
<file path=[Content_Types].xml><?xml version="1.0" encoding="utf-8"?>
<Types xmlns="http://schemas.openxmlformats.org/package/2006/content-types">
  <Default Extension="png" ContentType="image/png"/>
  <Default Extension="mp3" ContentType="audio/unknown"/>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16"/>
  </p:notesMasterIdLst>
  <p:sldIdLst>
    <p:sldId id="256" r:id="rId2"/>
    <p:sldId id="257" r:id="rId3"/>
    <p:sldId id="306" r:id="rId4"/>
    <p:sldId id="261" r:id="rId5"/>
    <p:sldId id="312" r:id="rId6"/>
    <p:sldId id="311" r:id="rId7"/>
    <p:sldId id="313" r:id="rId8"/>
    <p:sldId id="260" r:id="rId9"/>
    <p:sldId id="259" r:id="rId10"/>
    <p:sldId id="308" r:id="rId11"/>
    <p:sldId id="310" r:id="rId12"/>
    <p:sldId id="307" r:id="rId13"/>
    <p:sldId id="314" r:id="rId14"/>
    <p:sldId id="315" r:id="rId15"/>
  </p:sldIdLst>
  <p:sldSz cx="9144000" cy="5143500" type="screen16x9"/>
  <p:notesSz cx="6858000" cy="9144000"/>
  <p:embeddedFontLst>
    <p:embeddedFont>
      <p:font typeface="Lato" charset="0"/>
      <p:regular r:id="rId17"/>
      <p:bold r:id="rId18"/>
      <p:italic r:id="rId19"/>
      <p:boldItalic r:id="rId20"/>
    </p:embeddedFont>
    <p:embeddedFont>
      <p:font typeface="Lato Black" charset="0"/>
      <p:bold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457E3F6C-F64E-41B9-96B6-D1E27505445A}">
  <a:tblStyle styleId="{457E3F6C-F64E-41B9-96B6-D1E27505445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2" d="100"/>
          <a:sy n="42" d="100"/>
        </p:scale>
        <p:origin x="-2196" y="-90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9227533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 name="Google Shape;4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74a61621ae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74a61621ae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g74a61621ae_0_2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5" name="Google Shape;585;g74a61621ae_0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74a61621ae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 name="Google Shape;555;g74a61621ae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74a61621ae_0_2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 name="Google Shape;498;g74a61621ae_0_2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7205189" y="3772759"/>
            <a:ext cx="1080161" cy="690324"/>
          </a:xfrm>
          <a:custGeom>
            <a:avLst/>
            <a:gdLst/>
            <a:ahLst/>
            <a:cxnLst/>
            <a:rect l="l" t="t" r="r" b="b"/>
            <a:pathLst>
              <a:path w="40861" h="26114" extrusionOk="0">
                <a:moveTo>
                  <a:pt x="40481" y="1"/>
                </a:moveTo>
                <a:cubicBezTo>
                  <a:pt x="40422" y="1"/>
                  <a:pt x="40362" y="23"/>
                  <a:pt x="40308" y="77"/>
                </a:cubicBezTo>
                <a:cubicBezTo>
                  <a:pt x="35879" y="4387"/>
                  <a:pt x="31080" y="8328"/>
                  <a:pt x="26020" y="11876"/>
                </a:cubicBezTo>
                <a:cubicBezTo>
                  <a:pt x="20984" y="15424"/>
                  <a:pt x="15614" y="18520"/>
                  <a:pt x="10030" y="21139"/>
                </a:cubicBezTo>
                <a:cubicBezTo>
                  <a:pt x="8458" y="21878"/>
                  <a:pt x="6863" y="22580"/>
                  <a:pt x="5256" y="23271"/>
                </a:cubicBezTo>
                <a:cubicBezTo>
                  <a:pt x="4470" y="23604"/>
                  <a:pt x="3672" y="23937"/>
                  <a:pt x="2874" y="24259"/>
                </a:cubicBezTo>
                <a:cubicBezTo>
                  <a:pt x="2065" y="24580"/>
                  <a:pt x="1219" y="24854"/>
                  <a:pt x="446" y="25271"/>
                </a:cubicBezTo>
                <a:cubicBezTo>
                  <a:pt x="0" y="25505"/>
                  <a:pt x="273" y="26113"/>
                  <a:pt x="710" y="26113"/>
                </a:cubicBezTo>
                <a:cubicBezTo>
                  <a:pt x="740" y="26113"/>
                  <a:pt x="771" y="26111"/>
                  <a:pt x="803" y="26104"/>
                </a:cubicBezTo>
                <a:cubicBezTo>
                  <a:pt x="2303" y="25807"/>
                  <a:pt x="3779" y="25128"/>
                  <a:pt x="5196" y="24568"/>
                </a:cubicBezTo>
                <a:cubicBezTo>
                  <a:pt x="6649" y="24009"/>
                  <a:pt x="8077" y="23402"/>
                  <a:pt x="9482" y="22747"/>
                </a:cubicBezTo>
                <a:cubicBezTo>
                  <a:pt x="12304" y="21437"/>
                  <a:pt x="15066" y="20008"/>
                  <a:pt x="17769" y="18461"/>
                </a:cubicBezTo>
                <a:cubicBezTo>
                  <a:pt x="23175" y="15353"/>
                  <a:pt x="28306" y="11745"/>
                  <a:pt x="33069" y="7721"/>
                </a:cubicBezTo>
                <a:cubicBezTo>
                  <a:pt x="35748" y="5459"/>
                  <a:pt x="38272" y="3006"/>
                  <a:pt x="40677" y="458"/>
                </a:cubicBezTo>
                <a:cubicBezTo>
                  <a:pt x="40861" y="265"/>
                  <a:pt x="40682" y="1"/>
                  <a:pt x="40481" y="1"/>
                </a:cubicBezTo>
                <a:close/>
              </a:path>
            </a:pathLst>
          </a:custGeom>
          <a:solidFill>
            <a:srgbClr val="FFE1DD">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2001450" y="1945306"/>
            <a:ext cx="4308826" cy="3243072"/>
          </a:xfrm>
          <a:custGeom>
            <a:avLst/>
            <a:gdLst/>
            <a:ahLst/>
            <a:cxnLst/>
            <a:rect l="l" t="t" r="r" b="b"/>
            <a:pathLst>
              <a:path w="162997" h="122681" extrusionOk="0">
                <a:moveTo>
                  <a:pt x="15951" y="1"/>
                </a:moveTo>
                <a:cubicBezTo>
                  <a:pt x="10021" y="1"/>
                  <a:pt x="3898" y="1785"/>
                  <a:pt x="1727" y="7034"/>
                </a:cubicBezTo>
                <a:cubicBezTo>
                  <a:pt x="0" y="11201"/>
                  <a:pt x="1631" y="16142"/>
                  <a:pt x="4572" y="19559"/>
                </a:cubicBezTo>
                <a:cubicBezTo>
                  <a:pt x="7525" y="22976"/>
                  <a:pt x="11573" y="25203"/>
                  <a:pt x="15490" y="27429"/>
                </a:cubicBezTo>
                <a:cubicBezTo>
                  <a:pt x="27754" y="34406"/>
                  <a:pt x="39600" y="42098"/>
                  <a:pt x="50959" y="50468"/>
                </a:cubicBezTo>
                <a:cubicBezTo>
                  <a:pt x="55293" y="53671"/>
                  <a:pt x="59662" y="57088"/>
                  <a:pt x="62270" y="61803"/>
                </a:cubicBezTo>
                <a:cubicBezTo>
                  <a:pt x="65270" y="67220"/>
                  <a:pt x="65568" y="73697"/>
                  <a:pt x="67592" y="79555"/>
                </a:cubicBezTo>
                <a:cubicBezTo>
                  <a:pt x="70199" y="87103"/>
                  <a:pt x="75569" y="93342"/>
                  <a:pt x="81022" y="99188"/>
                </a:cubicBezTo>
                <a:cubicBezTo>
                  <a:pt x="91948" y="110919"/>
                  <a:pt x="106924" y="122680"/>
                  <a:pt x="123310" y="122680"/>
                </a:cubicBezTo>
                <a:cubicBezTo>
                  <a:pt x="127281" y="122680"/>
                  <a:pt x="131335" y="121990"/>
                  <a:pt x="135434" y="120441"/>
                </a:cubicBezTo>
                <a:cubicBezTo>
                  <a:pt x="141887" y="118000"/>
                  <a:pt x="154305" y="113797"/>
                  <a:pt x="158270" y="108237"/>
                </a:cubicBezTo>
                <a:cubicBezTo>
                  <a:pt x="162997" y="101593"/>
                  <a:pt x="158270" y="93033"/>
                  <a:pt x="153853" y="87937"/>
                </a:cubicBezTo>
                <a:cubicBezTo>
                  <a:pt x="148376" y="81591"/>
                  <a:pt x="140494" y="77662"/>
                  <a:pt x="132326" y="75781"/>
                </a:cubicBezTo>
                <a:cubicBezTo>
                  <a:pt x="126766" y="74507"/>
                  <a:pt x="120658" y="73947"/>
                  <a:pt x="116396" y="70161"/>
                </a:cubicBezTo>
                <a:cubicBezTo>
                  <a:pt x="113538" y="67637"/>
                  <a:pt x="111955" y="64029"/>
                  <a:pt x="110085" y="60707"/>
                </a:cubicBezTo>
                <a:cubicBezTo>
                  <a:pt x="102703" y="47634"/>
                  <a:pt x="90249" y="38359"/>
                  <a:pt x="78165" y="29465"/>
                </a:cubicBezTo>
                <a:cubicBezTo>
                  <a:pt x="60436" y="16452"/>
                  <a:pt x="41660" y="2998"/>
                  <a:pt x="19836" y="248"/>
                </a:cubicBezTo>
                <a:cubicBezTo>
                  <a:pt x="18581" y="89"/>
                  <a:pt x="17271" y="1"/>
                  <a:pt x="15951" y="1"/>
                </a:cubicBezTo>
                <a:close/>
              </a:path>
            </a:pathLst>
          </a:custGeom>
          <a:solidFill>
            <a:srgbClr val="FFE1DD">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80286" y="-1331903"/>
            <a:ext cx="6261183" cy="2619761"/>
          </a:xfrm>
          <a:custGeom>
            <a:avLst/>
            <a:gdLst/>
            <a:ahLst/>
            <a:cxnLst/>
            <a:rect l="l" t="t" r="r" b="b"/>
            <a:pathLst>
              <a:path w="236852" h="99102" extrusionOk="0">
                <a:moveTo>
                  <a:pt x="57722" y="0"/>
                </a:moveTo>
                <a:cubicBezTo>
                  <a:pt x="51203" y="0"/>
                  <a:pt x="44684" y="315"/>
                  <a:pt x="38196" y="944"/>
                </a:cubicBezTo>
                <a:cubicBezTo>
                  <a:pt x="31457" y="1599"/>
                  <a:pt x="24301" y="2802"/>
                  <a:pt x="19348" y="7410"/>
                </a:cubicBezTo>
                <a:cubicBezTo>
                  <a:pt x="13014" y="13327"/>
                  <a:pt x="16240" y="20875"/>
                  <a:pt x="18229" y="27983"/>
                </a:cubicBezTo>
                <a:cubicBezTo>
                  <a:pt x="16626" y="27714"/>
                  <a:pt x="15087" y="27570"/>
                  <a:pt x="13637" y="27570"/>
                </a:cubicBezTo>
                <a:cubicBezTo>
                  <a:pt x="7074" y="27570"/>
                  <a:pt x="2334" y="30517"/>
                  <a:pt x="1739" y="38104"/>
                </a:cubicBezTo>
                <a:cubicBezTo>
                  <a:pt x="1358" y="42866"/>
                  <a:pt x="0" y="47962"/>
                  <a:pt x="965" y="52701"/>
                </a:cubicBezTo>
                <a:cubicBezTo>
                  <a:pt x="2024" y="57904"/>
                  <a:pt x="5727" y="61940"/>
                  <a:pt x="9252" y="65691"/>
                </a:cubicBezTo>
                <a:cubicBezTo>
                  <a:pt x="15252" y="72084"/>
                  <a:pt x="21539" y="78668"/>
                  <a:pt x="29718" y="81835"/>
                </a:cubicBezTo>
                <a:cubicBezTo>
                  <a:pt x="34176" y="83561"/>
                  <a:pt x="38827" y="84146"/>
                  <a:pt x="43578" y="84146"/>
                </a:cubicBezTo>
                <a:cubicBezTo>
                  <a:pt x="53577" y="84146"/>
                  <a:pt x="64016" y="81555"/>
                  <a:pt x="74022" y="81555"/>
                </a:cubicBezTo>
                <a:cubicBezTo>
                  <a:pt x="78715" y="81555"/>
                  <a:pt x="83313" y="82125"/>
                  <a:pt x="87726" y="83800"/>
                </a:cubicBezTo>
                <a:cubicBezTo>
                  <a:pt x="96846" y="87265"/>
                  <a:pt x="103918" y="95099"/>
                  <a:pt x="113265" y="97897"/>
                </a:cubicBezTo>
                <a:cubicBezTo>
                  <a:pt x="116131" y="98754"/>
                  <a:pt x="119088" y="99102"/>
                  <a:pt x="122069" y="99102"/>
                </a:cubicBezTo>
                <a:cubicBezTo>
                  <a:pt x="126292" y="99102"/>
                  <a:pt x="130563" y="98404"/>
                  <a:pt x="134696" y="97468"/>
                </a:cubicBezTo>
                <a:cubicBezTo>
                  <a:pt x="152698" y="93384"/>
                  <a:pt x="170355" y="84300"/>
                  <a:pt x="180666" y="68977"/>
                </a:cubicBezTo>
                <a:cubicBezTo>
                  <a:pt x="182035" y="66929"/>
                  <a:pt x="183297" y="64762"/>
                  <a:pt x="185107" y="63095"/>
                </a:cubicBezTo>
                <a:cubicBezTo>
                  <a:pt x="187476" y="60928"/>
                  <a:pt x="190584" y="59773"/>
                  <a:pt x="193548" y="58535"/>
                </a:cubicBezTo>
                <a:cubicBezTo>
                  <a:pt x="208753" y="52165"/>
                  <a:pt x="222326" y="41914"/>
                  <a:pt x="232625" y="29019"/>
                </a:cubicBezTo>
                <a:cubicBezTo>
                  <a:pt x="234458" y="26710"/>
                  <a:pt x="236268" y="24150"/>
                  <a:pt x="236506" y="21209"/>
                </a:cubicBezTo>
                <a:cubicBezTo>
                  <a:pt x="236851" y="16970"/>
                  <a:pt x="233720" y="13053"/>
                  <a:pt x="229886" y="11208"/>
                </a:cubicBezTo>
                <a:cubicBezTo>
                  <a:pt x="226333" y="9503"/>
                  <a:pt x="222276" y="9239"/>
                  <a:pt x="218307" y="9239"/>
                </a:cubicBezTo>
                <a:cubicBezTo>
                  <a:pt x="218007" y="9239"/>
                  <a:pt x="217707" y="9241"/>
                  <a:pt x="217408" y="9243"/>
                </a:cubicBezTo>
                <a:cubicBezTo>
                  <a:pt x="197101" y="9463"/>
                  <a:pt x="176903" y="13820"/>
                  <a:pt x="156655" y="13820"/>
                </a:cubicBezTo>
                <a:cubicBezTo>
                  <a:pt x="153884" y="13820"/>
                  <a:pt x="151113" y="13738"/>
                  <a:pt x="148340" y="13553"/>
                </a:cubicBezTo>
                <a:cubicBezTo>
                  <a:pt x="129731" y="12315"/>
                  <a:pt x="111776" y="6469"/>
                  <a:pt x="93429" y="3171"/>
                </a:cubicBezTo>
                <a:cubicBezTo>
                  <a:pt x="81652" y="1059"/>
                  <a:pt x="69687" y="0"/>
                  <a:pt x="57722" y="0"/>
                </a:cubicBezTo>
                <a:close/>
              </a:path>
            </a:pathLst>
          </a:custGeom>
          <a:solidFill>
            <a:srgbClr val="FFE1DD">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750" y="1477201"/>
            <a:ext cx="3002619" cy="4162455"/>
          </a:xfrm>
          <a:custGeom>
            <a:avLst/>
            <a:gdLst/>
            <a:ahLst/>
            <a:cxnLst/>
            <a:rect l="l" t="t" r="r" b="b"/>
            <a:pathLst>
              <a:path w="113585" h="157460" extrusionOk="0">
                <a:moveTo>
                  <a:pt x="47542" y="1"/>
                </a:moveTo>
                <a:cubicBezTo>
                  <a:pt x="37850" y="15455"/>
                  <a:pt x="28242" y="32064"/>
                  <a:pt x="27349" y="50198"/>
                </a:cubicBezTo>
                <a:cubicBezTo>
                  <a:pt x="25623" y="41494"/>
                  <a:pt x="24956" y="32576"/>
                  <a:pt x="26016" y="23754"/>
                </a:cubicBezTo>
                <a:cubicBezTo>
                  <a:pt x="26218" y="22075"/>
                  <a:pt x="26480" y="20408"/>
                  <a:pt x="26813" y="18753"/>
                </a:cubicBezTo>
                <a:cubicBezTo>
                  <a:pt x="26863" y="18481"/>
                  <a:pt x="26633" y="18299"/>
                  <a:pt x="26423" y="18299"/>
                </a:cubicBezTo>
                <a:cubicBezTo>
                  <a:pt x="26285" y="18299"/>
                  <a:pt x="26156" y="18378"/>
                  <a:pt x="26123" y="18563"/>
                </a:cubicBezTo>
                <a:cubicBezTo>
                  <a:pt x="23444" y="31612"/>
                  <a:pt x="24706" y="45114"/>
                  <a:pt x="28052" y="57913"/>
                </a:cubicBezTo>
                <a:cubicBezTo>
                  <a:pt x="28873" y="61104"/>
                  <a:pt x="29826" y="64259"/>
                  <a:pt x="30897" y="67378"/>
                </a:cubicBezTo>
                <a:cubicBezTo>
                  <a:pt x="25694" y="57329"/>
                  <a:pt x="21551" y="47364"/>
                  <a:pt x="17610" y="36577"/>
                </a:cubicBezTo>
                <a:cubicBezTo>
                  <a:pt x="13728" y="25921"/>
                  <a:pt x="9061" y="15181"/>
                  <a:pt x="977" y="7228"/>
                </a:cubicBezTo>
                <a:lnTo>
                  <a:pt x="977" y="7228"/>
                </a:lnTo>
                <a:cubicBezTo>
                  <a:pt x="477" y="15146"/>
                  <a:pt x="0" y="23182"/>
                  <a:pt x="1751" y="30921"/>
                </a:cubicBezTo>
                <a:cubicBezTo>
                  <a:pt x="3656" y="39411"/>
                  <a:pt x="8192" y="47138"/>
                  <a:pt x="13847" y="53734"/>
                </a:cubicBezTo>
                <a:cubicBezTo>
                  <a:pt x="19134" y="59901"/>
                  <a:pt x="25385" y="65152"/>
                  <a:pt x="31838" y="70069"/>
                </a:cubicBezTo>
                <a:cubicBezTo>
                  <a:pt x="34195" y="76546"/>
                  <a:pt x="37041" y="82868"/>
                  <a:pt x="40279" y="88940"/>
                </a:cubicBezTo>
                <a:cubicBezTo>
                  <a:pt x="42720" y="93524"/>
                  <a:pt x="45411" y="97977"/>
                  <a:pt x="48316" y="102287"/>
                </a:cubicBezTo>
                <a:cubicBezTo>
                  <a:pt x="43077" y="95334"/>
                  <a:pt x="33802" y="82047"/>
                  <a:pt x="30957" y="79761"/>
                </a:cubicBezTo>
                <a:cubicBezTo>
                  <a:pt x="22718" y="73177"/>
                  <a:pt x="13812" y="67474"/>
                  <a:pt x="5584" y="60866"/>
                </a:cubicBezTo>
                <a:cubicBezTo>
                  <a:pt x="5168" y="60532"/>
                  <a:pt x="4739" y="60151"/>
                  <a:pt x="4358" y="59746"/>
                </a:cubicBezTo>
                <a:cubicBezTo>
                  <a:pt x="3977" y="58794"/>
                  <a:pt x="3489" y="58722"/>
                  <a:pt x="3132" y="57758"/>
                </a:cubicBezTo>
                <a:lnTo>
                  <a:pt x="3132" y="57758"/>
                </a:lnTo>
                <a:cubicBezTo>
                  <a:pt x="3227" y="59663"/>
                  <a:pt x="4370" y="63604"/>
                  <a:pt x="5132" y="64437"/>
                </a:cubicBezTo>
                <a:cubicBezTo>
                  <a:pt x="10466" y="77701"/>
                  <a:pt x="18086" y="85047"/>
                  <a:pt x="28718" y="94608"/>
                </a:cubicBezTo>
                <a:cubicBezTo>
                  <a:pt x="34898" y="100156"/>
                  <a:pt x="42220" y="105026"/>
                  <a:pt x="50435" y="105954"/>
                </a:cubicBezTo>
                <a:cubicBezTo>
                  <a:pt x="50447" y="105966"/>
                  <a:pt x="50447" y="105990"/>
                  <a:pt x="50459" y="106002"/>
                </a:cubicBezTo>
                <a:lnTo>
                  <a:pt x="50483" y="105954"/>
                </a:lnTo>
                <a:cubicBezTo>
                  <a:pt x="50626" y="105966"/>
                  <a:pt x="50769" y="105990"/>
                  <a:pt x="50900" y="106002"/>
                </a:cubicBezTo>
                <a:cubicBezTo>
                  <a:pt x="53293" y="109336"/>
                  <a:pt x="55817" y="112586"/>
                  <a:pt x="58460" y="115729"/>
                </a:cubicBezTo>
                <a:cubicBezTo>
                  <a:pt x="61925" y="119849"/>
                  <a:pt x="65592" y="123790"/>
                  <a:pt x="69450" y="127529"/>
                </a:cubicBezTo>
                <a:cubicBezTo>
                  <a:pt x="59786" y="123195"/>
                  <a:pt x="49180" y="120968"/>
                  <a:pt x="38582" y="120968"/>
                </a:cubicBezTo>
                <a:cubicBezTo>
                  <a:pt x="30547" y="120968"/>
                  <a:pt x="22516" y="122248"/>
                  <a:pt x="14907" y="124862"/>
                </a:cubicBezTo>
                <a:cubicBezTo>
                  <a:pt x="24027" y="129314"/>
                  <a:pt x="33564" y="133053"/>
                  <a:pt x="43530" y="134982"/>
                </a:cubicBezTo>
                <a:cubicBezTo>
                  <a:pt x="48145" y="135881"/>
                  <a:pt x="52859" y="136379"/>
                  <a:pt x="57570" y="136379"/>
                </a:cubicBezTo>
                <a:cubicBezTo>
                  <a:pt x="58534" y="136379"/>
                  <a:pt x="59498" y="136358"/>
                  <a:pt x="60460" y="136315"/>
                </a:cubicBezTo>
                <a:cubicBezTo>
                  <a:pt x="64961" y="136113"/>
                  <a:pt x="72081" y="136089"/>
                  <a:pt x="76105" y="134029"/>
                </a:cubicBezTo>
                <a:lnTo>
                  <a:pt x="75867" y="133446"/>
                </a:lnTo>
                <a:lnTo>
                  <a:pt x="75867" y="133446"/>
                </a:lnTo>
                <a:cubicBezTo>
                  <a:pt x="77772" y="135113"/>
                  <a:pt x="79725" y="136732"/>
                  <a:pt x="81713" y="138304"/>
                </a:cubicBezTo>
                <a:cubicBezTo>
                  <a:pt x="90202" y="145043"/>
                  <a:pt x="99310" y="150865"/>
                  <a:pt x="109002" y="155722"/>
                </a:cubicBezTo>
                <a:cubicBezTo>
                  <a:pt x="110205" y="156318"/>
                  <a:pt x="111407" y="156889"/>
                  <a:pt x="112645" y="157413"/>
                </a:cubicBezTo>
                <a:cubicBezTo>
                  <a:pt x="112717" y="157445"/>
                  <a:pt x="112787" y="157459"/>
                  <a:pt x="112854" y="157459"/>
                </a:cubicBezTo>
                <a:cubicBezTo>
                  <a:pt x="113290" y="157459"/>
                  <a:pt x="113584" y="156861"/>
                  <a:pt x="113110" y="156604"/>
                </a:cubicBezTo>
                <a:cubicBezTo>
                  <a:pt x="109216" y="154544"/>
                  <a:pt x="105347" y="152472"/>
                  <a:pt x="101549" y="150246"/>
                </a:cubicBezTo>
                <a:cubicBezTo>
                  <a:pt x="107466" y="138113"/>
                  <a:pt x="110014" y="124350"/>
                  <a:pt x="108788" y="110907"/>
                </a:cubicBezTo>
                <a:cubicBezTo>
                  <a:pt x="108121" y="103597"/>
                  <a:pt x="106359" y="96406"/>
                  <a:pt x="105847" y="89083"/>
                </a:cubicBezTo>
                <a:cubicBezTo>
                  <a:pt x="104061" y="94798"/>
                  <a:pt x="100561" y="99799"/>
                  <a:pt x="98072" y="105240"/>
                </a:cubicBezTo>
                <a:cubicBezTo>
                  <a:pt x="91762" y="119039"/>
                  <a:pt x="92405" y="135791"/>
                  <a:pt x="99644" y="149103"/>
                </a:cubicBezTo>
                <a:lnTo>
                  <a:pt x="99144" y="148805"/>
                </a:lnTo>
                <a:cubicBezTo>
                  <a:pt x="94560" y="145995"/>
                  <a:pt x="90095" y="142971"/>
                  <a:pt x="85797" y="139732"/>
                </a:cubicBezTo>
                <a:cubicBezTo>
                  <a:pt x="83249" y="137815"/>
                  <a:pt x="80749" y="135815"/>
                  <a:pt x="78320" y="133744"/>
                </a:cubicBezTo>
                <a:cubicBezTo>
                  <a:pt x="78427" y="133624"/>
                  <a:pt x="78534" y="133494"/>
                  <a:pt x="78641" y="133374"/>
                </a:cubicBezTo>
                <a:cubicBezTo>
                  <a:pt x="80510" y="131077"/>
                  <a:pt x="81213" y="127969"/>
                  <a:pt x="81701" y="125004"/>
                </a:cubicBezTo>
                <a:cubicBezTo>
                  <a:pt x="84928" y="105621"/>
                  <a:pt x="83118" y="85440"/>
                  <a:pt x="76522" y="66938"/>
                </a:cubicBezTo>
                <a:cubicBezTo>
                  <a:pt x="76105" y="65783"/>
                  <a:pt x="75593" y="64533"/>
                  <a:pt x="74522" y="63937"/>
                </a:cubicBezTo>
                <a:cubicBezTo>
                  <a:pt x="69200" y="80594"/>
                  <a:pt x="67723" y="98477"/>
                  <a:pt x="70235" y="115777"/>
                </a:cubicBezTo>
                <a:cubicBezTo>
                  <a:pt x="70950" y="120647"/>
                  <a:pt x="72021" y="125600"/>
                  <a:pt x="74272" y="129922"/>
                </a:cubicBezTo>
                <a:cubicBezTo>
                  <a:pt x="74033" y="129791"/>
                  <a:pt x="73807" y="129672"/>
                  <a:pt x="73569" y="129541"/>
                </a:cubicBezTo>
                <a:cubicBezTo>
                  <a:pt x="69581" y="125874"/>
                  <a:pt x="65771" y="122016"/>
                  <a:pt x="62163" y="117968"/>
                </a:cubicBezTo>
                <a:cubicBezTo>
                  <a:pt x="58305" y="113646"/>
                  <a:pt x="54686" y="109121"/>
                  <a:pt x="51340" y="104395"/>
                </a:cubicBezTo>
                <a:cubicBezTo>
                  <a:pt x="56877" y="94012"/>
                  <a:pt x="60746" y="81880"/>
                  <a:pt x="60306" y="70200"/>
                </a:cubicBezTo>
                <a:cubicBezTo>
                  <a:pt x="59925" y="59913"/>
                  <a:pt x="57186" y="49626"/>
                  <a:pt x="58591" y="39422"/>
                </a:cubicBezTo>
                <a:lnTo>
                  <a:pt x="58591" y="39422"/>
                </a:lnTo>
                <a:cubicBezTo>
                  <a:pt x="50590" y="44875"/>
                  <a:pt x="42994" y="52091"/>
                  <a:pt x="40767" y="61520"/>
                </a:cubicBezTo>
                <a:cubicBezTo>
                  <a:pt x="39053" y="68771"/>
                  <a:pt x="40755" y="76367"/>
                  <a:pt x="42851" y="83511"/>
                </a:cubicBezTo>
                <a:cubicBezTo>
                  <a:pt x="44470" y="89048"/>
                  <a:pt x="46340" y="94501"/>
                  <a:pt x="48268" y="99918"/>
                </a:cubicBezTo>
                <a:cubicBezTo>
                  <a:pt x="46578" y="97358"/>
                  <a:pt x="44970" y="94751"/>
                  <a:pt x="43434" y="92084"/>
                </a:cubicBezTo>
                <a:cubicBezTo>
                  <a:pt x="38100" y="82809"/>
                  <a:pt x="33743" y="72974"/>
                  <a:pt x="30564" y="62747"/>
                </a:cubicBezTo>
                <a:cubicBezTo>
                  <a:pt x="29933" y="60711"/>
                  <a:pt x="29349" y="58651"/>
                  <a:pt x="28814" y="56579"/>
                </a:cubicBezTo>
                <a:cubicBezTo>
                  <a:pt x="32743" y="55365"/>
                  <a:pt x="36112" y="52734"/>
                  <a:pt x="38803" y="49638"/>
                </a:cubicBezTo>
                <a:cubicBezTo>
                  <a:pt x="44494" y="43101"/>
                  <a:pt x="47411" y="34517"/>
                  <a:pt x="48399" y="25909"/>
                </a:cubicBezTo>
                <a:cubicBezTo>
                  <a:pt x="49376" y="17301"/>
                  <a:pt x="48566" y="8597"/>
                  <a:pt x="47542" y="1"/>
                </a:cubicBezTo>
                <a:close/>
              </a:path>
            </a:pathLst>
          </a:custGeom>
          <a:solidFill>
            <a:srgbClr val="FFE1DD">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5573088" y="-1750575"/>
            <a:ext cx="2943802" cy="4903217"/>
          </a:xfrm>
          <a:custGeom>
            <a:avLst/>
            <a:gdLst/>
            <a:ahLst/>
            <a:cxnLst/>
            <a:rect l="l" t="t" r="r" b="b"/>
            <a:pathLst>
              <a:path w="111360" h="185482" extrusionOk="0">
                <a:moveTo>
                  <a:pt x="64810" y="0"/>
                </a:moveTo>
                <a:cubicBezTo>
                  <a:pt x="64534" y="0"/>
                  <a:pt x="64271" y="208"/>
                  <a:pt x="64377" y="554"/>
                </a:cubicBezTo>
                <a:cubicBezTo>
                  <a:pt x="65663" y="4781"/>
                  <a:pt x="66937" y="8972"/>
                  <a:pt x="68044" y="13234"/>
                </a:cubicBezTo>
                <a:cubicBezTo>
                  <a:pt x="55281" y="17628"/>
                  <a:pt x="43756" y="25557"/>
                  <a:pt x="35124" y="35928"/>
                </a:cubicBezTo>
                <a:cubicBezTo>
                  <a:pt x="30421" y="41571"/>
                  <a:pt x="26575" y="47893"/>
                  <a:pt x="21765" y="53442"/>
                </a:cubicBezTo>
                <a:cubicBezTo>
                  <a:pt x="27063" y="50668"/>
                  <a:pt x="33076" y="49596"/>
                  <a:pt x="38684" y="47512"/>
                </a:cubicBezTo>
                <a:cubicBezTo>
                  <a:pt x="52900" y="42226"/>
                  <a:pt x="64294" y="29927"/>
                  <a:pt x="68592" y="15389"/>
                </a:cubicBezTo>
                <a:cubicBezTo>
                  <a:pt x="68640" y="15580"/>
                  <a:pt x="68687" y="15770"/>
                  <a:pt x="68735" y="15961"/>
                </a:cubicBezTo>
                <a:cubicBezTo>
                  <a:pt x="69985" y="21188"/>
                  <a:pt x="70997" y="26474"/>
                  <a:pt x="71747" y="31808"/>
                </a:cubicBezTo>
                <a:cubicBezTo>
                  <a:pt x="72200" y="34963"/>
                  <a:pt x="72545" y="38142"/>
                  <a:pt x="72807" y="41333"/>
                </a:cubicBezTo>
                <a:cubicBezTo>
                  <a:pt x="72640" y="41345"/>
                  <a:pt x="72485" y="41357"/>
                  <a:pt x="72319" y="41369"/>
                </a:cubicBezTo>
                <a:cubicBezTo>
                  <a:pt x="69378" y="41655"/>
                  <a:pt x="66675" y="43369"/>
                  <a:pt x="64234" y="45119"/>
                </a:cubicBezTo>
                <a:cubicBezTo>
                  <a:pt x="48256" y="56537"/>
                  <a:pt x="35255" y="72099"/>
                  <a:pt x="26837" y="89851"/>
                </a:cubicBezTo>
                <a:cubicBezTo>
                  <a:pt x="26313" y="90958"/>
                  <a:pt x="25801" y="92196"/>
                  <a:pt x="26134" y="93375"/>
                </a:cubicBezTo>
                <a:cubicBezTo>
                  <a:pt x="41672" y="85362"/>
                  <a:pt x="55352" y="73766"/>
                  <a:pt x="65818" y="59740"/>
                </a:cubicBezTo>
                <a:cubicBezTo>
                  <a:pt x="68759" y="55799"/>
                  <a:pt x="71497" y="51549"/>
                  <a:pt x="72962" y="46893"/>
                </a:cubicBezTo>
                <a:cubicBezTo>
                  <a:pt x="73045" y="47143"/>
                  <a:pt x="73117" y="47405"/>
                  <a:pt x="73200" y="47655"/>
                </a:cubicBezTo>
                <a:cubicBezTo>
                  <a:pt x="73426" y="53073"/>
                  <a:pt x="73390" y="58502"/>
                  <a:pt x="73081" y="63907"/>
                </a:cubicBezTo>
                <a:cubicBezTo>
                  <a:pt x="72747" y="69694"/>
                  <a:pt x="72104" y="75456"/>
                  <a:pt x="71140" y="81159"/>
                </a:cubicBezTo>
                <a:cubicBezTo>
                  <a:pt x="59877" y="84588"/>
                  <a:pt x="48554" y="90434"/>
                  <a:pt x="40612" y="98995"/>
                </a:cubicBezTo>
                <a:cubicBezTo>
                  <a:pt x="33600" y="106543"/>
                  <a:pt x="28266" y="115747"/>
                  <a:pt x="20062" y="121974"/>
                </a:cubicBezTo>
                <a:cubicBezTo>
                  <a:pt x="23811" y="122687"/>
                  <a:pt x="27710" y="123160"/>
                  <a:pt x="31562" y="123160"/>
                </a:cubicBezTo>
                <a:cubicBezTo>
                  <a:pt x="37486" y="123160"/>
                  <a:pt x="43300" y="122042"/>
                  <a:pt x="48292" y="118962"/>
                </a:cubicBezTo>
                <a:cubicBezTo>
                  <a:pt x="54626" y="115033"/>
                  <a:pt x="58793" y="108460"/>
                  <a:pt x="62365" y="101924"/>
                </a:cubicBezTo>
                <a:cubicBezTo>
                  <a:pt x="65127" y="96864"/>
                  <a:pt x="67663" y="91696"/>
                  <a:pt x="70140" y="86493"/>
                </a:cubicBezTo>
                <a:lnTo>
                  <a:pt x="70140" y="86493"/>
                </a:lnTo>
                <a:cubicBezTo>
                  <a:pt x="69521" y="89494"/>
                  <a:pt x="68818" y="92494"/>
                  <a:pt x="68021" y="95459"/>
                </a:cubicBezTo>
                <a:cubicBezTo>
                  <a:pt x="65235" y="105793"/>
                  <a:pt x="61365" y="115830"/>
                  <a:pt x="56376" y="125296"/>
                </a:cubicBezTo>
                <a:cubicBezTo>
                  <a:pt x="55388" y="127189"/>
                  <a:pt x="54340" y="129058"/>
                  <a:pt x="53257" y="130904"/>
                </a:cubicBezTo>
                <a:cubicBezTo>
                  <a:pt x="50236" y="129299"/>
                  <a:pt x="46787" y="128675"/>
                  <a:pt x="43355" y="128675"/>
                </a:cubicBezTo>
                <a:cubicBezTo>
                  <a:pt x="42661" y="128675"/>
                  <a:pt x="41968" y="128701"/>
                  <a:pt x="41279" y="128749"/>
                </a:cubicBezTo>
                <a:cubicBezTo>
                  <a:pt x="32635" y="129344"/>
                  <a:pt x="24503" y="133356"/>
                  <a:pt x="17717" y="138738"/>
                </a:cubicBezTo>
                <a:cubicBezTo>
                  <a:pt x="10942" y="144131"/>
                  <a:pt x="5370" y="150858"/>
                  <a:pt x="0" y="157657"/>
                </a:cubicBezTo>
                <a:cubicBezTo>
                  <a:pt x="17788" y="153585"/>
                  <a:pt x="36326" y="148644"/>
                  <a:pt x="49780" y="136440"/>
                </a:cubicBezTo>
                <a:lnTo>
                  <a:pt x="49780" y="136440"/>
                </a:lnTo>
                <a:cubicBezTo>
                  <a:pt x="44851" y="143822"/>
                  <a:pt x="39005" y="150597"/>
                  <a:pt x="32028" y="156085"/>
                </a:cubicBezTo>
                <a:cubicBezTo>
                  <a:pt x="30695" y="157133"/>
                  <a:pt x="29325" y="158121"/>
                  <a:pt x="27920" y="159062"/>
                </a:cubicBezTo>
                <a:cubicBezTo>
                  <a:pt x="27601" y="159281"/>
                  <a:pt x="27792" y="159751"/>
                  <a:pt x="28093" y="159751"/>
                </a:cubicBezTo>
                <a:cubicBezTo>
                  <a:pt x="28151" y="159751"/>
                  <a:pt x="28214" y="159733"/>
                  <a:pt x="28278" y="159693"/>
                </a:cubicBezTo>
                <a:cubicBezTo>
                  <a:pt x="39398" y="152347"/>
                  <a:pt x="48054" y="141917"/>
                  <a:pt x="54745" y="130487"/>
                </a:cubicBezTo>
                <a:cubicBezTo>
                  <a:pt x="56412" y="127653"/>
                  <a:pt x="57960" y="124748"/>
                  <a:pt x="59412" y="121795"/>
                </a:cubicBezTo>
                <a:lnTo>
                  <a:pt x="59412" y="121795"/>
                </a:lnTo>
                <a:cubicBezTo>
                  <a:pt x="55995" y="132559"/>
                  <a:pt x="51876" y="142548"/>
                  <a:pt x="47030" y="152954"/>
                </a:cubicBezTo>
                <a:cubicBezTo>
                  <a:pt x="42244" y="163241"/>
                  <a:pt x="37945" y="174135"/>
                  <a:pt x="38041" y="185482"/>
                </a:cubicBezTo>
                <a:cubicBezTo>
                  <a:pt x="43994" y="180231"/>
                  <a:pt x="50018" y="174873"/>
                  <a:pt x="54257" y="168170"/>
                </a:cubicBezTo>
                <a:cubicBezTo>
                  <a:pt x="58900" y="160824"/>
                  <a:pt x="61163" y="152156"/>
                  <a:pt x="61829" y="143489"/>
                </a:cubicBezTo>
                <a:cubicBezTo>
                  <a:pt x="62449" y="135392"/>
                  <a:pt x="61746" y="127260"/>
                  <a:pt x="60651" y="119212"/>
                </a:cubicBezTo>
                <a:cubicBezTo>
                  <a:pt x="63568" y="112961"/>
                  <a:pt x="66032" y="106496"/>
                  <a:pt x="68033" y="99900"/>
                </a:cubicBezTo>
                <a:cubicBezTo>
                  <a:pt x="69545" y="94935"/>
                  <a:pt x="70795" y="89875"/>
                  <a:pt x="71783" y="84779"/>
                </a:cubicBezTo>
                <a:lnTo>
                  <a:pt x="71783" y="84779"/>
                </a:lnTo>
                <a:cubicBezTo>
                  <a:pt x="70569" y="93399"/>
                  <a:pt x="67735" y="109365"/>
                  <a:pt x="68140" y="112997"/>
                </a:cubicBezTo>
                <a:cubicBezTo>
                  <a:pt x="69295" y="123474"/>
                  <a:pt x="71569" y="133809"/>
                  <a:pt x="72712" y="144286"/>
                </a:cubicBezTo>
                <a:cubicBezTo>
                  <a:pt x="72771" y="144822"/>
                  <a:pt x="72807" y="145394"/>
                  <a:pt x="72783" y="145953"/>
                </a:cubicBezTo>
                <a:cubicBezTo>
                  <a:pt x="72390" y="146894"/>
                  <a:pt x="72676" y="147287"/>
                  <a:pt x="72247" y="148215"/>
                </a:cubicBezTo>
                <a:cubicBezTo>
                  <a:pt x="73521" y="146798"/>
                  <a:pt x="75498" y="143215"/>
                  <a:pt x="75545" y="142084"/>
                </a:cubicBezTo>
                <a:cubicBezTo>
                  <a:pt x="81153" y="128939"/>
                  <a:pt x="80963" y="118354"/>
                  <a:pt x="80201" y="104079"/>
                </a:cubicBezTo>
                <a:cubicBezTo>
                  <a:pt x="79760" y="95780"/>
                  <a:pt x="78022" y="87160"/>
                  <a:pt x="72878" y="80695"/>
                </a:cubicBezTo>
                <a:cubicBezTo>
                  <a:pt x="72878" y="80671"/>
                  <a:pt x="72890" y="80659"/>
                  <a:pt x="72902" y="80647"/>
                </a:cubicBezTo>
                <a:cubicBezTo>
                  <a:pt x="72878" y="80647"/>
                  <a:pt x="72866" y="80647"/>
                  <a:pt x="72843" y="80659"/>
                </a:cubicBezTo>
                <a:cubicBezTo>
                  <a:pt x="72759" y="80552"/>
                  <a:pt x="72664" y="80445"/>
                  <a:pt x="72581" y="80326"/>
                </a:cubicBezTo>
                <a:cubicBezTo>
                  <a:pt x="73247" y="76278"/>
                  <a:pt x="73759" y="72194"/>
                  <a:pt x="74117" y="68110"/>
                </a:cubicBezTo>
                <a:cubicBezTo>
                  <a:pt x="74581" y="62752"/>
                  <a:pt x="74771" y="57371"/>
                  <a:pt x="74688" y="51989"/>
                </a:cubicBezTo>
                <a:lnTo>
                  <a:pt x="74688" y="51989"/>
                </a:lnTo>
                <a:cubicBezTo>
                  <a:pt x="81320" y="69384"/>
                  <a:pt x="94607" y="84255"/>
                  <a:pt x="111359" y="92447"/>
                </a:cubicBezTo>
                <a:cubicBezTo>
                  <a:pt x="108073" y="82850"/>
                  <a:pt x="103966" y="73456"/>
                  <a:pt x="98286" y="65050"/>
                </a:cubicBezTo>
                <a:cubicBezTo>
                  <a:pt x="95119" y="60347"/>
                  <a:pt x="91440" y="55966"/>
                  <a:pt x="87261" y="52144"/>
                </a:cubicBezTo>
                <a:cubicBezTo>
                  <a:pt x="83927" y="49108"/>
                  <a:pt x="78879" y="44083"/>
                  <a:pt x="74581" y="42690"/>
                </a:cubicBezTo>
                <a:lnTo>
                  <a:pt x="74331" y="43274"/>
                </a:lnTo>
                <a:cubicBezTo>
                  <a:pt x="74164" y="40750"/>
                  <a:pt x="73938" y="38226"/>
                  <a:pt x="73640" y="35701"/>
                </a:cubicBezTo>
                <a:cubicBezTo>
                  <a:pt x="72402" y="24938"/>
                  <a:pt x="70080" y="14365"/>
                  <a:pt x="66651" y="4090"/>
                </a:cubicBezTo>
                <a:cubicBezTo>
                  <a:pt x="66223" y="2816"/>
                  <a:pt x="65770" y="1566"/>
                  <a:pt x="65282" y="316"/>
                </a:cubicBezTo>
                <a:cubicBezTo>
                  <a:pt x="65195" y="98"/>
                  <a:pt x="64999" y="0"/>
                  <a:pt x="64810" y="0"/>
                </a:cubicBezTo>
                <a:close/>
              </a:path>
            </a:pathLst>
          </a:custGeom>
          <a:solidFill>
            <a:srgbClr val="FFE1DD">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411848" y="1602237"/>
            <a:ext cx="774625" cy="263425"/>
          </a:xfrm>
          <a:custGeom>
            <a:avLst/>
            <a:gdLst/>
            <a:ahLst/>
            <a:cxnLst/>
            <a:rect l="l" t="t" r="r" b="b"/>
            <a:pathLst>
              <a:path w="29303" h="9965" extrusionOk="0">
                <a:moveTo>
                  <a:pt x="3352" y="1"/>
                </a:moveTo>
                <a:cubicBezTo>
                  <a:pt x="2496" y="1"/>
                  <a:pt x="1634" y="134"/>
                  <a:pt x="1037" y="712"/>
                </a:cubicBezTo>
                <a:cubicBezTo>
                  <a:pt x="1" y="1724"/>
                  <a:pt x="418" y="3593"/>
                  <a:pt x="1489" y="4546"/>
                </a:cubicBezTo>
                <a:cubicBezTo>
                  <a:pt x="2573" y="5510"/>
                  <a:pt x="4073" y="5808"/>
                  <a:pt x="5502" y="6058"/>
                </a:cubicBezTo>
                <a:cubicBezTo>
                  <a:pt x="12598" y="7332"/>
                  <a:pt x="19682" y="8606"/>
                  <a:pt x="26778" y="9880"/>
                </a:cubicBezTo>
                <a:cubicBezTo>
                  <a:pt x="27020" y="9925"/>
                  <a:pt x="27279" y="9964"/>
                  <a:pt x="27530" y="9964"/>
                </a:cubicBezTo>
                <a:cubicBezTo>
                  <a:pt x="27872" y="9964"/>
                  <a:pt x="28198" y="9892"/>
                  <a:pt x="28445" y="9666"/>
                </a:cubicBezTo>
                <a:cubicBezTo>
                  <a:pt x="29302" y="8856"/>
                  <a:pt x="28123" y="7534"/>
                  <a:pt x="27076" y="7010"/>
                </a:cubicBezTo>
                <a:cubicBezTo>
                  <a:pt x="23516" y="5236"/>
                  <a:pt x="19765" y="3855"/>
                  <a:pt x="15908" y="2891"/>
                </a:cubicBezTo>
                <a:cubicBezTo>
                  <a:pt x="12145" y="1272"/>
                  <a:pt x="8097" y="295"/>
                  <a:pt x="4001" y="22"/>
                </a:cubicBezTo>
                <a:cubicBezTo>
                  <a:pt x="3788" y="9"/>
                  <a:pt x="3570" y="1"/>
                  <a:pt x="3352" y="1"/>
                </a:cubicBezTo>
                <a:close/>
              </a:path>
            </a:pathLst>
          </a:custGeom>
          <a:solidFill>
            <a:srgbClr val="FFE1DD">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6031650" y="3960022"/>
            <a:ext cx="619451" cy="647922"/>
          </a:xfrm>
          <a:custGeom>
            <a:avLst/>
            <a:gdLst/>
            <a:ahLst/>
            <a:cxnLst/>
            <a:rect l="l" t="t" r="r" b="b"/>
            <a:pathLst>
              <a:path w="23433" h="24510" extrusionOk="0">
                <a:moveTo>
                  <a:pt x="2834" y="0"/>
                </a:moveTo>
                <a:cubicBezTo>
                  <a:pt x="1878" y="0"/>
                  <a:pt x="926" y="130"/>
                  <a:pt x="1" y="411"/>
                </a:cubicBezTo>
                <a:cubicBezTo>
                  <a:pt x="3061" y="2935"/>
                  <a:pt x="5751" y="5900"/>
                  <a:pt x="7966" y="9186"/>
                </a:cubicBezTo>
                <a:cubicBezTo>
                  <a:pt x="10085" y="12317"/>
                  <a:pt x="11645" y="16341"/>
                  <a:pt x="14241" y="19116"/>
                </a:cubicBezTo>
                <a:cubicBezTo>
                  <a:pt x="16272" y="21273"/>
                  <a:pt x="19271" y="22223"/>
                  <a:pt x="22224" y="22907"/>
                </a:cubicBezTo>
                <a:lnTo>
                  <a:pt x="22224" y="22907"/>
                </a:lnTo>
                <a:cubicBezTo>
                  <a:pt x="22276" y="22073"/>
                  <a:pt x="22016" y="21125"/>
                  <a:pt x="21706" y="20330"/>
                </a:cubicBezTo>
                <a:cubicBezTo>
                  <a:pt x="20575" y="17508"/>
                  <a:pt x="19289" y="14746"/>
                  <a:pt x="17860" y="12055"/>
                </a:cubicBezTo>
                <a:cubicBezTo>
                  <a:pt x="16026" y="8662"/>
                  <a:pt x="13895" y="5316"/>
                  <a:pt x="10847" y="2947"/>
                </a:cubicBezTo>
                <a:cubicBezTo>
                  <a:pt x="8572" y="1163"/>
                  <a:pt x="5689" y="0"/>
                  <a:pt x="2834" y="0"/>
                </a:cubicBezTo>
                <a:close/>
                <a:moveTo>
                  <a:pt x="22224" y="22907"/>
                </a:moveTo>
                <a:lnTo>
                  <a:pt x="22224" y="22907"/>
                </a:lnTo>
                <a:cubicBezTo>
                  <a:pt x="22183" y="23548"/>
                  <a:pt x="21959" y="24121"/>
                  <a:pt x="21432" y="24509"/>
                </a:cubicBezTo>
                <a:lnTo>
                  <a:pt x="23432" y="23176"/>
                </a:lnTo>
                <a:cubicBezTo>
                  <a:pt x="23032" y="23090"/>
                  <a:pt x="22628" y="23001"/>
                  <a:pt x="22224" y="22907"/>
                </a:cubicBezTo>
                <a:close/>
              </a:path>
            </a:pathLst>
          </a:custGeom>
          <a:solidFill>
            <a:srgbClr val="FFE1DD">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a:off x="2667000" y="2262475"/>
            <a:ext cx="3810000" cy="7164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2"/>
              </a:buClr>
              <a:buSzPts val="4500"/>
              <a:buNone/>
              <a:defRPr sz="4500">
                <a:solidFill>
                  <a:schemeClr val="accent2"/>
                </a:solidFill>
              </a:defRPr>
            </a:lvl1pPr>
            <a:lvl2pPr lvl="1" algn="ctr">
              <a:spcBef>
                <a:spcPts val="0"/>
              </a:spcBef>
              <a:spcAft>
                <a:spcPts val="0"/>
              </a:spcAft>
              <a:buSzPts val="4000"/>
              <a:buFont typeface="Lato"/>
              <a:buNone/>
              <a:defRPr sz="4000" b="1">
                <a:latin typeface="Lato"/>
                <a:ea typeface="Lato"/>
                <a:cs typeface="Lato"/>
                <a:sym typeface="Lato"/>
              </a:defRPr>
            </a:lvl2pPr>
            <a:lvl3pPr lvl="2" algn="ctr">
              <a:spcBef>
                <a:spcPts val="0"/>
              </a:spcBef>
              <a:spcAft>
                <a:spcPts val="0"/>
              </a:spcAft>
              <a:buSzPts val="4000"/>
              <a:buFont typeface="Lato"/>
              <a:buNone/>
              <a:defRPr sz="4000" b="1">
                <a:latin typeface="Lato"/>
                <a:ea typeface="Lato"/>
                <a:cs typeface="Lato"/>
                <a:sym typeface="Lato"/>
              </a:defRPr>
            </a:lvl3pPr>
            <a:lvl4pPr lvl="3" algn="ctr">
              <a:spcBef>
                <a:spcPts val="0"/>
              </a:spcBef>
              <a:spcAft>
                <a:spcPts val="0"/>
              </a:spcAft>
              <a:buSzPts val="4000"/>
              <a:buFont typeface="Lato"/>
              <a:buNone/>
              <a:defRPr sz="4000" b="1">
                <a:latin typeface="Lato"/>
                <a:ea typeface="Lato"/>
                <a:cs typeface="Lato"/>
                <a:sym typeface="Lato"/>
              </a:defRPr>
            </a:lvl4pPr>
            <a:lvl5pPr lvl="4" algn="ctr">
              <a:spcBef>
                <a:spcPts val="0"/>
              </a:spcBef>
              <a:spcAft>
                <a:spcPts val="0"/>
              </a:spcAft>
              <a:buSzPts val="4000"/>
              <a:buFont typeface="Lato"/>
              <a:buNone/>
              <a:defRPr sz="4000" b="1">
                <a:latin typeface="Lato"/>
                <a:ea typeface="Lato"/>
                <a:cs typeface="Lato"/>
                <a:sym typeface="Lato"/>
              </a:defRPr>
            </a:lvl5pPr>
            <a:lvl6pPr lvl="5" algn="ctr">
              <a:spcBef>
                <a:spcPts val="0"/>
              </a:spcBef>
              <a:spcAft>
                <a:spcPts val="0"/>
              </a:spcAft>
              <a:buSzPts val="4000"/>
              <a:buFont typeface="Lato"/>
              <a:buNone/>
              <a:defRPr sz="4000" b="1">
                <a:latin typeface="Lato"/>
                <a:ea typeface="Lato"/>
                <a:cs typeface="Lato"/>
                <a:sym typeface="Lato"/>
              </a:defRPr>
            </a:lvl6pPr>
            <a:lvl7pPr lvl="6" algn="ctr">
              <a:spcBef>
                <a:spcPts val="0"/>
              </a:spcBef>
              <a:spcAft>
                <a:spcPts val="0"/>
              </a:spcAft>
              <a:buSzPts val="4000"/>
              <a:buFont typeface="Lato"/>
              <a:buNone/>
              <a:defRPr sz="4000" b="1">
                <a:latin typeface="Lato"/>
                <a:ea typeface="Lato"/>
                <a:cs typeface="Lato"/>
                <a:sym typeface="Lato"/>
              </a:defRPr>
            </a:lvl7pPr>
            <a:lvl8pPr lvl="7" algn="ctr">
              <a:spcBef>
                <a:spcPts val="0"/>
              </a:spcBef>
              <a:spcAft>
                <a:spcPts val="0"/>
              </a:spcAft>
              <a:buSzPts val="4000"/>
              <a:buFont typeface="Lato"/>
              <a:buNone/>
              <a:defRPr sz="4000" b="1">
                <a:latin typeface="Lato"/>
                <a:ea typeface="Lato"/>
                <a:cs typeface="Lato"/>
                <a:sym typeface="Lato"/>
              </a:defRPr>
            </a:lvl8pPr>
            <a:lvl9pPr lvl="8" algn="ctr">
              <a:spcBef>
                <a:spcPts val="0"/>
              </a:spcBef>
              <a:spcAft>
                <a:spcPts val="0"/>
              </a:spcAft>
              <a:buSzPts val="4000"/>
              <a:buFont typeface="Lato"/>
              <a:buNone/>
              <a:defRPr sz="4000" b="1">
                <a:latin typeface="Lato"/>
                <a:ea typeface="Lato"/>
                <a:cs typeface="Lato"/>
                <a:sym typeface="Lato"/>
              </a:defRPr>
            </a:lvl9pPr>
          </a:lstStyle>
          <a:p>
            <a:endParaRPr/>
          </a:p>
        </p:txBody>
      </p:sp>
      <p:sp>
        <p:nvSpPr>
          <p:cNvPr id="17" name="Google Shape;17;p2"/>
          <p:cNvSpPr txBox="1">
            <a:spLocks noGrp="1"/>
          </p:cNvSpPr>
          <p:nvPr>
            <p:ph type="subTitle" idx="1"/>
          </p:nvPr>
        </p:nvSpPr>
        <p:spPr>
          <a:xfrm>
            <a:off x="2402650" y="2911600"/>
            <a:ext cx="4341600" cy="424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2400"/>
              <a:buNone/>
              <a:defRPr sz="1700" b="0">
                <a:solidFill>
                  <a:schemeClr val="accen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8" name="Google Shape;18;p2"/>
          <p:cNvSpPr/>
          <p:nvPr/>
        </p:nvSpPr>
        <p:spPr>
          <a:xfrm>
            <a:off x="6488550" y="-939375"/>
            <a:ext cx="3102200" cy="3516925"/>
          </a:xfrm>
          <a:custGeom>
            <a:avLst/>
            <a:gdLst/>
            <a:ahLst/>
            <a:cxnLst/>
            <a:rect l="l" t="t" r="r" b="b"/>
            <a:pathLst>
              <a:path w="124088" h="140677" extrusionOk="0">
                <a:moveTo>
                  <a:pt x="53095" y="1"/>
                </a:moveTo>
                <a:cubicBezTo>
                  <a:pt x="44131" y="1"/>
                  <a:pt x="37374" y="1292"/>
                  <a:pt x="34755" y="1838"/>
                </a:cubicBezTo>
                <a:lnTo>
                  <a:pt x="1" y="9970"/>
                </a:lnTo>
                <a:cubicBezTo>
                  <a:pt x="4787" y="10994"/>
                  <a:pt x="11169" y="13197"/>
                  <a:pt x="14157" y="18602"/>
                </a:cubicBezTo>
                <a:cubicBezTo>
                  <a:pt x="16324" y="22531"/>
                  <a:pt x="15348" y="25674"/>
                  <a:pt x="15753" y="28603"/>
                </a:cubicBezTo>
                <a:cubicBezTo>
                  <a:pt x="17598" y="41664"/>
                  <a:pt x="45554" y="39926"/>
                  <a:pt x="61878" y="54094"/>
                </a:cubicBezTo>
                <a:cubicBezTo>
                  <a:pt x="80404" y="70192"/>
                  <a:pt x="67521" y="92504"/>
                  <a:pt x="86059" y="116662"/>
                </a:cubicBezTo>
                <a:cubicBezTo>
                  <a:pt x="97025" y="130961"/>
                  <a:pt x="112539" y="137450"/>
                  <a:pt x="123326" y="140677"/>
                </a:cubicBezTo>
                <a:cubicBezTo>
                  <a:pt x="123576" y="107780"/>
                  <a:pt x="123826" y="74895"/>
                  <a:pt x="124088" y="42010"/>
                </a:cubicBezTo>
                <a:cubicBezTo>
                  <a:pt x="120278" y="34783"/>
                  <a:pt x="112943" y="23376"/>
                  <a:pt x="99823" y="14149"/>
                </a:cubicBezTo>
                <a:cubicBezTo>
                  <a:pt x="83521" y="2684"/>
                  <a:pt x="66016" y="1"/>
                  <a:pt x="53095" y="1"/>
                </a:cubicBezTo>
                <a:close/>
              </a:path>
            </a:pathLst>
          </a:custGeom>
          <a:solidFill>
            <a:srgbClr val="E75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313525" y="-937200"/>
            <a:ext cx="3102200" cy="3648700"/>
          </a:xfrm>
          <a:custGeom>
            <a:avLst/>
            <a:gdLst/>
            <a:ahLst/>
            <a:cxnLst/>
            <a:rect l="l" t="t" r="r" b="b"/>
            <a:pathLst>
              <a:path w="124088" h="145948" fill="none" extrusionOk="0">
                <a:moveTo>
                  <a:pt x="123338" y="145947"/>
                </a:moveTo>
                <a:cubicBezTo>
                  <a:pt x="112551" y="142721"/>
                  <a:pt x="97037" y="136232"/>
                  <a:pt x="86059" y="121932"/>
                </a:cubicBezTo>
                <a:cubicBezTo>
                  <a:pt x="67533" y="97775"/>
                  <a:pt x="80404" y="75462"/>
                  <a:pt x="61890" y="59365"/>
                </a:cubicBezTo>
                <a:cubicBezTo>
                  <a:pt x="45566" y="45197"/>
                  <a:pt x="17610" y="46935"/>
                  <a:pt x="15765" y="33874"/>
                </a:cubicBezTo>
                <a:cubicBezTo>
                  <a:pt x="15348" y="30945"/>
                  <a:pt x="16336" y="27802"/>
                  <a:pt x="14157" y="23873"/>
                </a:cubicBezTo>
                <a:cubicBezTo>
                  <a:pt x="11169" y="18467"/>
                  <a:pt x="4799" y="16265"/>
                  <a:pt x="1" y="15241"/>
                </a:cubicBezTo>
                <a:lnTo>
                  <a:pt x="34755" y="7109"/>
                </a:lnTo>
                <a:cubicBezTo>
                  <a:pt x="41161" y="5775"/>
                  <a:pt x="72224" y="1"/>
                  <a:pt x="99835" y="19420"/>
                </a:cubicBezTo>
                <a:cubicBezTo>
                  <a:pt x="112944" y="28647"/>
                  <a:pt x="120290" y="40053"/>
                  <a:pt x="124088" y="47280"/>
                </a:cubicBezTo>
                <a:cubicBezTo>
                  <a:pt x="123838" y="80165"/>
                  <a:pt x="123588" y="113050"/>
                  <a:pt x="123338" y="145947"/>
                </a:cubicBezTo>
                <a:close/>
              </a:path>
            </a:pathLst>
          </a:custGeom>
          <a:noFill/>
          <a:ln w="14875" cap="flat" cmpd="sng">
            <a:solidFill>
              <a:srgbClr val="FBB85E"/>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6436475" y="-814550"/>
            <a:ext cx="3102200" cy="3648675"/>
          </a:xfrm>
          <a:custGeom>
            <a:avLst/>
            <a:gdLst/>
            <a:ahLst/>
            <a:cxnLst/>
            <a:rect l="l" t="t" r="r" b="b"/>
            <a:pathLst>
              <a:path w="124088" h="145947" fill="none" extrusionOk="0">
                <a:moveTo>
                  <a:pt x="123325" y="145947"/>
                </a:moveTo>
                <a:cubicBezTo>
                  <a:pt x="112538" y="142732"/>
                  <a:pt x="97024" y="136231"/>
                  <a:pt x="86059" y="121932"/>
                </a:cubicBezTo>
                <a:cubicBezTo>
                  <a:pt x="67520" y="97786"/>
                  <a:pt x="80403" y="75462"/>
                  <a:pt x="61877" y="59377"/>
                </a:cubicBezTo>
                <a:cubicBezTo>
                  <a:pt x="45553" y="45196"/>
                  <a:pt x="17598" y="46935"/>
                  <a:pt x="15752" y="33885"/>
                </a:cubicBezTo>
                <a:cubicBezTo>
                  <a:pt x="15347" y="30944"/>
                  <a:pt x="16324" y="27813"/>
                  <a:pt x="14157" y="23884"/>
                </a:cubicBezTo>
                <a:cubicBezTo>
                  <a:pt x="11168" y="18479"/>
                  <a:pt x="4786" y="16276"/>
                  <a:pt x="0" y="15252"/>
                </a:cubicBezTo>
                <a:lnTo>
                  <a:pt x="34754" y="7120"/>
                </a:lnTo>
                <a:cubicBezTo>
                  <a:pt x="41148" y="5775"/>
                  <a:pt x="72212" y="0"/>
                  <a:pt x="99822" y="19431"/>
                </a:cubicBezTo>
                <a:cubicBezTo>
                  <a:pt x="112943" y="28658"/>
                  <a:pt x="120277" y="40065"/>
                  <a:pt x="124087" y="47292"/>
                </a:cubicBezTo>
                <a:cubicBezTo>
                  <a:pt x="123825" y="80177"/>
                  <a:pt x="123575" y="113062"/>
                  <a:pt x="123325" y="145947"/>
                </a:cubicBezTo>
                <a:close/>
              </a:path>
            </a:pathLst>
          </a:custGeom>
          <a:noFill/>
          <a:ln w="14875" cap="flat" cmpd="sng">
            <a:solidFill>
              <a:srgbClr val="FBB85E"/>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730500" y="2969700"/>
            <a:ext cx="3832350" cy="2768225"/>
          </a:xfrm>
          <a:custGeom>
            <a:avLst/>
            <a:gdLst/>
            <a:ahLst/>
            <a:cxnLst/>
            <a:rect l="l" t="t" r="r" b="b"/>
            <a:pathLst>
              <a:path w="153294" h="110729" extrusionOk="0">
                <a:moveTo>
                  <a:pt x="0" y="0"/>
                </a:moveTo>
                <a:lnTo>
                  <a:pt x="25146" y="95405"/>
                </a:lnTo>
                <a:lnTo>
                  <a:pt x="121896" y="110728"/>
                </a:lnTo>
                <a:lnTo>
                  <a:pt x="153293" y="93762"/>
                </a:lnTo>
                <a:lnTo>
                  <a:pt x="153293" y="93762"/>
                </a:lnTo>
                <a:cubicBezTo>
                  <a:pt x="152594" y="93801"/>
                  <a:pt x="151858" y="93825"/>
                  <a:pt x="151096" y="93825"/>
                </a:cubicBezTo>
                <a:cubicBezTo>
                  <a:pt x="146527" y="93825"/>
                  <a:pt x="141059" y="92950"/>
                  <a:pt x="137375" y="89154"/>
                </a:cubicBezTo>
                <a:cubicBezTo>
                  <a:pt x="134243" y="85927"/>
                  <a:pt x="134374" y="82641"/>
                  <a:pt x="133207" y="79927"/>
                </a:cubicBezTo>
                <a:cubicBezTo>
                  <a:pt x="127992" y="67806"/>
                  <a:pt x="101477" y="76819"/>
                  <a:pt x="82010" y="67425"/>
                </a:cubicBezTo>
                <a:cubicBezTo>
                  <a:pt x="59912" y="56757"/>
                  <a:pt x="66485" y="31838"/>
                  <a:pt x="42267" y="13395"/>
                </a:cubicBezTo>
                <a:cubicBezTo>
                  <a:pt x="27920" y="2477"/>
                  <a:pt x="11252" y="274"/>
                  <a:pt x="0" y="0"/>
                </a:cubicBezTo>
                <a:close/>
              </a:path>
            </a:pathLst>
          </a:custGeom>
          <a:solidFill>
            <a:srgbClr val="E75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663525" y="2902725"/>
            <a:ext cx="3832350" cy="2768225"/>
          </a:xfrm>
          <a:custGeom>
            <a:avLst/>
            <a:gdLst/>
            <a:ahLst/>
            <a:cxnLst/>
            <a:rect l="l" t="t" r="r" b="b"/>
            <a:pathLst>
              <a:path w="153294" h="110729" fill="none" extrusionOk="0">
                <a:moveTo>
                  <a:pt x="0" y="0"/>
                </a:moveTo>
                <a:cubicBezTo>
                  <a:pt x="11252" y="274"/>
                  <a:pt x="27920" y="2477"/>
                  <a:pt x="42267" y="13395"/>
                </a:cubicBezTo>
                <a:cubicBezTo>
                  <a:pt x="66485" y="31838"/>
                  <a:pt x="59912" y="56757"/>
                  <a:pt x="82010" y="67425"/>
                </a:cubicBezTo>
                <a:cubicBezTo>
                  <a:pt x="101477" y="76819"/>
                  <a:pt x="127992" y="67806"/>
                  <a:pt x="133207" y="79927"/>
                </a:cubicBezTo>
                <a:cubicBezTo>
                  <a:pt x="134374" y="82641"/>
                  <a:pt x="134243" y="85928"/>
                  <a:pt x="137374" y="89154"/>
                </a:cubicBezTo>
                <a:cubicBezTo>
                  <a:pt x="141673" y="93583"/>
                  <a:pt x="148400" y="94036"/>
                  <a:pt x="153293" y="93762"/>
                </a:cubicBezTo>
                <a:lnTo>
                  <a:pt x="121896" y="110728"/>
                </a:lnTo>
                <a:lnTo>
                  <a:pt x="25158" y="95405"/>
                </a:lnTo>
                <a:close/>
              </a:path>
            </a:pathLst>
          </a:custGeom>
          <a:noFill/>
          <a:ln w="14875" cap="flat" cmpd="sng">
            <a:solidFill>
              <a:srgbClr val="FBB85E"/>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566800" y="2939925"/>
            <a:ext cx="3832350" cy="2768225"/>
          </a:xfrm>
          <a:custGeom>
            <a:avLst/>
            <a:gdLst/>
            <a:ahLst/>
            <a:cxnLst/>
            <a:rect l="l" t="t" r="r" b="b"/>
            <a:pathLst>
              <a:path w="153294" h="110729" fill="none" extrusionOk="0">
                <a:moveTo>
                  <a:pt x="1" y="1"/>
                </a:moveTo>
                <a:cubicBezTo>
                  <a:pt x="11252" y="274"/>
                  <a:pt x="27921" y="2477"/>
                  <a:pt x="42268" y="13395"/>
                </a:cubicBezTo>
                <a:cubicBezTo>
                  <a:pt x="66485" y="31838"/>
                  <a:pt x="59913" y="56758"/>
                  <a:pt x="82011" y="67426"/>
                </a:cubicBezTo>
                <a:cubicBezTo>
                  <a:pt x="101478" y="76820"/>
                  <a:pt x="127993" y="67807"/>
                  <a:pt x="133208" y="79927"/>
                </a:cubicBezTo>
                <a:cubicBezTo>
                  <a:pt x="134375" y="82642"/>
                  <a:pt x="134244" y="85928"/>
                  <a:pt x="137375" y="89154"/>
                </a:cubicBezTo>
                <a:cubicBezTo>
                  <a:pt x="141673" y="93584"/>
                  <a:pt x="148400" y="94036"/>
                  <a:pt x="153294" y="93762"/>
                </a:cubicBezTo>
                <a:lnTo>
                  <a:pt x="121897" y="110729"/>
                </a:lnTo>
                <a:lnTo>
                  <a:pt x="25159" y="95405"/>
                </a:lnTo>
                <a:close/>
              </a:path>
            </a:pathLst>
          </a:custGeom>
          <a:noFill/>
          <a:ln w="14875" cap="flat" cmpd="sng">
            <a:solidFill>
              <a:srgbClr val="FBB85E"/>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CUSTOM_10">
    <p:spTree>
      <p:nvGrpSpPr>
        <p:cNvPr id="1" name="Shape 164"/>
        <p:cNvGrpSpPr/>
        <p:nvPr/>
      </p:nvGrpSpPr>
      <p:grpSpPr>
        <a:xfrm>
          <a:off x="0" y="0"/>
          <a:ext cx="0" cy="0"/>
          <a:chOff x="0" y="0"/>
          <a:chExt cx="0" cy="0"/>
        </a:xfrm>
      </p:grpSpPr>
      <p:grpSp>
        <p:nvGrpSpPr>
          <p:cNvPr id="165" name="Google Shape;165;p14"/>
          <p:cNvGrpSpPr/>
          <p:nvPr/>
        </p:nvGrpSpPr>
        <p:grpSpPr>
          <a:xfrm>
            <a:off x="158487" y="-362375"/>
            <a:ext cx="8855689" cy="6554325"/>
            <a:chOff x="-432800" y="-296625"/>
            <a:chExt cx="8274025" cy="6554325"/>
          </a:xfrm>
        </p:grpSpPr>
        <p:sp>
          <p:nvSpPr>
            <p:cNvPr id="166" name="Google Shape;166;p14"/>
            <p:cNvSpPr/>
            <p:nvPr/>
          </p:nvSpPr>
          <p:spPr>
            <a:xfrm>
              <a:off x="955475" y="3569025"/>
              <a:ext cx="5971000" cy="2688675"/>
            </a:xfrm>
            <a:custGeom>
              <a:avLst/>
              <a:gdLst/>
              <a:ahLst/>
              <a:cxnLst/>
              <a:rect l="l" t="t" r="r" b="b"/>
              <a:pathLst>
                <a:path w="238840" h="107547" extrusionOk="0">
                  <a:moveTo>
                    <a:pt x="118345" y="1"/>
                  </a:moveTo>
                  <a:cubicBezTo>
                    <a:pt x="115832" y="1"/>
                    <a:pt x="113308" y="177"/>
                    <a:pt x="110823" y="441"/>
                  </a:cubicBezTo>
                  <a:cubicBezTo>
                    <a:pt x="92452" y="2405"/>
                    <a:pt x="73866" y="9382"/>
                    <a:pt x="61853" y="23408"/>
                  </a:cubicBezTo>
                  <a:cubicBezTo>
                    <a:pt x="60246" y="25277"/>
                    <a:pt x="58746" y="27277"/>
                    <a:pt x="56745" y="28718"/>
                  </a:cubicBezTo>
                  <a:cubicBezTo>
                    <a:pt x="54150" y="30611"/>
                    <a:pt x="50935" y="31385"/>
                    <a:pt x="47839" y="32278"/>
                  </a:cubicBezTo>
                  <a:cubicBezTo>
                    <a:pt x="31992" y="36838"/>
                    <a:pt x="17324" y="45446"/>
                    <a:pt x="5596" y="57055"/>
                  </a:cubicBezTo>
                  <a:cubicBezTo>
                    <a:pt x="3501" y="59127"/>
                    <a:pt x="1417" y="61460"/>
                    <a:pt x="834" y="64353"/>
                  </a:cubicBezTo>
                  <a:cubicBezTo>
                    <a:pt x="0" y="68521"/>
                    <a:pt x="2655" y="72783"/>
                    <a:pt x="6239" y="75057"/>
                  </a:cubicBezTo>
                  <a:cubicBezTo>
                    <a:pt x="9835" y="77319"/>
                    <a:pt x="14180" y="78010"/>
                    <a:pt x="18407" y="78450"/>
                  </a:cubicBezTo>
                  <a:cubicBezTo>
                    <a:pt x="41374" y="80891"/>
                    <a:pt x="64806" y="77998"/>
                    <a:pt x="87511" y="82201"/>
                  </a:cubicBezTo>
                  <a:cubicBezTo>
                    <a:pt x="105847" y="85594"/>
                    <a:pt x="123004" y="93488"/>
                    <a:pt x="140851" y="98893"/>
                  </a:cubicBezTo>
                  <a:cubicBezTo>
                    <a:pt x="158532" y="104251"/>
                    <a:pt x="176963" y="107168"/>
                    <a:pt x="195453" y="107525"/>
                  </a:cubicBezTo>
                  <a:cubicBezTo>
                    <a:pt x="196136" y="107539"/>
                    <a:pt x="196825" y="107547"/>
                    <a:pt x="197515" y="107547"/>
                  </a:cubicBezTo>
                  <a:cubicBezTo>
                    <a:pt x="203663" y="107547"/>
                    <a:pt x="210016" y="106894"/>
                    <a:pt x="214908" y="103287"/>
                  </a:cubicBezTo>
                  <a:cubicBezTo>
                    <a:pt x="221885" y="98155"/>
                    <a:pt x="219563" y="90273"/>
                    <a:pt x="218408" y="82987"/>
                  </a:cubicBezTo>
                  <a:lnTo>
                    <a:pt x="218408" y="82987"/>
                  </a:lnTo>
                  <a:cubicBezTo>
                    <a:pt x="220799" y="83682"/>
                    <a:pt x="223074" y="84068"/>
                    <a:pt x="225153" y="84068"/>
                  </a:cubicBezTo>
                  <a:cubicBezTo>
                    <a:pt x="230581" y="84068"/>
                    <a:pt x="234670" y="81441"/>
                    <a:pt x="235970" y="74855"/>
                  </a:cubicBezTo>
                  <a:cubicBezTo>
                    <a:pt x="236899" y="70164"/>
                    <a:pt x="238839" y="65258"/>
                    <a:pt x="238435" y="60436"/>
                  </a:cubicBezTo>
                  <a:cubicBezTo>
                    <a:pt x="237994" y="55150"/>
                    <a:pt x="234779" y="50709"/>
                    <a:pt x="231720" y="46577"/>
                  </a:cubicBezTo>
                  <a:cubicBezTo>
                    <a:pt x="226505" y="39529"/>
                    <a:pt x="221016" y="32254"/>
                    <a:pt x="213265" y="28170"/>
                  </a:cubicBezTo>
                  <a:cubicBezTo>
                    <a:pt x="205828" y="24245"/>
                    <a:pt x="197390" y="23754"/>
                    <a:pt x="188807" y="23754"/>
                  </a:cubicBezTo>
                  <a:cubicBezTo>
                    <a:pt x="185943" y="23754"/>
                    <a:pt x="183063" y="23808"/>
                    <a:pt x="180198" y="23808"/>
                  </a:cubicBezTo>
                  <a:cubicBezTo>
                    <a:pt x="171677" y="23808"/>
                    <a:pt x="163295" y="23325"/>
                    <a:pt x="155889" y="19479"/>
                  </a:cubicBezTo>
                  <a:cubicBezTo>
                    <a:pt x="147233" y="14978"/>
                    <a:pt x="141101" y="6382"/>
                    <a:pt x="132148" y="2501"/>
                  </a:cubicBezTo>
                  <a:cubicBezTo>
                    <a:pt x="127810" y="632"/>
                    <a:pt x="123096" y="1"/>
                    <a:pt x="118345" y="1"/>
                  </a:cubicBezTo>
                  <a:close/>
                </a:path>
              </a:pathLst>
            </a:custGeom>
            <a:solidFill>
              <a:srgbClr val="FFE1DD">
                <a:alpha val="1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4"/>
            <p:cNvSpPr/>
            <p:nvPr/>
          </p:nvSpPr>
          <p:spPr>
            <a:xfrm>
              <a:off x="1028050" y="-296625"/>
              <a:ext cx="4468475" cy="3014075"/>
            </a:xfrm>
            <a:custGeom>
              <a:avLst/>
              <a:gdLst/>
              <a:ahLst/>
              <a:cxnLst/>
              <a:rect l="l" t="t" r="r" b="b"/>
              <a:pathLst>
                <a:path w="178739" h="120563" extrusionOk="0">
                  <a:moveTo>
                    <a:pt x="98979" y="0"/>
                  </a:moveTo>
                  <a:lnTo>
                    <a:pt x="98979" y="0"/>
                  </a:lnTo>
                  <a:cubicBezTo>
                    <a:pt x="88978" y="1679"/>
                    <a:pt x="79048" y="4179"/>
                    <a:pt x="69820" y="8406"/>
                  </a:cubicBezTo>
                  <a:cubicBezTo>
                    <a:pt x="64665" y="10763"/>
                    <a:pt x="59736" y="13669"/>
                    <a:pt x="55271" y="17169"/>
                  </a:cubicBezTo>
                  <a:cubicBezTo>
                    <a:pt x="51735" y="19955"/>
                    <a:pt x="45948" y="24110"/>
                    <a:pt x="43865" y="28135"/>
                  </a:cubicBezTo>
                  <a:lnTo>
                    <a:pt x="44401" y="28468"/>
                  </a:lnTo>
                  <a:cubicBezTo>
                    <a:pt x="41888" y="28218"/>
                    <a:pt x="39352" y="28039"/>
                    <a:pt x="36828" y="27908"/>
                  </a:cubicBezTo>
                  <a:cubicBezTo>
                    <a:pt x="34192" y="27778"/>
                    <a:pt x="31556" y="27712"/>
                    <a:pt x="28923" y="27712"/>
                  </a:cubicBezTo>
                  <a:cubicBezTo>
                    <a:pt x="20745" y="27712"/>
                    <a:pt x="12587" y="28344"/>
                    <a:pt x="4491" y="29623"/>
                  </a:cubicBezTo>
                  <a:cubicBezTo>
                    <a:pt x="3169" y="29825"/>
                    <a:pt x="1860" y="30075"/>
                    <a:pt x="550" y="30349"/>
                  </a:cubicBezTo>
                  <a:cubicBezTo>
                    <a:pt x="1" y="30475"/>
                    <a:pt x="23" y="31294"/>
                    <a:pt x="565" y="31294"/>
                  </a:cubicBezTo>
                  <a:cubicBezTo>
                    <a:pt x="587" y="31294"/>
                    <a:pt x="610" y="31293"/>
                    <a:pt x="633" y="31290"/>
                  </a:cubicBezTo>
                  <a:cubicBezTo>
                    <a:pt x="5003" y="30706"/>
                    <a:pt x="9361" y="30135"/>
                    <a:pt x="13742" y="29742"/>
                  </a:cubicBezTo>
                  <a:cubicBezTo>
                    <a:pt x="15980" y="43053"/>
                    <a:pt x="21910" y="55733"/>
                    <a:pt x="30732" y="65949"/>
                  </a:cubicBezTo>
                  <a:cubicBezTo>
                    <a:pt x="35530" y="71509"/>
                    <a:pt x="41138" y="76331"/>
                    <a:pt x="45817" y="81998"/>
                  </a:cubicBezTo>
                  <a:cubicBezTo>
                    <a:pt x="43948" y="76307"/>
                    <a:pt x="43877" y="70211"/>
                    <a:pt x="42746" y="64330"/>
                  </a:cubicBezTo>
                  <a:cubicBezTo>
                    <a:pt x="39852" y="49435"/>
                    <a:pt x="29589" y="36183"/>
                    <a:pt x="15957" y="29563"/>
                  </a:cubicBezTo>
                  <a:cubicBezTo>
                    <a:pt x="16147" y="29540"/>
                    <a:pt x="16349" y="29528"/>
                    <a:pt x="16540" y="29516"/>
                  </a:cubicBezTo>
                  <a:cubicBezTo>
                    <a:pt x="20520" y="29224"/>
                    <a:pt x="24507" y="29084"/>
                    <a:pt x="28491" y="29084"/>
                  </a:cubicBezTo>
                  <a:cubicBezTo>
                    <a:pt x="29882" y="29084"/>
                    <a:pt x="31272" y="29101"/>
                    <a:pt x="32661" y="29135"/>
                  </a:cubicBezTo>
                  <a:cubicBezTo>
                    <a:pt x="35864" y="29206"/>
                    <a:pt x="39055" y="29385"/>
                    <a:pt x="42246" y="29659"/>
                  </a:cubicBezTo>
                  <a:cubicBezTo>
                    <a:pt x="42222" y="29813"/>
                    <a:pt x="42210" y="29980"/>
                    <a:pt x="42198" y="30147"/>
                  </a:cubicBezTo>
                  <a:cubicBezTo>
                    <a:pt x="42007" y="33099"/>
                    <a:pt x="43246" y="36028"/>
                    <a:pt x="44567" y="38731"/>
                  </a:cubicBezTo>
                  <a:cubicBezTo>
                    <a:pt x="53223" y="56364"/>
                    <a:pt x="66427" y="71747"/>
                    <a:pt x="82560" y="82963"/>
                  </a:cubicBezTo>
                  <a:cubicBezTo>
                    <a:pt x="83490" y="83598"/>
                    <a:pt x="84521" y="84252"/>
                    <a:pt x="85625" y="84252"/>
                  </a:cubicBezTo>
                  <a:cubicBezTo>
                    <a:pt x="85722" y="84252"/>
                    <a:pt x="85820" y="84247"/>
                    <a:pt x="85918" y="84237"/>
                  </a:cubicBezTo>
                  <a:cubicBezTo>
                    <a:pt x="80560" y="67592"/>
                    <a:pt x="71368" y="52185"/>
                    <a:pt x="59260" y="39565"/>
                  </a:cubicBezTo>
                  <a:cubicBezTo>
                    <a:pt x="55854" y="36017"/>
                    <a:pt x="52104" y="32623"/>
                    <a:pt x="47758" y="30409"/>
                  </a:cubicBezTo>
                  <a:cubicBezTo>
                    <a:pt x="48020" y="30373"/>
                    <a:pt x="48282" y="30337"/>
                    <a:pt x="48544" y="30313"/>
                  </a:cubicBezTo>
                  <a:cubicBezTo>
                    <a:pt x="53926" y="30968"/>
                    <a:pt x="59272" y="31897"/>
                    <a:pt x="64558" y="33088"/>
                  </a:cubicBezTo>
                  <a:cubicBezTo>
                    <a:pt x="70201" y="34362"/>
                    <a:pt x="75785" y="35945"/>
                    <a:pt x="81262" y="37838"/>
                  </a:cubicBezTo>
                  <a:cubicBezTo>
                    <a:pt x="82786" y="49506"/>
                    <a:pt x="86704" y="61627"/>
                    <a:pt x="93847" y="70878"/>
                  </a:cubicBezTo>
                  <a:cubicBezTo>
                    <a:pt x="100146" y="79022"/>
                    <a:pt x="108349" y="85796"/>
                    <a:pt x="113135" y="94917"/>
                  </a:cubicBezTo>
                  <a:cubicBezTo>
                    <a:pt x="116481" y="85820"/>
                    <a:pt x="118469" y="75545"/>
                    <a:pt x="114790" y="66580"/>
                  </a:cubicBezTo>
                  <a:cubicBezTo>
                    <a:pt x="111969" y="59686"/>
                    <a:pt x="106170" y="54483"/>
                    <a:pt x="100300" y="49887"/>
                  </a:cubicBezTo>
                  <a:cubicBezTo>
                    <a:pt x="95764" y="46339"/>
                    <a:pt x="91085" y="42994"/>
                    <a:pt x="86358" y="39696"/>
                  </a:cubicBezTo>
                  <a:lnTo>
                    <a:pt x="86358" y="39696"/>
                  </a:lnTo>
                  <a:cubicBezTo>
                    <a:pt x="89216" y="40803"/>
                    <a:pt x="92049" y="41982"/>
                    <a:pt x="94847" y="43256"/>
                  </a:cubicBezTo>
                  <a:cubicBezTo>
                    <a:pt x="104587" y="47697"/>
                    <a:pt x="113850" y="53161"/>
                    <a:pt x="122375" y="59638"/>
                  </a:cubicBezTo>
                  <a:cubicBezTo>
                    <a:pt x="124065" y="60924"/>
                    <a:pt x="125744" y="62258"/>
                    <a:pt x="127387" y="63639"/>
                  </a:cubicBezTo>
                  <a:cubicBezTo>
                    <a:pt x="124899" y="66901"/>
                    <a:pt x="123684" y="71009"/>
                    <a:pt x="123291" y="75105"/>
                  </a:cubicBezTo>
                  <a:cubicBezTo>
                    <a:pt x="122470" y="83725"/>
                    <a:pt x="125089" y="92404"/>
                    <a:pt x="129292" y="99977"/>
                  </a:cubicBezTo>
                  <a:cubicBezTo>
                    <a:pt x="133495" y="107549"/>
                    <a:pt x="139222" y="114145"/>
                    <a:pt x="145056" y="120563"/>
                  </a:cubicBezTo>
                  <a:cubicBezTo>
                    <a:pt x="143961" y="102346"/>
                    <a:pt x="142115" y="83249"/>
                    <a:pt x="132281" y="67973"/>
                  </a:cubicBezTo>
                  <a:lnTo>
                    <a:pt x="132281" y="67973"/>
                  </a:lnTo>
                  <a:cubicBezTo>
                    <a:pt x="138758" y="74045"/>
                    <a:pt x="144485" y="80915"/>
                    <a:pt x="148759" y="88702"/>
                  </a:cubicBezTo>
                  <a:cubicBezTo>
                    <a:pt x="149569" y="90190"/>
                    <a:pt x="150319" y="91702"/>
                    <a:pt x="151021" y="93250"/>
                  </a:cubicBezTo>
                  <a:cubicBezTo>
                    <a:pt x="151090" y="93400"/>
                    <a:pt x="151221" y="93464"/>
                    <a:pt x="151351" y="93464"/>
                  </a:cubicBezTo>
                  <a:cubicBezTo>
                    <a:pt x="151582" y="93464"/>
                    <a:pt x="151809" y="93266"/>
                    <a:pt x="151688" y="93000"/>
                  </a:cubicBezTo>
                  <a:cubicBezTo>
                    <a:pt x="146282" y="80832"/>
                    <a:pt x="137400" y="70568"/>
                    <a:pt x="127232" y="62103"/>
                  </a:cubicBezTo>
                  <a:cubicBezTo>
                    <a:pt x="124708" y="59996"/>
                    <a:pt x="122089" y="57984"/>
                    <a:pt x="119410" y="56067"/>
                  </a:cubicBezTo>
                  <a:lnTo>
                    <a:pt x="119410" y="56067"/>
                  </a:lnTo>
                  <a:cubicBezTo>
                    <a:pt x="129483" y="61210"/>
                    <a:pt x="138650" y="66913"/>
                    <a:pt x="148128" y="73402"/>
                  </a:cubicBezTo>
                  <a:cubicBezTo>
                    <a:pt x="157486" y="79808"/>
                    <a:pt x="167535" y="85820"/>
                    <a:pt x="178739" y="87594"/>
                  </a:cubicBezTo>
                  <a:cubicBezTo>
                    <a:pt x="174524" y="80867"/>
                    <a:pt x="170238" y="74045"/>
                    <a:pt x="164320" y="68771"/>
                  </a:cubicBezTo>
                  <a:cubicBezTo>
                    <a:pt x="157831" y="62972"/>
                    <a:pt x="149652" y="59329"/>
                    <a:pt x="141210" y="57245"/>
                  </a:cubicBezTo>
                  <a:cubicBezTo>
                    <a:pt x="133328" y="55305"/>
                    <a:pt x="125196" y="54674"/>
                    <a:pt x="117076" y="54424"/>
                  </a:cubicBezTo>
                  <a:cubicBezTo>
                    <a:pt x="111385" y="50518"/>
                    <a:pt x="105408" y="47030"/>
                    <a:pt x="99241" y="43970"/>
                  </a:cubicBezTo>
                  <a:cubicBezTo>
                    <a:pt x="94585" y="41672"/>
                    <a:pt x="89799" y="39612"/>
                    <a:pt x="84929" y="37791"/>
                  </a:cubicBezTo>
                  <a:lnTo>
                    <a:pt x="84929" y="37791"/>
                  </a:lnTo>
                  <a:cubicBezTo>
                    <a:pt x="93240" y="40410"/>
                    <a:pt x="108516" y="45815"/>
                    <a:pt x="112159" y="46018"/>
                  </a:cubicBezTo>
                  <a:cubicBezTo>
                    <a:pt x="122696" y="46589"/>
                    <a:pt x="133257" y="46042"/>
                    <a:pt x="143782" y="46637"/>
                  </a:cubicBezTo>
                  <a:cubicBezTo>
                    <a:pt x="144318" y="46661"/>
                    <a:pt x="144889" y="46720"/>
                    <a:pt x="145437" y="46839"/>
                  </a:cubicBezTo>
                  <a:cubicBezTo>
                    <a:pt x="146306" y="47387"/>
                    <a:pt x="146747" y="47161"/>
                    <a:pt x="147592" y="47744"/>
                  </a:cubicBezTo>
                  <a:cubicBezTo>
                    <a:pt x="146401" y="46244"/>
                    <a:pt x="143187" y="43708"/>
                    <a:pt x="142079" y="43470"/>
                  </a:cubicBezTo>
                  <a:cubicBezTo>
                    <a:pt x="130030" y="35778"/>
                    <a:pt x="119565" y="34242"/>
                    <a:pt x="105349" y="32647"/>
                  </a:cubicBezTo>
                  <a:cubicBezTo>
                    <a:pt x="102943" y="32380"/>
                    <a:pt x="100491" y="32215"/>
                    <a:pt x="98045" y="32215"/>
                  </a:cubicBezTo>
                  <a:cubicBezTo>
                    <a:pt x="92102" y="32215"/>
                    <a:pt x="86195" y="33189"/>
                    <a:pt x="81084" y="36040"/>
                  </a:cubicBezTo>
                  <a:cubicBezTo>
                    <a:pt x="81060" y="36028"/>
                    <a:pt x="81048" y="36017"/>
                    <a:pt x="81036" y="36017"/>
                  </a:cubicBezTo>
                  <a:cubicBezTo>
                    <a:pt x="81036" y="36028"/>
                    <a:pt x="81036" y="36052"/>
                    <a:pt x="81036" y="36064"/>
                  </a:cubicBezTo>
                  <a:cubicBezTo>
                    <a:pt x="80917" y="36136"/>
                    <a:pt x="80798" y="36207"/>
                    <a:pt x="80679" y="36278"/>
                  </a:cubicBezTo>
                  <a:cubicBezTo>
                    <a:pt x="76786" y="34945"/>
                    <a:pt x="72845" y="33778"/>
                    <a:pt x="68868" y="32754"/>
                  </a:cubicBezTo>
                  <a:cubicBezTo>
                    <a:pt x="63653" y="31421"/>
                    <a:pt x="58379" y="30349"/>
                    <a:pt x="53068" y="29540"/>
                  </a:cubicBezTo>
                  <a:cubicBezTo>
                    <a:pt x="71321" y="25861"/>
                    <a:pt x="88168" y="15193"/>
                    <a:pt x="98979" y="0"/>
                  </a:cubicBezTo>
                  <a:close/>
                </a:path>
              </a:pathLst>
            </a:custGeom>
            <a:solidFill>
              <a:srgbClr val="FFE1DD">
                <a:alpha val="1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4"/>
            <p:cNvSpPr/>
            <p:nvPr/>
          </p:nvSpPr>
          <p:spPr>
            <a:xfrm>
              <a:off x="5354825" y="2330175"/>
              <a:ext cx="2486400" cy="1321625"/>
            </a:xfrm>
            <a:custGeom>
              <a:avLst/>
              <a:gdLst/>
              <a:ahLst/>
              <a:cxnLst/>
              <a:rect l="l" t="t" r="r" b="b"/>
              <a:pathLst>
                <a:path w="99456" h="52865" extrusionOk="0">
                  <a:moveTo>
                    <a:pt x="64092" y="1"/>
                  </a:moveTo>
                  <a:cubicBezTo>
                    <a:pt x="66497" y="2168"/>
                    <a:pt x="68164" y="5025"/>
                    <a:pt x="70283" y="7490"/>
                  </a:cubicBezTo>
                  <a:cubicBezTo>
                    <a:pt x="75273" y="13301"/>
                    <a:pt x="82887" y="16725"/>
                    <a:pt x="90527" y="16725"/>
                  </a:cubicBezTo>
                  <a:cubicBezTo>
                    <a:pt x="91090" y="16725"/>
                    <a:pt x="91652" y="16707"/>
                    <a:pt x="92214" y="16669"/>
                  </a:cubicBezTo>
                  <a:lnTo>
                    <a:pt x="92214" y="16669"/>
                  </a:lnTo>
                  <a:cubicBezTo>
                    <a:pt x="92131" y="16729"/>
                    <a:pt x="92048" y="16788"/>
                    <a:pt x="91952" y="16848"/>
                  </a:cubicBezTo>
                  <a:cubicBezTo>
                    <a:pt x="89535" y="18467"/>
                    <a:pt x="87035" y="19979"/>
                    <a:pt x="84463" y="21360"/>
                  </a:cubicBezTo>
                  <a:cubicBezTo>
                    <a:pt x="82939" y="22182"/>
                    <a:pt x="81392" y="22956"/>
                    <a:pt x="79820" y="23682"/>
                  </a:cubicBezTo>
                  <a:cubicBezTo>
                    <a:pt x="79784" y="23599"/>
                    <a:pt x="79749" y="23515"/>
                    <a:pt x="79713" y="23444"/>
                  </a:cubicBezTo>
                  <a:cubicBezTo>
                    <a:pt x="79010" y="21991"/>
                    <a:pt x="77629" y="20944"/>
                    <a:pt x="76284" y="20027"/>
                  </a:cubicBezTo>
                  <a:cubicBezTo>
                    <a:pt x="67485" y="14050"/>
                    <a:pt x="57139" y="10347"/>
                    <a:pt x="46530" y="9407"/>
                  </a:cubicBezTo>
                  <a:cubicBezTo>
                    <a:pt x="46311" y="9387"/>
                    <a:pt x="46085" y="9370"/>
                    <a:pt x="45861" y="9370"/>
                  </a:cubicBezTo>
                  <a:cubicBezTo>
                    <a:pt x="45406" y="9370"/>
                    <a:pt x="44961" y="9441"/>
                    <a:pt x="44601" y="9704"/>
                  </a:cubicBezTo>
                  <a:cubicBezTo>
                    <a:pt x="51590" y="16110"/>
                    <a:pt x="60056" y="20884"/>
                    <a:pt x="69140" y="23575"/>
                  </a:cubicBezTo>
                  <a:cubicBezTo>
                    <a:pt x="71460" y="24266"/>
                    <a:pt x="73879" y="24819"/>
                    <a:pt x="76279" y="24819"/>
                  </a:cubicBezTo>
                  <a:cubicBezTo>
                    <a:pt x="76527" y="24819"/>
                    <a:pt x="76775" y="24814"/>
                    <a:pt x="77022" y="24801"/>
                  </a:cubicBezTo>
                  <a:lnTo>
                    <a:pt x="77022" y="24801"/>
                  </a:lnTo>
                  <a:cubicBezTo>
                    <a:pt x="76903" y="24897"/>
                    <a:pt x="76784" y="24980"/>
                    <a:pt x="76677" y="25063"/>
                  </a:cubicBezTo>
                  <a:cubicBezTo>
                    <a:pt x="73962" y="26194"/>
                    <a:pt x="71200" y="27194"/>
                    <a:pt x="68390" y="28052"/>
                  </a:cubicBezTo>
                  <a:cubicBezTo>
                    <a:pt x="65390" y="28968"/>
                    <a:pt x="62330" y="29719"/>
                    <a:pt x="59246" y="30302"/>
                  </a:cubicBezTo>
                  <a:cubicBezTo>
                    <a:pt x="55400" y="25218"/>
                    <a:pt x="50304" y="20551"/>
                    <a:pt x="44458" y="18122"/>
                  </a:cubicBezTo>
                  <a:cubicBezTo>
                    <a:pt x="39303" y="15967"/>
                    <a:pt x="33624" y="14979"/>
                    <a:pt x="28921" y="11978"/>
                  </a:cubicBezTo>
                  <a:lnTo>
                    <a:pt x="28921" y="11978"/>
                  </a:lnTo>
                  <a:cubicBezTo>
                    <a:pt x="29790" y="17157"/>
                    <a:pt x="31612" y="22527"/>
                    <a:pt x="35743" y="25766"/>
                  </a:cubicBezTo>
                  <a:cubicBezTo>
                    <a:pt x="38934" y="28254"/>
                    <a:pt x="43053" y="29135"/>
                    <a:pt x="47054" y="29730"/>
                  </a:cubicBezTo>
                  <a:cubicBezTo>
                    <a:pt x="50138" y="30183"/>
                    <a:pt x="53245" y="30504"/>
                    <a:pt x="56353" y="30790"/>
                  </a:cubicBezTo>
                  <a:cubicBezTo>
                    <a:pt x="54710" y="31040"/>
                    <a:pt x="53055" y="31243"/>
                    <a:pt x="51400" y="31385"/>
                  </a:cubicBezTo>
                  <a:cubicBezTo>
                    <a:pt x="48969" y="31606"/>
                    <a:pt x="46528" y="31719"/>
                    <a:pt x="44086" y="31719"/>
                  </a:cubicBezTo>
                  <a:cubicBezTo>
                    <a:pt x="40728" y="31719"/>
                    <a:pt x="37370" y="31505"/>
                    <a:pt x="34040" y="31064"/>
                  </a:cubicBezTo>
                  <a:cubicBezTo>
                    <a:pt x="32897" y="30909"/>
                    <a:pt x="31743" y="30731"/>
                    <a:pt x="30600" y="30528"/>
                  </a:cubicBezTo>
                  <a:cubicBezTo>
                    <a:pt x="30897" y="28314"/>
                    <a:pt x="30373" y="26063"/>
                    <a:pt x="29457" y="24027"/>
                  </a:cubicBezTo>
                  <a:cubicBezTo>
                    <a:pt x="27528" y="19753"/>
                    <a:pt x="23968" y="16360"/>
                    <a:pt x="19955" y="13931"/>
                  </a:cubicBezTo>
                  <a:cubicBezTo>
                    <a:pt x="15943" y="11490"/>
                    <a:pt x="11478" y="9919"/>
                    <a:pt x="7013" y="8466"/>
                  </a:cubicBezTo>
                  <a:lnTo>
                    <a:pt x="7013" y="8466"/>
                  </a:lnTo>
                  <a:cubicBezTo>
                    <a:pt x="12419" y="16741"/>
                    <a:pt x="18408" y="25242"/>
                    <a:pt x="27135" y="29802"/>
                  </a:cubicBezTo>
                  <a:cubicBezTo>
                    <a:pt x="22456" y="28671"/>
                    <a:pt x="17919" y="26980"/>
                    <a:pt x="13824" y="24456"/>
                  </a:cubicBezTo>
                  <a:cubicBezTo>
                    <a:pt x="13038" y="23968"/>
                    <a:pt x="12276" y="23456"/>
                    <a:pt x="11538" y="22920"/>
                  </a:cubicBezTo>
                  <a:cubicBezTo>
                    <a:pt x="11500" y="22894"/>
                    <a:pt x="11461" y="22882"/>
                    <a:pt x="11423" y="22882"/>
                  </a:cubicBezTo>
                  <a:cubicBezTo>
                    <a:pt x="11258" y="22882"/>
                    <a:pt x="11123" y="23101"/>
                    <a:pt x="11288" y="23218"/>
                  </a:cubicBezTo>
                  <a:cubicBezTo>
                    <a:pt x="17098" y="27504"/>
                    <a:pt x="24027" y="29945"/>
                    <a:pt x="31088" y="31207"/>
                  </a:cubicBezTo>
                  <a:cubicBezTo>
                    <a:pt x="32850" y="31516"/>
                    <a:pt x="34624" y="31766"/>
                    <a:pt x="36398" y="31957"/>
                  </a:cubicBezTo>
                  <a:cubicBezTo>
                    <a:pt x="34610" y="32037"/>
                    <a:pt x="32845" y="32074"/>
                    <a:pt x="31087" y="32074"/>
                  </a:cubicBezTo>
                  <a:cubicBezTo>
                    <a:pt x="26827" y="32074"/>
                    <a:pt x="22608" y="31855"/>
                    <a:pt x="18217" y="31493"/>
                  </a:cubicBezTo>
                  <a:cubicBezTo>
                    <a:pt x="16048" y="31315"/>
                    <a:pt x="13850" y="31183"/>
                    <a:pt x="11660" y="31183"/>
                  </a:cubicBezTo>
                  <a:cubicBezTo>
                    <a:pt x="7673" y="31183"/>
                    <a:pt x="3713" y="31622"/>
                    <a:pt x="0" y="33028"/>
                  </a:cubicBezTo>
                  <a:cubicBezTo>
                    <a:pt x="3787" y="35064"/>
                    <a:pt x="7632" y="37124"/>
                    <a:pt x="11835" y="38017"/>
                  </a:cubicBezTo>
                  <a:cubicBezTo>
                    <a:pt x="13529" y="38380"/>
                    <a:pt x="15254" y="38546"/>
                    <a:pt x="16983" y="38546"/>
                  </a:cubicBezTo>
                  <a:cubicBezTo>
                    <a:pt x="19957" y="38546"/>
                    <a:pt x="22945" y="38056"/>
                    <a:pt x="25813" y="37243"/>
                  </a:cubicBezTo>
                  <a:cubicBezTo>
                    <a:pt x="30040" y="36041"/>
                    <a:pt x="34052" y="34160"/>
                    <a:pt x="37934" y="32100"/>
                  </a:cubicBezTo>
                  <a:cubicBezTo>
                    <a:pt x="40095" y="32279"/>
                    <a:pt x="42263" y="32367"/>
                    <a:pt x="44431" y="32367"/>
                  </a:cubicBezTo>
                  <a:cubicBezTo>
                    <a:pt x="46002" y="32367"/>
                    <a:pt x="47572" y="32321"/>
                    <a:pt x="49138" y="32231"/>
                  </a:cubicBezTo>
                  <a:cubicBezTo>
                    <a:pt x="51947" y="32064"/>
                    <a:pt x="54757" y="31755"/>
                    <a:pt x="57531" y="31302"/>
                  </a:cubicBezTo>
                  <a:lnTo>
                    <a:pt x="57531" y="31302"/>
                  </a:lnTo>
                  <a:cubicBezTo>
                    <a:pt x="52924" y="32302"/>
                    <a:pt x="44268" y="33850"/>
                    <a:pt x="42506" y="34731"/>
                  </a:cubicBezTo>
                  <a:cubicBezTo>
                    <a:pt x="37386" y="37291"/>
                    <a:pt x="32564" y="40387"/>
                    <a:pt x="27444" y="42934"/>
                  </a:cubicBezTo>
                  <a:cubicBezTo>
                    <a:pt x="27182" y="43065"/>
                    <a:pt x="26897" y="43185"/>
                    <a:pt x="26611" y="43280"/>
                  </a:cubicBezTo>
                  <a:cubicBezTo>
                    <a:pt x="26583" y="43279"/>
                    <a:pt x="26557" y="43278"/>
                    <a:pt x="26531" y="43278"/>
                  </a:cubicBezTo>
                  <a:cubicBezTo>
                    <a:pt x="26096" y="43278"/>
                    <a:pt x="25918" y="43441"/>
                    <a:pt x="25508" y="43441"/>
                  </a:cubicBezTo>
                  <a:cubicBezTo>
                    <a:pt x="25462" y="43441"/>
                    <a:pt x="25413" y="43439"/>
                    <a:pt x="25361" y="43435"/>
                  </a:cubicBezTo>
                  <a:lnTo>
                    <a:pt x="25361" y="43435"/>
                  </a:lnTo>
                  <a:cubicBezTo>
                    <a:pt x="26132" y="43739"/>
                    <a:pt x="27689" y="44014"/>
                    <a:pt x="28579" y="44014"/>
                  </a:cubicBezTo>
                  <a:cubicBezTo>
                    <a:pt x="28802" y="44014"/>
                    <a:pt x="28983" y="43997"/>
                    <a:pt x="29099" y="43958"/>
                  </a:cubicBezTo>
                  <a:cubicBezTo>
                    <a:pt x="29729" y="43990"/>
                    <a:pt x="30342" y="44006"/>
                    <a:pt x="30942" y="44006"/>
                  </a:cubicBezTo>
                  <a:cubicBezTo>
                    <a:pt x="37720" y="44006"/>
                    <a:pt x="42763" y="42019"/>
                    <a:pt x="49304" y="39208"/>
                  </a:cubicBezTo>
                  <a:cubicBezTo>
                    <a:pt x="53436" y="37422"/>
                    <a:pt x="57496" y="34922"/>
                    <a:pt x="59817" y="31088"/>
                  </a:cubicBezTo>
                  <a:cubicBezTo>
                    <a:pt x="59829" y="31100"/>
                    <a:pt x="59841" y="31100"/>
                    <a:pt x="59841" y="31100"/>
                  </a:cubicBezTo>
                  <a:cubicBezTo>
                    <a:pt x="59841" y="31088"/>
                    <a:pt x="59829" y="31076"/>
                    <a:pt x="59829" y="31076"/>
                  </a:cubicBezTo>
                  <a:cubicBezTo>
                    <a:pt x="59865" y="31004"/>
                    <a:pt x="59901" y="30945"/>
                    <a:pt x="59948" y="30873"/>
                  </a:cubicBezTo>
                  <a:cubicBezTo>
                    <a:pt x="62127" y="30457"/>
                    <a:pt x="64306" y="29957"/>
                    <a:pt x="66449" y="29361"/>
                  </a:cubicBezTo>
                  <a:cubicBezTo>
                    <a:pt x="69259" y="28599"/>
                    <a:pt x="72033" y="27683"/>
                    <a:pt x="74748" y="26635"/>
                  </a:cubicBezTo>
                  <a:lnTo>
                    <a:pt x="74748" y="26635"/>
                  </a:lnTo>
                  <a:cubicBezTo>
                    <a:pt x="67152" y="33267"/>
                    <a:pt x="62080" y="42815"/>
                    <a:pt x="61056" y="52864"/>
                  </a:cubicBezTo>
                  <a:cubicBezTo>
                    <a:pt x="65318" y="49388"/>
                    <a:pt x="69319" y="45554"/>
                    <a:pt x="72533" y="41089"/>
                  </a:cubicBezTo>
                  <a:cubicBezTo>
                    <a:pt x="74331" y="38589"/>
                    <a:pt x="75867" y="35898"/>
                    <a:pt x="77034" y="33052"/>
                  </a:cubicBezTo>
                  <a:cubicBezTo>
                    <a:pt x="77951" y="30790"/>
                    <a:pt x="79558" y="27278"/>
                    <a:pt x="79463" y="24837"/>
                  </a:cubicBezTo>
                  <a:lnTo>
                    <a:pt x="79117" y="24813"/>
                  </a:lnTo>
                  <a:cubicBezTo>
                    <a:pt x="80368" y="24254"/>
                    <a:pt x="81618" y="23670"/>
                    <a:pt x="82844" y="23051"/>
                  </a:cubicBezTo>
                  <a:cubicBezTo>
                    <a:pt x="88083" y="20396"/>
                    <a:pt x="93012" y="17229"/>
                    <a:pt x="97608" y="13562"/>
                  </a:cubicBezTo>
                  <a:cubicBezTo>
                    <a:pt x="98167" y="13109"/>
                    <a:pt x="98727" y="12645"/>
                    <a:pt x="99263" y="12157"/>
                  </a:cubicBezTo>
                  <a:cubicBezTo>
                    <a:pt x="99456" y="11993"/>
                    <a:pt x="99321" y="11697"/>
                    <a:pt x="99124" y="11697"/>
                  </a:cubicBezTo>
                  <a:cubicBezTo>
                    <a:pt x="99077" y="11697"/>
                    <a:pt x="99027" y="11713"/>
                    <a:pt x="98977" y="11752"/>
                  </a:cubicBezTo>
                  <a:cubicBezTo>
                    <a:pt x="97072" y="13205"/>
                    <a:pt x="95167" y="14633"/>
                    <a:pt x="93214" y="15991"/>
                  </a:cubicBezTo>
                  <a:cubicBezTo>
                    <a:pt x="88583" y="10323"/>
                    <a:pt x="82392" y="5954"/>
                    <a:pt x="75498" y="3501"/>
                  </a:cubicBezTo>
                  <a:cubicBezTo>
                    <a:pt x="71748" y="2179"/>
                    <a:pt x="67818" y="1406"/>
                    <a:pt x="64092" y="1"/>
                  </a:cubicBezTo>
                  <a:close/>
                </a:path>
              </a:pathLst>
            </a:custGeom>
            <a:solidFill>
              <a:srgbClr val="FFE1DD">
                <a:alpha val="1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4"/>
            <p:cNvSpPr/>
            <p:nvPr/>
          </p:nvSpPr>
          <p:spPr>
            <a:xfrm>
              <a:off x="6851150" y="3107650"/>
              <a:ext cx="25" cy="325"/>
            </a:xfrm>
            <a:custGeom>
              <a:avLst/>
              <a:gdLst/>
              <a:ahLst/>
              <a:cxnLst/>
              <a:rect l="l" t="t" r="r" b="b"/>
              <a:pathLst>
                <a:path w="1" h="13" extrusionOk="0">
                  <a:moveTo>
                    <a:pt x="0" y="1"/>
                  </a:moveTo>
                  <a:cubicBezTo>
                    <a:pt x="0" y="1"/>
                    <a:pt x="0" y="1"/>
                    <a:pt x="0" y="1"/>
                  </a:cubicBezTo>
                  <a:cubicBezTo>
                    <a:pt x="0" y="1"/>
                    <a:pt x="0" y="1"/>
                    <a:pt x="0" y="13"/>
                  </a:cubicBezTo>
                  <a:close/>
                </a:path>
              </a:pathLst>
            </a:custGeom>
            <a:solidFill>
              <a:srgbClr val="FFE1DD">
                <a:alpha val="1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4"/>
            <p:cNvSpPr/>
            <p:nvPr/>
          </p:nvSpPr>
          <p:spPr>
            <a:xfrm>
              <a:off x="-432800" y="1818500"/>
              <a:ext cx="2321450" cy="2031800"/>
            </a:xfrm>
            <a:custGeom>
              <a:avLst/>
              <a:gdLst/>
              <a:ahLst/>
              <a:cxnLst/>
              <a:rect l="l" t="t" r="r" b="b"/>
              <a:pathLst>
                <a:path w="92858" h="81272" extrusionOk="0">
                  <a:moveTo>
                    <a:pt x="58722" y="1"/>
                  </a:moveTo>
                  <a:cubicBezTo>
                    <a:pt x="51422" y="1"/>
                    <a:pt x="50584" y="16260"/>
                    <a:pt x="34540" y="22944"/>
                  </a:cubicBezTo>
                  <a:cubicBezTo>
                    <a:pt x="30303" y="24712"/>
                    <a:pt x="26743" y="25087"/>
                    <a:pt x="23614" y="25087"/>
                  </a:cubicBezTo>
                  <a:cubicBezTo>
                    <a:pt x="21304" y="25087"/>
                    <a:pt x="19229" y="24882"/>
                    <a:pt x="17290" y="24882"/>
                  </a:cubicBezTo>
                  <a:cubicBezTo>
                    <a:pt x="14547" y="24882"/>
                    <a:pt x="12076" y="25291"/>
                    <a:pt x="9597" y="27266"/>
                  </a:cubicBezTo>
                  <a:cubicBezTo>
                    <a:pt x="0" y="34910"/>
                    <a:pt x="84" y="58270"/>
                    <a:pt x="11276" y="70617"/>
                  </a:cubicBezTo>
                  <a:cubicBezTo>
                    <a:pt x="17780" y="77787"/>
                    <a:pt x="28054" y="81272"/>
                    <a:pt x="38749" y="81272"/>
                  </a:cubicBezTo>
                  <a:cubicBezTo>
                    <a:pt x="52545" y="81272"/>
                    <a:pt x="67043" y="75473"/>
                    <a:pt x="75057" y="64306"/>
                  </a:cubicBezTo>
                  <a:cubicBezTo>
                    <a:pt x="92857" y="39494"/>
                    <a:pt x="70116" y="72"/>
                    <a:pt x="58746" y="1"/>
                  </a:cubicBezTo>
                  <a:cubicBezTo>
                    <a:pt x="58738" y="1"/>
                    <a:pt x="58730" y="1"/>
                    <a:pt x="58722" y="1"/>
                  </a:cubicBezTo>
                  <a:close/>
                </a:path>
              </a:pathLst>
            </a:custGeom>
            <a:solidFill>
              <a:srgbClr val="FFE1DD">
                <a:alpha val="1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4"/>
            <p:cNvSpPr/>
            <p:nvPr/>
          </p:nvSpPr>
          <p:spPr>
            <a:xfrm>
              <a:off x="2012125" y="2922950"/>
              <a:ext cx="465275" cy="383825"/>
            </a:xfrm>
            <a:custGeom>
              <a:avLst/>
              <a:gdLst/>
              <a:ahLst/>
              <a:cxnLst/>
              <a:rect l="l" t="t" r="r" b="b"/>
              <a:pathLst>
                <a:path w="18611" h="15353" extrusionOk="0">
                  <a:moveTo>
                    <a:pt x="17255" y="0"/>
                  </a:moveTo>
                  <a:cubicBezTo>
                    <a:pt x="16735" y="0"/>
                    <a:pt x="16217" y="234"/>
                    <a:pt x="15765" y="459"/>
                  </a:cubicBezTo>
                  <a:cubicBezTo>
                    <a:pt x="12967" y="1840"/>
                    <a:pt x="10348" y="3567"/>
                    <a:pt x="7955" y="5567"/>
                  </a:cubicBezTo>
                  <a:cubicBezTo>
                    <a:pt x="5228" y="7841"/>
                    <a:pt x="2835" y="10472"/>
                    <a:pt x="811" y="13378"/>
                  </a:cubicBezTo>
                  <a:cubicBezTo>
                    <a:pt x="739" y="13497"/>
                    <a:pt x="716" y="13616"/>
                    <a:pt x="739" y="13747"/>
                  </a:cubicBezTo>
                  <a:cubicBezTo>
                    <a:pt x="573" y="14009"/>
                    <a:pt x="406" y="14270"/>
                    <a:pt x="239" y="14532"/>
                  </a:cubicBezTo>
                  <a:cubicBezTo>
                    <a:pt x="0" y="14913"/>
                    <a:pt x="387" y="15353"/>
                    <a:pt x="757" y="15353"/>
                  </a:cubicBezTo>
                  <a:cubicBezTo>
                    <a:pt x="885" y="15353"/>
                    <a:pt x="1011" y="15301"/>
                    <a:pt x="1109" y="15175"/>
                  </a:cubicBezTo>
                  <a:lnTo>
                    <a:pt x="1478" y="14687"/>
                  </a:lnTo>
                  <a:cubicBezTo>
                    <a:pt x="1548" y="14752"/>
                    <a:pt x="1640" y="14795"/>
                    <a:pt x="1730" y="14795"/>
                  </a:cubicBezTo>
                  <a:cubicBezTo>
                    <a:pt x="1807" y="14795"/>
                    <a:pt x="1882" y="14764"/>
                    <a:pt x="1942" y="14687"/>
                  </a:cubicBezTo>
                  <a:cubicBezTo>
                    <a:pt x="5526" y="10032"/>
                    <a:pt x="11217" y="7936"/>
                    <a:pt x="15729" y="4388"/>
                  </a:cubicBezTo>
                  <a:cubicBezTo>
                    <a:pt x="16277" y="3960"/>
                    <a:pt x="16813" y="3507"/>
                    <a:pt x="17325" y="3031"/>
                  </a:cubicBezTo>
                  <a:cubicBezTo>
                    <a:pt x="17801" y="2590"/>
                    <a:pt x="18349" y="2102"/>
                    <a:pt x="18480" y="1447"/>
                  </a:cubicBezTo>
                  <a:cubicBezTo>
                    <a:pt x="18611" y="840"/>
                    <a:pt x="18265" y="233"/>
                    <a:pt x="17670" y="54"/>
                  </a:cubicBezTo>
                  <a:cubicBezTo>
                    <a:pt x="17533" y="17"/>
                    <a:pt x="17394" y="0"/>
                    <a:pt x="17255" y="0"/>
                  </a:cubicBezTo>
                  <a:close/>
                </a:path>
              </a:pathLst>
            </a:custGeom>
            <a:solidFill>
              <a:srgbClr val="FFE1DD">
                <a:alpha val="1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4"/>
            <p:cNvSpPr/>
            <p:nvPr/>
          </p:nvSpPr>
          <p:spPr>
            <a:xfrm>
              <a:off x="6190950" y="1415975"/>
              <a:ext cx="839325" cy="169675"/>
            </a:xfrm>
            <a:custGeom>
              <a:avLst/>
              <a:gdLst/>
              <a:ahLst/>
              <a:cxnLst/>
              <a:rect l="l" t="t" r="r" b="b"/>
              <a:pathLst>
                <a:path w="33573" h="6787" extrusionOk="0">
                  <a:moveTo>
                    <a:pt x="3259" y="0"/>
                  </a:moveTo>
                  <a:cubicBezTo>
                    <a:pt x="2468" y="0"/>
                    <a:pt x="1629" y="58"/>
                    <a:pt x="965" y="505"/>
                  </a:cubicBezTo>
                  <a:cubicBezTo>
                    <a:pt x="238" y="1005"/>
                    <a:pt x="0" y="1981"/>
                    <a:pt x="441" y="2755"/>
                  </a:cubicBezTo>
                  <a:cubicBezTo>
                    <a:pt x="929" y="3588"/>
                    <a:pt x="1929" y="3946"/>
                    <a:pt x="2798" y="4219"/>
                  </a:cubicBezTo>
                  <a:cubicBezTo>
                    <a:pt x="7061" y="5553"/>
                    <a:pt x="11478" y="6363"/>
                    <a:pt x="15931" y="6660"/>
                  </a:cubicBezTo>
                  <a:cubicBezTo>
                    <a:pt x="17169" y="6745"/>
                    <a:pt x="18408" y="6786"/>
                    <a:pt x="19647" y="6786"/>
                  </a:cubicBezTo>
                  <a:cubicBezTo>
                    <a:pt x="23471" y="6786"/>
                    <a:pt x="27290" y="6389"/>
                    <a:pt x="31040" y="5624"/>
                  </a:cubicBezTo>
                  <a:cubicBezTo>
                    <a:pt x="31230" y="5589"/>
                    <a:pt x="31373" y="5481"/>
                    <a:pt x="31468" y="5327"/>
                  </a:cubicBezTo>
                  <a:cubicBezTo>
                    <a:pt x="31909" y="5231"/>
                    <a:pt x="32337" y="5124"/>
                    <a:pt x="32778" y="5017"/>
                  </a:cubicBezTo>
                  <a:cubicBezTo>
                    <a:pt x="33572" y="4802"/>
                    <a:pt x="33404" y="3483"/>
                    <a:pt x="32624" y="3483"/>
                  </a:cubicBezTo>
                  <a:cubicBezTo>
                    <a:pt x="32586" y="3483"/>
                    <a:pt x="32546" y="3486"/>
                    <a:pt x="32504" y="3493"/>
                  </a:cubicBezTo>
                  <a:cubicBezTo>
                    <a:pt x="32218" y="3529"/>
                    <a:pt x="31933" y="3576"/>
                    <a:pt x="31647" y="3624"/>
                  </a:cubicBezTo>
                  <a:cubicBezTo>
                    <a:pt x="31636" y="3385"/>
                    <a:pt x="31486" y="3166"/>
                    <a:pt x="31243" y="3166"/>
                  </a:cubicBezTo>
                  <a:cubicBezTo>
                    <a:pt x="31219" y="3166"/>
                    <a:pt x="31195" y="3168"/>
                    <a:pt x="31171" y="3172"/>
                  </a:cubicBezTo>
                  <a:cubicBezTo>
                    <a:pt x="29909" y="3363"/>
                    <a:pt x="28654" y="3446"/>
                    <a:pt x="27406" y="3446"/>
                  </a:cubicBezTo>
                  <a:cubicBezTo>
                    <a:pt x="20436" y="3446"/>
                    <a:pt x="13654" y="860"/>
                    <a:pt x="6727" y="183"/>
                  </a:cubicBezTo>
                  <a:cubicBezTo>
                    <a:pt x="5727" y="88"/>
                    <a:pt x="4727" y="28"/>
                    <a:pt x="3727" y="5"/>
                  </a:cubicBezTo>
                  <a:cubicBezTo>
                    <a:pt x="3574" y="3"/>
                    <a:pt x="3418" y="0"/>
                    <a:pt x="3259" y="0"/>
                  </a:cubicBezTo>
                  <a:close/>
                </a:path>
              </a:pathLst>
            </a:custGeom>
            <a:solidFill>
              <a:srgbClr val="FFE1DD">
                <a:alpha val="1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3">
  <p:cSld name="CUSTOM_12">
    <p:spTree>
      <p:nvGrpSpPr>
        <p:cNvPr id="1" name="Shape 173"/>
        <p:cNvGrpSpPr/>
        <p:nvPr/>
      </p:nvGrpSpPr>
      <p:grpSpPr>
        <a:xfrm>
          <a:off x="0" y="0"/>
          <a:ext cx="0" cy="0"/>
          <a:chOff x="0" y="0"/>
          <a:chExt cx="0" cy="0"/>
        </a:xfrm>
      </p:grpSpPr>
      <p:grpSp>
        <p:nvGrpSpPr>
          <p:cNvPr id="174" name="Google Shape;174;p15"/>
          <p:cNvGrpSpPr/>
          <p:nvPr/>
        </p:nvGrpSpPr>
        <p:grpSpPr>
          <a:xfrm>
            <a:off x="-15225" y="127050"/>
            <a:ext cx="9772350" cy="5557200"/>
            <a:chOff x="-832225" y="-160200"/>
            <a:chExt cx="9772350" cy="5557200"/>
          </a:xfrm>
        </p:grpSpPr>
        <p:sp>
          <p:nvSpPr>
            <p:cNvPr id="175" name="Google Shape;175;p15"/>
            <p:cNvSpPr/>
            <p:nvPr/>
          </p:nvSpPr>
          <p:spPr>
            <a:xfrm>
              <a:off x="5267600" y="-160200"/>
              <a:ext cx="3672525" cy="5218400"/>
            </a:xfrm>
            <a:custGeom>
              <a:avLst/>
              <a:gdLst/>
              <a:ahLst/>
              <a:cxnLst/>
              <a:rect l="l" t="t" r="r" b="b"/>
              <a:pathLst>
                <a:path w="146901" h="208736" extrusionOk="0">
                  <a:moveTo>
                    <a:pt x="9768" y="0"/>
                  </a:moveTo>
                  <a:cubicBezTo>
                    <a:pt x="8664" y="0"/>
                    <a:pt x="7575" y="148"/>
                    <a:pt x="6526" y="520"/>
                  </a:cubicBezTo>
                  <a:cubicBezTo>
                    <a:pt x="2525" y="1937"/>
                    <a:pt x="227" y="6402"/>
                    <a:pt x="120" y="10640"/>
                  </a:cubicBezTo>
                  <a:cubicBezTo>
                    <a:pt x="1" y="14891"/>
                    <a:pt x="1644" y="18975"/>
                    <a:pt x="3430" y="22832"/>
                  </a:cubicBezTo>
                  <a:cubicBezTo>
                    <a:pt x="13098" y="43811"/>
                    <a:pt x="27588" y="62444"/>
                    <a:pt x="35613" y="84102"/>
                  </a:cubicBezTo>
                  <a:cubicBezTo>
                    <a:pt x="42090" y="101592"/>
                    <a:pt x="44102" y="120356"/>
                    <a:pt x="48602" y="138454"/>
                  </a:cubicBezTo>
                  <a:cubicBezTo>
                    <a:pt x="53055" y="156396"/>
                    <a:pt x="59997" y="173720"/>
                    <a:pt x="69152" y="189770"/>
                  </a:cubicBezTo>
                  <a:cubicBezTo>
                    <a:pt x="72510" y="195651"/>
                    <a:pt x="76534" y="201688"/>
                    <a:pt x="82761" y="204319"/>
                  </a:cubicBezTo>
                  <a:cubicBezTo>
                    <a:pt x="84375" y="204997"/>
                    <a:pt x="85890" y="205292"/>
                    <a:pt x="87327" y="205292"/>
                  </a:cubicBezTo>
                  <a:cubicBezTo>
                    <a:pt x="93006" y="205292"/>
                    <a:pt x="97470" y="200688"/>
                    <a:pt x="102002" y="196925"/>
                  </a:cubicBezTo>
                  <a:cubicBezTo>
                    <a:pt x="103822" y="203917"/>
                    <a:pt x="107390" y="208736"/>
                    <a:pt x="113265" y="208736"/>
                  </a:cubicBezTo>
                  <a:cubicBezTo>
                    <a:pt x="114694" y="208736"/>
                    <a:pt x="116259" y="208451"/>
                    <a:pt x="117968" y="207843"/>
                  </a:cubicBezTo>
                  <a:cubicBezTo>
                    <a:pt x="122481" y="206236"/>
                    <a:pt x="127684" y="205379"/>
                    <a:pt x="131613" y="202569"/>
                  </a:cubicBezTo>
                  <a:cubicBezTo>
                    <a:pt x="135935" y="199473"/>
                    <a:pt x="138102" y="194437"/>
                    <a:pt x="140078" y="189698"/>
                  </a:cubicBezTo>
                  <a:cubicBezTo>
                    <a:pt x="143459" y="181602"/>
                    <a:pt x="146900" y="173172"/>
                    <a:pt x="146436" y="164421"/>
                  </a:cubicBezTo>
                  <a:cubicBezTo>
                    <a:pt x="145424" y="144883"/>
                    <a:pt x="125648" y="130215"/>
                    <a:pt x="124505" y="110688"/>
                  </a:cubicBezTo>
                  <a:cubicBezTo>
                    <a:pt x="123933" y="100949"/>
                    <a:pt x="128184" y="91281"/>
                    <a:pt x="126922" y="81602"/>
                  </a:cubicBezTo>
                  <a:cubicBezTo>
                    <a:pt x="125981" y="74446"/>
                    <a:pt x="122100" y="68005"/>
                    <a:pt x="117766" y="62230"/>
                  </a:cubicBezTo>
                  <a:cubicBezTo>
                    <a:pt x="106669" y="47466"/>
                    <a:pt x="91155" y="35084"/>
                    <a:pt x="72962" y="31941"/>
                  </a:cubicBezTo>
                  <a:cubicBezTo>
                    <a:pt x="70534" y="31524"/>
                    <a:pt x="68045" y="31250"/>
                    <a:pt x="65783" y="30286"/>
                  </a:cubicBezTo>
                  <a:cubicBezTo>
                    <a:pt x="62830" y="29012"/>
                    <a:pt x="60508" y="26654"/>
                    <a:pt x="58163" y="24452"/>
                  </a:cubicBezTo>
                  <a:cubicBezTo>
                    <a:pt x="46126" y="13176"/>
                    <a:pt x="31219" y="4985"/>
                    <a:pt x="15253" y="865"/>
                  </a:cubicBezTo>
                  <a:cubicBezTo>
                    <a:pt x="13464" y="405"/>
                    <a:pt x="11596" y="0"/>
                    <a:pt x="9768" y="0"/>
                  </a:cubicBezTo>
                  <a:close/>
                </a:path>
              </a:pathLst>
            </a:custGeom>
            <a:solidFill>
              <a:srgbClr val="FFE1DD">
                <a:alpha val="18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5"/>
            <p:cNvSpPr/>
            <p:nvPr/>
          </p:nvSpPr>
          <p:spPr>
            <a:xfrm>
              <a:off x="-832225" y="257900"/>
              <a:ext cx="4468400" cy="3013800"/>
            </a:xfrm>
            <a:custGeom>
              <a:avLst/>
              <a:gdLst/>
              <a:ahLst/>
              <a:cxnLst/>
              <a:rect l="l" t="t" r="r" b="b"/>
              <a:pathLst>
                <a:path w="178736" h="120552" extrusionOk="0">
                  <a:moveTo>
                    <a:pt x="98988" y="0"/>
                  </a:moveTo>
                  <a:lnTo>
                    <a:pt x="98988" y="0"/>
                  </a:lnTo>
                  <a:cubicBezTo>
                    <a:pt x="88975" y="1679"/>
                    <a:pt x="79045" y="4180"/>
                    <a:pt x="69817" y="8406"/>
                  </a:cubicBezTo>
                  <a:cubicBezTo>
                    <a:pt x="64662" y="10764"/>
                    <a:pt x="59733" y="13669"/>
                    <a:pt x="55268" y="17169"/>
                  </a:cubicBezTo>
                  <a:cubicBezTo>
                    <a:pt x="51732" y="19955"/>
                    <a:pt x="45945" y="24111"/>
                    <a:pt x="43862" y="28123"/>
                  </a:cubicBezTo>
                  <a:lnTo>
                    <a:pt x="44409" y="28468"/>
                  </a:lnTo>
                  <a:cubicBezTo>
                    <a:pt x="41885" y="28218"/>
                    <a:pt x="39361" y="28028"/>
                    <a:pt x="36825" y="27909"/>
                  </a:cubicBezTo>
                  <a:cubicBezTo>
                    <a:pt x="34159" y="27774"/>
                    <a:pt x="31494" y="27706"/>
                    <a:pt x="28831" y="27706"/>
                  </a:cubicBezTo>
                  <a:cubicBezTo>
                    <a:pt x="20683" y="27706"/>
                    <a:pt x="12555" y="28340"/>
                    <a:pt x="4488" y="29623"/>
                  </a:cubicBezTo>
                  <a:cubicBezTo>
                    <a:pt x="3166" y="29826"/>
                    <a:pt x="1857" y="30064"/>
                    <a:pt x="547" y="30349"/>
                  </a:cubicBezTo>
                  <a:cubicBezTo>
                    <a:pt x="1" y="30463"/>
                    <a:pt x="20" y="31284"/>
                    <a:pt x="552" y="31284"/>
                  </a:cubicBezTo>
                  <a:cubicBezTo>
                    <a:pt x="577" y="31284"/>
                    <a:pt x="603" y="31282"/>
                    <a:pt x="630" y="31278"/>
                  </a:cubicBezTo>
                  <a:cubicBezTo>
                    <a:pt x="5000" y="30695"/>
                    <a:pt x="9357" y="30135"/>
                    <a:pt x="13739" y="29742"/>
                  </a:cubicBezTo>
                  <a:cubicBezTo>
                    <a:pt x="15977" y="43041"/>
                    <a:pt x="21907" y="55722"/>
                    <a:pt x="30729" y="65949"/>
                  </a:cubicBezTo>
                  <a:cubicBezTo>
                    <a:pt x="35527" y="71497"/>
                    <a:pt x="41135" y="76331"/>
                    <a:pt x="45802" y="81987"/>
                  </a:cubicBezTo>
                  <a:cubicBezTo>
                    <a:pt x="43945" y="76296"/>
                    <a:pt x="43874" y="70200"/>
                    <a:pt x="42731" y="64318"/>
                  </a:cubicBezTo>
                  <a:cubicBezTo>
                    <a:pt x="39849" y="49435"/>
                    <a:pt x="29586" y="36172"/>
                    <a:pt x="15954" y="29552"/>
                  </a:cubicBezTo>
                  <a:cubicBezTo>
                    <a:pt x="16144" y="29540"/>
                    <a:pt x="16346" y="29528"/>
                    <a:pt x="16537" y="29504"/>
                  </a:cubicBezTo>
                  <a:cubicBezTo>
                    <a:pt x="20556" y="29219"/>
                    <a:pt x="24583" y="29074"/>
                    <a:pt x="28606" y="29074"/>
                  </a:cubicBezTo>
                  <a:cubicBezTo>
                    <a:pt x="29957" y="29074"/>
                    <a:pt x="31308" y="29090"/>
                    <a:pt x="32658" y="29123"/>
                  </a:cubicBezTo>
                  <a:cubicBezTo>
                    <a:pt x="35861" y="29206"/>
                    <a:pt x="39052" y="29385"/>
                    <a:pt x="42243" y="29647"/>
                  </a:cubicBezTo>
                  <a:cubicBezTo>
                    <a:pt x="42219" y="29814"/>
                    <a:pt x="42207" y="29980"/>
                    <a:pt x="42195" y="30135"/>
                  </a:cubicBezTo>
                  <a:cubicBezTo>
                    <a:pt x="41992" y="33088"/>
                    <a:pt x="43243" y="36029"/>
                    <a:pt x="44564" y="38720"/>
                  </a:cubicBezTo>
                  <a:cubicBezTo>
                    <a:pt x="53220" y="56365"/>
                    <a:pt x="66424" y="71747"/>
                    <a:pt x="82557" y="82951"/>
                  </a:cubicBezTo>
                  <a:cubicBezTo>
                    <a:pt x="83470" y="83592"/>
                    <a:pt x="84502" y="84244"/>
                    <a:pt x="85599" y="84244"/>
                  </a:cubicBezTo>
                  <a:cubicBezTo>
                    <a:pt x="85703" y="84244"/>
                    <a:pt x="85809" y="84238"/>
                    <a:pt x="85915" y="84225"/>
                  </a:cubicBezTo>
                  <a:cubicBezTo>
                    <a:pt x="80557" y="67580"/>
                    <a:pt x="71365" y="52185"/>
                    <a:pt x="59257" y="39565"/>
                  </a:cubicBezTo>
                  <a:cubicBezTo>
                    <a:pt x="55851" y="36017"/>
                    <a:pt x="52101" y="32612"/>
                    <a:pt x="47755" y="30409"/>
                  </a:cubicBezTo>
                  <a:cubicBezTo>
                    <a:pt x="48017" y="30373"/>
                    <a:pt x="48279" y="30338"/>
                    <a:pt x="48541" y="30302"/>
                  </a:cubicBezTo>
                  <a:cubicBezTo>
                    <a:pt x="53923" y="30969"/>
                    <a:pt x="59268" y="31897"/>
                    <a:pt x="64555" y="33088"/>
                  </a:cubicBezTo>
                  <a:cubicBezTo>
                    <a:pt x="70198" y="34362"/>
                    <a:pt x="75782" y="35945"/>
                    <a:pt x="81247" y="37827"/>
                  </a:cubicBezTo>
                  <a:cubicBezTo>
                    <a:pt x="82783" y="49495"/>
                    <a:pt x="86700" y="61627"/>
                    <a:pt x="93844" y="70866"/>
                  </a:cubicBezTo>
                  <a:cubicBezTo>
                    <a:pt x="100131" y="79022"/>
                    <a:pt x="108346" y="85785"/>
                    <a:pt x="113132" y="94905"/>
                  </a:cubicBezTo>
                  <a:cubicBezTo>
                    <a:pt x="116478" y="85821"/>
                    <a:pt x="118466" y="75534"/>
                    <a:pt x="114787" y="66568"/>
                  </a:cubicBezTo>
                  <a:cubicBezTo>
                    <a:pt x="111966" y="59674"/>
                    <a:pt x="106167" y="54483"/>
                    <a:pt x="100297" y="49888"/>
                  </a:cubicBezTo>
                  <a:cubicBezTo>
                    <a:pt x="95761" y="46328"/>
                    <a:pt x="91070" y="42982"/>
                    <a:pt x="86343" y="39684"/>
                  </a:cubicBezTo>
                  <a:lnTo>
                    <a:pt x="86343" y="39684"/>
                  </a:lnTo>
                  <a:cubicBezTo>
                    <a:pt x="89213" y="40791"/>
                    <a:pt x="92046" y="41982"/>
                    <a:pt x="94844" y="43256"/>
                  </a:cubicBezTo>
                  <a:cubicBezTo>
                    <a:pt x="104584" y="47697"/>
                    <a:pt x="113847" y="53162"/>
                    <a:pt x="122372" y="59627"/>
                  </a:cubicBezTo>
                  <a:cubicBezTo>
                    <a:pt x="124062" y="60925"/>
                    <a:pt x="125741" y="62246"/>
                    <a:pt x="127384" y="63627"/>
                  </a:cubicBezTo>
                  <a:cubicBezTo>
                    <a:pt x="124896" y="66902"/>
                    <a:pt x="123681" y="70997"/>
                    <a:pt x="123288" y="75093"/>
                  </a:cubicBezTo>
                  <a:cubicBezTo>
                    <a:pt x="122467" y="83713"/>
                    <a:pt x="125086" y="92393"/>
                    <a:pt x="129289" y="99965"/>
                  </a:cubicBezTo>
                  <a:cubicBezTo>
                    <a:pt x="133492" y="107538"/>
                    <a:pt x="139219" y="114145"/>
                    <a:pt x="145053" y="120551"/>
                  </a:cubicBezTo>
                  <a:cubicBezTo>
                    <a:pt x="143958" y="102334"/>
                    <a:pt x="142112" y="83237"/>
                    <a:pt x="132289" y="67973"/>
                  </a:cubicBezTo>
                  <a:lnTo>
                    <a:pt x="132289" y="67973"/>
                  </a:lnTo>
                  <a:cubicBezTo>
                    <a:pt x="138755" y="74045"/>
                    <a:pt x="144493" y="80915"/>
                    <a:pt x="148756" y="88702"/>
                  </a:cubicBezTo>
                  <a:cubicBezTo>
                    <a:pt x="149565" y="90178"/>
                    <a:pt x="150316" y="91702"/>
                    <a:pt x="151018" y="93238"/>
                  </a:cubicBezTo>
                  <a:cubicBezTo>
                    <a:pt x="151088" y="93390"/>
                    <a:pt x="151221" y="93455"/>
                    <a:pt x="151353" y="93455"/>
                  </a:cubicBezTo>
                  <a:cubicBezTo>
                    <a:pt x="151581" y="93455"/>
                    <a:pt x="151806" y="93260"/>
                    <a:pt x="151685" y="92988"/>
                  </a:cubicBezTo>
                  <a:cubicBezTo>
                    <a:pt x="146279" y="80820"/>
                    <a:pt x="137397" y="70569"/>
                    <a:pt x="127229" y="62091"/>
                  </a:cubicBezTo>
                  <a:cubicBezTo>
                    <a:pt x="124705" y="59984"/>
                    <a:pt x="122086" y="57972"/>
                    <a:pt x="119407" y="56055"/>
                  </a:cubicBezTo>
                  <a:lnTo>
                    <a:pt x="119407" y="56055"/>
                  </a:lnTo>
                  <a:cubicBezTo>
                    <a:pt x="129480" y="61198"/>
                    <a:pt x="138647" y="66902"/>
                    <a:pt x="148125" y="73390"/>
                  </a:cubicBezTo>
                  <a:cubicBezTo>
                    <a:pt x="157483" y="79796"/>
                    <a:pt x="167532" y="85821"/>
                    <a:pt x="178736" y="87583"/>
                  </a:cubicBezTo>
                  <a:cubicBezTo>
                    <a:pt x="174521" y="80856"/>
                    <a:pt x="170235" y="74033"/>
                    <a:pt x="164317" y="68759"/>
                  </a:cubicBezTo>
                  <a:cubicBezTo>
                    <a:pt x="157828" y="62973"/>
                    <a:pt x="149649" y="59317"/>
                    <a:pt x="141207" y="57234"/>
                  </a:cubicBezTo>
                  <a:cubicBezTo>
                    <a:pt x="133325" y="55293"/>
                    <a:pt x="125193" y="54662"/>
                    <a:pt x="117073" y="54412"/>
                  </a:cubicBezTo>
                  <a:cubicBezTo>
                    <a:pt x="111382" y="50519"/>
                    <a:pt x="105405" y="47030"/>
                    <a:pt x="99238" y="43970"/>
                  </a:cubicBezTo>
                  <a:cubicBezTo>
                    <a:pt x="94582" y="41660"/>
                    <a:pt x="89796" y="39601"/>
                    <a:pt x="84926" y="37791"/>
                  </a:cubicBezTo>
                  <a:lnTo>
                    <a:pt x="84926" y="37791"/>
                  </a:lnTo>
                  <a:cubicBezTo>
                    <a:pt x="93237" y="40398"/>
                    <a:pt x="108513" y="45816"/>
                    <a:pt x="112156" y="46018"/>
                  </a:cubicBezTo>
                  <a:cubicBezTo>
                    <a:pt x="122693" y="46590"/>
                    <a:pt x="133254" y="46042"/>
                    <a:pt x="143779" y="46637"/>
                  </a:cubicBezTo>
                  <a:cubicBezTo>
                    <a:pt x="144327" y="46661"/>
                    <a:pt x="144898" y="46721"/>
                    <a:pt x="145446" y="46828"/>
                  </a:cubicBezTo>
                  <a:cubicBezTo>
                    <a:pt x="146303" y="47375"/>
                    <a:pt x="146744" y="47161"/>
                    <a:pt x="147589" y="47733"/>
                  </a:cubicBezTo>
                  <a:cubicBezTo>
                    <a:pt x="146398" y="46244"/>
                    <a:pt x="143184" y="43708"/>
                    <a:pt x="142076" y="43470"/>
                  </a:cubicBezTo>
                  <a:cubicBezTo>
                    <a:pt x="130027" y="35779"/>
                    <a:pt x="119562" y="34231"/>
                    <a:pt x="105346" y="32647"/>
                  </a:cubicBezTo>
                  <a:cubicBezTo>
                    <a:pt x="102938" y="32376"/>
                    <a:pt x="100483" y="32210"/>
                    <a:pt x="98035" y="32210"/>
                  </a:cubicBezTo>
                  <a:cubicBezTo>
                    <a:pt x="92094" y="32210"/>
                    <a:pt x="86190" y="33191"/>
                    <a:pt x="81081" y="36041"/>
                  </a:cubicBezTo>
                  <a:cubicBezTo>
                    <a:pt x="81057" y="36029"/>
                    <a:pt x="81045" y="36017"/>
                    <a:pt x="81033" y="36005"/>
                  </a:cubicBezTo>
                  <a:cubicBezTo>
                    <a:pt x="81033" y="36029"/>
                    <a:pt x="81033" y="36041"/>
                    <a:pt x="81033" y="36064"/>
                  </a:cubicBezTo>
                  <a:cubicBezTo>
                    <a:pt x="80914" y="36136"/>
                    <a:pt x="80795" y="36195"/>
                    <a:pt x="80676" y="36267"/>
                  </a:cubicBezTo>
                  <a:cubicBezTo>
                    <a:pt x="76783" y="34945"/>
                    <a:pt x="72842" y="33778"/>
                    <a:pt x="68865" y="32755"/>
                  </a:cubicBezTo>
                  <a:cubicBezTo>
                    <a:pt x="63650" y="31421"/>
                    <a:pt x="58375" y="30349"/>
                    <a:pt x="53065" y="29540"/>
                  </a:cubicBezTo>
                  <a:cubicBezTo>
                    <a:pt x="71318" y="25861"/>
                    <a:pt x="88165" y="15181"/>
                    <a:pt x="98988" y="0"/>
                  </a:cubicBezTo>
                  <a:close/>
                </a:path>
              </a:pathLst>
            </a:custGeom>
            <a:solidFill>
              <a:srgbClr val="FFE1DD">
                <a:alpha val="18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5"/>
            <p:cNvSpPr/>
            <p:nvPr/>
          </p:nvSpPr>
          <p:spPr>
            <a:xfrm>
              <a:off x="1193300" y="1157725"/>
              <a:ext cx="325" cy="300"/>
            </a:xfrm>
            <a:custGeom>
              <a:avLst/>
              <a:gdLst/>
              <a:ahLst/>
              <a:cxnLst/>
              <a:rect l="l" t="t" r="r" b="b"/>
              <a:pathLst>
                <a:path w="13" h="12" extrusionOk="0">
                  <a:moveTo>
                    <a:pt x="0" y="0"/>
                  </a:moveTo>
                  <a:cubicBezTo>
                    <a:pt x="0" y="12"/>
                    <a:pt x="12" y="12"/>
                    <a:pt x="12" y="12"/>
                  </a:cubicBezTo>
                  <a:cubicBezTo>
                    <a:pt x="12" y="12"/>
                    <a:pt x="12" y="0"/>
                    <a:pt x="12" y="0"/>
                  </a:cubicBezTo>
                  <a:close/>
                </a:path>
              </a:pathLst>
            </a:custGeom>
            <a:solidFill>
              <a:srgbClr val="FFE1DD">
                <a:alpha val="18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5"/>
            <p:cNvSpPr/>
            <p:nvPr/>
          </p:nvSpPr>
          <p:spPr>
            <a:xfrm>
              <a:off x="3943625" y="2979950"/>
              <a:ext cx="2945450" cy="2417050"/>
            </a:xfrm>
            <a:custGeom>
              <a:avLst/>
              <a:gdLst/>
              <a:ahLst/>
              <a:cxnLst/>
              <a:rect l="l" t="t" r="r" b="b"/>
              <a:pathLst>
                <a:path w="117818" h="96682" extrusionOk="0">
                  <a:moveTo>
                    <a:pt x="30826" y="1"/>
                  </a:moveTo>
                  <a:cubicBezTo>
                    <a:pt x="28016" y="13348"/>
                    <a:pt x="25564" y="27504"/>
                    <a:pt x="29636" y="40458"/>
                  </a:cubicBezTo>
                  <a:cubicBezTo>
                    <a:pt x="26171" y="34791"/>
                    <a:pt x="23397" y="28707"/>
                    <a:pt x="21849" y="22242"/>
                  </a:cubicBezTo>
                  <a:cubicBezTo>
                    <a:pt x="21563" y="21015"/>
                    <a:pt x="21313" y="19777"/>
                    <a:pt x="21123" y="18527"/>
                  </a:cubicBezTo>
                  <a:cubicBezTo>
                    <a:pt x="21095" y="18365"/>
                    <a:pt x="20962" y="18289"/>
                    <a:pt x="20835" y="18289"/>
                  </a:cubicBezTo>
                  <a:cubicBezTo>
                    <a:pt x="20691" y="18289"/>
                    <a:pt x="20555" y="18386"/>
                    <a:pt x="20587" y="18563"/>
                  </a:cubicBezTo>
                  <a:cubicBezTo>
                    <a:pt x="22087" y="28421"/>
                    <a:pt x="26457" y="37577"/>
                    <a:pt x="32124" y="45697"/>
                  </a:cubicBezTo>
                  <a:cubicBezTo>
                    <a:pt x="33529" y="47709"/>
                    <a:pt x="35017" y="49686"/>
                    <a:pt x="36565" y="51602"/>
                  </a:cubicBezTo>
                  <a:cubicBezTo>
                    <a:pt x="30326" y="45899"/>
                    <a:pt x="24837" y="39970"/>
                    <a:pt x="19277" y="33410"/>
                  </a:cubicBezTo>
                  <a:cubicBezTo>
                    <a:pt x="13788" y="26945"/>
                    <a:pt x="7740" y="20611"/>
                    <a:pt x="1" y="17122"/>
                  </a:cubicBezTo>
                  <a:lnTo>
                    <a:pt x="1" y="17122"/>
                  </a:lnTo>
                  <a:cubicBezTo>
                    <a:pt x="1715" y="22801"/>
                    <a:pt x="3454" y="28576"/>
                    <a:pt x="6680" y="33553"/>
                  </a:cubicBezTo>
                  <a:cubicBezTo>
                    <a:pt x="10216" y="39018"/>
                    <a:pt x="15396" y="43268"/>
                    <a:pt x="21075" y="46435"/>
                  </a:cubicBezTo>
                  <a:cubicBezTo>
                    <a:pt x="26373" y="49400"/>
                    <a:pt x="32124" y="51460"/>
                    <a:pt x="37934" y="53246"/>
                  </a:cubicBezTo>
                  <a:cubicBezTo>
                    <a:pt x="41268" y="57187"/>
                    <a:pt x="44887" y="60877"/>
                    <a:pt x="48733" y="64306"/>
                  </a:cubicBezTo>
                  <a:cubicBezTo>
                    <a:pt x="51638" y="66890"/>
                    <a:pt x="54686" y="69319"/>
                    <a:pt x="57841" y="71593"/>
                  </a:cubicBezTo>
                  <a:cubicBezTo>
                    <a:pt x="52365" y="68069"/>
                    <a:pt x="42411" y="61139"/>
                    <a:pt x="39815" y="60282"/>
                  </a:cubicBezTo>
                  <a:cubicBezTo>
                    <a:pt x="32338" y="57782"/>
                    <a:pt x="24599" y="56091"/>
                    <a:pt x="17122" y="53579"/>
                  </a:cubicBezTo>
                  <a:cubicBezTo>
                    <a:pt x="16741" y="53448"/>
                    <a:pt x="16336" y="53305"/>
                    <a:pt x="15967" y="53115"/>
                  </a:cubicBezTo>
                  <a:cubicBezTo>
                    <a:pt x="15455" y="52543"/>
                    <a:pt x="15098" y="52615"/>
                    <a:pt x="14598" y="52031"/>
                  </a:cubicBezTo>
                  <a:lnTo>
                    <a:pt x="14598" y="52031"/>
                  </a:lnTo>
                  <a:cubicBezTo>
                    <a:pt x="15158" y="53341"/>
                    <a:pt x="16979" y="55817"/>
                    <a:pt x="17729" y="56198"/>
                  </a:cubicBezTo>
                  <a:cubicBezTo>
                    <a:pt x="24909" y="64128"/>
                    <a:pt x="32148" y="67319"/>
                    <a:pt x="42090" y="71272"/>
                  </a:cubicBezTo>
                  <a:cubicBezTo>
                    <a:pt x="46283" y="72940"/>
                    <a:pt x="50808" y="74201"/>
                    <a:pt x="55270" y="74201"/>
                  </a:cubicBezTo>
                  <a:cubicBezTo>
                    <a:pt x="56953" y="74201"/>
                    <a:pt x="58627" y="74021"/>
                    <a:pt x="60270" y="73617"/>
                  </a:cubicBezTo>
                  <a:cubicBezTo>
                    <a:pt x="60282" y="73629"/>
                    <a:pt x="60282" y="73641"/>
                    <a:pt x="60294" y="73653"/>
                  </a:cubicBezTo>
                  <a:cubicBezTo>
                    <a:pt x="60294" y="73641"/>
                    <a:pt x="60306" y="73629"/>
                    <a:pt x="60306" y="73605"/>
                  </a:cubicBezTo>
                  <a:cubicBezTo>
                    <a:pt x="60401" y="73581"/>
                    <a:pt x="60508" y="73558"/>
                    <a:pt x="60604" y="73534"/>
                  </a:cubicBezTo>
                  <a:cubicBezTo>
                    <a:pt x="63152" y="75260"/>
                    <a:pt x="65759" y="76879"/>
                    <a:pt x="68426" y="78403"/>
                  </a:cubicBezTo>
                  <a:cubicBezTo>
                    <a:pt x="71927" y="80392"/>
                    <a:pt x="75522" y="82213"/>
                    <a:pt x="79201" y="83845"/>
                  </a:cubicBezTo>
                  <a:cubicBezTo>
                    <a:pt x="77949" y="83759"/>
                    <a:pt x="76693" y="83716"/>
                    <a:pt x="75437" y="83716"/>
                  </a:cubicBezTo>
                  <a:cubicBezTo>
                    <a:pt x="62761" y="83716"/>
                    <a:pt x="50058" y="88057"/>
                    <a:pt x="40232" y="96084"/>
                  </a:cubicBezTo>
                  <a:cubicBezTo>
                    <a:pt x="43881" y="96453"/>
                    <a:pt x="47555" y="96682"/>
                    <a:pt x="51224" y="96682"/>
                  </a:cubicBezTo>
                  <a:cubicBezTo>
                    <a:pt x="55144" y="96682"/>
                    <a:pt x="59057" y="96420"/>
                    <a:pt x="62925" y="95786"/>
                  </a:cubicBezTo>
                  <a:cubicBezTo>
                    <a:pt x="67116" y="95096"/>
                    <a:pt x="71248" y="93977"/>
                    <a:pt x="75153" y="92334"/>
                  </a:cubicBezTo>
                  <a:cubicBezTo>
                    <a:pt x="78261" y="91024"/>
                    <a:pt x="83261" y="89167"/>
                    <a:pt x="85559" y="86678"/>
                  </a:cubicBezTo>
                  <a:lnTo>
                    <a:pt x="85226" y="86333"/>
                  </a:lnTo>
                  <a:lnTo>
                    <a:pt x="85226" y="86333"/>
                  </a:lnTo>
                  <a:cubicBezTo>
                    <a:pt x="87000" y="87012"/>
                    <a:pt x="88786" y="87643"/>
                    <a:pt x="90584" y="88238"/>
                  </a:cubicBezTo>
                  <a:cubicBezTo>
                    <a:pt x="98299" y="90762"/>
                    <a:pt x="106193" y="92500"/>
                    <a:pt x="114253" y="93393"/>
                  </a:cubicBezTo>
                  <a:cubicBezTo>
                    <a:pt x="115253" y="93501"/>
                    <a:pt x="116242" y="93596"/>
                    <a:pt x="117242" y="93643"/>
                  </a:cubicBezTo>
                  <a:cubicBezTo>
                    <a:pt x="117250" y="93644"/>
                    <a:pt x="117257" y="93644"/>
                    <a:pt x="117265" y="93644"/>
                  </a:cubicBezTo>
                  <a:cubicBezTo>
                    <a:pt x="117687" y="93644"/>
                    <a:pt x="117817" y="93011"/>
                    <a:pt x="117373" y="92953"/>
                  </a:cubicBezTo>
                  <a:cubicBezTo>
                    <a:pt x="114099" y="92512"/>
                    <a:pt x="110848" y="92060"/>
                    <a:pt x="107610" y="91476"/>
                  </a:cubicBezTo>
                  <a:cubicBezTo>
                    <a:pt x="108622" y="81428"/>
                    <a:pt x="106848" y="71105"/>
                    <a:pt x="102514" y="61997"/>
                  </a:cubicBezTo>
                  <a:cubicBezTo>
                    <a:pt x="100144" y="57032"/>
                    <a:pt x="97061" y="52448"/>
                    <a:pt x="94798" y="47435"/>
                  </a:cubicBezTo>
                  <a:lnTo>
                    <a:pt x="94798" y="47435"/>
                  </a:lnTo>
                  <a:cubicBezTo>
                    <a:pt x="95025" y="51912"/>
                    <a:pt x="93858" y="56329"/>
                    <a:pt x="93525" y="60794"/>
                  </a:cubicBezTo>
                  <a:cubicBezTo>
                    <a:pt x="92667" y="72105"/>
                    <a:pt x="97442" y="83702"/>
                    <a:pt x="105978" y="91167"/>
                  </a:cubicBezTo>
                  <a:cubicBezTo>
                    <a:pt x="105836" y="91143"/>
                    <a:pt x="105681" y="91119"/>
                    <a:pt x="105538" y="91084"/>
                  </a:cubicBezTo>
                  <a:cubicBezTo>
                    <a:pt x="101597" y="90298"/>
                    <a:pt x="97692" y="89333"/>
                    <a:pt x="93834" y="88178"/>
                  </a:cubicBezTo>
                  <a:cubicBezTo>
                    <a:pt x="91548" y="87488"/>
                    <a:pt x="89274" y="86726"/>
                    <a:pt x="87024" y="85904"/>
                  </a:cubicBezTo>
                  <a:cubicBezTo>
                    <a:pt x="87071" y="85785"/>
                    <a:pt x="87119" y="85678"/>
                    <a:pt x="87155" y="85559"/>
                  </a:cubicBezTo>
                  <a:cubicBezTo>
                    <a:pt x="87881" y="83464"/>
                    <a:pt x="87559" y="81106"/>
                    <a:pt x="87143" y="78892"/>
                  </a:cubicBezTo>
                  <a:cubicBezTo>
                    <a:pt x="84392" y="64461"/>
                    <a:pt x="77904" y="50757"/>
                    <a:pt x="68474" y="39482"/>
                  </a:cubicBezTo>
                  <a:cubicBezTo>
                    <a:pt x="67890" y="38779"/>
                    <a:pt x="67212" y="38029"/>
                    <a:pt x="66307" y="37887"/>
                  </a:cubicBezTo>
                  <a:lnTo>
                    <a:pt x="66307" y="37887"/>
                  </a:lnTo>
                  <a:cubicBezTo>
                    <a:pt x="66878" y="50960"/>
                    <a:pt x="70462" y="63890"/>
                    <a:pt x="76713" y="75391"/>
                  </a:cubicBezTo>
                  <a:cubicBezTo>
                    <a:pt x="78463" y="78618"/>
                    <a:pt x="80499" y="81820"/>
                    <a:pt x="83202" y="84273"/>
                  </a:cubicBezTo>
                  <a:cubicBezTo>
                    <a:pt x="83011" y="84237"/>
                    <a:pt x="82809" y="84214"/>
                    <a:pt x="82606" y="84190"/>
                  </a:cubicBezTo>
                  <a:cubicBezTo>
                    <a:pt x="78856" y="82642"/>
                    <a:pt x="75189" y="80916"/>
                    <a:pt x="71605" y="79011"/>
                  </a:cubicBezTo>
                  <a:cubicBezTo>
                    <a:pt x="67783" y="76975"/>
                    <a:pt x="64068" y="74736"/>
                    <a:pt x="60497" y="72284"/>
                  </a:cubicBezTo>
                  <a:cubicBezTo>
                    <a:pt x="61699" y="63568"/>
                    <a:pt x="61270" y="54043"/>
                    <a:pt x="57949" y="45971"/>
                  </a:cubicBezTo>
                  <a:cubicBezTo>
                    <a:pt x="55020" y="38839"/>
                    <a:pt x="50436" y="32338"/>
                    <a:pt x="48781" y="24802"/>
                  </a:cubicBezTo>
                  <a:cubicBezTo>
                    <a:pt x="44566" y="30707"/>
                    <a:pt x="41101" y="37732"/>
                    <a:pt x="41982" y="44923"/>
                  </a:cubicBezTo>
                  <a:cubicBezTo>
                    <a:pt x="42661" y="50459"/>
                    <a:pt x="45816" y="55353"/>
                    <a:pt x="49138" y="59830"/>
                  </a:cubicBezTo>
                  <a:cubicBezTo>
                    <a:pt x="51710" y="63283"/>
                    <a:pt x="54436" y="66628"/>
                    <a:pt x="57187" y="69938"/>
                  </a:cubicBezTo>
                  <a:cubicBezTo>
                    <a:pt x="55341" y="68581"/>
                    <a:pt x="53531" y="67164"/>
                    <a:pt x="51769" y="65688"/>
                  </a:cubicBezTo>
                  <a:cubicBezTo>
                    <a:pt x="45614" y="60568"/>
                    <a:pt x="40018" y="54793"/>
                    <a:pt x="35148" y="48435"/>
                  </a:cubicBezTo>
                  <a:cubicBezTo>
                    <a:pt x="34172" y="47161"/>
                    <a:pt x="33231" y="45876"/>
                    <a:pt x="32314" y="44554"/>
                  </a:cubicBezTo>
                  <a:cubicBezTo>
                    <a:pt x="34755" y="42685"/>
                    <a:pt x="36446" y="39970"/>
                    <a:pt x="37529" y="37101"/>
                  </a:cubicBezTo>
                  <a:cubicBezTo>
                    <a:pt x="39839" y="31040"/>
                    <a:pt x="39661" y="24254"/>
                    <a:pt x="38125" y="17967"/>
                  </a:cubicBezTo>
                  <a:cubicBezTo>
                    <a:pt x="36589" y="11669"/>
                    <a:pt x="33755" y="5775"/>
                    <a:pt x="30826" y="1"/>
                  </a:cubicBezTo>
                  <a:close/>
                </a:path>
              </a:pathLst>
            </a:custGeom>
            <a:solidFill>
              <a:srgbClr val="FFE1DD">
                <a:alpha val="18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5"/>
            <p:cNvSpPr/>
            <p:nvPr/>
          </p:nvSpPr>
          <p:spPr>
            <a:xfrm>
              <a:off x="5450975" y="4821250"/>
              <a:ext cx="325" cy="325"/>
            </a:xfrm>
            <a:custGeom>
              <a:avLst/>
              <a:gdLst/>
              <a:ahLst/>
              <a:cxnLst/>
              <a:rect l="l" t="t" r="r" b="b"/>
              <a:pathLst>
                <a:path w="13" h="13" extrusionOk="0">
                  <a:moveTo>
                    <a:pt x="0" y="1"/>
                  </a:moveTo>
                  <a:cubicBezTo>
                    <a:pt x="0" y="1"/>
                    <a:pt x="0" y="1"/>
                    <a:pt x="0" y="13"/>
                  </a:cubicBezTo>
                  <a:lnTo>
                    <a:pt x="12" y="13"/>
                  </a:lnTo>
                  <a:cubicBezTo>
                    <a:pt x="12" y="1"/>
                    <a:pt x="12" y="1"/>
                    <a:pt x="0" y="1"/>
                  </a:cubicBezTo>
                  <a:close/>
                </a:path>
              </a:pathLst>
            </a:custGeom>
            <a:solidFill>
              <a:srgbClr val="FFE1DD">
                <a:alpha val="18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5"/>
            <p:cNvSpPr/>
            <p:nvPr/>
          </p:nvSpPr>
          <p:spPr>
            <a:xfrm>
              <a:off x="-402275" y="3052375"/>
              <a:ext cx="1943550" cy="2148800"/>
            </a:xfrm>
            <a:custGeom>
              <a:avLst/>
              <a:gdLst/>
              <a:ahLst/>
              <a:cxnLst/>
              <a:rect l="l" t="t" r="r" b="b"/>
              <a:pathLst>
                <a:path w="77742" h="85952" extrusionOk="0">
                  <a:moveTo>
                    <a:pt x="43207" y="1"/>
                  </a:moveTo>
                  <a:cubicBezTo>
                    <a:pt x="21498" y="1"/>
                    <a:pt x="1" y="25989"/>
                    <a:pt x="3887" y="49587"/>
                  </a:cubicBezTo>
                  <a:cubicBezTo>
                    <a:pt x="7832" y="73589"/>
                    <a:pt x="36524" y="85952"/>
                    <a:pt x="52128" y="85952"/>
                  </a:cubicBezTo>
                  <a:cubicBezTo>
                    <a:pt x="56114" y="85952"/>
                    <a:pt x="59247" y="85145"/>
                    <a:pt x="60894" y="83519"/>
                  </a:cubicBezTo>
                  <a:cubicBezTo>
                    <a:pt x="66097" y="78376"/>
                    <a:pt x="55155" y="66267"/>
                    <a:pt x="61787" y="50182"/>
                  </a:cubicBezTo>
                  <a:cubicBezTo>
                    <a:pt x="66645" y="38383"/>
                    <a:pt x="75420" y="37883"/>
                    <a:pt x="76372" y="29501"/>
                  </a:cubicBezTo>
                  <a:cubicBezTo>
                    <a:pt x="77742" y="17297"/>
                    <a:pt x="61168" y="842"/>
                    <a:pt x="44523" y="33"/>
                  </a:cubicBezTo>
                  <a:cubicBezTo>
                    <a:pt x="44084" y="11"/>
                    <a:pt x="43646" y="1"/>
                    <a:pt x="43207" y="1"/>
                  </a:cubicBezTo>
                  <a:close/>
                </a:path>
              </a:pathLst>
            </a:custGeom>
            <a:solidFill>
              <a:srgbClr val="FFE1DD">
                <a:alpha val="18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5"/>
            <p:cNvSpPr/>
            <p:nvPr/>
          </p:nvSpPr>
          <p:spPr>
            <a:xfrm>
              <a:off x="5113425" y="1431500"/>
              <a:ext cx="250050" cy="540400"/>
            </a:xfrm>
            <a:custGeom>
              <a:avLst/>
              <a:gdLst/>
              <a:ahLst/>
              <a:cxnLst/>
              <a:rect l="l" t="t" r="r" b="b"/>
              <a:pathLst>
                <a:path w="10002" h="21616" extrusionOk="0">
                  <a:moveTo>
                    <a:pt x="1715" y="18493"/>
                  </a:moveTo>
                  <a:cubicBezTo>
                    <a:pt x="1715" y="18517"/>
                    <a:pt x="1715" y="18541"/>
                    <a:pt x="1727" y="18565"/>
                  </a:cubicBezTo>
                  <a:cubicBezTo>
                    <a:pt x="1655" y="18719"/>
                    <a:pt x="1596" y="18886"/>
                    <a:pt x="1536" y="19041"/>
                  </a:cubicBezTo>
                  <a:cubicBezTo>
                    <a:pt x="1429" y="19315"/>
                    <a:pt x="1620" y="19624"/>
                    <a:pt x="1870" y="19719"/>
                  </a:cubicBezTo>
                  <a:cubicBezTo>
                    <a:pt x="1950" y="19756"/>
                    <a:pt x="2026" y="19770"/>
                    <a:pt x="2100" y="19770"/>
                  </a:cubicBezTo>
                  <a:cubicBezTo>
                    <a:pt x="2147" y="19770"/>
                    <a:pt x="2193" y="19764"/>
                    <a:pt x="2239" y="19755"/>
                  </a:cubicBezTo>
                  <a:lnTo>
                    <a:pt x="2239" y="19755"/>
                  </a:lnTo>
                  <a:cubicBezTo>
                    <a:pt x="2215" y="19779"/>
                    <a:pt x="2203" y="19803"/>
                    <a:pt x="2179" y="19827"/>
                  </a:cubicBezTo>
                  <a:cubicBezTo>
                    <a:pt x="2046" y="20019"/>
                    <a:pt x="1590" y="20556"/>
                    <a:pt x="1350" y="20556"/>
                  </a:cubicBezTo>
                  <a:cubicBezTo>
                    <a:pt x="1248" y="20556"/>
                    <a:pt x="1185" y="20459"/>
                    <a:pt x="1203" y="20196"/>
                  </a:cubicBezTo>
                  <a:cubicBezTo>
                    <a:pt x="1239" y="19636"/>
                    <a:pt x="1513" y="19029"/>
                    <a:pt x="1715" y="18493"/>
                  </a:cubicBezTo>
                  <a:close/>
                  <a:moveTo>
                    <a:pt x="9353" y="0"/>
                  </a:moveTo>
                  <a:cubicBezTo>
                    <a:pt x="9124" y="0"/>
                    <a:pt x="8907" y="123"/>
                    <a:pt x="8871" y="396"/>
                  </a:cubicBezTo>
                  <a:cubicBezTo>
                    <a:pt x="8835" y="598"/>
                    <a:pt x="8799" y="789"/>
                    <a:pt x="8775" y="991"/>
                  </a:cubicBezTo>
                  <a:cubicBezTo>
                    <a:pt x="8743" y="985"/>
                    <a:pt x="8711" y="981"/>
                    <a:pt x="8678" y="981"/>
                  </a:cubicBezTo>
                  <a:cubicBezTo>
                    <a:pt x="8530" y="981"/>
                    <a:pt x="8390" y="1051"/>
                    <a:pt x="8371" y="1217"/>
                  </a:cubicBezTo>
                  <a:cubicBezTo>
                    <a:pt x="7442" y="7027"/>
                    <a:pt x="3465" y="11587"/>
                    <a:pt x="1203" y="16862"/>
                  </a:cubicBezTo>
                  <a:cubicBezTo>
                    <a:pt x="917" y="17505"/>
                    <a:pt x="667" y="18160"/>
                    <a:pt x="441" y="18826"/>
                  </a:cubicBezTo>
                  <a:cubicBezTo>
                    <a:pt x="239" y="19434"/>
                    <a:pt x="0" y="20124"/>
                    <a:pt x="191" y="20767"/>
                  </a:cubicBezTo>
                  <a:cubicBezTo>
                    <a:pt x="345" y="21280"/>
                    <a:pt x="807" y="21616"/>
                    <a:pt x="1320" y="21616"/>
                  </a:cubicBezTo>
                  <a:cubicBezTo>
                    <a:pt x="1403" y="21616"/>
                    <a:pt x="1488" y="21607"/>
                    <a:pt x="1572" y="21589"/>
                  </a:cubicBezTo>
                  <a:cubicBezTo>
                    <a:pt x="2227" y="21446"/>
                    <a:pt x="2679" y="20862"/>
                    <a:pt x="3048" y="20339"/>
                  </a:cubicBezTo>
                  <a:cubicBezTo>
                    <a:pt x="4846" y="17779"/>
                    <a:pt x="6311" y="15005"/>
                    <a:pt x="7466" y="12099"/>
                  </a:cubicBezTo>
                  <a:cubicBezTo>
                    <a:pt x="8763" y="8801"/>
                    <a:pt x="9597" y="5349"/>
                    <a:pt x="9978" y="1824"/>
                  </a:cubicBezTo>
                  <a:cubicBezTo>
                    <a:pt x="10002" y="1682"/>
                    <a:pt x="9954" y="1574"/>
                    <a:pt x="9871" y="1479"/>
                  </a:cubicBezTo>
                  <a:cubicBezTo>
                    <a:pt x="9895" y="1170"/>
                    <a:pt x="9918" y="848"/>
                    <a:pt x="9942" y="539"/>
                  </a:cubicBezTo>
                  <a:cubicBezTo>
                    <a:pt x="9956" y="199"/>
                    <a:pt x="9644" y="0"/>
                    <a:pt x="9353" y="0"/>
                  </a:cubicBezTo>
                  <a:close/>
                </a:path>
              </a:pathLst>
            </a:custGeom>
            <a:solidFill>
              <a:srgbClr val="FFE1DD">
                <a:alpha val="18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5"/>
            <p:cNvSpPr/>
            <p:nvPr/>
          </p:nvSpPr>
          <p:spPr>
            <a:xfrm>
              <a:off x="2596375" y="3730325"/>
              <a:ext cx="465325" cy="383875"/>
            </a:xfrm>
            <a:custGeom>
              <a:avLst/>
              <a:gdLst/>
              <a:ahLst/>
              <a:cxnLst/>
              <a:rect l="l" t="t" r="r" b="b"/>
              <a:pathLst>
                <a:path w="18613" h="15355" extrusionOk="0">
                  <a:moveTo>
                    <a:pt x="17232" y="1"/>
                  </a:moveTo>
                  <a:cubicBezTo>
                    <a:pt x="16724" y="1"/>
                    <a:pt x="16213" y="231"/>
                    <a:pt x="15767" y="454"/>
                  </a:cubicBezTo>
                  <a:cubicBezTo>
                    <a:pt x="12969" y="1835"/>
                    <a:pt x="10338" y="3573"/>
                    <a:pt x="7945" y="5574"/>
                  </a:cubicBezTo>
                  <a:cubicBezTo>
                    <a:pt x="5218" y="7836"/>
                    <a:pt x="2837" y="10479"/>
                    <a:pt x="813" y="13384"/>
                  </a:cubicBezTo>
                  <a:cubicBezTo>
                    <a:pt x="730" y="13491"/>
                    <a:pt x="718" y="13622"/>
                    <a:pt x="741" y="13741"/>
                  </a:cubicBezTo>
                  <a:cubicBezTo>
                    <a:pt x="563" y="14003"/>
                    <a:pt x="396" y="14265"/>
                    <a:pt x="229" y="14539"/>
                  </a:cubicBezTo>
                  <a:cubicBezTo>
                    <a:pt x="1" y="14918"/>
                    <a:pt x="384" y="15355"/>
                    <a:pt x="748" y="15355"/>
                  </a:cubicBezTo>
                  <a:cubicBezTo>
                    <a:pt x="876" y="15355"/>
                    <a:pt x="1002" y="15300"/>
                    <a:pt x="1099" y="15170"/>
                  </a:cubicBezTo>
                  <a:lnTo>
                    <a:pt x="1480" y="14694"/>
                  </a:lnTo>
                  <a:cubicBezTo>
                    <a:pt x="1549" y="14757"/>
                    <a:pt x="1639" y="14797"/>
                    <a:pt x="1726" y="14797"/>
                  </a:cubicBezTo>
                  <a:cubicBezTo>
                    <a:pt x="1802" y="14797"/>
                    <a:pt x="1876" y="14766"/>
                    <a:pt x="1932" y="14694"/>
                  </a:cubicBezTo>
                  <a:cubicBezTo>
                    <a:pt x="5528" y="10038"/>
                    <a:pt x="11207" y="7931"/>
                    <a:pt x="15719" y="4395"/>
                  </a:cubicBezTo>
                  <a:cubicBezTo>
                    <a:pt x="16279" y="3954"/>
                    <a:pt x="16815" y="3514"/>
                    <a:pt x="17327" y="3038"/>
                  </a:cubicBezTo>
                  <a:cubicBezTo>
                    <a:pt x="17791" y="2597"/>
                    <a:pt x="18339" y="2109"/>
                    <a:pt x="18482" y="1454"/>
                  </a:cubicBezTo>
                  <a:cubicBezTo>
                    <a:pt x="18613" y="847"/>
                    <a:pt x="18256" y="240"/>
                    <a:pt x="17660" y="61"/>
                  </a:cubicBezTo>
                  <a:cubicBezTo>
                    <a:pt x="17519" y="19"/>
                    <a:pt x="17376" y="1"/>
                    <a:pt x="17232" y="1"/>
                  </a:cubicBezTo>
                  <a:close/>
                </a:path>
              </a:pathLst>
            </a:custGeom>
            <a:solidFill>
              <a:srgbClr val="FFE1DD">
                <a:alpha val="18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1">
  <p:cSld name="TITLE_AND_BODY_1_1">
    <p:spTree>
      <p:nvGrpSpPr>
        <p:cNvPr id="1" name="Shape 201"/>
        <p:cNvGrpSpPr/>
        <p:nvPr/>
      </p:nvGrpSpPr>
      <p:grpSpPr>
        <a:xfrm>
          <a:off x="0" y="0"/>
          <a:ext cx="0" cy="0"/>
          <a:chOff x="0" y="0"/>
          <a:chExt cx="0" cy="0"/>
        </a:xfrm>
      </p:grpSpPr>
      <p:grpSp>
        <p:nvGrpSpPr>
          <p:cNvPr id="202" name="Google Shape;202;p17"/>
          <p:cNvGrpSpPr/>
          <p:nvPr/>
        </p:nvGrpSpPr>
        <p:grpSpPr>
          <a:xfrm>
            <a:off x="550" y="127050"/>
            <a:ext cx="9772350" cy="5557200"/>
            <a:chOff x="-832225" y="-160200"/>
            <a:chExt cx="9772350" cy="5557200"/>
          </a:xfrm>
        </p:grpSpPr>
        <p:sp>
          <p:nvSpPr>
            <p:cNvPr id="203" name="Google Shape;203;p17"/>
            <p:cNvSpPr/>
            <p:nvPr/>
          </p:nvSpPr>
          <p:spPr>
            <a:xfrm>
              <a:off x="5267600" y="-160200"/>
              <a:ext cx="3672525" cy="5218400"/>
            </a:xfrm>
            <a:custGeom>
              <a:avLst/>
              <a:gdLst/>
              <a:ahLst/>
              <a:cxnLst/>
              <a:rect l="l" t="t" r="r" b="b"/>
              <a:pathLst>
                <a:path w="146901" h="208736" extrusionOk="0">
                  <a:moveTo>
                    <a:pt x="9768" y="0"/>
                  </a:moveTo>
                  <a:cubicBezTo>
                    <a:pt x="8664" y="0"/>
                    <a:pt x="7575" y="148"/>
                    <a:pt x="6526" y="520"/>
                  </a:cubicBezTo>
                  <a:cubicBezTo>
                    <a:pt x="2525" y="1937"/>
                    <a:pt x="227" y="6402"/>
                    <a:pt x="120" y="10640"/>
                  </a:cubicBezTo>
                  <a:cubicBezTo>
                    <a:pt x="1" y="14891"/>
                    <a:pt x="1644" y="18975"/>
                    <a:pt x="3430" y="22832"/>
                  </a:cubicBezTo>
                  <a:cubicBezTo>
                    <a:pt x="13098" y="43811"/>
                    <a:pt x="27588" y="62444"/>
                    <a:pt x="35613" y="84102"/>
                  </a:cubicBezTo>
                  <a:cubicBezTo>
                    <a:pt x="42090" y="101592"/>
                    <a:pt x="44102" y="120356"/>
                    <a:pt x="48602" y="138454"/>
                  </a:cubicBezTo>
                  <a:cubicBezTo>
                    <a:pt x="53055" y="156396"/>
                    <a:pt x="59997" y="173720"/>
                    <a:pt x="69152" y="189770"/>
                  </a:cubicBezTo>
                  <a:cubicBezTo>
                    <a:pt x="72510" y="195651"/>
                    <a:pt x="76534" y="201688"/>
                    <a:pt x="82761" y="204319"/>
                  </a:cubicBezTo>
                  <a:cubicBezTo>
                    <a:pt x="84375" y="204997"/>
                    <a:pt x="85890" y="205292"/>
                    <a:pt x="87327" y="205292"/>
                  </a:cubicBezTo>
                  <a:cubicBezTo>
                    <a:pt x="93006" y="205292"/>
                    <a:pt x="97470" y="200688"/>
                    <a:pt x="102002" y="196925"/>
                  </a:cubicBezTo>
                  <a:cubicBezTo>
                    <a:pt x="103822" y="203917"/>
                    <a:pt x="107390" y="208736"/>
                    <a:pt x="113265" y="208736"/>
                  </a:cubicBezTo>
                  <a:cubicBezTo>
                    <a:pt x="114694" y="208736"/>
                    <a:pt x="116259" y="208451"/>
                    <a:pt x="117968" y="207843"/>
                  </a:cubicBezTo>
                  <a:cubicBezTo>
                    <a:pt x="122481" y="206236"/>
                    <a:pt x="127684" y="205379"/>
                    <a:pt x="131613" y="202569"/>
                  </a:cubicBezTo>
                  <a:cubicBezTo>
                    <a:pt x="135935" y="199473"/>
                    <a:pt x="138102" y="194437"/>
                    <a:pt x="140078" y="189698"/>
                  </a:cubicBezTo>
                  <a:cubicBezTo>
                    <a:pt x="143459" y="181602"/>
                    <a:pt x="146900" y="173172"/>
                    <a:pt x="146436" y="164421"/>
                  </a:cubicBezTo>
                  <a:cubicBezTo>
                    <a:pt x="145424" y="144883"/>
                    <a:pt x="125648" y="130215"/>
                    <a:pt x="124505" y="110688"/>
                  </a:cubicBezTo>
                  <a:cubicBezTo>
                    <a:pt x="123933" y="100949"/>
                    <a:pt x="128184" y="91281"/>
                    <a:pt x="126922" y="81602"/>
                  </a:cubicBezTo>
                  <a:cubicBezTo>
                    <a:pt x="125981" y="74446"/>
                    <a:pt x="122100" y="68005"/>
                    <a:pt x="117766" y="62230"/>
                  </a:cubicBezTo>
                  <a:cubicBezTo>
                    <a:pt x="106669" y="47466"/>
                    <a:pt x="91155" y="35084"/>
                    <a:pt x="72962" y="31941"/>
                  </a:cubicBezTo>
                  <a:cubicBezTo>
                    <a:pt x="70534" y="31524"/>
                    <a:pt x="68045" y="31250"/>
                    <a:pt x="65783" y="30286"/>
                  </a:cubicBezTo>
                  <a:cubicBezTo>
                    <a:pt x="62830" y="29012"/>
                    <a:pt x="60508" y="26654"/>
                    <a:pt x="58163" y="24452"/>
                  </a:cubicBezTo>
                  <a:cubicBezTo>
                    <a:pt x="46126" y="13176"/>
                    <a:pt x="31219" y="4985"/>
                    <a:pt x="15253" y="865"/>
                  </a:cubicBezTo>
                  <a:cubicBezTo>
                    <a:pt x="13464" y="405"/>
                    <a:pt x="11596" y="0"/>
                    <a:pt x="9768" y="0"/>
                  </a:cubicBezTo>
                  <a:close/>
                </a:path>
              </a:pathLst>
            </a:custGeom>
            <a:solidFill>
              <a:srgbClr val="FFE1DD">
                <a:alpha val="18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7"/>
            <p:cNvSpPr/>
            <p:nvPr/>
          </p:nvSpPr>
          <p:spPr>
            <a:xfrm>
              <a:off x="-832225" y="257900"/>
              <a:ext cx="4468400" cy="3013800"/>
            </a:xfrm>
            <a:custGeom>
              <a:avLst/>
              <a:gdLst/>
              <a:ahLst/>
              <a:cxnLst/>
              <a:rect l="l" t="t" r="r" b="b"/>
              <a:pathLst>
                <a:path w="178736" h="120552" extrusionOk="0">
                  <a:moveTo>
                    <a:pt x="98988" y="0"/>
                  </a:moveTo>
                  <a:lnTo>
                    <a:pt x="98988" y="0"/>
                  </a:lnTo>
                  <a:cubicBezTo>
                    <a:pt x="88975" y="1679"/>
                    <a:pt x="79045" y="4180"/>
                    <a:pt x="69817" y="8406"/>
                  </a:cubicBezTo>
                  <a:cubicBezTo>
                    <a:pt x="64662" y="10764"/>
                    <a:pt x="59733" y="13669"/>
                    <a:pt x="55268" y="17169"/>
                  </a:cubicBezTo>
                  <a:cubicBezTo>
                    <a:pt x="51732" y="19955"/>
                    <a:pt x="45945" y="24111"/>
                    <a:pt x="43862" y="28123"/>
                  </a:cubicBezTo>
                  <a:lnTo>
                    <a:pt x="44409" y="28468"/>
                  </a:lnTo>
                  <a:cubicBezTo>
                    <a:pt x="41885" y="28218"/>
                    <a:pt x="39361" y="28028"/>
                    <a:pt x="36825" y="27909"/>
                  </a:cubicBezTo>
                  <a:cubicBezTo>
                    <a:pt x="34159" y="27774"/>
                    <a:pt x="31494" y="27706"/>
                    <a:pt x="28831" y="27706"/>
                  </a:cubicBezTo>
                  <a:cubicBezTo>
                    <a:pt x="20683" y="27706"/>
                    <a:pt x="12555" y="28340"/>
                    <a:pt x="4488" y="29623"/>
                  </a:cubicBezTo>
                  <a:cubicBezTo>
                    <a:pt x="3166" y="29826"/>
                    <a:pt x="1857" y="30064"/>
                    <a:pt x="547" y="30349"/>
                  </a:cubicBezTo>
                  <a:cubicBezTo>
                    <a:pt x="1" y="30463"/>
                    <a:pt x="20" y="31284"/>
                    <a:pt x="552" y="31284"/>
                  </a:cubicBezTo>
                  <a:cubicBezTo>
                    <a:pt x="577" y="31284"/>
                    <a:pt x="603" y="31282"/>
                    <a:pt x="630" y="31278"/>
                  </a:cubicBezTo>
                  <a:cubicBezTo>
                    <a:pt x="5000" y="30695"/>
                    <a:pt x="9357" y="30135"/>
                    <a:pt x="13739" y="29742"/>
                  </a:cubicBezTo>
                  <a:cubicBezTo>
                    <a:pt x="15977" y="43041"/>
                    <a:pt x="21907" y="55722"/>
                    <a:pt x="30729" y="65949"/>
                  </a:cubicBezTo>
                  <a:cubicBezTo>
                    <a:pt x="35527" y="71497"/>
                    <a:pt x="41135" y="76331"/>
                    <a:pt x="45802" y="81987"/>
                  </a:cubicBezTo>
                  <a:cubicBezTo>
                    <a:pt x="43945" y="76296"/>
                    <a:pt x="43874" y="70200"/>
                    <a:pt x="42731" y="64318"/>
                  </a:cubicBezTo>
                  <a:cubicBezTo>
                    <a:pt x="39849" y="49435"/>
                    <a:pt x="29586" y="36172"/>
                    <a:pt x="15954" y="29552"/>
                  </a:cubicBezTo>
                  <a:cubicBezTo>
                    <a:pt x="16144" y="29540"/>
                    <a:pt x="16346" y="29528"/>
                    <a:pt x="16537" y="29504"/>
                  </a:cubicBezTo>
                  <a:cubicBezTo>
                    <a:pt x="20556" y="29219"/>
                    <a:pt x="24583" y="29074"/>
                    <a:pt x="28606" y="29074"/>
                  </a:cubicBezTo>
                  <a:cubicBezTo>
                    <a:pt x="29957" y="29074"/>
                    <a:pt x="31308" y="29090"/>
                    <a:pt x="32658" y="29123"/>
                  </a:cubicBezTo>
                  <a:cubicBezTo>
                    <a:pt x="35861" y="29206"/>
                    <a:pt x="39052" y="29385"/>
                    <a:pt x="42243" y="29647"/>
                  </a:cubicBezTo>
                  <a:cubicBezTo>
                    <a:pt x="42219" y="29814"/>
                    <a:pt x="42207" y="29980"/>
                    <a:pt x="42195" y="30135"/>
                  </a:cubicBezTo>
                  <a:cubicBezTo>
                    <a:pt x="41992" y="33088"/>
                    <a:pt x="43243" y="36029"/>
                    <a:pt x="44564" y="38720"/>
                  </a:cubicBezTo>
                  <a:cubicBezTo>
                    <a:pt x="53220" y="56365"/>
                    <a:pt x="66424" y="71747"/>
                    <a:pt x="82557" y="82951"/>
                  </a:cubicBezTo>
                  <a:cubicBezTo>
                    <a:pt x="83470" y="83592"/>
                    <a:pt x="84502" y="84244"/>
                    <a:pt x="85599" y="84244"/>
                  </a:cubicBezTo>
                  <a:cubicBezTo>
                    <a:pt x="85703" y="84244"/>
                    <a:pt x="85809" y="84238"/>
                    <a:pt x="85915" y="84225"/>
                  </a:cubicBezTo>
                  <a:cubicBezTo>
                    <a:pt x="80557" y="67580"/>
                    <a:pt x="71365" y="52185"/>
                    <a:pt x="59257" y="39565"/>
                  </a:cubicBezTo>
                  <a:cubicBezTo>
                    <a:pt x="55851" y="36017"/>
                    <a:pt x="52101" y="32612"/>
                    <a:pt x="47755" y="30409"/>
                  </a:cubicBezTo>
                  <a:cubicBezTo>
                    <a:pt x="48017" y="30373"/>
                    <a:pt x="48279" y="30338"/>
                    <a:pt x="48541" y="30302"/>
                  </a:cubicBezTo>
                  <a:cubicBezTo>
                    <a:pt x="53923" y="30969"/>
                    <a:pt x="59268" y="31897"/>
                    <a:pt x="64555" y="33088"/>
                  </a:cubicBezTo>
                  <a:cubicBezTo>
                    <a:pt x="70198" y="34362"/>
                    <a:pt x="75782" y="35945"/>
                    <a:pt x="81247" y="37827"/>
                  </a:cubicBezTo>
                  <a:cubicBezTo>
                    <a:pt x="82783" y="49495"/>
                    <a:pt x="86700" y="61627"/>
                    <a:pt x="93844" y="70866"/>
                  </a:cubicBezTo>
                  <a:cubicBezTo>
                    <a:pt x="100131" y="79022"/>
                    <a:pt x="108346" y="85785"/>
                    <a:pt x="113132" y="94905"/>
                  </a:cubicBezTo>
                  <a:cubicBezTo>
                    <a:pt x="116478" y="85821"/>
                    <a:pt x="118466" y="75534"/>
                    <a:pt x="114787" y="66568"/>
                  </a:cubicBezTo>
                  <a:cubicBezTo>
                    <a:pt x="111966" y="59674"/>
                    <a:pt x="106167" y="54483"/>
                    <a:pt x="100297" y="49888"/>
                  </a:cubicBezTo>
                  <a:cubicBezTo>
                    <a:pt x="95761" y="46328"/>
                    <a:pt x="91070" y="42982"/>
                    <a:pt x="86343" y="39684"/>
                  </a:cubicBezTo>
                  <a:lnTo>
                    <a:pt x="86343" y="39684"/>
                  </a:lnTo>
                  <a:cubicBezTo>
                    <a:pt x="89213" y="40791"/>
                    <a:pt x="92046" y="41982"/>
                    <a:pt x="94844" y="43256"/>
                  </a:cubicBezTo>
                  <a:cubicBezTo>
                    <a:pt x="104584" y="47697"/>
                    <a:pt x="113847" y="53162"/>
                    <a:pt x="122372" y="59627"/>
                  </a:cubicBezTo>
                  <a:cubicBezTo>
                    <a:pt x="124062" y="60925"/>
                    <a:pt x="125741" y="62246"/>
                    <a:pt x="127384" y="63627"/>
                  </a:cubicBezTo>
                  <a:cubicBezTo>
                    <a:pt x="124896" y="66902"/>
                    <a:pt x="123681" y="70997"/>
                    <a:pt x="123288" y="75093"/>
                  </a:cubicBezTo>
                  <a:cubicBezTo>
                    <a:pt x="122467" y="83713"/>
                    <a:pt x="125086" y="92393"/>
                    <a:pt x="129289" y="99965"/>
                  </a:cubicBezTo>
                  <a:cubicBezTo>
                    <a:pt x="133492" y="107538"/>
                    <a:pt x="139219" y="114145"/>
                    <a:pt x="145053" y="120551"/>
                  </a:cubicBezTo>
                  <a:cubicBezTo>
                    <a:pt x="143958" y="102334"/>
                    <a:pt x="142112" y="83237"/>
                    <a:pt x="132289" y="67973"/>
                  </a:cubicBezTo>
                  <a:lnTo>
                    <a:pt x="132289" y="67973"/>
                  </a:lnTo>
                  <a:cubicBezTo>
                    <a:pt x="138755" y="74045"/>
                    <a:pt x="144493" y="80915"/>
                    <a:pt x="148756" y="88702"/>
                  </a:cubicBezTo>
                  <a:cubicBezTo>
                    <a:pt x="149565" y="90178"/>
                    <a:pt x="150316" y="91702"/>
                    <a:pt x="151018" y="93238"/>
                  </a:cubicBezTo>
                  <a:cubicBezTo>
                    <a:pt x="151088" y="93390"/>
                    <a:pt x="151221" y="93455"/>
                    <a:pt x="151353" y="93455"/>
                  </a:cubicBezTo>
                  <a:cubicBezTo>
                    <a:pt x="151581" y="93455"/>
                    <a:pt x="151806" y="93260"/>
                    <a:pt x="151685" y="92988"/>
                  </a:cubicBezTo>
                  <a:cubicBezTo>
                    <a:pt x="146279" y="80820"/>
                    <a:pt x="137397" y="70569"/>
                    <a:pt x="127229" y="62091"/>
                  </a:cubicBezTo>
                  <a:cubicBezTo>
                    <a:pt x="124705" y="59984"/>
                    <a:pt x="122086" y="57972"/>
                    <a:pt x="119407" y="56055"/>
                  </a:cubicBezTo>
                  <a:lnTo>
                    <a:pt x="119407" y="56055"/>
                  </a:lnTo>
                  <a:cubicBezTo>
                    <a:pt x="129480" y="61198"/>
                    <a:pt x="138647" y="66902"/>
                    <a:pt x="148125" y="73390"/>
                  </a:cubicBezTo>
                  <a:cubicBezTo>
                    <a:pt x="157483" y="79796"/>
                    <a:pt x="167532" y="85821"/>
                    <a:pt x="178736" y="87583"/>
                  </a:cubicBezTo>
                  <a:cubicBezTo>
                    <a:pt x="174521" y="80856"/>
                    <a:pt x="170235" y="74033"/>
                    <a:pt x="164317" y="68759"/>
                  </a:cubicBezTo>
                  <a:cubicBezTo>
                    <a:pt x="157828" y="62973"/>
                    <a:pt x="149649" y="59317"/>
                    <a:pt x="141207" y="57234"/>
                  </a:cubicBezTo>
                  <a:cubicBezTo>
                    <a:pt x="133325" y="55293"/>
                    <a:pt x="125193" y="54662"/>
                    <a:pt x="117073" y="54412"/>
                  </a:cubicBezTo>
                  <a:cubicBezTo>
                    <a:pt x="111382" y="50519"/>
                    <a:pt x="105405" y="47030"/>
                    <a:pt x="99238" y="43970"/>
                  </a:cubicBezTo>
                  <a:cubicBezTo>
                    <a:pt x="94582" y="41660"/>
                    <a:pt x="89796" y="39601"/>
                    <a:pt x="84926" y="37791"/>
                  </a:cubicBezTo>
                  <a:lnTo>
                    <a:pt x="84926" y="37791"/>
                  </a:lnTo>
                  <a:cubicBezTo>
                    <a:pt x="93237" y="40398"/>
                    <a:pt x="108513" y="45816"/>
                    <a:pt x="112156" y="46018"/>
                  </a:cubicBezTo>
                  <a:cubicBezTo>
                    <a:pt x="122693" y="46590"/>
                    <a:pt x="133254" y="46042"/>
                    <a:pt x="143779" y="46637"/>
                  </a:cubicBezTo>
                  <a:cubicBezTo>
                    <a:pt x="144327" y="46661"/>
                    <a:pt x="144898" y="46721"/>
                    <a:pt x="145446" y="46828"/>
                  </a:cubicBezTo>
                  <a:cubicBezTo>
                    <a:pt x="146303" y="47375"/>
                    <a:pt x="146744" y="47161"/>
                    <a:pt x="147589" y="47733"/>
                  </a:cubicBezTo>
                  <a:cubicBezTo>
                    <a:pt x="146398" y="46244"/>
                    <a:pt x="143184" y="43708"/>
                    <a:pt x="142076" y="43470"/>
                  </a:cubicBezTo>
                  <a:cubicBezTo>
                    <a:pt x="130027" y="35779"/>
                    <a:pt x="119562" y="34231"/>
                    <a:pt x="105346" y="32647"/>
                  </a:cubicBezTo>
                  <a:cubicBezTo>
                    <a:pt x="102938" y="32376"/>
                    <a:pt x="100483" y="32210"/>
                    <a:pt x="98035" y="32210"/>
                  </a:cubicBezTo>
                  <a:cubicBezTo>
                    <a:pt x="92094" y="32210"/>
                    <a:pt x="86190" y="33191"/>
                    <a:pt x="81081" y="36041"/>
                  </a:cubicBezTo>
                  <a:cubicBezTo>
                    <a:pt x="81057" y="36029"/>
                    <a:pt x="81045" y="36017"/>
                    <a:pt x="81033" y="36005"/>
                  </a:cubicBezTo>
                  <a:cubicBezTo>
                    <a:pt x="81033" y="36029"/>
                    <a:pt x="81033" y="36041"/>
                    <a:pt x="81033" y="36064"/>
                  </a:cubicBezTo>
                  <a:cubicBezTo>
                    <a:pt x="80914" y="36136"/>
                    <a:pt x="80795" y="36195"/>
                    <a:pt x="80676" y="36267"/>
                  </a:cubicBezTo>
                  <a:cubicBezTo>
                    <a:pt x="76783" y="34945"/>
                    <a:pt x="72842" y="33778"/>
                    <a:pt x="68865" y="32755"/>
                  </a:cubicBezTo>
                  <a:cubicBezTo>
                    <a:pt x="63650" y="31421"/>
                    <a:pt x="58375" y="30349"/>
                    <a:pt x="53065" y="29540"/>
                  </a:cubicBezTo>
                  <a:cubicBezTo>
                    <a:pt x="71318" y="25861"/>
                    <a:pt x="88165" y="15181"/>
                    <a:pt x="98988" y="0"/>
                  </a:cubicBezTo>
                  <a:close/>
                </a:path>
              </a:pathLst>
            </a:custGeom>
            <a:solidFill>
              <a:srgbClr val="FFE1DD">
                <a:alpha val="18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7"/>
            <p:cNvSpPr/>
            <p:nvPr/>
          </p:nvSpPr>
          <p:spPr>
            <a:xfrm>
              <a:off x="1193300" y="1157725"/>
              <a:ext cx="325" cy="300"/>
            </a:xfrm>
            <a:custGeom>
              <a:avLst/>
              <a:gdLst/>
              <a:ahLst/>
              <a:cxnLst/>
              <a:rect l="l" t="t" r="r" b="b"/>
              <a:pathLst>
                <a:path w="13" h="12" extrusionOk="0">
                  <a:moveTo>
                    <a:pt x="0" y="0"/>
                  </a:moveTo>
                  <a:cubicBezTo>
                    <a:pt x="0" y="12"/>
                    <a:pt x="12" y="12"/>
                    <a:pt x="12" y="12"/>
                  </a:cubicBezTo>
                  <a:cubicBezTo>
                    <a:pt x="12" y="12"/>
                    <a:pt x="12" y="0"/>
                    <a:pt x="12" y="0"/>
                  </a:cubicBezTo>
                  <a:close/>
                </a:path>
              </a:pathLst>
            </a:custGeom>
            <a:solidFill>
              <a:srgbClr val="FFE1DD">
                <a:alpha val="18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7"/>
            <p:cNvSpPr/>
            <p:nvPr/>
          </p:nvSpPr>
          <p:spPr>
            <a:xfrm>
              <a:off x="3943625" y="2979950"/>
              <a:ext cx="2945450" cy="2417050"/>
            </a:xfrm>
            <a:custGeom>
              <a:avLst/>
              <a:gdLst/>
              <a:ahLst/>
              <a:cxnLst/>
              <a:rect l="l" t="t" r="r" b="b"/>
              <a:pathLst>
                <a:path w="117818" h="96682" extrusionOk="0">
                  <a:moveTo>
                    <a:pt x="30826" y="1"/>
                  </a:moveTo>
                  <a:cubicBezTo>
                    <a:pt x="28016" y="13348"/>
                    <a:pt x="25564" y="27504"/>
                    <a:pt x="29636" y="40458"/>
                  </a:cubicBezTo>
                  <a:cubicBezTo>
                    <a:pt x="26171" y="34791"/>
                    <a:pt x="23397" y="28707"/>
                    <a:pt x="21849" y="22242"/>
                  </a:cubicBezTo>
                  <a:cubicBezTo>
                    <a:pt x="21563" y="21015"/>
                    <a:pt x="21313" y="19777"/>
                    <a:pt x="21123" y="18527"/>
                  </a:cubicBezTo>
                  <a:cubicBezTo>
                    <a:pt x="21095" y="18365"/>
                    <a:pt x="20962" y="18289"/>
                    <a:pt x="20835" y="18289"/>
                  </a:cubicBezTo>
                  <a:cubicBezTo>
                    <a:pt x="20691" y="18289"/>
                    <a:pt x="20555" y="18386"/>
                    <a:pt x="20587" y="18563"/>
                  </a:cubicBezTo>
                  <a:cubicBezTo>
                    <a:pt x="22087" y="28421"/>
                    <a:pt x="26457" y="37577"/>
                    <a:pt x="32124" y="45697"/>
                  </a:cubicBezTo>
                  <a:cubicBezTo>
                    <a:pt x="33529" y="47709"/>
                    <a:pt x="35017" y="49686"/>
                    <a:pt x="36565" y="51602"/>
                  </a:cubicBezTo>
                  <a:cubicBezTo>
                    <a:pt x="30326" y="45899"/>
                    <a:pt x="24837" y="39970"/>
                    <a:pt x="19277" y="33410"/>
                  </a:cubicBezTo>
                  <a:cubicBezTo>
                    <a:pt x="13788" y="26945"/>
                    <a:pt x="7740" y="20611"/>
                    <a:pt x="1" y="17122"/>
                  </a:cubicBezTo>
                  <a:lnTo>
                    <a:pt x="1" y="17122"/>
                  </a:lnTo>
                  <a:cubicBezTo>
                    <a:pt x="1715" y="22801"/>
                    <a:pt x="3454" y="28576"/>
                    <a:pt x="6680" y="33553"/>
                  </a:cubicBezTo>
                  <a:cubicBezTo>
                    <a:pt x="10216" y="39018"/>
                    <a:pt x="15396" y="43268"/>
                    <a:pt x="21075" y="46435"/>
                  </a:cubicBezTo>
                  <a:cubicBezTo>
                    <a:pt x="26373" y="49400"/>
                    <a:pt x="32124" y="51460"/>
                    <a:pt x="37934" y="53246"/>
                  </a:cubicBezTo>
                  <a:cubicBezTo>
                    <a:pt x="41268" y="57187"/>
                    <a:pt x="44887" y="60877"/>
                    <a:pt x="48733" y="64306"/>
                  </a:cubicBezTo>
                  <a:cubicBezTo>
                    <a:pt x="51638" y="66890"/>
                    <a:pt x="54686" y="69319"/>
                    <a:pt x="57841" y="71593"/>
                  </a:cubicBezTo>
                  <a:cubicBezTo>
                    <a:pt x="52365" y="68069"/>
                    <a:pt x="42411" y="61139"/>
                    <a:pt x="39815" y="60282"/>
                  </a:cubicBezTo>
                  <a:cubicBezTo>
                    <a:pt x="32338" y="57782"/>
                    <a:pt x="24599" y="56091"/>
                    <a:pt x="17122" y="53579"/>
                  </a:cubicBezTo>
                  <a:cubicBezTo>
                    <a:pt x="16741" y="53448"/>
                    <a:pt x="16336" y="53305"/>
                    <a:pt x="15967" y="53115"/>
                  </a:cubicBezTo>
                  <a:cubicBezTo>
                    <a:pt x="15455" y="52543"/>
                    <a:pt x="15098" y="52615"/>
                    <a:pt x="14598" y="52031"/>
                  </a:cubicBezTo>
                  <a:lnTo>
                    <a:pt x="14598" y="52031"/>
                  </a:lnTo>
                  <a:cubicBezTo>
                    <a:pt x="15158" y="53341"/>
                    <a:pt x="16979" y="55817"/>
                    <a:pt x="17729" y="56198"/>
                  </a:cubicBezTo>
                  <a:cubicBezTo>
                    <a:pt x="24909" y="64128"/>
                    <a:pt x="32148" y="67319"/>
                    <a:pt x="42090" y="71272"/>
                  </a:cubicBezTo>
                  <a:cubicBezTo>
                    <a:pt x="46283" y="72940"/>
                    <a:pt x="50808" y="74201"/>
                    <a:pt x="55270" y="74201"/>
                  </a:cubicBezTo>
                  <a:cubicBezTo>
                    <a:pt x="56953" y="74201"/>
                    <a:pt x="58627" y="74021"/>
                    <a:pt x="60270" y="73617"/>
                  </a:cubicBezTo>
                  <a:cubicBezTo>
                    <a:pt x="60282" y="73629"/>
                    <a:pt x="60282" y="73641"/>
                    <a:pt x="60294" y="73653"/>
                  </a:cubicBezTo>
                  <a:cubicBezTo>
                    <a:pt x="60294" y="73641"/>
                    <a:pt x="60306" y="73629"/>
                    <a:pt x="60306" y="73605"/>
                  </a:cubicBezTo>
                  <a:cubicBezTo>
                    <a:pt x="60401" y="73581"/>
                    <a:pt x="60508" y="73558"/>
                    <a:pt x="60604" y="73534"/>
                  </a:cubicBezTo>
                  <a:cubicBezTo>
                    <a:pt x="63152" y="75260"/>
                    <a:pt x="65759" y="76879"/>
                    <a:pt x="68426" y="78403"/>
                  </a:cubicBezTo>
                  <a:cubicBezTo>
                    <a:pt x="71927" y="80392"/>
                    <a:pt x="75522" y="82213"/>
                    <a:pt x="79201" y="83845"/>
                  </a:cubicBezTo>
                  <a:cubicBezTo>
                    <a:pt x="77949" y="83759"/>
                    <a:pt x="76693" y="83716"/>
                    <a:pt x="75437" y="83716"/>
                  </a:cubicBezTo>
                  <a:cubicBezTo>
                    <a:pt x="62761" y="83716"/>
                    <a:pt x="50058" y="88057"/>
                    <a:pt x="40232" y="96084"/>
                  </a:cubicBezTo>
                  <a:cubicBezTo>
                    <a:pt x="43881" y="96453"/>
                    <a:pt x="47555" y="96682"/>
                    <a:pt x="51224" y="96682"/>
                  </a:cubicBezTo>
                  <a:cubicBezTo>
                    <a:pt x="55144" y="96682"/>
                    <a:pt x="59057" y="96420"/>
                    <a:pt x="62925" y="95786"/>
                  </a:cubicBezTo>
                  <a:cubicBezTo>
                    <a:pt x="67116" y="95096"/>
                    <a:pt x="71248" y="93977"/>
                    <a:pt x="75153" y="92334"/>
                  </a:cubicBezTo>
                  <a:cubicBezTo>
                    <a:pt x="78261" y="91024"/>
                    <a:pt x="83261" y="89167"/>
                    <a:pt x="85559" y="86678"/>
                  </a:cubicBezTo>
                  <a:lnTo>
                    <a:pt x="85226" y="86333"/>
                  </a:lnTo>
                  <a:lnTo>
                    <a:pt x="85226" y="86333"/>
                  </a:lnTo>
                  <a:cubicBezTo>
                    <a:pt x="87000" y="87012"/>
                    <a:pt x="88786" y="87643"/>
                    <a:pt x="90584" y="88238"/>
                  </a:cubicBezTo>
                  <a:cubicBezTo>
                    <a:pt x="98299" y="90762"/>
                    <a:pt x="106193" y="92500"/>
                    <a:pt x="114253" y="93393"/>
                  </a:cubicBezTo>
                  <a:cubicBezTo>
                    <a:pt x="115253" y="93501"/>
                    <a:pt x="116242" y="93596"/>
                    <a:pt x="117242" y="93643"/>
                  </a:cubicBezTo>
                  <a:cubicBezTo>
                    <a:pt x="117250" y="93644"/>
                    <a:pt x="117257" y="93644"/>
                    <a:pt x="117265" y="93644"/>
                  </a:cubicBezTo>
                  <a:cubicBezTo>
                    <a:pt x="117687" y="93644"/>
                    <a:pt x="117817" y="93011"/>
                    <a:pt x="117373" y="92953"/>
                  </a:cubicBezTo>
                  <a:cubicBezTo>
                    <a:pt x="114099" y="92512"/>
                    <a:pt x="110848" y="92060"/>
                    <a:pt x="107610" y="91476"/>
                  </a:cubicBezTo>
                  <a:cubicBezTo>
                    <a:pt x="108622" y="81428"/>
                    <a:pt x="106848" y="71105"/>
                    <a:pt x="102514" y="61997"/>
                  </a:cubicBezTo>
                  <a:cubicBezTo>
                    <a:pt x="100144" y="57032"/>
                    <a:pt x="97061" y="52448"/>
                    <a:pt x="94798" y="47435"/>
                  </a:cubicBezTo>
                  <a:lnTo>
                    <a:pt x="94798" y="47435"/>
                  </a:lnTo>
                  <a:cubicBezTo>
                    <a:pt x="95025" y="51912"/>
                    <a:pt x="93858" y="56329"/>
                    <a:pt x="93525" y="60794"/>
                  </a:cubicBezTo>
                  <a:cubicBezTo>
                    <a:pt x="92667" y="72105"/>
                    <a:pt x="97442" y="83702"/>
                    <a:pt x="105978" y="91167"/>
                  </a:cubicBezTo>
                  <a:cubicBezTo>
                    <a:pt x="105836" y="91143"/>
                    <a:pt x="105681" y="91119"/>
                    <a:pt x="105538" y="91084"/>
                  </a:cubicBezTo>
                  <a:cubicBezTo>
                    <a:pt x="101597" y="90298"/>
                    <a:pt x="97692" y="89333"/>
                    <a:pt x="93834" y="88178"/>
                  </a:cubicBezTo>
                  <a:cubicBezTo>
                    <a:pt x="91548" y="87488"/>
                    <a:pt x="89274" y="86726"/>
                    <a:pt x="87024" y="85904"/>
                  </a:cubicBezTo>
                  <a:cubicBezTo>
                    <a:pt x="87071" y="85785"/>
                    <a:pt x="87119" y="85678"/>
                    <a:pt x="87155" y="85559"/>
                  </a:cubicBezTo>
                  <a:cubicBezTo>
                    <a:pt x="87881" y="83464"/>
                    <a:pt x="87559" y="81106"/>
                    <a:pt x="87143" y="78892"/>
                  </a:cubicBezTo>
                  <a:cubicBezTo>
                    <a:pt x="84392" y="64461"/>
                    <a:pt x="77904" y="50757"/>
                    <a:pt x="68474" y="39482"/>
                  </a:cubicBezTo>
                  <a:cubicBezTo>
                    <a:pt x="67890" y="38779"/>
                    <a:pt x="67212" y="38029"/>
                    <a:pt x="66307" y="37887"/>
                  </a:cubicBezTo>
                  <a:lnTo>
                    <a:pt x="66307" y="37887"/>
                  </a:lnTo>
                  <a:cubicBezTo>
                    <a:pt x="66878" y="50960"/>
                    <a:pt x="70462" y="63890"/>
                    <a:pt x="76713" y="75391"/>
                  </a:cubicBezTo>
                  <a:cubicBezTo>
                    <a:pt x="78463" y="78618"/>
                    <a:pt x="80499" y="81820"/>
                    <a:pt x="83202" y="84273"/>
                  </a:cubicBezTo>
                  <a:cubicBezTo>
                    <a:pt x="83011" y="84237"/>
                    <a:pt x="82809" y="84214"/>
                    <a:pt x="82606" y="84190"/>
                  </a:cubicBezTo>
                  <a:cubicBezTo>
                    <a:pt x="78856" y="82642"/>
                    <a:pt x="75189" y="80916"/>
                    <a:pt x="71605" y="79011"/>
                  </a:cubicBezTo>
                  <a:cubicBezTo>
                    <a:pt x="67783" y="76975"/>
                    <a:pt x="64068" y="74736"/>
                    <a:pt x="60497" y="72284"/>
                  </a:cubicBezTo>
                  <a:cubicBezTo>
                    <a:pt x="61699" y="63568"/>
                    <a:pt x="61270" y="54043"/>
                    <a:pt x="57949" y="45971"/>
                  </a:cubicBezTo>
                  <a:cubicBezTo>
                    <a:pt x="55020" y="38839"/>
                    <a:pt x="50436" y="32338"/>
                    <a:pt x="48781" y="24802"/>
                  </a:cubicBezTo>
                  <a:cubicBezTo>
                    <a:pt x="44566" y="30707"/>
                    <a:pt x="41101" y="37732"/>
                    <a:pt x="41982" y="44923"/>
                  </a:cubicBezTo>
                  <a:cubicBezTo>
                    <a:pt x="42661" y="50459"/>
                    <a:pt x="45816" y="55353"/>
                    <a:pt x="49138" y="59830"/>
                  </a:cubicBezTo>
                  <a:cubicBezTo>
                    <a:pt x="51710" y="63283"/>
                    <a:pt x="54436" y="66628"/>
                    <a:pt x="57187" y="69938"/>
                  </a:cubicBezTo>
                  <a:cubicBezTo>
                    <a:pt x="55341" y="68581"/>
                    <a:pt x="53531" y="67164"/>
                    <a:pt x="51769" y="65688"/>
                  </a:cubicBezTo>
                  <a:cubicBezTo>
                    <a:pt x="45614" y="60568"/>
                    <a:pt x="40018" y="54793"/>
                    <a:pt x="35148" y="48435"/>
                  </a:cubicBezTo>
                  <a:cubicBezTo>
                    <a:pt x="34172" y="47161"/>
                    <a:pt x="33231" y="45876"/>
                    <a:pt x="32314" y="44554"/>
                  </a:cubicBezTo>
                  <a:cubicBezTo>
                    <a:pt x="34755" y="42685"/>
                    <a:pt x="36446" y="39970"/>
                    <a:pt x="37529" y="37101"/>
                  </a:cubicBezTo>
                  <a:cubicBezTo>
                    <a:pt x="39839" y="31040"/>
                    <a:pt x="39661" y="24254"/>
                    <a:pt x="38125" y="17967"/>
                  </a:cubicBezTo>
                  <a:cubicBezTo>
                    <a:pt x="36589" y="11669"/>
                    <a:pt x="33755" y="5775"/>
                    <a:pt x="30826" y="1"/>
                  </a:cubicBezTo>
                  <a:close/>
                </a:path>
              </a:pathLst>
            </a:custGeom>
            <a:solidFill>
              <a:srgbClr val="FFE1DD">
                <a:alpha val="18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7"/>
            <p:cNvSpPr/>
            <p:nvPr/>
          </p:nvSpPr>
          <p:spPr>
            <a:xfrm>
              <a:off x="5450975" y="4821250"/>
              <a:ext cx="325" cy="325"/>
            </a:xfrm>
            <a:custGeom>
              <a:avLst/>
              <a:gdLst/>
              <a:ahLst/>
              <a:cxnLst/>
              <a:rect l="l" t="t" r="r" b="b"/>
              <a:pathLst>
                <a:path w="13" h="13" extrusionOk="0">
                  <a:moveTo>
                    <a:pt x="0" y="1"/>
                  </a:moveTo>
                  <a:cubicBezTo>
                    <a:pt x="0" y="1"/>
                    <a:pt x="0" y="1"/>
                    <a:pt x="0" y="13"/>
                  </a:cubicBezTo>
                  <a:lnTo>
                    <a:pt x="12" y="13"/>
                  </a:lnTo>
                  <a:cubicBezTo>
                    <a:pt x="12" y="1"/>
                    <a:pt x="12" y="1"/>
                    <a:pt x="0" y="1"/>
                  </a:cubicBezTo>
                  <a:close/>
                </a:path>
              </a:pathLst>
            </a:custGeom>
            <a:solidFill>
              <a:srgbClr val="FFE1DD">
                <a:alpha val="18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7"/>
            <p:cNvSpPr/>
            <p:nvPr/>
          </p:nvSpPr>
          <p:spPr>
            <a:xfrm>
              <a:off x="-402275" y="3052375"/>
              <a:ext cx="1943550" cy="2148800"/>
            </a:xfrm>
            <a:custGeom>
              <a:avLst/>
              <a:gdLst/>
              <a:ahLst/>
              <a:cxnLst/>
              <a:rect l="l" t="t" r="r" b="b"/>
              <a:pathLst>
                <a:path w="77742" h="85952" extrusionOk="0">
                  <a:moveTo>
                    <a:pt x="43207" y="1"/>
                  </a:moveTo>
                  <a:cubicBezTo>
                    <a:pt x="21498" y="1"/>
                    <a:pt x="1" y="25989"/>
                    <a:pt x="3887" y="49587"/>
                  </a:cubicBezTo>
                  <a:cubicBezTo>
                    <a:pt x="7832" y="73589"/>
                    <a:pt x="36524" y="85952"/>
                    <a:pt x="52128" y="85952"/>
                  </a:cubicBezTo>
                  <a:cubicBezTo>
                    <a:pt x="56114" y="85952"/>
                    <a:pt x="59247" y="85145"/>
                    <a:pt x="60894" y="83519"/>
                  </a:cubicBezTo>
                  <a:cubicBezTo>
                    <a:pt x="66097" y="78376"/>
                    <a:pt x="55155" y="66267"/>
                    <a:pt x="61787" y="50182"/>
                  </a:cubicBezTo>
                  <a:cubicBezTo>
                    <a:pt x="66645" y="38383"/>
                    <a:pt x="75420" y="37883"/>
                    <a:pt x="76372" y="29501"/>
                  </a:cubicBezTo>
                  <a:cubicBezTo>
                    <a:pt x="77742" y="17297"/>
                    <a:pt x="61168" y="842"/>
                    <a:pt x="44523" y="33"/>
                  </a:cubicBezTo>
                  <a:cubicBezTo>
                    <a:pt x="44084" y="11"/>
                    <a:pt x="43646" y="1"/>
                    <a:pt x="43207" y="1"/>
                  </a:cubicBezTo>
                  <a:close/>
                </a:path>
              </a:pathLst>
            </a:custGeom>
            <a:solidFill>
              <a:srgbClr val="FFE1DD">
                <a:alpha val="18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7"/>
            <p:cNvSpPr/>
            <p:nvPr/>
          </p:nvSpPr>
          <p:spPr>
            <a:xfrm>
              <a:off x="5113425" y="1431500"/>
              <a:ext cx="250050" cy="540400"/>
            </a:xfrm>
            <a:custGeom>
              <a:avLst/>
              <a:gdLst/>
              <a:ahLst/>
              <a:cxnLst/>
              <a:rect l="l" t="t" r="r" b="b"/>
              <a:pathLst>
                <a:path w="10002" h="21616" extrusionOk="0">
                  <a:moveTo>
                    <a:pt x="1715" y="18493"/>
                  </a:moveTo>
                  <a:cubicBezTo>
                    <a:pt x="1715" y="18517"/>
                    <a:pt x="1715" y="18541"/>
                    <a:pt x="1727" y="18565"/>
                  </a:cubicBezTo>
                  <a:cubicBezTo>
                    <a:pt x="1655" y="18719"/>
                    <a:pt x="1596" y="18886"/>
                    <a:pt x="1536" y="19041"/>
                  </a:cubicBezTo>
                  <a:cubicBezTo>
                    <a:pt x="1429" y="19315"/>
                    <a:pt x="1620" y="19624"/>
                    <a:pt x="1870" y="19719"/>
                  </a:cubicBezTo>
                  <a:cubicBezTo>
                    <a:pt x="1950" y="19756"/>
                    <a:pt x="2026" y="19770"/>
                    <a:pt x="2100" y="19770"/>
                  </a:cubicBezTo>
                  <a:cubicBezTo>
                    <a:pt x="2147" y="19770"/>
                    <a:pt x="2193" y="19764"/>
                    <a:pt x="2239" y="19755"/>
                  </a:cubicBezTo>
                  <a:lnTo>
                    <a:pt x="2239" y="19755"/>
                  </a:lnTo>
                  <a:cubicBezTo>
                    <a:pt x="2215" y="19779"/>
                    <a:pt x="2203" y="19803"/>
                    <a:pt x="2179" y="19827"/>
                  </a:cubicBezTo>
                  <a:cubicBezTo>
                    <a:pt x="2046" y="20019"/>
                    <a:pt x="1590" y="20556"/>
                    <a:pt x="1350" y="20556"/>
                  </a:cubicBezTo>
                  <a:cubicBezTo>
                    <a:pt x="1248" y="20556"/>
                    <a:pt x="1185" y="20459"/>
                    <a:pt x="1203" y="20196"/>
                  </a:cubicBezTo>
                  <a:cubicBezTo>
                    <a:pt x="1239" y="19636"/>
                    <a:pt x="1513" y="19029"/>
                    <a:pt x="1715" y="18493"/>
                  </a:cubicBezTo>
                  <a:close/>
                  <a:moveTo>
                    <a:pt x="9353" y="0"/>
                  </a:moveTo>
                  <a:cubicBezTo>
                    <a:pt x="9124" y="0"/>
                    <a:pt x="8907" y="123"/>
                    <a:pt x="8871" y="396"/>
                  </a:cubicBezTo>
                  <a:cubicBezTo>
                    <a:pt x="8835" y="598"/>
                    <a:pt x="8799" y="789"/>
                    <a:pt x="8775" y="991"/>
                  </a:cubicBezTo>
                  <a:cubicBezTo>
                    <a:pt x="8743" y="985"/>
                    <a:pt x="8711" y="981"/>
                    <a:pt x="8678" y="981"/>
                  </a:cubicBezTo>
                  <a:cubicBezTo>
                    <a:pt x="8530" y="981"/>
                    <a:pt x="8390" y="1051"/>
                    <a:pt x="8371" y="1217"/>
                  </a:cubicBezTo>
                  <a:cubicBezTo>
                    <a:pt x="7442" y="7027"/>
                    <a:pt x="3465" y="11587"/>
                    <a:pt x="1203" y="16862"/>
                  </a:cubicBezTo>
                  <a:cubicBezTo>
                    <a:pt x="917" y="17505"/>
                    <a:pt x="667" y="18160"/>
                    <a:pt x="441" y="18826"/>
                  </a:cubicBezTo>
                  <a:cubicBezTo>
                    <a:pt x="239" y="19434"/>
                    <a:pt x="0" y="20124"/>
                    <a:pt x="191" y="20767"/>
                  </a:cubicBezTo>
                  <a:cubicBezTo>
                    <a:pt x="345" y="21280"/>
                    <a:pt x="807" y="21616"/>
                    <a:pt x="1320" y="21616"/>
                  </a:cubicBezTo>
                  <a:cubicBezTo>
                    <a:pt x="1403" y="21616"/>
                    <a:pt x="1488" y="21607"/>
                    <a:pt x="1572" y="21589"/>
                  </a:cubicBezTo>
                  <a:cubicBezTo>
                    <a:pt x="2227" y="21446"/>
                    <a:pt x="2679" y="20862"/>
                    <a:pt x="3048" y="20339"/>
                  </a:cubicBezTo>
                  <a:cubicBezTo>
                    <a:pt x="4846" y="17779"/>
                    <a:pt x="6311" y="15005"/>
                    <a:pt x="7466" y="12099"/>
                  </a:cubicBezTo>
                  <a:cubicBezTo>
                    <a:pt x="8763" y="8801"/>
                    <a:pt x="9597" y="5349"/>
                    <a:pt x="9978" y="1824"/>
                  </a:cubicBezTo>
                  <a:cubicBezTo>
                    <a:pt x="10002" y="1682"/>
                    <a:pt x="9954" y="1574"/>
                    <a:pt x="9871" y="1479"/>
                  </a:cubicBezTo>
                  <a:cubicBezTo>
                    <a:pt x="9895" y="1170"/>
                    <a:pt x="9918" y="848"/>
                    <a:pt x="9942" y="539"/>
                  </a:cubicBezTo>
                  <a:cubicBezTo>
                    <a:pt x="9956" y="199"/>
                    <a:pt x="9644" y="0"/>
                    <a:pt x="9353" y="0"/>
                  </a:cubicBezTo>
                  <a:close/>
                </a:path>
              </a:pathLst>
            </a:custGeom>
            <a:solidFill>
              <a:srgbClr val="FFE1DD">
                <a:alpha val="18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7"/>
            <p:cNvSpPr/>
            <p:nvPr/>
          </p:nvSpPr>
          <p:spPr>
            <a:xfrm>
              <a:off x="2596375" y="3730325"/>
              <a:ext cx="465325" cy="383875"/>
            </a:xfrm>
            <a:custGeom>
              <a:avLst/>
              <a:gdLst/>
              <a:ahLst/>
              <a:cxnLst/>
              <a:rect l="l" t="t" r="r" b="b"/>
              <a:pathLst>
                <a:path w="18613" h="15355" extrusionOk="0">
                  <a:moveTo>
                    <a:pt x="17232" y="1"/>
                  </a:moveTo>
                  <a:cubicBezTo>
                    <a:pt x="16724" y="1"/>
                    <a:pt x="16213" y="231"/>
                    <a:pt x="15767" y="454"/>
                  </a:cubicBezTo>
                  <a:cubicBezTo>
                    <a:pt x="12969" y="1835"/>
                    <a:pt x="10338" y="3573"/>
                    <a:pt x="7945" y="5574"/>
                  </a:cubicBezTo>
                  <a:cubicBezTo>
                    <a:pt x="5218" y="7836"/>
                    <a:pt x="2837" y="10479"/>
                    <a:pt x="813" y="13384"/>
                  </a:cubicBezTo>
                  <a:cubicBezTo>
                    <a:pt x="730" y="13491"/>
                    <a:pt x="718" y="13622"/>
                    <a:pt x="741" y="13741"/>
                  </a:cubicBezTo>
                  <a:cubicBezTo>
                    <a:pt x="563" y="14003"/>
                    <a:pt x="396" y="14265"/>
                    <a:pt x="229" y="14539"/>
                  </a:cubicBezTo>
                  <a:cubicBezTo>
                    <a:pt x="1" y="14918"/>
                    <a:pt x="384" y="15355"/>
                    <a:pt x="748" y="15355"/>
                  </a:cubicBezTo>
                  <a:cubicBezTo>
                    <a:pt x="876" y="15355"/>
                    <a:pt x="1002" y="15300"/>
                    <a:pt x="1099" y="15170"/>
                  </a:cubicBezTo>
                  <a:lnTo>
                    <a:pt x="1480" y="14694"/>
                  </a:lnTo>
                  <a:cubicBezTo>
                    <a:pt x="1549" y="14757"/>
                    <a:pt x="1639" y="14797"/>
                    <a:pt x="1726" y="14797"/>
                  </a:cubicBezTo>
                  <a:cubicBezTo>
                    <a:pt x="1802" y="14797"/>
                    <a:pt x="1876" y="14766"/>
                    <a:pt x="1932" y="14694"/>
                  </a:cubicBezTo>
                  <a:cubicBezTo>
                    <a:pt x="5528" y="10038"/>
                    <a:pt x="11207" y="7931"/>
                    <a:pt x="15719" y="4395"/>
                  </a:cubicBezTo>
                  <a:cubicBezTo>
                    <a:pt x="16279" y="3954"/>
                    <a:pt x="16815" y="3514"/>
                    <a:pt x="17327" y="3038"/>
                  </a:cubicBezTo>
                  <a:cubicBezTo>
                    <a:pt x="17791" y="2597"/>
                    <a:pt x="18339" y="2109"/>
                    <a:pt x="18482" y="1454"/>
                  </a:cubicBezTo>
                  <a:cubicBezTo>
                    <a:pt x="18613" y="847"/>
                    <a:pt x="18256" y="240"/>
                    <a:pt x="17660" y="61"/>
                  </a:cubicBezTo>
                  <a:cubicBezTo>
                    <a:pt x="17519" y="19"/>
                    <a:pt x="17376" y="1"/>
                    <a:pt x="17232" y="1"/>
                  </a:cubicBezTo>
                  <a:close/>
                </a:path>
              </a:pathLst>
            </a:custGeom>
            <a:solidFill>
              <a:srgbClr val="FFE1DD">
                <a:alpha val="18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 name="Google Shape;211;p17"/>
          <p:cNvGrpSpPr/>
          <p:nvPr/>
        </p:nvGrpSpPr>
        <p:grpSpPr>
          <a:xfrm>
            <a:off x="-436776" y="-1347841"/>
            <a:ext cx="4524917" cy="3282309"/>
            <a:chOff x="1458275" y="1034475"/>
            <a:chExt cx="4354650" cy="3158800"/>
          </a:xfrm>
        </p:grpSpPr>
        <p:sp>
          <p:nvSpPr>
            <p:cNvPr id="212" name="Google Shape;212;p17"/>
            <p:cNvSpPr/>
            <p:nvPr/>
          </p:nvSpPr>
          <p:spPr>
            <a:xfrm>
              <a:off x="1458875" y="1417775"/>
              <a:ext cx="4148375" cy="2514925"/>
            </a:xfrm>
            <a:custGeom>
              <a:avLst/>
              <a:gdLst/>
              <a:ahLst/>
              <a:cxnLst/>
              <a:rect l="l" t="t" r="r" b="b"/>
              <a:pathLst>
                <a:path w="165935" h="100597" extrusionOk="0">
                  <a:moveTo>
                    <a:pt x="107226" y="0"/>
                  </a:moveTo>
                  <a:cubicBezTo>
                    <a:pt x="89919" y="0"/>
                    <a:pt x="74644" y="3565"/>
                    <a:pt x="72770" y="4020"/>
                  </a:cubicBezTo>
                  <a:cubicBezTo>
                    <a:pt x="38633" y="12386"/>
                    <a:pt x="4125" y="38620"/>
                    <a:pt x="1738" y="69350"/>
                  </a:cubicBezTo>
                  <a:cubicBezTo>
                    <a:pt x="1553" y="71714"/>
                    <a:pt x="0" y="91645"/>
                    <a:pt x="12028" y="98621"/>
                  </a:cubicBezTo>
                  <a:cubicBezTo>
                    <a:pt x="14425" y="100005"/>
                    <a:pt x="16881" y="100596"/>
                    <a:pt x="19526" y="100596"/>
                  </a:cubicBezTo>
                  <a:cubicBezTo>
                    <a:pt x="29721" y="100596"/>
                    <a:pt x="42731" y="91822"/>
                    <a:pt x="66026" y="85897"/>
                  </a:cubicBezTo>
                  <a:cubicBezTo>
                    <a:pt x="80007" y="82341"/>
                    <a:pt x="91166" y="81474"/>
                    <a:pt x="100472" y="81474"/>
                  </a:cubicBezTo>
                  <a:cubicBezTo>
                    <a:pt x="109322" y="81474"/>
                    <a:pt x="116496" y="82258"/>
                    <a:pt x="122826" y="82258"/>
                  </a:cubicBezTo>
                  <a:cubicBezTo>
                    <a:pt x="130573" y="82258"/>
                    <a:pt x="137057" y="81084"/>
                    <a:pt x="143802" y="75863"/>
                  </a:cubicBezTo>
                  <a:cubicBezTo>
                    <a:pt x="160071" y="63255"/>
                    <a:pt x="165934" y="36372"/>
                    <a:pt x="155042" y="19107"/>
                  </a:cubicBezTo>
                  <a:cubicBezTo>
                    <a:pt x="145446" y="3861"/>
                    <a:pt x="125236" y="0"/>
                    <a:pt x="107226" y="0"/>
                  </a:cubicBezTo>
                  <a:close/>
                </a:path>
              </a:pathLst>
            </a:custGeom>
            <a:solidFill>
              <a:srgbClr val="E75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7"/>
            <p:cNvSpPr/>
            <p:nvPr/>
          </p:nvSpPr>
          <p:spPr>
            <a:xfrm>
              <a:off x="1458275" y="1086025"/>
              <a:ext cx="4219650" cy="3107250"/>
            </a:xfrm>
            <a:custGeom>
              <a:avLst/>
              <a:gdLst/>
              <a:ahLst/>
              <a:cxnLst/>
              <a:rect l="l" t="t" r="r" b="b"/>
              <a:pathLst>
                <a:path w="168786" h="124290" fill="none" extrusionOk="0">
                  <a:moveTo>
                    <a:pt x="157708" y="31983"/>
                  </a:moveTo>
                  <a:cubicBezTo>
                    <a:pt x="168786" y="50453"/>
                    <a:pt x="162830" y="79237"/>
                    <a:pt x="146283" y="92702"/>
                  </a:cubicBezTo>
                  <a:cubicBezTo>
                    <a:pt x="127905" y="107673"/>
                    <a:pt x="111474" y="91612"/>
                    <a:pt x="67163" y="103478"/>
                  </a:cubicBezTo>
                  <a:cubicBezTo>
                    <a:pt x="37313" y="111450"/>
                    <a:pt x="24057" y="124289"/>
                    <a:pt x="12237" y="117059"/>
                  </a:cubicBezTo>
                  <a:cubicBezTo>
                    <a:pt x="1" y="109619"/>
                    <a:pt x="1577" y="88275"/>
                    <a:pt x="1762" y="85749"/>
                  </a:cubicBezTo>
                  <a:cubicBezTo>
                    <a:pt x="4196" y="52863"/>
                    <a:pt x="39306" y="24775"/>
                    <a:pt x="74022" y="15853"/>
                  </a:cubicBezTo>
                  <a:cubicBezTo>
                    <a:pt x="77916" y="14833"/>
                    <a:pt x="138565" y="1"/>
                    <a:pt x="157708" y="31983"/>
                  </a:cubicBezTo>
                  <a:close/>
                </a:path>
              </a:pathLst>
            </a:custGeom>
            <a:noFill/>
            <a:ln w="19050" cap="flat" cmpd="sng">
              <a:solidFill>
                <a:srgbClr val="FBB85E"/>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7"/>
            <p:cNvSpPr/>
            <p:nvPr/>
          </p:nvSpPr>
          <p:spPr>
            <a:xfrm>
              <a:off x="1593275" y="1034475"/>
              <a:ext cx="4219650" cy="3107225"/>
            </a:xfrm>
            <a:custGeom>
              <a:avLst/>
              <a:gdLst/>
              <a:ahLst/>
              <a:cxnLst/>
              <a:rect l="l" t="t" r="r" b="b"/>
              <a:pathLst>
                <a:path w="168786" h="124289" fill="none" extrusionOk="0">
                  <a:moveTo>
                    <a:pt x="157708" y="31982"/>
                  </a:moveTo>
                  <a:cubicBezTo>
                    <a:pt x="168786" y="50453"/>
                    <a:pt x="162830" y="79236"/>
                    <a:pt x="146259" y="92724"/>
                  </a:cubicBezTo>
                  <a:cubicBezTo>
                    <a:pt x="127905" y="107672"/>
                    <a:pt x="111450" y="91612"/>
                    <a:pt x="67139" y="103477"/>
                  </a:cubicBezTo>
                  <a:cubicBezTo>
                    <a:pt x="37313" y="111450"/>
                    <a:pt x="24057" y="124289"/>
                    <a:pt x="12214" y="117081"/>
                  </a:cubicBezTo>
                  <a:cubicBezTo>
                    <a:pt x="1" y="109619"/>
                    <a:pt x="1577" y="88298"/>
                    <a:pt x="1762" y="85748"/>
                  </a:cubicBezTo>
                  <a:cubicBezTo>
                    <a:pt x="4195" y="52886"/>
                    <a:pt x="39306" y="24775"/>
                    <a:pt x="74022" y="15852"/>
                  </a:cubicBezTo>
                  <a:cubicBezTo>
                    <a:pt x="77916" y="14856"/>
                    <a:pt x="138542" y="0"/>
                    <a:pt x="157708" y="31982"/>
                  </a:cubicBezTo>
                  <a:close/>
                </a:path>
              </a:pathLst>
            </a:custGeom>
            <a:noFill/>
            <a:ln w="19050" cap="flat" cmpd="sng">
              <a:solidFill>
                <a:srgbClr val="FBB85E"/>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5" name="Google Shape;215;p17"/>
          <p:cNvSpPr txBox="1">
            <a:spLocks noGrp="1"/>
          </p:cNvSpPr>
          <p:nvPr>
            <p:ph type="subTitle" idx="1"/>
          </p:nvPr>
        </p:nvSpPr>
        <p:spPr>
          <a:xfrm>
            <a:off x="629750" y="2112250"/>
            <a:ext cx="4025700" cy="1725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b="0">
                <a:solidFill>
                  <a:schemeClr val="accent1"/>
                </a:solidFill>
              </a:defRPr>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a:endParaRPr/>
          </a:p>
        </p:txBody>
      </p:sp>
      <p:sp>
        <p:nvSpPr>
          <p:cNvPr id="216" name="Google Shape;216;p17"/>
          <p:cNvSpPr txBox="1">
            <a:spLocks noGrp="1"/>
          </p:cNvSpPr>
          <p:nvPr>
            <p:ph type="title"/>
          </p:nvPr>
        </p:nvSpPr>
        <p:spPr>
          <a:xfrm>
            <a:off x="629750" y="353423"/>
            <a:ext cx="3041100" cy="3936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grpSp>
        <p:nvGrpSpPr>
          <p:cNvPr id="217" name="Google Shape;217;p17"/>
          <p:cNvGrpSpPr/>
          <p:nvPr/>
        </p:nvGrpSpPr>
        <p:grpSpPr>
          <a:xfrm>
            <a:off x="5218360" y="1120358"/>
            <a:ext cx="5175485" cy="5042279"/>
            <a:chOff x="4484375" y="647000"/>
            <a:chExt cx="4485600" cy="4370150"/>
          </a:xfrm>
        </p:grpSpPr>
        <p:sp>
          <p:nvSpPr>
            <p:cNvPr id="218" name="Google Shape;218;p17"/>
            <p:cNvSpPr/>
            <p:nvPr/>
          </p:nvSpPr>
          <p:spPr>
            <a:xfrm>
              <a:off x="4484375" y="647000"/>
              <a:ext cx="4485600" cy="4072925"/>
            </a:xfrm>
            <a:custGeom>
              <a:avLst/>
              <a:gdLst/>
              <a:ahLst/>
              <a:cxnLst/>
              <a:rect l="l" t="t" r="r" b="b"/>
              <a:pathLst>
                <a:path w="179424" h="162917" extrusionOk="0">
                  <a:moveTo>
                    <a:pt x="102922" y="598"/>
                  </a:moveTo>
                  <a:cubicBezTo>
                    <a:pt x="109990" y="598"/>
                    <a:pt x="117592" y="2104"/>
                    <a:pt x="125170" y="5047"/>
                  </a:cubicBezTo>
                  <a:cubicBezTo>
                    <a:pt x="134371" y="8639"/>
                    <a:pt x="143339" y="14248"/>
                    <a:pt x="151126" y="21293"/>
                  </a:cubicBezTo>
                  <a:cubicBezTo>
                    <a:pt x="159377" y="28756"/>
                    <a:pt x="166237" y="37794"/>
                    <a:pt x="170941" y="47458"/>
                  </a:cubicBezTo>
                  <a:cubicBezTo>
                    <a:pt x="176132" y="58142"/>
                    <a:pt x="178774" y="69451"/>
                    <a:pt x="178797" y="81085"/>
                  </a:cubicBezTo>
                  <a:cubicBezTo>
                    <a:pt x="178821" y="107574"/>
                    <a:pt x="164475" y="125929"/>
                    <a:pt x="152447" y="136659"/>
                  </a:cubicBezTo>
                  <a:cubicBezTo>
                    <a:pt x="137522" y="149962"/>
                    <a:pt x="117847" y="159046"/>
                    <a:pt x="98472" y="161596"/>
                  </a:cubicBezTo>
                  <a:cubicBezTo>
                    <a:pt x="94651" y="162096"/>
                    <a:pt x="90734" y="162342"/>
                    <a:pt x="86775" y="162342"/>
                  </a:cubicBezTo>
                  <a:cubicBezTo>
                    <a:pt x="72749" y="162342"/>
                    <a:pt x="58189" y="159252"/>
                    <a:pt x="45447" y="153415"/>
                  </a:cubicBezTo>
                  <a:cubicBezTo>
                    <a:pt x="36896" y="149521"/>
                    <a:pt x="29410" y="144562"/>
                    <a:pt x="23176" y="138652"/>
                  </a:cubicBezTo>
                  <a:cubicBezTo>
                    <a:pt x="16525" y="132372"/>
                    <a:pt x="11473" y="125187"/>
                    <a:pt x="8182" y="117285"/>
                  </a:cubicBezTo>
                  <a:cubicBezTo>
                    <a:pt x="1461" y="101132"/>
                    <a:pt x="1" y="76102"/>
                    <a:pt x="12701" y="59347"/>
                  </a:cubicBezTo>
                  <a:cubicBezTo>
                    <a:pt x="17243" y="53344"/>
                    <a:pt x="21531" y="51212"/>
                    <a:pt x="29294" y="47319"/>
                  </a:cubicBezTo>
                  <a:cubicBezTo>
                    <a:pt x="32840" y="45558"/>
                    <a:pt x="37243" y="43356"/>
                    <a:pt x="42713" y="40250"/>
                  </a:cubicBezTo>
                  <a:cubicBezTo>
                    <a:pt x="62296" y="29173"/>
                    <a:pt x="72029" y="19555"/>
                    <a:pt x="79121" y="12556"/>
                  </a:cubicBezTo>
                  <a:cubicBezTo>
                    <a:pt x="86027" y="5719"/>
                    <a:pt x="90199" y="1617"/>
                    <a:pt x="98310" y="806"/>
                  </a:cubicBezTo>
                  <a:cubicBezTo>
                    <a:pt x="99816" y="667"/>
                    <a:pt x="101346" y="598"/>
                    <a:pt x="102922" y="598"/>
                  </a:cubicBezTo>
                  <a:close/>
                  <a:moveTo>
                    <a:pt x="102923" y="1"/>
                  </a:moveTo>
                  <a:cubicBezTo>
                    <a:pt x="101343" y="1"/>
                    <a:pt x="99788" y="76"/>
                    <a:pt x="98264" y="227"/>
                  </a:cubicBezTo>
                  <a:cubicBezTo>
                    <a:pt x="89921" y="1061"/>
                    <a:pt x="85471" y="5464"/>
                    <a:pt x="78727" y="12116"/>
                  </a:cubicBezTo>
                  <a:cubicBezTo>
                    <a:pt x="71635" y="19115"/>
                    <a:pt x="61948" y="28686"/>
                    <a:pt x="42435" y="39741"/>
                  </a:cubicBezTo>
                  <a:cubicBezTo>
                    <a:pt x="36965" y="42846"/>
                    <a:pt x="32562" y="45048"/>
                    <a:pt x="29039" y="46809"/>
                  </a:cubicBezTo>
                  <a:cubicBezTo>
                    <a:pt x="21183" y="50726"/>
                    <a:pt x="16872" y="52881"/>
                    <a:pt x="12237" y="58976"/>
                  </a:cubicBezTo>
                  <a:cubicBezTo>
                    <a:pt x="6444" y="66624"/>
                    <a:pt x="3106" y="76659"/>
                    <a:pt x="2573" y="87968"/>
                  </a:cubicBezTo>
                  <a:cubicBezTo>
                    <a:pt x="2110" y="98049"/>
                    <a:pt x="3918" y="108524"/>
                    <a:pt x="7649" y="117493"/>
                  </a:cubicBezTo>
                  <a:cubicBezTo>
                    <a:pt x="10986" y="125466"/>
                    <a:pt x="16061" y="132743"/>
                    <a:pt x="22782" y="139069"/>
                  </a:cubicBezTo>
                  <a:cubicBezTo>
                    <a:pt x="29063" y="145025"/>
                    <a:pt x="36595" y="150008"/>
                    <a:pt x="45193" y="153948"/>
                  </a:cubicBezTo>
                  <a:cubicBezTo>
                    <a:pt x="58032" y="159811"/>
                    <a:pt x="72678" y="162917"/>
                    <a:pt x="86769" y="162917"/>
                  </a:cubicBezTo>
                  <a:cubicBezTo>
                    <a:pt x="90755" y="162917"/>
                    <a:pt x="94718" y="162685"/>
                    <a:pt x="98565" y="162152"/>
                  </a:cubicBezTo>
                  <a:cubicBezTo>
                    <a:pt x="118055" y="159603"/>
                    <a:pt x="137824" y="150472"/>
                    <a:pt x="152841" y="137099"/>
                  </a:cubicBezTo>
                  <a:cubicBezTo>
                    <a:pt x="164962" y="126277"/>
                    <a:pt x="179423" y="107783"/>
                    <a:pt x="179377" y="81085"/>
                  </a:cubicBezTo>
                  <a:cubicBezTo>
                    <a:pt x="179354" y="69358"/>
                    <a:pt x="176689" y="57956"/>
                    <a:pt x="171451" y="47203"/>
                  </a:cubicBezTo>
                  <a:cubicBezTo>
                    <a:pt x="166723" y="37469"/>
                    <a:pt x="159817" y="28362"/>
                    <a:pt x="151520" y="20853"/>
                  </a:cubicBezTo>
                  <a:cubicBezTo>
                    <a:pt x="143687" y="13761"/>
                    <a:pt x="134649" y="8106"/>
                    <a:pt x="125379" y="4514"/>
                  </a:cubicBezTo>
                  <a:cubicBezTo>
                    <a:pt x="117731" y="1535"/>
                    <a:pt x="110068" y="1"/>
                    <a:pt x="1029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7"/>
            <p:cNvSpPr/>
            <p:nvPr/>
          </p:nvSpPr>
          <p:spPr>
            <a:xfrm>
              <a:off x="4484375" y="944175"/>
              <a:ext cx="4485600" cy="4072975"/>
            </a:xfrm>
            <a:custGeom>
              <a:avLst/>
              <a:gdLst/>
              <a:ahLst/>
              <a:cxnLst/>
              <a:rect l="l" t="t" r="r" b="b"/>
              <a:pathLst>
                <a:path w="179424" h="162919" extrusionOk="0">
                  <a:moveTo>
                    <a:pt x="102922" y="576"/>
                  </a:moveTo>
                  <a:cubicBezTo>
                    <a:pt x="109990" y="576"/>
                    <a:pt x="117592" y="2106"/>
                    <a:pt x="125170" y="5049"/>
                  </a:cubicBezTo>
                  <a:cubicBezTo>
                    <a:pt x="134371" y="8618"/>
                    <a:pt x="143339" y="14227"/>
                    <a:pt x="151126" y="21272"/>
                  </a:cubicBezTo>
                  <a:cubicBezTo>
                    <a:pt x="159377" y="28734"/>
                    <a:pt x="166237" y="37796"/>
                    <a:pt x="170941" y="47460"/>
                  </a:cubicBezTo>
                  <a:cubicBezTo>
                    <a:pt x="176132" y="58120"/>
                    <a:pt x="178774" y="69453"/>
                    <a:pt x="178797" y="81087"/>
                  </a:cubicBezTo>
                  <a:cubicBezTo>
                    <a:pt x="178821" y="107576"/>
                    <a:pt x="164475" y="125931"/>
                    <a:pt x="152447" y="136661"/>
                  </a:cubicBezTo>
                  <a:cubicBezTo>
                    <a:pt x="137522" y="149964"/>
                    <a:pt x="117847" y="159048"/>
                    <a:pt x="98472" y="161574"/>
                  </a:cubicBezTo>
                  <a:cubicBezTo>
                    <a:pt x="94639" y="162081"/>
                    <a:pt x="90709" y="162330"/>
                    <a:pt x="86737" y="162330"/>
                  </a:cubicBezTo>
                  <a:cubicBezTo>
                    <a:pt x="72723" y="162330"/>
                    <a:pt x="58178" y="159231"/>
                    <a:pt x="45447" y="153417"/>
                  </a:cubicBezTo>
                  <a:cubicBezTo>
                    <a:pt x="36896" y="149500"/>
                    <a:pt x="29410" y="144541"/>
                    <a:pt x="23176" y="138654"/>
                  </a:cubicBezTo>
                  <a:cubicBezTo>
                    <a:pt x="16525" y="132350"/>
                    <a:pt x="11473" y="125166"/>
                    <a:pt x="8182" y="117263"/>
                  </a:cubicBezTo>
                  <a:cubicBezTo>
                    <a:pt x="1461" y="101110"/>
                    <a:pt x="1" y="76081"/>
                    <a:pt x="12701" y="59325"/>
                  </a:cubicBezTo>
                  <a:cubicBezTo>
                    <a:pt x="17243" y="53346"/>
                    <a:pt x="21531" y="51191"/>
                    <a:pt x="29294" y="47321"/>
                  </a:cubicBezTo>
                  <a:cubicBezTo>
                    <a:pt x="32840" y="45559"/>
                    <a:pt x="37243" y="43358"/>
                    <a:pt x="42713" y="40252"/>
                  </a:cubicBezTo>
                  <a:cubicBezTo>
                    <a:pt x="62296" y="29151"/>
                    <a:pt x="72029" y="19557"/>
                    <a:pt x="79121" y="12535"/>
                  </a:cubicBezTo>
                  <a:cubicBezTo>
                    <a:pt x="86027" y="5721"/>
                    <a:pt x="90199" y="1619"/>
                    <a:pt x="98310" y="808"/>
                  </a:cubicBezTo>
                  <a:cubicBezTo>
                    <a:pt x="99816" y="646"/>
                    <a:pt x="101346" y="576"/>
                    <a:pt x="102922" y="576"/>
                  </a:cubicBezTo>
                  <a:close/>
                  <a:moveTo>
                    <a:pt x="102963" y="1"/>
                  </a:moveTo>
                  <a:cubicBezTo>
                    <a:pt x="101369" y="1"/>
                    <a:pt x="99800" y="76"/>
                    <a:pt x="98264" y="229"/>
                  </a:cubicBezTo>
                  <a:cubicBezTo>
                    <a:pt x="89921" y="1040"/>
                    <a:pt x="85471" y="5443"/>
                    <a:pt x="78727" y="12118"/>
                  </a:cubicBezTo>
                  <a:cubicBezTo>
                    <a:pt x="71635" y="19117"/>
                    <a:pt x="61948" y="28688"/>
                    <a:pt x="42435" y="39742"/>
                  </a:cubicBezTo>
                  <a:cubicBezTo>
                    <a:pt x="36965" y="42825"/>
                    <a:pt x="32562" y="45026"/>
                    <a:pt x="29039" y="46788"/>
                  </a:cubicBezTo>
                  <a:cubicBezTo>
                    <a:pt x="21183" y="50704"/>
                    <a:pt x="16872" y="52883"/>
                    <a:pt x="12237" y="58978"/>
                  </a:cubicBezTo>
                  <a:cubicBezTo>
                    <a:pt x="6444" y="66626"/>
                    <a:pt x="3106" y="76637"/>
                    <a:pt x="2573" y="87970"/>
                  </a:cubicBezTo>
                  <a:cubicBezTo>
                    <a:pt x="2110" y="98028"/>
                    <a:pt x="3918" y="108526"/>
                    <a:pt x="7649" y="117495"/>
                  </a:cubicBezTo>
                  <a:cubicBezTo>
                    <a:pt x="10986" y="125467"/>
                    <a:pt x="16061" y="132721"/>
                    <a:pt x="22782" y="139071"/>
                  </a:cubicBezTo>
                  <a:cubicBezTo>
                    <a:pt x="29063" y="145004"/>
                    <a:pt x="36595" y="150010"/>
                    <a:pt x="45193" y="153950"/>
                  </a:cubicBezTo>
                  <a:cubicBezTo>
                    <a:pt x="58032" y="159790"/>
                    <a:pt x="72678" y="162918"/>
                    <a:pt x="86769" y="162918"/>
                  </a:cubicBezTo>
                  <a:cubicBezTo>
                    <a:pt x="90755" y="162918"/>
                    <a:pt x="94718" y="162664"/>
                    <a:pt x="98565" y="162154"/>
                  </a:cubicBezTo>
                  <a:cubicBezTo>
                    <a:pt x="118055" y="159604"/>
                    <a:pt x="137824" y="150450"/>
                    <a:pt x="152841" y="137078"/>
                  </a:cubicBezTo>
                  <a:cubicBezTo>
                    <a:pt x="164962" y="126278"/>
                    <a:pt x="179423" y="107785"/>
                    <a:pt x="179377" y="81064"/>
                  </a:cubicBezTo>
                  <a:cubicBezTo>
                    <a:pt x="179354" y="69360"/>
                    <a:pt x="176689" y="57958"/>
                    <a:pt x="171451" y="47182"/>
                  </a:cubicBezTo>
                  <a:cubicBezTo>
                    <a:pt x="166723" y="37471"/>
                    <a:pt x="159817" y="28363"/>
                    <a:pt x="151520" y="20831"/>
                  </a:cubicBezTo>
                  <a:cubicBezTo>
                    <a:pt x="143687" y="13763"/>
                    <a:pt x="134649" y="8108"/>
                    <a:pt x="125379" y="4493"/>
                  </a:cubicBezTo>
                  <a:cubicBezTo>
                    <a:pt x="117745" y="1519"/>
                    <a:pt x="110096" y="1"/>
                    <a:pt x="1029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four column  2">
  <p:cSld name="CUSTOM_3_1">
    <p:spTree>
      <p:nvGrpSpPr>
        <p:cNvPr id="1" name="Shape 290"/>
        <p:cNvGrpSpPr/>
        <p:nvPr/>
      </p:nvGrpSpPr>
      <p:grpSpPr>
        <a:xfrm>
          <a:off x="0" y="0"/>
          <a:ext cx="0" cy="0"/>
          <a:chOff x="0" y="0"/>
          <a:chExt cx="0" cy="0"/>
        </a:xfrm>
      </p:grpSpPr>
      <p:grpSp>
        <p:nvGrpSpPr>
          <p:cNvPr id="291" name="Google Shape;291;p21"/>
          <p:cNvGrpSpPr/>
          <p:nvPr/>
        </p:nvGrpSpPr>
        <p:grpSpPr>
          <a:xfrm>
            <a:off x="-4421" y="-1162875"/>
            <a:ext cx="9484592" cy="7223725"/>
            <a:chOff x="-972150" y="-975975"/>
            <a:chExt cx="9382325" cy="7223725"/>
          </a:xfrm>
        </p:grpSpPr>
        <p:sp>
          <p:nvSpPr>
            <p:cNvPr id="292" name="Google Shape;292;p21"/>
            <p:cNvSpPr/>
            <p:nvPr/>
          </p:nvSpPr>
          <p:spPr>
            <a:xfrm>
              <a:off x="3397425" y="4086150"/>
              <a:ext cx="4581850" cy="2161600"/>
            </a:xfrm>
            <a:custGeom>
              <a:avLst/>
              <a:gdLst/>
              <a:ahLst/>
              <a:cxnLst/>
              <a:rect l="l" t="t" r="r" b="b"/>
              <a:pathLst>
                <a:path w="183274" h="86464" extrusionOk="0">
                  <a:moveTo>
                    <a:pt x="29559" y="1"/>
                  </a:moveTo>
                  <a:cubicBezTo>
                    <a:pt x="24805" y="1"/>
                    <a:pt x="20058" y="417"/>
                    <a:pt x="15336" y="1366"/>
                  </a:cubicBezTo>
                  <a:cubicBezTo>
                    <a:pt x="8526" y="2735"/>
                    <a:pt x="787" y="6616"/>
                    <a:pt x="311" y="13546"/>
                  </a:cubicBezTo>
                  <a:cubicBezTo>
                    <a:pt x="1" y="18046"/>
                    <a:pt x="3120" y="22213"/>
                    <a:pt x="6990" y="24511"/>
                  </a:cubicBezTo>
                  <a:cubicBezTo>
                    <a:pt x="10871" y="26821"/>
                    <a:pt x="15420" y="27643"/>
                    <a:pt x="19849" y="28512"/>
                  </a:cubicBezTo>
                  <a:cubicBezTo>
                    <a:pt x="33684" y="31226"/>
                    <a:pt x="47364" y="34763"/>
                    <a:pt x="60794" y="39096"/>
                  </a:cubicBezTo>
                  <a:cubicBezTo>
                    <a:pt x="65914" y="40751"/>
                    <a:pt x="71153" y="42609"/>
                    <a:pt x="75117" y="46240"/>
                  </a:cubicBezTo>
                  <a:cubicBezTo>
                    <a:pt x="79689" y="50431"/>
                    <a:pt x="82023" y="56468"/>
                    <a:pt x="85809" y="61385"/>
                  </a:cubicBezTo>
                  <a:cubicBezTo>
                    <a:pt x="90679" y="67719"/>
                    <a:pt x="97751" y="71922"/>
                    <a:pt x="104776" y="75732"/>
                  </a:cubicBezTo>
                  <a:cubicBezTo>
                    <a:pt x="115303" y="81447"/>
                    <a:pt x="127980" y="86464"/>
                    <a:pt x="140198" y="86464"/>
                  </a:cubicBezTo>
                  <a:cubicBezTo>
                    <a:pt x="148292" y="86464"/>
                    <a:pt x="156185" y="84262"/>
                    <a:pt x="163117" y="78601"/>
                  </a:cubicBezTo>
                  <a:cubicBezTo>
                    <a:pt x="168474" y="74244"/>
                    <a:pt x="178904" y="66302"/>
                    <a:pt x="180893" y="59778"/>
                  </a:cubicBezTo>
                  <a:cubicBezTo>
                    <a:pt x="183274" y="51967"/>
                    <a:pt x="176071" y="45359"/>
                    <a:pt x="170260" y="41918"/>
                  </a:cubicBezTo>
                  <a:cubicBezTo>
                    <a:pt x="164416" y="38466"/>
                    <a:pt x="157587" y="37005"/>
                    <a:pt x="150774" y="37005"/>
                  </a:cubicBezTo>
                  <a:cubicBezTo>
                    <a:pt x="149176" y="37005"/>
                    <a:pt x="147579" y="37085"/>
                    <a:pt x="145995" y="37239"/>
                  </a:cubicBezTo>
                  <a:cubicBezTo>
                    <a:pt x="142647" y="37569"/>
                    <a:pt x="139194" y="38193"/>
                    <a:pt x="135851" y="38193"/>
                  </a:cubicBezTo>
                  <a:cubicBezTo>
                    <a:pt x="133524" y="38193"/>
                    <a:pt x="131250" y="37891"/>
                    <a:pt x="129100" y="36977"/>
                  </a:cubicBezTo>
                  <a:cubicBezTo>
                    <a:pt x="125588" y="35489"/>
                    <a:pt x="122933" y="32572"/>
                    <a:pt x="120111" y="30012"/>
                  </a:cubicBezTo>
                  <a:cubicBezTo>
                    <a:pt x="108967" y="19963"/>
                    <a:pt x="94203" y="15117"/>
                    <a:pt x="79916" y="10533"/>
                  </a:cubicBezTo>
                  <a:cubicBezTo>
                    <a:pt x="63559" y="5289"/>
                    <a:pt x="46512" y="1"/>
                    <a:pt x="29559" y="1"/>
                  </a:cubicBezTo>
                  <a:close/>
                </a:path>
              </a:pathLst>
            </a:custGeom>
            <a:solidFill>
              <a:srgbClr val="FFE1DD">
                <a:alpha val="1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1"/>
            <p:cNvSpPr/>
            <p:nvPr/>
          </p:nvSpPr>
          <p:spPr>
            <a:xfrm>
              <a:off x="1423675" y="-975975"/>
              <a:ext cx="5650725" cy="2916550"/>
            </a:xfrm>
            <a:custGeom>
              <a:avLst/>
              <a:gdLst/>
              <a:ahLst/>
              <a:cxnLst/>
              <a:rect l="l" t="t" r="r" b="b"/>
              <a:pathLst>
                <a:path w="226029" h="116662" extrusionOk="0">
                  <a:moveTo>
                    <a:pt x="213151" y="0"/>
                  </a:moveTo>
                  <a:cubicBezTo>
                    <a:pt x="210144" y="0"/>
                    <a:pt x="207108" y="662"/>
                    <a:pt x="204181" y="1409"/>
                  </a:cubicBezTo>
                  <a:cubicBezTo>
                    <a:pt x="181797" y="7124"/>
                    <a:pt x="160842" y="17994"/>
                    <a:pt x="138089" y="21959"/>
                  </a:cubicBezTo>
                  <a:cubicBezTo>
                    <a:pt x="119718" y="25162"/>
                    <a:pt x="100894" y="23745"/>
                    <a:pt x="82285" y="24888"/>
                  </a:cubicBezTo>
                  <a:cubicBezTo>
                    <a:pt x="63830" y="26019"/>
                    <a:pt x="45542" y="29698"/>
                    <a:pt x="28087" y="35806"/>
                  </a:cubicBezTo>
                  <a:cubicBezTo>
                    <a:pt x="21706" y="38033"/>
                    <a:pt x="15038" y="40902"/>
                    <a:pt x="11323" y="46546"/>
                  </a:cubicBezTo>
                  <a:cubicBezTo>
                    <a:pt x="6561" y="53797"/>
                    <a:pt x="11490" y="60369"/>
                    <a:pt x="15110" y="66798"/>
                  </a:cubicBezTo>
                  <a:cubicBezTo>
                    <a:pt x="6144" y="67453"/>
                    <a:pt x="1" y="71370"/>
                    <a:pt x="1477" y="80538"/>
                  </a:cubicBezTo>
                  <a:cubicBezTo>
                    <a:pt x="2239" y="85253"/>
                    <a:pt x="2132" y="90527"/>
                    <a:pt x="4192" y="94909"/>
                  </a:cubicBezTo>
                  <a:cubicBezTo>
                    <a:pt x="6454" y="99719"/>
                    <a:pt x="11002" y="102755"/>
                    <a:pt x="15312" y="105565"/>
                  </a:cubicBezTo>
                  <a:cubicBezTo>
                    <a:pt x="22658" y="110351"/>
                    <a:pt x="30326" y="115256"/>
                    <a:pt x="39017" y="116399"/>
                  </a:cubicBezTo>
                  <a:cubicBezTo>
                    <a:pt x="40386" y="116578"/>
                    <a:pt x="41749" y="116661"/>
                    <a:pt x="43105" y="116661"/>
                  </a:cubicBezTo>
                  <a:cubicBezTo>
                    <a:pt x="59666" y="116661"/>
                    <a:pt x="75346" y="104326"/>
                    <a:pt x="91922" y="104326"/>
                  </a:cubicBezTo>
                  <a:cubicBezTo>
                    <a:pt x="93221" y="104326"/>
                    <a:pt x="94524" y="104402"/>
                    <a:pt x="95834" y="104565"/>
                  </a:cubicBezTo>
                  <a:cubicBezTo>
                    <a:pt x="105514" y="105767"/>
                    <a:pt x="114253" y="111696"/>
                    <a:pt x="123992" y="112208"/>
                  </a:cubicBezTo>
                  <a:cubicBezTo>
                    <a:pt x="124457" y="112233"/>
                    <a:pt x="124921" y="112245"/>
                    <a:pt x="125385" y="112245"/>
                  </a:cubicBezTo>
                  <a:cubicBezTo>
                    <a:pt x="132112" y="112245"/>
                    <a:pt x="138661" y="109727"/>
                    <a:pt x="144709" y="106720"/>
                  </a:cubicBezTo>
                  <a:cubicBezTo>
                    <a:pt x="161235" y="98481"/>
                    <a:pt x="176225" y="85467"/>
                    <a:pt x="182619" y="68144"/>
                  </a:cubicBezTo>
                  <a:cubicBezTo>
                    <a:pt x="183476" y="65834"/>
                    <a:pt x="184190" y="63429"/>
                    <a:pt x="185548" y="61381"/>
                  </a:cubicBezTo>
                  <a:cubicBezTo>
                    <a:pt x="187334" y="58702"/>
                    <a:pt x="190072" y="56856"/>
                    <a:pt x="192668" y="54951"/>
                  </a:cubicBezTo>
                  <a:cubicBezTo>
                    <a:pt x="205931" y="45153"/>
                    <a:pt x="216682" y="31972"/>
                    <a:pt x="223636" y="17018"/>
                  </a:cubicBezTo>
                  <a:cubicBezTo>
                    <a:pt x="224874" y="14339"/>
                    <a:pt x="226029" y="11422"/>
                    <a:pt x="225565" y="8505"/>
                  </a:cubicBezTo>
                  <a:cubicBezTo>
                    <a:pt x="224886" y="4314"/>
                    <a:pt x="220921" y="1242"/>
                    <a:pt x="216766" y="361"/>
                  </a:cubicBezTo>
                  <a:cubicBezTo>
                    <a:pt x="215572" y="108"/>
                    <a:pt x="214364" y="0"/>
                    <a:pt x="213151" y="0"/>
                  </a:cubicBezTo>
                  <a:close/>
                </a:path>
              </a:pathLst>
            </a:custGeom>
            <a:solidFill>
              <a:srgbClr val="FFE1DD">
                <a:alpha val="1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1"/>
            <p:cNvSpPr/>
            <p:nvPr/>
          </p:nvSpPr>
          <p:spPr>
            <a:xfrm>
              <a:off x="-972150" y="1826250"/>
              <a:ext cx="3195950" cy="4081300"/>
            </a:xfrm>
            <a:custGeom>
              <a:avLst/>
              <a:gdLst/>
              <a:ahLst/>
              <a:cxnLst/>
              <a:rect l="l" t="t" r="r" b="b"/>
              <a:pathLst>
                <a:path w="127838" h="163252" extrusionOk="0">
                  <a:moveTo>
                    <a:pt x="102442" y="0"/>
                  </a:moveTo>
                  <a:lnTo>
                    <a:pt x="102442" y="0"/>
                  </a:lnTo>
                  <a:cubicBezTo>
                    <a:pt x="95000" y="2751"/>
                    <a:pt x="87440" y="5549"/>
                    <a:pt x="81070" y="10264"/>
                  </a:cubicBezTo>
                  <a:cubicBezTo>
                    <a:pt x="74069" y="15443"/>
                    <a:pt x="68830" y="22694"/>
                    <a:pt x="65068" y="30540"/>
                  </a:cubicBezTo>
                  <a:cubicBezTo>
                    <a:pt x="61556" y="37862"/>
                    <a:pt x="59270" y="45696"/>
                    <a:pt x="57376" y="53590"/>
                  </a:cubicBezTo>
                  <a:cubicBezTo>
                    <a:pt x="52388" y="58365"/>
                    <a:pt x="47756" y="63496"/>
                    <a:pt x="43506" y="68914"/>
                  </a:cubicBezTo>
                  <a:cubicBezTo>
                    <a:pt x="40291" y="73009"/>
                    <a:pt x="37302" y="77260"/>
                    <a:pt x="34528" y="81665"/>
                  </a:cubicBezTo>
                  <a:cubicBezTo>
                    <a:pt x="38779" y="74057"/>
                    <a:pt x="47208" y="60210"/>
                    <a:pt x="48149" y="56686"/>
                  </a:cubicBezTo>
                  <a:cubicBezTo>
                    <a:pt x="50852" y="46494"/>
                    <a:pt x="52483" y="36041"/>
                    <a:pt x="55209" y="25861"/>
                  </a:cubicBezTo>
                  <a:cubicBezTo>
                    <a:pt x="55352" y="25337"/>
                    <a:pt x="55519" y="24789"/>
                    <a:pt x="55745" y="24277"/>
                  </a:cubicBezTo>
                  <a:cubicBezTo>
                    <a:pt x="56460" y="23539"/>
                    <a:pt x="56329" y="23063"/>
                    <a:pt x="57067" y="22360"/>
                  </a:cubicBezTo>
                  <a:lnTo>
                    <a:pt x="57067" y="22360"/>
                  </a:lnTo>
                  <a:cubicBezTo>
                    <a:pt x="55364" y="23218"/>
                    <a:pt x="52221" y="25849"/>
                    <a:pt x="51769" y="26873"/>
                  </a:cubicBezTo>
                  <a:cubicBezTo>
                    <a:pt x="41779" y="37112"/>
                    <a:pt x="38124" y="47042"/>
                    <a:pt x="33671" y="60627"/>
                  </a:cubicBezTo>
                  <a:cubicBezTo>
                    <a:pt x="31076" y="68509"/>
                    <a:pt x="29575" y="77188"/>
                    <a:pt x="32028" y="85070"/>
                  </a:cubicBezTo>
                  <a:cubicBezTo>
                    <a:pt x="32016" y="85082"/>
                    <a:pt x="32004" y="85094"/>
                    <a:pt x="31992" y="85118"/>
                  </a:cubicBezTo>
                  <a:lnTo>
                    <a:pt x="32052" y="85118"/>
                  </a:lnTo>
                  <a:cubicBezTo>
                    <a:pt x="32088" y="85249"/>
                    <a:pt x="32135" y="85380"/>
                    <a:pt x="32183" y="85511"/>
                  </a:cubicBezTo>
                  <a:cubicBezTo>
                    <a:pt x="30087" y="89047"/>
                    <a:pt x="28135" y="92667"/>
                    <a:pt x="26325" y="96357"/>
                  </a:cubicBezTo>
                  <a:cubicBezTo>
                    <a:pt x="23956" y="101179"/>
                    <a:pt x="21824" y="106132"/>
                    <a:pt x="19943" y="111169"/>
                  </a:cubicBezTo>
                  <a:cubicBezTo>
                    <a:pt x="20074" y="92547"/>
                    <a:pt x="13061" y="73879"/>
                    <a:pt x="405" y="60186"/>
                  </a:cubicBezTo>
                  <a:lnTo>
                    <a:pt x="405" y="60186"/>
                  </a:lnTo>
                  <a:cubicBezTo>
                    <a:pt x="0" y="70319"/>
                    <a:pt x="429" y="80558"/>
                    <a:pt x="2679" y="90452"/>
                  </a:cubicBezTo>
                  <a:cubicBezTo>
                    <a:pt x="3941" y="95976"/>
                    <a:pt x="5775" y="101394"/>
                    <a:pt x="8287" y="106478"/>
                  </a:cubicBezTo>
                  <a:cubicBezTo>
                    <a:pt x="10287" y="110514"/>
                    <a:pt x="13180" y="117027"/>
                    <a:pt x="16693" y="119884"/>
                  </a:cubicBezTo>
                  <a:lnTo>
                    <a:pt x="17121" y="119420"/>
                  </a:lnTo>
                  <a:lnTo>
                    <a:pt x="17121" y="119420"/>
                  </a:lnTo>
                  <a:cubicBezTo>
                    <a:pt x="16371" y="121849"/>
                    <a:pt x="15669" y="124278"/>
                    <a:pt x="15026" y="126730"/>
                  </a:cubicBezTo>
                  <a:cubicBezTo>
                    <a:pt x="12287" y="137220"/>
                    <a:pt x="10632" y="147911"/>
                    <a:pt x="10109" y="158734"/>
                  </a:cubicBezTo>
                  <a:cubicBezTo>
                    <a:pt x="10037" y="160068"/>
                    <a:pt x="10001" y="161401"/>
                    <a:pt x="10013" y="162747"/>
                  </a:cubicBezTo>
                  <a:cubicBezTo>
                    <a:pt x="10020" y="163067"/>
                    <a:pt x="10289" y="163251"/>
                    <a:pt x="10536" y="163251"/>
                  </a:cubicBezTo>
                  <a:cubicBezTo>
                    <a:pt x="10738" y="163251"/>
                    <a:pt x="10926" y="163127"/>
                    <a:pt x="10942" y="162854"/>
                  </a:cubicBezTo>
                  <a:cubicBezTo>
                    <a:pt x="11264" y="158448"/>
                    <a:pt x="11609" y="154079"/>
                    <a:pt x="12109" y="149709"/>
                  </a:cubicBezTo>
                  <a:cubicBezTo>
                    <a:pt x="13058" y="149746"/>
                    <a:pt x="14007" y="149764"/>
                    <a:pt x="14956" y="149764"/>
                  </a:cubicBezTo>
                  <a:cubicBezTo>
                    <a:pt x="27506" y="149764"/>
                    <a:pt x="40049" y="146558"/>
                    <a:pt x="51018" y="140470"/>
                  </a:cubicBezTo>
                  <a:cubicBezTo>
                    <a:pt x="57448" y="136910"/>
                    <a:pt x="63318" y="132410"/>
                    <a:pt x="69807" y="128981"/>
                  </a:cubicBezTo>
                  <a:lnTo>
                    <a:pt x="69807" y="128981"/>
                  </a:lnTo>
                  <a:cubicBezTo>
                    <a:pt x="68507" y="129126"/>
                    <a:pt x="67205" y="129184"/>
                    <a:pt x="65901" y="129184"/>
                  </a:cubicBezTo>
                  <a:cubicBezTo>
                    <a:pt x="61245" y="129184"/>
                    <a:pt x="56566" y="128450"/>
                    <a:pt x="51888" y="128385"/>
                  </a:cubicBezTo>
                  <a:cubicBezTo>
                    <a:pt x="51672" y="128382"/>
                    <a:pt x="51456" y="128381"/>
                    <a:pt x="51240" y="128381"/>
                  </a:cubicBezTo>
                  <a:cubicBezTo>
                    <a:pt x="36291" y="128381"/>
                    <a:pt x="21526" y="135676"/>
                    <a:pt x="12383" y="147495"/>
                  </a:cubicBezTo>
                  <a:lnTo>
                    <a:pt x="12466" y="146923"/>
                  </a:lnTo>
                  <a:cubicBezTo>
                    <a:pt x="13180" y="141589"/>
                    <a:pt x="14157" y="136291"/>
                    <a:pt x="15383" y="131052"/>
                  </a:cubicBezTo>
                  <a:cubicBezTo>
                    <a:pt x="16109" y="127945"/>
                    <a:pt x="16931" y="124849"/>
                    <a:pt x="17848" y="121789"/>
                  </a:cubicBezTo>
                  <a:cubicBezTo>
                    <a:pt x="18002" y="121837"/>
                    <a:pt x="18157" y="121884"/>
                    <a:pt x="18312" y="121932"/>
                  </a:cubicBezTo>
                  <a:cubicBezTo>
                    <a:pt x="19259" y="122196"/>
                    <a:pt x="20236" y="122305"/>
                    <a:pt x="21224" y="122305"/>
                  </a:cubicBezTo>
                  <a:cubicBezTo>
                    <a:pt x="23220" y="122305"/>
                    <a:pt x="25263" y="121862"/>
                    <a:pt x="27206" y="121361"/>
                  </a:cubicBezTo>
                  <a:cubicBezTo>
                    <a:pt x="46244" y="116503"/>
                    <a:pt x="63996" y="106704"/>
                    <a:pt x="78260" y="93202"/>
                  </a:cubicBezTo>
                  <a:cubicBezTo>
                    <a:pt x="79153" y="92357"/>
                    <a:pt x="80082" y="91393"/>
                    <a:pt x="80201" y="90178"/>
                  </a:cubicBezTo>
                  <a:lnTo>
                    <a:pt x="80201" y="90178"/>
                  </a:lnTo>
                  <a:cubicBezTo>
                    <a:pt x="62806" y="92024"/>
                    <a:pt x="45851" y="97881"/>
                    <a:pt x="31028" y="107156"/>
                  </a:cubicBezTo>
                  <a:cubicBezTo>
                    <a:pt x="26861" y="109764"/>
                    <a:pt x="22765" y="112740"/>
                    <a:pt x="19717" y="116550"/>
                  </a:cubicBezTo>
                  <a:cubicBezTo>
                    <a:pt x="19741" y="116277"/>
                    <a:pt x="19753" y="116015"/>
                    <a:pt x="19776" y="115753"/>
                  </a:cubicBezTo>
                  <a:cubicBezTo>
                    <a:pt x="21527" y="110621"/>
                    <a:pt x="23527" y="105573"/>
                    <a:pt x="25765" y="100644"/>
                  </a:cubicBezTo>
                  <a:cubicBezTo>
                    <a:pt x="28170" y="95381"/>
                    <a:pt x="30861" y="90238"/>
                    <a:pt x="33826" y="85273"/>
                  </a:cubicBezTo>
                  <a:cubicBezTo>
                    <a:pt x="35998" y="85436"/>
                    <a:pt x="38203" y="85522"/>
                    <a:pt x="40421" y="85522"/>
                  </a:cubicBezTo>
                  <a:cubicBezTo>
                    <a:pt x="50176" y="85522"/>
                    <a:pt x="60179" y="83850"/>
                    <a:pt x="68735" y="79689"/>
                  </a:cubicBezTo>
                  <a:cubicBezTo>
                    <a:pt x="77998" y="75188"/>
                    <a:pt x="86309" y="68545"/>
                    <a:pt x="96215" y="65711"/>
                  </a:cubicBezTo>
                  <a:cubicBezTo>
                    <a:pt x="89326" y="61414"/>
                    <a:pt x="81435" y="57885"/>
                    <a:pt x="73459" y="57885"/>
                  </a:cubicBezTo>
                  <a:cubicBezTo>
                    <a:pt x="71909" y="57885"/>
                    <a:pt x="70356" y="58019"/>
                    <a:pt x="68806" y="58305"/>
                  </a:cubicBezTo>
                  <a:cubicBezTo>
                    <a:pt x="61484" y="59674"/>
                    <a:pt x="55209" y="64282"/>
                    <a:pt x="49518" y="69092"/>
                  </a:cubicBezTo>
                  <a:cubicBezTo>
                    <a:pt x="45113" y="72807"/>
                    <a:pt x="40874" y="76712"/>
                    <a:pt x="36683" y="80665"/>
                  </a:cubicBezTo>
                  <a:cubicBezTo>
                    <a:pt x="38350" y="78081"/>
                    <a:pt x="40089" y="75545"/>
                    <a:pt x="41910" y="73081"/>
                  </a:cubicBezTo>
                  <a:cubicBezTo>
                    <a:pt x="48244" y="64449"/>
                    <a:pt x="55483" y="56495"/>
                    <a:pt x="63568" y="49471"/>
                  </a:cubicBezTo>
                  <a:cubicBezTo>
                    <a:pt x="65175" y="48078"/>
                    <a:pt x="66818" y="46709"/>
                    <a:pt x="68509" y="45375"/>
                  </a:cubicBezTo>
                  <a:cubicBezTo>
                    <a:pt x="71200" y="48483"/>
                    <a:pt x="74962" y="50507"/>
                    <a:pt x="78891" y="51721"/>
                  </a:cubicBezTo>
                  <a:cubicBezTo>
                    <a:pt x="82405" y="52815"/>
                    <a:pt x="86060" y="53301"/>
                    <a:pt x="89736" y="53301"/>
                  </a:cubicBezTo>
                  <a:cubicBezTo>
                    <a:pt x="94703" y="53301"/>
                    <a:pt x="99710" y="52413"/>
                    <a:pt x="104466" y="50935"/>
                  </a:cubicBezTo>
                  <a:cubicBezTo>
                    <a:pt x="112740" y="48363"/>
                    <a:pt x="120372" y="44113"/>
                    <a:pt x="127838" y="39708"/>
                  </a:cubicBezTo>
                  <a:cubicBezTo>
                    <a:pt x="118643" y="38362"/>
                    <a:pt x="109187" y="37159"/>
                    <a:pt x="99881" y="37159"/>
                  </a:cubicBezTo>
                  <a:cubicBezTo>
                    <a:pt x="90906" y="37159"/>
                    <a:pt x="82071" y="38278"/>
                    <a:pt x="73748" y="41470"/>
                  </a:cubicBezTo>
                  <a:cubicBezTo>
                    <a:pt x="81022" y="36374"/>
                    <a:pt x="88916" y="32171"/>
                    <a:pt x="97405" y="29587"/>
                  </a:cubicBezTo>
                  <a:cubicBezTo>
                    <a:pt x="99024" y="29087"/>
                    <a:pt x="100668" y="28671"/>
                    <a:pt x="102311" y="28301"/>
                  </a:cubicBezTo>
                  <a:cubicBezTo>
                    <a:pt x="102734" y="28201"/>
                    <a:pt x="102678" y="27578"/>
                    <a:pt x="102297" y="27578"/>
                  </a:cubicBezTo>
                  <a:cubicBezTo>
                    <a:pt x="102271" y="27578"/>
                    <a:pt x="102244" y="27581"/>
                    <a:pt x="102215" y="27587"/>
                  </a:cubicBezTo>
                  <a:cubicBezTo>
                    <a:pt x="89190" y="30397"/>
                    <a:pt x="77343" y="36993"/>
                    <a:pt x="66973" y="45220"/>
                  </a:cubicBezTo>
                  <a:cubicBezTo>
                    <a:pt x="64389" y="47268"/>
                    <a:pt x="61889" y="49411"/>
                    <a:pt x="59460" y="51638"/>
                  </a:cubicBezTo>
                  <a:cubicBezTo>
                    <a:pt x="66556" y="42839"/>
                    <a:pt x="74009" y="35017"/>
                    <a:pt x="82296" y="27075"/>
                  </a:cubicBezTo>
                  <a:cubicBezTo>
                    <a:pt x="90476" y="19217"/>
                    <a:pt x="98417" y="10609"/>
                    <a:pt x="102442" y="0"/>
                  </a:cubicBezTo>
                  <a:close/>
                </a:path>
              </a:pathLst>
            </a:custGeom>
            <a:solidFill>
              <a:srgbClr val="FFE1DD">
                <a:alpha val="1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1"/>
            <p:cNvSpPr/>
            <p:nvPr/>
          </p:nvSpPr>
          <p:spPr>
            <a:xfrm>
              <a:off x="4358275" y="1211575"/>
              <a:ext cx="4051900" cy="2560225"/>
            </a:xfrm>
            <a:custGeom>
              <a:avLst/>
              <a:gdLst/>
              <a:ahLst/>
              <a:cxnLst/>
              <a:rect l="l" t="t" r="r" b="b"/>
              <a:pathLst>
                <a:path w="162076" h="102409" extrusionOk="0">
                  <a:moveTo>
                    <a:pt x="161467" y="1"/>
                  </a:moveTo>
                  <a:cubicBezTo>
                    <a:pt x="161340" y="1"/>
                    <a:pt x="161212" y="63"/>
                    <a:pt x="161116" y="215"/>
                  </a:cubicBezTo>
                  <a:cubicBezTo>
                    <a:pt x="158758" y="3942"/>
                    <a:pt x="156401" y="7645"/>
                    <a:pt x="153889" y="11264"/>
                  </a:cubicBezTo>
                  <a:cubicBezTo>
                    <a:pt x="142574" y="4635"/>
                    <a:pt x="129482" y="1064"/>
                    <a:pt x="116362" y="1064"/>
                  </a:cubicBezTo>
                  <a:cubicBezTo>
                    <a:pt x="115981" y="1064"/>
                    <a:pt x="115599" y="1067"/>
                    <a:pt x="115217" y="1073"/>
                  </a:cubicBezTo>
                  <a:cubicBezTo>
                    <a:pt x="108025" y="1189"/>
                    <a:pt x="100868" y="2348"/>
                    <a:pt x="93666" y="2348"/>
                  </a:cubicBezTo>
                  <a:cubicBezTo>
                    <a:pt x="93523" y="2348"/>
                    <a:pt x="93381" y="2347"/>
                    <a:pt x="93238" y="2347"/>
                  </a:cubicBezTo>
                  <a:lnTo>
                    <a:pt x="93238" y="2347"/>
                  </a:lnTo>
                  <a:cubicBezTo>
                    <a:pt x="98798" y="4573"/>
                    <a:pt x="103525" y="8431"/>
                    <a:pt x="108764" y="11324"/>
                  </a:cubicBezTo>
                  <a:cubicBezTo>
                    <a:pt x="115985" y="15313"/>
                    <a:pt x="124234" y="17319"/>
                    <a:pt x="132481" y="17319"/>
                  </a:cubicBezTo>
                  <a:cubicBezTo>
                    <a:pt x="139396" y="17319"/>
                    <a:pt x="146310" y="15909"/>
                    <a:pt x="152615" y="13074"/>
                  </a:cubicBezTo>
                  <a:lnTo>
                    <a:pt x="152615" y="13074"/>
                  </a:lnTo>
                  <a:cubicBezTo>
                    <a:pt x="152496" y="13241"/>
                    <a:pt x="152388" y="13396"/>
                    <a:pt x="152269" y="13550"/>
                  </a:cubicBezTo>
                  <a:cubicBezTo>
                    <a:pt x="149126" y="17920"/>
                    <a:pt x="145769" y="22135"/>
                    <a:pt x="142220" y="26171"/>
                  </a:cubicBezTo>
                  <a:cubicBezTo>
                    <a:pt x="140113" y="28564"/>
                    <a:pt x="137934" y="30910"/>
                    <a:pt x="135684" y="33184"/>
                  </a:cubicBezTo>
                  <a:cubicBezTo>
                    <a:pt x="135565" y="33065"/>
                    <a:pt x="135458" y="32946"/>
                    <a:pt x="135339" y="32826"/>
                  </a:cubicBezTo>
                  <a:cubicBezTo>
                    <a:pt x="133196" y="30791"/>
                    <a:pt x="130148" y="29862"/>
                    <a:pt x="127231" y="29147"/>
                  </a:cubicBezTo>
                  <a:cubicBezTo>
                    <a:pt x="118188" y="26931"/>
                    <a:pt x="108882" y="25823"/>
                    <a:pt x="99575" y="25823"/>
                  </a:cubicBezTo>
                  <a:cubicBezTo>
                    <a:pt x="89238" y="25823"/>
                    <a:pt x="78900" y="27190"/>
                    <a:pt x="68926" y="29921"/>
                  </a:cubicBezTo>
                  <a:cubicBezTo>
                    <a:pt x="67747" y="30255"/>
                    <a:pt x="66473" y="30660"/>
                    <a:pt x="65794" y="31683"/>
                  </a:cubicBezTo>
                  <a:cubicBezTo>
                    <a:pt x="79565" y="37269"/>
                    <a:pt x="94428" y="40145"/>
                    <a:pt x="109287" y="40145"/>
                  </a:cubicBezTo>
                  <a:cubicBezTo>
                    <a:pt x="111913" y="40145"/>
                    <a:pt x="114538" y="40056"/>
                    <a:pt x="117158" y="39875"/>
                  </a:cubicBezTo>
                  <a:cubicBezTo>
                    <a:pt x="122063" y="39542"/>
                    <a:pt x="127088" y="38839"/>
                    <a:pt x="131564" y="36922"/>
                  </a:cubicBezTo>
                  <a:lnTo>
                    <a:pt x="131564" y="36922"/>
                  </a:lnTo>
                  <a:cubicBezTo>
                    <a:pt x="131422" y="37148"/>
                    <a:pt x="131279" y="37375"/>
                    <a:pt x="131136" y="37601"/>
                  </a:cubicBezTo>
                  <a:cubicBezTo>
                    <a:pt x="127183" y="41304"/>
                    <a:pt x="123040" y="44804"/>
                    <a:pt x="118741" y="48102"/>
                  </a:cubicBezTo>
                  <a:cubicBezTo>
                    <a:pt x="114134" y="51615"/>
                    <a:pt x="109347" y="54877"/>
                    <a:pt x="104382" y="57865"/>
                  </a:cubicBezTo>
                  <a:cubicBezTo>
                    <a:pt x="94453" y="51555"/>
                    <a:pt x="82642" y="46781"/>
                    <a:pt x="70962" y="46340"/>
                  </a:cubicBezTo>
                  <a:cubicBezTo>
                    <a:pt x="69939" y="46300"/>
                    <a:pt x="68914" y="46283"/>
                    <a:pt x="67888" y="46283"/>
                  </a:cubicBezTo>
                  <a:cubicBezTo>
                    <a:pt x="62430" y="46283"/>
                    <a:pt x="56938" y="46762"/>
                    <a:pt x="51499" y="46762"/>
                  </a:cubicBezTo>
                  <a:cubicBezTo>
                    <a:pt x="47679" y="46762"/>
                    <a:pt x="43886" y="46526"/>
                    <a:pt x="40148" y="45721"/>
                  </a:cubicBezTo>
                  <a:lnTo>
                    <a:pt x="40148" y="45721"/>
                  </a:lnTo>
                  <a:cubicBezTo>
                    <a:pt x="44982" y="54115"/>
                    <a:pt x="51590" y="62235"/>
                    <a:pt x="60829" y="65164"/>
                  </a:cubicBezTo>
                  <a:cubicBezTo>
                    <a:pt x="63709" y="66077"/>
                    <a:pt x="66688" y="66435"/>
                    <a:pt x="69700" y="66435"/>
                  </a:cubicBezTo>
                  <a:cubicBezTo>
                    <a:pt x="74111" y="66435"/>
                    <a:pt x="78590" y="65667"/>
                    <a:pt x="82927" y="64747"/>
                  </a:cubicBezTo>
                  <a:cubicBezTo>
                    <a:pt x="88559" y="63545"/>
                    <a:pt x="94131" y="62092"/>
                    <a:pt x="99691" y="60580"/>
                  </a:cubicBezTo>
                  <a:lnTo>
                    <a:pt x="99691" y="60580"/>
                  </a:lnTo>
                  <a:cubicBezTo>
                    <a:pt x="97012" y="62080"/>
                    <a:pt x="94274" y="63485"/>
                    <a:pt x="91512" y="64819"/>
                  </a:cubicBezTo>
                  <a:cubicBezTo>
                    <a:pt x="81856" y="69438"/>
                    <a:pt x="71724" y="73034"/>
                    <a:pt x="61294" y="75427"/>
                  </a:cubicBezTo>
                  <a:cubicBezTo>
                    <a:pt x="59210" y="75903"/>
                    <a:pt x="57115" y="76332"/>
                    <a:pt x="55007" y="76713"/>
                  </a:cubicBezTo>
                  <a:cubicBezTo>
                    <a:pt x="54090" y="72700"/>
                    <a:pt x="51721" y="69140"/>
                    <a:pt x="48840" y="66223"/>
                  </a:cubicBezTo>
                  <a:cubicBezTo>
                    <a:pt x="42756" y="60056"/>
                    <a:pt x="34409" y="56496"/>
                    <a:pt x="25896" y="54865"/>
                  </a:cubicBezTo>
                  <a:cubicBezTo>
                    <a:pt x="20520" y="53833"/>
                    <a:pt x="15048" y="53521"/>
                    <a:pt x="9563" y="53521"/>
                  </a:cubicBezTo>
                  <a:cubicBezTo>
                    <a:pt x="6375" y="53521"/>
                    <a:pt x="3182" y="53626"/>
                    <a:pt x="0" y="53758"/>
                  </a:cubicBezTo>
                  <a:cubicBezTo>
                    <a:pt x="14681" y="64592"/>
                    <a:pt x="30516" y="75439"/>
                    <a:pt x="48542" y="77689"/>
                  </a:cubicBezTo>
                  <a:cubicBezTo>
                    <a:pt x="44673" y="78159"/>
                    <a:pt x="40782" y="78421"/>
                    <a:pt x="36896" y="78421"/>
                  </a:cubicBezTo>
                  <a:cubicBezTo>
                    <a:pt x="31921" y="78421"/>
                    <a:pt x="26956" y="77992"/>
                    <a:pt x="22063" y="77022"/>
                  </a:cubicBezTo>
                  <a:cubicBezTo>
                    <a:pt x="20408" y="76701"/>
                    <a:pt x="18765" y="76296"/>
                    <a:pt x="17133" y="75844"/>
                  </a:cubicBezTo>
                  <a:cubicBezTo>
                    <a:pt x="17098" y="75834"/>
                    <a:pt x="17064" y="75830"/>
                    <a:pt x="17032" y="75830"/>
                  </a:cubicBezTo>
                  <a:cubicBezTo>
                    <a:pt x="16657" y="75830"/>
                    <a:pt x="16479" y="76413"/>
                    <a:pt x="16895" y="76522"/>
                  </a:cubicBezTo>
                  <a:cubicBezTo>
                    <a:pt x="23735" y="78476"/>
                    <a:pt x="30795" y="79320"/>
                    <a:pt x="37873" y="79320"/>
                  </a:cubicBezTo>
                  <a:cubicBezTo>
                    <a:pt x="44041" y="79320"/>
                    <a:pt x="50222" y="78679"/>
                    <a:pt x="56281" y="77570"/>
                  </a:cubicBezTo>
                  <a:cubicBezTo>
                    <a:pt x="59520" y="76987"/>
                    <a:pt x="62746" y="76272"/>
                    <a:pt x="65925" y="75451"/>
                  </a:cubicBezTo>
                  <a:lnTo>
                    <a:pt x="65925" y="75451"/>
                  </a:lnTo>
                  <a:cubicBezTo>
                    <a:pt x="55531" y="79880"/>
                    <a:pt x="45268" y="83249"/>
                    <a:pt x="34207" y="86357"/>
                  </a:cubicBezTo>
                  <a:cubicBezTo>
                    <a:pt x="23289" y="89429"/>
                    <a:pt x="12228" y="93274"/>
                    <a:pt x="3691" y="100740"/>
                  </a:cubicBezTo>
                  <a:cubicBezTo>
                    <a:pt x="9171" y="101495"/>
                    <a:pt x="14715" y="102256"/>
                    <a:pt x="20229" y="102256"/>
                  </a:cubicBezTo>
                  <a:cubicBezTo>
                    <a:pt x="22622" y="102256"/>
                    <a:pt x="25010" y="102113"/>
                    <a:pt x="27385" y="101764"/>
                  </a:cubicBezTo>
                  <a:cubicBezTo>
                    <a:pt x="35981" y="100490"/>
                    <a:pt x="44030" y="96561"/>
                    <a:pt x="51042" y="91417"/>
                  </a:cubicBezTo>
                  <a:cubicBezTo>
                    <a:pt x="57591" y="86619"/>
                    <a:pt x="63294" y="80773"/>
                    <a:pt x="68687" y="74713"/>
                  </a:cubicBezTo>
                  <a:cubicBezTo>
                    <a:pt x="75331" y="72843"/>
                    <a:pt x="81832" y="70498"/>
                    <a:pt x="88142" y="67724"/>
                  </a:cubicBezTo>
                  <a:cubicBezTo>
                    <a:pt x="92905" y="65628"/>
                    <a:pt x="97548" y="63283"/>
                    <a:pt x="102061" y="60711"/>
                  </a:cubicBezTo>
                  <a:lnTo>
                    <a:pt x="102061" y="60711"/>
                  </a:lnTo>
                  <a:cubicBezTo>
                    <a:pt x="94726" y="65414"/>
                    <a:pt x="80772" y="73653"/>
                    <a:pt x="78284" y="76332"/>
                  </a:cubicBezTo>
                  <a:cubicBezTo>
                    <a:pt x="71093" y="84035"/>
                    <a:pt x="64735" y="92489"/>
                    <a:pt x="57531" y="100192"/>
                  </a:cubicBezTo>
                  <a:cubicBezTo>
                    <a:pt x="57162" y="100585"/>
                    <a:pt x="56746" y="100990"/>
                    <a:pt x="56317" y="101335"/>
                  </a:cubicBezTo>
                  <a:cubicBezTo>
                    <a:pt x="55341" y="101644"/>
                    <a:pt x="55222" y="102121"/>
                    <a:pt x="54245" y="102406"/>
                  </a:cubicBezTo>
                  <a:cubicBezTo>
                    <a:pt x="54297" y="102408"/>
                    <a:pt x="54350" y="102408"/>
                    <a:pt x="54405" y="102408"/>
                  </a:cubicBezTo>
                  <a:cubicBezTo>
                    <a:pt x="56365" y="102408"/>
                    <a:pt x="60186" y="101590"/>
                    <a:pt x="61044" y="100906"/>
                  </a:cubicBezTo>
                  <a:cubicBezTo>
                    <a:pt x="74676" y="96596"/>
                    <a:pt x="82570" y="89560"/>
                    <a:pt x="92917" y="79677"/>
                  </a:cubicBezTo>
                  <a:cubicBezTo>
                    <a:pt x="98917" y="73939"/>
                    <a:pt x="104335" y="66997"/>
                    <a:pt x="105871" y="58877"/>
                  </a:cubicBezTo>
                  <a:cubicBezTo>
                    <a:pt x="105895" y="58877"/>
                    <a:pt x="105906" y="58865"/>
                    <a:pt x="105930" y="58865"/>
                  </a:cubicBezTo>
                  <a:cubicBezTo>
                    <a:pt x="105906" y="58854"/>
                    <a:pt x="105895" y="58842"/>
                    <a:pt x="105883" y="58830"/>
                  </a:cubicBezTo>
                  <a:cubicBezTo>
                    <a:pt x="105906" y="58699"/>
                    <a:pt x="105930" y="58556"/>
                    <a:pt x="105954" y="58425"/>
                  </a:cubicBezTo>
                  <a:cubicBezTo>
                    <a:pt x="109466" y="56282"/>
                    <a:pt x="112895" y="54008"/>
                    <a:pt x="116229" y="51615"/>
                  </a:cubicBezTo>
                  <a:cubicBezTo>
                    <a:pt x="120599" y="48471"/>
                    <a:pt x="124802" y="45114"/>
                    <a:pt x="128826" y="41554"/>
                  </a:cubicBezTo>
                  <a:lnTo>
                    <a:pt x="128826" y="41554"/>
                  </a:lnTo>
                  <a:cubicBezTo>
                    <a:pt x="119944" y="57913"/>
                    <a:pt x="117325" y="77689"/>
                    <a:pt x="122039" y="95727"/>
                  </a:cubicBezTo>
                  <a:cubicBezTo>
                    <a:pt x="127171" y="86976"/>
                    <a:pt x="131624" y="77749"/>
                    <a:pt x="134303" y="67962"/>
                  </a:cubicBezTo>
                  <a:cubicBezTo>
                    <a:pt x="135803" y="62497"/>
                    <a:pt x="136732" y="56853"/>
                    <a:pt x="136898" y="51186"/>
                  </a:cubicBezTo>
                  <a:cubicBezTo>
                    <a:pt x="137041" y="46685"/>
                    <a:pt x="137553" y="39577"/>
                    <a:pt x="135815" y="35398"/>
                  </a:cubicBezTo>
                  <a:lnTo>
                    <a:pt x="135208" y="35601"/>
                  </a:lnTo>
                  <a:cubicBezTo>
                    <a:pt x="137017" y="33827"/>
                    <a:pt x="138780" y="32005"/>
                    <a:pt x="140494" y="30148"/>
                  </a:cubicBezTo>
                  <a:cubicBezTo>
                    <a:pt x="147852" y="22182"/>
                    <a:pt x="154353" y="13538"/>
                    <a:pt x="159925" y="4240"/>
                  </a:cubicBezTo>
                  <a:cubicBezTo>
                    <a:pt x="160616" y="3085"/>
                    <a:pt x="161270" y="1930"/>
                    <a:pt x="161890" y="739"/>
                  </a:cubicBezTo>
                  <a:cubicBezTo>
                    <a:pt x="162076" y="376"/>
                    <a:pt x="161776" y="1"/>
                    <a:pt x="161467" y="1"/>
                  </a:cubicBezTo>
                  <a:close/>
                </a:path>
              </a:pathLst>
            </a:custGeom>
            <a:solidFill>
              <a:srgbClr val="FFE1DD">
                <a:alpha val="1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1"/>
            <p:cNvSpPr/>
            <p:nvPr/>
          </p:nvSpPr>
          <p:spPr>
            <a:xfrm>
              <a:off x="7006525" y="2683200"/>
              <a:ext cx="325" cy="325"/>
            </a:xfrm>
            <a:custGeom>
              <a:avLst/>
              <a:gdLst/>
              <a:ahLst/>
              <a:cxnLst/>
              <a:rect l="l" t="t" r="r" b="b"/>
              <a:pathLst>
                <a:path w="13" h="13" extrusionOk="0">
                  <a:moveTo>
                    <a:pt x="0" y="0"/>
                  </a:moveTo>
                  <a:cubicBezTo>
                    <a:pt x="0" y="0"/>
                    <a:pt x="12" y="12"/>
                    <a:pt x="12" y="12"/>
                  </a:cubicBezTo>
                  <a:lnTo>
                    <a:pt x="12" y="0"/>
                  </a:lnTo>
                  <a:close/>
                </a:path>
              </a:pathLst>
            </a:custGeom>
            <a:solidFill>
              <a:srgbClr val="FFE1DD">
                <a:alpha val="1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1"/>
            <p:cNvSpPr/>
            <p:nvPr/>
          </p:nvSpPr>
          <p:spPr>
            <a:xfrm>
              <a:off x="2126750" y="3244725"/>
              <a:ext cx="1035550" cy="737175"/>
            </a:xfrm>
            <a:custGeom>
              <a:avLst/>
              <a:gdLst/>
              <a:ahLst/>
              <a:cxnLst/>
              <a:rect l="l" t="t" r="r" b="b"/>
              <a:pathLst>
                <a:path w="41422" h="29487" extrusionOk="0">
                  <a:moveTo>
                    <a:pt x="31132" y="1"/>
                  </a:moveTo>
                  <a:cubicBezTo>
                    <a:pt x="28862" y="1"/>
                    <a:pt x="26557" y="590"/>
                    <a:pt x="24813" y="1435"/>
                  </a:cubicBezTo>
                  <a:cubicBezTo>
                    <a:pt x="22182" y="2697"/>
                    <a:pt x="22098" y="3912"/>
                    <a:pt x="19800" y="5519"/>
                  </a:cubicBezTo>
                  <a:cubicBezTo>
                    <a:pt x="17254" y="7301"/>
                    <a:pt x="14613" y="7747"/>
                    <a:pt x="12172" y="7747"/>
                  </a:cubicBezTo>
                  <a:cubicBezTo>
                    <a:pt x="9734" y="7747"/>
                    <a:pt x="7496" y="7302"/>
                    <a:pt x="5755" y="7302"/>
                  </a:cubicBezTo>
                  <a:cubicBezTo>
                    <a:pt x="4512" y="7302"/>
                    <a:pt x="3523" y="7529"/>
                    <a:pt x="2893" y="8305"/>
                  </a:cubicBezTo>
                  <a:cubicBezTo>
                    <a:pt x="0" y="11865"/>
                    <a:pt x="5310" y="26319"/>
                    <a:pt x="16514" y="29046"/>
                  </a:cubicBezTo>
                  <a:cubicBezTo>
                    <a:pt x="17744" y="29346"/>
                    <a:pt x="18970" y="29486"/>
                    <a:pt x="20180" y="29486"/>
                  </a:cubicBezTo>
                  <a:cubicBezTo>
                    <a:pt x="27407" y="29486"/>
                    <a:pt x="34037" y="24487"/>
                    <a:pt x="37076" y="18806"/>
                  </a:cubicBezTo>
                  <a:cubicBezTo>
                    <a:pt x="39600" y="14115"/>
                    <a:pt x="41422" y="5626"/>
                    <a:pt x="36969" y="1864"/>
                  </a:cubicBezTo>
                  <a:cubicBezTo>
                    <a:pt x="35390" y="527"/>
                    <a:pt x="33276" y="1"/>
                    <a:pt x="31132" y="1"/>
                  </a:cubicBezTo>
                  <a:close/>
                </a:path>
              </a:pathLst>
            </a:custGeom>
            <a:solidFill>
              <a:srgbClr val="FFE1DD">
                <a:alpha val="1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1"/>
            <p:cNvSpPr/>
            <p:nvPr/>
          </p:nvSpPr>
          <p:spPr>
            <a:xfrm>
              <a:off x="5344700" y="4836000"/>
              <a:ext cx="585825" cy="612750"/>
            </a:xfrm>
            <a:custGeom>
              <a:avLst/>
              <a:gdLst/>
              <a:ahLst/>
              <a:cxnLst/>
              <a:rect l="l" t="t" r="r" b="b"/>
              <a:pathLst>
                <a:path w="23433" h="24510" extrusionOk="0">
                  <a:moveTo>
                    <a:pt x="2834" y="0"/>
                  </a:moveTo>
                  <a:cubicBezTo>
                    <a:pt x="1878" y="0"/>
                    <a:pt x="926" y="130"/>
                    <a:pt x="1" y="411"/>
                  </a:cubicBezTo>
                  <a:cubicBezTo>
                    <a:pt x="3061" y="2935"/>
                    <a:pt x="5751" y="5900"/>
                    <a:pt x="7966" y="9186"/>
                  </a:cubicBezTo>
                  <a:cubicBezTo>
                    <a:pt x="10085" y="12317"/>
                    <a:pt x="11645" y="16341"/>
                    <a:pt x="14241" y="19116"/>
                  </a:cubicBezTo>
                  <a:cubicBezTo>
                    <a:pt x="16272" y="21273"/>
                    <a:pt x="19271" y="22223"/>
                    <a:pt x="22224" y="22907"/>
                  </a:cubicBezTo>
                  <a:lnTo>
                    <a:pt x="22224" y="22907"/>
                  </a:lnTo>
                  <a:cubicBezTo>
                    <a:pt x="22276" y="22073"/>
                    <a:pt x="22016" y="21125"/>
                    <a:pt x="21706" y="20330"/>
                  </a:cubicBezTo>
                  <a:cubicBezTo>
                    <a:pt x="20575" y="17508"/>
                    <a:pt x="19289" y="14746"/>
                    <a:pt x="17860" y="12055"/>
                  </a:cubicBezTo>
                  <a:cubicBezTo>
                    <a:pt x="16026" y="8662"/>
                    <a:pt x="13895" y="5316"/>
                    <a:pt x="10847" y="2947"/>
                  </a:cubicBezTo>
                  <a:cubicBezTo>
                    <a:pt x="8572" y="1163"/>
                    <a:pt x="5689" y="0"/>
                    <a:pt x="2834" y="0"/>
                  </a:cubicBezTo>
                  <a:close/>
                  <a:moveTo>
                    <a:pt x="22224" y="22907"/>
                  </a:moveTo>
                  <a:lnTo>
                    <a:pt x="22224" y="22907"/>
                  </a:lnTo>
                  <a:cubicBezTo>
                    <a:pt x="22183" y="23548"/>
                    <a:pt x="21959" y="24121"/>
                    <a:pt x="21432" y="24509"/>
                  </a:cubicBezTo>
                  <a:lnTo>
                    <a:pt x="23432" y="23176"/>
                  </a:lnTo>
                  <a:cubicBezTo>
                    <a:pt x="23032" y="23090"/>
                    <a:pt x="22628" y="23001"/>
                    <a:pt x="22224" y="22907"/>
                  </a:cubicBezTo>
                  <a:close/>
                </a:path>
              </a:pathLst>
            </a:custGeom>
            <a:solidFill>
              <a:srgbClr val="FFE1DD">
                <a:alpha val="1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1"/>
            <p:cNvSpPr/>
            <p:nvPr/>
          </p:nvSpPr>
          <p:spPr>
            <a:xfrm>
              <a:off x="5388750" y="1799450"/>
              <a:ext cx="465050" cy="341525"/>
            </a:xfrm>
            <a:custGeom>
              <a:avLst/>
              <a:gdLst/>
              <a:ahLst/>
              <a:cxnLst/>
              <a:rect l="l" t="t" r="r" b="b"/>
              <a:pathLst>
                <a:path w="18602" h="13661" extrusionOk="0">
                  <a:moveTo>
                    <a:pt x="16765" y="1894"/>
                  </a:moveTo>
                  <a:lnTo>
                    <a:pt x="16765" y="1894"/>
                  </a:lnTo>
                  <a:cubicBezTo>
                    <a:pt x="16634" y="2156"/>
                    <a:pt x="16491" y="2418"/>
                    <a:pt x="16336" y="2680"/>
                  </a:cubicBezTo>
                  <a:cubicBezTo>
                    <a:pt x="16253" y="2525"/>
                    <a:pt x="16098" y="2406"/>
                    <a:pt x="15931" y="2394"/>
                  </a:cubicBezTo>
                  <a:cubicBezTo>
                    <a:pt x="16205" y="2227"/>
                    <a:pt x="16491" y="2061"/>
                    <a:pt x="16765" y="1894"/>
                  </a:cubicBezTo>
                  <a:close/>
                  <a:moveTo>
                    <a:pt x="13455" y="3966"/>
                  </a:moveTo>
                  <a:lnTo>
                    <a:pt x="13455" y="3966"/>
                  </a:lnTo>
                  <a:cubicBezTo>
                    <a:pt x="12176" y="4830"/>
                    <a:pt x="10908" y="5705"/>
                    <a:pt x="9640" y="6570"/>
                  </a:cubicBezTo>
                  <a:lnTo>
                    <a:pt x="9640" y="6570"/>
                  </a:lnTo>
                  <a:cubicBezTo>
                    <a:pt x="9736" y="6504"/>
                    <a:pt x="9827" y="6437"/>
                    <a:pt x="9919" y="6371"/>
                  </a:cubicBezTo>
                  <a:cubicBezTo>
                    <a:pt x="11085" y="5537"/>
                    <a:pt x="12252" y="4740"/>
                    <a:pt x="13455" y="3966"/>
                  </a:cubicBezTo>
                  <a:close/>
                  <a:moveTo>
                    <a:pt x="17912" y="1"/>
                  </a:moveTo>
                  <a:cubicBezTo>
                    <a:pt x="17821" y="1"/>
                    <a:pt x="17730" y="23"/>
                    <a:pt x="17646" y="72"/>
                  </a:cubicBezTo>
                  <a:cubicBezTo>
                    <a:pt x="14753" y="1751"/>
                    <a:pt x="11943" y="3561"/>
                    <a:pt x="9216" y="5513"/>
                  </a:cubicBezTo>
                  <a:cubicBezTo>
                    <a:pt x="8466" y="6049"/>
                    <a:pt x="7716" y="6597"/>
                    <a:pt x="6978" y="7145"/>
                  </a:cubicBezTo>
                  <a:cubicBezTo>
                    <a:pt x="4644" y="8704"/>
                    <a:pt x="2406" y="10407"/>
                    <a:pt x="298" y="12252"/>
                  </a:cubicBezTo>
                  <a:cubicBezTo>
                    <a:pt x="1" y="12502"/>
                    <a:pt x="132" y="12943"/>
                    <a:pt x="406" y="13133"/>
                  </a:cubicBezTo>
                  <a:cubicBezTo>
                    <a:pt x="957" y="13512"/>
                    <a:pt x="1567" y="13660"/>
                    <a:pt x="2189" y="13660"/>
                  </a:cubicBezTo>
                  <a:cubicBezTo>
                    <a:pt x="2976" y="13660"/>
                    <a:pt x="3782" y="13422"/>
                    <a:pt x="4513" y="13110"/>
                  </a:cubicBezTo>
                  <a:cubicBezTo>
                    <a:pt x="5966" y="12490"/>
                    <a:pt x="7359" y="11669"/>
                    <a:pt x="8728" y="10895"/>
                  </a:cubicBezTo>
                  <a:cubicBezTo>
                    <a:pt x="11431" y="9347"/>
                    <a:pt x="14074" y="7549"/>
                    <a:pt x="16038" y="5097"/>
                  </a:cubicBezTo>
                  <a:cubicBezTo>
                    <a:pt x="17110" y="3763"/>
                    <a:pt x="17920" y="2323"/>
                    <a:pt x="18479" y="703"/>
                  </a:cubicBezTo>
                  <a:cubicBezTo>
                    <a:pt x="18602" y="326"/>
                    <a:pt x="18261" y="1"/>
                    <a:pt x="17912" y="1"/>
                  </a:cubicBezTo>
                  <a:close/>
                </a:path>
              </a:pathLst>
            </a:custGeom>
            <a:solidFill>
              <a:srgbClr val="FFE1DD">
                <a:alpha val="1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1"/>
            <p:cNvSpPr/>
            <p:nvPr/>
          </p:nvSpPr>
          <p:spPr>
            <a:xfrm>
              <a:off x="6679700" y="3749600"/>
              <a:ext cx="250050" cy="540425"/>
            </a:xfrm>
            <a:custGeom>
              <a:avLst/>
              <a:gdLst/>
              <a:ahLst/>
              <a:cxnLst/>
              <a:rect l="l" t="t" r="r" b="b"/>
              <a:pathLst>
                <a:path w="10002" h="21617" extrusionOk="0">
                  <a:moveTo>
                    <a:pt x="1715" y="18483"/>
                  </a:moveTo>
                  <a:cubicBezTo>
                    <a:pt x="1715" y="18507"/>
                    <a:pt x="1727" y="18531"/>
                    <a:pt x="1727" y="18554"/>
                  </a:cubicBezTo>
                  <a:cubicBezTo>
                    <a:pt x="1667" y="18721"/>
                    <a:pt x="1596" y="18876"/>
                    <a:pt x="1536" y="19042"/>
                  </a:cubicBezTo>
                  <a:cubicBezTo>
                    <a:pt x="1429" y="19304"/>
                    <a:pt x="1631" y="19626"/>
                    <a:pt x="1869" y="19721"/>
                  </a:cubicBezTo>
                  <a:cubicBezTo>
                    <a:pt x="1943" y="19755"/>
                    <a:pt x="2017" y="19769"/>
                    <a:pt x="2087" y="19769"/>
                  </a:cubicBezTo>
                  <a:cubicBezTo>
                    <a:pt x="2140" y="19769"/>
                    <a:pt x="2192" y="19761"/>
                    <a:pt x="2239" y="19745"/>
                  </a:cubicBezTo>
                  <a:lnTo>
                    <a:pt x="2239" y="19745"/>
                  </a:lnTo>
                  <a:cubicBezTo>
                    <a:pt x="2227" y="19769"/>
                    <a:pt x="2203" y="19804"/>
                    <a:pt x="2191" y="19828"/>
                  </a:cubicBezTo>
                  <a:cubicBezTo>
                    <a:pt x="2057" y="20013"/>
                    <a:pt x="1599" y="20550"/>
                    <a:pt x="1355" y="20550"/>
                  </a:cubicBezTo>
                  <a:cubicBezTo>
                    <a:pt x="1253" y="20550"/>
                    <a:pt x="1189" y="20455"/>
                    <a:pt x="1203" y="20197"/>
                  </a:cubicBezTo>
                  <a:cubicBezTo>
                    <a:pt x="1250" y="19638"/>
                    <a:pt x="1512" y="19019"/>
                    <a:pt x="1715" y="18483"/>
                  </a:cubicBezTo>
                  <a:close/>
                  <a:moveTo>
                    <a:pt x="9357" y="0"/>
                  </a:moveTo>
                  <a:cubicBezTo>
                    <a:pt x="9129" y="0"/>
                    <a:pt x="8912" y="120"/>
                    <a:pt x="8870" y="385"/>
                  </a:cubicBezTo>
                  <a:cubicBezTo>
                    <a:pt x="8835" y="588"/>
                    <a:pt x="8811" y="790"/>
                    <a:pt x="8775" y="993"/>
                  </a:cubicBezTo>
                  <a:cubicBezTo>
                    <a:pt x="8742" y="983"/>
                    <a:pt x="8708" y="978"/>
                    <a:pt x="8673" y="978"/>
                  </a:cubicBezTo>
                  <a:cubicBezTo>
                    <a:pt x="8535" y="978"/>
                    <a:pt x="8399" y="1057"/>
                    <a:pt x="8370" y="1219"/>
                  </a:cubicBezTo>
                  <a:cubicBezTo>
                    <a:pt x="7453" y="7017"/>
                    <a:pt x="3465" y="11589"/>
                    <a:pt x="1203" y="16864"/>
                  </a:cubicBezTo>
                  <a:cubicBezTo>
                    <a:pt x="929" y="17507"/>
                    <a:pt x="667" y="18150"/>
                    <a:pt x="453" y="18816"/>
                  </a:cubicBezTo>
                  <a:cubicBezTo>
                    <a:pt x="250" y="19423"/>
                    <a:pt x="0" y="20114"/>
                    <a:pt x="191" y="20757"/>
                  </a:cubicBezTo>
                  <a:cubicBezTo>
                    <a:pt x="345" y="21271"/>
                    <a:pt x="819" y="21617"/>
                    <a:pt x="1337" y="21617"/>
                  </a:cubicBezTo>
                  <a:cubicBezTo>
                    <a:pt x="1419" y="21617"/>
                    <a:pt x="1501" y="21608"/>
                    <a:pt x="1584" y="21590"/>
                  </a:cubicBezTo>
                  <a:cubicBezTo>
                    <a:pt x="2239" y="21436"/>
                    <a:pt x="2691" y="20852"/>
                    <a:pt x="3060" y="20328"/>
                  </a:cubicBezTo>
                  <a:cubicBezTo>
                    <a:pt x="4846" y="17769"/>
                    <a:pt x="6322" y="15006"/>
                    <a:pt x="7465" y="12101"/>
                  </a:cubicBezTo>
                  <a:cubicBezTo>
                    <a:pt x="8775" y="8803"/>
                    <a:pt x="9609" y="5338"/>
                    <a:pt x="9990" y="1814"/>
                  </a:cubicBezTo>
                  <a:cubicBezTo>
                    <a:pt x="10001" y="1683"/>
                    <a:pt x="9954" y="1564"/>
                    <a:pt x="9882" y="1469"/>
                  </a:cubicBezTo>
                  <a:cubicBezTo>
                    <a:pt x="9906" y="1159"/>
                    <a:pt x="9930" y="850"/>
                    <a:pt x="9942" y="540"/>
                  </a:cubicBezTo>
                  <a:cubicBezTo>
                    <a:pt x="9962" y="199"/>
                    <a:pt x="9650" y="0"/>
                    <a:pt x="9357" y="0"/>
                  </a:cubicBezTo>
                  <a:close/>
                </a:path>
              </a:pathLst>
            </a:custGeom>
            <a:solidFill>
              <a:srgbClr val="FFE1DD">
                <a:alpha val="1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 name="Google Shape;301;p21"/>
          <p:cNvGrpSpPr/>
          <p:nvPr/>
        </p:nvGrpSpPr>
        <p:grpSpPr>
          <a:xfrm>
            <a:off x="-436776" y="-1353106"/>
            <a:ext cx="4524917" cy="3282309"/>
            <a:chOff x="1458275" y="1034475"/>
            <a:chExt cx="4354650" cy="3158800"/>
          </a:xfrm>
        </p:grpSpPr>
        <p:sp>
          <p:nvSpPr>
            <p:cNvPr id="302" name="Google Shape;302;p21"/>
            <p:cNvSpPr/>
            <p:nvPr/>
          </p:nvSpPr>
          <p:spPr>
            <a:xfrm>
              <a:off x="1458875" y="1417775"/>
              <a:ext cx="4148375" cy="2514925"/>
            </a:xfrm>
            <a:custGeom>
              <a:avLst/>
              <a:gdLst/>
              <a:ahLst/>
              <a:cxnLst/>
              <a:rect l="l" t="t" r="r" b="b"/>
              <a:pathLst>
                <a:path w="165935" h="100597" extrusionOk="0">
                  <a:moveTo>
                    <a:pt x="107226" y="0"/>
                  </a:moveTo>
                  <a:cubicBezTo>
                    <a:pt x="89919" y="0"/>
                    <a:pt x="74644" y="3565"/>
                    <a:pt x="72770" y="4020"/>
                  </a:cubicBezTo>
                  <a:cubicBezTo>
                    <a:pt x="38633" y="12386"/>
                    <a:pt x="4125" y="38620"/>
                    <a:pt x="1738" y="69350"/>
                  </a:cubicBezTo>
                  <a:cubicBezTo>
                    <a:pt x="1553" y="71714"/>
                    <a:pt x="0" y="91645"/>
                    <a:pt x="12028" y="98621"/>
                  </a:cubicBezTo>
                  <a:cubicBezTo>
                    <a:pt x="14425" y="100005"/>
                    <a:pt x="16881" y="100596"/>
                    <a:pt x="19526" y="100596"/>
                  </a:cubicBezTo>
                  <a:cubicBezTo>
                    <a:pt x="29721" y="100596"/>
                    <a:pt x="42731" y="91822"/>
                    <a:pt x="66026" y="85897"/>
                  </a:cubicBezTo>
                  <a:cubicBezTo>
                    <a:pt x="80007" y="82341"/>
                    <a:pt x="91166" y="81474"/>
                    <a:pt x="100472" y="81474"/>
                  </a:cubicBezTo>
                  <a:cubicBezTo>
                    <a:pt x="109322" y="81474"/>
                    <a:pt x="116496" y="82258"/>
                    <a:pt x="122826" y="82258"/>
                  </a:cubicBezTo>
                  <a:cubicBezTo>
                    <a:pt x="130573" y="82258"/>
                    <a:pt x="137057" y="81084"/>
                    <a:pt x="143802" y="75863"/>
                  </a:cubicBezTo>
                  <a:cubicBezTo>
                    <a:pt x="160071" y="63255"/>
                    <a:pt x="165934" y="36372"/>
                    <a:pt x="155042" y="19107"/>
                  </a:cubicBezTo>
                  <a:cubicBezTo>
                    <a:pt x="145446" y="3861"/>
                    <a:pt x="125236" y="0"/>
                    <a:pt x="107226" y="0"/>
                  </a:cubicBezTo>
                  <a:close/>
                </a:path>
              </a:pathLst>
            </a:custGeom>
            <a:solidFill>
              <a:srgbClr val="E75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1"/>
            <p:cNvSpPr/>
            <p:nvPr/>
          </p:nvSpPr>
          <p:spPr>
            <a:xfrm>
              <a:off x="1458275" y="1086025"/>
              <a:ext cx="4219650" cy="3107250"/>
            </a:xfrm>
            <a:custGeom>
              <a:avLst/>
              <a:gdLst/>
              <a:ahLst/>
              <a:cxnLst/>
              <a:rect l="l" t="t" r="r" b="b"/>
              <a:pathLst>
                <a:path w="168786" h="124290" fill="none" extrusionOk="0">
                  <a:moveTo>
                    <a:pt x="157708" y="31983"/>
                  </a:moveTo>
                  <a:cubicBezTo>
                    <a:pt x="168786" y="50453"/>
                    <a:pt x="162830" y="79237"/>
                    <a:pt x="146283" y="92702"/>
                  </a:cubicBezTo>
                  <a:cubicBezTo>
                    <a:pt x="127905" y="107673"/>
                    <a:pt x="111474" y="91612"/>
                    <a:pt x="67163" y="103478"/>
                  </a:cubicBezTo>
                  <a:cubicBezTo>
                    <a:pt x="37313" y="111450"/>
                    <a:pt x="24057" y="124289"/>
                    <a:pt x="12237" y="117059"/>
                  </a:cubicBezTo>
                  <a:cubicBezTo>
                    <a:pt x="1" y="109619"/>
                    <a:pt x="1577" y="88275"/>
                    <a:pt x="1762" y="85749"/>
                  </a:cubicBezTo>
                  <a:cubicBezTo>
                    <a:pt x="4196" y="52863"/>
                    <a:pt x="39306" y="24775"/>
                    <a:pt x="74022" y="15853"/>
                  </a:cubicBezTo>
                  <a:cubicBezTo>
                    <a:pt x="77916" y="14833"/>
                    <a:pt x="138565" y="1"/>
                    <a:pt x="157708" y="31983"/>
                  </a:cubicBezTo>
                  <a:close/>
                </a:path>
              </a:pathLst>
            </a:custGeom>
            <a:noFill/>
            <a:ln w="19050" cap="flat" cmpd="sng">
              <a:solidFill>
                <a:srgbClr val="FBB85E"/>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1"/>
            <p:cNvSpPr/>
            <p:nvPr/>
          </p:nvSpPr>
          <p:spPr>
            <a:xfrm>
              <a:off x="1593275" y="1034475"/>
              <a:ext cx="4219650" cy="3107225"/>
            </a:xfrm>
            <a:custGeom>
              <a:avLst/>
              <a:gdLst/>
              <a:ahLst/>
              <a:cxnLst/>
              <a:rect l="l" t="t" r="r" b="b"/>
              <a:pathLst>
                <a:path w="168786" h="124289" fill="none" extrusionOk="0">
                  <a:moveTo>
                    <a:pt x="157708" y="31982"/>
                  </a:moveTo>
                  <a:cubicBezTo>
                    <a:pt x="168786" y="50453"/>
                    <a:pt x="162830" y="79236"/>
                    <a:pt x="146259" y="92724"/>
                  </a:cubicBezTo>
                  <a:cubicBezTo>
                    <a:pt x="127905" y="107672"/>
                    <a:pt x="111450" y="91612"/>
                    <a:pt x="67139" y="103477"/>
                  </a:cubicBezTo>
                  <a:cubicBezTo>
                    <a:pt x="37313" y="111450"/>
                    <a:pt x="24057" y="124289"/>
                    <a:pt x="12214" y="117081"/>
                  </a:cubicBezTo>
                  <a:cubicBezTo>
                    <a:pt x="1" y="109619"/>
                    <a:pt x="1577" y="88298"/>
                    <a:pt x="1762" y="85748"/>
                  </a:cubicBezTo>
                  <a:cubicBezTo>
                    <a:pt x="4195" y="52886"/>
                    <a:pt x="39306" y="24775"/>
                    <a:pt x="74022" y="15852"/>
                  </a:cubicBezTo>
                  <a:cubicBezTo>
                    <a:pt x="77916" y="14856"/>
                    <a:pt x="138542" y="0"/>
                    <a:pt x="157708" y="31982"/>
                  </a:cubicBezTo>
                  <a:close/>
                </a:path>
              </a:pathLst>
            </a:custGeom>
            <a:noFill/>
            <a:ln w="19050" cap="flat" cmpd="sng">
              <a:solidFill>
                <a:srgbClr val="FBB85E"/>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5" name="Google Shape;305;p21"/>
          <p:cNvSpPr txBox="1">
            <a:spLocks noGrp="1"/>
          </p:cNvSpPr>
          <p:nvPr>
            <p:ph type="subTitle" idx="1"/>
          </p:nvPr>
        </p:nvSpPr>
        <p:spPr>
          <a:xfrm>
            <a:off x="2330700" y="3678743"/>
            <a:ext cx="1893900" cy="103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200" b="0">
                <a:solidFill>
                  <a:schemeClr val="accent1"/>
                </a:solidFill>
              </a:defRPr>
            </a:lvl1pPr>
            <a:lvl2pPr lvl="1" rtl="0">
              <a:lnSpc>
                <a:spcPct val="100000"/>
              </a:lnSpc>
              <a:spcBef>
                <a:spcPts val="1600"/>
              </a:spcBef>
              <a:spcAft>
                <a:spcPts val="0"/>
              </a:spcAft>
              <a:buNone/>
              <a:defRPr sz="1200"/>
            </a:lvl2pPr>
            <a:lvl3pPr lvl="2" rtl="0">
              <a:lnSpc>
                <a:spcPct val="100000"/>
              </a:lnSpc>
              <a:spcBef>
                <a:spcPts val="1600"/>
              </a:spcBef>
              <a:spcAft>
                <a:spcPts val="0"/>
              </a:spcAft>
              <a:buNone/>
              <a:defRPr sz="1200"/>
            </a:lvl3pPr>
            <a:lvl4pPr lvl="3" rtl="0">
              <a:lnSpc>
                <a:spcPct val="100000"/>
              </a:lnSpc>
              <a:spcBef>
                <a:spcPts val="1600"/>
              </a:spcBef>
              <a:spcAft>
                <a:spcPts val="0"/>
              </a:spcAft>
              <a:buNone/>
              <a:defRPr sz="1200"/>
            </a:lvl4pPr>
            <a:lvl5pPr lvl="4" rtl="0">
              <a:lnSpc>
                <a:spcPct val="100000"/>
              </a:lnSpc>
              <a:spcBef>
                <a:spcPts val="1600"/>
              </a:spcBef>
              <a:spcAft>
                <a:spcPts val="0"/>
              </a:spcAft>
              <a:buNone/>
              <a:defRPr sz="1200"/>
            </a:lvl5pPr>
            <a:lvl6pPr lvl="5" rtl="0">
              <a:lnSpc>
                <a:spcPct val="100000"/>
              </a:lnSpc>
              <a:spcBef>
                <a:spcPts val="1600"/>
              </a:spcBef>
              <a:spcAft>
                <a:spcPts val="0"/>
              </a:spcAft>
              <a:buNone/>
              <a:defRPr sz="1200"/>
            </a:lvl6pPr>
            <a:lvl7pPr lvl="6" rtl="0">
              <a:lnSpc>
                <a:spcPct val="100000"/>
              </a:lnSpc>
              <a:spcBef>
                <a:spcPts val="1600"/>
              </a:spcBef>
              <a:spcAft>
                <a:spcPts val="0"/>
              </a:spcAft>
              <a:buNone/>
              <a:defRPr sz="1200"/>
            </a:lvl7pPr>
            <a:lvl8pPr lvl="7" rtl="0">
              <a:lnSpc>
                <a:spcPct val="100000"/>
              </a:lnSpc>
              <a:spcBef>
                <a:spcPts val="1600"/>
              </a:spcBef>
              <a:spcAft>
                <a:spcPts val="0"/>
              </a:spcAft>
              <a:buNone/>
              <a:defRPr sz="1200"/>
            </a:lvl8pPr>
            <a:lvl9pPr lvl="8" rtl="0">
              <a:lnSpc>
                <a:spcPct val="100000"/>
              </a:lnSpc>
              <a:spcBef>
                <a:spcPts val="1600"/>
              </a:spcBef>
              <a:spcAft>
                <a:spcPts val="1600"/>
              </a:spcAft>
              <a:buNone/>
              <a:defRPr sz="1200"/>
            </a:lvl9pPr>
          </a:lstStyle>
          <a:p>
            <a:endParaRPr/>
          </a:p>
        </p:txBody>
      </p:sp>
      <p:sp>
        <p:nvSpPr>
          <p:cNvPr id="306" name="Google Shape;306;p21"/>
          <p:cNvSpPr txBox="1">
            <a:spLocks noGrp="1"/>
          </p:cNvSpPr>
          <p:nvPr>
            <p:ph type="subTitle" idx="2"/>
          </p:nvPr>
        </p:nvSpPr>
        <p:spPr>
          <a:xfrm>
            <a:off x="5393467" y="3678743"/>
            <a:ext cx="1893900" cy="103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200" b="0">
                <a:solidFill>
                  <a:schemeClr val="accent1"/>
                </a:solidFill>
              </a:defRPr>
            </a:lvl1pPr>
            <a:lvl2pPr lvl="1" rtl="0">
              <a:lnSpc>
                <a:spcPct val="100000"/>
              </a:lnSpc>
              <a:spcBef>
                <a:spcPts val="1600"/>
              </a:spcBef>
              <a:spcAft>
                <a:spcPts val="0"/>
              </a:spcAft>
              <a:buNone/>
              <a:defRPr sz="1200"/>
            </a:lvl2pPr>
            <a:lvl3pPr lvl="2" rtl="0">
              <a:lnSpc>
                <a:spcPct val="100000"/>
              </a:lnSpc>
              <a:spcBef>
                <a:spcPts val="1600"/>
              </a:spcBef>
              <a:spcAft>
                <a:spcPts val="0"/>
              </a:spcAft>
              <a:buNone/>
              <a:defRPr sz="1200"/>
            </a:lvl3pPr>
            <a:lvl4pPr lvl="3" rtl="0">
              <a:lnSpc>
                <a:spcPct val="100000"/>
              </a:lnSpc>
              <a:spcBef>
                <a:spcPts val="1600"/>
              </a:spcBef>
              <a:spcAft>
                <a:spcPts val="0"/>
              </a:spcAft>
              <a:buNone/>
              <a:defRPr sz="1200"/>
            </a:lvl4pPr>
            <a:lvl5pPr lvl="4" rtl="0">
              <a:lnSpc>
                <a:spcPct val="100000"/>
              </a:lnSpc>
              <a:spcBef>
                <a:spcPts val="1600"/>
              </a:spcBef>
              <a:spcAft>
                <a:spcPts val="0"/>
              </a:spcAft>
              <a:buNone/>
              <a:defRPr sz="1200"/>
            </a:lvl5pPr>
            <a:lvl6pPr lvl="5" rtl="0">
              <a:lnSpc>
                <a:spcPct val="100000"/>
              </a:lnSpc>
              <a:spcBef>
                <a:spcPts val="1600"/>
              </a:spcBef>
              <a:spcAft>
                <a:spcPts val="0"/>
              </a:spcAft>
              <a:buNone/>
              <a:defRPr sz="1200"/>
            </a:lvl6pPr>
            <a:lvl7pPr lvl="6" rtl="0">
              <a:lnSpc>
                <a:spcPct val="100000"/>
              </a:lnSpc>
              <a:spcBef>
                <a:spcPts val="1600"/>
              </a:spcBef>
              <a:spcAft>
                <a:spcPts val="0"/>
              </a:spcAft>
              <a:buNone/>
              <a:defRPr sz="1200"/>
            </a:lvl7pPr>
            <a:lvl8pPr lvl="7" rtl="0">
              <a:lnSpc>
                <a:spcPct val="100000"/>
              </a:lnSpc>
              <a:spcBef>
                <a:spcPts val="1600"/>
              </a:spcBef>
              <a:spcAft>
                <a:spcPts val="0"/>
              </a:spcAft>
              <a:buNone/>
              <a:defRPr sz="1200"/>
            </a:lvl8pPr>
            <a:lvl9pPr lvl="8" rtl="0">
              <a:lnSpc>
                <a:spcPct val="100000"/>
              </a:lnSpc>
              <a:spcBef>
                <a:spcPts val="1600"/>
              </a:spcBef>
              <a:spcAft>
                <a:spcPts val="1600"/>
              </a:spcAft>
              <a:buNone/>
              <a:defRPr sz="1200"/>
            </a:lvl9pPr>
          </a:lstStyle>
          <a:p>
            <a:endParaRPr/>
          </a:p>
        </p:txBody>
      </p:sp>
      <p:sp>
        <p:nvSpPr>
          <p:cNvPr id="307" name="Google Shape;307;p21"/>
          <p:cNvSpPr txBox="1">
            <a:spLocks noGrp="1"/>
          </p:cNvSpPr>
          <p:nvPr>
            <p:ph type="subTitle" idx="3"/>
          </p:nvPr>
        </p:nvSpPr>
        <p:spPr>
          <a:xfrm>
            <a:off x="2330700" y="1780143"/>
            <a:ext cx="1893900" cy="103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200" b="0">
                <a:solidFill>
                  <a:schemeClr val="accent1"/>
                </a:solidFill>
              </a:defRPr>
            </a:lvl1pPr>
            <a:lvl2pPr lvl="1" rtl="0">
              <a:spcBef>
                <a:spcPts val="1600"/>
              </a:spcBef>
              <a:spcAft>
                <a:spcPts val="0"/>
              </a:spcAft>
              <a:buNone/>
              <a:defRPr sz="1200"/>
            </a:lvl2pPr>
            <a:lvl3pPr lvl="2" rtl="0">
              <a:spcBef>
                <a:spcPts val="1600"/>
              </a:spcBef>
              <a:spcAft>
                <a:spcPts val="0"/>
              </a:spcAft>
              <a:buNone/>
              <a:defRPr sz="1200"/>
            </a:lvl3pPr>
            <a:lvl4pPr lvl="3" rtl="0">
              <a:spcBef>
                <a:spcPts val="1600"/>
              </a:spcBef>
              <a:spcAft>
                <a:spcPts val="0"/>
              </a:spcAft>
              <a:buNone/>
              <a:defRPr sz="1200"/>
            </a:lvl4pPr>
            <a:lvl5pPr lvl="4" rtl="0">
              <a:spcBef>
                <a:spcPts val="1600"/>
              </a:spcBef>
              <a:spcAft>
                <a:spcPts val="0"/>
              </a:spcAft>
              <a:buNone/>
              <a:defRPr sz="1200"/>
            </a:lvl5pPr>
            <a:lvl6pPr lvl="5" rtl="0">
              <a:spcBef>
                <a:spcPts val="1600"/>
              </a:spcBef>
              <a:spcAft>
                <a:spcPts val="0"/>
              </a:spcAft>
              <a:buNone/>
              <a:defRPr sz="1200"/>
            </a:lvl6pPr>
            <a:lvl7pPr lvl="6" rtl="0">
              <a:spcBef>
                <a:spcPts val="1600"/>
              </a:spcBef>
              <a:spcAft>
                <a:spcPts val="0"/>
              </a:spcAft>
              <a:buNone/>
              <a:defRPr sz="1200"/>
            </a:lvl7pPr>
            <a:lvl8pPr lvl="7" rtl="0">
              <a:spcBef>
                <a:spcPts val="1600"/>
              </a:spcBef>
              <a:spcAft>
                <a:spcPts val="0"/>
              </a:spcAft>
              <a:buNone/>
              <a:defRPr sz="1200"/>
            </a:lvl8pPr>
            <a:lvl9pPr lvl="8" rtl="0">
              <a:spcBef>
                <a:spcPts val="1600"/>
              </a:spcBef>
              <a:spcAft>
                <a:spcPts val="1600"/>
              </a:spcAft>
              <a:buNone/>
              <a:defRPr sz="1200"/>
            </a:lvl9pPr>
          </a:lstStyle>
          <a:p>
            <a:endParaRPr/>
          </a:p>
        </p:txBody>
      </p:sp>
      <p:sp>
        <p:nvSpPr>
          <p:cNvPr id="308" name="Google Shape;308;p21"/>
          <p:cNvSpPr txBox="1">
            <a:spLocks noGrp="1"/>
          </p:cNvSpPr>
          <p:nvPr>
            <p:ph type="subTitle" idx="4"/>
          </p:nvPr>
        </p:nvSpPr>
        <p:spPr>
          <a:xfrm>
            <a:off x="5393467" y="1780143"/>
            <a:ext cx="1893900" cy="103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200" b="0">
                <a:solidFill>
                  <a:schemeClr val="accent1"/>
                </a:solidFill>
              </a:defRPr>
            </a:lvl1pPr>
            <a:lvl2pPr lvl="1" rtl="0">
              <a:lnSpc>
                <a:spcPct val="100000"/>
              </a:lnSpc>
              <a:spcBef>
                <a:spcPts val="1600"/>
              </a:spcBef>
              <a:spcAft>
                <a:spcPts val="0"/>
              </a:spcAft>
              <a:buNone/>
              <a:defRPr sz="1200"/>
            </a:lvl2pPr>
            <a:lvl3pPr lvl="2" rtl="0">
              <a:lnSpc>
                <a:spcPct val="100000"/>
              </a:lnSpc>
              <a:spcBef>
                <a:spcPts val="1600"/>
              </a:spcBef>
              <a:spcAft>
                <a:spcPts val="0"/>
              </a:spcAft>
              <a:buNone/>
              <a:defRPr sz="1200"/>
            </a:lvl3pPr>
            <a:lvl4pPr lvl="3" rtl="0">
              <a:lnSpc>
                <a:spcPct val="100000"/>
              </a:lnSpc>
              <a:spcBef>
                <a:spcPts val="1600"/>
              </a:spcBef>
              <a:spcAft>
                <a:spcPts val="0"/>
              </a:spcAft>
              <a:buNone/>
              <a:defRPr sz="1200"/>
            </a:lvl4pPr>
            <a:lvl5pPr lvl="4" rtl="0">
              <a:lnSpc>
                <a:spcPct val="100000"/>
              </a:lnSpc>
              <a:spcBef>
                <a:spcPts val="1600"/>
              </a:spcBef>
              <a:spcAft>
                <a:spcPts val="0"/>
              </a:spcAft>
              <a:buNone/>
              <a:defRPr sz="1200"/>
            </a:lvl5pPr>
            <a:lvl6pPr lvl="5" rtl="0">
              <a:lnSpc>
                <a:spcPct val="100000"/>
              </a:lnSpc>
              <a:spcBef>
                <a:spcPts val="1600"/>
              </a:spcBef>
              <a:spcAft>
                <a:spcPts val="0"/>
              </a:spcAft>
              <a:buNone/>
              <a:defRPr sz="1200"/>
            </a:lvl6pPr>
            <a:lvl7pPr lvl="6" rtl="0">
              <a:lnSpc>
                <a:spcPct val="100000"/>
              </a:lnSpc>
              <a:spcBef>
                <a:spcPts val="1600"/>
              </a:spcBef>
              <a:spcAft>
                <a:spcPts val="0"/>
              </a:spcAft>
              <a:buNone/>
              <a:defRPr sz="1200"/>
            </a:lvl7pPr>
            <a:lvl8pPr lvl="7" rtl="0">
              <a:lnSpc>
                <a:spcPct val="100000"/>
              </a:lnSpc>
              <a:spcBef>
                <a:spcPts val="1600"/>
              </a:spcBef>
              <a:spcAft>
                <a:spcPts val="0"/>
              </a:spcAft>
              <a:buNone/>
              <a:defRPr sz="1200"/>
            </a:lvl8pPr>
            <a:lvl9pPr lvl="8" rtl="0">
              <a:lnSpc>
                <a:spcPct val="100000"/>
              </a:lnSpc>
              <a:spcBef>
                <a:spcPts val="1600"/>
              </a:spcBef>
              <a:spcAft>
                <a:spcPts val="1600"/>
              </a:spcAft>
              <a:buNone/>
              <a:defRPr sz="1200"/>
            </a:lvl9pPr>
          </a:lstStyle>
          <a:p>
            <a:endParaRPr/>
          </a:p>
        </p:txBody>
      </p:sp>
      <p:sp>
        <p:nvSpPr>
          <p:cNvPr id="309" name="Google Shape;309;p21"/>
          <p:cNvSpPr txBox="1">
            <a:spLocks noGrp="1"/>
          </p:cNvSpPr>
          <p:nvPr>
            <p:ph type="subTitle" idx="5"/>
          </p:nvPr>
        </p:nvSpPr>
        <p:spPr>
          <a:xfrm>
            <a:off x="2304875" y="3168322"/>
            <a:ext cx="1893900" cy="575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310" name="Google Shape;310;p21"/>
          <p:cNvSpPr txBox="1">
            <a:spLocks noGrp="1"/>
          </p:cNvSpPr>
          <p:nvPr>
            <p:ph type="subTitle" idx="6"/>
          </p:nvPr>
        </p:nvSpPr>
        <p:spPr>
          <a:xfrm>
            <a:off x="2304875" y="1367922"/>
            <a:ext cx="1893900" cy="575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311" name="Google Shape;311;p21"/>
          <p:cNvSpPr txBox="1">
            <a:spLocks noGrp="1"/>
          </p:cNvSpPr>
          <p:nvPr>
            <p:ph type="subTitle" idx="7"/>
          </p:nvPr>
        </p:nvSpPr>
        <p:spPr>
          <a:xfrm>
            <a:off x="5346025" y="3168322"/>
            <a:ext cx="1893900" cy="575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312" name="Google Shape;312;p21"/>
          <p:cNvSpPr txBox="1">
            <a:spLocks noGrp="1"/>
          </p:cNvSpPr>
          <p:nvPr>
            <p:ph type="subTitle" idx="8"/>
          </p:nvPr>
        </p:nvSpPr>
        <p:spPr>
          <a:xfrm>
            <a:off x="5346025" y="1367922"/>
            <a:ext cx="1893900" cy="575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313" name="Google Shape;313;p21"/>
          <p:cNvSpPr txBox="1">
            <a:spLocks noGrp="1"/>
          </p:cNvSpPr>
          <p:nvPr>
            <p:ph type="title"/>
          </p:nvPr>
        </p:nvSpPr>
        <p:spPr>
          <a:xfrm>
            <a:off x="629750" y="353423"/>
            <a:ext cx="3041100" cy="3936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one column ">
  <p:cSld name="CUSTOM_1">
    <p:spTree>
      <p:nvGrpSpPr>
        <p:cNvPr id="1" name="Shape 314"/>
        <p:cNvGrpSpPr/>
        <p:nvPr/>
      </p:nvGrpSpPr>
      <p:grpSpPr>
        <a:xfrm>
          <a:off x="0" y="0"/>
          <a:ext cx="0" cy="0"/>
          <a:chOff x="0" y="0"/>
          <a:chExt cx="0" cy="0"/>
        </a:xfrm>
      </p:grpSpPr>
      <p:grpSp>
        <p:nvGrpSpPr>
          <p:cNvPr id="315" name="Google Shape;315;p22"/>
          <p:cNvGrpSpPr/>
          <p:nvPr/>
        </p:nvGrpSpPr>
        <p:grpSpPr>
          <a:xfrm>
            <a:off x="-15225" y="127050"/>
            <a:ext cx="9772350" cy="5557200"/>
            <a:chOff x="-832225" y="-160200"/>
            <a:chExt cx="9772350" cy="5557200"/>
          </a:xfrm>
        </p:grpSpPr>
        <p:sp>
          <p:nvSpPr>
            <p:cNvPr id="316" name="Google Shape;316;p22"/>
            <p:cNvSpPr/>
            <p:nvPr/>
          </p:nvSpPr>
          <p:spPr>
            <a:xfrm>
              <a:off x="5267600" y="-160200"/>
              <a:ext cx="3672525" cy="5218400"/>
            </a:xfrm>
            <a:custGeom>
              <a:avLst/>
              <a:gdLst/>
              <a:ahLst/>
              <a:cxnLst/>
              <a:rect l="l" t="t" r="r" b="b"/>
              <a:pathLst>
                <a:path w="146901" h="208736" extrusionOk="0">
                  <a:moveTo>
                    <a:pt x="9768" y="0"/>
                  </a:moveTo>
                  <a:cubicBezTo>
                    <a:pt x="8664" y="0"/>
                    <a:pt x="7575" y="148"/>
                    <a:pt x="6526" y="520"/>
                  </a:cubicBezTo>
                  <a:cubicBezTo>
                    <a:pt x="2525" y="1937"/>
                    <a:pt x="227" y="6402"/>
                    <a:pt x="120" y="10640"/>
                  </a:cubicBezTo>
                  <a:cubicBezTo>
                    <a:pt x="1" y="14891"/>
                    <a:pt x="1644" y="18975"/>
                    <a:pt x="3430" y="22832"/>
                  </a:cubicBezTo>
                  <a:cubicBezTo>
                    <a:pt x="13098" y="43811"/>
                    <a:pt x="27588" y="62444"/>
                    <a:pt x="35613" y="84102"/>
                  </a:cubicBezTo>
                  <a:cubicBezTo>
                    <a:pt x="42090" y="101592"/>
                    <a:pt x="44102" y="120356"/>
                    <a:pt x="48602" y="138454"/>
                  </a:cubicBezTo>
                  <a:cubicBezTo>
                    <a:pt x="53055" y="156396"/>
                    <a:pt x="59997" y="173720"/>
                    <a:pt x="69152" y="189770"/>
                  </a:cubicBezTo>
                  <a:cubicBezTo>
                    <a:pt x="72510" y="195651"/>
                    <a:pt x="76534" y="201688"/>
                    <a:pt x="82761" y="204319"/>
                  </a:cubicBezTo>
                  <a:cubicBezTo>
                    <a:pt x="84375" y="204997"/>
                    <a:pt x="85890" y="205292"/>
                    <a:pt x="87327" y="205292"/>
                  </a:cubicBezTo>
                  <a:cubicBezTo>
                    <a:pt x="93006" y="205292"/>
                    <a:pt x="97470" y="200688"/>
                    <a:pt x="102002" y="196925"/>
                  </a:cubicBezTo>
                  <a:cubicBezTo>
                    <a:pt x="103822" y="203917"/>
                    <a:pt x="107390" y="208736"/>
                    <a:pt x="113265" y="208736"/>
                  </a:cubicBezTo>
                  <a:cubicBezTo>
                    <a:pt x="114694" y="208736"/>
                    <a:pt x="116259" y="208451"/>
                    <a:pt x="117968" y="207843"/>
                  </a:cubicBezTo>
                  <a:cubicBezTo>
                    <a:pt x="122481" y="206236"/>
                    <a:pt x="127684" y="205379"/>
                    <a:pt x="131613" y="202569"/>
                  </a:cubicBezTo>
                  <a:cubicBezTo>
                    <a:pt x="135935" y="199473"/>
                    <a:pt x="138102" y="194437"/>
                    <a:pt x="140078" y="189698"/>
                  </a:cubicBezTo>
                  <a:cubicBezTo>
                    <a:pt x="143459" y="181602"/>
                    <a:pt x="146900" y="173172"/>
                    <a:pt x="146436" y="164421"/>
                  </a:cubicBezTo>
                  <a:cubicBezTo>
                    <a:pt x="145424" y="144883"/>
                    <a:pt x="125648" y="130215"/>
                    <a:pt x="124505" y="110688"/>
                  </a:cubicBezTo>
                  <a:cubicBezTo>
                    <a:pt x="123933" y="100949"/>
                    <a:pt x="128184" y="91281"/>
                    <a:pt x="126922" y="81602"/>
                  </a:cubicBezTo>
                  <a:cubicBezTo>
                    <a:pt x="125981" y="74446"/>
                    <a:pt x="122100" y="68005"/>
                    <a:pt x="117766" y="62230"/>
                  </a:cubicBezTo>
                  <a:cubicBezTo>
                    <a:pt x="106669" y="47466"/>
                    <a:pt x="91155" y="35084"/>
                    <a:pt x="72962" y="31941"/>
                  </a:cubicBezTo>
                  <a:cubicBezTo>
                    <a:pt x="70534" y="31524"/>
                    <a:pt x="68045" y="31250"/>
                    <a:pt x="65783" y="30286"/>
                  </a:cubicBezTo>
                  <a:cubicBezTo>
                    <a:pt x="62830" y="29012"/>
                    <a:pt x="60508" y="26654"/>
                    <a:pt x="58163" y="24452"/>
                  </a:cubicBezTo>
                  <a:cubicBezTo>
                    <a:pt x="46126" y="13176"/>
                    <a:pt x="31219" y="4985"/>
                    <a:pt x="15253" y="865"/>
                  </a:cubicBezTo>
                  <a:cubicBezTo>
                    <a:pt x="13464" y="405"/>
                    <a:pt x="11596" y="0"/>
                    <a:pt x="9768" y="0"/>
                  </a:cubicBezTo>
                  <a:close/>
                </a:path>
              </a:pathLst>
            </a:custGeom>
            <a:solidFill>
              <a:srgbClr val="FFE1DD">
                <a:alpha val="18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2"/>
            <p:cNvSpPr/>
            <p:nvPr/>
          </p:nvSpPr>
          <p:spPr>
            <a:xfrm>
              <a:off x="-832225" y="257900"/>
              <a:ext cx="4468400" cy="3013800"/>
            </a:xfrm>
            <a:custGeom>
              <a:avLst/>
              <a:gdLst/>
              <a:ahLst/>
              <a:cxnLst/>
              <a:rect l="l" t="t" r="r" b="b"/>
              <a:pathLst>
                <a:path w="178736" h="120552" extrusionOk="0">
                  <a:moveTo>
                    <a:pt x="98988" y="0"/>
                  </a:moveTo>
                  <a:lnTo>
                    <a:pt x="98988" y="0"/>
                  </a:lnTo>
                  <a:cubicBezTo>
                    <a:pt x="88975" y="1679"/>
                    <a:pt x="79045" y="4180"/>
                    <a:pt x="69817" y="8406"/>
                  </a:cubicBezTo>
                  <a:cubicBezTo>
                    <a:pt x="64662" y="10764"/>
                    <a:pt x="59733" y="13669"/>
                    <a:pt x="55268" y="17169"/>
                  </a:cubicBezTo>
                  <a:cubicBezTo>
                    <a:pt x="51732" y="19955"/>
                    <a:pt x="45945" y="24111"/>
                    <a:pt x="43862" y="28123"/>
                  </a:cubicBezTo>
                  <a:lnTo>
                    <a:pt x="44409" y="28468"/>
                  </a:lnTo>
                  <a:cubicBezTo>
                    <a:pt x="41885" y="28218"/>
                    <a:pt x="39361" y="28028"/>
                    <a:pt x="36825" y="27909"/>
                  </a:cubicBezTo>
                  <a:cubicBezTo>
                    <a:pt x="34159" y="27774"/>
                    <a:pt x="31494" y="27706"/>
                    <a:pt x="28831" y="27706"/>
                  </a:cubicBezTo>
                  <a:cubicBezTo>
                    <a:pt x="20683" y="27706"/>
                    <a:pt x="12555" y="28340"/>
                    <a:pt x="4488" y="29623"/>
                  </a:cubicBezTo>
                  <a:cubicBezTo>
                    <a:pt x="3166" y="29826"/>
                    <a:pt x="1857" y="30064"/>
                    <a:pt x="547" y="30349"/>
                  </a:cubicBezTo>
                  <a:cubicBezTo>
                    <a:pt x="1" y="30463"/>
                    <a:pt x="20" y="31284"/>
                    <a:pt x="552" y="31284"/>
                  </a:cubicBezTo>
                  <a:cubicBezTo>
                    <a:pt x="577" y="31284"/>
                    <a:pt x="603" y="31282"/>
                    <a:pt x="630" y="31278"/>
                  </a:cubicBezTo>
                  <a:cubicBezTo>
                    <a:pt x="5000" y="30695"/>
                    <a:pt x="9357" y="30135"/>
                    <a:pt x="13739" y="29742"/>
                  </a:cubicBezTo>
                  <a:cubicBezTo>
                    <a:pt x="15977" y="43041"/>
                    <a:pt x="21907" y="55722"/>
                    <a:pt x="30729" y="65949"/>
                  </a:cubicBezTo>
                  <a:cubicBezTo>
                    <a:pt x="35527" y="71497"/>
                    <a:pt x="41135" y="76331"/>
                    <a:pt x="45802" y="81987"/>
                  </a:cubicBezTo>
                  <a:cubicBezTo>
                    <a:pt x="43945" y="76296"/>
                    <a:pt x="43874" y="70200"/>
                    <a:pt x="42731" y="64318"/>
                  </a:cubicBezTo>
                  <a:cubicBezTo>
                    <a:pt x="39849" y="49435"/>
                    <a:pt x="29586" y="36172"/>
                    <a:pt x="15954" y="29552"/>
                  </a:cubicBezTo>
                  <a:cubicBezTo>
                    <a:pt x="16144" y="29540"/>
                    <a:pt x="16346" y="29528"/>
                    <a:pt x="16537" y="29504"/>
                  </a:cubicBezTo>
                  <a:cubicBezTo>
                    <a:pt x="20556" y="29219"/>
                    <a:pt x="24583" y="29074"/>
                    <a:pt x="28606" y="29074"/>
                  </a:cubicBezTo>
                  <a:cubicBezTo>
                    <a:pt x="29957" y="29074"/>
                    <a:pt x="31308" y="29090"/>
                    <a:pt x="32658" y="29123"/>
                  </a:cubicBezTo>
                  <a:cubicBezTo>
                    <a:pt x="35861" y="29206"/>
                    <a:pt x="39052" y="29385"/>
                    <a:pt x="42243" y="29647"/>
                  </a:cubicBezTo>
                  <a:cubicBezTo>
                    <a:pt x="42219" y="29814"/>
                    <a:pt x="42207" y="29980"/>
                    <a:pt x="42195" y="30135"/>
                  </a:cubicBezTo>
                  <a:cubicBezTo>
                    <a:pt x="41992" y="33088"/>
                    <a:pt x="43243" y="36029"/>
                    <a:pt x="44564" y="38720"/>
                  </a:cubicBezTo>
                  <a:cubicBezTo>
                    <a:pt x="53220" y="56365"/>
                    <a:pt x="66424" y="71747"/>
                    <a:pt x="82557" y="82951"/>
                  </a:cubicBezTo>
                  <a:cubicBezTo>
                    <a:pt x="83470" y="83592"/>
                    <a:pt x="84502" y="84244"/>
                    <a:pt x="85599" y="84244"/>
                  </a:cubicBezTo>
                  <a:cubicBezTo>
                    <a:pt x="85703" y="84244"/>
                    <a:pt x="85809" y="84238"/>
                    <a:pt x="85915" y="84225"/>
                  </a:cubicBezTo>
                  <a:cubicBezTo>
                    <a:pt x="80557" y="67580"/>
                    <a:pt x="71365" y="52185"/>
                    <a:pt x="59257" y="39565"/>
                  </a:cubicBezTo>
                  <a:cubicBezTo>
                    <a:pt x="55851" y="36017"/>
                    <a:pt x="52101" y="32612"/>
                    <a:pt x="47755" y="30409"/>
                  </a:cubicBezTo>
                  <a:cubicBezTo>
                    <a:pt x="48017" y="30373"/>
                    <a:pt x="48279" y="30338"/>
                    <a:pt x="48541" y="30302"/>
                  </a:cubicBezTo>
                  <a:cubicBezTo>
                    <a:pt x="53923" y="30969"/>
                    <a:pt x="59268" y="31897"/>
                    <a:pt x="64555" y="33088"/>
                  </a:cubicBezTo>
                  <a:cubicBezTo>
                    <a:pt x="70198" y="34362"/>
                    <a:pt x="75782" y="35945"/>
                    <a:pt x="81247" y="37827"/>
                  </a:cubicBezTo>
                  <a:cubicBezTo>
                    <a:pt x="82783" y="49495"/>
                    <a:pt x="86700" y="61627"/>
                    <a:pt x="93844" y="70866"/>
                  </a:cubicBezTo>
                  <a:cubicBezTo>
                    <a:pt x="100131" y="79022"/>
                    <a:pt x="108346" y="85785"/>
                    <a:pt x="113132" y="94905"/>
                  </a:cubicBezTo>
                  <a:cubicBezTo>
                    <a:pt x="116478" y="85821"/>
                    <a:pt x="118466" y="75534"/>
                    <a:pt x="114787" y="66568"/>
                  </a:cubicBezTo>
                  <a:cubicBezTo>
                    <a:pt x="111966" y="59674"/>
                    <a:pt x="106167" y="54483"/>
                    <a:pt x="100297" y="49888"/>
                  </a:cubicBezTo>
                  <a:cubicBezTo>
                    <a:pt x="95761" y="46328"/>
                    <a:pt x="91070" y="42982"/>
                    <a:pt x="86343" y="39684"/>
                  </a:cubicBezTo>
                  <a:lnTo>
                    <a:pt x="86343" y="39684"/>
                  </a:lnTo>
                  <a:cubicBezTo>
                    <a:pt x="89213" y="40791"/>
                    <a:pt x="92046" y="41982"/>
                    <a:pt x="94844" y="43256"/>
                  </a:cubicBezTo>
                  <a:cubicBezTo>
                    <a:pt x="104584" y="47697"/>
                    <a:pt x="113847" y="53162"/>
                    <a:pt x="122372" y="59627"/>
                  </a:cubicBezTo>
                  <a:cubicBezTo>
                    <a:pt x="124062" y="60925"/>
                    <a:pt x="125741" y="62246"/>
                    <a:pt x="127384" y="63627"/>
                  </a:cubicBezTo>
                  <a:cubicBezTo>
                    <a:pt x="124896" y="66902"/>
                    <a:pt x="123681" y="70997"/>
                    <a:pt x="123288" y="75093"/>
                  </a:cubicBezTo>
                  <a:cubicBezTo>
                    <a:pt x="122467" y="83713"/>
                    <a:pt x="125086" y="92393"/>
                    <a:pt x="129289" y="99965"/>
                  </a:cubicBezTo>
                  <a:cubicBezTo>
                    <a:pt x="133492" y="107538"/>
                    <a:pt x="139219" y="114145"/>
                    <a:pt x="145053" y="120551"/>
                  </a:cubicBezTo>
                  <a:cubicBezTo>
                    <a:pt x="143958" y="102334"/>
                    <a:pt x="142112" y="83237"/>
                    <a:pt x="132289" y="67973"/>
                  </a:cubicBezTo>
                  <a:lnTo>
                    <a:pt x="132289" y="67973"/>
                  </a:lnTo>
                  <a:cubicBezTo>
                    <a:pt x="138755" y="74045"/>
                    <a:pt x="144493" y="80915"/>
                    <a:pt x="148756" y="88702"/>
                  </a:cubicBezTo>
                  <a:cubicBezTo>
                    <a:pt x="149565" y="90178"/>
                    <a:pt x="150316" y="91702"/>
                    <a:pt x="151018" y="93238"/>
                  </a:cubicBezTo>
                  <a:cubicBezTo>
                    <a:pt x="151088" y="93390"/>
                    <a:pt x="151221" y="93455"/>
                    <a:pt x="151353" y="93455"/>
                  </a:cubicBezTo>
                  <a:cubicBezTo>
                    <a:pt x="151581" y="93455"/>
                    <a:pt x="151806" y="93260"/>
                    <a:pt x="151685" y="92988"/>
                  </a:cubicBezTo>
                  <a:cubicBezTo>
                    <a:pt x="146279" y="80820"/>
                    <a:pt x="137397" y="70569"/>
                    <a:pt x="127229" y="62091"/>
                  </a:cubicBezTo>
                  <a:cubicBezTo>
                    <a:pt x="124705" y="59984"/>
                    <a:pt x="122086" y="57972"/>
                    <a:pt x="119407" y="56055"/>
                  </a:cubicBezTo>
                  <a:lnTo>
                    <a:pt x="119407" y="56055"/>
                  </a:lnTo>
                  <a:cubicBezTo>
                    <a:pt x="129480" y="61198"/>
                    <a:pt x="138647" y="66902"/>
                    <a:pt x="148125" y="73390"/>
                  </a:cubicBezTo>
                  <a:cubicBezTo>
                    <a:pt x="157483" y="79796"/>
                    <a:pt x="167532" y="85821"/>
                    <a:pt x="178736" y="87583"/>
                  </a:cubicBezTo>
                  <a:cubicBezTo>
                    <a:pt x="174521" y="80856"/>
                    <a:pt x="170235" y="74033"/>
                    <a:pt x="164317" y="68759"/>
                  </a:cubicBezTo>
                  <a:cubicBezTo>
                    <a:pt x="157828" y="62973"/>
                    <a:pt x="149649" y="59317"/>
                    <a:pt x="141207" y="57234"/>
                  </a:cubicBezTo>
                  <a:cubicBezTo>
                    <a:pt x="133325" y="55293"/>
                    <a:pt x="125193" y="54662"/>
                    <a:pt x="117073" y="54412"/>
                  </a:cubicBezTo>
                  <a:cubicBezTo>
                    <a:pt x="111382" y="50519"/>
                    <a:pt x="105405" y="47030"/>
                    <a:pt x="99238" y="43970"/>
                  </a:cubicBezTo>
                  <a:cubicBezTo>
                    <a:pt x="94582" y="41660"/>
                    <a:pt x="89796" y="39601"/>
                    <a:pt x="84926" y="37791"/>
                  </a:cubicBezTo>
                  <a:lnTo>
                    <a:pt x="84926" y="37791"/>
                  </a:lnTo>
                  <a:cubicBezTo>
                    <a:pt x="93237" y="40398"/>
                    <a:pt x="108513" y="45816"/>
                    <a:pt x="112156" y="46018"/>
                  </a:cubicBezTo>
                  <a:cubicBezTo>
                    <a:pt x="122693" y="46590"/>
                    <a:pt x="133254" y="46042"/>
                    <a:pt x="143779" y="46637"/>
                  </a:cubicBezTo>
                  <a:cubicBezTo>
                    <a:pt x="144327" y="46661"/>
                    <a:pt x="144898" y="46721"/>
                    <a:pt x="145446" y="46828"/>
                  </a:cubicBezTo>
                  <a:cubicBezTo>
                    <a:pt x="146303" y="47375"/>
                    <a:pt x="146744" y="47161"/>
                    <a:pt x="147589" y="47733"/>
                  </a:cubicBezTo>
                  <a:cubicBezTo>
                    <a:pt x="146398" y="46244"/>
                    <a:pt x="143184" y="43708"/>
                    <a:pt x="142076" y="43470"/>
                  </a:cubicBezTo>
                  <a:cubicBezTo>
                    <a:pt x="130027" y="35779"/>
                    <a:pt x="119562" y="34231"/>
                    <a:pt x="105346" y="32647"/>
                  </a:cubicBezTo>
                  <a:cubicBezTo>
                    <a:pt x="102938" y="32376"/>
                    <a:pt x="100483" y="32210"/>
                    <a:pt x="98035" y="32210"/>
                  </a:cubicBezTo>
                  <a:cubicBezTo>
                    <a:pt x="92094" y="32210"/>
                    <a:pt x="86190" y="33191"/>
                    <a:pt x="81081" y="36041"/>
                  </a:cubicBezTo>
                  <a:cubicBezTo>
                    <a:pt x="81057" y="36029"/>
                    <a:pt x="81045" y="36017"/>
                    <a:pt x="81033" y="36005"/>
                  </a:cubicBezTo>
                  <a:cubicBezTo>
                    <a:pt x="81033" y="36029"/>
                    <a:pt x="81033" y="36041"/>
                    <a:pt x="81033" y="36064"/>
                  </a:cubicBezTo>
                  <a:cubicBezTo>
                    <a:pt x="80914" y="36136"/>
                    <a:pt x="80795" y="36195"/>
                    <a:pt x="80676" y="36267"/>
                  </a:cubicBezTo>
                  <a:cubicBezTo>
                    <a:pt x="76783" y="34945"/>
                    <a:pt x="72842" y="33778"/>
                    <a:pt x="68865" y="32755"/>
                  </a:cubicBezTo>
                  <a:cubicBezTo>
                    <a:pt x="63650" y="31421"/>
                    <a:pt x="58375" y="30349"/>
                    <a:pt x="53065" y="29540"/>
                  </a:cubicBezTo>
                  <a:cubicBezTo>
                    <a:pt x="71318" y="25861"/>
                    <a:pt x="88165" y="15181"/>
                    <a:pt x="98988" y="0"/>
                  </a:cubicBezTo>
                  <a:close/>
                </a:path>
              </a:pathLst>
            </a:custGeom>
            <a:solidFill>
              <a:srgbClr val="FFE1DD">
                <a:alpha val="18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2"/>
            <p:cNvSpPr/>
            <p:nvPr/>
          </p:nvSpPr>
          <p:spPr>
            <a:xfrm>
              <a:off x="1193300" y="1157725"/>
              <a:ext cx="325" cy="300"/>
            </a:xfrm>
            <a:custGeom>
              <a:avLst/>
              <a:gdLst/>
              <a:ahLst/>
              <a:cxnLst/>
              <a:rect l="l" t="t" r="r" b="b"/>
              <a:pathLst>
                <a:path w="13" h="12" extrusionOk="0">
                  <a:moveTo>
                    <a:pt x="0" y="0"/>
                  </a:moveTo>
                  <a:cubicBezTo>
                    <a:pt x="0" y="12"/>
                    <a:pt x="12" y="12"/>
                    <a:pt x="12" y="12"/>
                  </a:cubicBezTo>
                  <a:cubicBezTo>
                    <a:pt x="12" y="12"/>
                    <a:pt x="12" y="0"/>
                    <a:pt x="12" y="0"/>
                  </a:cubicBezTo>
                  <a:close/>
                </a:path>
              </a:pathLst>
            </a:custGeom>
            <a:solidFill>
              <a:srgbClr val="FFE1DD">
                <a:alpha val="18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2"/>
            <p:cNvSpPr/>
            <p:nvPr/>
          </p:nvSpPr>
          <p:spPr>
            <a:xfrm>
              <a:off x="3943625" y="2979950"/>
              <a:ext cx="2945450" cy="2417050"/>
            </a:xfrm>
            <a:custGeom>
              <a:avLst/>
              <a:gdLst/>
              <a:ahLst/>
              <a:cxnLst/>
              <a:rect l="l" t="t" r="r" b="b"/>
              <a:pathLst>
                <a:path w="117818" h="96682" extrusionOk="0">
                  <a:moveTo>
                    <a:pt x="30826" y="1"/>
                  </a:moveTo>
                  <a:cubicBezTo>
                    <a:pt x="28016" y="13348"/>
                    <a:pt x="25564" y="27504"/>
                    <a:pt x="29636" y="40458"/>
                  </a:cubicBezTo>
                  <a:cubicBezTo>
                    <a:pt x="26171" y="34791"/>
                    <a:pt x="23397" y="28707"/>
                    <a:pt x="21849" y="22242"/>
                  </a:cubicBezTo>
                  <a:cubicBezTo>
                    <a:pt x="21563" y="21015"/>
                    <a:pt x="21313" y="19777"/>
                    <a:pt x="21123" y="18527"/>
                  </a:cubicBezTo>
                  <a:cubicBezTo>
                    <a:pt x="21095" y="18365"/>
                    <a:pt x="20962" y="18289"/>
                    <a:pt x="20835" y="18289"/>
                  </a:cubicBezTo>
                  <a:cubicBezTo>
                    <a:pt x="20691" y="18289"/>
                    <a:pt x="20555" y="18386"/>
                    <a:pt x="20587" y="18563"/>
                  </a:cubicBezTo>
                  <a:cubicBezTo>
                    <a:pt x="22087" y="28421"/>
                    <a:pt x="26457" y="37577"/>
                    <a:pt x="32124" y="45697"/>
                  </a:cubicBezTo>
                  <a:cubicBezTo>
                    <a:pt x="33529" y="47709"/>
                    <a:pt x="35017" y="49686"/>
                    <a:pt x="36565" y="51602"/>
                  </a:cubicBezTo>
                  <a:cubicBezTo>
                    <a:pt x="30326" y="45899"/>
                    <a:pt x="24837" y="39970"/>
                    <a:pt x="19277" y="33410"/>
                  </a:cubicBezTo>
                  <a:cubicBezTo>
                    <a:pt x="13788" y="26945"/>
                    <a:pt x="7740" y="20611"/>
                    <a:pt x="1" y="17122"/>
                  </a:cubicBezTo>
                  <a:lnTo>
                    <a:pt x="1" y="17122"/>
                  </a:lnTo>
                  <a:cubicBezTo>
                    <a:pt x="1715" y="22801"/>
                    <a:pt x="3454" y="28576"/>
                    <a:pt x="6680" y="33553"/>
                  </a:cubicBezTo>
                  <a:cubicBezTo>
                    <a:pt x="10216" y="39018"/>
                    <a:pt x="15396" y="43268"/>
                    <a:pt x="21075" y="46435"/>
                  </a:cubicBezTo>
                  <a:cubicBezTo>
                    <a:pt x="26373" y="49400"/>
                    <a:pt x="32124" y="51460"/>
                    <a:pt x="37934" y="53246"/>
                  </a:cubicBezTo>
                  <a:cubicBezTo>
                    <a:pt x="41268" y="57187"/>
                    <a:pt x="44887" y="60877"/>
                    <a:pt x="48733" y="64306"/>
                  </a:cubicBezTo>
                  <a:cubicBezTo>
                    <a:pt x="51638" y="66890"/>
                    <a:pt x="54686" y="69319"/>
                    <a:pt x="57841" y="71593"/>
                  </a:cubicBezTo>
                  <a:cubicBezTo>
                    <a:pt x="52365" y="68069"/>
                    <a:pt x="42411" y="61139"/>
                    <a:pt x="39815" y="60282"/>
                  </a:cubicBezTo>
                  <a:cubicBezTo>
                    <a:pt x="32338" y="57782"/>
                    <a:pt x="24599" y="56091"/>
                    <a:pt x="17122" y="53579"/>
                  </a:cubicBezTo>
                  <a:cubicBezTo>
                    <a:pt x="16741" y="53448"/>
                    <a:pt x="16336" y="53305"/>
                    <a:pt x="15967" y="53115"/>
                  </a:cubicBezTo>
                  <a:cubicBezTo>
                    <a:pt x="15455" y="52543"/>
                    <a:pt x="15098" y="52615"/>
                    <a:pt x="14598" y="52031"/>
                  </a:cubicBezTo>
                  <a:lnTo>
                    <a:pt x="14598" y="52031"/>
                  </a:lnTo>
                  <a:cubicBezTo>
                    <a:pt x="15158" y="53341"/>
                    <a:pt x="16979" y="55817"/>
                    <a:pt x="17729" y="56198"/>
                  </a:cubicBezTo>
                  <a:cubicBezTo>
                    <a:pt x="24909" y="64128"/>
                    <a:pt x="32148" y="67319"/>
                    <a:pt x="42090" y="71272"/>
                  </a:cubicBezTo>
                  <a:cubicBezTo>
                    <a:pt x="46283" y="72940"/>
                    <a:pt x="50808" y="74201"/>
                    <a:pt x="55270" y="74201"/>
                  </a:cubicBezTo>
                  <a:cubicBezTo>
                    <a:pt x="56953" y="74201"/>
                    <a:pt x="58627" y="74021"/>
                    <a:pt x="60270" y="73617"/>
                  </a:cubicBezTo>
                  <a:cubicBezTo>
                    <a:pt x="60282" y="73629"/>
                    <a:pt x="60282" y="73641"/>
                    <a:pt x="60294" y="73653"/>
                  </a:cubicBezTo>
                  <a:cubicBezTo>
                    <a:pt x="60294" y="73641"/>
                    <a:pt x="60306" y="73629"/>
                    <a:pt x="60306" y="73605"/>
                  </a:cubicBezTo>
                  <a:cubicBezTo>
                    <a:pt x="60401" y="73581"/>
                    <a:pt x="60508" y="73558"/>
                    <a:pt x="60604" y="73534"/>
                  </a:cubicBezTo>
                  <a:cubicBezTo>
                    <a:pt x="63152" y="75260"/>
                    <a:pt x="65759" y="76879"/>
                    <a:pt x="68426" y="78403"/>
                  </a:cubicBezTo>
                  <a:cubicBezTo>
                    <a:pt x="71927" y="80392"/>
                    <a:pt x="75522" y="82213"/>
                    <a:pt x="79201" y="83845"/>
                  </a:cubicBezTo>
                  <a:cubicBezTo>
                    <a:pt x="77949" y="83759"/>
                    <a:pt x="76693" y="83716"/>
                    <a:pt x="75437" y="83716"/>
                  </a:cubicBezTo>
                  <a:cubicBezTo>
                    <a:pt x="62761" y="83716"/>
                    <a:pt x="50058" y="88057"/>
                    <a:pt x="40232" y="96084"/>
                  </a:cubicBezTo>
                  <a:cubicBezTo>
                    <a:pt x="43881" y="96453"/>
                    <a:pt x="47555" y="96682"/>
                    <a:pt x="51224" y="96682"/>
                  </a:cubicBezTo>
                  <a:cubicBezTo>
                    <a:pt x="55144" y="96682"/>
                    <a:pt x="59057" y="96420"/>
                    <a:pt x="62925" y="95786"/>
                  </a:cubicBezTo>
                  <a:cubicBezTo>
                    <a:pt x="67116" y="95096"/>
                    <a:pt x="71248" y="93977"/>
                    <a:pt x="75153" y="92334"/>
                  </a:cubicBezTo>
                  <a:cubicBezTo>
                    <a:pt x="78261" y="91024"/>
                    <a:pt x="83261" y="89167"/>
                    <a:pt x="85559" y="86678"/>
                  </a:cubicBezTo>
                  <a:lnTo>
                    <a:pt x="85226" y="86333"/>
                  </a:lnTo>
                  <a:lnTo>
                    <a:pt x="85226" y="86333"/>
                  </a:lnTo>
                  <a:cubicBezTo>
                    <a:pt x="87000" y="87012"/>
                    <a:pt x="88786" y="87643"/>
                    <a:pt x="90584" y="88238"/>
                  </a:cubicBezTo>
                  <a:cubicBezTo>
                    <a:pt x="98299" y="90762"/>
                    <a:pt x="106193" y="92500"/>
                    <a:pt x="114253" y="93393"/>
                  </a:cubicBezTo>
                  <a:cubicBezTo>
                    <a:pt x="115253" y="93501"/>
                    <a:pt x="116242" y="93596"/>
                    <a:pt x="117242" y="93643"/>
                  </a:cubicBezTo>
                  <a:cubicBezTo>
                    <a:pt x="117250" y="93644"/>
                    <a:pt x="117257" y="93644"/>
                    <a:pt x="117265" y="93644"/>
                  </a:cubicBezTo>
                  <a:cubicBezTo>
                    <a:pt x="117687" y="93644"/>
                    <a:pt x="117817" y="93011"/>
                    <a:pt x="117373" y="92953"/>
                  </a:cubicBezTo>
                  <a:cubicBezTo>
                    <a:pt x="114099" y="92512"/>
                    <a:pt x="110848" y="92060"/>
                    <a:pt x="107610" y="91476"/>
                  </a:cubicBezTo>
                  <a:cubicBezTo>
                    <a:pt x="108622" y="81428"/>
                    <a:pt x="106848" y="71105"/>
                    <a:pt x="102514" y="61997"/>
                  </a:cubicBezTo>
                  <a:cubicBezTo>
                    <a:pt x="100144" y="57032"/>
                    <a:pt x="97061" y="52448"/>
                    <a:pt x="94798" y="47435"/>
                  </a:cubicBezTo>
                  <a:lnTo>
                    <a:pt x="94798" y="47435"/>
                  </a:lnTo>
                  <a:cubicBezTo>
                    <a:pt x="95025" y="51912"/>
                    <a:pt x="93858" y="56329"/>
                    <a:pt x="93525" y="60794"/>
                  </a:cubicBezTo>
                  <a:cubicBezTo>
                    <a:pt x="92667" y="72105"/>
                    <a:pt x="97442" y="83702"/>
                    <a:pt x="105978" y="91167"/>
                  </a:cubicBezTo>
                  <a:cubicBezTo>
                    <a:pt x="105836" y="91143"/>
                    <a:pt x="105681" y="91119"/>
                    <a:pt x="105538" y="91084"/>
                  </a:cubicBezTo>
                  <a:cubicBezTo>
                    <a:pt x="101597" y="90298"/>
                    <a:pt x="97692" y="89333"/>
                    <a:pt x="93834" y="88178"/>
                  </a:cubicBezTo>
                  <a:cubicBezTo>
                    <a:pt x="91548" y="87488"/>
                    <a:pt x="89274" y="86726"/>
                    <a:pt x="87024" y="85904"/>
                  </a:cubicBezTo>
                  <a:cubicBezTo>
                    <a:pt x="87071" y="85785"/>
                    <a:pt x="87119" y="85678"/>
                    <a:pt x="87155" y="85559"/>
                  </a:cubicBezTo>
                  <a:cubicBezTo>
                    <a:pt x="87881" y="83464"/>
                    <a:pt x="87559" y="81106"/>
                    <a:pt x="87143" y="78892"/>
                  </a:cubicBezTo>
                  <a:cubicBezTo>
                    <a:pt x="84392" y="64461"/>
                    <a:pt x="77904" y="50757"/>
                    <a:pt x="68474" y="39482"/>
                  </a:cubicBezTo>
                  <a:cubicBezTo>
                    <a:pt x="67890" y="38779"/>
                    <a:pt x="67212" y="38029"/>
                    <a:pt x="66307" y="37887"/>
                  </a:cubicBezTo>
                  <a:lnTo>
                    <a:pt x="66307" y="37887"/>
                  </a:lnTo>
                  <a:cubicBezTo>
                    <a:pt x="66878" y="50960"/>
                    <a:pt x="70462" y="63890"/>
                    <a:pt x="76713" y="75391"/>
                  </a:cubicBezTo>
                  <a:cubicBezTo>
                    <a:pt x="78463" y="78618"/>
                    <a:pt x="80499" y="81820"/>
                    <a:pt x="83202" y="84273"/>
                  </a:cubicBezTo>
                  <a:cubicBezTo>
                    <a:pt x="83011" y="84237"/>
                    <a:pt x="82809" y="84214"/>
                    <a:pt x="82606" y="84190"/>
                  </a:cubicBezTo>
                  <a:cubicBezTo>
                    <a:pt x="78856" y="82642"/>
                    <a:pt x="75189" y="80916"/>
                    <a:pt x="71605" y="79011"/>
                  </a:cubicBezTo>
                  <a:cubicBezTo>
                    <a:pt x="67783" y="76975"/>
                    <a:pt x="64068" y="74736"/>
                    <a:pt x="60497" y="72284"/>
                  </a:cubicBezTo>
                  <a:cubicBezTo>
                    <a:pt x="61699" y="63568"/>
                    <a:pt x="61270" y="54043"/>
                    <a:pt x="57949" y="45971"/>
                  </a:cubicBezTo>
                  <a:cubicBezTo>
                    <a:pt x="55020" y="38839"/>
                    <a:pt x="50436" y="32338"/>
                    <a:pt x="48781" y="24802"/>
                  </a:cubicBezTo>
                  <a:cubicBezTo>
                    <a:pt x="44566" y="30707"/>
                    <a:pt x="41101" y="37732"/>
                    <a:pt x="41982" y="44923"/>
                  </a:cubicBezTo>
                  <a:cubicBezTo>
                    <a:pt x="42661" y="50459"/>
                    <a:pt x="45816" y="55353"/>
                    <a:pt x="49138" y="59830"/>
                  </a:cubicBezTo>
                  <a:cubicBezTo>
                    <a:pt x="51710" y="63283"/>
                    <a:pt x="54436" y="66628"/>
                    <a:pt x="57187" y="69938"/>
                  </a:cubicBezTo>
                  <a:cubicBezTo>
                    <a:pt x="55341" y="68581"/>
                    <a:pt x="53531" y="67164"/>
                    <a:pt x="51769" y="65688"/>
                  </a:cubicBezTo>
                  <a:cubicBezTo>
                    <a:pt x="45614" y="60568"/>
                    <a:pt x="40018" y="54793"/>
                    <a:pt x="35148" y="48435"/>
                  </a:cubicBezTo>
                  <a:cubicBezTo>
                    <a:pt x="34172" y="47161"/>
                    <a:pt x="33231" y="45876"/>
                    <a:pt x="32314" y="44554"/>
                  </a:cubicBezTo>
                  <a:cubicBezTo>
                    <a:pt x="34755" y="42685"/>
                    <a:pt x="36446" y="39970"/>
                    <a:pt x="37529" y="37101"/>
                  </a:cubicBezTo>
                  <a:cubicBezTo>
                    <a:pt x="39839" y="31040"/>
                    <a:pt x="39661" y="24254"/>
                    <a:pt x="38125" y="17967"/>
                  </a:cubicBezTo>
                  <a:cubicBezTo>
                    <a:pt x="36589" y="11669"/>
                    <a:pt x="33755" y="5775"/>
                    <a:pt x="30826" y="1"/>
                  </a:cubicBezTo>
                  <a:close/>
                </a:path>
              </a:pathLst>
            </a:custGeom>
            <a:solidFill>
              <a:srgbClr val="FFE1DD">
                <a:alpha val="18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2"/>
            <p:cNvSpPr/>
            <p:nvPr/>
          </p:nvSpPr>
          <p:spPr>
            <a:xfrm>
              <a:off x="5450975" y="4821250"/>
              <a:ext cx="325" cy="325"/>
            </a:xfrm>
            <a:custGeom>
              <a:avLst/>
              <a:gdLst/>
              <a:ahLst/>
              <a:cxnLst/>
              <a:rect l="l" t="t" r="r" b="b"/>
              <a:pathLst>
                <a:path w="13" h="13" extrusionOk="0">
                  <a:moveTo>
                    <a:pt x="0" y="1"/>
                  </a:moveTo>
                  <a:cubicBezTo>
                    <a:pt x="0" y="1"/>
                    <a:pt x="0" y="1"/>
                    <a:pt x="0" y="13"/>
                  </a:cubicBezTo>
                  <a:lnTo>
                    <a:pt x="12" y="13"/>
                  </a:lnTo>
                  <a:cubicBezTo>
                    <a:pt x="12" y="1"/>
                    <a:pt x="12" y="1"/>
                    <a:pt x="0" y="1"/>
                  </a:cubicBezTo>
                  <a:close/>
                </a:path>
              </a:pathLst>
            </a:custGeom>
            <a:solidFill>
              <a:srgbClr val="FFE1DD">
                <a:alpha val="18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2"/>
            <p:cNvSpPr/>
            <p:nvPr/>
          </p:nvSpPr>
          <p:spPr>
            <a:xfrm>
              <a:off x="-402275" y="3052375"/>
              <a:ext cx="1943550" cy="2148800"/>
            </a:xfrm>
            <a:custGeom>
              <a:avLst/>
              <a:gdLst/>
              <a:ahLst/>
              <a:cxnLst/>
              <a:rect l="l" t="t" r="r" b="b"/>
              <a:pathLst>
                <a:path w="77742" h="85952" extrusionOk="0">
                  <a:moveTo>
                    <a:pt x="43207" y="1"/>
                  </a:moveTo>
                  <a:cubicBezTo>
                    <a:pt x="21498" y="1"/>
                    <a:pt x="1" y="25989"/>
                    <a:pt x="3887" y="49587"/>
                  </a:cubicBezTo>
                  <a:cubicBezTo>
                    <a:pt x="7832" y="73589"/>
                    <a:pt x="36524" y="85952"/>
                    <a:pt x="52128" y="85952"/>
                  </a:cubicBezTo>
                  <a:cubicBezTo>
                    <a:pt x="56114" y="85952"/>
                    <a:pt x="59247" y="85145"/>
                    <a:pt x="60894" y="83519"/>
                  </a:cubicBezTo>
                  <a:cubicBezTo>
                    <a:pt x="66097" y="78376"/>
                    <a:pt x="55155" y="66267"/>
                    <a:pt x="61787" y="50182"/>
                  </a:cubicBezTo>
                  <a:cubicBezTo>
                    <a:pt x="66645" y="38383"/>
                    <a:pt x="75420" y="37883"/>
                    <a:pt x="76372" y="29501"/>
                  </a:cubicBezTo>
                  <a:cubicBezTo>
                    <a:pt x="77742" y="17297"/>
                    <a:pt x="61168" y="842"/>
                    <a:pt x="44523" y="33"/>
                  </a:cubicBezTo>
                  <a:cubicBezTo>
                    <a:pt x="44084" y="11"/>
                    <a:pt x="43646" y="1"/>
                    <a:pt x="43207" y="1"/>
                  </a:cubicBezTo>
                  <a:close/>
                </a:path>
              </a:pathLst>
            </a:custGeom>
            <a:solidFill>
              <a:srgbClr val="FFE1DD">
                <a:alpha val="18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2"/>
            <p:cNvSpPr/>
            <p:nvPr/>
          </p:nvSpPr>
          <p:spPr>
            <a:xfrm>
              <a:off x="5113425" y="1431500"/>
              <a:ext cx="250050" cy="540400"/>
            </a:xfrm>
            <a:custGeom>
              <a:avLst/>
              <a:gdLst/>
              <a:ahLst/>
              <a:cxnLst/>
              <a:rect l="l" t="t" r="r" b="b"/>
              <a:pathLst>
                <a:path w="10002" h="21616" extrusionOk="0">
                  <a:moveTo>
                    <a:pt x="1715" y="18493"/>
                  </a:moveTo>
                  <a:cubicBezTo>
                    <a:pt x="1715" y="18517"/>
                    <a:pt x="1715" y="18541"/>
                    <a:pt x="1727" y="18565"/>
                  </a:cubicBezTo>
                  <a:cubicBezTo>
                    <a:pt x="1655" y="18719"/>
                    <a:pt x="1596" y="18886"/>
                    <a:pt x="1536" y="19041"/>
                  </a:cubicBezTo>
                  <a:cubicBezTo>
                    <a:pt x="1429" y="19315"/>
                    <a:pt x="1620" y="19624"/>
                    <a:pt x="1870" y="19719"/>
                  </a:cubicBezTo>
                  <a:cubicBezTo>
                    <a:pt x="1950" y="19756"/>
                    <a:pt x="2026" y="19770"/>
                    <a:pt x="2100" y="19770"/>
                  </a:cubicBezTo>
                  <a:cubicBezTo>
                    <a:pt x="2147" y="19770"/>
                    <a:pt x="2193" y="19764"/>
                    <a:pt x="2239" y="19755"/>
                  </a:cubicBezTo>
                  <a:lnTo>
                    <a:pt x="2239" y="19755"/>
                  </a:lnTo>
                  <a:cubicBezTo>
                    <a:pt x="2215" y="19779"/>
                    <a:pt x="2203" y="19803"/>
                    <a:pt x="2179" y="19827"/>
                  </a:cubicBezTo>
                  <a:cubicBezTo>
                    <a:pt x="2046" y="20019"/>
                    <a:pt x="1590" y="20556"/>
                    <a:pt x="1350" y="20556"/>
                  </a:cubicBezTo>
                  <a:cubicBezTo>
                    <a:pt x="1248" y="20556"/>
                    <a:pt x="1185" y="20459"/>
                    <a:pt x="1203" y="20196"/>
                  </a:cubicBezTo>
                  <a:cubicBezTo>
                    <a:pt x="1239" y="19636"/>
                    <a:pt x="1513" y="19029"/>
                    <a:pt x="1715" y="18493"/>
                  </a:cubicBezTo>
                  <a:close/>
                  <a:moveTo>
                    <a:pt x="9353" y="0"/>
                  </a:moveTo>
                  <a:cubicBezTo>
                    <a:pt x="9124" y="0"/>
                    <a:pt x="8907" y="123"/>
                    <a:pt x="8871" y="396"/>
                  </a:cubicBezTo>
                  <a:cubicBezTo>
                    <a:pt x="8835" y="598"/>
                    <a:pt x="8799" y="789"/>
                    <a:pt x="8775" y="991"/>
                  </a:cubicBezTo>
                  <a:cubicBezTo>
                    <a:pt x="8743" y="985"/>
                    <a:pt x="8711" y="981"/>
                    <a:pt x="8678" y="981"/>
                  </a:cubicBezTo>
                  <a:cubicBezTo>
                    <a:pt x="8530" y="981"/>
                    <a:pt x="8390" y="1051"/>
                    <a:pt x="8371" y="1217"/>
                  </a:cubicBezTo>
                  <a:cubicBezTo>
                    <a:pt x="7442" y="7027"/>
                    <a:pt x="3465" y="11587"/>
                    <a:pt x="1203" y="16862"/>
                  </a:cubicBezTo>
                  <a:cubicBezTo>
                    <a:pt x="917" y="17505"/>
                    <a:pt x="667" y="18160"/>
                    <a:pt x="441" y="18826"/>
                  </a:cubicBezTo>
                  <a:cubicBezTo>
                    <a:pt x="239" y="19434"/>
                    <a:pt x="0" y="20124"/>
                    <a:pt x="191" y="20767"/>
                  </a:cubicBezTo>
                  <a:cubicBezTo>
                    <a:pt x="345" y="21280"/>
                    <a:pt x="807" y="21616"/>
                    <a:pt x="1320" y="21616"/>
                  </a:cubicBezTo>
                  <a:cubicBezTo>
                    <a:pt x="1403" y="21616"/>
                    <a:pt x="1488" y="21607"/>
                    <a:pt x="1572" y="21589"/>
                  </a:cubicBezTo>
                  <a:cubicBezTo>
                    <a:pt x="2227" y="21446"/>
                    <a:pt x="2679" y="20862"/>
                    <a:pt x="3048" y="20339"/>
                  </a:cubicBezTo>
                  <a:cubicBezTo>
                    <a:pt x="4846" y="17779"/>
                    <a:pt x="6311" y="15005"/>
                    <a:pt x="7466" y="12099"/>
                  </a:cubicBezTo>
                  <a:cubicBezTo>
                    <a:pt x="8763" y="8801"/>
                    <a:pt x="9597" y="5349"/>
                    <a:pt x="9978" y="1824"/>
                  </a:cubicBezTo>
                  <a:cubicBezTo>
                    <a:pt x="10002" y="1682"/>
                    <a:pt x="9954" y="1574"/>
                    <a:pt x="9871" y="1479"/>
                  </a:cubicBezTo>
                  <a:cubicBezTo>
                    <a:pt x="9895" y="1170"/>
                    <a:pt x="9918" y="848"/>
                    <a:pt x="9942" y="539"/>
                  </a:cubicBezTo>
                  <a:cubicBezTo>
                    <a:pt x="9956" y="199"/>
                    <a:pt x="9644" y="0"/>
                    <a:pt x="9353" y="0"/>
                  </a:cubicBezTo>
                  <a:close/>
                </a:path>
              </a:pathLst>
            </a:custGeom>
            <a:solidFill>
              <a:srgbClr val="FFE1DD">
                <a:alpha val="18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2"/>
            <p:cNvSpPr/>
            <p:nvPr/>
          </p:nvSpPr>
          <p:spPr>
            <a:xfrm>
              <a:off x="2596375" y="3730325"/>
              <a:ext cx="465325" cy="383875"/>
            </a:xfrm>
            <a:custGeom>
              <a:avLst/>
              <a:gdLst/>
              <a:ahLst/>
              <a:cxnLst/>
              <a:rect l="l" t="t" r="r" b="b"/>
              <a:pathLst>
                <a:path w="18613" h="15355" extrusionOk="0">
                  <a:moveTo>
                    <a:pt x="17232" y="1"/>
                  </a:moveTo>
                  <a:cubicBezTo>
                    <a:pt x="16724" y="1"/>
                    <a:pt x="16213" y="231"/>
                    <a:pt x="15767" y="454"/>
                  </a:cubicBezTo>
                  <a:cubicBezTo>
                    <a:pt x="12969" y="1835"/>
                    <a:pt x="10338" y="3573"/>
                    <a:pt x="7945" y="5574"/>
                  </a:cubicBezTo>
                  <a:cubicBezTo>
                    <a:pt x="5218" y="7836"/>
                    <a:pt x="2837" y="10479"/>
                    <a:pt x="813" y="13384"/>
                  </a:cubicBezTo>
                  <a:cubicBezTo>
                    <a:pt x="730" y="13491"/>
                    <a:pt x="718" y="13622"/>
                    <a:pt x="741" y="13741"/>
                  </a:cubicBezTo>
                  <a:cubicBezTo>
                    <a:pt x="563" y="14003"/>
                    <a:pt x="396" y="14265"/>
                    <a:pt x="229" y="14539"/>
                  </a:cubicBezTo>
                  <a:cubicBezTo>
                    <a:pt x="1" y="14918"/>
                    <a:pt x="384" y="15355"/>
                    <a:pt x="748" y="15355"/>
                  </a:cubicBezTo>
                  <a:cubicBezTo>
                    <a:pt x="876" y="15355"/>
                    <a:pt x="1002" y="15300"/>
                    <a:pt x="1099" y="15170"/>
                  </a:cubicBezTo>
                  <a:lnTo>
                    <a:pt x="1480" y="14694"/>
                  </a:lnTo>
                  <a:cubicBezTo>
                    <a:pt x="1549" y="14757"/>
                    <a:pt x="1639" y="14797"/>
                    <a:pt x="1726" y="14797"/>
                  </a:cubicBezTo>
                  <a:cubicBezTo>
                    <a:pt x="1802" y="14797"/>
                    <a:pt x="1876" y="14766"/>
                    <a:pt x="1932" y="14694"/>
                  </a:cubicBezTo>
                  <a:cubicBezTo>
                    <a:pt x="5528" y="10038"/>
                    <a:pt x="11207" y="7931"/>
                    <a:pt x="15719" y="4395"/>
                  </a:cubicBezTo>
                  <a:cubicBezTo>
                    <a:pt x="16279" y="3954"/>
                    <a:pt x="16815" y="3514"/>
                    <a:pt x="17327" y="3038"/>
                  </a:cubicBezTo>
                  <a:cubicBezTo>
                    <a:pt x="17791" y="2597"/>
                    <a:pt x="18339" y="2109"/>
                    <a:pt x="18482" y="1454"/>
                  </a:cubicBezTo>
                  <a:cubicBezTo>
                    <a:pt x="18613" y="847"/>
                    <a:pt x="18256" y="240"/>
                    <a:pt x="17660" y="61"/>
                  </a:cubicBezTo>
                  <a:cubicBezTo>
                    <a:pt x="17519" y="19"/>
                    <a:pt x="17376" y="1"/>
                    <a:pt x="17232" y="1"/>
                  </a:cubicBezTo>
                  <a:close/>
                </a:path>
              </a:pathLst>
            </a:custGeom>
            <a:solidFill>
              <a:srgbClr val="FFE1DD">
                <a:alpha val="18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4" name="Google Shape;324;p22"/>
          <p:cNvGrpSpPr/>
          <p:nvPr/>
        </p:nvGrpSpPr>
        <p:grpSpPr>
          <a:xfrm flipH="1">
            <a:off x="5002202" y="-1411119"/>
            <a:ext cx="4617235" cy="3340115"/>
            <a:chOff x="1458275" y="1034475"/>
            <a:chExt cx="4354650" cy="3158800"/>
          </a:xfrm>
        </p:grpSpPr>
        <p:sp>
          <p:nvSpPr>
            <p:cNvPr id="325" name="Google Shape;325;p22"/>
            <p:cNvSpPr/>
            <p:nvPr/>
          </p:nvSpPr>
          <p:spPr>
            <a:xfrm>
              <a:off x="1458875" y="1417775"/>
              <a:ext cx="4148375" cy="2514925"/>
            </a:xfrm>
            <a:custGeom>
              <a:avLst/>
              <a:gdLst/>
              <a:ahLst/>
              <a:cxnLst/>
              <a:rect l="l" t="t" r="r" b="b"/>
              <a:pathLst>
                <a:path w="165935" h="100597" extrusionOk="0">
                  <a:moveTo>
                    <a:pt x="107226" y="0"/>
                  </a:moveTo>
                  <a:cubicBezTo>
                    <a:pt x="89919" y="0"/>
                    <a:pt x="74644" y="3565"/>
                    <a:pt x="72770" y="4020"/>
                  </a:cubicBezTo>
                  <a:cubicBezTo>
                    <a:pt x="38633" y="12386"/>
                    <a:pt x="4125" y="38620"/>
                    <a:pt x="1738" y="69350"/>
                  </a:cubicBezTo>
                  <a:cubicBezTo>
                    <a:pt x="1553" y="71714"/>
                    <a:pt x="0" y="91645"/>
                    <a:pt x="12028" y="98621"/>
                  </a:cubicBezTo>
                  <a:cubicBezTo>
                    <a:pt x="14425" y="100005"/>
                    <a:pt x="16881" y="100596"/>
                    <a:pt x="19526" y="100596"/>
                  </a:cubicBezTo>
                  <a:cubicBezTo>
                    <a:pt x="29721" y="100596"/>
                    <a:pt x="42731" y="91822"/>
                    <a:pt x="66026" y="85897"/>
                  </a:cubicBezTo>
                  <a:cubicBezTo>
                    <a:pt x="80007" y="82341"/>
                    <a:pt x="91166" y="81474"/>
                    <a:pt x="100472" y="81474"/>
                  </a:cubicBezTo>
                  <a:cubicBezTo>
                    <a:pt x="109322" y="81474"/>
                    <a:pt x="116496" y="82258"/>
                    <a:pt x="122826" y="82258"/>
                  </a:cubicBezTo>
                  <a:cubicBezTo>
                    <a:pt x="130573" y="82258"/>
                    <a:pt x="137057" y="81084"/>
                    <a:pt x="143802" y="75863"/>
                  </a:cubicBezTo>
                  <a:cubicBezTo>
                    <a:pt x="160071" y="63255"/>
                    <a:pt x="165934" y="36372"/>
                    <a:pt x="155042" y="19107"/>
                  </a:cubicBezTo>
                  <a:cubicBezTo>
                    <a:pt x="145446" y="3861"/>
                    <a:pt x="125236" y="0"/>
                    <a:pt x="107226" y="0"/>
                  </a:cubicBezTo>
                  <a:close/>
                </a:path>
              </a:pathLst>
            </a:custGeom>
            <a:solidFill>
              <a:srgbClr val="E75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2"/>
            <p:cNvSpPr/>
            <p:nvPr/>
          </p:nvSpPr>
          <p:spPr>
            <a:xfrm>
              <a:off x="1458275" y="1086025"/>
              <a:ext cx="4219650" cy="3107250"/>
            </a:xfrm>
            <a:custGeom>
              <a:avLst/>
              <a:gdLst/>
              <a:ahLst/>
              <a:cxnLst/>
              <a:rect l="l" t="t" r="r" b="b"/>
              <a:pathLst>
                <a:path w="168786" h="124290" fill="none" extrusionOk="0">
                  <a:moveTo>
                    <a:pt x="157708" y="31983"/>
                  </a:moveTo>
                  <a:cubicBezTo>
                    <a:pt x="168786" y="50453"/>
                    <a:pt x="162830" y="79237"/>
                    <a:pt x="146283" y="92702"/>
                  </a:cubicBezTo>
                  <a:cubicBezTo>
                    <a:pt x="127905" y="107673"/>
                    <a:pt x="111474" y="91612"/>
                    <a:pt x="67163" y="103478"/>
                  </a:cubicBezTo>
                  <a:cubicBezTo>
                    <a:pt x="37313" y="111450"/>
                    <a:pt x="24057" y="124289"/>
                    <a:pt x="12237" y="117059"/>
                  </a:cubicBezTo>
                  <a:cubicBezTo>
                    <a:pt x="1" y="109619"/>
                    <a:pt x="1577" y="88275"/>
                    <a:pt x="1762" y="85749"/>
                  </a:cubicBezTo>
                  <a:cubicBezTo>
                    <a:pt x="4196" y="52863"/>
                    <a:pt x="39306" y="24775"/>
                    <a:pt x="74022" y="15853"/>
                  </a:cubicBezTo>
                  <a:cubicBezTo>
                    <a:pt x="77916" y="14833"/>
                    <a:pt x="138565" y="1"/>
                    <a:pt x="157708" y="31983"/>
                  </a:cubicBezTo>
                  <a:close/>
                </a:path>
              </a:pathLst>
            </a:custGeom>
            <a:noFill/>
            <a:ln w="19050" cap="flat" cmpd="sng">
              <a:solidFill>
                <a:srgbClr val="FBB85E"/>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2"/>
            <p:cNvSpPr/>
            <p:nvPr/>
          </p:nvSpPr>
          <p:spPr>
            <a:xfrm>
              <a:off x="1593275" y="1034475"/>
              <a:ext cx="4219650" cy="3107225"/>
            </a:xfrm>
            <a:custGeom>
              <a:avLst/>
              <a:gdLst/>
              <a:ahLst/>
              <a:cxnLst/>
              <a:rect l="l" t="t" r="r" b="b"/>
              <a:pathLst>
                <a:path w="168786" h="124289" fill="none" extrusionOk="0">
                  <a:moveTo>
                    <a:pt x="157708" y="31982"/>
                  </a:moveTo>
                  <a:cubicBezTo>
                    <a:pt x="168786" y="50453"/>
                    <a:pt x="162830" y="79236"/>
                    <a:pt x="146259" y="92724"/>
                  </a:cubicBezTo>
                  <a:cubicBezTo>
                    <a:pt x="127905" y="107672"/>
                    <a:pt x="111450" y="91612"/>
                    <a:pt x="67139" y="103477"/>
                  </a:cubicBezTo>
                  <a:cubicBezTo>
                    <a:pt x="37313" y="111450"/>
                    <a:pt x="24057" y="124289"/>
                    <a:pt x="12214" y="117081"/>
                  </a:cubicBezTo>
                  <a:cubicBezTo>
                    <a:pt x="1" y="109619"/>
                    <a:pt x="1577" y="88298"/>
                    <a:pt x="1762" y="85748"/>
                  </a:cubicBezTo>
                  <a:cubicBezTo>
                    <a:pt x="4195" y="52886"/>
                    <a:pt x="39306" y="24775"/>
                    <a:pt x="74022" y="15852"/>
                  </a:cubicBezTo>
                  <a:cubicBezTo>
                    <a:pt x="77916" y="14856"/>
                    <a:pt x="138542" y="0"/>
                    <a:pt x="157708" y="31982"/>
                  </a:cubicBezTo>
                  <a:close/>
                </a:path>
              </a:pathLst>
            </a:custGeom>
            <a:noFill/>
            <a:ln w="19050" cap="flat" cmpd="sng">
              <a:solidFill>
                <a:srgbClr val="FBB85E"/>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8" name="Google Shape;328;p22"/>
          <p:cNvSpPr txBox="1">
            <a:spLocks noGrp="1"/>
          </p:cNvSpPr>
          <p:nvPr>
            <p:ph type="subTitle" idx="1"/>
          </p:nvPr>
        </p:nvSpPr>
        <p:spPr>
          <a:xfrm>
            <a:off x="6169375" y="2523608"/>
            <a:ext cx="2261400" cy="116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b="0">
                <a:solidFill>
                  <a:schemeClr val="accent1"/>
                </a:solidFill>
              </a:defRPr>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a:endParaRPr/>
          </a:p>
        </p:txBody>
      </p:sp>
      <p:sp>
        <p:nvSpPr>
          <p:cNvPr id="329" name="Google Shape;329;p22"/>
          <p:cNvSpPr txBox="1">
            <a:spLocks noGrp="1"/>
          </p:cNvSpPr>
          <p:nvPr>
            <p:ph type="subTitle" idx="2"/>
          </p:nvPr>
        </p:nvSpPr>
        <p:spPr>
          <a:xfrm>
            <a:off x="6169375" y="2210725"/>
            <a:ext cx="1777500" cy="258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None/>
              <a:defRPr b="0">
                <a:latin typeface="Lato Black"/>
                <a:ea typeface="Lato Black"/>
                <a:cs typeface="Lato Black"/>
                <a:sym typeface="Lato Black"/>
              </a:defRPr>
            </a:lvl1pPr>
            <a:lvl2pPr lvl="1">
              <a:lnSpc>
                <a:spcPct val="100000"/>
              </a:lnSpc>
              <a:spcBef>
                <a:spcPts val="0"/>
              </a:spcBef>
              <a:spcAft>
                <a:spcPts val="0"/>
              </a:spcAft>
              <a:buNone/>
              <a:defRPr b="0">
                <a:latin typeface="Lato Black"/>
                <a:ea typeface="Lato Black"/>
                <a:cs typeface="Lato Black"/>
                <a:sym typeface="Lato Black"/>
              </a:defRPr>
            </a:lvl2pPr>
            <a:lvl3pPr lvl="2">
              <a:lnSpc>
                <a:spcPct val="100000"/>
              </a:lnSpc>
              <a:spcBef>
                <a:spcPts val="0"/>
              </a:spcBef>
              <a:spcAft>
                <a:spcPts val="0"/>
              </a:spcAft>
              <a:buNone/>
              <a:defRPr b="0">
                <a:latin typeface="Lato Black"/>
                <a:ea typeface="Lato Black"/>
                <a:cs typeface="Lato Black"/>
                <a:sym typeface="Lato Black"/>
              </a:defRPr>
            </a:lvl3pPr>
            <a:lvl4pPr lvl="3">
              <a:lnSpc>
                <a:spcPct val="100000"/>
              </a:lnSpc>
              <a:spcBef>
                <a:spcPts val="0"/>
              </a:spcBef>
              <a:spcAft>
                <a:spcPts val="0"/>
              </a:spcAft>
              <a:buNone/>
              <a:defRPr b="0">
                <a:latin typeface="Lato Black"/>
                <a:ea typeface="Lato Black"/>
                <a:cs typeface="Lato Black"/>
                <a:sym typeface="Lato Black"/>
              </a:defRPr>
            </a:lvl4pPr>
            <a:lvl5pPr lvl="4">
              <a:lnSpc>
                <a:spcPct val="100000"/>
              </a:lnSpc>
              <a:spcBef>
                <a:spcPts val="0"/>
              </a:spcBef>
              <a:spcAft>
                <a:spcPts val="0"/>
              </a:spcAft>
              <a:buNone/>
              <a:defRPr b="0">
                <a:latin typeface="Lato Black"/>
                <a:ea typeface="Lato Black"/>
                <a:cs typeface="Lato Black"/>
                <a:sym typeface="Lato Black"/>
              </a:defRPr>
            </a:lvl5pPr>
            <a:lvl6pPr lvl="5">
              <a:lnSpc>
                <a:spcPct val="100000"/>
              </a:lnSpc>
              <a:spcBef>
                <a:spcPts val="0"/>
              </a:spcBef>
              <a:spcAft>
                <a:spcPts val="0"/>
              </a:spcAft>
              <a:buNone/>
              <a:defRPr b="0">
                <a:latin typeface="Lato Black"/>
                <a:ea typeface="Lato Black"/>
                <a:cs typeface="Lato Black"/>
                <a:sym typeface="Lato Black"/>
              </a:defRPr>
            </a:lvl6pPr>
            <a:lvl7pPr lvl="6">
              <a:lnSpc>
                <a:spcPct val="100000"/>
              </a:lnSpc>
              <a:spcBef>
                <a:spcPts val="0"/>
              </a:spcBef>
              <a:spcAft>
                <a:spcPts val="0"/>
              </a:spcAft>
              <a:buNone/>
              <a:defRPr b="0">
                <a:latin typeface="Lato Black"/>
                <a:ea typeface="Lato Black"/>
                <a:cs typeface="Lato Black"/>
                <a:sym typeface="Lato Black"/>
              </a:defRPr>
            </a:lvl7pPr>
            <a:lvl8pPr lvl="7">
              <a:lnSpc>
                <a:spcPct val="100000"/>
              </a:lnSpc>
              <a:spcBef>
                <a:spcPts val="0"/>
              </a:spcBef>
              <a:spcAft>
                <a:spcPts val="0"/>
              </a:spcAft>
              <a:buNone/>
              <a:defRPr b="0">
                <a:latin typeface="Lato Black"/>
                <a:ea typeface="Lato Black"/>
                <a:cs typeface="Lato Black"/>
                <a:sym typeface="Lato Black"/>
              </a:defRPr>
            </a:lvl8pPr>
            <a:lvl9pPr lvl="8">
              <a:lnSpc>
                <a:spcPct val="100000"/>
              </a:lnSpc>
              <a:spcBef>
                <a:spcPts val="0"/>
              </a:spcBef>
              <a:spcAft>
                <a:spcPts val="0"/>
              </a:spcAft>
              <a:buNone/>
              <a:defRPr b="0">
                <a:latin typeface="Lato Black"/>
                <a:ea typeface="Lato Black"/>
                <a:cs typeface="Lato Black"/>
                <a:sym typeface="Lato Black"/>
              </a:defRPr>
            </a:lvl9pPr>
          </a:lstStyle>
          <a:p>
            <a:endParaRPr/>
          </a:p>
        </p:txBody>
      </p:sp>
      <p:sp>
        <p:nvSpPr>
          <p:cNvPr id="330" name="Google Shape;330;p22"/>
          <p:cNvSpPr txBox="1">
            <a:spLocks noGrp="1"/>
          </p:cNvSpPr>
          <p:nvPr>
            <p:ph type="title"/>
          </p:nvPr>
        </p:nvSpPr>
        <p:spPr>
          <a:xfrm>
            <a:off x="5490178" y="353423"/>
            <a:ext cx="3041100" cy="393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
        <p:cNvGrpSpPr/>
        <p:nvPr/>
      </p:nvGrpSpPr>
      <p:grpSpPr>
        <a:xfrm>
          <a:off x="0" y="0"/>
          <a:ext cx="0" cy="0"/>
          <a:chOff x="0" y="0"/>
          <a:chExt cx="0" cy="0"/>
        </a:xfrm>
      </p:grpSpPr>
      <p:grpSp>
        <p:nvGrpSpPr>
          <p:cNvPr id="25" name="Google Shape;25;p3"/>
          <p:cNvGrpSpPr/>
          <p:nvPr/>
        </p:nvGrpSpPr>
        <p:grpSpPr>
          <a:xfrm>
            <a:off x="-15225" y="127050"/>
            <a:ext cx="9772350" cy="5557200"/>
            <a:chOff x="-832225" y="-160200"/>
            <a:chExt cx="9772350" cy="5557200"/>
          </a:xfrm>
        </p:grpSpPr>
        <p:sp>
          <p:nvSpPr>
            <p:cNvPr id="26" name="Google Shape;26;p3"/>
            <p:cNvSpPr/>
            <p:nvPr/>
          </p:nvSpPr>
          <p:spPr>
            <a:xfrm>
              <a:off x="5267600" y="-160200"/>
              <a:ext cx="3672525" cy="5218400"/>
            </a:xfrm>
            <a:custGeom>
              <a:avLst/>
              <a:gdLst/>
              <a:ahLst/>
              <a:cxnLst/>
              <a:rect l="l" t="t" r="r" b="b"/>
              <a:pathLst>
                <a:path w="146901" h="208736" extrusionOk="0">
                  <a:moveTo>
                    <a:pt x="9768" y="0"/>
                  </a:moveTo>
                  <a:cubicBezTo>
                    <a:pt x="8664" y="0"/>
                    <a:pt x="7575" y="148"/>
                    <a:pt x="6526" y="520"/>
                  </a:cubicBezTo>
                  <a:cubicBezTo>
                    <a:pt x="2525" y="1937"/>
                    <a:pt x="227" y="6402"/>
                    <a:pt x="120" y="10640"/>
                  </a:cubicBezTo>
                  <a:cubicBezTo>
                    <a:pt x="1" y="14891"/>
                    <a:pt x="1644" y="18975"/>
                    <a:pt x="3430" y="22832"/>
                  </a:cubicBezTo>
                  <a:cubicBezTo>
                    <a:pt x="13098" y="43811"/>
                    <a:pt x="27588" y="62444"/>
                    <a:pt x="35613" y="84102"/>
                  </a:cubicBezTo>
                  <a:cubicBezTo>
                    <a:pt x="42090" y="101592"/>
                    <a:pt x="44102" y="120356"/>
                    <a:pt x="48602" y="138454"/>
                  </a:cubicBezTo>
                  <a:cubicBezTo>
                    <a:pt x="53055" y="156396"/>
                    <a:pt x="59997" y="173720"/>
                    <a:pt x="69152" y="189770"/>
                  </a:cubicBezTo>
                  <a:cubicBezTo>
                    <a:pt x="72510" y="195651"/>
                    <a:pt x="76534" y="201688"/>
                    <a:pt x="82761" y="204319"/>
                  </a:cubicBezTo>
                  <a:cubicBezTo>
                    <a:pt x="84375" y="204997"/>
                    <a:pt x="85890" y="205292"/>
                    <a:pt x="87327" y="205292"/>
                  </a:cubicBezTo>
                  <a:cubicBezTo>
                    <a:pt x="93006" y="205292"/>
                    <a:pt x="97470" y="200688"/>
                    <a:pt x="102002" y="196925"/>
                  </a:cubicBezTo>
                  <a:cubicBezTo>
                    <a:pt x="103822" y="203917"/>
                    <a:pt x="107390" y="208736"/>
                    <a:pt x="113265" y="208736"/>
                  </a:cubicBezTo>
                  <a:cubicBezTo>
                    <a:pt x="114694" y="208736"/>
                    <a:pt x="116259" y="208451"/>
                    <a:pt x="117968" y="207843"/>
                  </a:cubicBezTo>
                  <a:cubicBezTo>
                    <a:pt x="122481" y="206236"/>
                    <a:pt x="127684" y="205379"/>
                    <a:pt x="131613" y="202569"/>
                  </a:cubicBezTo>
                  <a:cubicBezTo>
                    <a:pt x="135935" y="199473"/>
                    <a:pt x="138102" y="194437"/>
                    <a:pt x="140078" y="189698"/>
                  </a:cubicBezTo>
                  <a:cubicBezTo>
                    <a:pt x="143459" y="181602"/>
                    <a:pt x="146900" y="173172"/>
                    <a:pt x="146436" y="164421"/>
                  </a:cubicBezTo>
                  <a:cubicBezTo>
                    <a:pt x="145424" y="144883"/>
                    <a:pt x="125648" y="130215"/>
                    <a:pt x="124505" y="110688"/>
                  </a:cubicBezTo>
                  <a:cubicBezTo>
                    <a:pt x="123933" y="100949"/>
                    <a:pt x="128184" y="91281"/>
                    <a:pt x="126922" y="81602"/>
                  </a:cubicBezTo>
                  <a:cubicBezTo>
                    <a:pt x="125981" y="74446"/>
                    <a:pt x="122100" y="68005"/>
                    <a:pt x="117766" y="62230"/>
                  </a:cubicBezTo>
                  <a:cubicBezTo>
                    <a:pt x="106669" y="47466"/>
                    <a:pt x="91155" y="35084"/>
                    <a:pt x="72962" y="31941"/>
                  </a:cubicBezTo>
                  <a:cubicBezTo>
                    <a:pt x="70534" y="31524"/>
                    <a:pt x="68045" y="31250"/>
                    <a:pt x="65783" y="30286"/>
                  </a:cubicBezTo>
                  <a:cubicBezTo>
                    <a:pt x="62830" y="29012"/>
                    <a:pt x="60508" y="26654"/>
                    <a:pt x="58163" y="24452"/>
                  </a:cubicBezTo>
                  <a:cubicBezTo>
                    <a:pt x="46126" y="13176"/>
                    <a:pt x="31219" y="4985"/>
                    <a:pt x="15253" y="865"/>
                  </a:cubicBezTo>
                  <a:cubicBezTo>
                    <a:pt x="13464" y="405"/>
                    <a:pt x="11596" y="0"/>
                    <a:pt x="9768" y="0"/>
                  </a:cubicBezTo>
                  <a:close/>
                </a:path>
              </a:pathLst>
            </a:custGeom>
            <a:solidFill>
              <a:srgbClr val="FFE1DD">
                <a:alpha val="18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832225" y="257900"/>
              <a:ext cx="4468400" cy="3013800"/>
            </a:xfrm>
            <a:custGeom>
              <a:avLst/>
              <a:gdLst/>
              <a:ahLst/>
              <a:cxnLst/>
              <a:rect l="l" t="t" r="r" b="b"/>
              <a:pathLst>
                <a:path w="178736" h="120552" extrusionOk="0">
                  <a:moveTo>
                    <a:pt x="98988" y="0"/>
                  </a:moveTo>
                  <a:lnTo>
                    <a:pt x="98988" y="0"/>
                  </a:lnTo>
                  <a:cubicBezTo>
                    <a:pt x="88975" y="1679"/>
                    <a:pt x="79045" y="4180"/>
                    <a:pt x="69817" y="8406"/>
                  </a:cubicBezTo>
                  <a:cubicBezTo>
                    <a:pt x="64662" y="10764"/>
                    <a:pt x="59733" y="13669"/>
                    <a:pt x="55268" y="17169"/>
                  </a:cubicBezTo>
                  <a:cubicBezTo>
                    <a:pt x="51732" y="19955"/>
                    <a:pt x="45945" y="24111"/>
                    <a:pt x="43862" y="28123"/>
                  </a:cubicBezTo>
                  <a:lnTo>
                    <a:pt x="44409" y="28468"/>
                  </a:lnTo>
                  <a:cubicBezTo>
                    <a:pt x="41885" y="28218"/>
                    <a:pt x="39361" y="28028"/>
                    <a:pt x="36825" y="27909"/>
                  </a:cubicBezTo>
                  <a:cubicBezTo>
                    <a:pt x="34159" y="27774"/>
                    <a:pt x="31494" y="27706"/>
                    <a:pt x="28831" y="27706"/>
                  </a:cubicBezTo>
                  <a:cubicBezTo>
                    <a:pt x="20683" y="27706"/>
                    <a:pt x="12555" y="28340"/>
                    <a:pt x="4488" y="29623"/>
                  </a:cubicBezTo>
                  <a:cubicBezTo>
                    <a:pt x="3166" y="29826"/>
                    <a:pt x="1857" y="30064"/>
                    <a:pt x="547" y="30349"/>
                  </a:cubicBezTo>
                  <a:cubicBezTo>
                    <a:pt x="1" y="30463"/>
                    <a:pt x="20" y="31284"/>
                    <a:pt x="552" y="31284"/>
                  </a:cubicBezTo>
                  <a:cubicBezTo>
                    <a:pt x="577" y="31284"/>
                    <a:pt x="603" y="31282"/>
                    <a:pt x="630" y="31278"/>
                  </a:cubicBezTo>
                  <a:cubicBezTo>
                    <a:pt x="5000" y="30695"/>
                    <a:pt x="9357" y="30135"/>
                    <a:pt x="13739" y="29742"/>
                  </a:cubicBezTo>
                  <a:cubicBezTo>
                    <a:pt x="15977" y="43041"/>
                    <a:pt x="21907" y="55722"/>
                    <a:pt x="30729" y="65949"/>
                  </a:cubicBezTo>
                  <a:cubicBezTo>
                    <a:pt x="35527" y="71497"/>
                    <a:pt x="41135" y="76331"/>
                    <a:pt x="45802" y="81987"/>
                  </a:cubicBezTo>
                  <a:cubicBezTo>
                    <a:pt x="43945" y="76296"/>
                    <a:pt x="43874" y="70200"/>
                    <a:pt x="42731" y="64318"/>
                  </a:cubicBezTo>
                  <a:cubicBezTo>
                    <a:pt x="39849" y="49435"/>
                    <a:pt x="29586" y="36172"/>
                    <a:pt x="15954" y="29552"/>
                  </a:cubicBezTo>
                  <a:cubicBezTo>
                    <a:pt x="16144" y="29540"/>
                    <a:pt x="16346" y="29528"/>
                    <a:pt x="16537" y="29504"/>
                  </a:cubicBezTo>
                  <a:cubicBezTo>
                    <a:pt x="20556" y="29219"/>
                    <a:pt x="24583" y="29074"/>
                    <a:pt x="28606" y="29074"/>
                  </a:cubicBezTo>
                  <a:cubicBezTo>
                    <a:pt x="29957" y="29074"/>
                    <a:pt x="31308" y="29090"/>
                    <a:pt x="32658" y="29123"/>
                  </a:cubicBezTo>
                  <a:cubicBezTo>
                    <a:pt x="35861" y="29206"/>
                    <a:pt x="39052" y="29385"/>
                    <a:pt x="42243" y="29647"/>
                  </a:cubicBezTo>
                  <a:cubicBezTo>
                    <a:pt x="42219" y="29814"/>
                    <a:pt x="42207" y="29980"/>
                    <a:pt x="42195" y="30135"/>
                  </a:cubicBezTo>
                  <a:cubicBezTo>
                    <a:pt x="41992" y="33088"/>
                    <a:pt x="43243" y="36029"/>
                    <a:pt x="44564" y="38720"/>
                  </a:cubicBezTo>
                  <a:cubicBezTo>
                    <a:pt x="53220" y="56365"/>
                    <a:pt x="66424" y="71747"/>
                    <a:pt x="82557" y="82951"/>
                  </a:cubicBezTo>
                  <a:cubicBezTo>
                    <a:pt x="83470" y="83592"/>
                    <a:pt x="84502" y="84244"/>
                    <a:pt x="85599" y="84244"/>
                  </a:cubicBezTo>
                  <a:cubicBezTo>
                    <a:pt x="85703" y="84244"/>
                    <a:pt x="85809" y="84238"/>
                    <a:pt x="85915" y="84225"/>
                  </a:cubicBezTo>
                  <a:cubicBezTo>
                    <a:pt x="80557" y="67580"/>
                    <a:pt x="71365" y="52185"/>
                    <a:pt x="59257" y="39565"/>
                  </a:cubicBezTo>
                  <a:cubicBezTo>
                    <a:pt x="55851" y="36017"/>
                    <a:pt x="52101" y="32612"/>
                    <a:pt x="47755" y="30409"/>
                  </a:cubicBezTo>
                  <a:cubicBezTo>
                    <a:pt x="48017" y="30373"/>
                    <a:pt x="48279" y="30338"/>
                    <a:pt x="48541" y="30302"/>
                  </a:cubicBezTo>
                  <a:cubicBezTo>
                    <a:pt x="53923" y="30969"/>
                    <a:pt x="59268" y="31897"/>
                    <a:pt x="64555" y="33088"/>
                  </a:cubicBezTo>
                  <a:cubicBezTo>
                    <a:pt x="70198" y="34362"/>
                    <a:pt x="75782" y="35945"/>
                    <a:pt x="81247" y="37827"/>
                  </a:cubicBezTo>
                  <a:cubicBezTo>
                    <a:pt x="82783" y="49495"/>
                    <a:pt x="86700" y="61627"/>
                    <a:pt x="93844" y="70866"/>
                  </a:cubicBezTo>
                  <a:cubicBezTo>
                    <a:pt x="100131" y="79022"/>
                    <a:pt x="108346" y="85785"/>
                    <a:pt x="113132" y="94905"/>
                  </a:cubicBezTo>
                  <a:cubicBezTo>
                    <a:pt x="116478" y="85821"/>
                    <a:pt x="118466" y="75534"/>
                    <a:pt x="114787" y="66568"/>
                  </a:cubicBezTo>
                  <a:cubicBezTo>
                    <a:pt x="111966" y="59674"/>
                    <a:pt x="106167" y="54483"/>
                    <a:pt x="100297" y="49888"/>
                  </a:cubicBezTo>
                  <a:cubicBezTo>
                    <a:pt x="95761" y="46328"/>
                    <a:pt x="91070" y="42982"/>
                    <a:pt x="86343" y="39684"/>
                  </a:cubicBezTo>
                  <a:lnTo>
                    <a:pt x="86343" y="39684"/>
                  </a:lnTo>
                  <a:cubicBezTo>
                    <a:pt x="89213" y="40791"/>
                    <a:pt x="92046" y="41982"/>
                    <a:pt x="94844" y="43256"/>
                  </a:cubicBezTo>
                  <a:cubicBezTo>
                    <a:pt x="104584" y="47697"/>
                    <a:pt x="113847" y="53162"/>
                    <a:pt x="122372" y="59627"/>
                  </a:cubicBezTo>
                  <a:cubicBezTo>
                    <a:pt x="124062" y="60925"/>
                    <a:pt x="125741" y="62246"/>
                    <a:pt x="127384" y="63627"/>
                  </a:cubicBezTo>
                  <a:cubicBezTo>
                    <a:pt x="124896" y="66902"/>
                    <a:pt x="123681" y="70997"/>
                    <a:pt x="123288" y="75093"/>
                  </a:cubicBezTo>
                  <a:cubicBezTo>
                    <a:pt x="122467" y="83713"/>
                    <a:pt x="125086" y="92393"/>
                    <a:pt x="129289" y="99965"/>
                  </a:cubicBezTo>
                  <a:cubicBezTo>
                    <a:pt x="133492" y="107538"/>
                    <a:pt x="139219" y="114145"/>
                    <a:pt x="145053" y="120551"/>
                  </a:cubicBezTo>
                  <a:cubicBezTo>
                    <a:pt x="143958" y="102334"/>
                    <a:pt x="142112" y="83237"/>
                    <a:pt x="132289" y="67973"/>
                  </a:cubicBezTo>
                  <a:lnTo>
                    <a:pt x="132289" y="67973"/>
                  </a:lnTo>
                  <a:cubicBezTo>
                    <a:pt x="138755" y="74045"/>
                    <a:pt x="144493" y="80915"/>
                    <a:pt x="148756" y="88702"/>
                  </a:cubicBezTo>
                  <a:cubicBezTo>
                    <a:pt x="149565" y="90178"/>
                    <a:pt x="150316" y="91702"/>
                    <a:pt x="151018" y="93238"/>
                  </a:cubicBezTo>
                  <a:cubicBezTo>
                    <a:pt x="151088" y="93390"/>
                    <a:pt x="151221" y="93455"/>
                    <a:pt x="151353" y="93455"/>
                  </a:cubicBezTo>
                  <a:cubicBezTo>
                    <a:pt x="151581" y="93455"/>
                    <a:pt x="151806" y="93260"/>
                    <a:pt x="151685" y="92988"/>
                  </a:cubicBezTo>
                  <a:cubicBezTo>
                    <a:pt x="146279" y="80820"/>
                    <a:pt x="137397" y="70569"/>
                    <a:pt x="127229" y="62091"/>
                  </a:cubicBezTo>
                  <a:cubicBezTo>
                    <a:pt x="124705" y="59984"/>
                    <a:pt x="122086" y="57972"/>
                    <a:pt x="119407" y="56055"/>
                  </a:cubicBezTo>
                  <a:lnTo>
                    <a:pt x="119407" y="56055"/>
                  </a:lnTo>
                  <a:cubicBezTo>
                    <a:pt x="129480" y="61198"/>
                    <a:pt x="138647" y="66902"/>
                    <a:pt x="148125" y="73390"/>
                  </a:cubicBezTo>
                  <a:cubicBezTo>
                    <a:pt x="157483" y="79796"/>
                    <a:pt x="167532" y="85821"/>
                    <a:pt x="178736" y="87583"/>
                  </a:cubicBezTo>
                  <a:cubicBezTo>
                    <a:pt x="174521" y="80856"/>
                    <a:pt x="170235" y="74033"/>
                    <a:pt x="164317" y="68759"/>
                  </a:cubicBezTo>
                  <a:cubicBezTo>
                    <a:pt x="157828" y="62973"/>
                    <a:pt x="149649" y="59317"/>
                    <a:pt x="141207" y="57234"/>
                  </a:cubicBezTo>
                  <a:cubicBezTo>
                    <a:pt x="133325" y="55293"/>
                    <a:pt x="125193" y="54662"/>
                    <a:pt x="117073" y="54412"/>
                  </a:cubicBezTo>
                  <a:cubicBezTo>
                    <a:pt x="111382" y="50519"/>
                    <a:pt x="105405" y="47030"/>
                    <a:pt x="99238" y="43970"/>
                  </a:cubicBezTo>
                  <a:cubicBezTo>
                    <a:pt x="94582" y="41660"/>
                    <a:pt x="89796" y="39601"/>
                    <a:pt x="84926" y="37791"/>
                  </a:cubicBezTo>
                  <a:lnTo>
                    <a:pt x="84926" y="37791"/>
                  </a:lnTo>
                  <a:cubicBezTo>
                    <a:pt x="93237" y="40398"/>
                    <a:pt x="108513" y="45816"/>
                    <a:pt x="112156" y="46018"/>
                  </a:cubicBezTo>
                  <a:cubicBezTo>
                    <a:pt x="122693" y="46590"/>
                    <a:pt x="133254" y="46042"/>
                    <a:pt x="143779" y="46637"/>
                  </a:cubicBezTo>
                  <a:cubicBezTo>
                    <a:pt x="144327" y="46661"/>
                    <a:pt x="144898" y="46721"/>
                    <a:pt x="145446" y="46828"/>
                  </a:cubicBezTo>
                  <a:cubicBezTo>
                    <a:pt x="146303" y="47375"/>
                    <a:pt x="146744" y="47161"/>
                    <a:pt x="147589" y="47733"/>
                  </a:cubicBezTo>
                  <a:cubicBezTo>
                    <a:pt x="146398" y="46244"/>
                    <a:pt x="143184" y="43708"/>
                    <a:pt x="142076" y="43470"/>
                  </a:cubicBezTo>
                  <a:cubicBezTo>
                    <a:pt x="130027" y="35779"/>
                    <a:pt x="119562" y="34231"/>
                    <a:pt x="105346" y="32647"/>
                  </a:cubicBezTo>
                  <a:cubicBezTo>
                    <a:pt x="102938" y="32376"/>
                    <a:pt x="100483" y="32210"/>
                    <a:pt x="98035" y="32210"/>
                  </a:cubicBezTo>
                  <a:cubicBezTo>
                    <a:pt x="92094" y="32210"/>
                    <a:pt x="86190" y="33191"/>
                    <a:pt x="81081" y="36041"/>
                  </a:cubicBezTo>
                  <a:cubicBezTo>
                    <a:pt x="81057" y="36029"/>
                    <a:pt x="81045" y="36017"/>
                    <a:pt x="81033" y="36005"/>
                  </a:cubicBezTo>
                  <a:cubicBezTo>
                    <a:pt x="81033" y="36029"/>
                    <a:pt x="81033" y="36041"/>
                    <a:pt x="81033" y="36064"/>
                  </a:cubicBezTo>
                  <a:cubicBezTo>
                    <a:pt x="80914" y="36136"/>
                    <a:pt x="80795" y="36195"/>
                    <a:pt x="80676" y="36267"/>
                  </a:cubicBezTo>
                  <a:cubicBezTo>
                    <a:pt x="76783" y="34945"/>
                    <a:pt x="72842" y="33778"/>
                    <a:pt x="68865" y="32755"/>
                  </a:cubicBezTo>
                  <a:cubicBezTo>
                    <a:pt x="63650" y="31421"/>
                    <a:pt x="58375" y="30349"/>
                    <a:pt x="53065" y="29540"/>
                  </a:cubicBezTo>
                  <a:cubicBezTo>
                    <a:pt x="71318" y="25861"/>
                    <a:pt x="88165" y="15181"/>
                    <a:pt x="98988" y="0"/>
                  </a:cubicBezTo>
                  <a:close/>
                </a:path>
              </a:pathLst>
            </a:custGeom>
            <a:solidFill>
              <a:srgbClr val="FFE1DD">
                <a:alpha val="18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a:off x="1193300" y="1157725"/>
              <a:ext cx="325" cy="300"/>
            </a:xfrm>
            <a:custGeom>
              <a:avLst/>
              <a:gdLst/>
              <a:ahLst/>
              <a:cxnLst/>
              <a:rect l="l" t="t" r="r" b="b"/>
              <a:pathLst>
                <a:path w="13" h="12" extrusionOk="0">
                  <a:moveTo>
                    <a:pt x="0" y="0"/>
                  </a:moveTo>
                  <a:cubicBezTo>
                    <a:pt x="0" y="12"/>
                    <a:pt x="12" y="12"/>
                    <a:pt x="12" y="12"/>
                  </a:cubicBezTo>
                  <a:cubicBezTo>
                    <a:pt x="12" y="12"/>
                    <a:pt x="12" y="0"/>
                    <a:pt x="12" y="0"/>
                  </a:cubicBezTo>
                  <a:close/>
                </a:path>
              </a:pathLst>
            </a:custGeom>
            <a:solidFill>
              <a:srgbClr val="FFE1DD">
                <a:alpha val="18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3943625" y="2979950"/>
              <a:ext cx="2945450" cy="2417050"/>
            </a:xfrm>
            <a:custGeom>
              <a:avLst/>
              <a:gdLst/>
              <a:ahLst/>
              <a:cxnLst/>
              <a:rect l="l" t="t" r="r" b="b"/>
              <a:pathLst>
                <a:path w="117818" h="96682" extrusionOk="0">
                  <a:moveTo>
                    <a:pt x="30826" y="1"/>
                  </a:moveTo>
                  <a:cubicBezTo>
                    <a:pt x="28016" y="13348"/>
                    <a:pt x="25564" y="27504"/>
                    <a:pt x="29636" y="40458"/>
                  </a:cubicBezTo>
                  <a:cubicBezTo>
                    <a:pt x="26171" y="34791"/>
                    <a:pt x="23397" y="28707"/>
                    <a:pt x="21849" y="22242"/>
                  </a:cubicBezTo>
                  <a:cubicBezTo>
                    <a:pt x="21563" y="21015"/>
                    <a:pt x="21313" y="19777"/>
                    <a:pt x="21123" y="18527"/>
                  </a:cubicBezTo>
                  <a:cubicBezTo>
                    <a:pt x="21095" y="18365"/>
                    <a:pt x="20962" y="18289"/>
                    <a:pt x="20835" y="18289"/>
                  </a:cubicBezTo>
                  <a:cubicBezTo>
                    <a:pt x="20691" y="18289"/>
                    <a:pt x="20555" y="18386"/>
                    <a:pt x="20587" y="18563"/>
                  </a:cubicBezTo>
                  <a:cubicBezTo>
                    <a:pt x="22087" y="28421"/>
                    <a:pt x="26457" y="37577"/>
                    <a:pt x="32124" y="45697"/>
                  </a:cubicBezTo>
                  <a:cubicBezTo>
                    <a:pt x="33529" y="47709"/>
                    <a:pt x="35017" y="49686"/>
                    <a:pt x="36565" y="51602"/>
                  </a:cubicBezTo>
                  <a:cubicBezTo>
                    <a:pt x="30326" y="45899"/>
                    <a:pt x="24837" y="39970"/>
                    <a:pt x="19277" y="33410"/>
                  </a:cubicBezTo>
                  <a:cubicBezTo>
                    <a:pt x="13788" y="26945"/>
                    <a:pt x="7740" y="20611"/>
                    <a:pt x="1" y="17122"/>
                  </a:cubicBezTo>
                  <a:lnTo>
                    <a:pt x="1" y="17122"/>
                  </a:lnTo>
                  <a:cubicBezTo>
                    <a:pt x="1715" y="22801"/>
                    <a:pt x="3454" y="28576"/>
                    <a:pt x="6680" y="33553"/>
                  </a:cubicBezTo>
                  <a:cubicBezTo>
                    <a:pt x="10216" y="39018"/>
                    <a:pt x="15396" y="43268"/>
                    <a:pt x="21075" y="46435"/>
                  </a:cubicBezTo>
                  <a:cubicBezTo>
                    <a:pt x="26373" y="49400"/>
                    <a:pt x="32124" y="51460"/>
                    <a:pt x="37934" y="53246"/>
                  </a:cubicBezTo>
                  <a:cubicBezTo>
                    <a:pt x="41268" y="57187"/>
                    <a:pt x="44887" y="60877"/>
                    <a:pt x="48733" y="64306"/>
                  </a:cubicBezTo>
                  <a:cubicBezTo>
                    <a:pt x="51638" y="66890"/>
                    <a:pt x="54686" y="69319"/>
                    <a:pt x="57841" y="71593"/>
                  </a:cubicBezTo>
                  <a:cubicBezTo>
                    <a:pt x="52365" y="68069"/>
                    <a:pt x="42411" y="61139"/>
                    <a:pt x="39815" y="60282"/>
                  </a:cubicBezTo>
                  <a:cubicBezTo>
                    <a:pt x="32338" y="57782"/>
                    <a:pt x="24599" y="56091"/>
                    <a:pt x="17122" y="53579"/>
                  </a:cubicBezTo>
                  <a:cubicBezTo>
                    <a:pt x="16741" y="53448"/>
                    <a:pt x="16336" y="53305"/>
                    <a:pt x="15967" y="53115"/>
                  </a:cubicBezTo>
                  <a:cubicBezTo>
                    <a:pt x="15455" y="52543"/>
                    <a:pt x="15098" y="52615"/>
                    <a:pt x="14598" y="52031"/>
                  </a:cubicBezTo>
                  <a:lnTo>
                    <a:pt x="14598" y="52031"/>
                  </a:lnTo>
                  <a:cubicBezTo>
                    <a:pt x="15158" y="53341"/>
                    <a:pt x="16979" y="55817"/>
                    <a:pt x="17729" y="56198"/>
                  </a:cubicBezTo>
                  <a:cubicBezTo>
                    <a:pt x="24909" y="64128"/>
                    <a:pt x="32148" y="67319"/>
                    <a:pt x="42090" y="71272"/>
                  </a:cubicBezTo>
                  <a:cubicBezTo>
                    <a:pt x="46283" y="72940"/>
                    <a:pt x="50808" y="74201"/>
                    <a:pt x="55270" y="74201"/>
                  </a:cubicBezTo>
                  <a:cubicBezTo>
                    <a:pt x="56953" y="74201"/>
                    <a:pt x="58627" y="74021"/>
                    <a:pt x="60270" y="73617"/>
                  </a:cubicBezTo>
                  <a:cubicBezTo>
                    <a:pt x="60282" y="73629"/>
                    <a:pt x="60282" y="73641"/>
                    <a:pt x="60294" y="73653"/>
                  </a:cubicBezTo>
                  <a:cubicBezTo>
                    <a:pt x="60294" y="73641"/>
                    <a:pt x="60306" y="73629"/>
                    <a:pt x="60306" y="73605"/>
                  </a:cubicBezTo>
                  <a:cubicBezTo>
                    <a:pt x="60401" y="73581"/>
                    <a:pt x="60508" y="73558"/>
                    <a:pt x="60604" y="73534"/>
                  </a:cubicBezTo>
                  <a:cubicBezTo>
                    <a:pt x="63152" y="75260"/>
                    <a:pt x="65759" y="76879"/>
                    <a:pt x="68426" y="78403"/>
                  </a:cubicBezTo>
                  <a:cubicBezTo>
                    <a:pt x="71927" y="80392"/>
                    <a:pt x="75522" y="82213"/>
                    <a:pt x="79201" y="83845"/>
                  </a:cubicBezTo>
                  <a:cubicBezTo>
                    <a:pt x="77949" y="83759"/>
                    <a:pt x="76693" y="83716"/>
                    <a:pt x="75437" y="83716"/>
                  </a:cubicBezTo>
                  <a:cubicBezTo>
                    <a:pt x="62761" y="83716"/>
                    <a:pt x="50058" y="88057"/>
                    <a:pt x="40232" y="96084"/>
                  </a:cubicBezTo>
                  <a:cubicBezTo>
                    <a:pt x="43881" y="96453"/>
                    <a:pt x="47555" y="96682"/>
                    <a:pt x="51224" y="96682"/>
                  </a:cubicBezTo>
                  <a:cubicBezTo>
                    <a:pt x="55144" y="96682"/>
                    <a:pt x="59057" y="96420"/>
                    <a:pt x="62925" y="95786"/>
                  </a:cubicBezTo>
                  <a:cubicBezTo>
                    <a:pt x="67116" y="95096"/>
                    <a:pt x="71248" y="93977"/>
                    <a:pt x="75153" y="92334"/>
                  </a:cubicBezTo>
                  <a:cubicBezTo>
                    <a:pt x="78261" y="91024"/>
                    <a:pt x="83261" y="89167"/>
                    <a:pt x="85559" y="86678"/>
                  </a:cubicBezTo>
                  <a:lnTo>
                    <a:pt x="85226" y="86333"/>
                  </a:lnTo>
                  <a:lnTo>
                    <a:pt x="85226" y="86333"/>
                  </a:lnTo>
                  <a:cubicBezTo>
                    <a:pt x="87000" y="87012"/>
                    <a:pt x="88786" y="87643"/>
                    <a:pt x="90584" y="88238"/>
                  </a:cubicBezTo>
                  <a:cubicBezTo>
                    <a:pt x="98299" y="90762"/>
                    <a:pt x="106193" y="92500"/>
                    <a:pt x="114253" y="93393"/>
                  </a:cubicBezTo>
                  <a:cubicBezTo>
                    <a:pt x="115253" y="93501"/>
                    <a:pt x="116242" y="93596"/>
                    <a:pt x="117242" y="93643"/>
                  </a:cubicBezTo>
                  <a:cubicBezTo>
                    <a:pt x="117250" y="93644"/>
                    <a:pt x="117257" y="93644"/>
                    <a:pt x="117265" y="93644"/>
                  </a:cubicBezTo>
                  <a:cubicBezTo>
                    <a:pt x="117687" y="93644"/>
                    <a:pt x="117817" y="93011"/>
                    <a:pt x="117373" y="92953"/>
                  </a:cubicBezTo>
                  <a:cubicBezTo>
                    <a:pt x="114099" y="92512"/>
                    <a:pt x="110848" y="92060"/>
                    <a:pt x="107610" y="91476"/>
                  </a:cubicBezTo>
                  <a:cubicBezTo>
                    <a:pt x="108622" y="81428"/>
                    <a:pt x="106848" y="71105"/>
                    <a:pt x="102514" y="61997"/>
                  </a:cubicBezTo>
                  <a:cubicBezTo>
                    <a:pt x="100144" y="57032"/>
                    <a:pt x="97061" y="52448"/>
                    <a:pt x="94798" y="47435"/>
                  </a:cubicBezTo>
                  <a:lnTo>
                    <a:pt x="94798" y="47435"/>
                  </a:lnTo>
                  <a:cubicBezTo>
                    <a:pt x="95025" y="51912"/>
                    <a:pt x="93858" y="56329"/>
                    <a:pt x="93525" y="60794"/>
                  </a:cubicBezTo>
                  <a:cubicBezTo>
                    <a:pt x="92667" y="72105"/>
                    <a:pt x="97442" y="83702"/>
                    <a:pt x="105978" y="91167"/>
                  </a:cubicBezTo>
                  <a:cubicBezTo>
                    <a:pt x="105836" y="91143"/>
                    <a:pt x="105681" y="91119"/>
                    <a:pt x="105538" y="91084"/>
                  </a:cubicBezTo>
                  <a:cubicBezTo>
                    <a:pt x="101597" y="90298"/>
                    <a:pt x="97692" y="89333"/>
                    <a:pt x="93834" y="88178"/>
                  </a:cubicBezTo>
                  <a:cubicBezTo>
                    <a:pt x="91548" y="87488"/>
                    <a:pt x="89274" y="86726"/>
                    <a:pt x="87024" y="85904"/>
                  </a:cubicBezTo>
                  <a:cubicBezTo>
                    <a:pt x="87071" y="85785"/>
                    <a:pt x="87119" y="85678"/>
                    <a:pt x="87155" y="85559"/>
                  </a:cubicBezTo>
                  <a:cubicBezTo>
                    <a:pt x="87881" y="83464"/>
                    <a:pt x="87559" y="81106"/>
                    <a:pt x="87143" y="78892"/>
                  </a:cubicBezTo>
                  <a:cubicBezTo>
                    <a:pt x="84392" y="64461"/>
                    <a:pt x="77904" y="50757"/>
                    <a:pt x="68474" y="39482"/>
                  </a:cubicBezTo>
                  <a:cubicBezTo>
                    <a:pt x="67890" y="38779"/>
                    <a:pt x="67212" y="38029"/>
                    <a:pt x="66307" y="37887"/>
                  </a:cubicBezTo>
                  <a:lnTo>
                    <a:pt x="66307" y="37887"/>
                  </a:lnTo>
                  <a:cubicBezTo>
                    <a:pt x="66878" y="50960"/>
                    <a:pt x="70462" y="63890"/>
                    <a:pt x="76713" y="75391"/>
                  </a:cubicBezTo>
                  <a:cubicBezTo>
                    <a:pt x="78463" y="78618"/>
                    <a:pt x="80499" y="81820"/>
                    <a:pt x="83202" y="84273"/>
                  </a:cubicBezTo>
                  <a:cubicBezTo>
                    <a:pt x="83011" y="84237"/>
                    <a:pt x="82809" y="84214"/>
                    <a:pt x="82606" y="84190"/>
                  </a:cubicBezTo>
                  <a:cubicBezTo>
                    <a:pt x="78856" y="82642"/>
                    <a:pt x="75189" y="80916"/>
                    <a:pt x="71605" y="79011"/>
                  </a:cubicBezTo>
                  <a:cubicBezTo>
                    <a:pt x="67783" y="76975"/>
                    <a:pt x="64068" y="74736"/>
                    <a:pt x="60497" y="72284"/>
                  </a:cubicBezTo>
                  <a:cubicBezTo>
                    <a:pt x="61699" y="63568"/>
                    <a:pt x="61270" y="54043"/>
                    <a:pt x="57949" y="45971"/>
                  </a:cubicBezTo>
                  <a:cubicBezTo>
                    <a:pt x="55020" y="38839"/>
                    <a:pt x="50436" y="32338"/>
                    <a:pt x="48781" y="24802"/>
                  </a:cubicBezTo>
                  <a:cubicBezTo>
                    <a:pt x="44566" y="30707"/>
                    <a:pt x="41101" y="37732"/>
                    <a:pt x="41982" y="44923"/>
                  </a:cubicBezTo>
                  <a:cubicBezTo>
                    <a:pt x="42661" y="50459"/>
                    <a:pt x="45816" y="55353"/>
                    <a:pt x="49138" y="59830"/>
                  </a:cubicBezTo>
                  <a:cubicBezTo>
                    <a:pt x="51710" y="63283"/>
                    <a:pt x="54436" y="66628"/>
                    <a:pt x="57187" y="69938"/>
                  </a:cubicBezTo>
                  <a:cubicBezTo>
                    <a:pt x="55341" y="68581"/>
                    <a:pt x="53531" y="67164"/>
                    <a:pt x="51769" y="65688"/>
                  </a:cubicBezTo>
                  <a:cubicBezTo>
                    <a:pt x="45614" y="60568"/>
                    <a:pt x="40018" y="54793"/>
                    <a:pt x="35148" y="48435"/>
                  </a:cubicBezTo>
                  <a:cubicBezTo>
                    <a:pt x="34172" y="47161"/>
                    <a:pt x="33231" y="45876"/>
                    <a:pt x="32314" y="44554"/>
                  </a:cubicBezTo>
                  <a:cubicBezTo>
                    <a:pt x="34755" y="42685"/>
                    <a:pt x="36446" y="39970"/>
                    <a:pt x="37529" y="37101"/>
                  </a:cubicBezTo>
                  <a:cubicBezTo>
                    <a:pt x="39839" y="31040"/>
                    <a:pt x="39661" y="24254"/>
                    <a:pt x="38125" y="17967"/>
                  </a:cubicBezTo>
                  <a:cubicBezTo>
                    <a:pt x="36589" y="11669"/>
                    <a:pt x="33755" y="5775"/>
                    <a:pt x="30826" y="1"/>
                  </a:cubicBezTo>
                  <a:close/>
                </a:path>
              </a:pathLst>
            </a:custGeom>
            <a:solidFill>
              <a:srgbClr val="FFE1DD">
                <a:alpha val="18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a:off x="5450975" y="4821250"/>
              <a:ext cx="325" cy="325"/>
            </a:xfrm>
            <a:custGeom>
              <a:avLst/>
              <a:gdLst/>
              <a:ahLst/>
              <a:cxnLst/>
              <a:rect l="l" t="t" r="r" b="b"/>
              <a:pathLst>
                <a:path w="13" h="13" extrusionOk="0">
                  <a:moveTo>
                    <a:pt x="0" y="1"/>
                  </a:moveTo>
                  <a:cubicBezTo>
                    <a:pt x="0" y="1"/>
                    <a:pt x="0" y="1"/>
                    <a:pt x="0" y="13"/>
                  </a:cubicBezTo>
                  <a:lnTo>
                    <a:pt x="12" y="13"/>
                  </a:lnTo>
                  <a:cubicBezTo>
                    <a:pt x="12" y="1"/>
                    <a:pt x="12" y="1"/>
                    <a:pt x="0" y="1"/>
                  </a:cubicBezTo>
                  <a:close/>
                </a:path>
              </a:pathLst>
            </a:custGeom>
            <a:solidFill>
              <a:srgbClr val="FFE1DD">
                <a:alpha val="18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402275" y="3052375"/>
              <a:ext cx="1943550" cy="2148800"/>
            </a:xfrm>
            <a:custGeom>
              <a:avLst/>
              <a:gdLst/>
              <a:ahLst/>
              <a:cxnLst/>
              <a:rect l="l" t="t" r="r" b="b"/>
              <a:pathLst>
                <a:path w="77742" h="85952" extrusionOk="0">
                  <a:moveTo>
                    <a:pt x="43207" y="1"/>
                  </a:moveTo>
                  <a:cubicBezTo>
                    <a:pt x="21498" y="1"/>
                    <a:pt x="1" y="25989"/>
                    <a:pt x="3887" y="49587"/>
                  </a:cubicBezTo>
                  <a:cubicBezTo>
                    <a:pt x="7832" y="73589"/>
                    <a:pt x="36524" y="85952"/>
                    <a:pt x="52128" y="85952"/>
                  </a:cubicBezTo>
                  <a:cubicBezTo>
                    <a:pt x="56114" y="85952"/>
                    <a:pt x="59247" y="85145"/>
                    <a:pt x="60894" y="83519"/>
                  </a:cubicBezTo>
                  <a:cubicBezTo>
                    <a:pt x="66097" y="78376"/>
                    <a:pt x="55155" y="66267"/>
                    <a:pt x="61787" y="50182"/>
                  </a:cubicBezTo>
                  <a:cubicBezTo>
                    <a:pt x="66645" y="38383"/>
                    <a:pt x="75420" y="37883"/>
                    <a:pt x="76372" y="29501"/>
                  </a:cubicBezTo>
                  <a:cubicBezTo>
                    <a:pt x="77742" y="17297"/>
                    <a:pt x="61168" y="842"/>
                    <a:pt x="44523" y="33"/>
                  </a:cubicBezTo>
                  <a:cubicBezTo>
                    <a:pt x="44084" y="11"/>
                    <a:pt x="43646" y="1"/>
                    <a:pt x="43207" y="1"/>
                  </a:cubicBezTo>
                  <a:close/>
                </a:path>
              </a:pathLst>
            </a:custGeom>
            <a:solidFill>
              <a:srgbClr val="FFE1DD">
                <a:alpha val="18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5113425" y="1431500"/>
              <a:ext cx="250050" cy="540400"/>
            </a:xfrm>
            <a:custGeom>
              <a:avLst/>
              <a:gdLst/>
              <a:ahLst/>
              <a:cxnLst/>
              <a:rect l="l" t="t" r="r" b="b"/>
              <a:pathLst>
                <a:path w="10002" h="21616" extrusionOk="0">
                  <a:moveTo>
                    <a:pt x="1715" y="18493"/>
                  </a:moveTo>
                  <a:cubicBezTo>
                    <a:pt x="1715" y="18517"/>
                    <a:pt x="1715" y="18541"/>
                    <a:pt x="1727" y="18565"/>
                  </a:cubicBezTo>
                  <a:cubicBezTo>
                    <a:pt x="1655" y="18719"/>
                    <a:pt x="1596" y="18886"/>
                    <a:pt x="1536" y="19041"/>
                  </a:cubicBezTo>
                  <a:cubicBezTo>
                    <a:pt x="1429" y="19315"/>
                    <a:pt x="1620" y="19624"/>
                    <a:pt x="1870" y="19719"/>
                  </a:cubicBezTo>
                  <a:cubicBezTo>
                    <a:pt x="1950" y="19756"/>
                    <a:pt x="2026" y="19770"/>
                    <a:pt x="2100" y="19770"/>
                  </a:cubicBezTo>
                  <a:cubicBezTo>
                    <a:pt x="2147" y="19770"/>
                    <a:pt x="2193" y="19764"/>
                    <a:pt x="2239" y="19755"/>
                  </a:cubicBezTo>
                  <a:lnTo>
                    <a:pt x="2239" y="19755"/>
                  </a:lnTo>
                  <a:cubicBezTo>
                    <a:pt x="2215" y="19779"/>
                    <a:pt x="2203" y="19803"/>
                    <a:pt x="2179" y="19827"/>
                  </a:cubicBezTo>
                  <a:cubicBezTo>
                    <a:pt x="2046" y="20019"/>
                    <a:pt x="1590" y="20556"/>
                    <a:pt x="1350" y="20556"/>
                  </a:cubicBezTo>
                  <a:cubicBezTo>
                    <a:pt x="1248" y="20556"/>
                    <a:pt x="1185" y="20459"/>
                    <a:pt x="1203" y="20196"/>
                  </a:cubicBezTo>
                  <a:cubicBezTo>
                    <a:pt x="1239" y="19636"/>
                    <a:pt x="1513" y="19029"/>
                    <a:pt x="1715" y="18493"/>
                  </a:cubicBezTo>
                  <a:close/>
                  <a:moveTo>
                    <a:pt x="9353" y="0"/>
                  </a:moveTo>
                  <a:cubicBezTo>
                    <a:pt x="9124" y="0"/>
                    <a:pt x="8907" y="123"/>
                    <a:pt x="8871" y="396"/>
                  </a:cubicBezTo>
                  <a:cubicBezTo>
                    <a:pt x="8835" y="598"/>
                    <a:pt x="8799" y="789"/>
                    <a:pt x="8775" y="991"/>
                  </a:cubicBezTo>
                  <a:cubicBezTo>
                    <a:pt x="8743" y="985"/>
                    <a:pt x="8711" y="981"/>
                    <a:pt x="8678" y="981"/>
                  </a:cubicBezTo>
                  <a:cubicBezTo>
                    <a:pt x="8530" y="981"/>
                    <a:pt x="8390" y="1051"/>
                    <a:pt x="8371" y="1217"/>
                  </a:cubicBezTo>
                  <a:cubicBezTo>
                    <a:pt x="7442" y="7027"/>
                    <a:pt x="3465" y="11587"/>
                    <a:pt x="1203" y="16862"/>
                  </a:cubicBezTo>
                  <a:cubicBezTo>
                    <a:pt x="917" y="17505"/>
                    <a:pt x="667" y="18160"/>
                    <a:pt x="441" y="18826"/>
                  </a:cubicBezTo>
                  <a:cubicBezTo>
                    <a:pt x="239" y="19434"/>
                    <a:pt x="0" y="20124"/>
                    <a:pt x="191" y="20767"/>
                  </a:cubicBezTo>
                  <a:cubicBezTo>
                    <a:pt x="345" y="21280"/>
                    <a:pt x="807" y="21616"/>
                    <a:pt x="1320" y="21616"/>
                  </a:cubicBezTo>
                  <a:cubicBezTo>
                    <a:pt x="1403" y="21616"/>
                    <a:pt x="1488" y="21607"/>
                    <a:pt x="1572" y="21589"/>
                  </a:cubicBezTo>
                  <a:cubicBezTo>
                    <a:pt x="2227" y="21446"/>
                    <a:pt x="2679" y="20862"/>
                    <a:pt x="3048" y="20339"/>
                  </a:cubicBezTo>
                  <a:cubicBezTo>
                    <a:pt x="4846" y="17779"/>
                    <a:pt x="6311" y="15005"/>
                    <a:pt x="7466" y="12099"/>
                  </a:cubicBezTo>
                  <a:cubicBezTo>
                    <a:pt x="8763" y="8801"/>
                    <a:pt x="9597" y="5349"/>
                    <a:pt x="9978" y="1824"/>
                  </a:cubicBezTo>
                  <a:cubicBezTo>
                    <a:pt x="10002" y="1682"/>
                    <a:pt x="9954" y="1574"/>
                    <a:pt x="9871" y="1479"/>
                  </a:cubicBezTo>
                  <a:cubicBezTo>
                    <a:pt x="9895" y="1170"/>
                    <a:pt x="9918" y="848"/>
                    <a:pt x="9942" y="539"/>
                  </a:cubicBezTo>
                  <a:cubicBezTo>
                    <a:pt x="9956" y="199"/>
                    <a:pt x="9644" y="0"/>
                    <a:pt x="9353" y="0"/>
                  </a:cubicBezTo>
                  <a:close/>
                </a:path>
              </a:pathLst>
            </a:custGeom>
            <a:solidFill>
              <a:srgbClr val="FFE1DD">
                <a:alpha val="18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2596375" y="3730325"/>
              <a:ext cx="465325" cy="383875"/>
            </a:xfrm>
            <a:custGeom>
              <a:avLst/>
              <a:gdLst/>
              <a:ahLst/>
              <a:cxnLst/>
              <a:rect l="l" t="t" r="r" b="b"/>
              <a:pathLst>
                <a:path w="18613" h="15355" extrusionOk="0">
                  <a:moveTo>
                    <a:pt x="17232" y="1"/>
                  </a:moveTo>
                  <a:cubicBezTo>
                    <a:pt x="16724" y="1"/>
                    <a:pt x="16213" y="231"/>
                    <a:pt x="15767" y="454"/>
                  </a:cubicBezTo>
                  <a:cubicBezTo>
                    <a:pt x="12969" y="1835"/>
                    <a:pt x="10338" y="3573"/>
                    <a:pt x="7945" y="5574"/>
                  </a:cubicBezTo>
                  <a:cubicBezTo>
                    <a:pt x="5218" y="7836"/>
                    <a:pt x="2837" y="10479"/>
                    <a:pt x="813" y="13384"/>
                  </a:cubicBezTo>
                  <a:cubicBezTo>
                    <a:pt x="730" y="13491"/>
                    <a:pt x="718" y="13622"/>
                    <a:pt x="741" y="13741"/>
                  </a:cubicBezTo>
                  <a:cubicBezTo>
                    <a:pt x="563" y="14003"/>
                    <a:pt x="396" y="14265"/>
                    <a:pt x="229" y="14539"/>
                  </a:cubicBezTo>
                  <a:cubicBezTo>
                    <a:pt x="1" y="14918"/>
                    <a:pt x="384" y="15355"/>
                    <a:pt x="748" y="15355"/>
                  </a:cubicBezTo>
                  <a:cubicBezTo>
                    <a:pt x="876" y="15355"/>
                    <a:pt x="1002" y="15300"/>
                    <a:pt x="1099" y="15170"/>
                  </a:cubicBezTo>
                  <a:lnTo>
                    <a:pt x="1480" y="14694"/>
                  </a:lnTo>
                  <a:cubicBezTo>
                    <a:pt x="1549" y="14757"/>
                    <a:pt x="1639" y="14797"/>
                    <a:pt x="1726" y="14797"/>
                  </a:cubicBezTo>
                  <a:cubicBezTo>
                    <a:pt x="1802" y="14797"/>
                    <a:pt x="1876" y="14766"/>
                    <a:pt x="1932" y="14694"/>
                  </a:cubicBezTo>
                  <a:cubicBezTo>
                    <a:pt x="5528" y="10038"/>
                    <a:pt x="11207" y="7931"/>
                    <a:pt x="15719" y="4395"/>
                  </a:cubicBezTo>
                  <a:cubicBezTo>
                    <a:pt x="16279" y="3954"/>
                    <a:pt x="16815" y="3514"/>
                    <a:pt x="17327" y="3038"/>
                  </a:cubicBezTo>
                  <a:cubicBezTo>
                    <a:pt x="17791" y="2597"/>
                    <a:pt x="18339" y="2109"/>
                    <a:pt x="18482" y="1454"/>
                  </a:cubicBezTo>
                  <a:cubicBezTo>
                    <a:pt x="18613" y="847"/>
                    <a:pt x="18256" y="240"/>
                    <a:pt x="17660" y="61"/>
                  </a:cubicBezTo>
                  <a:cubicBezTo>
                    <a:pt x="17519" y="19"/>
                    <a:pt x="17376" y="1"/>
                    <a:pt x="17232" y="1"/>
                  </a:cubicBezTo>
                  <a:close/>
                </a:path>
              </a:pathLst>
            </a:custGeom>
            <a:solidFill>
              <a:srgbClr val="FFE1DD">
                <a:alpha val="18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oogle Shape;34;p3"/>
          <p:cNvGrpSpPr/>
          <p:nvPr/>
        </p:nvGrpSpPr>
        <p:grpSpPr>
          <a:xfrm rot="-3600003">
            <a:off x="4796875" y="-1579994"/>
            <a:ext cx="6167217" cy="6428767"/>
            <a:chOff x="-689680" y="561781"/>
            <a:chExt cx="4660125" cy="5490450"/>
          </a:xfrm>
        </p:grpSpPr>
        <p:sp>
          <p:nvSpPr>
            <p:cNvPr id="35" name="Google Shape;35;p3"/>
            <p:cNvSpPr/>
            <p:nvPr/>
          </p:nvSpPr>
          <p:spPr>
            <a:xfrm>
              <a:off x="-689680" y="683245"/>
              <a:ext cx="4548500" cy="5159800"/>
            </a:xfrm>
            <a:custGeom>
              <a:avLst/>
              <a:gdLst/>
              <a:ahLst/>
              <a:cxnLst/>
              <a:rect l="l" t="t" r="r" b="b"/>
              <a:pathLst>
                <a:path w="181940" h="206392" extrusionOk="0">
                  <a:moveTo>
                    <a:pt x="74907" y="1"/>
                  </a:moveTo>
                  <a:cubicBezTo>
                    <a:pt x="66695" y="1"/>
                    <a:pt x="58096" y="1329"/>
                    <a:pt x="49578" y="5156"/>
                  </a:cubicBezTo>
                  <a:cubicBezTo>
                    <a:pt x="13645" y="21289"/>
                    <a:pt x="0" y="69723"/>
                    <a:pt x="4025" y="105394"/>
                  </a:cubicBezTo>
                  <a:cubicBezTo>
                    <a:pt x="9897" y="157283"/>
                    <a:pt x="55659" y="206391"/>
                    <a:pt x="103342" y="206391"/>
                  </a:cubicBezTo>
                  <a:cubicBezTo>
                    <a:pt x="103899" y="206391"/>
                    <a:pt x="104456" y="206385"/>
                    <a:pt x="105013" y="206371"/>
                  </a:cubicBezTo>
                  <a:cubicBezTo>
                    <a:pt x="132814" y="205704"/>
                    <a:pt x="166402" y="188036"/>
                    <a:pt x="172808" y="163211"/>
                  </a:cubicBezTo>
                  <a:cubicBezTo>
                    <a:pt x="175415" y="153091"/>
                    <a:pt x="171510" y="149531"/>
                    <a:pt x="168783" y="130767"/>
                  </a:cubicBezTo>
                  <a:cubicBezTo>
                    <a:pt x="161842" y="83011"/>
                    <a:pt x="181940" y="70366"/>
                    <a:pt x="171617" y="45935"/>
                  </a:cubicBezTo>
                  <a:cubicBezTo>
                    <a:pt x="159342" y="16919"/>
                    <a:pt x="119575" y="7763"/>
                    <a:pt x="105013" y="4406"/>
                  </a:cubicBezTo>
                  <a:cubicBezTo>
                    <a:pt x="96457" y="2440"/>
                    <a:pt x="86036" y="1"/>
                    <a:pt x="74907" y="1"/>
                  </a:cubicBezTo>
                  <a:close/>
                </a:path>
              </a:pathLst>
            </a:custGeom>
            <a:solidFill>
              <a:srgbClr val="E75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637005" y="612431"/>
              <a:ext cx="4607450" cy="5439800"/>
            </a:xfrm>
            <a:custGeom>
              <a:avLst/>
              <a:gdLst/>
              <a:ahLst/>
              <a:cxnLst/>
              <a:rect l="l" t="t" r="r" b="b"/>
              <a:pathLst>
                <a:path w="184298" h="217592" extrusionOk="0">
                  <a:moveTo>
                    <a:pt x="77058" y="601"/>
                  </a:moveTo>
                  <a:cubicBezTo>
                    <a:pt x="88547" y="601"/>
                    <a:pt x="99323" y="3089"/>
                    <a:pt x="108228" y="5137"/>
                  </a:cubicBezTo>
                  <a:lnTo>
                    <a:pt x="108633" y="5232"/>
                  </a:lnTo>
                  <a:cubicBezTo>
                    <a:pt x="116289" y="6994"/>
                    <a:pt x="130541" y="10268"/>
                    <a:pt x="144495" y="16912"/>
                  </a:cubicBezTo>
                  <a:cubicBezTo>
                    <a:pt x="161545" y="25044"/>
                    <a:pt x="172963" y="35736"/>
                    <a:pt x="178452" y="48714"/>
                  </a:cubicBezTo>
                  <a:cubicBezTo>
                    <a:pt x="183678" y="61060"/>
                    <a:pt x="181416" y="70633"/>
                    <a:pt x="178559" y="82742"/>
                  </a:cubicBezTo>
                  <a:cubicBezTo>
                    <a:pt x="175499" y="95731"/>
                    <a:pt x="171689" y="111888"/>
                    <a:pt x="175463" y="137832"/>
                  </a:cubicBezTo>
                  <a:cubicBezTo>
                    <a:pt x="176535" y="145237"/>
                    <a:pt x="177785" y="150381"/>
                    <a:pt x="178785" y="154512"/>
                  </a:cubicBezTo>
                  <a:cubicBezTo>
                    <a:pt x="180464" y="161430"/>
                    <a:pt x="181380" y="165240"/>
                    <a:pt x="179690" y="171824"/>
                  </a:cubicBezTo>
                  <a:cubicBezTo>
                    <a:pt x="172939" y="197970"/>
                    <a:pt x="137530" y="216282"/>
                    <a:pt x="108693" y="216972"/>
                  </a:cubicBezTo>
                  <a:cubicBezTo>
                    <a:pt x="108109" y="216984"/>
                    <a:pt x="107514" y="216996"/>
                    <a:pt x="106919" y="216996"/>
                  </a:cubicBezTo>
                  <a:cubicBezTo>
                    <a:pt x="95239" y="216996"/>
                    <a:pt x="83404" y="214210"/>
                    <a:pt x="71712" y="208698"/>
                  </a:cubicBezTo>
                  <a:cubicBezTo>
                    <a:pt x="60032" y="203197"/>
                    <a:pt x="49066" y="195267"/>
                    <a:pt x="39137" y="185147"/>
                  </a:cubicBezTo>
                  <a:cubicBezTo>
                    <a:pt x="19074" y="164692"/>
                    <a:pt x="5847" y="137689"/>
                    <a:pt x="2834" y="111078"/>
                  </a:cubicBezTo>
                  <a:cubicBezTo>
                    <a:pt x="608" y="91409"/>
                    <a:pt x="3584" y="69442"/>
                    <a:pt x="10990" y="50821"/>
                  </a:cubicBezTo>
                  <a:cubicBezTo>
                    <a:pt x="16979" y="35784"/>
                    <a:pt x="28707" y="15793"/>
                    <a:pt x="50543" y="5994"/>
                  </a:cubicBezTo>
                  <a:cubicBezTo>
                    <a:pt x="59449" y="1994"/>
                    <a:pt x="68450" y="601"/>
                    <a:pt x="77058" y="601"/>
                  </a:cubicBezTo>
                  <a:close/>
                  <a:moveTo>
                    <a:pt x="77051" y="0"/>
                  </a:moveTo>
                  <a:cubicBezTo>
                    <a:pt x="68380" y="0"/>
                    <a:pt x="59297" y="1404"/>
                    <a:pt x="50293" y="5446"/>
                  </a:cubicBezTo>
                  <a:cubicBezTo>
                    <a:pt x="41232" y="9518"/>
                    <a:pt x="33124" y="15722"/>
                    <a:pt x="26171" y="23877"/>
                  </a:cubicBezTo>
                  <a:cubicBezTo>
                    <a:pt x="19825" y="31343"/>
                    <a:pt x="14526" y="40332"/>
                    <a:pt x="10442" y="50607"/>
                  </a:cubicBezTo>
                  <a:cubicBezTo>
                    <a:pt x="2989" y="69311"/>
                    <a:pt x="1" y="91374"/>
                    <a:pt x="2239" y="111138"/>
                  </a:cubicBezTo>
                  <a:cubicBezTo>
                    <a:pt x="5263" y="137879"/>
                    <a:pt x="18563" y="165014"/>
                    <a:pt x="38720" y="185552"/>
                  </a:cubicBezTo>
                  <a:cubicBezTo>
                    <a:pt x="48697" y="195732"/>
                    <a:pt x="59711" y="203697"/>
                    <a:pt x="71450" y="209233"/>
                  </a:cubicBezTo>
                  <a:cubicBezTo>
                    <a:pt x="83225" y="214782"/>
                    <a:pt x="95155" y="217592"/>
                    <a:pt x="106919" y="217592"/>
                  </a:cubicBezTo>
                  <a:cubicBezTo>
                    <a:pt x="107514" y="217592"/>
                    <a:pt x="108121" y="217580"/>
                    <a:pt x="108717" y="217568"/>
                  </a:cubicBezTo>
                  <a:cubicBezTo>
                    <a:pt x="123421" y="217211"/>
                    <a:pt x="139530" y="212400"/>
                    <a:pt x="152936" y="204364"/>
                  </a:cubicBezTo>
                  <a:cubicBezTo>
                    <a:pt x="167414" y="195672"/>
                    <a:pt x="177118" y="184171"/>
                    <a:pt x="180261" y="171967"/>
                  </a:cubicBezTo>
                  <a:cubicBezTo>
                    <a:pt x="182000" y="165252"/>
                    <a:pt x="181011" y="161156"/>
                    <a:pt x="179356" y="154370"/>
                  </a:cubicBezTo>
                  <a:cubicBezTo>
                    <a:pt x="178368" y="150250"/>
                    <a:pt x="177118" y="145130"/>
                    <a:pt x="176046" y="137737"/>
                  </a:cubicBezTo>
                  <a:cubicBezTo>
                    <a:pt x="172296" y="111912"/>
                    <a:pt x="176094" y="95815"/>
                    <a:pt x="179142" y="82885"/>
                  </a:cubicBezTo>
                  <a:cubicBezTo>
                    <a:pt x="182023" y="70657"/>
                    <a:pt x="184298" y="61013"/>
                    <a:pt x="178999" y="48476"/>
                  </a:cubicBezTo>
                  <a:cubicBezTo>
                    <a:pt x="173451" y="35367"/>
                    <a:pt x="161938" y="24568"/>
                    <a:pt x="144745" y="16376"/>
                  </a:cubicBezTo>
                  <a:cubicBezTo>
                    <a:pt x="130743" y="9709"/>
                    <a:pt x="116444" y="6411"/>
                    <a:pt x="108764" y="4649"/>
                  </a:cubicBezTo>
                  <a:lnTo>
                    <a:pt x="108359" y="4553"/>
                  </a:lnTo>
                  <a:cubicBezTo>
                    <a:pt x="99429" y="2493"/>
                    <a:pt x="88605" y="0"/>
                    <a:pt x="77051" y="0"/>
                  </a:cubicBezTo>
                  <a:close/>
                </a:path>
              </a:pathLst>
            </a:custGeom>
            <a:solidFill>
              <a:srgbClr val="FBB8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601280" y="561781"/>
              <a:ext cx="4518750" cy="5335075"/>
            </a:xfrm>
            <a:custGeom>
              <a:avLst/>
              <a:gdLst/>
              <a:ahLst/>
              <a:cxnLst/>
              <a:rect l="l" t="t" r="r" b="b"/>
              <a:pathLst>
                <a:path w="180750" h="213403" extrusionOk="0">
                  <a:moveTo>
                    <a:pt x="75557" y="603"/>
                  </a:moveTo>
                  <a:cubicBezTo>
                    <a:pt x="86833" y="603"/>
                    <a:pt x="97405" y="3031"/>
                    <a:pt x="106133" y="5044"/>
                  </a:cubicBezTo>
                  <a:lnTo>
                    <a:pt x="106538" y="5139"/>
                  </a:lnTo>
                  <a:cubicBezTo>
                    <a:pt x="114050" y="6865"/>
                    <a:pt x="128016" y="10080"/>
                    <a:pt x="141697" y="16605"/>
                  </a:cubicBezTo>
                  <a:cubicBezTo>
                    <a:pt x="158413" y="24570"/>
                    <a:pt x="169617" y="35059"/>
                    <a:pt x="174998" y="47775"/>
                  </a:cubicBezTo>
                  <a:cubicBezTo>
                    <a:pt x="180118" y="59896"/>
                    <a:pt x="177916" y="69278"/>
                    <a:pt x="175106" y="81148"/>
                  </a:cubicBezTo>
                  <a:cubicBezTo>
                    <a:pt x="172105" y="93888"/>
                    <a:pt x="168367" y="109735"/>
                    <a:pt x="172070" y="135179"/>
                  </a:cubicBezTo>
                  <a:cubicBezTo>
                    <a:pt x="173117" y="142441"/>
                    <a:pt x="174344" y="147490"/>
                    <a:pt x="175320" y="151538"/>
                  </a:cubicBezTo>
                  <a:cubicBezTo>
                    <a:pt x="176975" y="158324"/>
                    <a:pt x="177880" y="162063"/>
                    <a:pt x="176213" y="168504"/>
                  </a:cubicBezTo>
                  <a:cubicBezTo>
                    <a:pt x="169593" y="194150"/>
                    <a:pt x="134874" y="212105"/>
                    <a:pt x="106597" y="212783"/>
                  </a:cubicBezTo>
                  <a:cubicBezTo>
                    <a:pt x="106007" y="212798"/>
                    <a:pt x="105417" y="212805"/>
                    <a:pt x="104826" y="212805"/>
                  </a:cubicBezTo>
                  <a:cubicBezTo>
                    <a:pt x="93375" y="212805"/>
                    <a:pt x="81777" y="210064"/>
                    <a:pt x="70319" y="204663"/>
                  </a:cubicBezTo>
                  <a:cubicBezTo>
                    <a:pt x="58877" y="199270"/>
                    <a:pt x="48125" y="191495"/>
                    <a:pt x="38386" y="181565"/>
                  </a:cubicBezTo>
                  <a:cubicBezTo>
                    <a:pt x="18717" y="161503"/>
                    <a:pt x="5739" y="135036"/>
                    <a:pt x="2786" y="108937"/>
                  </a:cubicBezTo>
                  <a:cubicBezTo>
                    <a:pt x="596" y="89649"/>
                    <a:pt x="3513" y="68111"/>
                    <a:pt x="10787" y="49847"/>
                  </a:cubicBezTo>
                  <a:cubicBezTo>
                    <a:pt x="16657" y="35095"/>
                    <a:pt x="28159" y="15497"/>
                    <a:pt x="49566" y="5889"/>
                  </a:cubicBezTo>
                  <a:cubicBezTo>
                    <a:pt x="58305" y="1960"/>
                    <a:pt x="67128" y="603"/>
                    <a:pt x="75557" y="603"/>
                  </a:cubicBezTo>
                  <a:close/>
                  <a:moveTo>
                    <a:pt x="75554" y="1"/>
                  </a:moveTo>
                  <a:cubicBezTo>
                    <a:pt x="67054" y="1"/>
                    <a:pt x="58149" y="1376"/>
                    <a:pt x="49316" y="5341"/>
                  </a:cubicBezTo>
                  <a:cubicBezTo>
                    <a:pt x="27730" y="15033"/>
                    <a:pt x="16145" y="34773"/>
                    <a:pt x="10240" y="49632"/>
                  </a:cubicBezTo>
                  <a:cubicBezTo>
                    <a:pt x="2929" y="67980"/>
                    <a:pt x="0" y="89614"/>
                    <a:pt x="2191" y="108997"/>
                  </a:cubicBezTo>
                  <a:cubicBezTo>
                    <a:pt x="5156" y="135226"/>
                    <a:pt x="18193" y="161837"/>
                    <a:pt x="37958" y="181982"/>
                  </a:cubicBezTo>
                  <a:cubicBezTo>
                    <a:pt x="47756" y="191959"/>
                    <a:pt x="58555" y="199770"/>
                    <a:pt x="70069" y="205199"/>
                  </a:cubicBezTo>
                  <a:cubicBezTo>
                    <a:pt x="81618" y="210652"/>
                    <a:pt x="93310" y="213403"/>
                    <a:pt x="104859" y="213403"/>
                  </a:cubicBezTo>
                  <a:cubicBezTo>
                    <a:pt x="105442" y="213403"/>
                    <a:pt x="106026" y="213391"/>
                    <a:pt x="106609" y="213379"/>
                  </a:cubicBezTo>
                  <a:cubicBezTo>
                    <a:pt x="121039" y="213033"/>
                    <a:pt x="136839" y="208307"/>
                    <a:pt x="149983" y="200425"/>
                  </a:cubicBezTo>
                  <a:cubicBezTo>
                    <a:pt x="164188" y="191900"/>
                    <a:pt x="173701" y="180625"/>
                    <a:pt x="176784" y="168659"/>
                  </a:cubicBezTo>
                  <a:cubicBezTo>
                    <a:pt x="178487" y="162063"/>
                    <a:pt x="177523" y="158050"/>
                    <a:pt x="175903" y="151395"/>
                  </a:cubicBezTo>
                  <a:cubicBezTo>
                    <a:pt x="174927" y="147359"/>
                    <a:pt x="173701" y="142322"/>
                    <a:pt x="172653" y="135083"/>
                  </a:cubicBezTo>
                  <a:cubicBezTo>
                    <a:pt x="168974" y="109759"/>
                    <a:pt x="172701" y="93971"/>
                    <a:pt x="175689" y="81279"/>
                  </a:cubicBezTo>
                  <a:cubicBezTo>
                    <a:pt x="178511" y="69301"/>
                    <a:pt x="180749" y="59836"/>
                    <a:pt x="175546" y="47549"/>
                  </a:cubicBezTo>
                  <a:cubicBezTo>
                    <a:pt x="170117" y="34690"/>
                    <a:pt x="158806" y="24094"/>
                    <a:pt x="141959" y="16057"/>
                  </a:cubicBezTo>
                  <a:cubicBezTo>
                    <a:pt x="128219" y="9520"/>
                    <a:pt x="114205" y="6294"/>
                    <a:pt x="106669" y="4555"/>
                  </a:cubicBezTo>
                  <a:lnTo>
                    <a:pt x="106264" y="4460"/>
                  </a:lnTo>
                  <a:cubicBezTo>
                    <a:pt x="97501" y="2446"/>
                    <a:pt x="86887" y="1"/>
                    <a:pt x="75554" y="1"/>
                  </a:cubicBezTo>
                  <a:close/>
                </a:path>
              </a:pathLst>
            </a:custGeom>
            <a:solidFill>
              <a:srgbClr val="FBB8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Google Shape;38;p3"/>
          <p:cNvSpPr txBox="1">
            <a:spLocks noGrp="1"/>
          </p:cNvSpPr>
          <p:nvPr>
            <p:ph type="subTitle" idx="1"/>
          </p:nvPr>
        </p:nvSpPr>
        <p:spPr>
          <a:xfrm>
            <a:off x="5564100" y="1948275"/>
            <a:ext cx="2770500" cy="420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3600" b="0">
                <a:solidFill>
                  <a:schemeClr val="accent4"/>
                </a:solidFill>
                <a:latin typeface="Lato Black"/>
                <a:ea typeface="Lato Black"/>
                <a:cs typeface="Lato Black"/>
                <a:sym typeface="Lato Black"/>
              </a:defRPr>
            </a:lvl1pPr>
            <a:lvl2pPr lvl="1" rtl="0">
              <a:lnSpc>
                <a:spcPct val="100000"/>
              </a:lnSpc>
              <a:spcBef>
                <a:spcPts val="0"/>
              </a:spcBef>
              <a:spcAft>
                <a:spcPts val="0"/>
              </a:spcAft>
              <a:buNone/>
              <a:defRPr b="0">
                <a:solidFill>
                  <a:schemeClr val="accent4"/>
                </a:solidFill>
                <a:latin typeface="Lato Black"/>
                <a:ea typeface="Lato Black"/>
                <a:cs typeface="Lato Black"/>
                <a:sym typeface="Lato Black"/>
              </a:defRPr>
            </a:lvl2pPr>
            <a:lvl3pPr lvl="2" rtl="0">
              <a:lnSpc>
                <a:spcPct val="100000"/>
              </a:lnSpc>
              <a:spcBef>
                <a:spcPts val="0"/>
              </a:spcBef>
              <a:spcAft>
                <a:spcPts val="0"/>
              </a:spcAft>
              <a:buNone/>
              <a:defRPr b="0">
                <a:solidFill>
                  <a:schemeClr val="accent4"/>
                </a:solidFill>
                <a:latin typeface="Lato Black"/>
                <a:ea typeface="Lato Black"/>
                <a:cs typeface="Lato Black"/>
                <a:sym typeface="Lato Black"/>
              </a:defRPr>
            </a:lvl3pPr>
            <a:lvl4pPr lvl="3" rtl="0">
              <a:lnSpc>
                <a:spcPct val="100000"/>
              </a:lnSpc>
              <a:spcBef>
                <a:spcPts val="0"/>
              </a:spcBef>
              <a:spcAft>
                <a:spcPts val="0"/>
              </a:spcAft>
              <a:buNone/>
              <a:defRPr b="0">
                <a:solidFill>
                  <a:schemeClr val="accent4"/>
                </a:solidFill>
                <a:latin typeface="Lato Black"/>
                <a:ea typeface="Lato Black"/>
                <a:cs typeface="Lato Black"/>
                <a:sym typeface="Lato Black"/>
              </a:defRPr>
            </a:lvl4pPr>
            <a:lvl5pPr lvl="4" rtl="0">
              <a:lnSpc>
                <a:spcPct val="100000"/>
              </a:lnSpc>
              <a:spcBef>
                <a:spcPts val="0"/>
              </a:spcBef>
              <a:spcAft>
                <a:spcPts val="0"/>
              </a:spcAft>
              <a:buNone/>
              <a:defRPr b="0">
                <a:solidFill>
                  <a:schemeClr val="accent4"/>
                </a:solidFill>
                <a:latin typeface="Lato Black"/>
                <a:ea typeface="Lato Black"/>
                <a:cs typeface="Lato Black"/>
                <a:sym typeface="Lato Black"/>
              </a:defRPr>
            </a:lvl5pPr>
            <a:lvl6pPr lvl="5" rtl="0">
              <a:lnSpc>
                <a:spcPct val="100000"/>
              </a:lnSpc>
              <a:spcBef>
                <a:spcPts val="0"/>
              </a:spcBef>
              <a:spcAft>
                <a:spcPts val="0"/>
              </a:spcAft>
              <a:buNone/>
              <a:defRPr b="0">
                <a:solidFill>
                  <a:schemeClr val="accent4"/>
                </a:solidFill>
                <a:latin typeface="Lato Black"/>
                <a:ea typeface="Lato Black"/>
                <a:cs typeface="Lato Black"/>
                <a:sym typeface="Lato Black"/>
              </a:defRPr>
            </a:lvl6pPr>
            <a:lvl7pPr lvl="6" rtl="0">
              <a:lnSpc>
                <a:spcPct val="100000"/>
              </a:lnSpc>
              <a:spcBef>
                <a:spcPts val="0"/>
              </a:spcBef>
              <a:spcAft>
                <a:spcPts val="0"/>
              </a:spcAft>
              <a:buNone/>
              <a:defRPr b="0">
                <a:solidFill>
                  <a:schemeClr val="accent4"/>
                </a:solidFill>
                <a:latin typeface="Lato Black"/>
                <a:ea typeface="Lato Black"/>
                <a:cs typeface="Lato Black"/>
                <a:sym typeface="Lato Black"/>
              </a:defRPr>
            </a:lvl7pPr>
            <a:lvl8pPr lvl="7" rtl="0">
              <a:lnSpc>
                <a:spcPct val="100000"/>
              </a:lnSpc>
              <a:spcBef>
                <a:spcPts val="0"/>
              </a:spcBef>
              <a:spcAft>
                <a:spcPts val="0"/>
              </a:spcAft>
              <a:buNone/>
              <a:defRPr b="0">
                <a:solidFill>
                  <a:schemeClr val="accent4"/>
                </a:solidFill>
                <a:latin typeface="Lato Black"/>
                <a:ea typeface="Lato Black"/>
                <a:cs typeface="Lato Black"/>
                <a:sym typeface="Lato Black"/>
              </a:defRPr>
            </a:lvl8pPr>
            <a:lvl9pPr lvl="8" rtl="0">
              <a:lnSpc>
                <a:spcPct val="100000"/>
              </a:lnSpc>
              <a:spcBef>
                <a:spcPts val="0"/>
              </a:spcBef>
              <a:spcAft>
                <a:spcPts val="0"/>
              </a:spcAft>
              <a:buNone/>
              <a:defRPr b="0">
                <a:solidFill>
                  <a:schemeClr val="accent4"/>
                </a:solidFill>
                <a:latin typeface="Lato Black"/>
                <a:ea typeface="Lato Black"/>
                <a:cs typeface="Lato Black"/>
                <a:sym typeface="Lato Black"/>
              </a:defRPr>
            </a:lvl9pPr>
          </a:lstStyle>
          <a:p>
            <a:endParaRPr/>
          </a:p>
        </p:txBody>
      </p:sp>
      <p:sp>
        <p:nvSpPr>
          <p:cNvPr id="39" name="Google Shape;39;p3"/>
          <p:cNvSpPr txBox="1">
            <a:spLocks noGrp="1"/>
          </p:cNvSpPr>
          <p:nvPr>
            <p:ph type="subTitle" idx="2"/>
          </p:nvPr>
        </p:nvSpPr>
        <p:spPr>
          <a:xfrm>
            <a:off x="5564100" y="2503730"/>
            <a:ext cx="2881200" cy="500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600" b="0">
                <a:solidFill>
                  <a:schemeClr val="accent6"/>
                </a:solidFill>
              </a:defRPr>
            </a:lvl1pPr>
            <a:lvl2pPr lvl="1" rtl="0">
              <a:lnSpc>
                <a:spcPct val="100000"/>
              </a:lnSpc>
              <a:spcBef>
                <a:spcPts val="0"/>
              </a:spcBef>
              <a:spcAft>
                <a:spcPts val="0"/>
              </a:spcAft>
              <a:buNone/>
              <a:defRPr sz="1600">
                <a:solidFill>
                  <a:schemeClr val="accent6"/>
                </a:solidFill>
              </a:defRPr>
            </a:lvl2pPr>
            <a:lvl3pPr lvl="2" rtl="0">
              <a:lnSpc>
                <a:spcPct val="100000"/>
              </a:lnSpc>
              <a:spcBef>
                <a:spcPts val="0"/>
              </a:spcBef>
              <a:spcAft>
                <a:spcPts val="0"/>
              </a:spcAft>
              <a:buNone/>
              <a:defRPr sz="1600">
                <a:solidFill>
                  <a:schemeClr val="accent6"/>
                </a:solidFill>
              </a:defRPr>
            </a:lvl3pPr>
            <a:lvl4pPr lvl="3" rtl="0">
              <a:lnSpc>
                <a:spcPct val="100000"/>
              </a:lnSpc>
              <a:spcBef>
                <a:spcPts val="0"/>
              </a:spcBef>
              <a:spcAft>
                <a:spcPts val="0"/>
              </a:spcAft>
              <a:buNone/>
              <a:defRPr sz="1600">
                <a:solidFill>
                  <a:schemeClr val="accent6"/>
                </a:solidFill>
              </a:defRPr>
            </a:lvl4pPr>
            <a:lvl5pPr lvl="4" rtl="0">
              <a:lnSpc>
                <a:spcPct val="100000"/>
              </a:lnSpc>
              <a:spcBef>
                <a:spcPts val="0"/>
              </a:spcBef>
              <a:spcAft>
                <a:spcPts val="0"/>
              </a:spcAft>
              <a:buNone/>
              <a:defRPr sz="1600">
                <a:solidFill>
                  <a:schemeClr val="accent6"/>
                </a:solidFill>
              </a:defRPr>
            </a:lvl5pPr>
            <a:lvl6pPr lvl="5" rtl="0">
              <a:lnSpc>
                <a:spcPct val="100000"/>
              </a:lnSpc>
              <a:spcBef>
                <a:spcPts val="0"/>
              </a:spcBef>
              <a:spcAft>
                <a:spcPts val="0"/>
              </a:spcAft>
              <a:buNone/>
              <a:defRPr sz="1600">
                <a:solidFill>
                  <a:schemeClr val="accent6"/>
                </a:solidFill>
              </a:defRPr>
            </a:lvl6pPr>
            <a:lvl7pPr lvl="6" rtl="0">
              <a:lnSpc>
                <a:spcPct val="100000"/>
              </a:lnSpc>
              <a:spcBef>
                <a:spcPts val="0"/>
              </a:spcBef>
              <a:spcAft>
                <a:spcPts val="0"/>
              </a:spcAft>
              <a:buNone/>
              <a:defRPr sz="1600">
                <a:solidFill>
                  <a:schemeClr val="accent6"/>
                </a:solidFill>
              </a:defRPr>
            </a:lvl7pPr>
            <a:lvl8pPr lvl="7" rtl="0">
              <a:lnSpc>
                <a:spcPct val="100000"/>
              </a:lnSpc>
              <a:spcBef>
                <a:spcPts val="0"/>
              </a:spcBef>
              <a:spcAft>
                <a:spcPts val="0"/>
              </a:spcAft>
              <a:buNone/>
              <a:defRPr sz="1600">
                <a:solidFill>
                  <a:schemeClr val="accent6"/>
                </a:solidFill>
              </a:defRPr>
            </a:lvl8pPr>
            <a:lvl9pPr lvl="8" rtl="0">
              <a:lnSpc>
                <a:spcPct val="100000"/>
              </a:lnSpc>
              <a:spcBef>
                <a:spcPts val="0"/>
              </a:spcBef>
              <a:spcAft>
                <a:spcPts val="0"/>
              </a:spcAft>
              <a:buNone/>
              <a:defRPr sz="1600">
                <a:solidFill>
                  <a:schemeClr val="accent6"/>
                </a:solidFill>
              </a:defRPr>
            </a:lvl9pPr>
          </a:lstStyle>
          <a:p>
            <a:endParaRPr/>
          </a:p>
        </p:txBody>
      </p:sp>
      <p:sp>
        <p:nvSpPr>
          <p:cNvPr id="40" name="Google Shape;40;p3"/>
          <p:cNvSpPr txBox="1">
            <a:spLocks noGrp="1"/>
          </p:cNvSpPr>
          <p:nvPr>
            <p:ph type="title" hasCustomPrompt="1"/>
          </p:nvPr>
        </p:nvSpPr>
        <p:spPr>
          <a:xfrm>
            <a:off x="5564091" y="606272"/>
            <a:ext cx="2996700" cy="1061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9600"/>
              <a:buFont typeface="Lato Black"/>
              <a:buNone/>
              <a:defRPr sz="9600" b="0">
                <a:solidFill>
                  <a:schemeClr val="lt1"/>
                </a:solidFill>
                <a:latin typeface="Lato Black"/>
                <a:ea typeface="Lato Black"/>
                <a:cs typeface="Lato Black"/>
                <a:sym typeface="Lato Black"/>
              </a:defRPr>
            </a:lvl1pPr>
            <a:lvl2pPr lvl="1" algn="ctr" rtl="0">
              <a:spcBef>
                <a:spcPts val="0"/>
              </a:spcBef>
              <a:spcAft>
                <a:spcPts val="0"/>
              </a:spcAft>
              <a:buClr>
                <a:schemeClr val="lt1"/>
              </a:buClr>
              <a:buSzPts val="9600"/>
              <a:buFont typeface="Lato Black"/>
              <a:buNone/>
              <a:defRPr sz="9600">
                <a:solidFill>
                  <a:schemeClr val="lt1"/>
                </a:solidFill>
                <a:latin typeface="Lato Black"/>
                <a:ea typeface="Lato Black"/>
                <a:cs typeface="Lato Black"/>
                <a:sym typeface="Lato Black"/>
              </a:defRPr>
            </a:lvl2pPr>
            <a:lvl3pPr lvl="2" algn="ctr" rtl="0">
              <a:spcBef>
                <a:spcPts val="0"/>
              </a:spcBef>
              <a:spcAft>
                <a:spcPts val="0"/>
              </a:spcAft>
              <a:buClr>
                <a:schemeClr val="lt1"/>
              </a:buClr>
              <a:buSzPts val="9600"/>
              <a:buFont typeface="Lato Black"/>
              <a:buNone/>
              <a:defRPr sz="9600">
                <a:solidFill>
                  <a:schemeClr val="lt1"/>
                </a:solidFill>
                <a:latin typeface="Lato Black"/>
                <a:ea typeface="Lato Black"/>
                <a:cs typeface="Lato Black"/>
                <a:sym typeface="Lato Black"/>
              </a:defRPr>
            </a:lvl3pPr>
            <a:lvl4pPr lvl="3" algn="ctr" rtl="0">
              <a:spcBef>
                <a:spcPts val="0"/>
              </a:spcBef>
              <a:spcAft>
                <a:spcPts val="0"/>
              </a:spcAft>
              <a:buClr>
                <a:schemeClr val="lt1"/>
              </a:buClr>
              <a:buSzPts val="9600"/>
              <a:buFont typeface="Lato Black"/>
              <a:buNone/>
              <a:defRPr sz="9600">
                <a:solidFill>
                  <a:schemeClr val="lt1"/>
                </a:solidFill>
                <a:latin typeface="Lato Black"/>
                <a:ea typeface="Lato Black"/>
                <a:cs typeface="Lato Black"/>
                <a:sym typeface="Lato Black"/>
              </a:defRPr>
            </a:lvl4pPr>
            <a:lvl5pPr lvl="4" algn="ctr" rtl="0">
              <a:spcBef>
                <a:spcPts val="0"/>
              </a:spcBef>
              <a:spcAft>
                <a:spcPts val="0"/>
              </a:spcAft>
              <a:buClr>
                <a:schemeClr val="lt1"/>
              </a:buClr>
              <a:buSzPts val="9600"/>
              <a:buFont typeface="Lato Black"/>
              <a:buNone/>
              <a:defRPr sz="9600">
                <a:solidFill>
                  <a:schemeClr val="lt1"/>
                </a:solidFill>
                <a:latin typeface="Lato Black"/>
                <a:ea typeface="Lato Black"/>
                <a:cs typeface="Lato Black"/>
                <a:sym typeface="Lato Black"/>
              </a:defRPr>
            </a:lvl5pPr>
            <a:lvl6pPr lvl="5" algn="ctr" rtl="0">
              <a:spcBef>
                <a:spcPts val="0"/>
              </a:spcBef>
              <a:spcAft>
                <a:spcPts val="0"/>
              </a:spcAft>
              <a:buClr>
                <a:schemeClr val="lt1"/>
              </a:buClr>
              <a:buSzPts val="9600"/>
              <a:buFont typeface="Lato Black"/>
              <a:buNone/>
              <a:defRPr sz="9600">
                <a:solidFill>
                  <a:schemeClr val="lt1"/>
                </a:solidFill>
                <a:latin typeface="Lato Black"/>
                <a:ea typeface="Lato Black"/>
                <a:cs typeface="Lato Black"/>
                <a:sym typeface="Lato Black"/>
              </a:defRPr>
            </a:lvl6pPr>
            <a:lvl7pPr lvl="6" algn="ctr" rtl="0">
              <a:spcBef>
                <a:spcPts val="0"/>
              </a:spcBef>
              <a:spcAft>
                <a:spcPts val="0"/>
              </a:spcAft>
              <a:buClr>
                <a:schemeClr val="lt1"/>
              </a:buClr>
              <a:buSzPts val="9600"/>
              <a:buFont typeface="Lato Black"/>
              <a:buNone/>
              <a:defRPr sz="9600">
                <a:solidFill>
                  <a:schemeClr val="lt1"/>
                </a:solidFill>
                <a:latin typeface="Lato Black"/>
                <a:ea typeface="Lato Black"/>
                <a:cs typeface="Lato Black"/>
                <a:sym typeface="Lato Black"/>
              </a:defRPr>
            </a:lvl7pPr>
            <a:lvl8pPr lvl="7" algn="ctr" rtl="0">
              <a:spcBef>
                <a:spcPts val="0"/>
              </a:spcBef>
              <a:spcAft>
                <a:spcPts val="0"/>
              </a:spcAft>
              <a:buClr>
                <a:schemeClr val="lt1"/>
              </a:buClr>
              <a:buSzPts val="9600"/>
              <a:buFont typeface="Lato Black"/>
              <a:buNone/>
              <a:defRPr sz="9600">
                <a:solidFill>
                  <a:schemeClr val="lt1"/>
                </a:solidFill>
                <a:latin typeface="Lato Black"/>
                <a:ea typeface="Lato Black"/>
                <a:cs typeface="Lato Black"/>
                <a:sym typeface="Lato Black"/>
              </a:defRPr>
            </a:lvl8pPr>
            <a:lvl9pPr lvl="8" algn="ctr" rtl="0">
              <a:spcBef>
                <a:spcPts val="0"/>
              </a:spcBef>
              <a:spcAft>
                <a:spcPts val="0"/>
              </a:spcAft>
              <a:buClr>
                <a:schemeClr val="lt1"/>
              </a:buClr>
              <a:buSzPts val="9600"/>
              <a:buFont typeface="Lato Black"/>
              <a:buNone/>
              <a:defRPr sz="9600">
                <a:solidFill>
                  <a:schemeClr val="lt1"/>
                </a:solidFill>
                <a:latin typeface="Lato Black"/>
                <a:ea typeface="Lato Black"/>
                <a:cs typeface="Lato Black"/>
                <a:sym typeface="Lato Black"/>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grpSp>
        <p:nvGrpSpPr>
          <p:cNvPr id="42" name="Google Shape;42;p4"/>
          <p:cNvGrpSpPr/>
          <p:nvPr/>
        </p:nvGrpSpPr>
        <p:grpSpPr>
          <a:xfrm>
            <a:off x="158487" y="-362375"/>
            <a:ext cx="8855689" cy="6554325"/>
            <a:chOff x="-432800" y="-296625"/>
            <a:chExt cx="8274025" cy="6554325"/>
          </a:xfrm>
        </p:grpSpPr>
        <p:sp>
          <p:nvSpPr>
            <p:cNvPr id="43" name="Google Shape;43;p4"/>
            <p:cNvSpPr/>
            <p:nvPr/>
          </p:nvSpPr>
          <p:spPr>
            <a:xfrm>
              <a:off x="955475" y="3569025"/>
              <a:ext cx="5971000" cy="2688675"/>
            </a:xfrm>
            <a:custGeom>
              <a:avLst/>
              <a:gdLst/>
              <a:ahLst/>
              <a:cxnLst/>
              <a:rect l="l" t="t" r="r" b="b"/>
              <a:pathLst>
                <a:path w="238840" h="107547" extrusionOk="0">
                  <a:moveTo>
                    <a:pt x="118345" y="1"/>
                  </a:moveTo>
                  <a:cubicBezTo>
                    <a:pt x="115832" y="1"/>
                    <a:pt x="113308" y="177"/>
                    <a:pt x="110823" y="441"/>
                  </a:cubicBezTo>
                  <a:cubicBezTo>
                    <a:pt x="92452" y="2405"/>
                    <a:pt x="73866" y="9382"/>
                    <a:pt x="61853" y="23408"/>
                  </a:cubicBezTo>
                  <a:cubicBezTo>
                    <a:pt x="60246" y="25277"/>
                    <a:pt x="58746" y="27277"/>
                    <a:pt x="56745" y="28718"/>
                  </a:cubicBezTo>
                  <a:cubicBezTo>
                    <a:pt x="54150" y="30611"/>
                    <a:pt x="50935" y="31385"/>
                    <a:pt x="47839" y="32278"/>
                  </a:cubicBezTo>
                  <a:cubicBezTo>
                    <a:pt x="31992" y="36838"/>
                    <a:pt x="17324" y="45446"/>
                    <a:pt x="5596" y="57055"/>
                  </a:cubicBezTo>
                  <a:cubicBezTo>
                    <a:pt x="3501" y="59127"/>
                    <a:pt x="1417" y="61460"/>
                    <a:pt x="834" y="64353"/>
                  </a:cubicBezTo>
                  <a:cubicBezTo>
                    <a:pt x="0" y="68521"/>
                    <a:pt x="2655" y="72783"/>
                    <a:pt x="6239" y="75057"/>
                  </a:cubicBezTo>
                  <a:cubicBezTo>
                    <a:pt x="9835" y="77319"/>
                    <a:pt x="14180" y="78010"/>
                    <a:pt x="18407" y="78450"/>
                  </a:cubicBezTo>
                  <a:cubicBezTo>
                    <a:pt x="41374" y="80891"/>
                    <a:pt x="64806" y="77998"/>
                    <a:pt x="87511" y="82201"/>
                  </a:cubicBezTo>
                  <a:cubicBezTo>
                    <a:pt x="105847" y="85594"/>
                    <a:pt x="123004" y="93488"/>
                    <a:pt x="140851" y="98893"/>
                  </a:cubicBezTo>
                  <a:cubicBezTo>
                    <a:pt x="158532" y="104251"/>
                    <a:pt x="176963" y="107168"/>
                    <a:pt x="195453" y="107525"/>
                  </a:cubicBezTo>
                  <a:cubicBezTo>
                    <a:pt x="196136" y="107539"/>
                    <a:pt x="196825" y="107547"/>
                    <a:pt x="197515" y="107547"/>
                  </a:cubicBezTo>
                  <a:cubicBezTo>
                    <a:pt x="203663" y="107547"/>
                    <a:pt x="210016" y="106894"/>
                    <a:pt x="214908" y="103287"/>
                  </a:cubicBezTo>
                  <a:cubicBezTo>
                    <a:pt x="221885" y="98155"/>
                    <a:pt x="219563" y="90273"/>
                    <a:pt x="218408" y="82987"/>
                  </a:cubicBezTo>
                  <a:lnTo>
                    <a:pt x="218408" y="82987"/>
                  </a:lnTo>
                  <a:cubicBezTo>
                    <a:pt x="220799" y="83682"/>
                    <a:pt x="223074" y="84068"/>
                    <a:pt x="225153" y="84068"/>
                  </a:cubicBezTo>
                  <a:cubicBezTo>
                    <a:pt x="230581" y="84068"/>
                    <a:pt x="234670" y="81441"/>
                    <a:pt x="235970" y="74855"/>
                  </a:cubicBezTo>
                  <a:cubicBezTo>
                    <a:pt x="236899" y="70164"/>
                    <a:pt x="238839" y="65258"/>
                    <a:pt x="238435" y="60436"/>
                  </a:cubicBezTo>
                  <a:cubicBezTo>
                    <a:pt x="237994" y="55150"/>
                    <a:pt x="234779" y="50709"/>
                    <a:pt x="231720" y="46577"/>
                  </a:cubicBezTo>
                  <a:cubicBezTo>
                    <a:pt x="226505" y="39529"/>
                    <a:pt x="221016" y="32254"/>
                    <a:pt x="213265" y="28170"/>
                  </a:cubicBezTo>
                  <a:cubicBezTo>
                    <a:pt x="205828" y="24245"/>
                    <a:pt x="197390" y="23754"/>
                    <a:pt x="188807" y="23754"/>
                  </a:cubicBezTo>
                  <a:cubicBezTo>
                    <a:pt x="185943" y="23754"/>
                    <a:pt x="183063" y="23808"/>
                    <a:pt x="180198" y="23808"/>
                  </a:cubicBezTo>
                  <a:cubicBezTo>
                    <a:pt x="171677" y="23808"/>
                    <a:pt x="163295" y="23325"/>
                    <a:pt x="155889" y="19479"/>
                  </a:cubicBezTo>
                  <a:cubicBezTo>
                    <a:pt x="147233" y="14978"/>
                    <a:pt x="141101" y="6382"/>
                    <a:pt x="132148" y="2501"/>
                  </a:cubicBezTo>
                  <a:cubicBezTo>
                    <a:pt x="127810" y="632"/>
                    <a:pt x="123096" y="1"/>
                    <a:pt x="118345" y="1"/>
                  </a:cubicBezTo>
                  <a:close/>
                </a:path>
              </a:pathLst>
            </a:custGeom>
            <a:solidFill>
              <a:srgbClr val="FFE1DD">
                <a:alpha val="1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a:off x="1028050" y="-296625"/>
              <a:ext cx="4468475" cy="3014075"/>
            </a:xfrm>
            <a:custGeom>
              <a:avLst/>
              <a:gdLst/>
              <a:ahLst/>
              <a:cxnLst/>
              <a:rect l="l" t="t" r="r" b="b"/>
              <a:pathLst>
                <a:path w="178739" h="120563" extrusionOk="0">
                  <a:moveTo>
                    <a:pt x="98979" y="0"/>
                  </a:moveTo>
                  <a:lnTo>
                    <a:pt x="98979" y="0"/>
                  </a:lnTo>
                  <a:cubicBezTo>
                    <a:pt x="88978" y="1679"/>
                    <a:pt x="79048" y="4179"/>
                    <a:pt x="69820" y="8406"/>
                  </a:cubicBezTo>
                  <a:cubicBezTo>
                    <a:pt x="64665" y="10763"/>
                    <a:pt x="59736" y="13669"/>
                    <a:pt x="55271" y="17169"/>
                  </a:cubicBezTo>
                  <a:cubicBezTo>
                    <a:pt x="51735" y="19955"/>
                    <a:pt x="45948" y="24110"/>
                    <a:pt x="43865" y="28135"/>
                  </a:cubicBezTo>
                  <a:lnTo>
                    <a:pt x="44401" y="28468"/>
                  </a:lnTo>
                  <a:cubicBezTo>
                    <a:pt x="41888" y="28218"/>
                    <a:pt x="39352" y="28039"/>
                    <a:pt x="36828" y="27908"/>
                  </a:cubicBezTo>
                  <a:cubicBezTo>
                    <a:pt x="34192" y="27778"/>
                    <a:pt x="31556" y="27712"/>
                    <a:pt x="28923" y="27712"/>
                  </a:cubicBezTo>
                  <a:cubicBezTo>
                    <a:pt x="20745" y="27712"/>
                    <a:pt x="12587" y="28344"/>
                    <a:pt x="4491" y="29623"/>
                  </a:cubicBezTo>
                  <a:cubicBezTo>
                    <a:pt x="3169" y="29825"/>
                    <a:pt x="1860" y="30075"/>
                    <a:pt x="550" y="30349"/>
                  </a:cubicBezTo>
                  <a:cubicBezTo>
                    <a:pt x="1" y="30475"/>
                    <a:pt x="23" y="31294"/>
                    <a:pt x="565" y="31294"/>
                  </a:cubicBezTo>
                  <a:cubicBezTo>
                    <a:pt x="587" y="31294"/>
                    <a:pt x="610" y="31293"/>
                    <a:pt x="633" y="31290"/>
                  </a:cubicBezTo>
                  <a:cubicBezTo>
                    <a:pt x="5003" y="30706"/>
                    <a:pt x="9361" y="30135"/>
                    <a:pt x="13742" y="29742"/>
                  </a:cubicBezTo>
                  <a:cubicBezTo>
                    <a:pt x="15980" y="43053"/>
                    <a:pt x="21910" y="55733"/>
                    <a:pt x="30732" y="65949"/>
                  </a:cubicBezTo>
                  <a:cubicBezTo>
                    <a:pt x="35530" y="71509"/>
                    <a:pt x="41138" y="76331"/>
                    <a:pt x="45817" y="81998"/>
                  </a:cubicBezTo>
                  <a:cubicBezTo>
                    <a:pt x="43948" y="76307"/>
                    <a:pt x="43877" y="70211"/>
                    <a:pt x="42746" y="64330"/>
                  </a:cubicBezTo>
                  <a:cubicBezTo>
                    <a:pt x="39852" y="49435"/>
                    <a:pt x="29589" y="36183"/>
                    <a:pt x="15957" y="29563"/>
                  </a:cubicBezTo>
                  <a:cubicBezTo>
                    <a:pt x="16147" y="29540"/>
                    <a:pt x="16349" y="29528"/>
                    <a:pt x="16540" y="29516"/>
                  </a:cubicBezTo>
                  <a:cubicBezTo>
                    <a:pt x="20520" y="29224"/>
                    <a:pt x="24507" y="29084"/>
                    <a:pt x="28491" y="29084"/>
                  </a:cubicBezTo>
                  <a:cubicBezTo>
                    <a:pt x="29882" y="29084"/>
                    <a:pt x="31272" y="29101"/>
                    <a:pt x="32661" y="29135"/>
                  </a:cubicBezTo>
                  <a:cubicBezTo>
                    <a:pt x="35864" y="29206"/>
                    <a:pt x="39055" y="29385"/>
                    <a:pt x="42246" y="29659"/>
                  </a:cubicBezTo>
                  <a:cubicBezTo>
                    <a:pt x="42222" y="29813"/>
                    <a:pt x="42210" y="29980"/>
                    <a:pt x="42198" y="30147"/>
                  </a:cubicBezTo>
                  <a:cubicBezTo>
                    <a:pt x="42007" y="33099"/>
                    <a:pt x="43246" y="36028"/>
                    <a:pt x="44567" y="38731"/>
                  </a:cubicBezTo>
                  <a:cubicBezTo>
                    <a:pt x="53223" y="56364"/>
                    <a:pt x="66427" y="71747"/>
                    <a:pt x="82560" y="82963"/>
                  </a:cubicBezTo>
                  <a:cubicBezTo>
                    <a:pt x="83490" y="83598"/>
                    <a:pt x="84521" y="84252"/>
                    <a:pt x="85625" y="84252"/>
                  </a:cubicBezTo>
                  <a:cubicBezTo>
                    <a:pt x="85722" y="84252"/>
                    <a:pt x="85820" y="84247"/>
                    <a:pt x="85918" y="84237"/>
                  </a:cubicBezTo>
                  <a:cubicBezTo>
                    <a:pt x="80560" y="67592"/>
                    <a:pt x="71368" y="52185"/>
                    <a:pt x="59260" y="39565"/>
                  </a:cubicBezTo>
                  <a:cubicBezTo>
                    <a:pt x="55854" y="36017"/>
                    <a:pt x="52104" y="32623"/>
                    <a:pt x="47758" y="30409"/>
                  </a:cubicBezTo>
                  <a:cubicBezTo>
                    <a:pt x="48020" y="30373"/>
                    <a:pt x="48282" y="30337"/>
                    <a:pt x="48544" y="30313"/>
                  </a:cubicBezTo>
                  <a:cubicBezTo>
                    <a:pt x="53926" y="30968"/>
                    <a:pt x="59272" y="31897"/>
                    <a:pt x="64558" y="33088"/>
                  </a:cubicBezTo>
                  <a:cubicBezTo>
                    <a:pt x="70201" y="34362"/>
                    <a:pt x="75785" y="35945"/>
                    <a:pt x="81262" y="37838"/>
                  </a:cubicBezTo>
                  <a:cubicBezTo>
                    <a:pt x="82786" y="49506"/>
                    <a:pt x="86704" y="61627"/>
                    <a:pt x="93847" y="70878"/>
                  </a:cubicBezTo>
                  <a:cubicBezTo>
                    <a:pt x="100146" y="79022"/>
                    <a:pt x="108349" y="85796"/>
                    <a:pt x="113135" y="94917"/>
                  </a:cubicBezTo>
                  <a:cubicBezTo>
                    <a:pt x="116481" y="85820"/>
                    <a:pt x="118469" y="75545"/>
                    <a:pt x="114790" y="66580"/>
                  </a:cubicBezTo>
                  <a:cubicBezTo>
                    <a:pt x="111969" y="59686"/>
                    <a:pt x="106170" y="54483"/>
                    <a:pt x="100300" y="49887"/>
                  </a:cubicBezTo>
                  <a:cubicBezTo>
                    <a:pt x="95764" y="46339"/>
                    <a:pt x="91085" y="42994"/>
                    <a:pt x="86358" y="39696"/>
                  </a:cubicBezTo>
                  <a:lnTo>
                    <a:pt x="86358" y="39696"/>
                  </a:lnTo>
                  <a:cubicBezTo>
                    <a:pt x="89216" y="40803"/>
                    <a:pt x="92049" y="41982"/>
                    <a:pt x="94847" y="43256"/>
                  </a:cubicBezTo>
                  <a:cubicBezTo>
                    <a:pt x="104587" y="47697"/>
                    <a:pt x="113850" y="53161"/>
                    <a:pt x="122375" y="59638"/>
                  </a:cubicBezTo>
                  <a:cubicBezTo>
                    <a:pt x="124065" y="60924"/>
                    <a:pt x="125744" y="62258"/>
                    <a:pt x="127387" y="63639"/>
                  </a:cubicBezTo>
                  <a:cubicBezTo>
                    <a:pt x="124899" y="66901"/>
                    <a:pt x="123684" y="71009"/>
                    <a:pt x="123291" y="75105"/>
                  </a:cubicBezTo>
                  <a:cubicBezTo>
                    <a:pt x="122470" y="83725"/>
                    <a:pt x="125089" y="92404"/>
                    <a:pt x="129292" y="99977"/>
                  </a:cubicBezTo>
                  <a:cubicBezTo>
                    <a:pt x="133495" y="107549"/>
                    <a:pt x="139222" y="114145"/>
                    <a:pt x="145056" y="120563"/>
                  </a:cubicBezTo>
                  <a:cubicBezTo>
                    <a:pt x="143961" y="102346"/>
                    <a:pt x="142115" y="83249"/>
                    <a:pt x="132281" y="67973"/>
                  </a:cubicBezTo>
                  <a:lnTo>
                    <a:pt x="132281" y="67973"/>
                  </a:lnTo>
                  <a:cubicBezTo>
                    <a:pt x="138758" y="74045"/>
                    <a:pt x="144485" y="80915"/>
                    <a:pt x="148759" y="88702"/>
                  </a:cubicBezTo>
                  <a:cubicBezTo>
                    <a:pt x="149569" y="90190"/>
                    <a:pt x="150319" y="91702"/>
                    <a:pt x="151021" y="93250"/>
                  </a:cubicBezTo>
                  <a:cubicBezTo>
                    <a:pt x="151090" y="93400"/>
                    <a:pt x="151221" y="93464"/>
                    <a:pt x="151351" y="93464"/>
                  </a:cubicBezTo>
                  <a:cubicBezTo>
                    <a:pt x="151582" y="93464"/>
                    <a:pt x="151809" y="93266"/>
                    <a:pt x="151688" y="93000"/>
                  </a:cubicBezTo>
                  <a:cubicBezTo>
                    <a:pt x="146282" y="80832"/>
                    <a:pt x="137400" y="70568"/>
                    <a:pt x="127232" y="62103"/>
                  </a:cubicBezTo>
                  <a:cubicBezTo>
                    <a:pt x="124708" y="59996"/>
                    <a:pt x="122089" y="57984"/>
                    <a:pt x="119410" y="56067"/>
                  </a:cubicBezTo>
                  <a:lnTo>
                    <a:pt x="119410" y="56067"/>
                  </a:lnTo>
                  <a:cubicBezTo>
                    <a:pt x="129483" y="61210"/>
                    <a:pt x="138650" y="66913"/>
                    <a:pt x="148128" y="73402"/>
                  </a:cubicBezTo>
                  <a:cubicBezTo>
                    <a:pt x="157486" y="79808"/>
                    <a:pt x="167535" y="85820"/>
                    <a:pt x="178739" y="87594"/>
                  </a:cubicBezTo>
                  <a:cubicBezTo>
                    <a:pt x="174524" y="80867"/>
                    <a:pt x="170238" y="74045"/>
                    <a:pt x="164320" y="68771"/>
                  </a:cubicBezTo>
                  <a:cubicBezTo>
                    <a:pt x="157831" y="62972"/>
                    <a:pt x="149652" y="59329"/>
                    <a:pt x="141210" y="57245"/>
                  </a:cubicBezTo>
                  <a:cubicBezTo>
                    <a:pt x="133328" y="55305"/>
                    <a:pt x="125196" y="54674"/>
                    <a:pt x="117076" y="54424"/>
                  </a:cubicBezTo>
                  <a:cubicBezTo>
                    <a:pt x="111385" y="50518"/>
                    <a:pt x="105408" y="47030"/>
                    <a:pt x="99241" y="43970"/>
                  </a:cubicBezTo>
                  <a:cubicBezTo>
                    <a:pt x="94585" y="41672"/>
                    <a:pt x="89799" y="39612"/>
                    <a:pt x="84929" y="37791"/>
                  </a:cubicBezTo>
                  <a:lnTo>
                    <a:pt x="84929" y="37791"/>
                  </a:lnTo>
                  <a:cubicBezTo>
                    <a:pt x="93240" y="40410"/>
                    <a:pt x="108516" y="45815"/>
                    <a:pt x="112159" y="46018"/>
                  </a:cubicBezTo>
                  <a:cubicBezTo>
                    <a:pt x="122696" y="46589"/>
                    <a:pt x="133257" y="46042"/>
                    <a:pt x="143782" y="46637"/>
                  </a:cubicBezTo>
                  <a:cubicBezTo>
                    <a:pt x="144318" y="46661"/>
                    <a:pt x="144889" y="46720"/>
                    <a:pt x="145437" y="46839"/>
                  </a:cubicBezTo>
                  <a:cubicBezTo>
                    <a:pt x="146306" y="47387"/>
                    <a:pt x="146747" y="47161"/>
                    <a:pt x="147592" y="47744"/>
                  </a:cubicBezTo>
                  <a:cubicBezTo>
                    <a:pt x="146401" y="46244"/>
                    <a:pt x="143187" y="43708"/>
                    <a:pt x="142079" y="43470"/>
                  </a:cubicBezTo>
                  <a:cubicBezTo>
                    <a:pt x="130030" y="35778"/>
                    <a:pt x="119565" y="34242"/>
                    <a:pt x="105349" y="32647"/>
                  </a:cubicBezTo>
                  <a:cubicBezTo>
                    <a:pt x="102943" y="32380"/>
                    <a:pt x="100491" y="32215"/>
                    <a:pt x="98045" y="32215"/>
                  </a:cubicBezTo>
                  <a:cubicBezTo>
                    <a:pt x="92102" y="32215"/>
                    <a:pt x="86195" y="33189"/>
                    <a:pt x="81084" y="36040"/>
                  </a:cubicBezTo>
                  <a:cubicBezTo>
                    <a:pt x="81060" y="36028"/>
                    <a:pt x="81048" y="36017"/>
                    <a:pt x="81036" y="36017"/>
                  </a:cubicBezTo>
                  <a:cubicBezTo>
                    <a:pt x="81036" y="36028"/>
                    <a:pt x="81036" y="36052"/>
                    <a:pt x="81036" y="36064"/>
                  </a:cubicBezTo>
                  <a:cubicBezTo>
                    <a:pt x="80917" y="36136"/>
                    <a:pt x="80798" y="36207"/>
                    <a:pt x="80679" y="36278"/>
                  </a:cubicBezTo>
                  <a:cubicBezTo>
                    <a:pt x="76786" y="34945"/>
                    <a:pt x="72845" y="33778"/>
                    <a:pt x="68868" y="32754"/>
                  </a:cubicBezTo>
                  <a:cubicBezTo>
                    <a:pt x="63653" y="31421"/>
                    <a:pt x="58379" y="30349"/>
                    <a:pt x="53068" y="29540"/>
                  </a:cubicBezTo>
                  <a:cubicBezTo>
                    <a:pt x="71321" y="25861"/>
                    <a:pt x="88168" y="15193"/>
                    <a:pt x="98979" y="0"/>
                  </a:cubicBezTo>
                  <a:close/>
                </a:path>
              </a:pathLst>
            </a:custGeom>
            <a:solidFill>
              <a:srgbClr val="FFE1DD">
                <a:alpha val="1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4"/>
            <p:cNvSpPr/>
            <p:nvPr/>
          </p:nvSpPr>
          <p:spPr>
            <a:xfrm>
              <a:off x="5354825" y="2330175"/>
              <a:ext cx="2486400" cy="1321625"/>
            </a:xfrm>
            <a:custGeom>
              <a:avLst/>
              <a:gdLst/>
              <a:ahLst/>
              <a:cxnLst/>
              <a:rect l="l" t="t" r="r" b="b"/>
              <a:pathLst>
                <a:path w="99456" h="52865" extrusionOk="0">
                  <a:moveTo>
                    <a:pt x="64092" y="1"/>
                  </a:moveTo>
                  <a:cubicBezTo>
                    <a:pt x="66497" y="2168"/>
                    <a:pt x="68164" y="5025"/>
                    <a:pt x="70283" y="7490"/>
                  </a:cubicBezTo>
                  <a:cubicBezTo>
                    <a:pt x="75273" y="13301"/>
                    <a:pt x="82887" y="16725"/>
                    <a:pt x="90527" y="16725"/>
                  </a:cubicBezTo>
                  <a:cubicBezTo>
                    <a:pt x="91090" y="16725"/>
                    <a:pt x="91652" y="16707"/>
                    <a:pt x="92214" y="16669"/>
                  </a:cubicBezTo>
                  <a:lnTo>
                    <a:pt x="92214" y="16669"/>
                  </a:lnTo>
                  <a:cubicBezTo>
                    <a:pt x="92131" y="16729"/>
                    <a:pt x="92048" y="16788"/>
                    <a:pt x="91952" y="16848"/>
                  </a:cubicBezTo>
                  <a:cubicBezTo>
                    <a:pt x="89535" y="18467"/>
                    <a:pt x="87035" y="19979"/>
                    <a:pt x="84463" y="21360"/>
                  </a:cubicBezTo>
                  <a:cubicBezTo>
                    <a:pt x="82939" y="22182"/>
                    <a:pt x="81392" y="22956"/>
                    <a:pt x="79820" y="23682"/>
                  </a:cubicBezTo>
                  <a:cubicBezTo>
                    <a:pt x="79784" y="23599"/>
                    <a:pt x="79749" y="23515"/>
                    <a:pt x="79713" y="23444"/>
                  </a:cubicBezTo>
                  <a:cubicBezTo>
                    <a:pt x="79010" y="21991"/>
                    <a:pt x="77629" y="20944"/>
                    <a:pt x="76284" y="20027"/>
                  </a:cubicBezTo>
                  <a:cubicBezTo>
                    <a:pt x="67485" y="14050"/>
                    <a:pt x="57139" y="10347"/>
                    <a:pt x="46530" y="9407"/>
                  </a:cubicBezTo>
                  <a:cubicBezTo>
                    <a:pt x="46311" y="9387"/>
                    <a:pt x="46085" y="9370"/>
                    <a:pt x="45861" y="9370"/>
                  </a:cubicBezTo>
                  <a:cubicBezTo>
                    <a:pt x="45406" y="9370"/>
                    <a:pt x="44961" y="9441"/>
                    <a:pt x="44601" y="9704"/>
                  </a:cubicBezTo>
                  <a:cubicBezTo>
                    <a:pt x="51590" y="16110"/>
                    <a:pt x="60056" y="20884"/>
                    <a:pt x="69140" y="23575"/>
                  </a:cubicBezTo>
                  <a:cubicBezTo>
                    <a:pt x="71460" y="24266"/>
                    <a:pt x="73879" y="24819"/>
                    <a:pt x="76279" y="24819"/>
                  </a:cubicBezTo>
                  <a:cubicBezTo>
                    <a:pt x="76527" y="24819"/>
                    <a:pt x="76775" y="24814"/>
                    <a:pt x="77022" y="24801"/>
                  </a:cubicBezTo>
                  <a:lnTo>
                    <a:pt x="77022" y="24801"/>
                  </a:lnTo>
                  <a:cubicBezTo>
                    <a:pt x="76903" y="24897"/>
                    <a:pt x="76784" y="24980"/>
                    <a:pt x="76677" y="25063"/>
                  </a:cubicBezTo>
                  <a:cubicBezTo>
                    <a:pt x="73962" y="26194"/>
                    <a:pt x="71200" y="27194"/>
                    <a:pt x="68390" y="28052"/>
                  </a:cubicBezTo>
                  <a:cubicBezTo>
                    <a:pt x="65390" y="28968"/>
                    <a:pt x="62330" y="29719"/>
                    <a:pt x="59246" y="30302"/>
                  </a:cubicBezTo>
                  <a:cubicBezTo>
                    <a:pt x="55400" y="25218"/>
                    <a:pt x="50304" y="20551"/>
                    <a:pt x="44458" y="18122"/>
                  </a:cubicBezTo>
                  <a:cubicBezTo>
                    <a:pt x="39303" y="15967"/>
                    <a:pt x="33624" y="14979"/>
                    <a:pt x="28921" y="11978"/>
                  </a:cubicBezTo>
                  <a:lnTo>
                    <a:pt x="28921" y="11978"/>
                  </a:lnTo>
                  <a:cubicBezTo>
                    <a:pt x="29790" y="17157"/>
                    <a:pt x="31612" y="22527"/>
                    <a:pt x="35743" y="25766"/>
                  </a:cubicBezTo>
                  <a:cubicBezTo>
                    <a:pt x="38934" y="28254"/>
                    <a:pt x="43053" y="29135"/>
                    <a:pt x="47054" y="29730"/>
                  </a:cubicBezTo>
                  <a:cubicBezTo>
                    <a:pt x="50138" y="30183"/>
                    <a:pt x="53245" y="30504"/>
                    <a:pt x="56353" y="30790"/>
                  </a:cubicBezTo>
                  <a:cubicBezTo>
                    <a:pt x="54710" y="31040"/>
                    <a:pt x="53055" y="31243"/>
                    <a:pt x="51400" y="31385"/>
                  </a:cubicBezTo>
                  <a:cubicBezTo>
                    <a:pt x="48969" y="31606"/>
                    <a:pt x="46528" y="31719"/>
                    <a:pt x="44086" y="31719"/>
                  </a:cubicBezTo>
                  <a:cubicBezTo>
                    <a:pt x="40728" y="31719"/>
                    <a:pt x="37370" y="31505"/>
                    <a:pt x="34040" y="31064"/>
                  </a:cubicBezTo>
                  <a:cubicBezTo>
                    <a:pt x="32897" y="30909"/>
                    <a:pt x="31743" y="30731"/>
                    <a:pt x="30600" y="30528"/>
                  </a:cubicBezTo>
                  <a:cubicBezTo>
                    <a:pt x="30897" y="28314"/>
                    <a:pt x="30373" y="26063"/>
                    <a:pt x="29457" y="24027"/>
                  </a:cubicBezTo>
                  <a:cubicBezTo>
                    <a:pt x="27528" y="19753"/>
                    <a:pt x="23968" y="16360"/>
                    <a:pt x="19955" y="13931"/>
                  </a:cubicBezTo>
                  <a:cubicBezTo>
                    <a:pt x="15943" y="11490"/>
                    <a:pt x="11478" y="9919"/>
                    <a:pt x="7013" y="8466"/>
                  </a:cubicBezTo>
                  <a:lnTo>
                    <a:pt x="7013" y="8466"/>
                  </a:lnTo>
                  <a:cubicBezTo>
                    <a:pt x="12419" y="16741"/>
                    <a:pt x="18408" y="25242"/>
                    <a:pt x="27135" y="29802"/>
                  </a:cubicBezTo>
                  <a:cubicBezTo>
                    <a:pt x="22456" y="28671"/>
                    <a:pt x="17919" y="26980"/>
                    <a:pt x="13824" y="24456"/>
                  </a:cubicBezTo>
                  <a:cubicBezTo>
                    <a:pt x="13038" y="23968"/>
                    <a:pt x="12276" y="23456"/>
                    <a:pt x="11538" y="22920"/>
                  </a:cubicBezTo>
                  <a:cubicBezTo>
                    <a:pt x="11500" y="22894"/>
                    <a:pt x="11461" y="22882"/>
                    <a:pt x="11423" y="22882"/>
                  </a:cubicBezTo>
                  <a:cubicBezTo>
                    <a:pt x="11258" y="22882"/>
                    <a:pt x="11123" y="23101"/>
                    <a:pt x="11288" y="23218"/>
                  </a:cubicBezTo>
                  <a:cubicBezTo>
                    <a:pt x="17098" y="27504"/>
                    <a:pt x="24027" y="29945"/>
                    <a:pt x="31088" y="31207"/>
                  </a:cubicBezTo>
                  <a:cubicBezTo>
                    <a:pt x="32850" y="31516"/>
                    <a:pt x="34624" y="31766"/>
                    <a:pt x="36398" y="31957"/>
                  </a:cubicBezTo>
                  <a:cubicBezTo>
                    <a:pt x="34610" y="32037"/>
                    <a:pt x="32845" y="32074"/>
                    <a:pt x="31087" y="32074"/>
                  </a:cubicBezTo>
                  <a:cubicBezTo>
                    <a:pt x="26827" y="32074"/>
                    <a:pt x="22608" y="31855"/>
                    <a:pt x="18217" y="31493"/>
                  </a:cubicBezTo>
                  <a:cubicBezTo>
                    <a:pt x="16048" y="31315"/>
                    <a:pt x="13850" y="31183"/>
                    <a:pt x="11660" y="31183"/>
                  </a:cubicBezTo>
                  <a:cubicBezTo>
                    <a:pt x="7673" y="31183"/>
                    <a:pt x="3713" y="31622"/>
                    <a:pt x="0" y="33028"/>
                  </a:cubicBezTo>
                  <a:cubicBezTo>
                    <a:pt x="3787" y="35064"/>
                    <a:pt x="7632" y="37124"/>
                    <a:pt x="11835" y="38017"/>
                  </a:cubicBezTo>
                  <a:cubicBezTo>
                    <a:pt x="13529" y="38380"/>
                    <a:pt x="15254" y="38546"/>
                    <a:pt x="16983" y="38546"/>
                  </a:cubicBezTo>
                  <a:cubicBezTo>
                    <a:pt x="19957" y="38546"/>
                    <a:pt x="22945" y="38056"/>
                    <a:pt x="25813" y="37243"/>
                  </a:cubicBezTo>
                  <a:cubicBezTo>
                    <a:pt x="30040" y="36041"/>
                    <a:pt x="34052" y="34160"/>
                    <a:pt x="37934" y="32100"/>
                  </a:cubicBezTo>
                  <a:cubicBezTo>
                    <a:pt x="40095" y="32279"/>
                    <a:pt x="42263" y="32367"/>
                    <a:pt x="44431" y="32367"/>
                  </a:cubicBezTo>
                  <a:cubicBezTo>
                    <a:pt x="46002" y="32367"/>
                    <a:pt x="47572" y="32321"/>
                    <a:pt x="49138" y="32231"/>
                  </a:cubicBezTo>
                  <a:cubicBezTo>
                    <a:pt x="51947" y="32064"/>
                    <a:pt x="54757" y="31755"/>
                    <a:pt x="57531" y="31302"/>
                  </a:cubicBezTo>
                  <a:lnTo>
                    <a:pt x="57531" y="31302"/>
                  </a:lnTo>
                  <a:cubicBezTo>
                    <a:pt x="52924" y="32302"/>
                    <a:pt x="44268" y="33850"/>
                    <a:pt x="42506" y="34731"/>
                  </a:cubicBezTo>
                  <a:cubicBezTo>
                    <a:pt x="37386" y="37291"/>
                    <a:pt x="32564" y="40387"/>
                    <a:pt x="27444" y="42934"/>
                  </a:cubicBezTo>
                  <a:cubicBezTo>
                    <a:pt x="27182" y="43065"/>
                    <a:pt x="26897" y="43185"/>
                    <a:pt x="26611" y="43280"/>
                  </a:cubicBezTo>
                  <a:cubicBezTo>
                    <a:pt x="26583" y="43279"/>
                    <a:pt x="26557" y="43278"/>
                    <a:pt x="26531" y="43278"/>
                  </a:cubicBezTo>
                  <a:cubicBezTo>
                    <a:pt x="26096" y="43278"/>
                    <a:pt x="25918" y="43441"/>
                    <a:pt x="25508" y="43441"/>
                  </a:cubicBezTo>
                  <a:cubicBezTo>
                    <a:pt x="25462" y="43441"/>
                    <a:pt x="25413" y="43439"/>
                    <a:pt x="25361" y="43435"/>
                  </a:cubicBezTo>
                  <a:lnTo>
                    <a:pt x="25361" y="43435"/>
                  </a:lnTo>
                  <a:cubicBezTo>
                    <a:pt x="26132" y="43739"/>
                    <a:pt x="27689" y="44014"/>
                    <a:pt x="28579" y="44014"/>
                  </a:cubicBezTo>
                  <a:cubicBezTo>
                    <a:pt x="28802" y="44014"/>
                    <a:pt x="28983" y="43997"/>
                    <a:pt x="29099" y="43958"/>
                  </a:cubicBezTo>
                  <a:cubicBezTo>
                    <a:pt x="29729" y="43990"/>
                    <a:pt x="30342" y="44006"/>
                    <a:pt x="30942" y="44006"/>
                  </a:cubicBezTo>
                  <a:cubicBezTo>
                    <a:pt x="37720" y="44006"/>
                    <a:pt x="42763" y="42019"/>
                    <a:pt x="49304" y="39208"/>
                  </a:cubicBezTo>
                  <a:cubicBezTo>
                    <a:pt x="53436" y="37422"/>
                    <a:pt x="57496" y="34922"/>
                    <a:pt x="59817" y="31088"/>
                  </a:cubicBezTo>
                  <a:cubicBezTo>
                    <a:pt x="59829" y="31100"/>
                    <a:pt x="59841" y="31100"/>
                    <a:pt x="59841" y="31100"/>
                  </a:cubicBezTo>
                  <a:cubicBezTo>
                    <a:pt x="59841" y="31088"/>
                    <a:pt x="59829" y="31076"/>
                    <a:pt x="59829" y="31076"/>
                  </a:cubicBezTo>
                  <a:cubicBezTo>
                    <a:pt x="59865" y="31004"/>
                    <a:pt x="59901" y="30945"/>
                    <a:pt x="59948" y="30873"/>
                  </a:cubicBezTo>
                  <a:cubicBezTo>
                    <a:pt x="62127" y="30457"/>
                    <a:pt x="64306" y="29957"/>
                    <a:pt x="66449" y="29361"/>
                  </a:cubicBezTo>
                  <a:cubicBezTo>
                    <a:pt x="69259" y="28599"/>
                    <a:pt x="72033" y="27683"/>
                    <a:pt x="74748" y="26635"/>
                  </a:cubicBezTo>
                  <a:lnTo>
                    <a:pt x="74748" y="26635"/>
                  </a:lnTo>
                  <a:cubicBezTo>
                    <a:pt x="67152" y="33267"/>
                    <a:pt x="62080" y="42815"/>
                    <a:pt x="61056" y="52864"/>
                  </a:cubicBezTo>
                  <a:cubicBezTo>
                    <a:pt x="65318" y="49388"/>
                    <a:pt x="69319" y="45554"/>
                    <a:pt x="72533" y="41089"/>
                  </a:cubicBezTo>
                  <a:cubicBezTo>
                    <a:pt x="74331" y="38589"/>
                    <a:pt x="75867" y="35898"/>
                    <a:pt x="77034" y="33052"/>
                  </a:cubicBezTo>
                  <a:cubicBezTo>
                    <a:pt x="77951" y="30790"/>
                    <a:pt x="79558" y="27278"/>
                    <a:pt x="79463" y="24837"/>
                  </a:cubicBezTo>
                  <a:lnTo>
                    <a:pt x="79117" y="24813"/>
                  </a:lnTo>
                  <a:cubicBezTo>
                    <a:pt x="80368" y="24254"/>
                    <a:pt x="81618" y="23670"/>
                    <a:pt x="82844" y="23051"/>
                  </a:cubicBezTo>
                  <a:cubicBezTo>
                    <a:pt x="88083" y="20396"/>
                    <a:pt x="93012" y="17229"/>
                    <a:pt x="97608" y="13562"/>
                  </a:cubicBezTo>
                  <a:cubicBezTo>
                    <a:pt x="98167" y="13109"/>
                    <a:pt x="98727" y="12645"/>
                    <a:pt x="99263" y="12157"/>
                  </a:cubicBezTo>
                  <a:cubicBezTo>
                    <a:pt x="99456" y="11993"/>
                    <a:pt x="99321" y="11697"/>
                    <a:pt x="99124" y="11697"/>
                  </a:cubicBezTo>
                  <a:cubicBezTo>
                    <a:pt x="99077" y="11697"/>
                    <a:pt x="99027" y="11713"/>
                    <a:pt x="98977" y="11752"/>
                  </a:cubicBezTo>
                  <a:cubicBezTo>
                    <a:pt x="97072" y="13205"/>
                    <a:pt x="95167" y="14633"/>
                    <a:pt x="93214" y="15991"/>
                  </a:cubicBezTo>
                  <a:cubicBezTo>
                    <a:pt x="88583" y="10323"/>
                    <a:pt x="82392" y="5954"/>
                    <a:pt x="75498" y="3501"/>
                  </a:cubicBezTo>
                  <a:cubicBezTo>
                    <a:pt x="71748" y="2179"/>
                    <a:pt x="67818" y="1406"/>
                    <a:pt x="64092" y="1"/>
                  </a:cubicBezTo>
                  <a:close/>
                </a:path>
              </a:pathLst>
            </a:custGeom>
            <a:solidFill>
              <a:srgbClr val="FFE1DD">
                <a:alpha val="1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a:off x="6851150" y="3107650"/>
              <a:ext cx="25" cy="325"/>
            </a:xfrm>
            <a:custGeom>
              <a:avLst/>
              <a:gdLst/>
              <a:ahLst/>
              <a:cxnLst/>
              <a:rect l="l" t="t" r="r" b="b"/>
              <a:pathLst>
                <a:path w="1" h="13" extrusionOk="0">
                  <a:moveTo>
                    <a:pt x="0" y="1"/>
                  </a:moveTo>
                  <a:cubicBezTo>
                    <a:pt x="0" y="1"/>
                    <a:pt x="0" y="1"/>
                    <a:pt x="0" y="1"/>
                  </a:cubicBezTo>
                  <a:cubicBezTo>
                    <a:pt x="0" y="1"/>
                    <a:pt x="0" y="1"/>
                    <a:pt x="0" y="13"/>
                  </a:cubicBezTo>
                  <a:close/>
                </a:path>
              </a:pathLst>
            </a:custGeom>
            <a:solidFill>
              <a:srgbClr val="FFE1DD">
                <a:alpha val="1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p:nvPr/>
          </p:nvSpPr>
          <p:spPr>
            <a:xfrm>
              <a:off x="-432800" y="1818500"/>
              <a:ext cx="2321450" cy="2031800"/>
            </a:xfrm>
            <a:custGeom>
              <a:avLst/>
              <a:gdLst/>
              <a:ahLst/>
              <a:cxnLst/>
              <a:rect l="l" t="t" r="r" b="b"/>
              <a:pathLst>
                <a:path w="92858" h="81272" extrusionOk="0">
                  <a:moveTo>
                    <a:pt x="58722" y="1"/>
                  </a:moveTo>
                  <a:cubicBezTo>
                    <a:pt x="51422" y="1"/>
                    <a:pt x="50584" y="16260"/>
                    <a:pt x="34540" y="22944"/>
                  </a:cubicBezTo>
                  <a:cubicBezTo>
                    <a:pt x="30303" y="24712"/>
                    <a:pt x="26743" y="25087"/>
                    <a:pt x="23614" y="25087"/>
                  </a:cubicBezTo>
                  <a:cubicBezTo>
                    <a:pt x="21304" y="25087"/>
                    <a:pt x="19229" y="24882"/>
                    <a:pt x="17290" y="24882"/>
                  </a:cubicBezTo>
                  <a:cubicBezTo>
                    <a:pt x="14547" y="24882"/>
                    <a:pt x="12076" y="25291"/>
                    <a:pt x="9597" y="27266"/>
                  </a:cubicBezTo>
                  <a:cubicBezTo>
                    <a:pt x="0" y="34910"/>
                    <a:pt x="84" y="58270"/>
                    <a:pt x="11276" y="70617"/>
                  </a:cubicBezTo>
                  <a:cubicBezTo>
                    <a:pt x="17780" y="77787"/>
                    <a:pt x="28054" y="81272"/>
                    <a:pt x="38749" y="81272"/>
                  </a:cubicBezTo>
                  <a:cubicBezTo>
                    <a:pt x="52545" y="81272"/>
                    <a:pt x="67043" y="75473"/>
                    <a:pt x="75057" y="64306"/>
                  </a:cubicBezTo>
                  <a:cubicBezTo>
                    <a:pt x="92857" y="39494"/>
                    <a:pt x="70116" y="72"/>
                    <a:pt x="58746" y="1"/>
                  </a:cubicBezTo>
                  <a:cubicBezTo>
                    <a:pt x="58738" y="1"/>
                    <a:pt x="58730" y="1"/>
                    <a:pt x="58722" y="1"/>
                  </a:cubicBezTo>
                  <a:close/>
                </a:path>
              </a:pathLst>
            </a:custGeom>
            <a:solidFill>
              <a:srgbClr val="FFE1DD">
                <a:alpha val="1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
            <p:cNvSpPr/>
            <p:nvPr/>
          </p:nvSpPr>
          <p:spPr>
            <a:xfrm>
              <a:off x="2012125" y="2922950"/>
              <a:ext cx="465275" cy="383825"/>
            </a:xfrm>
            <a:custGeom>
              <a:avLst/>
              <a:gdLst/>
              <a:ahLst/>
              <a:cxnLst/>
              <a:rect l="l" t="t" r="r" b="b"/>
              <a:pathLst>
                <a:path w="18611" h="15353" extrusionOk="0">
                  <a:moveTo>
                    <a:pt x="17255" y="0"/>
                  </a:moveTo>
                  <a:cubicBezTo>
                    <a:pt x="16735" y="0"/>
                    <a:pt x="16217" y="234"/>
                    <a:pt x="15765" y="459"/>
                  </a:cubicBezTo>
                  <a:cubicBezTo>
                    <a:pt x="12967" y="1840"/>
                    <a:pt x="10348" y="3567"/>
                    <a:pt x="7955" y="5567"/>
                  </a:cubicBezTo>
                  <a:cubicBezTo>
                    <a:pt x="5228" y="7841"/>
                    <a:pt x="2835" y="10472"/>
                    <a:pt x="811" y="13378"/>
                  </a:cubicBezTo>
                  <a:cubicBezTo>
                    <a:pt x="739" y="13497"/>
                    <a:pt x="716" y="13616"/>
                    <a:pt x="739" y="13747"/>
                  </a:cubicBezTo>
                  <a:cubicBezTo>
                    <a:pt x="573" y="14009"/>
                    <a:pt x="406" y="14270"/>
                    <a:pt x="239" y="14532"/>
                  </a:cubicBezTo>
                  <a:cubicBezTo>
                    <a:pt x="0" y="14913"/>
                    <a:pt x="387" y="15353"/>
                    <a:pt x="757" y="15353"/>
                  </a:cubicBezTo>
                  <a:cubicBezTo>
                    <a:pt x="885" y="15353"/>
                    <a:pt x="1011" y="15301"/>
                    <a:pt x="1109" y="15175"/>
                  </a:cubicBezTo>
                  <a:lnTo>
                    <a:pt x="1478" y="14687"/>
                  </a:lnTo>
                  <a:cubicBezTo>
                    <a:pt x="1548" y="14752"/>
                    <a:pt x="1640" y="14795"/>
                    <a:pt x="1730" y="14795"/>
                  </a:cubicBezTo>
                  <a:cubicBezTo>
                    <a:pt x="1807" y="14795"/>
                    <a:pt x="1882" y="14764"/>
                    <a:pt x="1942" y="14687"/>
                  </a:cubicBezTo>
                  <a:cubicBezTo>
                    <a:pt x="5526" y="10032"/>
                    <a:pt x="11217" y="7936"/>
                    <a:pt x="15729" y="4388"/>
                  </a:cubicBezTo>
                  <a:cubicBezTo>
                    <a:pt x="16277" y="3960"/>
                    <a:pt x="16813" y="3507"/>
                    <a:pt x="17325" y="3031"/>
                  </a:cubicBezTo>
                  <a:cubicBezTo>
                    <a:pt x="17801" y="2590"/>
                    <a:pt x="18349" y="2102"/>
                    <a:pt x="18480" y="1447"/>
                  </a:cubicBezTo>
                  <a:cubicBezTo>
                    <a:pt x="18611" y="840"/>
                    <a:pt x="18265" y="233"/>
                    <a:pt x="17670" y="54"/>
                  </a:cubicBezTo>
                  <a:cubicBezTo>
                    <a:pt x="17533" y="17"/>
                    <a:pt x="17394" y="0"/>
                    <a:pt x="17255" y="0"/>
                  </a:cubicBezTo>
                  <a:close/>
                </a:path>
              </a:pathLst>
            </a:custGeom>
            <a:solidFill>
              <a:srgbClr val="FFE1DD">
                <a:alpha val="1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p:nvPr/>
          </p:nvSpPr>
          <p:spPr>
            <a:xfrm>
              <a:off x="6190950" y="1415975"/>
              <a:ext cx="839325" cy="169675"/>
            </a:xfrm>
            <a:custGeom>
              <a:avLst/>
              <a:gdLst/>
              <a:ahLst/>
              <a:cxnLst/>
              <a:rect l="l" t="t" r="r" b="b"/>
              <a:pathLst>
                <a:path w="33573" h="6787" extrusionOk="0">
                  <a:moveTo>
                    <a:pt x="3259" y="0"/>
                  </a:moveTo>
                  <a:cubicBezTo>
                    <a:pt x="2468" y="0"/>
                    <a:pt x="1629" y="58"/>
                    <a:pt x="965" y="505"/>
                  </a:cubicBezTo>
                  <a:cubicBezTo>
                    <a:pt x="238" y="1005"/>
                    <a:pt x="0" y="1981"/>
                    <a:pt x="441" y="2755"/>
                  </a:cubicBezTo>
                  <a:cubicBezTo>
                    <a:pt x="929" y="3588"/>
                    <a:pt x="1929" y="3946"/>
                    <a:pt x="2798" y="4219"/>
                  </a:cubicBezTo>
                  <a:cubicBezTo>
                    <a:pt x="7061" y="5553"/>
                    <a:pt x="11478" y="6363"/>
                    <a:pt x="15931" y="6660"/>
                  </a:cubicBezTo>
                  <a:cubicBezTo>
                    <a:pt x="17169" y="6745"/>
                    <a:pt x="18408" y="6786"/>
                    <a:pt x="19647" y="6786"/>
                  </a:cubicBezTo>
                  <a:cubicBezTo>
                    <a:pt x="23471" y="6786"/>
                    <a:pt x="27290" y="6389"/>
                    <a:pt x="31040" y="5624"/>
                  </a:cubicBezTo>
                  <a:cubicBezTo>
                    <a:pt x="31230" y="5589"/>
                    <a:pt x="31373" y="5481"/>
                    <a:pt x="31468" y="5327"/>
                  </a:cubicBezTo>
                  <a:cubicBezTo>
                    <a:pt x="31909" y="5231"/>
                    <a:pt x="32337" y="5124"/>
                    <a:pt x="32778" y="5017"/>
                  </a:cubicBezTo>
                  <a:cubicBezTo>
                    <a:pt x="33572" y="4802"/>
                    <a:pt x="33404" y="3483"/>
                    <a:pt x="32624" y="3483"/>
                  </a:cubicBezTo>
                  <a:cubicBezTo>
                    <a:pt x="32586" y="3483"/>
                    <a:pt x="32546" y="3486"/>
                    <a:pt x="32504" y="3493"/>
                  </a:cubicBezTo>
                  <a:cubicBezTo>
                    <a:pt x="32218" y="3529"/>
                    <a:pt x="31933" y="3576"/>
                    <a:pt x="31647" y="3624"/>
                  </a:cubicBezTo>
                  <a:cubicBezTo>
                    <a:pt x="31636" y="3385"/>
                    <a:pt x="31486" y="3166"/>
                    <a:pt x="31243" y="3166"/>
                  </a:cubicBezTo>
                  <a:cubicBezTo>
                    <a:pt x="31219" y="3166"/>
                    <a:pt x="31195" y="3168"/>
                    <a:pt x="31171" y="3172"/>
                  </a:cubicBezTo>
                  <a:cubicBezTo>
                    <a:pt x="29909" y="3363"/>
                    <a:pt x="28654" y="3446"/>
                    <a:pt x="27406" y="3446"/>
                  </a:cubicBezTo>
                  <a:cubicBezTo>
                    <a:pt x="20436" y="3446"/>
                    <a:pt x="13654" y="860"/>
                    <a:pt x="6727" y="183"/>
                  </a:cubicBezTo>
                  <a:cubicBezTo>
                    <a:pt x="5727" y="88"/>
                    <a:pt x="4727" y="28"/>
                    <a:pt x="3727" y="5"/>
                  </a:cubicBezTo>
                  <a:cubicBezTo>
                    <a:pt x="3574" y="3"/>
                    <a:pt x="3418" y="0"/>
                    <a:pt x="3259" y="0"/>
                  </a:cubicBezTo>
                  <a:close/>
                </a:path>
              </a:pathLst>
            </a:custGeom>
            <a:solidFill>
              <a:srgbClr val="FFE1DD">
                <a:alpha val="1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50;p4"/>
          <p:cNvGrpSpPr/>
          <p:nvPr/>
        </p:nvGrpSpPr>
        <p:grpSpPr>
          <a:xfrm>
            <a:off x="-436776" y="-1353106"/>
            <a:ext cx="4524917" cy="3282309"/>
            <a:chOff x="1458275" y="1034475"/>
            <a:chExt cx="4354650" cy="3158800"/>
          </a:xfrm>
        </p:grpSpPr>
        <p:sp>
          <p:nvSpPr>
            <p:cNvPr id="51" name="Google Shape;51;p4"/>
            <p:cNvSpPr/>
            <p:nvPr/>
          </p:nvSpPr>
          <p:spPr>
            <a:xfrm>
              <a:off x="1458875" y="1417775"/>
              <a:ext cx="4148375" cy="2514925"/>
            </a:xfrm>
            <a:custGeom>
              <a:avLst/>
              <a:gdLst/>
              <a:ahLst/>
              <a:cxnLst/>
              <a:rect l="l" t="t" r="r" b="b"/>
              <a:pathLst>
                <a:path w="165935" h="100597" extrusionOk="0">
                  <a:moveTo>
                    <a:pt x="107226" y="0"/>
                  </a:moveTo>
                  <a:cubicBezTo>
                    <a:pt x="89919" y="0"/>
                    <a:pt x="74644" y="3565"/>
                    <a:pt x="72770" y="4020"/>
                  </a:cubicBezTo>
                  <a:cubicBezTo>
                    <a:pt x="38633" y="12386"/>
                    <a:pt x="4125" y="38620"/>
                    <a:pt x="1738" y="69350"/>
                  </a:cubicBezTo>
                  <a:cubicBezTo>
                    <a:pt x="1553" y="71714"/>
                    <a:pt x="0" y="91645"/>
                    <a:pt x="12028" y="98621"/>
                  </a:cubicBezTo>
                  <a:cubicBezTo>
                    <a:pt x="14425" y="100005"/>
                    <a:pt x="16881" y="100596"/>
                    <a:pt x="19526" y="100596"/>
                  </a:cubicBezTo>
                  <a:cubicBezTo>
                    <a:pt x="29721" y="100596"/>
                    <a:pt x="42731" y="91822"/>
                    <a:pt x="66026" y="85897"/>
                  </a:cubicBezTo>
                  <a:cubicBezTo>
                    <a:pt x="80007" y="82341"/>
                    <a:pt x="91166" y="81474"/>
                    <a:pt x="100472" y="81474"/>
                  </a:cubicBezTo>
                  <a:cubicBezTo>
                    <a:pt x="109322" y="81474"/>
                    <a:pt x="116496" y="82258"/>
                    <a:pt x="122826" y="82258"/>
                  </a:cubicBezTo>
                  <a:cubicBezTo>
                    <a:pt x="130573" y="82258"/>
                    <a:pt x="137057" y="81084"/>
                    <a:pt x="143802" y="75863"/>
                  </a:cubicBezTo>
                  <a:cubicBezTo>
                    <a:pt x="160071" y="63255"/>
                    <a:pt x="165934" y="36372"/>
                    <a:pt x="155042" y="19107"/>
                  </a:cubicBezTo>
                  <a:cubicBezTo>
                    <a:pt x="145446" y="3861"/>
                    <a:pt x="125236" y="0"/>
                    <a:pt x="107226" y="0"/>
                  </a:cubicBezTo>
                  <a:close/>
                </a:path>
              </a:pathLst>
            </a:custGeom>
            <a:solidFill>
              <a:srgbClr val="E75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1458275" y="1086025"/>
              <a:ext cx="4219650" cy="3107250"/>
            </a:xfrm>
            <a:custGeom>
              <a:avLst/>
              <a:gdLst/>
              <a:ahLst/>
              <a:cxnLst/>
              <a:rect l="l" t="t" r="r" b="b"/>
              <a:pathLst>
                <a:path w="168786" h="124290" fill="none" extrusionOk="0">
                  <a:moveTo>
                    <a:pt x="157708" y="31983"/>
                  </a:moveTo>
                  <a:cubicBezTo>
                    <a:pt x="168786" y="50453"/>
                    <a:pt x="162830" y="79237"/>
                    <a:pt x="146283" y="92702"/>
                  </a:cubicBezTo>
                  <a:cubicBezTo>
                    <a:pt x="127905" y="107673"/>
                    <a:pt x="111474" y="91612"/>
                    <a:pt x="67163" y="103478"/>
                  </a:cubicBezTo>
                  <a:cubicBezTo>
                    <a:pt x="37313" y="111450"/>
                    <a:pt x="24057" y="124289"/>
                    <a:pt x="12237" y="117059"/>
                  </a:cubicBezTo>
                  <a:cubicBezTo>
                    <a:pt x="1" y="109619"/>
                    <a:pt x="1577" y="88275"/>
                    <a:pt x="1762" y="85749"/>
                  </a:cubicBezTo>
                  <a:cubicBezTo>
                    <a:pt x="4196" y="52863"/>
                    <a:pt x="39306" y="24775"/>
                    <a:pt x="74022" y="15853"/>
                  </a:cubicBezTo>
                  <a:cubicBezTo>
                    <a:pt x="77916" y="14833"/>
                    <a:pt x="138565" y="1"/>
                    <a:pt x="157708" y="31983"/>
                  </a:cubicBezTo>
                  <a:close/>
                </a:path>
              </a:pathLst>
            </a:custGeom>
            <a:noFill/>
            <a:ln w="19050" cap="flat" cmpd="sng">
              <a:solidFill>
                <a:srgbClr val="FBB85E"/>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p:nvPr/>
          </p:nvSpPr>
          <p:spPr>
            <a:xfrm>
              <a:off x="1593275" y="1034475"/>
              <a:ext cx="4219650" cy="3107225"/>
            </a:xfrm>
            <a:custGeom>
              <a:avLst/>
              <a:gdLst/>
              <a:ahLst/>
              <a:cxnLst/>
              <a:rect l="l" t="t" r="r" b="b"/>
              <a:pathLst>
                <a:path w="168786" h="124289" fill="none" extrusionOk="0">
                  <a:moveTo>
                    <a:pt x="157708" y="31982"/>
                  </a:moveTo>
                  <a:cubicBezTo>
                    <a:pt x="168786" y="50453"/>
                    <a:pt x="162830" y="79236"/>
                    <a:pt x="146259" y="92724"/>
                  </a:cubicBezTo>
                  <a:cubicBezTo>
                    <a:pt x="127905" y="107672"/>
                    <a:pt x="111450" y="91612"/>
                    <a:pt x="67139" y="103477"/>
                  </a:cubicBezTo>
                  <a:cubicBezTo>
                    <a:pt x="37313" y="111450"/>
                    <a:pt x="24057" y="124289"/>
                    <a:pt x="12214" y="117081"/>
                  </a:cubicBezTo>
                  <a:cubicBezTo>
                    <a:pt x="1" y="109619"/>
                    <a:pt x="1577" y="88298"/>
                    <a:pt x="1762" y="85748"/>
                  </a:cubicBezTo>
                  <a:cubicBezTo>
                    <a:pt x="4195" y="52886"/>
                    <a:pt x="39306" y="24775"/>
                    <a:pt x="74022" y="15852"/>
                  </a:cubicBezTo>
                  <a:cubicBezTo>
                    <a:pt x="77916" y="14856"/>
                    <a:pt x="138542" y="0"/>
                    <a:pt x="157708" y="31982"/>
                  </a:cubicBezTo>
                  <a:close/>
                </a:path>
              </a:pathLst>
            </a:custGeom>
            <a:noFill/>
            <a:ln w="19050" cap="flat" cmpd="sng">
              <a:solidFill>
                <a:srgbClr val="FBB85E"/>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 name="Google Shape;54;p4"/>
          <p:cNvSpPr txBox="1">
            <a:spLocks noGrp="1"/>
          </p:cNvSpPr>
          <p:nvPr>
            <p:ph type="subTitle" idx="1"/>
          </p:nvPr>
        </p:nvSpPr>
        <p:spPr>
          <a:xfrm>
            <a:off x="629750" y="1517600"/>
            <a:ext cx="7778700" cy="3383100"/>
          </a:xfrm>
          <a:prstGeom prst="rect">
            <a:avLst/>
          </a:prstGeom>
        </p:spPr>
        <p:txBody>
          <a:bodyPr spcFirstLastPara="1" wrap="square" lIns="91425" tIns="91425" rIns="91425" bIns="91425" anchor="t" anchorCtr="0">
            <a:noAutofit/>
          </a:bodyPr>
          <a:lstStyle>
            <a:lvl1pPr lvl="0">
              <a:spcBef>
                <a:spcPts val="0"/>
              </a:spcBef>
              <a:spcAft>
                <a:spcPts val="0"/>
              </a:spcAft>
              <a:buNone/>
              <a:defRPr sz="1100" b="0">
                <a:solidFill>
                  <a:schemeClr val="accent1"/>
                </a:solidFill>
              </a:defRPr>
            </a:lvl1pPr>
            <a:lvl2pPr lvl="1">
              <a:spcBef>
                <a:spcPts val="1600"/>
              </a:spcBef>
              <a:spcAft>
                <a:spcPts val="0"/>
              </a:spcAft>
              <a:buNone/>
              <a:defRPr sz="1100"/>
            </a:lvl2pPr>
            <a:lvl3pPr lvl="2">
              <a:spcBef>
                <a:spcPts val="1600"/>
              </a:spcBef>
              <a:spcAft>
                <a:spcPts val="0"/>
              </a:spcAft>
              <a:buNone/>
              <a:defRPr sz="1100"/>
            </a:lvl3pPr>
            <a:lvl4pPr lvl="3">
              <a:spcBef>
                <a:spcPts val="1600"/>
              </a:spcBef>
              <a:spcAft>
                <a:spcPts val="0"/>
              </a:spcAft>
              <a:buNone/>
              <a:defRPr sz="1100"/>
            </a:lvl4pPr>
            <a:lvl5pPr lvl="4">
              <a:spcBef>
                <a:spcPts val="1600"/>
              </a:spcBef>
              <a:spcAft>
                <a:spcPts val="0"/>
              </a:spcAft>
              <a:buNone/>
              <a:defRPr sz="1100"/>
            </a:lvl5pPr>
            <a:lvl6pPr lvl="5">
              <a:spcBef>
                <a:spcPts val="1600"/>
              </a:spcBef>
              <a:spcAft>
                <a:spcPts val="0"/>
              </a:spcAft>
              <a:buNone/>
              <a:defRPr sz="1100"/>
            </a:lvl6pPr>
            <a:lvl7pPr lvl="6">
              <a:spcBef>
                <a:spcPts val="1600"/>
              </a:spcBef>
              <a:spcAft>
                <a:spcPts val="0"/>
              </a:spcAft>
              <a:buNone/>
              <a:defRPr sz="1100"/>
            </a:lvl7pPr>
            <a:lvl8pPr lvl="7">
              <a:spcBef>
                <a:spcPts val="1600"/>
              </a:spcBef>
              <a:spcAft>
                <a:spcPts val="0"/>
              </a:spcAft>
              <a:buNone/>
              <a:defRPr sz="1100"/>
            </a:lvl8pPr>
            <a:lvl9pPr lvl="8">
              <a:spcBef>
                <a:spcPts val="1600"/>
              </a:spcBef>
              <a:spcAft>
                <a:spcPts val="1600"/>
              </a:spcAft>
              <a:buNone/>
              <a:defRPr sz="1100"/>
            </a:lvl9pPr>
          </a:lstStyle>
          <a:p>
            <a:endParaRPr/>
          </a:p>
        </p:txBody>
      </p:sp>
      <p:sp>
        <p:nvSpPr>
          <p:cNvPr id="55" name="Google Shape;55;p4"/>
          <p:cNvSpPr txBox="1">
            <a:spLocks noGrp="1"/>
          </p:cNvSpPr>
          <p:nvPr>
            <p:ph type="title"/>
          </p:nvPr>
        </p:nvSpPr>
        <p:spPr>
          <a:xfrm>
            <a:off x="629750" y="353423"/>
            <a:ext cx="3041100" cy="3936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9"/>
        <p:cNvGrpSpPr/>
        <p:nvPr/>
      </p:nvGrpSpPr>
      <p:grpSpPr>
        <a:xfrm>
          <a:off x="0" y="0"/>
          <a:ext cx="0" cy="0"/>
          <a:chOff x="0" y="0"/>
          <a:chExt cx="0" cy="0"/>
        </a:xfrm>
      </p:grpSpPr>
      <p:grpSp>
        <p:nvGrpSpPr>
          <p:cNvPr id="100" name="Google Shape;100;p7"/>
          <p:cNvGrpSpPr/>
          <p:nvPr/>
        </p:nvGrpSpPr>
        <p:grpSpPr>
          <a:xfrm>
            <a:off x="158487" y="-362375"/>
            <a:ext cx="8855689" cy="6554325"/>
            <a:chOff x="-432800" y="-296625"/>
            <a:chExt cx="8274025" cy="6554325"/>
          </a:xfrm>
        </p:grpSpPr>
        <p:sp>
          <p:nvSpPr>
            <p:cNvPr id="101" name="Google Shape;101;p7"/>
            <p:cNvSpPr/>
            <p:nvPr/>
          </p:nvSpPr>
          <p:spPr>
            <a:xfrm>
              <a:off x="955475" y="3569025"/>
              <a:ext cx="5971000" cy="2688675"/>
            </a:xfrm>
            <a:custGeom>
              <a:avLst/>
              <a:gdLst/>
              <a:ahLst/>
              <a:cxnLst/>
              <a:rect l="l" t="t" r="r" b="b"/>
              <a:pathLst>
                <a:path w="238840" h="107547" extrusionOk="0">
                  <a:moveTo>
                    <a:pt x="118345" y="1"/>
                  </a:moveTo>
                  <a:cubicBezTo>
                    <a:pt x="115832" y="1"/>
                    <a:pt x="113308" y="177"/>
                    <a:pt x="110823" y="441"/>
                  </a:cubicBezTo>
                  <a:cubicBezTo>
                    <a:pt x="92452" y="2405"/>
                    <a:pt x="73866" y="9382"/>
                    <a:pt x="61853" y="23408"/>
                  </a:cubicBezTo>
                  <a:cubicBezTo>
                    <a:pt x="60246" y="25277"/>
                    <a:pt x="58746" y="27277"/>
                    <a:pt x="56745" y="28718"/>
                  </a:cubicBezTo>
                  <a:cubicBezTo>
                    <a:pt x="54150" y="30611"/>
                    <a:pt x="50935" y="31385"/>
                    <a:pt x="47839" y="32278"/>
                  </a:cubicBezTo>
                  <a:cubicBezTo>
                    <a:pt x="31992" y="36838"/>
                    <a:pt x="17324" y="45446"/>
                    <a:pt x="5596" y="57055"/>
                  </a:cubicBezTo>
                  <a:cubicBezTo>
                    <a:pt x="3501" y="59127"/>
                    <a:pt x="1417" y="61460"/>
                    <a:pt x="834" y="64353"/>
                  </a:cubicBezTo>
                  <a:cubicBezTo>
                    <a:pt x="0" y="68521"/>
                    <a:pt x="2655" y="72783"/>
                    <a:pt x="6239" y="75057"/>
                  </a:cubicBezTo>
                  <a:cubicBezTo>
                    <a:pt x="9835" y="77319"/>
                    <a:pt x="14180" y="78010"/>
                    <a:pt x="18407" y="78450"/>
                  </a:cubicBezTo>
                  <a:cubicBezTo>
                    <a:pt x="41374" y="80891"/>
                    <a:pt x="64806" y="77998"/>
                    <a:pt x="87511" y="82201"/>
                  </a:cubicBezTo>
                  <a:cubicBezTo>
                    <a:pt x="105847" y="85594"/>
                    <a:pt x="123004" y="93488"/>
                    <a:pt x="140851" y="98893"/>
                  </a:cubicBezTo>
                  <a:cubicBezTo>
                    <a:pt x="158532" y="104251"/>
                    <a:pt x="176963" y="107168"/>
                    <a:pt x="195453" y="107525"/>
                  </a:cubicBezTo>
                  <a:cubicBezTo>
                    <a:pt x="196136" y="107539"/>
                    <a:pt x="196825" y="107547"/>
                    <a:pt x="197515" y="107547"/>
                  </a:cubicBezTo>
                  <a:cubicBezTo>
                    <a:pt x="203663" y="107547"/>
                    <a:pt x="210016" y="106894"/>
                    <a:pt x="214908" y="103287"/>
                  </a:cubicBezTo>
                  <a:cubicBezTo>
                    <a:pt x="221885" y="98155"/>
                    <a:pt x="219563" y="90273"/>
                    <a:pt x="218408" y="82987"/>
                  </a:cubicBezTo>
                  <a:lnTo>
                    <a:pt x="218408" y="82987"/>
                  </a:lnTo>
                  <a:cubicBezTo>
                    <a:pt x="220799" y="83682"/>
                    <a:pt x="223074" y="84068"/>
                    <a:pt x="225153" y="84068"/>
                  </a:cubicBezTo>
                  <a:cubicBezTo>
                    <a:pt x="230581" y="84068"/>
                    <a:pt x="234670" y="81441"/>
                    <a:pt x="235970" y="74855"/>
                  </a:cubicBezTo>
                  <a:cubicBezTo>
                    <a:pt x="236899" y="70164"/>
                    <a:pt x="238839" y="65258"/>
                    <a:pt x="238435" y="60436"/>
                  </a:cubicBezTo>
                  <a:cubicBezTo>
                    <a:pt x="237994" y="55150"/>
                    <a:pt x="234779" y="50709"/>
                    <a:pt x="231720" y="46577"/>
                  </a:cubicBezTo>
                  <a:cubicBezTo>
                    <a:pt x="226505" y="39529"/>
                    <a:pt x="221016" y="32254"/>
                    <a:pt x="213265" y="28170"/>
                  </a:cubicBezTo>
                  <a:cubicBezTo>
                    <a:pt x="205828" y="24245"/>
                    <a:pt x="197390" y="23754"/>
                    <a:pt x="188807" y="23754"/>
                  </a:cubicBezTo>
                  <a:cubicBezTo>
                    <a:pt x="185943" y="23754"/>
                    <a:pt x="183063" y="23808"/>
                    <a:pt x="180198" y="23808"/>
                  </a:cubicBezTo>
                  <a:cubicBezTo>
                    <a:pt x="171677" y="23808"/>
                    <a:pt x="163295" y="23325"/>
                    <a:pt x="155889" y="19479"/>
                  </a:cubicBezTo>
                  <a:cubicBezTo>
                    <a:pt x="147233" y="14978"/>
                    <a:pt x="141101" y="6382"/>
                    <a:pt x="132148" y="2501"/>
                  </a:cubicBezTo>
                  <a:cubicBezTo>
                    <a:pt x="127810" y="632"/>
                    <a:pt x="123096" y="1"/>
                    <a:pt x="118345" y="1"/>
                  </a:cubicBezTo>
                  <a:close/>
                </a:path>
              </a:pathLst>
            </a:custGeom>
            <a:solidFill>
              <a:srgbClr val="FFE1DD">
                <a:alpha val="1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7"/>
            <p:cNvSpPr/>
            <p:nvPr/>
          </p:nvSpPr>
          <p:spPr>
            <a:xfrm>
              <a:off x="1028050" y="-296625"/>
              <a:ext cx="4468475" cy="3014075"/>
            </a:xfrm>
            <a:custGeom>
              <a:avLst/>
              <a:gdLst/>
              <a:ahLst/>
              <a:cxnLst/>
              <a:rect l="l" t="t" r="r" b="b"/>
              <a:pathLst>
                <a:path w="178739" h="120563" extrusionOk="0">
                  <a:moveTo>
                    <a:pt x="98979" y="0"/>
                  </a:moveTo>
                  <a:lnTo>
                    <a:pt x="98979" y="0"/>
                  </a:lnTo>
                  <a:cubicBezTo>
                    <a:pt x="88978" y="1679"/>
                    <a:pt x="79048" y="4179"/>
                    <a:pt x="69820" y="8406"/>
                  </a:cubicBezTo>
                  <a:cubicBezTo>
                    <a:pt x="64665" y="10763"/>
                    <a:pt x="59736" y="13669"/>
                    <a:pt x="55271" y="17169"/>
                  </a:cubicBezTo>
                  <a:cubicBezTo>
                    <a:pt x="51735" y="19955"/>
                    <a:pt x="45948" y="24110"/>
                    <a:pt x="43865" y="28135"/>
                  </a:cubicBezTo>
                  <a:lnTo>
                    <a:pt x="44401" y="28468"/>
                  </a:lnTo>
                  <a:cubicBezTo>
                    <a:pt x="41888" y="28218"/>
                    <a:pt x="39352" y="28039"/>
                    <a:pt x="36828" y="27908"/>
                  </a:cubicBezTo>
                  <a:cubicBezTo>
                    <a:pt x="34192" y="27778"/>
                    <a:pt x="31556" y="27712"/>
                    <a:pt x="28923" y="27712"/>
                  </a:cubicBezTo>
                  <a:cubicBezTo>
                    <a:pt x="20745" y="27712"/>
                    <a:pt x="12587" y="28344"/>
                    <a:pt x="4491" y="29623"/>
                  </a:cubicBezTo>
                  <a:cubicBezTo>
                    <a:pt x="3169" y="29825"/>
                    <a:pt x="1860" y="30075"/>
                    <a:pt x="550" y="30349"/>
                  </a:cubicBezTo>
                  <a:cubicBezTo>
                    <a:pt x="1" y="30475"/>
                    <a:pt x="23" y="31294"/>
                    <a:pt x="565" y="31294"/>
                  </a:cubicBezTo>
                  <a:cubicBezTo>
                    <a:pt x="587" y="31294"/>
                    <a:pt x="610" y="31293"/>
                    <a:pt x="633" y="31290"/>
                  </a:cubicBezTo>
                  <a:cubicBezTo>
                    <a:pt x="5003" y="30706"/>
                    <a:pt x="9361" y="30135"/>
                    <a:pt x="13742" y="29742"/>
                  </a:cubicBezTo>
                  <a:cubicBezTo>
                    <a:pt x="15980" y="43053"/>
                    <a:pt x="21910" y="55733"/>
                    <a:pt x="30732" y="65949"/>
                  </a:cubicBezTo>
                  <a:cubicBezTo>
                    <a:pt x="35530" y="71509"/>
                    <a:pt x="41138" y="76331"/>
                    <a:pt x="45817" y="81998"/>
                  </a:cubicBezTo>
                  <a:cubicBezTo>
                    <a:pt x="43948" y="76307"/>
                    <a:pt x="43877" y="70211"/>
                    <a:pt x="42746" y="64330"/>
                  </a:cubicBezTo>
                  <a:cubicBezTo>
                    <a:pt x="39852" y="49435"/>
                    <a:pt x="29589" y="36183"/>
                    <a:pt x="15957" y="29563"/>
                  </a:cubicBezTo>
                  <a:cubicBezTo>
                    <a:pt x="16147" y="29540"/>
                    <a:pt x="16349" y="29528"/>
                    <a:pt x="16540" y="29516"/>
                  </a:cubicBezTo>
                  <a:cubicBezTo>
                    <a:pt x="20520" y="29224"/>
                    <a:pt x="24507" y="29084"/>
                    <a:pt x="28491" y="29084"/>
                  </a:cubicBezTo>
                  <a:cubicBezTo>
                    <a:pt x="29882" y="29084"/>
                    <a:pt x="31272" y="29101"/>
                    <a:pt x="32661" y="29135"/>
                  </a:cubicBezTo>
                  <a:cubicBezTo>
                    <a:pt x="35864" y="29206"/>
                    <a:pt x="39055" y="29385"/>
                    <a:pt x="42246" y="29659"/>
                  </a:cubicBezTo>
                  <a:cubicBezTo>
                    <a:pt x="42222" y="29813"/>
                    <a:pt x="42210" y="29980"/>
                    <a:pt x="42198" y="30147"/>
                  </a:cubicBezTo>
                  <a:cubicBezTo>
                    <a:pt x="42007" y="33099"/>
                    <a:pt x="43246" y="36028"/>
                    <a:pt x="44567" y="38731"/>
                  </a:cubicBezTo>
                  <a:cubicBezTo>
                    <a:pt x="53223" y="56364"/>
                    <a:pt x="66427" y="71747"/>
                    <a:pt x="82560" y="82963"/>
                  </a:cubicBezTo>
                  <a:cubicBezTo>
                    <a:pt x="83490" y="83598"/>
                    <a:pt x="84521" y="84252"/>
                    <a:pt x="85625" y="84252"/>
                  </a:cubicBezTo>
                  <a:cubicBezTo>
                    <a:pt x="85722" y="84252"/>
                    <a:pt x="85820" y="84247"/>
                    <a:pt x="85918" y="84237"/>
                  </a:cubicBezTo>
                  <a:cubicBezTo>
                    <a:pt x="80560" y="67592"/>
                    <a:pt x="71368" y="52185"/>
                    <a:pt x="59260" y="39565"/>
                  </a:cubicBezTo>
                  <a:cubicBezTo>
                    <a:pt x="55854" y="36017"/>
                    <a:pt x="52104" y="32623"/>
                    <a:pt x="47758" y="30409"/>
                  </a:cubicBezTo>
                  <a:cubicBezTo>
                    <a:pt x="48020" y="30373"/>
                    <a:pt x="48282" y="30337"/>
                    <a:pt x="48544" y="30313"/>
                  </a:cubicBezTo>
                  <a:cubicBezTo>
                    <a:pt x="53926" y="30968"/>
                    <a:pt x="59272" y="31897"/>
                    <a:pt x="64558" y="33088"/>
                  </a:cubicBezTo>
                  <a:cubicBezTo>
                    <a:pt x="70201" y="34362"/>
                    <a:pt x="75785" y="35945"/>
                    <a:pt x="81262" y="37838"/>
                  </a:cubicBezTo>
                  <a:cubicBezTo>
                    <a:pt x="82786" y="49506"/>
                    <a:pt x="86704" y="61627"/>
                    <a:pt x="93847" y="70878"/>
                  </a:cubicBezTo>
                  <a:cubicBezTo>
                    <a:pt x="100146" y="79022"/>
                    <a:pt x="108349" y="85796"/>
                    <a:pt x="113135" y="94917"/>
                  </a:cubicBezTo>
                  <a:cubicBezTo>
                    <a:pt x="116481" y="85820"/>
                    <a:pt x="118469" y="75545"/>
                    <a:pt x="114790" y="66580"/>
                  </a:cubicBezTo>
                  <a:cubicBezTo>
                    <a:pt x="111969" y="59686"/>
                    <a:pt x="106170" y="54483"/>
                    <a:pt x="100300" y="49887"/>
                  </a:cubicBezTo>
                  <a:cubicBezTo>
                    <a:pt x="95764" y="46339"/>
                    <a:pt x="91085" y="42994"/>
                    <a:pt x="86358" y="39696"/>
                  </a:cubicBezTo>
                  <a:lnTo>
                    <a:pt x="86358" y="39696"/>
                  </a:lnTo>
                  <a:cubicBezTo>
                    <a:pt x="89216" y="40803"/>
                    <a:pt x="92049" y="41982"/>
                    <a:pt x="94847" y="43256"/>
                  </a:cubicBezTo>
                  <a:cubicBezTo>
                    <a:pt x="104587" y="47697"/>
                    <a:pt x="113850" y="53161"/>
                    <a:pt x="122375" y="59638"/>
                  </a:cubicBezTo>
                  <a:cubicBezTo>
                    <a:pt x="124065" y="60924"/>
                    <a:pt x="125744" y="62258"/>
                    <a:pt x="127387" y="63639"/>
                  </a:cubicBezTo>
                  <a:cubicBezTo>
                    <a:pt x="124899" y="66901"/>
                    <a:pt x="123684" y="71009"/>
                    <a:pt x="123291" y="75105"/>
                  </a:cubicBezTo>
                  <a:cubicBezTo>
                    <a:pt x="122470" y="83725"/>
                    <a:pt x="125089" y="92404"/>
                    <a:pt x="129292" y="99977"/>
                  </a:cubicBezTo>
                  <a:cubicBezTo>
                    <a:pt x="133495" y="107549"/>
                    <a:pt x="139222" y="114145"/>
                    <a:pt x="145056" y="120563"/>
                  </a:cubicBezTo>
                  <a:cubicBezTo>
                    <a:pt x="143961" y="102346"/>
                    <a:pt x="142115" y="83249"/>
                    <a:pt x="132281" y="67973"/>
                  </a:cubicBezTo>
                  <a:lnTo>
                    <a:pt x="132281" y="67973"/>
                  </a:lnTo>
                  <a:cubicBezTo>
                    <a:pt x="138758" y="74045"/>
                    <a:pt x="144485" y="80915"/>
                    <a:pt x="148759" y="88702"/>
                  </a:cubicBezTo>
                  <a:cubicBezTo>
                    <a:pt x="149569" y="90190"/>
                    <a:pt x="150319" y="91702"/>
                    <a:pt x="151021" y="93250"/>
                  </a:cubicBezTo>
                  <a:cubicBezTo>
                    <a:pt x="151090" y="93400"/>
                    <a:pt x="151221" y="93464"/>
                    <a:pt x="151351" y="93464"/>
                  </a:cubicBezTo>
                  <a:cubicBezTo>
                    <a:pt x="151582" y="93464"/>
                    <a:pt x="151809" y="93266"/>
                    <a:pt x="151688" y="93000"/>
                  </a:cubicBezTo>
                  <a:cubicBezTo>
                    <a:pt x="146282" y="80832"/>
                    <a:pt x="137400" y="70568"/>
                    <a:pt x="127232" y="62103"/>
                  </a:cubicBezTo>
                  <a:cubicBezTo>
                    <a:pt x="124708" y="59996"/>
                    <a:pt x="122089" y="57984"/>
                    <a:pt x="119410" y="56067"/>
                  </a:cubicBezTo>
                  <a:lnTo>
                    <a:pt x="119410" y="56067"/>
                  </a:lnTo>
                  <a:cubicBezTo>
                    <a:pt x="129483" y="61210"/>
                    <a:pt x="138650" y="66913"/>
                    <a:pt x="148128" y="73402"/>
                  </a:cubicBezTo>
                  <a:cubicBezTo>
                    <a:pt x="157486" y="79808"/>
                    <a:pt x="167535" y="85820"/>
                    <a:pt x="178739" y="87594"/>
                  </a:cubicBezTo>
                  <a:cubicBezTo>
                    <a:pt x="174524" y="80867"/>
                    <a:pt x="170238" y="74045"/>
                    <a:pt x="164320" y="68771"/>
                  </a:cubicBezTo>
                  <a:cubicBezTo>
                    <a:pt x="157831" y="62972"/>
                    <a:pt x="149652" y="59329"/>
                    <a:pt x="141210" y="57245"/>
                  </a:cubicBezTo>
                  <a:cubicBezTo>
                    <a:pt x="133328" y="55305"/>
                    <a:pt x="125196" y="54674"/>
                    <a:pt x="117076" y="54424"/>
                  </a:cubicBezTo>
                  <a:cubicBezTo>
                    <a:pt x="111385" y="50518"/>
                    <a:pt x="105408" y="47030"/>
                    <a:pt x="99241" y="43970"/>
                  </a:cubicBezTo>
                  <a:cubicBezTo>
                    <a:pt x="94585" y="41672"/>
                    <a:pt x="89799" y="39612"/>
                    <a:pt x="84929" y="37791"/>
                  </a:cubicBezTo>
                  <a:lnTo>
                    <a:pt x="84929" y="37791"/>
                  </a:lnTo>
                  <a:cubicBezTo>
                    <a:pt x="93240" y="40410"/>
                    <a:pt x="108516" y="45815"/>
                    <a:pt x="112159" y="46018"/>
                  </a:cubicBezTo>
                  <a:cubicBezTo>
                    <a:pt x="122696" y="46589"/>
                    <a:pt x="133257" y="46042"/>
                    <a:pt x="143782" y="46637"/>
                  </a:cubicBezTo>
                  <a:cubicBezTo>
                    <a:pt x="144318" y="46661"/>
                    <a:pt x="144889" y="46720"/>
                    <a:pt x="145437" y="46839"/>
                  </a:cubicBezTo>
                  <a:cubicBezTo>
                    <a:pt x="146306" y="47387"/>
                    <a:pt x="146747" y="47161"/>
                    <a:pt x="147592" y="47744"/>
                  </a:cubicBezTo>
                  <a:cubicBezTo>
                    <a:pt x="146401" y="46244"/>
                    <a:pt x="143187" y="43708"/>
                    <a:pt x="142079" y="43470"/>
                  </a:cubicBezTo>
                  <a:cubicBezTo>
                    <a:pt x="130030" y="35778"/>
                    <a:pt x="119565" y="34242"/>
                    <a:pt x="105349" y="32647"/>
                  </a:cubicBezTo>
                  <a:cubicBezTo>
                    <a:pt x="102943" y="32380"/>
                    <a:pt x="100491" y="32215"/>
                    <a:pt x="98045" y="32215"/>
                  </a:cubicBezTo>
                  <a:cubicBezTo>
                    <a:pt x="92102" y="32215"/>
                    <a:pt x="86195" y="33189"/>
                    <a:pt x="81084" y="36040"/>
                  </a:cubicBezTo>
                  <a:cubicBezTo>
                    <a:pt x="81060" y="36028"/>
                    <a:pt x="81048" y="36017"/>
                    <a:pt x="81036" y="36017"/>
                  </a:cubicBezTo>
                  <a:cubicBezTo>
                    <a:pt x="81036" y="36028"/>
                    <a:pt x="81036" y="36052"/>
                    <a:pt x="81036" y="36064"/>
                  </a:cubicBezTo>
                  <a:cubicBezTo>
                    <a:pt x="80917" y="36136"/>
                    <a:pt x="80798" y="36207"/>
                    <a:pt x="80679" y="36278"/>
                  </a:cubicBezTo>
                  <a:cubicBezTo>
                    <a:pt x="76786" y="34945"/>
                    <a:pt x="72845" y="33778"/>
                    <a:pt x="68868" y="32754"/>
                  </a:cubicBezTo>
                  <a:cubicBezTo>
                    <a:pt x="63653" y="31421"/>
                    <a:pt x="58379" y="30349"/>
                    <a:pt x="53068" y="29540"/>
                  </a:cubicBezTo>
                  <a:cubicBezTo>
                    <a:pt x="71321" y="25861"/>
                    <a:pt x="88168" y="15193"/>
                    <a:pt x="98979" y="0"/>
                  </a:cubicBezTo>
                  <a:close/>
                </a:path>
              </a:pathLst>
            </a:custGeom>
            <a:solidFill>
              <a:srgbClr val="FFE1DD">
                <a:alpha val="1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7"/>
            <p:cNvSpPr/>
            <p:nvPr/>
          </p:nvSpPr>
          <p:spPr>
            <a:xfrm>
              <a:off x="5354825" y="2330175"/>
              <a:ext cx="2486400" cy="1321625"/>
            </a:xfrm>
            <a:custGeom>
              <a:avLst/>
              <a:gdLst/>
              <a:ahLst/>
              <a:cxnLst/>
              <a:rect l="l" t="t" r="r" b="b"/>
              <a:pathLst>
                <a:path w="99456" h="52865" extrusionOk="0">
                  <a:moveTo>
                    <a:pt x="64092" y="1"/>
                  </a:moveTo>
                  <a:cubicBezTo>
                    <a:pt x="66497" y="2168"/>
                    <a:pt x="68164" y="5025"/>
                    <a:pt x="70283" y="7490"/>
                  </a:cubicBezTo>
                  <a:cubicBezTo>
                    <a:pt x="75273" y="13301"/>
                    <a:pt x="82887" y="16725"/>
                    <a:pt x="90527" y="16725"/>
                  </a:cubicBezTo>
                  <a:cubicBezTo>
                    <a:pt x="91090" y="16725"/>
                    <a:pt x="91652" y="16707"/>
                    <a:pt x="92214" y="16669"/>
                  </a:cubicBezTo>
                  <a:lnTo>
                    <a:pt x="92214" y="16669"/>
                  </a:lnTo>
                  <a:cubicBezTo>
                    <a:pt x="92131" y="16729"/>
                    <a:pt x="92048" y="16788"/>
                    <a:pt x="91952" y="16848"/>
                  </a:cubicBezTo>
                  <a:cubicBezTo>
                    <a:pt x="89535" y="18467"/>
                    <a:pt x="87035" y="19979"/>
                    <a:pt x="84463" y="21360"/>
                  </a:cubicBezTo>
                  <a:cubicBezTo>
                    <a:pt x="82939" y="22182"/>
                    <a:pt x="81392" y="22956"/>
                    <a:pt x="79820" y="23682"/>
                  </a:cubicBezTo>
                  <a:cubicBezTo>
                    <a:pt x="79784" y="23599"/>
                    <a:pt x="79749" y="23515"/>
                    <a:pt x="79713" y="23444"/>
                  </a:cubicBezTo>
                  <a:cubicBezTo>
                    <a:pt x="79010" y="21991"/>
                    <a:pt x="77629" y="20944"/>
                    <a:pt x="76284" y="20027"/>
                  </a:cubicBezTo>
                  <a:cubicBezTo>
                    <a:pt x="67485" y="14050"/>
                    <a:pt x="57139" y="10347"/>
                    <a:pt x="46530" y="9407"/>
                  </a:cubicBezTo>
                  <a:cubicBezTo>
                    <a:pt x="46311" y="9387"/>
                    <a:pt x="46085" y="9370"/>
                    <a:pt x="45861" y="9370"/>
                  </a:cubicBezTo>
                  <a:cubicBezTo>
                    <a:pt x="45406" y="9370"/>
                    <a:pt x="44961" y="9441"/>
                    <a:pt x="44601" y="9704"/>
                  </a:cubicBezTo>
                  <a:cubicBezTo>
                    <a:pt x="51590" y="16110"/>
                    <a:pt x="60056" y="20884"/>
                    <a:pt x="69140" y="23575"/>
                  </a:cubicBezTo>
                  <a:cubicBezTo>
                    <a:pt x="71460" y="24266"/>
                    <a:pt x="73879" y="24819"/>
                    <a:pt x="76279" y="24819"/>
                  </a:cubicBezTo>
                  <a:cubicBezTo>
                    <a:pt x="76527" y="24819"/>
                    <a:pt x="76775" y="24814"/>
                    <a:pt x="77022" y="24801"/>
                  </a:cubicBezTo>
                  <a:lnTo>
                    <a:pt x="77022" y="24801"/>
                  </a:lnTo>
                  <a:cubicBezTo>
                    <a:pt x="76903" y="24897"/>
                    <a:pt x="76784" y="24980"/>
                    <a:pt x="76677" y="25063"/>
                  </a:cubicBezTo>
                  <a:cubicBezTo>
                    <a:pt x="73962" y="26194"/>
                    <a:pt x="71200" y="27194"/>
                    <a:pt x="68390" y="28052"/>
                  </a:cubicBezTo>
                  <a:cubicBezTo>
                    <a:pt x="65390" y="28968"/>
                    <a:pt x="62330" y="29719"/>
                    <a:pt x="59246" y="30302"/>
                  </a:cubicBezTo>
                  <a:cubicBezTo>
                    <a:pt x="55400" y="25218"/>
                    <a:pt x="50304" y="20551"/>
                    <a:pt x="44458" y="18122"/>
                  </a:cubicBezTo>
                  <a:cubicBezTo>
                    <a:pt x="39303" y="15967"/>
                    <a:pt x="33624" y="14979"/>
                    <a:pt x="28921" y="11978"/>
                  </a:cubicBezTo>
                  <a:lnTo>
                    <a:pt x="28921" y="11978"/>
                  </a:lnTo>
                  <a:cubicBezTo>
                    <a:pt x="29790" y="17157"/>
                    <a:pt x="31612" y="22527"/>
                    <a:pt x="35743" y="25766"/>
                  </a:cubicBezTo>
                  <a:cubicBezTo>
                    <a:pt x="38934" y="28254"/>
                    <a:pt x="43053" y="29135"/>
                    <a:pt x="47054" y="29730"/>
                  </a:cubicBezTo>
                  <a:cubicBezTo>
                    <a:pt x="50138" y="30183"/>
                    <a:pt x="53245" y="30504"/>
                    <a:pt x="56353" y="30790"/>
                  </a:cubicBezTo>
                  <a:cubicBezTo>
                    <a:pt x="54710" y="31040"/>
                    <a:pt x="53055" y="31243"/>
                    <a:pt x="51400" y="31385"/>
                  </a:cubicBezTo>
                  <a:cubicBezTo>
                    <a:pt x="48969" y="31606"/>
                    <a:pt x="46528" y="31719"/>
                    <a:pt x="44086" y="31719"/>
                  </a:cubicBezTo>
                  <a:cubicBezTo>
                    <a:pt x="40728" y="31719"/>
                    <a:pt x="37370" y="31505"/>
                    <a:pt x="34040" y="31064"/>
                  </a:cubicBezTo>
                  <a:cubicBezTo>
                    <a:pt x="32897" y="30909"/>
                    <a:pt x="31743" y="30731"/>
                    <a:pt x="30600" y="30528"/>
                  </a:cubicBezTo>
                  <a:cubicBezTo>
                    <a:pt x="30897" y="28314"/>
                    <a:pt x="30373" y="26063"/>
                    <a:pt x="29457" y="24027"/>
                  </a:cubicBezTo>
                  <a:cubicBezTo>
                    <a:pt x="27528" y="19753"/>
                    <a:pt x="23968" y="16360"/>
                    <a:pt x="19955" y="13931"/>
                  </a:cubicBezTo>
                  <a:cubicBezTo>
                    <a:pt x="15943" y="11490"/>
                    <a:pt x="11478" y="9919"/>
                    <a:pt x="7013" y="8466"/>
                  </a:cubicBezTo>
                  <a:lnTo>
                    <a:pt x="7013" y="8466"/>
                  </a:lnTo>
                  <a:cubicBezTo>
                    <a:pt x="12419" y="16741"/>
                    <a:pt x="18408" y="25242"/>
                    <a:pt x="27135" y="29802"/>
                  </a:cubicBezTo>
                  <a:cubicBezTo>
                    <a:pt x="22456" y="28671"/>
                    <a:pt x="17919" y="26980"/>
                    <a:pt x="13824" y="24456"/>
                  </a:cubicBezTo>
                  <a:cubicBezTo>
                    <a:pt x="13038" y="23968"/>
                    <a:pt x="12276" y="23456"/>
                    <a:pt x="11538" y="22920"/>
                  </a:cubicBezTo>
                  <a:cubicBezTo>
                    <a:pt x="11500" y="22894"/>
                    <a:pt x="11461" y="22882"/>
                    <a:pt x="11423" y="22882"/>
                  </a:cubicBezTo>
                  <a:cubicBezTo>
                    <a:pt x="11258" y="22882"/>
                    <a:pt x="11123" y="23101"/>
                    <a:pt x="11288" y="23218"/>
                  </a:cubicBezTo>
                  <a:cubicBezTo>
                    <a:pt x="17098" y="27504"/>
                    <a:pt x="24027" y="29945"/>
                    <a:pt x="31088" y="31207"/>
                  </a:cubicBezTo>
                  <a:cubicBezTo>
                    <a:pt x="32850" y="31516"/>
                    <a:pt x="34624" y="31766"/>
                    <a:pt x="36398" y="31957"/>
                  </a:cubicBezTo>
                  <a:cubicBezTo>
                    <a:pt x="34610" y="32037"/>
                    <a:pt x="32845" y="32074"/>
                    <a:pt x="31087" y="32074"/>
                  </a:cubicBezTo>
                  <a:cubicBezTo>
                    <a:pt x="26827" y="32074"/>
                    <a:pt x="22608" y="31855"/>
                    <a:pt x="18217" y="31493"/>
                  </a:cubicBezTo>
                  <a:cubicBezTo>
                    <a:pt x="16048" y="31315"/>
                    <a:pt x="13850" y="31183"/>
                    <a:pt x="11660" y="31183"/>
                  </a:cubicBezTo>
                  <a:cubicBezTo>
                    <a:pt x="7673" y="31183"/>
                    <a:pt x="3713" y="31622"/>
                    <a:pt x="0" y="33028"/>
                  </a:cubicBezTo>
                  <a:cubicBezTo>
                    <a:pt x="3787" y="35064"/>
                    <a:pt x="7632" y="37124"/>
                    <a:pt x="11835" y="38017"/>
                  </a:cubicBezTo>
                  <a:cubicBezTo>
                    <a:pt x="13529" y="38380"/>
                    <a:pt x="15254" y="38546"/>
                    <a:pt x="16983" y="38546"/>
                  </a:cubicBezTo>
                  <a:cubicBezTo>
                    <a:pt x="19957" y="38546"/>
                    <a:pt x="22945" y="38056"/>
                    <a:pt x="25813" y="37243"/>
                  </a:cubicBezTo>
                  <a:cubicBezTo>
                    <a:pt x="30040" y="36041"/>
                    <a:pt x="34052" y="34160"/>
                    <a:pt x="37934" y="32100"/>
                  </a:cubicBezTo>
                  <a:cubicBezTo>
                    <a:pt x="40095" y="32279"/>
                    <a:pt x="42263" y="32367"/>
                    <a:pt x="44431" y="32367"/>
                  </a:cubicBezTo>
                  <a:cubicBezTo>
                    <a:pt x="46002" y="32367"/>
                    <a:pt x="47572" y="32321"/>
                    <a:pt x="49138" y="32231"/>
                  </a:cubicBezTo>
                  <a:cubicBezTo>
                    <a:pt x="51947" y="32064"/>
                    <a:pt x="54757" y="31755"/>
                    <a:pt x="57531" y="31302"/>
                  </a:cubicBezTo>
                  <a:lnTo>
                    <a:pt x="57531" y="31302"/>
                  </a:lnTo>
                  <a:cubicBezTo>
                    <a:pt x="52924" y="32302"/>
                    <a:pt x="44268" y="33850"/>
                    <a:pt x="42506" y="34731"/>
                  </a:cubicBezTo>
                  <a:cubicBezTo>
                    <a:pt x="37386" y="37291"/>
                    <a:pt x="32564" y="40387"/>
                    <a:pt x="27444" y="42934"/>
                  </a:cubicBezTo>
                  <a:cubicBezTo>
                    <a:pt x="27182" y="43065"/>
                    <a:pt x="26897" y="43185"/>
                    <a:pt x="26611" y="43280"/>
                  </a:cubicBezTo>
                  <a:cubicBezTo>
                    <a:pt x="26583" y="43279"/>
                    <a:pt x="26557" y="43278"/>
                    <a:pt x="26531" y="43278"/>
                  </a:cubicBezTo>
                  <a:cubicBezTo>
                    <a:pt x="26096" y="43278"/>
                    <a:pt x="25918" y="43441"/>
                    <a:pt x="25508" y="43441"/>
                  </a:cubicBezTo>
                  <a:cubicBezTo>
                    <a:pt x="25462" y="43441"/>
                    <a:pt x="25413" y="43439"/>
                    <a:pt x="25361" y="43435"/>
                  </a:cubicBezTo>
                  <a:lnTo>
                    <a:pt x="25361" y="43435"/>
                  </a:lnTo>
                  <a:cubicBezTo>
                    <a:pt x="26132" y="43739"/>
                    <a:pt x="27689" y="44014"/>
                    <a:pt x="28579" y="44014"/>
                  </a:cubicBezTo>
                  <a:cubicBezTo>
                    <a:pt x="28802" y="44014"/>
                    <a:pt x="28983" y="43997"/>
                    <a:pt x="29099" y="43958"/>
                  </a:cubicBezTo>
                  <a:cubicBezTo>
                    <a:pt x="29729" y="43990"/>
                    <a:pt x="30342" y="44006"/>
                    <a:pt x="30942" y="44006"/>
                  </a:cubicBezTo>
                  <a:cubicBezTo>
                    <a:pt x="37720" y="44006"/>
                    <a:pt x="42763" y="42019"/>
                    <a:pt x="49304" y="39208"/>
                  </a:cubicBezTo>
                  <a:cubicBezTo>
                    <a:pt x="53436" y="37422"/>
                    <a:pt x="57496" y="34922"/>
                    <a:pt x="59817" y="31088"/>
                  </a:cubicBezTo>
                  <a:cubicBezTo>
                    <a:pt x="59829" y="31100"/>
                    <a:pt x="59841" y="31100"/>
                    <a:pt x="59841" y="31100"/>
                  </a:cubicBezTo>
                  <a:cubicBezTo>
                    <a:pt x="59841" y="31088"/>
                    <a:pt x="59829" y="31076"/>
                    <a:pt x="59829" y="31076"/>
                  </a:cubicBezTo>
                  <a:cubicBezTo>
                    <a:pt x="59865" y="31004"/>
                    <a:pt x="59901" y="30945"/>
                    <a:pt x="59948" y="30873"/>
                  </a:cubicBezTo>
                  <a:cubicBezTo>
                    <a:pt x="62127" y="30457"/>
                    <a:pt x="64306" y="29957"/>
                    <a:pt x="66449" y="29361"/>
                  </a:cubicBezTo>
                  <a:cubicBezTo>
                    <a:pt x="69259" y="28599"/>
                    <a:pt x="72033" y="27683"/>
                    <a:pt x="74748" y="26635"/>
                  </a:cubicBezTo>
                  <a:lnTo>
                    <a:pt x="74748" y="26635"/>
                  </a:lnTo>
                  <a:cubicBezTo>
                    <a:pt x="67152" y="33267"/>
                    <a:pt x="62080" y="42815"/>
                    <a:pt x="61056" y="52864"/>
                  </a:cubicBezTo>
                  <a:cubicBezTo>
                    <a:pt x="65318" y="49388"/>
                    <a:pt x="69319" y="45554"/>
                    <a:pt x="72533" y="41089"/>
                  </a:cubicBezTo>
                  <a:cubicBezTo>
                    <a:pt x="74331" y="38589"/>
                    <a:pt x="75867" y="35898"/>
                    <a:pt x="77034" y="33052"/>
                  </a:cubicBezTo>
                  <a:cubicBezTo>
                    <a:pt x="77951" y="30790"/>
                    <a:pt x="79558" y="27278"/>
                    <a:pt x="79463" y="24837"/>
                  </a:cubicBezTo>
                  <a:lnTo>
                    <a:pt x="79117" y="24813"/>
                  </a:lnTo>
                  <a:cubicBezTo>
                    <a:pt x="80368" y="24254"/>
                    <a:pt x="81618" y="23670"/>
                    <a:pt x="82844" y="23051"/>
                  </a:cubicBezTo>
                  <a:cubicBezTo>
                    <a:pt x="88083" y="20396"/>
                    <a:pt x="93012" y="17229"/>
                    <a:pt x="97608" y="13562"/>
                  </a:cubicBezTo>
                  <a:cubicBezTo>
                    <a:pt x="98167" y="13109"/>
                    <a:pt x="98727" y="12645"/>
                    <a:pt x="99263" y="12157"/>
                  </a:cubicBezTo>
                  <a:cubicBezTo>
                    <a:pt x="99456" y="11993"/>
                    <a:pt x="99321" y="11697"/>
                    <a:pt x="99124" y="11697"/>
                  </a:cubicBezTo>
                  <a:cubicBezTo>
                    <a:pt x="99077" y="11697"/>
                    <a:pt x="99027" y="11713"/>
                    <a:pt x="98977" y="11752"/>
                  </a:cubicBezTo>
                  <a:cubicBezTo>
                    <a:pt x="97072" y="13205"/>
                    <a:pt x="95167" y="14633"/>
                    <a:pt x="93214" y="15991"/>
                  </a:cubicBezTo>
                  <a:cubicBezTo>
                    <a:pt x="88583" y="10323"/>
                    <a:pt x="82392" y="5954"/>
                    <a:pt x="75498" y="3501"/>
                  </a:cubicBezTo>
                  <a:cubicBezTo>
                    <a:pt x="71748" y="2179"/>
                    <a:pt x="67818" y="1406"/>
                    <a:pt x="64092" y="1"/>
                  </a:cubicBezTo>
                  <a:close/>
                </a:path>
              </a:pathLst>
            </a:custGeom>
            <a:solidFill>
              <a:srgbClr val="FFE1DD">
                <a:alpha val="1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7"/>
            <p:cNvSpPr/>
            <p:nvPr/>
          </p:nvSpPr>
          <p:spPr>
            <a:xfrm>
              <a:off x="6851150" y="3107650"/>
              <a:ext cx="25" cy="325"/>
            </a:xfrm>
            <a:custGeom>
              <a:avLst/>
              <a:gdLst/>
              <a:ahLst/>
              <a:cxnLst/>
              <a:rect l="l" t="t" r="r" b="b"/>
              <a:pathLst>
                <a:path w="1" h="13" extrusionOk="0">
                  <a:moveTo>
                    <a:pt x="0" y="1"/>
                  </a:moveTo>
                  <a:cubicBezTo>
                    <a:pt x="0" y="1"/>
                    <a:pt x="0" y="1"/>
                    <a:pt x="0" y="1"/>
                  </a:cubicBezTo>
                  <a:cubicBezTo>
                    <a:pt x="0" y="1"/>
                    <a:pt x="0" y="1"/>
                    <a:pt x="0" y="13"/>
                  </a:cubicBezTo>
                  <a:close/>
                </a:path>
              </a:pathLst>
            </a:custGeom>
            <a:solidFill>
              <a:srgbClr val="FFE1DD">
                <a:alpha val="1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7"/>
            <p:cNvSpPr/>
            <p:nvPr/>
          </p:nvSpPr>
          <p:spPr>
            <a:xfrm>
              <a:off x="-432800" y="1818500"/>
              <a:ext cx="2321450" cy="2031800"/>
            </a:xfrm>
            <a:custGeom>
              <a:avLst/>
              <a:gdLst/>
              <a:ahLst/>
              <a:cxnLst/>
              <a:rect l="l" t="t" r="r" b="b"/>
              <a:pathLst>
                <a:path w="92858" h="81272" extrusionOk="0">
                  <a:moveTo>
                    <a:pt x="58722" y="1"/>
                  </a:moveTo>
                  <a:cubicBezTo>
                    <a:pt x="51422" y="1"/>
                    <a:pt x="50584" y="16260"/>
                    <a:pt x="34540" y="22944"/>
                  </a:cubicBezTo>
                  <a:cubicBezTo>
                    <a:pt x="30303" y="24712"/>
                    <a:pt x="26743" y="25087"/>
                    <a:pt x="23614" y="25087"/>
                  </a:cubicBezTo>
                  <a:cubicBezTo>
                    <a:pt x="21304" y="25087"/>
                    <a:pt x="19229" y="24882"/>
                    <a:pt x="17290" y="24882"/>
                  </a:cubicBezTo>
                  <a:cubicBezTo>
                    <a:pt x="14547" y="24882"/>
                    <a:pt x="12076" y="25291"/>
                    <a:pt x="9597" y="27266"/>
                  </a:cubicBezTo>
                  <a:cubicBezTo>
                    <a:pt x="0" y="34910"/>
                    <a:pt x="84" y="58270"/>
                    <a:pt x="11276" y="70617"/>
                  </a:cubicBezTo>
                  <a:cubicBezTo>
                    <a:pt x="17780" y="77787"/>
                    <a:pt x="28054" y="81272"/>
                    <a:pt x="38749" y="81272"/>
                  </a:cubicBezTo>
                  <a:cubicBezTo>
                    <a:pt x="52545" y="81272"/>
                    <a:pt x="67043" y="75473"/>
                    <a:pt x="75057" y="64306"/>
                  </a:cubicBezTo>
                  <a:cubicBezTo>
                    <a:pt x="92857" y="39494"/>
                    <a:pt x="70116" y="72"/>
                    <a:pt x="58746" y="1"/>
                  </a:cubicBezTo>
                  <a:cubicBezTo>
                    <a:pt x="58738" y="1"/>
                    <a:pt x="58730" y="1"/>
                    <a:pt x="58722" y="1"/>
                  </a:cubicBezTo>
                  <a:close/>
                </a:path>
              </a:pathLst>
            </a:custGeom>
            <a:solidFill>
              <a:srgbClr val="FFE1DD">
                <a:alpha val="1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7"/>
            <p:cNvSpPr/>
            <p:nvPr/>
          </p:nvSpPr>
          <p:spPr>
            <a:xfrm>
              <a:off x="2012125" y="2922950"/>
              <a:ext cx="465275" cy="383825"/>
            </a:xfrm>
            <a:custGeom>
              <a:avLst/>
              <a:gdLst/>
              <a:ahLst/>
              <a:cxnLst/>
              <a:rect l="l" t="t" r="r" b="b"/>
              <a:pathLst>
                <a:path w="18611" h="15353" extrusionOk="0">
                  <a:moveTo>
                    <a:pt x="17255" y="0"/>
                  </a:moveTo>
                  <a:cubicBezTo>
                    <a:pt x="16735" y="0"/>
                    <a:pt x="16217" y="234"/>
                    <a:pt x="15765" y="459"/>
                  </a:cubicBezTo>
                  <a:cubicBezTo>
                    <a:pt x="12967" y="1840"/>
                    <a:pt x="10348" y="3567"/>
                    <a:pt x="7955" y="5567"/>
                  </a:cubicBezTo>
                  <a:cubicBezTo>
                    <a:pt x="5228" y="7841"/>
                    <a:pt x="2835" y="10472"/>
                    <a:pt x="811" y="13378"/>
                  </a:cubicBezTo>
                  <a:cubicBezTo>
                    <a:pt x="739" y="13497"/>
                    <a:pt x="716" y="13616"/>
                    <a:pt x="739" y="13747"/>
                  </a:cubicBezTo>
                  <a:cubicBezTo>
                    <a:pt x="573" y="14009"/>
                    <a:pt x="406" y="14270"/>
                    <a:pt x="239" y="14532"/>
                  </a:cubicBezTo>
                  <a:cubicBezTo>
                    <a:pt x="0" y="14913"/>
                    <a:pt x="387" y="15353"/>
                    <a:pt x="757" y="15353"/>
                  </a:cubicBezTo>
                  <a:cubicBezTo>
                    <a:pt x="885" y="15353"/>
                    <a:pt x="1011" y="15301"/>
                    <a:pt x="1109" y="15175"/>
                  </a:cubicBezTo>
                  <a:lnTo>
                    <a:pt x="1478" y="14687"/>
                  </a:lnTo>
                  <a:cubicBezTo>
                    <a:pt x="1548" y="14752"/>
                    <a:pt x="1640" y="14795"/>
                    <a:pt x="1730" y="14795"/>
                  </a:cubicBezTo>
                  <a:cubicBezTo>
                    <a:pt x="1807" y="14795"/>
                    <a:pt x="1882" y="14764"/>
                    <a:pt x="1942" y="14687"/>
                  </a:cubicBezTo>
                  <a:cubicBezTo>
                    <a:pt x="5526" y="10032"/>
                    <a:pt x="11217" y="7936"/>
                    <a:pt x="15729" y="4388"/>
                  </a:cubicBezTo>
                  <a:cubicBezTo>
                    <a:pt x="16277" y="3960"/>
                    <a:pt x="16813" y="3507"/>
                    <a:pt x="17325" y="3031"/>
                  </a:cubicBezTo>
                  <a:cubicBezTo>
                    <a:pt x="17801" y="2590"/>
                    <a:pt x="18349" y="2102"/>
                    <a:pt x="18480" y="1447"/>
                  </a:cubicBezTo>
                  <a:cubicBezTo>
                    <a:pt x="18611" y="840"/>
                    <a:pt x="18265" y="233"/>
                    <a:pt x="17670" y="54"/>
                  </a:cubicBezTo>
                  <a:cubicBezTo>
                    <a:pt x="17533" y="17"/>
                    <a:pt x="17394" y="0"/>
                    <a:pt x="17255" y="0"/>
                  </a:cubicBezTo>
                  <a:close/>
                </a:path>
              </a:pathLst>
            </a:custGeom>
            <a:solidFill>
              <a:srgbClr val="FFE1DD">
                <a:alpha val="1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7"/>
            <p:cNvSpPr/>
            <p:nvPr/>
          </p:nvSpPr>
          <p:spPr>
            <a:xfrm>
              <a:off x="6190950" y="1415975"/>
              <a:ext cx="839325" cy="169675"/>
            </a:xfrm>
            <a:custGeom>
              <a:avLst/>
              <a:gdLst/>
              <a:ahLst/>
              <a:cxnLst/>
              <a:rect l="l" t="t" r="r" b="b"/>
              <a:pathLst>
                <a:path w="33573" h="6787" extrusionOk="0">
                  <a:moveTo>
                    <a:pt x="3259" y="0"/>
                  </a:moveTo>
                  <a:cubicBezTo>
                    <a:pt x="2468" y="0"/>
                    <a:pt x="1629" y="58"/>
                    <a:pt x="965" y="505"/>
                  </a:cubicBezTo>
                  <a:cubicBezTo>
                    <a:pt x="238" y="1005"/>
                    <a:pt x="0" y="1981"/>
                    <a:pt x="441" y="2755"/>
                  </a:cubicBezTo>
                  <a:cubicBezTo>
                    <a:pt x="929" y="3588"/>
                    <a:pt x="1929" y="3946"/>
                    <a:pt x="2798" y="4219"/>
                  </a:cubicBezTo>
                  <a:cubicBezTo>
                    <a:pt x="7061" y="5553"/>
                    <a:pt x="11478" y="6363"/>
                    <a:pt x="15931" y="6660"/>
                  </a:cubicBezTo>
                  <a:cubicBezTo>
                    <a:pt x="17169" y="6745"/>
                    <a:pt x="18408" y="6786"/>
                    <a:pt x="19647" y="6786"/>
                  </a:cubicBezTo>
                  <a:cubicBezTo>
                    <a:pt x="23471" y="6786"/>
                    <a:pt x="27290" y="6389"/>
                    <a:pt x="31040" y="5624"/>
                  </a:cubicBezTo>
                  <a:cubicBezTo>
                    <a:pt x="31230" y="5589"/>
                    <a:pt x="31373" y="5481"/>
                    <a:pt x="31468" y="5327"/>
                  </a:cubicBezTo>
                  <a:cubicBezTo>
                    <a:pt x="31909" y="5231"/>
                    <a:pt x="32337" y="5124"/>
                    <a:pt x="32778" y="5017"/>
                  </a:cubicBezTo>
                  <a:cubicBezTo>
                    <a:pt x="33572" y="4802"/>
                    <a:pt x="33404" y="3483"/>
                    <a:pt x="32624" y="3483"/>
                  </a:cubicBezTo>
                  <a:cubicBezTo>
                    <a:pt x="32586" y="3483"/>
                    <a:pt x="32546" y="3486"/>
                    <a:pt x="32504" y="3493"/>
                  </a:cubicBezTo>
                  <a:cubicBezTo>
                    <a:pt x="32218" y="3529"/>
                    <a:pt x="31933" y="3576"/>
                    <a:pt x="31647" y="3624"/>
                  </a:cubicBezTo>
                  <a:cubicBezTo>
                    <a:pt x="31636" y="3385"/>
                    <a:pt x="31486" y="3166"/>
                    <a:pt x="31243" y="3166"/>
                  </a:cubicBezTo>
                  <a:cubicBezTo>
                    <a:pt x="31219" y="3166"/>
                    <a:pt x="31195" y="3168"/>
                    <a:pt x="31171" y="3172"/>
                  </a:cubicBezTo>
                  <a:cubicBezTo>
                    <a:pt x="29909" y="3363"/>
                    <a:pt x="28654" y="3446"/>
                    <a:pt x="27406" y="3446"/>
                  </a:cubicBezTo>
                  <a:cubicBezTo>
                    <a:pt x="20436" y="3446"/>
                    <a:pt x="13654" y="860"/>
                    <a:pt x="6727" y="183"/>
                  </a:cubicBezTo>
                  <a:cubicBezTo>
                    <a:pt x="5727" y="88"/>
                    <a:pt x="4727" y="28"/>
                    <a:pt x="3727" y="5"/>
                  </a:cubicBezTo>
                  <a:cubicBezTo>
                    <a:pt x="3574" y="3"/>
                    <a:pt x="3418" y="0"/>
                    <a:pt x="3259" y="0"/>
                  </a:cubicBezTo>
                  <a:close/>
                </a:path>
              </a:pathLst>
            </a:custGeom>
            <a:solidFill>
              <a:srgbClr val="FFE1DD">
                <a:alpha val="1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 name="Google Shape;108;p7"/>
          <p:cNvGrpSpPr/>
          <p:nvPr/>
        </p:nvGrpSpPr>
        <p:grpSpPr>
          <a:xfrm>
            <a:off x="-436776" y="-1353106"/>
            <a:ext cx="4524917" cy="3282309"/>
            <a:chOff x="1458275" y="1034475"/>
            <a:chExt cx="4354650" cy="3158800"/>
          </a:xfrm>
        </p:grpSpPr>
        <p:sp>
          <p:nvSpPr>
            <p:cNvPr id="109" name="Google Shape;109;p7"/>
            <p:cNvSpPr/>
            <p:nvPr/>
          </p:nvSpPr>
          <p:spPr>
            <a:xfrm>
              <a:off x="1458875" y="1417775"/>
              <a:ext cx="4148375" cy="2514925"/>
            </a:xfrm>
            <a:custGeom>
              <a:avLst/>
              <a:gdLst/>
              <a:ahLst/>
              <a:cxnLst/>
              <a:rect l="l" t="t" r="r" b="b"/>
              <a:pathLst>
                <a:path w="165935" h="100597" extrusionOk="0">
                  <a:moveTo>
                    <a:pt x="107226" y="0"/>
                  </a:moveTo>
                  <a:cubicBezTo>
                    <a:pt x="89919" y="0"/>
                    <a:pt x="74644" y="3565"/>
                    <a:pt x="72770" y="4020"/>
                  </a:cubicBezTo>
                  <a:cubicBezTo>
                    <a:pt x="38633" y="12386"/>
                    <a:pt x="4125" y="38620"/>
                    <a:pt x="1738" y="69350"/>
                  </a:cubicBezTo>
                  <a:cubicBezTo>
                    <a:pt x="1553" y="71714"/>
                    <a:pt x="0" y="91645"/>
                    <a:pt x="12028" y="98621"/>
                  </a:cubicBezTo>
                  <a:cubicBezTo>
                    <a:pt x="14425" y="100005"/>
                    <a:pt x="16881" y="100596"/>
                    <a:pt x="19526" y="100596"/>
                  </a:cubicBezTo>
                  <a:cubicBezTo>
                    <a:pt x="29721" y="100596"/>
                    <a:pt x="42731" y="91822"/>
                    <a:pt x="66026" y="85897"/>
                  </a:cubicBezTo>
                  <a:cubicBezTo>
                    <a:pt x="80007" y="82341"/>
                    <a:pt x="91166" y="81474"/>
                    <a:pt x="100472" y="81474"/>
                  </a:cubicBezTo>
                  <a:cubicBezTo>
                    <a:pt x="109322" y="81474"/>
                    <a:pt x="116496" y="82258"/>
                    <a:pt x="122826" y="82258"/>
                  </a:cubicBezTo>
                  <a:cubicBezTo>
                    <a:pt x="130573" y="82258"/>
                    <a:pt x="137057" y="81084"/>
                    <a:pt x="143802" y="75863"/>
                  </a:cubicBezTo>
                  <a:cubicBezTo>
                    <a:pt x="160071" y="63255"/>
                    <a:pt x="165934" y="36372"/>
                    <a:pt x="155042" y="19107"/>
                  </a:cubicBezTo>
                  <a:cubicBezTo>
                    <a:pt x="145446" y="3861"/>
                    <a:pt x="125236" y="0"/>
                    <a:pt x="107226" y="0"/>
                  </a:cubicBezTo>
                  <a:close/>
                </a:path>
              </a:pathLst>
            </a:custGeom>
            <a:solidFill>
              <a:srgbClr val="E75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7"/>
            <p:cNvSpPr/>
            <p:nvPr/>
          </p:nvSpPr>
          <p:spPr>
            <a:xfrm>
              <a:off x="1458275" y="1086025"/>
              <a:ext cx="4219650" cy="3107250"/>
            </a:xfrm>
            <a:custGeom>
              <a:avLst/>
              <a:gdLst/>
              <a:ahLst/>
              <a:cxnLst/>
              <a:rect l="l" t="t" r="r" b="b"/>
              <a:pathLst>
                <a:path w="168786" h="124290" fill="none" extrusionOk="0">
                  <a:moveTo>
                    <a:pt x="157708" y="31983"/>
                  </a:moveTo>
                  <a:cubicBezTo>
                    <a:pt x="168786" y="50453"/>
                    <a:pt x="162830" y="79237"/>
                    <a:pt x="146283" y="92702"/>
                  </a:cubicBezTo>
                  <a:cubicBezTo>
                    <a:pt x="127905" y="107673"/>
                    <a:pt x="111474" y="91612"/>
                    <a:pt x="67163" y="103478"/>
                  </a:cubicBezTo>
                  <a:cubicBezTo>
                    <a:pt x="37313" y="111450"/>
                    <a:pt x="24057" y="124289"/>
                    <a:pt x="12237" y="117059"/>
                  </a:cubicBezTo>
                  <a:cubicBezTo>
                    <a:pt x="1" y="109619"/>
                    <a:pt x="1577" y="88275"/>
                    <a:pt x="1762" y="85749"/>
                  </a:cubicBezTo>
                  <a:cubicBezTo>
                    <a:pt x="4196" y="52863"/>
                    <a:pt x="39306" y="24775"/>
                    <a:pt x="74022" y="15853"/>
                  </a:cubicBezTo>
                  <a:cubicBezTo>
                    <a:pt x="77916" y="14833"/>
                    <a:pt x="138565" y="1"/>
                    <a:pt x="157708" y="31983"/>
                  </a:cubicBezTo>
                  <a:close/>
                </a:path>
              </a:pathLst>
            </a:custGeom>
            <a:noFill/>
            <a:ln w="19050" cap="flat" cmpd="sng">
              <a:solidFill>
                <a:srgbClr val="FBB85E"/>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7"/>
            <p:cNvSpPr/>
            <p:nvPr/>
          </p:nvSpPr>
          <p:spPr>
            <a:xfrm>
              <a:off x="1593275" y="1034475"/>
              <a:ext cx="4219650" cy="3107225"/>
            </a:xfrm>
            <a:custGeom>
              <a:avLst/>
              <a:gdLst/>
              <a:ahLst/>
              <a:cxnLst/>
              <a:rect l="l" t="t" r="r" b="b"/>
              <a:pathLst>
                <a:path w="168786" h="124289" fill="none" extrusionOk="0">
                  <a:moveTo>
                    <a:pt x="157708" y="31982"/>
                  </a:moveTo>
                  <a:cubicBezTo>
                    <a:pt x="168786" y="50453"/>
                    <a:pt x="162830" y="79236"/>
                    <a:pt x="146259" y="92724"/>
                  </a:cubicBezTo>
                  <a:cubicBezTo>
                    <a:pt x="127905" y="107672"/>
                    <a:pt x="111450" y="91612"/>
                    <a:pt x="67139" y="103477"/>
                  </a:cubicBezTo>
                  <a:cubicBezTo>
                    <a:pt x="37313" y="111450"/>
                    <a:pt x="24057" y="124289"/>
                    <a:pt x="12214" y="117081"/>
                  </a:cubicBezTo>
                  <a:cubicBezTo>
                    <a:pt x="1" y="109619"/>
                    <a:pt x="1577" y="88298"/>
                    <a:pt x="1762" y="85748"/>
                  </a:cubicBezTo>
                  <a:cubicBezTo>
                    <a:pt x="4195" y="52886"/>
                    <a:pt x="39306" y="24775"/>
                    <a:pt x="74022" y="15852"/>
                  </a:cubicBezTo>
                  <a:cubicBezTo>
                    <a:pt x="77916" y="14856"/>
                    <a:pt x="138542" y="0"/>
                    <a:pt x="157708" y="31982"/>
                  </a:cubicBezTo>
                  <a:close/>
                </a:path>
              </a:pathLst>
            </a:custGeom>
            <a:noFill/>
            <a:ln w="19050" cap="flat" cmpd="sng">
              <a:solidFill>
                <a:srgbClr val="FBB85E"/>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 name="Google Shape;112;p7"/>
          <p:cNvSpPr txBox="1">
            <a:spLocks noGrp="1"/>
          </p:cNvSpPr>
          <p:nvPr>
            <p:ph type="subTitle" idx="1"/>
          </p:nvPr>
        </p:nvSpPr>
        <p:spPr>
          <a:xfrm>
            <a:off x="3340225" y="1363275"/>
            <a:ext cx="2367000" cy="758400"/>
          </a:xfrm>
          <a:prstGeom prst="rect">
            <a:avLst/>
          </a:prstGeom>
        </p:spPr>
        <p:txBody>
          <a:bodyPr spcFirstLastPara="1" wrap="square" lIns="91425" tIns="91425" rIns="91425" bIns="91425" anchor="t" anchorCtr="0">
            <a:noAutofit/>
          </a:bodyPr>
          <a:lstStyle>
            <a:lvl1pPr lvl="0">
              <a:spcBef>
                <a:spcPts val="0"/>
              </a:spcBef>
              <a:spcAft>
                <a:spcPts val="0"/>
              </a:spcAft>
              <a:buNone/>
              <a:defRPr sz="1200" b="0"/>
            </a:lvl1pPr>
            <a:lvl2pPr lvl="1">
              <a:spcBef>
                <a:spcPts val="1600"/>
              </a:spcBef>
              <a:spcAft>
                <a:spcPts val="0"/>
              </a:spcAft>
              <a:buNone/>
              <a:defRPr b="0"/>
            </a:lvl2pPr>
            <a:lvl3pPr lvl="2">
              <a:spcBef>
                <a:spcPts val="1600"/>
              </a:spcBef>
              <a:spcAft>
                <a:spcPts val="0"/>
              </a:spcAft>
              <a:buNone/>
              <a:defRPr b="0"/>
            </a:lvl3pPr>
            <a:lvl4pPr lvl="3">
              <a:spcBef>
                <a:spcPts val="1600"/>
              </a:spcBef>
              <a:spcAft>
                <a:spcPts val="0"/>
              </a:spcAft>
              <a:buNone/>
              <a:defRPr b="0"/>
            </a:lvl4pPr>
            <a:lvl5pPr lvl="4">
              <a:spcBef>
                <a:spcPts val="1600"/>
              </a:spcBef>
              <a:spcAft>
                <a:spcPts val="0"/>
              </a:spcAft>
              <a:buNone/>
              <a:defRPr b="0"/>
            </a:lvl5pPr>
            <a:lvl6pPr lvl="5">
              <a:spcBef>
                <a:spcPts val="1600"/>
              </a:spcBef>
              <a:spcAft>
                <a:spcPts val="0"/>
              </a:spcAft>
              <a:buNone/>
              <a:defRPr b="0"/>
            </a:lvl6pPr>
            <a:lvl7pPr lvl="6">
              <a:spcBef>
                <a:spcPts val="1600"/>
              </a:spcBef>
              <a:spcAft>
                <a:spcPts val="0"/>
              </a:spcAft>
              <a:buNone/>
              <a:defRPr b="0"/>
            </a:lvl7pPr>
            <a:lvl8pPr lvl="7">
              <a:spcBef>
                <a:spcPts val="1600"/>
              </a:spcBef>
              <a:spcAft>
                <a:spcPts val="0"/>
              </a:spcAft>
              <a:buNone/>
              <a:defRPr b="0"/>
            </a:lvl8pPr>
            <a:lvl9pPr lvl="8">
              <a:spcBef>
                <a:spcPts val="1600"/>
              </a:spcBef>
              <a:spcAft>
                <a:spcPts val="1600"/>
              </a:spcAft>
              <a:buNone/>
              <a:defRPr b="0"/>
            </a:lvl9pPr>
          </a:lstStyle>
          <a:p>
            <a:endParaRPr/>
          </a:p>
        </p:txBody>
      </p:sp>
      <p:sp>
        <p:nvSpPr>
          <p:cNvPr id="113" name="Google Shape;113;p7"/>
          <p:cNvSpPr txBox="1">
            <a:spLocks noGrp="1"/>
          </p:cNvSpPr>
          <p:nvPr>
            <p:ph type="subTitle" idx="2"/>
          </p:nvPr>
        </p:nvSpPr>
        <p:spPr>
          <a:xfrm>
            <a:off x="3340225" y="1758625"/>
            <a:ext cx="2367000" cy="758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200" b="0">
                <a:solidFill>
                  <a:schemeClr val="accent1"/>
                </a:solidFill>
              </a:defRPr>
            </a:lvl1pPr>
            <a:lvl2pPr lvl="1" rtl="0">
              <a:spcBef>
                <a:spcPts val="1600"/>
              </a:spcBef>
              <a:spcAft>
                <a:spcPts val="0"/>
              </a:spcAft>
              <a:buNone/>
              <a:defRPr b="0"/>
            </a:lvl2pPr>
            <a:lvl3pPr lvl="2" rtl="0">
              <a:spcBef>
                <a:spcPts val="1600"/>
              </a:spcBef>
              <a:spcAft>
                <a:spcPts val="0"/>
              </a:spcAft>
              <a:buNone/>
              <a:defRPr b="0"/>
            </a:lvl3pPr>
            <a:lvl4pPr lvl="3" rtl="0">
              <a:spcBef>
                <a:spcPts val="1600"/>
              </a:spcBef>
              <a:spcAft>
                <a:spcPts val="0"/>
              </a:spcAft>
              <a:buNone/>
              <a:defRPr b="0"/>
            </a:lvl4pPr>
            <a:lvl5pPr lvl="4" rtl="0">
              <a:spcBef>
                <a:spcPts val="1600"/>
              </a:spcBef>
              <a:spcAft>
                <a:spcPts val="0"/>
              </a:spcAft>
              <a:buNone/>
              <a:defRPr b="0"/>
            </a:lvl5pPr>
            <a:lvl6pPr lvl="5" rtl="0">
              <a:spcBef>
                <a:spcPts val="1600"/>
              </a:spcBef>
              <a:spcAft>
                <a:spcPts val="0"/>
              </a:spcAft>
              <a:buNone/>
              <a:defRPr b="0"/>
            </a:lvl6pPr>
            <a:lvl7pPr lvl="6" rtl="0">
              <a:spcBef>
                <a:spcPts val="1600"/>
              </a:spcBef>
              <a:spcAft>
                <a:spcPts val="0"/>
              </a:spcAft>
              <a:buNone/>
              <a:defRPr b="0"/>
            </a:lvl7pPr>
            <a:lvl8pPr lvl="7" rtl="0">
              <a:spcBef>
                <a:spcPts val="1600"/>
              </a:spcBef>
              <a:spcAft>
                <a:spcPts val="0"/>
              </a:spcAft>
              <a:buNone/>
              <a:defRPr b="0"/>
            </a:lvl8pPr>
            <a:lvl9pPr lvl="8" rtl="0">
              <a:spcBef>
                <a:spcPts val="1600"/>
              </a:spcBef>
              <a:spcAft>
                <a:spcPts val="1600"/>
              </a:spcAft>
              <a:buNone/>
              <a:defRPr b="0"/>
            </a:lvl9pPr>
          </a:lstStyle>
          <a:p>
            <a:endParaRPr/>
          </a:p>
        </p:txBody>
      </p:sp>
      <p:sp>
        <p:nvSpPr>
          <p:cNvPr id="114" name="Google Shape;114;p7"/>
          <p:cNvSpPr txBox="1">
            <a:spLocks noGrp="1"/>
          </p:cNvSpPr>
          <p:nvPr>
            <p:ph type="title"/>
          </p:nvPr>
        </p:nvSpPr>
        <p:spPr>
          <a:xfrm>
            <a:off x="629750" y="353423"/>
            <a:ext cx="3041100" cy="3936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15"/>
        <p:cNvGrpSpPr/>
        <p:nvPr/>
      </p:nvGrpSpPr>
      <p:grpSpPr>
        <a:xfrm>
          <a:off x="0" y="0"/>
          <a:ext cx="0" cy="0"/>
          <a:chOff x="0" y="0"/>
          <a:chExt cx="0" cy="0"/>
        </a:xfrm>
      </p:grpSpPr>
      <p:grpSp>
        <p:nvGrpSpPr>
          <p:cNvPr id="116" name="Google Shape;116;p8"/>
          <p:cNvGrpSpPr/>
          <p:nvPr/>
        </p:nvGrpSpPr>
        <p:grpSpPr>
          <a:xfrm>
            <a:off x="-3750" y="-1750575"/>
            <a:ext cx="8520639" cy="7390231"/>
            <a:chOff x="-3750" y="-1750575"/>
            <a:chExt cx="8520639" cy="7390231"/>
          </a:xfrm>
        </p:grpSpPr>
        <p:sp>
          <p:nvSpPr>
            <p:cNvPr id="117" name="Google Shape;117;p8"/>
            <p:cNvSpPr/>
            <p:nvPr/>
          </p:nvSpPr>
          <p:spPr>
            <a:xfrm>
              <a:off x="7205189" y="3772759"/>
              <a:ext cx="1080161" cy="690324"/>
            </a:xfrm>
            <a:custGeom>
              <a:avLst/>
              <a:gdLst/>
              <a:ahLst/>
              <a:cxnLst/>
              <a:rect l="l" t="t" r="r" b="b"/>
              <a:pathLst>
                <a:path w="40861" h="26114" extrusionOk="0">
                  <a:moveTo>
                    <a:pt x="40481" y="1"/>
                  </a:moveTo>
                  <a:cubicBezTo>
                    <a:pt x="40422" y="1"/>
                    <a:pt x="40362" y="23"/>
                    <a:pt x="40308" y="77"/>
                  </a:cubicBezTo>
                  <a:cubicBezTo>
                    <a:pt x="35879" y="4387"/>
                    <a:pt x="31080" y="8328"/>
                    <a:pt x="26020" y="11876"/>
                  </a:cubicBezTo>
                  <a:cubicBezTo>
                    <a:pt x="20984" y="15424"/>
                    <a:pt x="15614" y="18520"/>
                    <a:pt x="10030" y="21139"/>
                  </a:cubicBezTo>
                  <a:cubicBezTo>
                    <a:pt x="8458" y="21878"/>
                    <a:pt x="6863" y="22580"/>
                    <a:pt x="5256" y="23271"/>
                  </a:cubicBezTo>
                  <a:cubicBezTo>
                    <a:pt x="4470" y="23604"/>
                    <a:pt x="3672" y="23937"/>
                    <a:pt x="2874" y="24259"/>
                  </a:cubicBezTo>
                  <a:cubicBezTo>
                    <a:pt x="2065" y="24580"/>
                    <a:pt x="1219" y="24854"/>
                    <a:pt x="446" y="25271"/>
                  </a:cubicBezTo>
                  <a:cubicBezTo>
                    <a:pt x="0" y="25505"/>
                    <a:pt x="273" y="26113"/>
                    <a:pt x="710" y="26113"/>
                  </a:cubicBezTo>
                  <a:cubicBezTo>
                    <a:pt x="740" y="26113"/>
                    <a:pt x="771" y="26111"/>
                    <a:pt x="803" y="26104"/>
                  </a:cubicBezTo>
                  <a:cubicBezTo>
                    <a:pt x="2303" y="25807"/>
                    <a:pt x="3779" y="25128"/>
                    <a:pt x="5196" y="24568"/>
                  </a:cubicBezTo>
                  <a:cubicBezTo>
                    <a:pt x="6649" y="24009"/>
                    <a:pt x="8077" y="23402"/>
                    <a:pt x="9482" y="22747"/>
                  </a:cubicBezTo>
                  <a:cubicBezTo>
                    <a:pt x="12304" y="21437"/>
                    <a:pt x="15066" y="20008"/>
                    <a:pt x="17769" y="18461"/>
                  </a:cubicBezTo>
                  <a:cubicBezTo>
                    <a:pt x="23175" y="15353"/>
                    <a:pt x="28306" y="11745"/>
                    <a:pt x="33069" y="7721"/>
                  </a:cubicBezTo>
                  <a:cubicBezTo>
                    <a:pt x="35748" y="5459"/>
                    <a:pt x="38272" y="3006"/>
                    <a:pt x="40677" y="458"/>
                  </a:cubicBezTo>
                  <a:cubicBezTo>
                    <a:pt x="40861" y="265"/>
                    <a:pt x="40682" y="1"/>
                    <a:pt x="40481" y="1"/>
                  </a:cubicBezTo>
                  <a:close/>
                </a:path>
              </a:pathLst>
            </a:custGeom>
            <a:solidFill>
              <a:srgbClr val="FFE8DD">
                <a:alpha val="2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8"/>
            <p:cNvSpPr/>
            <p:nvPr/>
          </p:nvSpPr>
          <p:spPr>
            <a:xfrm>
              <a:off x="2001450" y="1945306"/>
              <a:ext cx="4308826" cy="3243072"/>
            </a:xfrm>
            <a:custGeom>
              <a:avLst/>
              <a:gdLst/>
              <a:ahLst/>
              <a:cxnLst/>
              <a:rect l="l" t="t" r="r" b="b"/>
              <a:pathLst>
                <a:path w="162997" h="122681" extrusionOk="0">
                  <a:moveTo>
                    <a:pt x="15951" y="1"/>
                  </a:moveTo>
                  <a:cubicBezTo>
                    <a:pt x="10021" y="1"/>
                    <a:pt x="3898" y="1785"/>
                    <a:pt x="1727" y="7034"/>
                  </a:cubicBezTo>
                  <a:cubicBezTo>
                    <a:pt x="0" y="11201"/>
                    <a:pt x="1631" y="16142"/>
                    <a:pt x="4572" y="19559"/>
                  </a:cubicBezTo>
                  <a:cubicBezTo>
                    <a:pt x="7525" y="22976"/>
                    <a:pt x="11573" y="25203"/>
                    <a:pt x="15490" y="27429"/>
                  </a:cubicBezTo>
                  <a:cubicBezTo>
                    <a:pt x="27754" y="34406"/>
                    <a:pt x="39600" y="42098"/>
                    <a:pt x="50959" y="50468"/>
                  </a:cubicBezTo>
                  <a:cubicBezTo>
                    <a:pt x="55293" y="53671"/>
                    <a:pt x="59662" y="57088"/>
                    <a:pt x="62270" y="61803"/>
                  </a:cubicBezTo>
                  <a:cubicBezTo>
                    <a:pt x="65270" y="67220"/>
                    <a:pt x="65568" y="73697"/>
                    <a:pt x="67592" y="79555"/>
                  </a:cubicBezTo>
                  <a:cubicBezTo>
                    <a:pt x="70199" y="87103"/>
                    <a:pt x="75569" y="93342"/>
                    <a:pt x="81022" y="99188"/>
                  </a:cubicBezTo>
                  <a:cubicBezTo>
                    <a:pt x="91948" y="110919"/>
                    <a:pt x="106924" y="122680"/>
                    <a:pt x="123310" y="122680"/>
                  </a:cubicBezTo>
                  <a:cubicBezTo>
                    <a:pt x="127281" y="122680"/>
                    <a:pt x="131335" y="121990"/>
                    <a:pt x="135434" y="120441"/>
                  </a:cubicBezTo>
                  <a:cubicBezTo>
                    <a:pt x="141887" y="118000"/>
                    <a:pt x="154305" y="113797"/>
                    <a:pt x="158270" y="108237"/>
                  </a:cubicBezTo>
                  <a:cubicBezTo>
                    <a:pt x="162997" y="101593"/>
                    <a:pt x="158270" y="93033"/>
                    <a:pt x="153853" y="87937"/>
                  </a:cubicBezTo>
                  <a:cubicBezTo>
                    <a:pt x="148376" y="81591"/>
                    <a:pt x="140494" y="77662"/>
                    <a:pt x="132326" y="75781"/>
                  </a:cubicBezTo>
                  <a:cubicBezTo>
                    <a:pt x="126766" y="74507"/>
                    <a:pt x="120658" y="73947"/>
                    <a:pt x="116396" y="70161"/>
                  </a:cubicBezTo>
                  <a:cubicBezTo>
                    <a:pt x="113538" y="67637"/>
                    <a:pt x="111955" y="64029"/>
                    <a:pt x="110085" y="60707"/>
                  </a:cubicBezTo>
                  <a:cubicBezTo>
                    <a:pt x="102703" y="47634"/>
                    <a:pt x="90249" y="38359"/>
                    <a:pt x="78165" y="29465"/>
                  </a:cubicBezTo>
                  <a:cubicBezTo>
                    <a:pt x="60436" y="16452"/>
                    <a:pt x="41660" y="2998"/>
                    <a:pt x="19836" y="248"/>
                  </a:cubicBezTo>
                  <a:cubicBezTo>
                    <a:pt x="18581" y="89"/>
                    <a:pt x="17271" y="1"/>
                    <a:pt x="15951" y="1"/>
                  </a:cubicBezTo>
                  <a:close/>
                </a:path>
              </a:pathLst>
            </a:custGeom>
            <a:solidFill>
              <a:srgbClr val="FFE8DD">
                <a:alpha val="2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8"/>
            <p:cNvSpPr/>
            <p:nvPr/>
          </p:nvSpPr>
          <p:spPr>
            <a:xfrm>
              <a:off x="80286" y="-1331903"/>
              <a:ext cx="6261183" cy="2619761"/>
            </a:xfrm>
            <a:custGeom>
              <a:avLst/>
              <a:gdLst/>
              <a:ahLst/>
              <a:cxnLst/>
              <a:rect l="l" t="t" r="r" b="b"/>
              <a:pathLst>
                <a:path w="236852" h="99102" extrusionOk="0">
                  <a:moveTo>
                    <a:pt x="57722" y="0"/>
                  </a:moveTo>
                  <a:cubicBezTo>
                    <a:pt x="51203" y="0"/>
                    <a:pt x="44684" y="315"/>
                    <a:pt x="38196" y="944"/>
                  </a:cubicBezTo>
                  <a:cubicBezTo>
                    <a:pt x="31457" y="1599"/>
                    <a:pt x="24301" y="2802"/>
                    <a:pt x="19348" y="7410"/>
                  </a:cubicBezTo>
                  <a:cubicBezTo>
                    <a:pt x="13014" y="13327"/>
                    <a:pt x="16240" y="20875"/>
                    <a:pt x="18229" y="27983"/>
                  </a:cubicBezTo>
                  <a:cubicBezTo>
                    <a:pt x="16626" y="27714"/>
                    <a:pt x="15087" y="27570"/>
                    <a:pt x="13637" y="27570"/>
                  </a:cubicBezTo>
                  <a:cubicBezTo>
                    <a:pt x="7074" y="27570"/>
                    <a:pt x="2334" y="30517"/>
                    <a:pt x="1739" y="38104"/>
                  </a:cubicBezTo>
                  <a:cubicBezTo>
                    <a:pt x="1358" y="42866"/>
                    <a:pt x="0" y="47962"/>
                    <a:pt x="965" y="52701"/>
                  </a:cubicBezTo>
                  <a:cubicBezTo>
                    <a:pt x="2024" y="57904"/>
                    <a:pt x="5727" y="61940"/>
                    <a:pt x="9252" y="65691"/>
                  </a:cubicBezTo>
                  <a:cubicBezTo>
                    <a:pt x="15252" y="72084"/>
                    <a:pt x="21539" y="78668"/>
                    <a:pt x="29718" y="81835"/>
                  </a:cubicBezTo>
                  <a:cubicBezTo>
                    <a:pt x="34176" y="83561"/>
                    <a:pt x="38827" y="84146"/>
                    <a:pt x="43578" y="84146"/>
                  </a:cubicBezTo>
                  <a:cubicBezTo>
                    <a:pt x="53577" y="84146"/>
                    <a:pt x="64016" y="81555"/>
                    <a:pt x="74022" y="81555"/>
                  </a:cubicBezTo>
                  <a:cubicBezTo>
                    <a:pt x="78715" y="81555"/>
                    <a:pt x="83313" y="82125"/>
                    <a:pt x="87726" y="83800"/>
                  </a:cubicBezTo>
                  <a:cubicBezTo>
                    <a:pt x="96846" y="87265"/>
                    <a:pt x="103918" y="95099"/>
                    <a:pt x="113265" y="97897"/>
                  </a:cubicBezTo>
                  <a:cubicBezTo>
                    <a:pt x="116131" y="98754"/>
                    <a:pt x="119088" y="99102"/>
                    <a:pt x="122069" y="99102"/>
                  </a:cubicBezTo>
                  <a:cubicBezTo>
                    <a:pt x="126292" y="99102"/>
                    <a:pt x="130563" y="98404"/>
                    <a:pt x="134696" y="97468"/>
                  </a:cubicBezTo>
                  <a:cubicBezTo>
                    <a:pt x="152698" y="93384"/>
                    <a:pt x="170355" y="84300"/>
                    <a:pt x="180666" y="68977"/>
                  </a:cubicBezTo>
                  <a:cubicBezTo>
                    <a:pt x="182035" y="66929"/>
                    <a:pt x="183297" y="64762"/>
                    <a:pt x="185107" y="63095"/>
                  </a:cubicBezTo>
                  <a:cubicBezTo>
                    <a:pt x="187476" y="60928"/>
                    <a:pt x="190584" y="59773"/>
                    <a:pt x="193548" y="58535"/>
                  </a:cubicBezTo>
                  <a:cubicBezTo>
                    <a:pt x="208753" y="52165"/>
                    <a:pt x="222326" y="41914"/>
                    <a:pt x="232625" y="29019"/>
                  </a:cubicBezTo>
                  <a:cubicBezTo>
                    <a:pt x="234458" y="26710"/>
                    <a:pt x="236268" y="24150"/>
                    <a:pt x="236506" y="21209"/>
                  </a:cubicBezTo>
                  <a:cubicBezTo>
                    <a:pt x="236851" y="16970"/>
                    <a:pt x="233720" y="13053"/>
                    <a:pt x="229886" y="11208"/>
                  </a:cubicBezTo>
                  <a:cubicBezTo>
                    <a:pt x="226333" y="9503"/>
                    <a:pt x="222276" y="9239"/>
                    <a:pt x="218307" y="9239"/>
                  </a:cubicBezTo>
                  <a:cubicBezTo>
                    <a:pt x="218007" y="9239"/>
                    <a:pt x="217707" y="9241"/>
                    <a:pt x="217408" y="9243"/>
                  </a:cubicBezTo>
                  <a:cubicBezTo>
                    <a:pt x="197101" y="9463"/>
                    <a:pt x="176903" y="13820"/>
                    <a:pt x="156655" y="13820"/>
                  </a:cubicBezTo>
                  <a:cubicBezTo>
                    <a:pt x="153884" y="13820"/>
                    <a:pt x="151113" y="13738"/>
                    <a:pt x="148340" y="13553"/>
                  </a:cubicBezTo>
                  <a:cubicBezTo>
                    <a:pt x="129731" y="12315"/>
                    <a:pt x="111776" y="6469"/>
                    <a:pt x="93429" y="3171"/>
                  </a:cubicBezTo>
                  <a:cubicBezTo>
                    <a:pt x="81652" y="1059"/>
                    <a:pt x="69687" y="0"/>
                    <a:pt x="57722" y="0"/>
                  </a:cubicBezTo>
                  <a:close/>
                </a:path>
              </a:pathLst>
            </a:custGeom>
            <a:solidFill>
              <a:srgbClr val="FFE8DD">
                <a:alpha val="2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8"/>
            <p:cNvSpPr/>
            <p:nvPr/>
          </p:nvSpPr>
          <p:spPr>
            <a:xfrm>
              <a:off x="-3750" y="1477201"/>
              <a:ext cx="3002619" cy="4162455"/>
            </a:xfrm>
            <a:custGeom>
              <a:avLst/>
              <a:gdLst/>
              <a:ahLst/>
              <a:cxnLst/>
              <a:rect l="l" t="t" r="r" b="b"/>
              <a:pathLst>
                <a:path w="113585" h="157460" extrusionOk="0">
                  <a:moveTo>
                    <a:pt x="47542" y="1"/>
                  </a:moveTo>
                  <a:cubicBezTo>
                    <a:pt x="37850" y="15455"/>
                    <a:pt x="28242" y="32064"/>
                    <a:pt x="27349" y="50198"/>
                  </a:cubicBezTo>
                  <a:cubicBezTo>
                    <a:pt x="25623" y="41494"/>
                    <a:pt x="24956" y="32576"/>
                    <a:pt x="26016" y="23754"/>
                  </a:cubicBezTo>
                  <a:cubicBezTo>
                    <a:pt x="26218" y="22075"/>
                    <a:pt x="26480" y="20408"/>
                    <a:pt x="26813" y="18753"/>
                  </a:cubicBezTo>
                  <a:cubicBezTo>
                    <a:pt x="26863" y="18481"/>
                    <a:pt x="26633" y="18299"/>
                    <a:pt x="26423" y="18299"/>
                  </a:cubicBezTo>
                  <a:cubicBezTo>
                    <a:pt x="26285" y="18299"/>
                    <a:pt x="26156" y="18378"/>
                    <a:pt x="26123" y="18563"/>
                  </a:cubicBezTo>
                  <a:cubicBezTo>
                    <a:pt x="23444" y="31612"/>
                    <a:pt x="24706" y="45114"/>
                    <a:pt x="28052" y="57913"/>
                  </a:cubicBezTo>
                  <a:cubicBezTo>
                    <a:pt x="28873" y="61104"/>
                    <a:pt x="29826" y="64259"/>
                    <a:pt x="30897" y="67378"/>
                  </a:cubicBezTo>
                  <a:cubicBezTo>
                    <a:pt x="25694" y="57329"/>
                    <a:pt x="21551" y="47364"/>
                    <a:pt x="17610" y="36577"/>
                  </a:cubicBezTo>
                  <a:cubicBezTo>
                    <a:pt x="13728" y="25921"/>
                    <a:pt x="9061" y="15181"/>
                    <a:pt x="977" y="7228"/>
                  </a:cubicBezTo>
                  <a:lnTo>
                    <a:pt x="977" y="7228"/>
                  </a:lnTo>
                  <a:cubicBezTo>
                    <a:pt x="477" y="15146"/>
                    <a:pt x="0" y="23182"/>
                    <a:pt x="1751" y="30921"/>
                  </a:cubicBezTo>
                  <a:cubicBezTo>
                    <a:pt x="3656" y="39411"/>
                    <a:pt x="8192" y="47138"/>
                    <a:pt x="13847" y="53734"/>
                  </a:cubicBezTo>
                  <a:cubicBezTo>
                    <a:pt x="19134" y="59901"/>
                    <a:pt x="25385" y="65152"/>
                    <a:pt x="31838" y="70069"/>
                  </a:cubicBezTo>
                  <a:cubicBezTo>
                    <a:pt x="34195" y="76546"/>
                    <a:pt x="37041" y="82868"/>
                    <a:pt x="40279" y="88940"/>
                  </a:cubicBezTo>
                  <a:cubicBezTo>
                    <a:pt x="42720" y="93524"/>
                    <a:pt x="45411" y="97977"/>
                    <a:pt x="48316" y="102287"/>
                  </a:cubicBezTo>
                  <a:cubicBezTo>
                    <a:pt x="43077" y="95334"/>
                    <a:pt x="33802" y="82047"/>
                    <a:pt x="30957" y="79761"/>
                  </a:cubicBezTo>
                  <a:cubicBezTo>
                    <a:pt x="22718" y="73177"/>
                    <a:pt x="13812" y="67474"/>
                    <a:pt x="5584" y="60866"/>
                  </a:cubicBezTo>
                  <a:cubicBezTo>
                    <a:pt x="5168" y="60532"/>
                    <a:pt x="4739" y="60151"/>
                    <a:pt x="4358" y="59746"/>
                  </a:cubicBezTo>
                  <a:cubicBezTo>
                    <a:pt x="3977" y="58794"/>
                    <a:pt x="3489" y="58722"/>
                    <a:pt x="3132" y="57758"/>
                  </a:cubicBezTo>
                  <a:lnTo>
                    <a:pt x="3132" y="57758"/>
                  </a:lnTo>
                  <a:cubicBezTo>
                    <a:pt x="3227" y="59663"/>
                    <a:pt x="4370" y="63604"/>
                    <a:pt x="5132" y="64437"/>
                  </a:cubicBezTo>
                  <a:cubicBezTo>
                    <a:pt x="10466" y="77701"/>
                    <a:pt x="18086" y="85047"/>
                    <a:pt x="28718" y="94608"/>
                  </a:cubicBezTo>
                  <a:cubicBezTo>
                    <a:pt x="34898" y="100156"/>
                    <a:pt x="42220" y="105026"/>
                    <a:pt x="50435" y="105954"/>
                  </a:cubicBezTo>
                  <a:cubicBezTo>
                    <a:pt x="50447" y="105966"/>
                    <a:pt x="50447" y="105990"/>
                    <a:pt x="50459" y="106002"/>
                  </a:cubicBezTo>
                  <a:lnTo>
                    <a:pt x="50483" y="105954"/>
                  </a:lnTo>
                  <a:cubicBezTo>
                    <a:pt x="50626" y="105966"/>
                    <a:pt x="50769" y="105990"/>
                    <a:pt x="50900" y="106002"/>
                  </a:cubicBezTo>
                  <a:cubicBezTo>
                    <a:pt x="53293" y="109336"/>
                    <a:pt x="55817" y="112586"/>
                    <a:pt x="58460" y="115729"/>
                  </a:cubicBezTo>
                  <a:cubicBezTo>
                    <a:pt x="61925" y="119849"/>
                    <a:pt x="65592" y="123790"/>
                    <a:pt x="69450" y="127529"/>
                  </a:cubicBezTo>
                  <a:cubicBezTo>
                    <a:pt x="59786" y="123195"/>
                    <a:pt x="49180" y="120968"/>
                    <a:pt x="38582" y="120968"/>
                  </a:cubicBezTo>
                  <a:cubicBezTo>
                    <a:pt x="30547" y="120968"/>
                    <a:pt x="22516" y="122248"/>
                    <a:pt x="14907" y="124862"/>
                  </a:cubicBezTo>
                  <a:cubicBezTo>
                    <a:pt x="24027" y="129314"/>
                    <a:pt x="33564" y="133053"/>
                    <a:pt x="43530" y="134982"/>
                  </a:cubicBezTo>
                  <a:cubicBezTo>
                    <a:pt x="48145" y="135881"/>
                    <a:pt x="52859" y="136379"/>
                    <a:pt x="57570" y="136379"/>
                  </a:cubicBezTo>
                  <a:cubicBezTo>
                    <a:pt x="58534" y="136379"/>
                    <a:pt x="59498" y="136358"/>
                    <a:pt x="60460" y="136315"/>
                  </a:cubicBezTo>
                  <a:cubicBezTo>
                    <a:pt x="64961" y="136113"/>
                    <a:pt x="72081" y="136089"/>
                    <a:pt x="76105" y="134029"/>
                  </a:cubicBezTo>
                  <a:lnTo>
                    <a:pt x="75867" y="133446"/>
                  </a:lnTo>
                  <a:lnTo>
                    <a:pt x="75867" y="133446"/>
                  </a:lnTo>
                  <a:cubicBezTo>
                    <a:pt x="77772" y="135113"/>
                    <a:pt x="79725" y="136732"/>
                    <a:pt x="81713" y="138304"/>
                  </a:cubicBezTo>
                  <a:cubicBezTo>
                    <a:pt x="90202" y="145043"/>
                    <a:pt x="99310" y="150865"/>
                    <a:pt x="109002" y="155722"/>
                  </a:cubicBezTo>
                  <a:cubicBezTo>
                    <a:pt x="110205" y="156318"/>
                    <a:pt x="111407" y="156889"/>
                    <a:pt x="112645" y="157413"/>
                  </a:cubicBezTo>
                  <a:cubicBezTo>
                    <a:pt x="112717" y="157445"/>
                    <a:pt x="112787" y="157459"/>
                    <a:pt x="112854" y="157459"/>
                  </a:cubicBezTo>
                  <a:cubicBezTo>
                    <a:pt x="113290" y="157459"/>
                    <a:pt x="113584" y="156861"/>
                    <a:pt x="113110" y="156604"/>
                  </a:cubicBezTo>
                  <a:cubicBezTo>
                    <a:pt x="109216" y="154544"/>
                    <a:pt x="105347" y="152472"/>
                    <a:pt x="101549" y="150246"/>
                  </a:cubicBezTo>
                  <a:cubicBezTo>
                    <a:pt x="107466" y="138113"/>
                    <a:pt x="110014" y="124350"/>
                    <a:pt x="108788" y="110907"/>
                  </a:cubicBezTo>
                  <a:cubicBezTo>
                    <a:pt x="108121" y="103597"/>
                    <a:pt x="106359" y="96406"/>
                    <a:pt x="105847" y="89083"/>
                  </a:cubicBezTo>
                  <a:cubicBezTo>
                    <a:pt x="104061" y="94798"/>
                    <a:pt x="100561" y="99799"/>
                    <a:pt x="98072" y="105240"/>
                  </a:cubicBezTo>
                  <a:cubicBezTo>
                    <a:pt x="91762" y="119039"/>
                    <a:pt x="92405" y="135791"/>
                    <a:pt x="99644" y="149103"/>
                  </a:cubicBezTo>
                  <a:lnTo>
                    <a:pt x="99144" y="148805"/>
                  </a:lnTo>
                  <a:cubicBezTo>
                    <a:pt x="94560" y="145995"/>
                    <a:pt x="90095" y="142971"/>
                    <a:pt x="85797" y="139732"/>
                  </a:cubicBezTo>
                  <a:cubicBezTo>
                    <a:pt x="83249" y="137815"/>
                    <a:pt x="80749" y="135815"/>
                    <a:pt x="78320" y="133744"/>
                  </a:cubicBezTo>
                  <a:cubicBezTo>
                    <a:pt x="78427" y="133624"/>
                    <a:pt x="78534" y="133494"/>
                    <a:pt x="78641" y="133374"/>
                  </a:cubicBezTo>
                  <a:cubicBezTo>
                    <a:pt x="80510" y="131077"/>
                    <a:pt x="81213" y="127969"/>
                    <a:pt x="81701" y="125004"/>
                  </a:cubicBezTo>
                  <a:cubicBezTo>
                    <a:pt x="84928" y="105621"/>
                    <a:pt x="83118" y="85440"/>
                    <a:pt x="76522" y="66938"/>
                  </a:cubicBezTo>
                  <a:cubicBezTo>
                    <a:pt x="76105" y="65783"/>
                    <a:pt x="75593" y="64533"/>
                    <a:pt x="74522" y="63937"/>
                  </a:cubicBezTo>
                  <a:cubicBezTo>
                    <a:pt x="69200" y="80594"/>
                    <a:pt x="67723" y="98477"/>
                    <a:pt x="70235" y="115777"/>
                  </a:cubicBezTo>
                  <a:cubicBezTo>
                    <a:pt x="70950" y="120647"/>
                    <a:pt x="72021" y="125600"/>
                    <a:pt x="74272" y="129922"/>
                  </a:cubicBezTo>
                  <a:cubicBezTo>
                    <a:pt x="74033" y="129791"/>
                    <a:pt x="73807" y="129672"/>
                    <a:pt x="73569" y="129541"/>
                  </a:cubicBezTo>
                  <a:cubicBezTo>
                    <a:pt x="69581" y="125874"/>
                    <a:pt x="65771" y="122016"/>
                    <a:pt x="62163" y="117968"/>
                  </a:cubicBezTo>
                  <a:cubicBezTo>
                    <a:pt x="58305" y="113646"/>
                    <a:pt x="54686" y="109121"/>
                    <a:pt x="51340" y="104395"/>
                  </a:cubicBezTo>
                  <a:cubicBezTo>
                    <a:pt x="56877" y="94012"/>
                    <a:pt x="60746" y="81880"/>
                    <a:pt x="60306" y="70200"/>
                  </a:cubicBezTo>
                  <a:cubicBezTo>
                    <a:pt x="59925" y="59913"/>
                    <a:pt x="57186" y="49626"/>
                    <a:pt x="58591" y="39422"/>
                  </a:cubicBezTo>
                  <a:lnTo>
                    <a:pt x="58591" y="39422"/>
                  </a:lnTo>
                  <a:cubicBezTo>
                    <a:pt x="50590" y="44875"/>
                    <a:pt x="42994" y="52091"/>
                    <a:pt x="40767" y="61520"/>
                  </a:cubicBezTo>
                  <a:cubicBezTo>
                    <a:pt x="39053" y="68771"/>
                    <a:pt x="40755" y="76367"/>
                    <a:pt x="42851" y="83511"/>
                  </a:cubicBezTo>
                  <a:cubicBezTo>
                    <a:pt x="44470" y="89048"/>
                    <a:pt x="46340" y="94501"/>
                    <a:pt x="48268" y="99918"/>
                  </a:cubicBezTo>
                  <a:cubicBezTo>
                    <a:pt x="46578" y="97358"/>
                    <a:pt x="44970" y="94751"/>
                    <a:pt x="43434" y="92084"/>
                  </a:cubicBezTo>
                  <a:cubicBezTo>
                    <a:pt x="38100" y="82809"/>
                    <a:pt x="33743" y="72974"/>
                    <a:pt x="30564" y="62747"/>
                  </a:cubicBezTo>
                  <a:cubicBezTo>
                    <a:pt x="29933" y="60711"/>
                    <a:pt x="29349" y="58651"/>
                    <a:pt x="28814" y="56579"/>
                  </a:cubicBezTo>
                  <a:cubicBezTo>
                    <a:pt x="32743" y="55365"/>
                    <a:pt x="36112" y="52734"/>
                    <a:pt x="38803" y="49638"/>
                  </a:cubicBezTo>
                  <a:cubicBezTo>
                    <a:pt x="44494" y="43101"/>
                    <a:pt x="47411" y="34517"/>
                    <a:pt x="48399" y="25909"/>
                  </a:cubicBezTo>
                  <a:cubicBezTo>
                    <a:pt x="49376" y="17301"/>
                    <a:pt x="48566" y="8597"/>
                    <a:pt x="47542" y="1"/>
                  </a:cubicBezTo>
                  <a:close/>
                </a:path>
              </a:pathLst>
            </a:custGeom>
            <a:solidFill>
              <a:srgbClr val="FFE8DD">
                <a:alpha val="2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8"/>
            <p:cNvSpPr/>
            <p:nvPr/>
          </p:nvSpPr>
          <p:spPr>
            <a:xfrm>
              <a:off x="5573088" y="-1750575"/>
              <a:ext cx="2943802" cy="4903217"/>
            </a:xfrm>
            <a:custGeom>
              <a:avLst/>
              <a:gdLst/>
              <a:ahLst/>
              <a:cxnLst/>
              <a:rect l="l" t="t" r="r" b="b"/>
              <a:pathLst>
                <a:path w="111360" h="185482" extrusionOk="0">
                  <a:moveTo>
                    <a:pt x="64810" y="0"/>
                  </a:moveTo>
                  <a:cubicBezTo>
                    <a:pt x="64534" y="0"/>
                    <a:pt x="64271" y="208"/>
                    <a:pt x="64377" y="554"/>
                  </a:cubicBezTo>
                  <a:cubicBezTo>
                    <a:pt x="65663" y="4781"/>
                    <a:pt x="66937" y="8972"/>
                    <a:pt x="68044" y="13234"/>
                  </a:cubicBezTo>
                  <a:cubicBezTo>
                    <a:pt x="55281" y="17628"/>
                    <a:pt x="43756" y="25557"/>
                    <a:pt x="35124" y="35928"/>
                  </a:cubicBezTo>
                  <a:cubicBezTo>
                    <a:pt x="30421" y="41571"/>
                    <a:pt x="26575" y="47893"/>
                    <a:pt x="21765" y="53442"/>
                  </a:cubicBezTo>
                  <a:cubicBezTo>
                    <a:pt x="27063" y="50668"/>
                    <a:pt x="33076" y="49596"/>
                    <a:pt x="38684" y="47512"/>
                  </a:cubicBezTo>
                  <a:cubicBezTo>
                    <a:pt x="52900" y="42226"/>
                    <a:pt x="64294" y="29927"/>
                    <a:pt x="68592" y="15389"/>
                  </a:cubicBezTo>
                  <a:cubicBezTo>
                    <a:pt x="68640" y="15580"/>
                    <a:pt x="68687" y="15770"/>
                    <a:pt x="68735" y="15961"/>
                  </a:cubicBezTo>
                  <a:cubicBezTo>
                    <a:pt x="69985" y="21188"/>
                    <a:pt x="70997" y="26474"/>
                    <a:pt x="71747" y="31808"/>
                  </a:cubicBezTo>
                  <a:cubicBezTo>
                    <a:pt x="72200" y="34963"/>
                    <a:pt x="72545" y="38142"/>
                    <a:pt x="72807" y="41333"/>
                  </a:cubicBezTo>
                  <a:cubicBezTo>
                    <a:pt x="72640" y="41345"/>
                    <a:pt x="72485" y="41357"/>
                    <a:pt x="72319" y="41369"/>
                  </a:cubicBezTo>
                  <a:cubicBezTo>
                    <a:pt x="69378" y="41655"/>
                    <a:pt x="66675" y="43369"/>
                    <a:pt x="64234" y="45119"/>
                  </a:cubicBezTo>
                  <a:cubicBezTo>
                    <a:pt x="48256" y="56537"/>
                    <a:pt x="35255" y="72099"/>
                    <a:pt x="26837" y="89851"/>
                  </a:cubicBezTo>
                  <a:cubicBezTo>
                    <a:pt x="26313" y="90958"/>
                    <a:pt x="25801" y="92196"/>
                    <a:pt x="26134" y="93375"/>
                  </a:cubicBezTo>
                  <a:cubicBezTo>
                    <a:pt x="41672" y="85362"/>
                    <a:pt x="55352" y="73766"/>
                    <a:pt x="65818" y="59740"/>
                  </a:cubicBezTo>
                  <a:cubicBezTo>
                    <a:pt x="68759" y="55799"/>
                    <a:pt x="71497" y="51549"/>
                    <a:pt x="72962" y="46893"/>
                  </a:cubicBezTo>
                  <a:cubicBezTo>
                    <a:pt x="73045" y="47143"/>
                    <a:pt x="73117" y="47405"/>
                    <a:pt x="73200" y="47655"/>
                  </a:cubicBezTo>
                  <a:cubicBezTo>
                    <a:pt x="73426" y="53073"/>
                    <a:pt x="73390" y="58502"/>
                    <a:pt x="73081" y="63907"/>
                  </a:cubicBezTo>
                  <a:cubicBezTo>
                    <a:pt x="72747" y="69694"/>
                    <a:pt x="72104" y="75456"/>
                    <a:pt x="71140" y="81159"/>
                  </a:cubicBezTo>
                  <a:cubicBezTo>
                    <a:pt x="59877" y="84588"/>
                    <a:pt x="48554" y="90434"/>
                    <a:pt x="40612" y="98995"/>
                  </a:cubicBezTo>
                  <a:cubicBezTo>
                    <a:pt x="33600" y="106543"/>
                    <a:pt x="28266" y="115747"/>
                    <a:pt x="20062" y="121974"/>
                  </a:cubicBezTo>
                  <a:cubicBezTo>
                    <a:pt x="23811" y="122687"/>
                    <a:pt x="27710" y="123160"/>
                    <a:pt x="31562" y="123160"/>
                  </a:cubicBezTo>
                  <a:cubicBezTo>
                    <a:pt x="37486" y="123160"/>
                    <a:pt x="43300" y="122042"/>
                    <a:pt x="48292" y="118962"/>
                  </a:cubicBezTo>
                  <a:cubicBezTo>
                    <a:pt x="54626" y="115033"/>
                    <a:pt x="58793" y="108460"/>
                    <a:pt x="62365" y="101924"/>
                  </a:cubicBezTo>
                  <a:cubicBezTo>
                    <a:pt x="65127" y="96864"/>
                    <a:pt x="67663" y="91696"/>
                    <a:pt x="70140" y="86493"/>
                  </a:cubicBezTo>
                  <a:lnTo>
                    <a:pt x="70140" y="86493"/>
                  </a:lnTo>
                  <a:cubicBezTo>
                    <a:pt x="69521" y="89494"/>
                    <a:pt x="68818" y="92494"/>
                    <a:pt x="68021" y="95459"/>
                  </a:cubicBezTo>
                  <a:cubicBezTo>
                    <a:pt x="65235" y="105793"/>
                    <a:pt x="61365" y="115830"/>
                    <a:pt x="56376" y="125296"/>
                  </a:cubicBezTo>
                  <a:cubicBezTo>
                    <a:pt x="55388" y="127189"/>
                    <a:pt x="54340" y="129058"/>
                    <a:pt x="53257" y="130904"/>
                  </a:cubicBezTo>
                  <a:cubicBezTo>
                    <a:pt x="50236" y="129299"/>
                    <a:pt x="46787" y="128675"/>
                    <a:pt x="43355" y="128675"/>
                  </a:cubicBezTo>
                  <a:cubicBezTo>
                    <a:pt x="42661" y="128675"/>
                    <a:pt x="41968" y="128701"/>
                    <a:pt x="41279" y="128749"/>
                  </a:cubicBezTo>
                  <a:cubicBezTo>
                    <a:pt x="32635" y="129344"/>
                    <a:pt x="24503" y="133356"/>
                    <a:pt x="17717" y="138738"/>
                  </a:cubicBezTo>
                  <a:cubicBezTo>
                    <a:pt x="10942" y="144131"/>
                    <a:pt x="5370" y="150858"/>
                    <a:pt x="0" y="157657"/>
                  </a:cubicBezTo>
                  <a:cubicBezTo>
                    <a:pt x="17788" y="153585"/>
                    <a:pt x="36326" y="148644"/>
                    <a:pt x="49780" y="136440"/>
                  </a:cubicBezTo>
                  <a:lnTo>
                    <a:pt x="49780" y="136440"/>
                  </a:lnTo>
                  <a:cubicBezTo>
                    <a:pt x="44851" y="143822"/>
                    <a:pt x="39005" y="150597"/>
                    <a:pt x="32028" y="156085"/>
                  </a:cubicBezTo>
                  <a:cubicBezTo>
                    <a:pt x="30695" y="157133"/>
                    <a:pt x="29325" y="158121"/>
                    <a:pt x="27920" y="159062"/>
                  </a:cubicBezTo>
                  <a:cubicBezTo>
                    <a:pt x="27601" y="159281"/>
                    <a:pt x="27792" y="159751"/>
                    <a:pt x="28093" y="159751"/>
                  </a:cubicBezTo>
                  <a:cubicBezTo>
                    <a:pt x="28151" y="159751"/>
                    <a:pt x="28214" y="159733"/>
                    <a:pt x="28278" y="159693"/>
                  </a:cubicBezTo>
                  <a:cubicBezTo>
                    <a:pt x="39398" y="152347"/>
                    <a:pt x="48054" y="141917"/>
                    <a:pt x="54745" y="130487"/>
                  </a:cubicBezTo>
                  <a:cubicBezTo>
                    <a:pt x="56412" y="127653"/>
                    <a:pt x="57960" y="124748"/>
                    <a:pt x="59412" y="121795"/>
                  </a:cubicBezTo>
                  <a:lnTo>
                    <a:pt x="59412" y="121795"/>
                  </a:lnTo>
                  <a:cubicBezTo>
                    <a:pt x="55995" y="132559"/>
                    <a:pt x="51876" y="142548"/>
                    <a:pt x="47030" y="152954"/>
                  </a:cubicBezTo>
                  <a:cubicBezTo>
                    <a:pt x="42244" y="163241"/>
                    <a:pt x="37945" y="174135"/>
                    <a:pt x="38041" y="185482"/>
                  </a:cubicBezTo>
                  <a:cubicBezTo>
                    <a:pt x="43994" y="180231"/>
                    <a:pt x="50018" y="174873"/>
                    <a:pt x="54257" y="168170"/>
                  </a:cubicBezTo>
                  <a:cubicBezTo>
                    <a:pt x="58900" y="160824"/>
                    <a:pt x="61163" y="152156"/>
                    <a:pt x="61829" y="143489"/>
                  </a:cubicBezTo>
                  <a:cubicBezTo>
                    <a:pt x="62449" y="135392"/>
                    <a:pt x="61746" y="127260"/>
                    <a:pt x="60651" y="119212"/>
                  </a:cubicBezTo>
                  <a:cubicBezTo>
                    <a:pt x="63568" y="112961"/>
                    <a:pt x="66032" y="106496"/>
                    <a:pt x="68033" y="99900"/>
                  </a:cubicBezTo>
                  <a:cubicBezTo>
                    <a:pt x="69545" y="94935"/>
                    <a:pt x="70795" y="89875"/>
                    <a:pt x="71783" y="84779"/>
                  </a:cubicBezTo>
                  <a:lnTo>
                    <a:pt x="71783" y="84779"/>
                  </a:lnTo>
                  <a:cubicBezTo>
                    <a:pt x="70569" y="93399"/>
                    <a:pt x="67735" y="109365"/>
                    <a:pt x="68140" y="112997"/>
                  </a:cubicBezTo>
                  <a:cubicBezTo>
                    <a:pt x="69295" y="123474"/>
                    <a:pt x="71569" y="133809"/>
                    <a:pt x="72712" y="144286"/>
                  </a:cubicBezTo>
                  <a:cubicBezTo>
                    <a:pt x="72771" y="144822"/>
                    <a:pt x="72807" y="145394"/>
                    <a:pt x="72783" y="145953"/>
                  </a:cubicBezTo>
                  <a:cubicBezTo>
                    <a:pt x="72390" y="146894"/>
                    <a:pt x="72676" y="147287"/>
                    <a:pt x="72247" y="148215"/>
                  </a:cubicBezTo>
                  <a:cubicBezTo>
                    <a:pt x="73521" y="146798"/>
                    <a:pt x="75498" y="143215"/>
                    <a:pt x="75545" y="142084"/>
                  </a:cubicBezTo>
                  <a:cubicBezTo>
                    <a:pt x="81153" y="128939"/>
                    <a:pt x="80963" y="118354"/>
                    <a:pt x="80201" y="104079"/>
                  </a:cubicBezTo>
                  <a:cubicBezTo>
                    <a:pt x="79760" y="95780"/>
                    <a:pt x="78022" y="87160"/>
                    <a:pt x="72878" y="80695"/>
                  </a:cubicBezTo>
                  <a:cubicBezTo>
                    <a:pt x="72878" y="80671"/>
                    <a:pt x="72890" y="80659"/>
                    <a:pt x="72902" y="80647"/>
                  </a:cubicBezTo>
                  <a:cubicBezTo>
                    <a:pt x="72878" y="80647"/>
                    <a:pt x="72866" y="80647"/>
                    <a:pt x="72843" y="80659"/>
                  </a:cubicBezTo>
                  <a:cubicBezTo>
                    <a:pt x="72759" y="80552"/>
                    <a:pt x="72664" y="80445"/>
                    <a:pt x="72581" y="80326"/>
                  </a:cubicBezTo>
                  <a:cubicBezTo>
                    <a:pt x="73247" y="76278"/>
                    <a:pt x="73759" y="72194"/>
                    <a:pt x="74117" y="68110"/>
                  </a:cubicBezTo>
                  <a:cubicBezTo>
                    <a:pt x="74581" y="62752"/>
                    <a:pt x="74771" y="57371"/>
                    <a:pt x="74688" y="51989"/>
                  </a:cubicBezTo>
                  <a:lnTo>
                    <a:pt x="74688" y="51989"/>
                  </a:lnTo>
                  <a:cubicBezTo>
                    <a:pt x="81320" y="69384"/>
                    <a:pt x="94607" y="84255"/>
                    <a:pt x="111359" y="92447"/>
                  </a:cubicBezTo>
                  <a:cubicBezTo>
                    <a:pt x="108073" y="82850"/>
                    <a:pt x="103966" y="73456"/>
                    <a:pt x="98286" y="65050"/>
                  </a:cubicBezTo>
                  <a:cubicBezTo>
                    <a:pt x="95119" y="60347"/>
                    <a:pt x="91440" y="55966"/>
                    <a:pt x="87261" y="52144"/>
                  </a:cubicBezTo>
                  <a:cubicBezTo>
                    <a:pt x="83927" y="49108"/>
                    <a:pt x="78879" y="44083"/>
                    <a:pt x="74581" y="42690"/>
                  </a:cubicBezTo>
                  <a:lnTo>
                    <a:pt x="74331" y="43274"/>
                  </a:lnTo>
                  <a:cubicBezTo>
                    <a:pt x="74164" y="40750"/>
                    <a:pt x="73938" y="38226"/>
                    <a:pt x="73640" y="35701"/>
                  </a:cubicBezTo>
                  <a:cubicBezTo>
                    <a:pt x="72402" y="24938"/>
                    <a:pt x="70080" y="14365"/>
                    <a:pt x="66651" y="4090"/>
                  </a:cubicBezTo>
                  <a:cubicBezTo>
                    <a:pt x="66223" y="2816"/>
                    <a:pt x="65770" y="1566"/>
                    <a:pt x="65282" y="316"/>
                  </a:cubicBezTo>
                  <a:cubicBezTo>
                    <a:pt x="65195" y="98"/>
                    <a:pt x="64999" y="0"/>
                    <a:pt x="64810" y="0"/>
                  </a:cubicBezTo>
                  <a:close/>
                </a:path>
              </a:pathLst>
            </a:custGeom>
            <a:solidFill>
              <a:srgbClr val="FFE8DD">
                <a:alpha val="2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8"/>
            <p:cNvSpPr/>
            <p:nvPr/>
          </p:nvSpPr>
          <p:spPr>
            <a:xfrm>
              <a:off x="2411848" y="1602237"/>
              <a:ext cx="774625" cy="263425"/>
            </a:xfrm>
            <a:custGeom>
              <a:avLst/>
              <a:gdLst/>
              <a:ahLst/>
              <a:cxnLst/>
              <a:rect l="l" t="t" r="r" b="b"/>
              <a:pathLst>
                <a:path w="29303" h="9965" extrusionOk="0">
                  <a:moveTo>
                    <a:pt x="3352" y="1"/>
                  </a:moveTo>
                  <a:cubicBezTo>
                    <a:pt x="2496" y="1"/>
                    <a:pt x="1634" y="134"/>
                    <a:pt x="1037" y="712"/>
                  </a:cubicBezTo>
                  <a:cubicBezTo>
                    <a:pt x="1" y="1724"/>
                    <a:pt x="418" y="3593"/>
                    <a:pt x="1489" y="4546"/>
                  </a:cubicBezTo>
                  <a:cubicBezTo>
                    <a:pt x="2573" y="5510"/>
                    <a:pt x="4073" y="5808"/>
                    <a:pt x="5502" y="6058"/>
                  </a:cubicBezTo>
                  <a:cubicBezTo>
                    <a:pt x="12598" y="7332"/>
                    <a:pt x="19682" y="8606"/>
                    <a:pt x="26778" y="9880"/>
                  </a:cubicBezTo>
                  <a:cubicBezTo>
                    <a:pt x="27020" y="9925"/>
                    <a:pt x="27279" y="9964"/>
                    <a:pt x="27530" y="9964"/>
                  </a:cubicBezTo>
                  <a:cubicBezTo>
                    <a:pt x="27872" y="9964"/>
                    <a:pt x="28198" y="9892"/>
                    <a:pt x="28445" y="9666"/>
                  </a:cubicBezTo>
                  <a:cubicBezTo>
                    <a:pt x="29302" y="8856"/>
                    <a:pt x="28123" y="7534"/>
                    <a:pt x="27076" y="7010"/>
                  </a:cubicBezTo>
                  <a:cubicBezTo>
                    <a:pt x="23516" y="5236"/>
                    <a:pt x="19765" y="3855"/>
                    <a:pt x="15908" y="2891"/>
                  </a:cubicBezTo>
                  <a:cubicBezTo>
                    <a:pt x="12145" y="1272"/>
                    <a:pt x="8097" y="295"/>
                    <a:pt x="4001" y="22"/>
                  </a:cubicBezTo>
                  <a:cubicBezTo>
                    <a:pt x="3788" y="9"/>
                    <a:pt x="3570" y="1"/>
                    <a:pt x="3352" y="1"/>
                  </a:cubicBezTo>
                  <a:close/>
                </a:path>
              </a:pathLst>
            </a:custGeom>
            <a:solidFill>
              <a:srgbClr val="FFE8DD">
                <a:alpha val="2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8"/>
            <p:cNvSpPr/>
            <p:nvPr/>
          </p:nvSpPr>
          <p:spPr>
            <a:xfrm>
              <a:off x="6031650" y="3960022"/>
              <a:ext cx="619451" cy="647922"/>
            </a:xfrm>
            <a:custGeom>
              <a:avLst/>
              <a:gdLst/>
              <a:ahLst/>
              <a:cxnLst/>
              <a:rect l="l" t="t" r="r" b="b"/>
              <a:pathLst>
                <a:path w="23433" h="24510" extrusionOk="0">
                  <a:moveTo>
                    <a:pt x="2834" y="0"/>
                  </a:moveTo>
                  <a:cubicBezTo>
                    <a:pt x="1878" y="0"/>
                    <a:pt x="926" y="130"/>
                    <a:pt x="1" y="411"/>
                  </a:cubicBezTo>
                  <a:cubicBezTo>
                    <a:pt x="3061" y="2935"/>
                    <a:pt x="5751" y="5900"/>
                    <a:pt x="7966" y="9186"/>
                  </a:cubicBezTo>
                  <a:cubicBezTo>
                    <a:pt x="10085" y="12317"/>
                    <a:pt x="11645" y="16341"/>
                    <a:pt x="14241" y="19116"/>
                  </a:cubicBezTo>
                  <a:cubicBezTo>
                    <a:pt x="16272" y="21273"/>
                    <a:pt x="19271" y="22223"/>
                    <a:pt x="22224" y="22907"/>
                  </a:cubicBezTo>
                  <a:lnTo>
                    <a:pt x="22224" y="22907"/>
                  </a:lnTo>
                  <a:cubicBezTo>
                    <a:pt x="22276" y="22073"/>
                    <a:pt x="22016" y="21125"/>
                    <a:pt x="21706" y="20330"/>
                  </a:cubicBezTo>
                  <a:cubicBezTo>
                    <a:pt x="20575" y="17508"/>
                    <a:pt x="19289" y="14746"/>
                    <a:pt x="17860" y="12055"/>
                  </a:cubicBezTo>
                  <a:cubicBezTo>
                    <a:pt x="16026" y="8662"/>
                    <a:pt x="13895" y="5316"/>
                    <a:pt x="10847" y="2947"/>
                  </a:cubicBezTo>
                  <a:cubicBezTo>
                    <a:pt x="8572" y="1163"/>
                    <a:pt x="5689" y="0"/>
                    <a:pt x="2834" y="0"/>
                  </a:cubicBezTo>
                  <a:close/>
                  <a:moveTo>
                    <a:pt x="22224" y="22907"/>
                  </a:moveTo>
                  <a:lnTo>
                    <a:pt x="22224" y="22907"/>
                  </a:lnTo>
                  <a:cubicBezTo>
                    <a:pt x="22183" y="23548"/>
                    <a:pt x="21959" y="24121"/>
                    <a:pt x="21432" y="24509"/>
                  </a:cubicBezTo>
                  <a:lnTo>
                    <a:pt x="23432" y="23176"/>
                  </a:lnTo>
                  <a:cubicBezTo>
                    <a:pt x="23032" y="23090"/>
                    <a:pt x="22628" y="23001"/>
                    <a:pt x="22224" y="22907"/>
                  </a:cubicBezTo>
                  <a:close/>
                </a:path>
              </a:pathLst>
            </a:custGeom>
            <a:solidFill>
              <a:srgbClr val="FFE8DD">
                <a:alpha val="2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 name="Google Shape;124;p8"/>
          <p:cNvSpPr txBox="1">
            <a:spLocks noGrp="1"/>
          </p:cNvSpPr>
          <p:nvPr>
            <p:ph type="title"/>
          </p:nvPr>
        </p:nvSpPr>
        <p:spPr>
          <a:xfrm>
            <a:off x="630175"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5"/>
        <p:cNvGrpSpPr/>
        <p:nvPr/>
      </p:nvGrpSpPr>
      <p:grpSpPr>
        <a:xfrm>
          <a:off x="0" y="0"/>
          <a:ext cx="0" cy="0"/>
          <a:chOff x="0" y="0"/>
          <a:chExt cx="0" cy="0"/>
        </a:xfrm>
      </p:grpSpPr>
      <p:grpSp>
        <p:nvGrpSpPr>
          <p:cNvPr id="126" name="Google Shape;126;p9"/>
          <p:cNvGrpSpPr/>
          <p:nvPr/>
        </p:nvGrpSpPr>
        <p:grpSpPr>
          <a:xfrm>
            <a:off x="-3750" y="-1750575"/>
            <a:ext cx="8520639" cy="7390231"/>
            <a:chOff x="-3750" y="-1750575"/>
            <a:chExt cx="8520639" cy="7390231"/>
          </a:xfrm>
        </p:grpSpPr>
        <p:sp>
          <p:nvSpPr>
            <p:cNvPr id="127" name="Google Shape;127;p9"/>
            <p:cNvSpPr/>
            <p:nvPr/>
          </p:nvSpPr>
          <p:spPr>
            <a:xfrm>
              <a:off x="7205189" y="3772759"/>
              <a:ext cx="1080161" cy="690324"/>
            </a:xfrm>
            <a:custGeom>
              <a:avLst/>
              <a:gdLst/>
              <a:ahLst/>
              <a:cxnLst/>
              <a:rect l="l" t="t" r="r" b="b"/>
              <a:pathLst>
                <a:path w="40861" h="26114" extrusionOk="0">
                  <a:moveTo>
                    <a:pt x="40481" y="1"/>
                  </a:moveTo>
                  <a:cubicBezTo>
                    <a:pt x="40422" y="1"/>
                    <a:pt x="40362" y="23"/>
                    <a:pt x="40308" y="77"/>
                  </a:cubicBezTo>
                  <a:cubicBezTo>
                    <a:pt x="35879" y="4387"/>
                    <a:pt x="31080" y="8328"/>
                    <a:pt x="26020" y="11876"/>
                  </a:cubicBezTo>
                  <a:cubicBezTo>
                    <a:pt x="20984" y="15424"/>
                    <a:pt x="15614" y="18520"/>
                    <a:pt x="10030" y="21139"/>
                  </a:cubicBezTo>
                  <a:cubicBezTo>
                    <a:pt x="8458" y="21878"/>
                    <a:pt x="6863" y="22580"/>
                    <a:pt x="5256" y="23271"/>
                  </a:cubicBezTo>
                  <a:cubicBezTo>
                    <a:pt x="4470" y="23604"/>
                    <a:pt x="3672" y="23937"/>
                    <a:pt x="2874" y="24259"/>
                  </a:cubicBezTo>
                  <a:cubicBezTo>
                    <a:pt x="2065" y="24580"/>
                    <a:pt x="1219" y="24854"/>
                    <a:pt x="446" y="25271"/>
                  </a:cubicBezTo>
                  <a:cubicBezTo>
                    <a:pt x="0" y="25505"/>
                    <a:pt x="273" y="26113"/>
                    <a:pt x="710" y="26113"/>
                  </a:cubicBezTo>
                  <a:cubicBezTo>
                    <a:pt x="740" y="26113"/>
                    <a:pt x="771" y="26111"/>
                    <a:pt x="803" y="26104"/>
                  </a:cubicBezTo>
                  <a:cubicBezTo>
                    <a:pt x="2303" y="25807"/>
                    <a:pt x="3779" y="25128"/>
                    <a:pt x="5196" y="24568"/>
                  </a:cubicBezTo>
                  <a:cubicBezTo>
                    <a:pt x="6649" y="24009"/>
                    <a:pt x="8077" y="23402"/>
                    <a:pt x="9482" y="22747"/>
                  </a:cubicBezTo>
                  <a:cubicBezTo>
                    <a:pt x="12304" y="21437"/>
                    <a:pt x="15066" y="20008"/>
                    <a:pt x="17769" y="18461"/>
                  </a:cubicBezTo>
                  <a:cubicBezTo>
                    <a:pt x="23175" y="15353"/>
                    <a:pt x="28306" y="11745"/>
                    <a:pt x="33069" y="7721"/>
                  </a:cubicBezTo>
                  <a:cubicBezTo>
                    <a:pt x="35748" y="5459"/>
                    <a:pt x="38272" y="3006"/>
                    <a:pt x="40677" y="458"/>
                  </a:cubicBezTo>
                  <a:cubicBezTo>
                    <a:pt x="40861" y="265"/>
                    <a:pt x="40682" y="1"/>
                    <a:pt x="40481" y="1"/>
                  </a:cubicBezTo>
                  <a:close/>
                </a:path>
              </a:pathLst>
            </a:custGeom>
            <a:solidFill>
              <a:srgbClr val="FFE8DD">
                <a:alpha val="2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9"/>
            <p:cNvSpPr/>
            <p:nvPr/>
          </p:nvSpPr>
          <p:spPr>
            <a:xfrm>
              <a:off x="2001450" y="1945306"/>
              <a:ext cx="4308826" cy="3243072"/>
            </a:xfrm>
            <a:custGeom>
              <a:avLst/>
              <a:gdLst/>
              <a:ahLst/>
              <a:cxnLst/>
              <a:rect l="l" t="t" r="r" b="b"/>
              <a:pathLst>
                <a:path w="162997" h="122681" extrusionOk="0">
                  <a:moveTo>
                    <a:pt x="15951" y="1"/>
                  </a:moveTo>
                  <a:cubicBezTo>
                    <a:pt x="10021" y="1"/>
                    <a:pt x="3898" y="1785"/>
                    <a:pt x="1727" y="7034"/>
                  </a:cubicBezTo>
                  <a:cubicBezTo>
                    <a:pt x="0" y="11201"/>
                    <a:pt x="1631" y="16142"/>
                    <a:pt x="4572" y="19559"/>
                  </a:cubicBezTo>
                  <a:cubicBezTo>
                    <a:pt x="7525" y="22976"/>
                    <a:pt x="11573" y="25203"/>
                    <a:pt x="15490" y="27429"/>
                  </a:cubicBezTo>
                  <a:cubicBezTo>
                    <a:pt x="27754" y="34406"/>
                    <a:pt x="39600" y="42098"/>
                    <a:pt x="50959" y="50468"/>
                  </a:cubicBezTo>
                  <a:cubicBezTo>
                    <a:pt x="55293" y="53671"/>
                    <a:pt x="59662" y="57088"/>
                    <a:pt x="62270" y="61803"/>
                  </a:cubicBezTo>
                  <a:cubicBezTo>
                    <a:pt x="65270" y="67220"/>
                    <a:pt x="65568" y="73697"/>
                    <a:pt x="67592" y="79555"/>
                  </a:cubicBezTo>
                  <a:cubicBezTo>
                    <a:pt x="70199" y="87103"/>
                    <a:pt x="75569" y="93342"/>
                    <a:pt x="81022" y="99188"/>
                  </a:cubicBezTo>
                  <a:cubicBezTo>
                    <a:pt x="91948" y="110919"/>
                    <a:pt x="106924" y="122680"/>
                    <a:pt x="123310" y="122680"/>
                  </a:cubicBezTo>
                  <a:cubicBezTo>
                    <a:pt x="127281" y="122680"/>
                    <a:pt x="131335" y="121990"/>
                    <a:pt x="135434" y="120441"/>
                  </a:cubicBezTo>
                  <a:cubicBezTo>
                    <a:pt x="141887" y="118000"/>
                    <a:pt x="154305" y="113797"/>
                    <a:pt x="158270" y="108237"/>
                  </a:cubicBezTo>
                  <a:cubicBezTo>
                    <a:pt x="162997" y="101593"/>
                    <a:pt x="158270" y="93033"/>
                    <a:pt x="153853" y="87937"/>
                  </a:cubicBezTo>
                  <a:cubicBezTo>
                    <a:pt x="148376" y="81591"/>
                    <a:pt x="140494" y="77662"/>
                    <a:pt x="132326" y="75781"/>
                  </a:cubicBezTo>
                  <a:cubicBezTo>
                    <a:pt x="126766" y="74507"/>
                    <a:pt x="120658" y="73947"/>
                    <a:pt x="116396" y="70161"/>
                  </a:cubicBezTo>
                  <a:cubicBezTo>
                    <a:pt x="113538" y="67637"/>
                    <a:pt x="111955" y="64029"/>
                    <a:pt x="110085" y="60707"/>
                  </a:cubicBezTo>
                  <a:cubicBezTo>
                    <a:pt x="102703" y="47634"/>
                    <a:pt x="90249" y="38359"/>
                    <a:pt x="78165" y="29465"/>
                  </a:cubicBezTo>
                  <a:cubicBezTo>
                    <a:pt x="60436" y="16452"/>
                    <a:pt x="41660" y="2998"/>
                    <a:pt x="19836" y="248"/>
                  </a:cubicBezTo>
                  <a:cubicBezTo>
                    <a:pt x="18581" y="89"/>
                    <a:pt x="17271" y="1"/>
                    <a:pt x="15951" y="1"/>
                  </a:cubicBezTo>
                  <a:close/>
                </a:path>
              </a:pathLst>
            </a:custGeom>
            <a:solidFill>
              <a:srgbClr val="FFE8DD">
                <a:alpha val="2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9"/>
            <p:cNvSpPr/>
            <p:nvPr/>
          </p:nvSpPr>
          <p:spPr>
            <a:xfrm>
              <a:off x="80286" y="-1331903"/>
              <a:ext cx="6261183" cy="2619761"/>
            </a:xfrm>
            <a:custGeom>
              <a:avLst/>
              <a:gdLst/>
              <a:ahLst/>
              <a:cxnLst/>
              <a:rect l="l" t="t" r="r" b="b"/>
              <a:pathLst>
                <a:path w="236852" h="99102" extrusionOk="0">
                  <a:moveTo>
                    <a:pt x="57722" y="0"/>
                  </a:moveTo>
                  <a:cubicBezTo>
                    <a:pt x="51203" y="0"/>
                    <a:pt x="44684" y="315"/>
                    <a:pt x="38196" y="944"/>
                  </a:cubicBezTo>
                  <a:cubicBezTo>
                    <a:pt x="31457" y="1599"/>
                    <a:pt x="24301" y="2802"/>
                    <a:pt x="19348" y="7410"/>
                  </a:cubicBezTo>
                  <a:cubicBezTo>
                    <a:pt x="13014" y="13327"/>
                    <a:pt x="16240" y="20875"/>
                    <a:pt x="18229" y="27983"/>
                  </a:cubicBezTo>
                  <a:cubicBezTo>
                    <a:pt x="16626" y="27714"/>
                    <a:pt x="15087" y="27570"/>
                    <a:pt x="13637" y="27570"/>
                  </a:cubicBezTo>
                  <a:cubicBezTo>
                    <a:pt x="7074" y="27570"/>
                    <a:pt x="2334" y="30517"/>
                    <a:pt x="1739" y="38104"/>
                  </a:cubicBezTo>
                  <a:cubicBezTo>
                    <a:pt x="1358" y="42866"/>
                    <a:pt x="0" y="47962"/>
                    <a:pt x="965" y="52701"/>
                  </a:cubicBezTo>
                  <a:cubicBezTo>
                    <a:pt x="2024" y="57904"/>
                    <a:pt x="5727" y="61940"/>
                    <a:pt x="9252" y="65691"/>
                  </a:cubicBezTo>
                  <a:cubicBezTo>
                    <a:pt x="15252" y="72084"/>
                    <a:pt x="21539" y="78668"/>
                    <a:pt x="29718" y="81835"/>
                  </a:cubicBezTo>
                  <a:cubicBezTo>
                    <a:pt x="34176" y="83561"/>
                    <a:pt x="38827" y="84146"/>
                    <a:pt x="43578" y="84146"/>
                  </a:cubicBezTo>
                  <a:cubicBezTo>
                    <a:pt x="53577" y="84146"/>
                    <a:pt x="64016" y="81555"/>
                    <a:pt x="74022" y="81555"/>
                  </a:cubicBezTo>
                  <a:cubicBezTo>
                    <a:pt x="78715" y="81555"/>
                    <a:pt x="83313" y="82125"/>
                    <a:pt x="87726" y="83800"/>
                  </a:cubicBezTo>
                  <a:cubicBezTo>
                    <a:pt x="96846" y="87265"/>
                    <a:pt x="103918" y="95099"/>
                    <a:pt x="113265" y="97897"/>
                  </a:cubicBezTo>
                  <a:cubicBezTo>
                    <a:pt x="116131" y="98754"/>
                    <a:pt x="119088" y="99102"/>
                    <a:pt x="122069" y="99102"/>
                  </a:cubicBezTo>
                  <a:cubicBezTo>
                    <a:pt x="126292" y="99102"/>
                    <a:pt x="130563" y="98404"/>
                    <a:pt x="134696" y="97468"/>
                  </a:cubicBezTo>
                  <a:cubicBezTo>
                    <a:pt x="152698" y="93384"/>
                    <a:pt x="170355" y="84300"/>
                    <a:pt x="180666" y="68977"/>
                  </a:cubicBezTo>
                  <a:cubicBezTo>
                    <a:pt x="182035" y="66929"/>
                    <a:pt x="183297" y="64762"/>
                    <a:pt x="185107" y="63095"/>
                  </a:cubicBezTo>
                  <a:cubicBezTo>
                    <a:pt x="187476" y="60928"/>
                    <a:pt x="190584" y="59773"/>
                    <a:pt x="193548" y="58535"/>
                  </a:cubicBezTo>
                  <a:cubicBezTo>
                    <a:pt x="208753" y="52165"/>
                    <a:pt x="222326" y="41914"/>
                    <a:pt x="232625" y="29019"/>
                  </a:cubicBezTo>
                  <a:cubicBezTo>
                    <a:pt x="234458" y="26710"/>
                    <a:pt x="236268" y="24150"/>
                    <a:pt x="236506" y="21209"/>
                  </a:cubicBezTo>
                  <a:cubicBezTo>
                    <a:pt x="236851" y="16970"/>
                    <a:pt x="233720" y="13053"/>
                    <a:pt x="229886" y="11208"/>
                  </a:cubicBezTo>
                  <a:cubicBezTo>
                    <a:pt x="226333" y="9503"/>
                    <a:pt x="222276" y="9239"/>
                    <a:pt x="218307" y="9239"/>
                  </a:cubicBezTo>
                  <a:cubicBezTo>
                    <a:pt x="218007" y="9239"/>
                    <a:pt x="217707" y="9241"/>
                    <a:pt x="217408" y="9243"/>
                  </a:cubicBezTo>
                  <a:cubicBezTo>
                    <a:pt x="197101" y="9463"/>
                    <a:pt x="176903" y="13820"/>
                    <a:pt x="156655" y="13820"/>
                  </a:cubicBezTo>
                  <a:cubicBezTo>
                    <a:pt x="153884" y="13820"/>
                    <a:pt x="151113" y="13738"/>
                    <a:pt x="148340" y="13553"/>
                  </a:cubicBezTo>
                  <a:cubicBezTo>
                    <a:pt x="129731" y="12315"/>
                    <a:pt x="111776" y="6469"/>
                    <a:pt x="93429" y="3171"/>
                  </a:cubicBezTo>
                  <a:cubicBezTo>
                    <a:pt x="81652" y="1059"/>
                    <a:pt x="69687" y="0"/>
                    <a:pt x="57722" y="0"/>
                  </a:cubicBezTo>
                  <a:close/>
                </a:path>
              </a:pathLst>
            </a:custGeom>
            <a:solidFill>
              <a:srgbClr val="FFE8DD">
                <a:alpha val="2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9"/>
            <p:cNvSpPr/>
            <p:nvPr/>
          </p:nvSpPr>
          <p:spPr>
            <a:xfrm>
              <a:off x="-3750" y="1477201"/>
              <a:ext cx="3002619" cy="4162455"/>
            </a:xfrm>
            <a:custGeom>
              <a:avLst/>
              <a:gdLst/>
              <a:ahLst/>
              <a:cxnLst/>
              <a:rect l="l" t="t" r="r" b="b"/>
              <a:pathLst>
                <a:path w="113585" h="157460" extrusionOk="0">
                  <a:moveTo>
                    <a:pt x="47542" y="1"/>
                  </a:moveTo>
                  <a:cubicBezTo>
                    <a:pt x="37850" y="15455"/>
                    <a:pt x="28242" y="32064"/>
                    <a:pt x="27349" y="50198"/>
                  </a:cubicBezTo>
                  <a:cubicBezTo>
                    <a:pt x="25623" y="41494"/>
                    <a:pt x="24956" y="32576"/>
                    <a:pt x="26016" y="23754"/>
                  </a:cubicBezTo>
                  <a:cubicBezTo>
                    <a:pt x="26218" y="22075"/>
                    <a:pt x="26480" y="20408"/>
                    <a:pt x="26813" y="18753"/>
                  </a:cubicBezTo>
                  <a:cubicBezTo>
                    <a:pt x="26863" y="18481"/>
                    <a:pt x="26633" y="18299"/>
                    <a:pt x="26423" y="18299"/>
                  </a:cubicBezTo>
                  <a:cubicBezTo>
                    <a:pt x="26285" y="18299"/>
                    <a:pt x="26156" y="18378"/>
                    <a:pt x="26123" y="18563"/>
                  </a:cubicBezTo>
                  <a:cubicBezTo>
                    <a:pt x="23444" y="31612"/>
                    <a:pt x="24706" y="45114"/>
                    <a:pt x="28052" y="57913"/>
                  </a:cubicBezTo>
                  <a:cubicBezTo>
                    <a:pt x="28873" y="61104"/>
                    <a:pt x="29826" y="64259"/>
                    <a:pt x="30897" y="67378"/>
                  </a:cubicBezTo>
                  <a:cubicBezTo>
                    <a:pt x="25694" y="57329"/>
                    <a:pt x="21551" y="47364"/>
                    <a:pt x="17610" y="36577"/>
                  </a:cubicBezTo>
                  <a:cubicBezTo>
                    <a:pt x="13728" y="25921"/>
                    <a:pt x="9061" y="15181"/>
                    <a:pt x="977" y="7228"/>
                  </a:cubicBezTo>
                  <a:lnTo>
                    <a:pt x="977" y="7228"/>
                  </a:lnTo>
                  <a:cubicBezTo>
                    <a:pt x="477" y="15146"/>
                    <a:pt x="0" y="23182"/>
                    <a:pt x="1751" y="30921"/>
                  </a:cubicBezTo>
                  <a:cubicBezTo>
                    <a:pt x="3656" y="39411"/>
                    <a:pt x="8192" y="47138"/>
                    <a:pt x="13847" y="53734"/>
                  </a:cubicBezTo>
                  <a:cubicBezTo>
                    <a:pt x="19134" y="59901"/>
                    <a:pt x="25385" y="65152"/>
                    <a:pt x="31838" y="70069"/>
                  </a:cubicBezTo>
                  <a:cubicBezTo>
                    <a:pt x="34195" y="76546"/>
                    <a:pt x="37041" y="82868"/>
                    <a:pt x="40279" y="88940"/>
                  </a:cubicBezTo>
                  <a:cubicBezTo>
                    <a:pt x="42720" y="93524"/>
                    <a:pt x="45411" y="97977"/>
                    <a:pt x="48316" y="102287"/>
                  </a:cubicBezTo>
                  <a:cubicBezTo>
                    <a:pt x="43077" y="95334"/>
                    <a:pt x="33802" y="82047"/>
                    <a:pt x="30957" y="79761"/>
                  </a:cubicBezTo>
                  <a:cubicBezTo>
                    <a:pt x="22718" y="73177"/>
                    <a:pt x="13812" y="67474"/>
                    <a:pt x="5584" y="60866"/>
                  </a:cubicBezTo>
                  <a:cubicBezTo>
                    <a:pt x="5168" y="60532"/>
                    <a:pt x="4739" y="60151"/>
                    <a:pt x="4358" y="59746"/>
                  </a:cubicBezTo>
                  <a:cubicBezTo>
                    <a:pt x="3977" y="58794"/>
                    <a:pt x="3489" y="58722"/>
                    <a:pt x="3132" y="57758"/>
                  </a:cubicBezTo>
                  <a:lnTo>
                    <a:pt x="3132" y="57758"/>
                  </a:lnTo>
                  <a:cubicBezTo>
                    <a:pt x="3227" y="59663"/>
                    <a:pt x="4370" y="63604"/>
                    <a:pt x="5132" y="64437"/>
                  </a:cubicBezTo>
                  <a:cubicBezTo>
                    <a:pt x="10466" y="77701"/>
                    <a:pt x="18086" y="85047"/>
                    <a:pt x="28718" y="94608"/>
                  </a:cubicBezTo>
                  <a:cubicBezTo>
                    <a:pt x="34898" y="100156"/>
                    <a:pt x="42220" y="105026"/>
                    <a:pt x="50435" y="105954"/>
                  </a:cubicBezTo>
                  <a:cubicBezTo>
                    <a:pt x="50447" y="105966"/>
                    <a:pt x="50447" y="105990"/>
                    <a:pt x="50459" y="106002"/>
                  </a:cubicBezTo>
                  <a:lnTo>
                    <a:pt x="50483" y="105954"/>
                  </a:lnTo>
                  <a:cubicBezTo>
                    <a:pt x="50626" y="105966"/>
                    <a:pt x="50769" y="105990"/>
                    <a:pt x="50900" y="106002"/>
                  </a:cubicBezTo>
                  <a:cubicBezTo>
                    <a:pt x="53293" y="109336"/>
                    <a:pt x="55817" y="112586"/>
                    <a:pt x="58460" y="115729"/>
                  </a:cubicBezTo>
                  <a:cubicBezTo>
                    <a:pt x="61925" y="119849"/>
                    <a:pt x="65592" y="123790"/>
                    <a:pt x="69450" y="127529"/>
                  </a:cubicBezTo>
                  <a:cubicBezTo>
                    <a:pt x="59786" y="123195"/>
                    <a:pt x="49180" y="120968"/>
                    <a:pt x="38582" y="120968"/>
                  </a:cubicBezTo>
                  <a:cubicBezTo>
                    <a:pt x="30547" y="120968"/>
                    <a:pt x="22516" y="122248"/>
                    <a:pt x="14907" y="124862"/>
                  </a:cubicBezTo>
                  <a:cubicBezTo>
                    <a:pt x="24027" y="129314"/>
                    <a:pt x="33564" y="133053"/>
                    <a:pt x="43530" y="134982"/>
                  </a:cubicBezTo>
                  <a:cubicBezTo>
                    <a:pt x="48145" y="135881"/>
                    <a:pt x="52859" y="136379"/>
                    <a:pt x="57570" y="136379"/>
                  </a:cubicBezTo>
                  <a:cubicBezTo>
                    <a:pt x="58534" y="136379"/>
                    <a:pt x="59498" y="136358"/>
                    <a:pt x="60460" y="136315"/>
                  </a:cubicBezTo>
                  <a:cubicBezTo>
                    <a:pt x="64961" y="136113"/>
                    <a:pt x="72081" y="136089"/>
                    <a:pt x="76105" y="134029"/>
                  </a:cubicBezTo>
                  <a:lnTo>
                    <a:pt x="75867" y="133446"/>
                  </a:lnTo>
                  <a:lnTo>
                    <a:pt x="75867" y="133446"/>
                  </a:lnTo>
                  <a:cubicBezTo>
                    <a:pt x="77772" y="135113"/>
                    <a:pt x="79725" y="136732"/>
                    <a:pt x="81713" y="138304"/>
                  </a:cubicBezTo>
                  <a:cubicBezTo>
                    <a:pt x="90202" y="145043"/>
                    <a:pt x="99310" y="150865"/>
                    <a:pt x="109002" y="155722"/>
                  </a:cubicBezTo>
                  <a:cubicBezTo>
                    <a:pt x="110205" y="156318"/>
                    <a:pt x="111407" y="156889"/>
                    <a:pt x="112645" y="157413"/>
                  </a:cubicBezTo>
                  <a:cubicBezTo>
                    <a:pt x="112717" y="157445"/>
                    <a:pt x="112787" y="157459"/>
                    <a:pt x="112854" y="157459"/>
                  </a:cubicBezTo>
                  <a:cubicBezTo>
                    <a:pt x="113290" y="157459"/>
                    <a:pt x="113584" y="156861"/>
                    <a:pt x="113110" y="156604"/>
                  </a:cubicBezTo>
                  <a:cubicBezTo>
                    <a:pt x="109216" y="154544"/>
                    <a:pt x="105347" y="152472"/>
                    <a:pt x="101549" y="150246"/>
                  </a:cubicBezTo>
                  <a:cubicBezTo>
                    <a:pt x="107466" y="138113"/>
                    <a:pt x="110014" y="124350"/>
                    <a:pt x="108788" y="110907"/>
                  </a:cubicBezTo>
                  <a:cubicBezTo>
                    <a:pt x="108121" y="103597"/>
                    <a:pt x="106359" y="96406"/>
                    <a:pt x="105847" y="89083"/>
                  </a:cubicBezTo>
                  <a:cubicBezTo>
                    <a:pt x="104061" y="94798"/>
                    <a:pt x="100561" y="99799"/>
                    <a:pt x="98072" y="105240"/>
                  </a:cubicBezTo>
                  <a:cubicBezTo>
                    <a:pt x="91762" y="119039"/>
                    <a:pt x="92405" y="135791"/>
                    <a:pt x="99644" y="149103"/>
                  </a:cubicBezTo>
                  <a:lnTo>
                    <a:pt x="99144" y="148805"/>
                  </a:lnTo>
                  <a:cubicBezTo>
                    <a:pt x="94560" y="145995"/>
                    <a:pt x="90095" y="142971"/>
                    <a:pt x="85797" y="139732"/>
                  </a:cubicBezTo>
                  <a:cubicBezTo>
                    <a:pt x="83249" y="137815"/>
                    <a:pt x="80749" y="135815"/>
                    <a:pt x="78320" y="133744"/>
                  </a:cubicBezTo>
                  <a:cubicBezTo>
                    <a:pt x="78427" y="133624"/>
                    <a:pt x="78534" y="133494"/>
                    <a:pt x="78641" y="133374"/>
                  </a:cubicBezTo>
                  <a:cubicBezTo>
                    <a:pt x="80510" y="131077"/>
                    <a:pt x="81213" y="127969"/>
                    <a:pt x="81701" y="125004"/>
                  </a:cubicBezTo>
                  <a:cubicBezTo>
                    <a:pt x="84928" y="105621"/>
                    <a:pt x="83118" y="85440"/>
                    <a:pt x="76522" y="66938"/>
                  </a:cubicBezTo>
                  <a:cubicBezTo>
                    <a:pt x="76105" y="65783"/>
                    <a:pt x="75593" y="64533"/>
                    <a:pt x="74522" y="63937"/>
                  </a:cubicBezTo>
                  <a:cubicBezTo>
                    <a:pt x="69200" y="80594"/>
                    <a:pt x="67723" y="98477"/>
                    <a:pt x="70235" y="115777"/>
                  </a:cubicBezTo>
                  <a:cubicBezTo>
                    <a:pt x="70950" y="120647"/>
                    <a:pt x="72021" y="125600"/>
                    <a:pt x="74272" y="129922"/>
                  </a:cubicBezTo>
                  <a:cubicBezTo>
                    <a:pt x="74033" y="129791"/>
                    <a:pt x="73807" y="129672"/>
                    <a:pt x="73569" y="129541"/>
                  </a:cubicBezTo>
                  <a:cubicBezTo>
                    <a:pt x="69581" y="125874"/>
                    <a:pt x="65771" y="122016"/>
                    <a:pt x="62163" y="117968"/>
                  </a:cubicBezTo>
                  <a:cubicBezTo>
                    <a:pt x="58305" y="113646"/>
                    <a:pt x="54686" y="109121"/>
                    <a:pt x="51340" y="104395"/>
                  </a:cubicBezTo>
                  <a:cubicBezTo>
                    <a:pt x="56877" y="94012"/>
                    <a:pt x="60746" y="81880"/>
                    <a:pt x="60306" y="70200"/>
                  </a:cubicBezTo>
                  <a:cubicBezTo>
                    <a:pt x="59925" y="59913"/>
                    <a:pt x="57186" y="49626"/>
                    <a:pt x="58591" y="39422"/>
                  </a:cubicBezTo>
                  <a:lnTo>
                    <a:pt x="58591" y="39422"/>
                  </a:lnTo>
                  <a:cubicBezTo>
                    <a:pt x="50590" y="44875"/>
                    <a:pt x="42994" y="52091"/>
                    <a:pt x="40767" y="61520"/>
                  </a:cubicBezTo>
                  <a:cubicBezTo>
                    <a:pt x="39053" y="68771"/>
                    <a:pt x="40755" y="76367"/>
                    <a:pt x="42851" y="83511"/>
                  </a:cubicBezTo>
                  <a:cubicBezTo>
                    <a:pt x="44470" y="89048"/>
                    <a:pt x="46340" y="94501"/>
                    <a:pt x="48268" y="99918"/>
                  </a:cubicBezTo>
                  <a:cubicBezTo>
                    <a:pt x="46578" y="97358"/>
                    <a:pt x="44970" y="94751"/>
                    <a:pt x="43434" y="92084"/>
                  </a:cubicBezTo>
                  <a:cubicBezTo>
                    <a:pt x="38100" y="82809"/>
                    <a:pt x="33743" y="72974"/>
                    <a:pt x="30564" y="62747"/>
                  </a:cubicBezTo>
                  <a:cubicBezTo>
                    <a:pt x="29933" y="60711"/>
                    <a:pt x="29349" y="58651"/>
                    <a:pt x="28814" y="56579"/>
                  </a:cubicBezTo>
                  <a:cubicBezTo>
                    <a:pt x="32743" y="55365"/>
                    <a:pt x="36112" y="52734"/>
                    <a:pt x="38803" y="49638"/>
                  </a:cubicBezTo>
                  <a:cubicBezTo>
                    <a:pt x="44494" y="43101"/>
                    <a:pt x="47411" y="34517"/>
                    <a:pt x="48399" y="25909"/>
                  </a:cubicBezTo>
                  <a:cubicBezTo>
                    <a:pt x="49376" y="17301"/>
                    <a:pt x="48566" y="8597"/>
                    <a:pt x="47542" y="1"/>
                  </a:cubicBezTo>
                  <a:close/>
                </a:path>
              </a:pathLst>
            </a:custGeom>
            <a:solidFill>
              <a:srgbClr val="FFE8DD">
                <a:alpha val="2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9"/>
            <p:cNvSpPr/>
            <p:nvPr/>
          </p:nvSpPr>
          <p:spPr>
            <a:xfrm>
              <a:off x="5573088" y="-1750575"/>
              <a:ext cx="2943802" cy="4903217"/>
            </a:xfrm>
            <a:custGeom>
              <a:avLst/>
              <a:gdLst/>
              <a:ahLst/>
              <a:cxnLst/>
              <a:rect l="l" t="t" r="r" b="b"/>
              <a:pathLst>
                <a:path w="111360" h="185482" extrusionOk="0">
                  <a:moveTo>
                    <a:pt x="64810" y="0"/>
                  </a:moveTo>
                  <a:cubicBezTo>
                    <a:pt x="64534" y="0"/>
                    <a:pt x="64271" y="208"/>
                    <a:pt x="64377" y="554"/>
                  </a:cubicBezTo>
                  <a:cubicBezTo>
                    <a:pt x="65663" y="4781"/>
                    <a:pt x="66937" y="8972"/>
                    <a:pt x="68044" y="13234"/>
                  </a:cubicBezTo>
                  <a:cubicBezTo>
                    <a:pt x="55281" y="17628"/>
                    <a:pt x="43756" y="25557"/>
                    <a:pt x="35124" y="35928"/>
                  </a:cubicBezTo>
                  <a:cubicBezTo>
                    <a:pt x="30421" y="41571"/>
                    <a:pt x="26575" y="47893"/>
                    <a:pt x="21765" y="53442"/>
                  </a:cubicBezTo>
                  <a:cubicBezTo>
                    <a:pt x="27063" y="50668"/>
                    <a:pt x="33076" y="49596"/>
                    <a:pt x="38684" y="47512"/>
                  </a:cubicBezTo>
                  <a:cubicBezTo>
                    <a:pt x="52900" y="42226"/>
                    <a:pt x="64294" y="29927"/>
                    <a:pt x="68592" y="15389"/>
                  </a:cubicBezTo>
                  <a:cubicBezTo>
                    <a:pt x="68640" y="15580"/>
                    <a:pt x="68687" y="15770"/>
                    <a:pt x="68735" y="15961"/>
                  </a:cubicBezTo>
                  <a:cubicBezTo>
                    <a:pt x="69985" y="21188"/>
                    <a:pt x="70997" y="26474"/>
                    <a:pt x="71747" y="31808"/>
                  </a:cubicBezTo>
                  <a:cubicBezTo>
                    <a:pt x="72200" y="34963"/>
                    <a:pt x="72545" y="38142"/>
                    <a:pt x="72807" y="41333"/>
                  </a:cubicBezTo>
                  <a:cubicBezTo>
                    <a:pt x="72640" y="41345"/>
                    <a:pt x="72485" y="41357"/>
                    <a:pt x="72319" y="41369"/>
                  </a:cubicBezTo>
                  <a:cubicBezTo>
                    <a:pt x="69378" y="41655"/>
                    <a:pt x="66675" y="43369"/>
                    <a:pt x="64234" y="45119"/>
                  </a:cubicBezTo>
                  <a:cubicBezTo>
                    <a:pt x="48256" y="56537"/>
                    <a:pt x="35255" y="72099"/>
                    <a:pt x="26837" y="89851"/>
                  </a:cubicBezTo>
                  <a:cubicBezTo>
                    <a:pt x="26313" y="90958"/>
                    <a:pt x="25801" y="92196"/>
                    <a:pt x="26134" y="93375"/>
                  </a:cubicBezTo>
                  <a:cubicBezTo>
                    <a:pt x="41672" y="85362"/>
                    <a:pt x="55352" y="73766"/>
                    <a:pt x="65818" y="59740"/>
                  </a:cubicBezTo>
                  <a:cubicBezTo>
                    <a:pt x="68759" y="55799"/>
                    <a:pt x="71497" y="51549"/>
                    <a:pt x="72962" y="46893"/>
                  </a:cubicBezTo>
                  <a:cubicBezTo>
                    <a:pt x="73045" y="47143"/>
                    <a:pt x="73117" y="47405"/>
                    <a:pt x="73200" y="47655"/>
                  </a:cubicBezTo>
                  <a:cubicBezTo>
                    <a:pt x="73426" y="53073"/>
                    <a:pt x="73390" y="58502"/>
                    <a:pt x="73081" y="63907"/>
                  </a:cubicBezTo>
                  <a:cubicBezTo>
                    <a:pt x="72747" y="69694"/>
                    <a:pt x="72104" y="75456"/>
                    <a:pt x="71140" y="81159"/>
                  </a:cubicBezTo>
                  <a:cubicBezTo>
                    <a:pt x="59877" y="84588"/>
                    <a:pt x="48554" y="90434"/>
                    <a:pt x="40612" y="98995"/>
                  </a:cubicBezTo>
                  <a:cubicBezTo>
                    <a:pt x="33600" y="106543"/>
                    <a:pt x="28266" y="115747"/>
                    <a:pt x="20062" y="121974"/>
                  </a:cubicBezTo>
                  <a:cubicBezTo>
                    <a:pt x="23811" y="122687"/>
                    <a:pt x="27710" y="123160"/>
                    <a:pt x="31562" y="123160"/>
                  </a:cubicBezTo>
                  <a:cubicBezTo>
                    <a:pt x="37486" y="123160"/>
                    <a:pt x="43300" y="122042"/>
                    <a:pt x="48292" y="118962"/>
                  </a:cubicBezTo>
                  <a:cubicBezTo>
                    <a:pt x="54626" y="115033"/>
                    <a:pt x="58793" y="108460"/>
                    <a:pt x="62365" y="101924"/>
                  </a:cubicBezTo>
                  <a:cubicBezTo>
                    <a:pt x="65127" y="96864"/>
                    <a:pt x="67663" y="91696"/>
                    <a:pt x="70140" y="86493"/>
                  </a:cubicBezTo>
                  <a:lnTo>
                    <a:pt x="70140" y="86493"/>
                  </a:lnTo>
                  <a:cubicBezTo>
                    <a:pt x="69521" y="89494"/>
                    <a:pt x="68818" y="92494"/>
                    <a:pt x="68021" y="95459"/>
                  </a:cubicBezTo>
                  <a:cubicBezTo>
                    <a:pt x="65235" y="105793"/>
                    <a:pt x="61365" y="115830"/>
                    <a:pt x="56376" y="125296"/>
                  </a:cubicBezTo>
                  <a:cubicBezTo>
                    <a:pt x="55388" y="127189"/>
                    <a:pt x="54340" y="129058"/>
                    <a:pt x="53257" y="130904"/>
                  </a:cubicBezTo>
                  <a:cubicBezTo>
                    <a:pt x="50236" y="129299"/>
                    <a:pt x="46787" y="128675"/>
                    <a:pt x="43355" y="128675"/>
                  </a:cubicBezTo>
                  <a:cubicBezTo>
                    <a:pt x="42661" y="128675"/>
                    <a:pt x="41968" y="128701"/>
                    <a:pt x="41279" y="128749"/>
                  </a:cubicBezTo>
                  <a:cubicBezTo>
                    <a:pt x="32635" y="129344"/>
                    <a:pt x="24503" y="133356"/>
                    <a:pt x="17717" y="138738"/>
                  </a:cubicBezTo>
                  <a:cubicBezTo>
                    <a:pt x="10942" y="144131"/>
                    <a:pt x="5370" y="150858"/>
                    <a:pt x="0" y="157657"/>
                  </a:cubicBezTo>
                  <a:cubicBezTo>
                    <a:pt x="17788" y="153585"/>
                    <a:pt x="36326" y="148644"/>
                    <a:pt x="49780" y="136440"/>
                  </a:cubicBezTo>
                  <a:lnTo>
                    <a:pt x="49780" y="136440"/>
                  </a:lnTo>
                  <a:cubicBezTo>
                    <a:pt x="44851" y="143822"/>
                    <a:pt x="39005" y="150597"/>
                    <a:pt x="32028" y="156085"/>
                  </a:cubicBezTo>
                  <a:cubicBezTo>
                    <a:pt x="30695" y="157133"/>
                    <a:pt x="29325" y="158121"/>
                    <a:pt x="27920" y="159062"/>
                  </a:cubicBezTo>
                  <a:cubicBezTo>
                    <a:pt x="27601" y="159281"/>
                    <a:pt x="27792" y="159751"/>
                    <a:pt x="28093" y="159751"/>
                  </a:cubicBezTo>
                  <a:cubicBezTo>
                    <a:pt x="28151" y="159751"/>
                    <a:pt x="28214" y="159733"/>
                    <a:pt x="28278" y="159693"/>
                  </a:cubicBezTo>
                  <a:cubicBezTo>
                    <a:pt x="39398" y="152347"/>
                    <a:pt x="48054" y="141917"/>
                    <a:pt x="54745" y="130487"/>
                  </a:cubicBezTo>
                  <a:cubicBezTo>
                    <a:pt x="56412" y="127653"/>
                    <a:pt x="57960" y="124748"/>
                    <a:pt x="59412" y="121795"/>
                  </a:cubicBezTo>
                  <a:lnTo>
                    <a:pt x="59412" y="121795"/>
                  </a:lnTo>
                  <a:cubicBezTo>
                    <a:pt x="55995" y="132559"/>
                    <a:pt x="51876" y="142548"/>
                    <a:pt x="47030" y="152954"/>
                  </a:cubicBezTo>
                  <a:cubicBezTo>
                    <a:pt x="42244" y="163241"/>
                    <a:pt x="37945" y="174135"/>
                    <a:pt x="38041" y="185482"/>
                  </a:cubicBezTo>
                  <a:cubicBezTo>
                    <a:pt x="43994" y="180231"/>
                    <a:pt x="50018" y="174873"/>
                    <a:pt x="54257" y="168170"/>
                  </a:cubicBezTo>
                  <a:cubicBezTo>
                    <a:pt x="58900" y="160824"/>
                    <a:pt x="61163" y="152156"/>
                    <a:pt x="61829" y="143489"/>
                  </a:cubicBezTo>
                  <a:cubicBezTo>
                    <a:pt x="62449" y="135392"/>
                    <a:pt x="61746" y="127260"/>
                    <a:pt x="60651" y="119212"/>
                  </a:cubicBezTo>
                  <a:cubicBezTo>
                    <a:pt x="63568" y="112961"/>
                    <a:pt x="66032" y="106496"/>
                    <a:pt x="68033" y="99900"/>
                  </a:cubicBezTo>
                  <a:cubicBezTo>
                    <a:pt x="69545" y="94935"/>
                    <a:pt x="70795" y="89875"/>
                    <a:pt x="71783" y="84779"/>
                  </a:cubicBezTo>
                  <a:lnTo>
                    <a:pt x="71783" y="84779"/>
                  </a:lnTo>
                  <a:cubicBezTo>
                    <a:pt x="70569" y="93399"/>
                    <a:pt x="67735" y="109365"/>
                    <a:pt x="68140" y="112997"/>
                  </a:cubicBezTo>
                  <a:cubicBezTo>
                    <a:pt x="69295" y="123474"/>
                    <a:pt x="71569" y="133809"/>
                    <a:pt x="72712" y="144286"/>
                  </a:cubicBezTo>
                  <a:cubicBezTo>
                    <a:pt x="72771" y="144822"/>
                    <a:pt x="72807" y="145394"/>
                    <a:pt x="72783" y="145953"/>
                  </a:cubicBezTo>
                  <a:cubicBezTo>
                    <a:pt x="72390" y="146894"/>
                    <a:pt x="72676" y="147287"/>
                    <a:pt x="72247" y="148215"/>
                  </a:cubicBezTo>
                  <a:cubicBezTo>
                    <a:pt x="73521" y="146798"/>
                    <a:pt x="75498" y="143215"/>
                    <a:pt x="75545" y="142084"/>
                  </a:cubicBezTo>
                  <a:cubicBezTo>
                    <a:pt x="81153" y="128939"/>
                    <a:pt x="80963" y="118354"/>
                    <a:pt x="80201" y="104079"/>
                  </a:cubicBezTo>
                  <a:cubicBezTo>
                    <a:pt x="79760" y="95780"/>
                    <a:pt x="78022" y="87160"/>
                    <a:pt x="72878" y="80695"/>
                  </a:cubicBezTo>
                  <a:cubicBezTo>
                    <a:pt x="72878" y="80671"/>
                    <a:pt x="72890" y="80659"/>
                    <a:pt x="72902" y="80647"/>
                  </a:cubicBezTo>
                  <a:cubicBezTo>
                    <a:pt x="72878" y="80647"/>
                    <a:pt x="72866" y="80647"/>
                    <a:pt x="72843" y="80659"/>
                  </a:cubicBezTo>
                  <a:cubicBezTo>
                    <a:pt x="72759" y="80552"/>
                    <a:pt x="72664" y="80445"/>
                    <a:pt x="72581" y="80326"/>
                  </a:cubicBezTo>
                  <a:cubicBezTo>
                    <a:pt x="73247" y="76278"/>
                    <a:pt x="73759" y="72194"/>
                    <a:pt x="74117" y="68110"/>
                  </a:cubicBezTo>
                  <a:cubicBezTo>
                    <a:pt x="74581" y="62752"/>
                    <a:pt x="74771" y="57371"/>
                    <a:pt x="74688" y="51989"/>
                  </a:cubicBezTo>
                  <a:lnTo>
                    <a:pt x="74688" y="51989"/>
                  </a:lnTo>
                  <a:cubicBezTo>
                    <a:pt x="81320" y="69384"/>
                    <a:pt x="94607" y="84255"/>
                    <a:pt x="111359" y="92447"/>
                  </a:cubicBezTo>
                  <a:cubicBezTo>
                    <a:pt x="108073" y="82850"/>
                    <a:pt x="103966" y="73456"/>
                    <a:pt x="98286" y="65050"/>
                  </a:cubicBezTo>
                  <a:cubicBezTo>
                    <a:pt x="95119" y="60347"/>
                    <a:pt x="91440" y="55966"/>
                    <a:pt x="87261" y="52144"/>
                  </a:cubicBezTo>
                  <a:cubicBezTo>
                    <a:pt x="83927" y="49108"/>
                    <a:pt x="78879" y="44083"/>
                    <a:pt x="74581" y="42690"/>
                  </a:cubicBezTo>
                  <a:lnTo>
                    <a:pt x="74331" y="43274"/>
                  </a:lnTo>
                  <a:cubicBezTo>
                    <a:pt x="74164" y="40750"/>
                    <a:pt x="73938" y="38226"/>
                    <a:pt x="73640" y="35701"/>
                  </a:cubicBezTo>
                  <a:cubicBezTo>
                    <a:pt x="72402" y="24938"/>
                    <a:pt x="70080" y="14365"/>
                    <a:pt x="66651" y="4090"/>
                  </a:cubicBezTo>
                  <a:cubicBezTo>
                    <a:pt x="66223" y="2816"/>
                    <a:pt x="65770" y="1566"/>
                    <a:pt x="65282" y="316"/>
                  </a:cubicBezTo>
                  <a:cubicBezTo>
                    <a:pt x="65195" y="98"/>
                    <a:pt x="64999" y="0"/>
                    <a:pt x="64810" y="0"/>
                  </a:cubicBezTo>
                  <a:close/>
                </a:path>
              </a:pathLst>
            </a:custGeom>
            <a:solidFill>
              <a:srgbClr val="FFE8DD">
                <a:alpha val="2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9"/>
            <p:cNvSpPr/>
            <p:nvPr/>
          </p:nvSpPr>
          <p:spPr>
            <a:xfrm>
              <a:off x="2411848" y="1602237"/>
              <a:ext cx="774625" cy="263425"/>
            </a:xfrm>
            <a:custGeom>
              <a:avLst/>
              <a:gdLst/>
              <a:ahLst/>
              <a:cxnLst/>
              <a:rect l="l" t="t" r="r" b="b"/>
              <a:pathLst>
                <a:path w="29303" h="9965" extrusionOk="0">
                  <a:moveTo>
                    <a:pt x="3352" y="1"/>
                  </a:moveTo>
                  <a:cubicBezTo>
                    <a:pt x="2496" y="1"/>
                    <a:pt x="1634" y="134"/>
                    <a:pt x="1037" y="712"/>
                  </a:cubicBezTo>
                  <a:cubicBezTo>
                    <a:pt x="1" y="1724"/>
                    <a:pt x="418" y="3593"/>
                    <a:pt x="1489" y="4546"/>
                  </a:cubicBezTo>
                  <a:cubicBezTo>
                    <a:pt x="2573" y="5510"/>
                    <a:pt x="4073" y="5808"/>
                    <a:pt x="5502" y="6058"/>
                  </a:cubicBezTo>
                  <a:cubicBezTo>
                    <a:pt x="12598" y="7332"/>
                    <a:pt x="19682" y="8606"/>
                    <a:pt x="26778" y="9880"/>
                  </a:cubicBezTo>
                  <a:cubicBezTo>
                    <a:pt x="27020" y="9925"/>
                    <a:pt x="27279" y="9964"/>
                    <a:pt x="27530" y="9964"/>
                  </a:cubicBezTo>
                  <a:cubicBezTo>
                    <a:pt x="27872" y="9964"/>
                    <a:pt x="28198" y="9892"/>
                    <a:pt x="28445" y="9666"/>
                  </a:cubicBezTo>
                  <a:cubicBezTo>
                    <a:pt x="29302" y="8856"/>
                    <a:pt x="28123" y="7534"/>
                    <a:pt x="27076" y="7010"/>
                  </a:cubicBezTo>
                  <a:cubicBezTo>
                    <a:pt x="23516" y="5236"/>
                    <a:pt x="19765" y="3855"/>
                    <a:pt x="15908" y="2891"/>
                  </a:cubicBezTo>
                  <a:cubicBezTo>
                    <a:pt x="12145" y="1272"/>
                    <a:pt x="8097" y="295"/>
                    <a:pt x="4001" y="22"/>
                  </a:cubicBezTo>
                  <a:cubicBezTo>
                    <a:pt x="3788" y="9"/>
                    <a:pt x="3570" y="1"/>
                    <a:pt x="3352" y="1"/>
                  </a:cubicBezTo>
                  <a:close/>
                </a:path>
              </a:pathLst>
            </a:custGeom>
            <a:solidFill>
              <a:srgbClr val="FFE8DD">
                <a:alpha val="2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9"/>
            <p:cNvSpPr/>
            <p:nvPr/>
          </p:nvSpPr>
          <p:spPr>
            <a:xfrm>
              <a:off x="6031650" y="3960022"/>
              <a:ext cx="619451" cy="647922"/>
            </a:xfrm>
            <a:custGeom>
              <a:avLst/>
              <a:gdLst/>
              <a:ahLst/>
              <a:cxnLst/>
              <a:rect l="l" t="t" r="r" b="b"/>
              <a:pathLst>
                <a:path w="23433" h="24510" extrusionOk="0">
                  <a:moveTo>
                    <a:pt x="2834" y="0"/>
                  </a:moveTo>
                  <a:cubicBezTo>
                    <a:pt x="1878" y="0"/>
                    <a:pt x="926" y="130"/>
                    <a:pt x="1" y="411"/>
                  </a:cubicBezTo>
                  <a:cubicBezTo>
                    <a:pt x="3061" y="2935"/>
                    <a:pt x="5751" y="5900"/>
                    <a:pt x="7966" y="9186"/>
                  </a:cubicBezTo>
                  <a:cubicBezTo>
                    <a:pt x="10085" y="12317"/>
                    <a:pt x="11645" y="16341"/>
                    <a:pt x="14241" y="19116"/>
                  </a:cubicBezTo>
                  <a:cubicBezTo>
                    <a:pt x="16272" y="21273"/>
                    <a:pt x="19271" y="22223"/>
                    <a:pt x="22224" y="22907"/>
                  </a:cubicBezTo>
                  <a:lnTo>
                    <a:pt x="22224" y="22907"/>
                  </a:lnTo>
                  <a:cubicBezTo>
                    <a:pt x="22276" y="22073"/>
                    <a:pt x="22016" y="21125"/>
                    <a:pt x="21706" y="20330"/>
                  </a:cubicBezTo>
                  <a:cubicBezTo>
                    <a:pt x="20575" y="17508"/>
                    <a:pt x="19289" y="14746"/>
                    <a:pt x="17860" y="12055"/>
                  </a:cubicBezTo>
                  <a:cubicBezTo>
                    <a:pt x="16026" y="8662"/>
                    <a:pt x="13895" y="5316"/>
                    <a:pt x="10847" y="2947"/>
                  </a:cubicBezTo>
                  <a:cubicBezTo>
                    <a:pt x="8572" y="1163"/>
                    <a:pt x="5689" y="0"/>
                    <a:pt x="2834" y="0"/>
                  </a:cubicBezTo>
                  <a:close/>
                  <a:moveTo>
                    <a:pt x="22224" y="22907"/>
                  </a:moveTo>
                  <a:lnTo>
                    <a:pt x="22224" y="22907"/>
                  </a:lnTo>
                  <a:cubicBezTo>
                    <a:pt x="22183" y="23548"/>
                    <a:pt x="21959" y="24121"/>
                    <a:pt x="21432" y="24509"/>
                  </a:cubicBezTo>
                  <a:lnTo>
                    <a:pt x="23432" y="23176"/>
                  </a:lnTo>
                  <a:cubicBezTo>
                    <a:pt x="23032" y="23090"/>
                    <a:pt x="22628" y="23001"/>
                    <a:pt x="22224" y="22907"/>
                  </a:cubicBezTo>
                  <a:close/>
                </a:path>
              </a:pathLst>
            </a:custGeom>
            <a:solidFill>
              <a:srgbClr val="FFE8DD">
                <a:alpha val="2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 name="Google Shape;134;p9"/>
          <p:cNvGrpSpPr/>
          <p:nvPr/>
        </p:nvGrpSpPr>
        <p:grpSpPr>
          <a:xfrm>
            <a:off x="-1509599" y="-304782"/>
            <a:ext cx="6167209" cy="6428768"/>
            <a:chOff x="-689680" y="561781"/>
            <a:chExt cx="4660125" cy="5490450"/>
          </a:xfrm>
        </p:grpSpPr>
        <p:sp>
          <p:nvSpPr>
            <p:cNvPr id="135" name="Google Shape;135;p9"/>
            <p:cNvSpPr/>
            <p:nvPr/>
          </p:nvSpPr>
          <p:spPr>
            <a:xfrm>
              <a:off x="-689680" y="683245"/>
              <a:ext cx="4548500" cy="5159800"/>
            </a:xfrm>
            <a:custGeom>
              <a:avLst/>
              <a:gdLst/>
              <a:ahLst/>
              <a:cxnLst/>
              <a:rect l="l" t="t" r="r" b="b"/>
              <a:pathLst>
                <a:path w="181940" h="206392" extrusionOk="0">
                  <a:moveTo>
                    <a:pt x="74907" y="1"/>
                  </a:moveTo>
                  <a:cubicBezTo>
                    <a:pt x="66695" y="1"/>
                    <a:pt x="58096" y="1329"/>
                    <a:pt x="49578" y="5156"/>
                  </a:cubicBezTo>
                  <a:cubicBezTo>
                    <a:pt x="13645" y="21289"/>
                    <a:pt x="0" y="69723"/>
                    <a:pt x="4025" y="105394"/>
                  </a:cubicBezTo>
                  <a:cubicBezTo>
                    <a:pt x="9897" y="157283"/>
                    <a:pt x="55659" y="206391"/>
                    <a:pt x="103342" y="206391"/>
                  </a:cubicBezTo>
                  <a:cubicBezTo>
                    <a:pt x="103899" y="206391"/>
                    <a:pt x="104456" y="206385"/>
                    <a:pt x="105013" y="206371"/>
                  </a:cubicBezTo>
                  <a:cubicBezTo>
                    <a:pt x="132814" y="205704"/>
                    <a:pt x="166402" y="188036"/>
                    <a:pt x="172808" y="163211"/>
                  </a:cubicBezTo>
                  <a:cubicBezTo>
                    <a:pt x="175415" y="153091"/>
                    <a:pt x="171510" y="149531"/>
                    <a:pt x="168783" y="130767"/>
                  </a:cubicBezTo>
                  <a:cubicBezTo>
                    <a:pt x="161842" y="83011"/>
                    <a:pt x="181940" y="70366"/>
                    <a:pt x="171617" y="45935"/>
                  </a:cubicBezTo>
                  <a:cubicBezTo>
                    <a:pt x="159342" y="16919"/>
                    <a:pt x="119575" y="7763"/>
                    <a:pt x="105013" y="4406"/>
                  </a:cubicBezTo>
                  <a:cubicBezTo>
                    <a:pt x="96457" y="2440"/>
                    <a:pt x="86036" y="1"/>
                    <a:pt x="74907" y="1"/>
                  </a:cubicBezTo>
                  <a:close/>
                </a:path>
              </a:pathLst>
            </a:custGeom>
            <a:solidFill>
              <a:srgbClr val="E75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9"/>
            <p:cNvSpPr/>
            <p:nvPr/>
          </p:nvSpPr>
          <p:spPr>
            <a:xfrm>
              <a:off x="-637005" y="612431"/>
              <a:ext cx="4607450" cy="5439800"/>
            </a:xfrm>
            <a:custGeom>
              <a:avLst/>
              <a:gdLst/>
              <a:ahLst/>
              <a:cxnLst/>
              <a:rect l="l" t="t" r="r" b="b"/>
              <a:pathLst>
                <a:path w="184298" h="217592" extrusionOk="0">
                  <a:moveTo>
                    <a:pt x="77058" y="601"/>
                  </a:moveTo>
                  <a:cubicBezTo>
                    <a:pt x="88547" y="601"/>
                    <a:pt x="99323" y="3089"/>
                    <a:pt x="108228" y="5137"/>
                  </a:cubicBezTo>
                  <a:lnTo>
                    <a:pt x="108633" y="5232"/>
                  </a:lnTo>
                  <a:cubicBezTo>
                    <a:pt x="116289" y="6994"/>
                    <a:pt x="130541" y="10268"/>
                    <a:pt x="144495" y="16912"/>
                  </a:cubicBezTo>
                  <a:cubicBezTo>
                    <a:pt x="161545" y="25044"/>
                    <a:pt x="172963" y="35736"/>
                    <a:pt x="178452" y="48714"/>
                  </a:cubicBezTo>
                  <a:cubicBezTo>
                    <a:pt x="183678" y="61060"/>
                    <a:pt x="181416" y="70633"/>
                    <a:pt x="178559" y="82742"/>
                  </a:cubicBezTo>
                  <a:cubicBezTo>
                    <a:pt x="175499" y="95731"/>
                    <a:pt x="171689" y="111888"/>
                    <a:pt x="175463" y="137832"/>
                  </a:cubicBezTo>
                  <a:cubicBezTo>
                    <a:pt x="176535" y="145237"/>
                    <a:pt x="177785" y="150381"/>
                    <a:pt x="178785" y="154512"/>
                  </a:cubicBezTo>
                  <a:cubicBezTo>
                    <a:pt x="180464" y="161430"/>
                    <a:pt x="181380" y="165240"/>
                    <a:pt x="179690" y="171824"/>
                  </a:cubicBezTo>
                  <a:cubicBezTo>
                    <a:pt x="172939" y="197970"/>
                    <a:pt x="137530" y="216282"/>
                    <a:pt x="108693" y="216972"/>
                  </a:cubicBezTo>
                  <a:cubicBezTo>
                    <a:pt x="108109" y="216984"/>
                    <a:pt x="107514" y="216996"/>
                    <a:pt x="106919" y="216996"/>
                  </a:cubicBezTo>
                  <a:cubicBezTo>
                    <a:pt x="95239" y="216996"/>
                    <a:pt x="83404" y="214210"/>
                    <a:pt x="71712" y="208698"/>
                  </a:cubicBezTo>
                  <a:cubicBezTo>
                    <a:pt x="60032" y="203197"/>
                    <a:pt x="49066" y="195267"/>
                    <a:pt x="39137" y="185147"/>
                  </a:cubicBezTo>
                  <a:cubicBezTo>
                    <a:pt x="19074" y="164692"/>
                    <a:pt x="5847" y="137689"/>
                    <a:pt x="2834" y="111078"/>
                  </a:cubicBezTo>
                  <a:cubicBezTo>
                    <a:pt x="608" y="91409"/>
                    <a:pt x="3584" y="69442"/>
                    <a:pt x="10990" y="50821"/>
                  </a:cubicBezTo>
                  <a:cubicBezTo>
                    <a:pt x="16979" y="35784"/>
                    <a:pt x="28707" y="15793"/>
                    <a:pt x="50543" y="5994"/>
                  </a:cubicBezTo>
                  <a:cubicBezTo>
                    <a:pt x="59449" y="1994"/>
                    <a:pt x="68450" y="601"/>
                    <a:pt x="77058" y="601"/>
                  </a:cubicBezTo>
                  <a:close/>
                  <a:moveTo>
                    <a:pt x="77051" y="0"/>
                  </a:moveTo>
                  <a:cubicBezTo>
                    <a:pt x="68380" y="0"/>
                    <a:pt x="59297" y="1404"/>
                    <a:pt x="50293" y="5446"/>
                  </a:cubicBezTo>
                  <a:cubicBezTo>
                    <a:pt x="41232" y="9518"/>
                    <a:pt x="33124" y="15722"/>
                    <a:pt x="26171" y="23877"/>
                  </a:cubicBezTo>
                  <a:cubicBezTo>
                    <a:pt x="19825" y="31343"/>
                    <a:pt x="14526" y="40332"/>
                    <a:pt x="10442" y="50607"/>
                  </a:cubicBezTo>
                  <a:cubicBezTo>
                    <a:pt x="2989" y="69311"/>
                    <a:pt x="1" y="91374"/>
                    <a:pt x="2239" y="111138"/>
                  </a:cubicBezTo>
                  <a:cubicBezTo>
                    <a:pt x="5263" y="137879"/>
                    <a:pt x="18563" y="165014"/>
                    <a:pt x="38720" y="185552"/>
                  </a:cubicBezTo>
                  <a:cubicBezTo>
                    <a:pt x="48697" y="195732"/>
                    <a:pt x="59711" y="203697"/>
                    <a:pt x="71450" y="209233"/>
                  </a:cubicBezTo>
                  <a:cubicBezTo>
                    <a:pt x="83225" y="214782"/>
                    <a:pt x="95155" y="217592"/>
                    <a:pt x="106919" y="217592"/>
                  </a:cubicBezTo>
                  <a:cubicBezTo>
                    <a:pt x="107514" y="217592"/>
                    <a:pt x="108121" y="217580"/>
                    <a:pt x="108717" y="217568"/>
                  </a:cubicBezTo>
                  <a:cubicBezTo>
                    <a:pt x="123421" y="217211"/>
                    <a:pt x="139530" y="212400"/>
                    <a:pt x="152936" y="204364"/>
                  </a:cubicBezTo>
                  <a:cubicBezTo>
                    <a:pt x="167414" y="195672"/>
                    <a:pt x="177118" y="184171"/>
                    <a:pt x="180261" y="171967"/>
                  </a:cubicBezTo>
                  <a:cubicBezTo>
                    <a:pt x="182000" y="165252"/>
                    <a:pt x="181011" y="161156"/>
                    <a:pt x="179356" y="154370"/>
                  </a:cubicBezTo>
                  <a:cubicBezTo>
                    <a:pt x="178368" y="150250"/>
                    <a:pt x="177118" y="145130"/>
                    <a:pt x="176046" y="137737"/>
                  </a:cubicBezTo>
                  <a:cubicBezTo>
                    <a:pt x="172296" y="111912"/>
                    <a:pt x="176094" y="95815"/>
                    <a:pt x="179142" y="82885"/>
                  </a:cubicBezTo>
                  <a:cubicBezTo>
                    <a:pt x="182023" y="70657"/>
                    <a:pt x="184298" y="61013"/>
                    <a:pt x="178999" y="48476"/>
                  </a:cubicBezTo>
                  <a:cubicBezTo>
                    <a:pt x="173451" y="35367"/>
                    <a:pt x="161938" y="24568"/>
                    <a:pt x="144745" y="16376"/>
                  </a:cubicBezTo>
                  <a:cubicBezTo>
                    <a:pt x="130743" y="9709"/>
                    <a:pt x="116444" y="6411"/>
                    <a:pt x="108764" y="4649"/>
                  </a:cubicBezTo>
                  <a:lnTo>
                    <a:pt x="108359" y="4553"/>
                  </a:lnTo>
                  <a:cubicBezTo>
                    <a:pt x="99429" y="2493"/>
                    <a:pt x="88605" y="0"/>
                    <a:pt x="77051" y="0"/>
                  </a:cubicBezTo>
                  <a:close/>
                </a:path>
              </a:pathLst>
            </a:custGeom>
            <a:solidFill>
              <a:srgbClr val="FBB8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9"/>
            <p:cNvSpPr/>
            <p:nvPr/>
          </p:nvSpPr>
          <p:spPr>
            <a:xfrm>
              <a:off x="-601280" y="561781"/>
              <a:ext cx="4518750" cy="5335075"/>
            </a:xfrm>
            <a:custGeom>
              <a:avLst/>
              <a:gdLst/>
              <a:ahLst/>
              <a:cxnLst/>
              <a:rect l="l" t="t" r="r" b="b"/>
              <a:pathLst>
                <a:path w="180750" h="213403" extrusionOk="0">
                  <a:moveTo>
                    <a:pt x="75557" y="603"/>
                  </a:moveTo>
                  <a:cubicBezTo>
                    <a:pt x="86833" y="603"/>
                    <a:pt x="97405" y="3031"/>
                    <a:pt x="106133" y="5044"/>
                  </a:cubicBezTo>
                  <a:lnTo>
                    <a:pt x="106538" y="5139"/>
                  </a:lnTo>
                  <a:cubicBezTo>
                    <a:pt x="114050" y="6865"/>
                    <a:pt x="128016" y="10080"/>
                    <a:pt x="141697" y="16605"/>
                  </a:cubicBezTo>
                  <a:cubicBezTo>
                    <a:pt x="158413" y="24570"/>
                    <a:pt x="169617" y="35059"/>
                    <a:pt x="174998" y="47775"/>
                  </a:cubicBezTo>
                  <a:cubicBezTo>
                    <a:pt x="180118" y="59896"/>
                    <a:pt x="177916" y="69278"/>
                    <a:pt x="175106" y="81148"/>
                  </a:cubicBezTo>
                  <a:cubicBezTo>
                    <a:pt x="172105" y="93888"/>
                    <a:pt x="168367" y="109735"/>
                    <a:pt x="172070" y="135179"/>
                  </a:cubicBezTo>
                  <a:cubicBezTo>
                    <a:pt x="173117" y="142441"/>
                    <a:pt x="174344" y="147490"/>
                    <a:pt x="175320" y="151538"/>
                  </a:cubicBezTo>
                  <a:cubicBezTo>
                    <a:pt x="176975" y="158324"/>
                    <a:pt x="177880" y="162063"/>
                    <a:pt x="176213" y="168504"/>
                  </a:cubicBezTo>
                  <a:cubicBezTo>
                    <a:pt x="169593" y="194150"/>
                    <a:pt x="134874" y="212105"/>
                    <a:pt x="106597" y="212783"/>
                  </a:cubicBezTo>
                  <a:cubicBezTo>
                    <a:pt x="106007" y="212798"/>
                    <a:pt x="105417" y="212805"/>
                    <a:pt x="104826" y="212805"/>
                  </a:cubicBezTo>
                  <a:cubicBezTo>
                    <a:pt x="93375" y="212805"/>
                    <a:pt x="81777" y="210064"/>
                    <a:pt x="70319" y="204663"/>
                  </a:cubicBezTo>
                  <a:cubicBezTo>
                    <a:pt x="58877" y="199270"/>
                    <a:pt x="48125" y="191495"/>
                    <a:pt x="38386" y="181565"/>
                  </a:cubicBezTo>
                  <a:cubicBezTo>
                    <a:pt x="18717" y="161503"/>
                    <a:pt x="5739" y="135036"/>
                    <a:pt x="2786" y="108937"/>
                  </a:cubicBezTo>
                  <a:cubicBezTo>
                    <a:pt x="596" y="89649"/>
                    <a:pt x="3513" y="68111"/>
                    <a:pt x="10787" y="49847"/>
                  </a:cubicBezTo>
                  <a:cubicBezTo>
                    <a:pt x="16657" y="35095"/>
                    <a:pt x="28159" y="15497"/>
                    <a:pt x="49566" y="5889"/>
                  </a:cubicBezTo>
                  <a:cubicBezTo>
                    <a:pt x="58305" y="1960"/>
                    <a:pt x="67128" y="603"/>
                    <a:pt x="75557" y="603"/>
                  </a:cubicBezTo>
                  <a:close/>
                  <a:moveTo>
                    <a:pt x="75554" y="1"/>
                  </a:moveTo>
                  <a:cubicBezTo>
                    <a:pt x="67054" y="1"/>
                    <a:pt x="58149" y="1376"/>
                    <a:pt x="49316" y="5341"/>
                  </a:cubicBezTo>
                  <a:cubicBezTo>
                    <a:pt x="27730" y="15033"/>
                    <a:pt x="16145" y="34773"/>
                    <a:pt x="10240" y="49632"/>
                  </a:cubicBezTo>
                  <a:cubicBezTo>
                    <a:pt x="2929" y="67980"/>
                    <a:pt x="0" y="89614"/>
                    <a:pt x="2191" y="108997"/>
                  </a:cubicBezTo>
                  <a:cubicBezTo>
                    <a:pt x="5156" y="135226"/>
                    <a:pt x="18193" y="161837"/>
                    <a:pt x="37958" y="181982"/>
                  </a:cubicBezTo>
                  <a:cubicBezTo>
                    <a:pt x="47756" y="191959"/>
                    <a:pt x="58555" y="199770"/>
                    <a:pt x="70069" y="205199"/>
                  </a:cubicBezTo>
                  <a:cubicBezTo>
                    <a:pt x="81618" y="210652"/>
                    <a:pt x="93310" y="213403"/>
                    <a:pt x="104859" y="213403"/>
                  </a:cubicBezTo>
                  <a:cubicBezTo>
                    <a:pt x="105442" y="213403"/>
                    <a:pt x="106026" y="213391"/>
                    <a:pt x="106609" y="213379"/>
                  </a:cubicBezTo>
                  <a:cubicBezTo>
                    <a:pt x="121039" y="213033"/>
                    <a:pt x="136839" y="208307"/>
                    <a:pt x="149983" y="200425"/>
                  </a:cubicBezTo>
                  <a:cubicBezTo>
                    <a:pt x="164188" y="191900"/>
                    <a:pt x="173701" y="180625"/>
                    <a:pt x="176784" y="168659"/>
                  </a:cubicBezTo>
                  <a:cubicBezTo>
                    <a:pt x="178487" y="162063"/>
                    <a:pt x="177523" y="158050"/>
                    <a:pt x="175903" y="151395"/>
                  </a:cubicBezTo>
                  <a:cubicBezTo>
                    <a:pt x="174927" y="147359"/>
                    <a:pt x="173701" y="142322"/>
                    <a:pt x="172653" y="135083"/>
                  </a:cubicBezTo>
                  <a:cubicBezTo>
                    <a:pt x="168974" y="109759"/>
                    <a:pt x="172701" y="93971"/>
                    <a:pt x="175689" y="81279"/>
                  </a:cubicBezTo>
                  <a:cubicBezTo>
                    <a:pt x="178511" y="69301"/>
                    <a:pt x="180749" y="59836"/>
                    <a:pt x="175546" y="47549"/>
                  </a:cubicBezTo>
                  <a:cubicBezTo>
                    <a:pt x="170117" y="34690"/>
                    <a:pt x="158806" y="24094"/>
                    <a:pt x="141959" y="16057"/>
                  </a:cubicBezTo>
                  <a:cubicBezTo>
                    <a:pt x="128219" y="9520"/>
                    <a:pt x="114205" y="6294"/>
                    <a:pt x="106669" y="4555"/>
                  </a:cubicBezTo>
                  <a:lnTo>
                    <a:pt x="106264" y="4460"/>
                  </a:lnTo>
                  <a:cubicBezTo>
                    <a:pt x="97501" y="2446"/>
                    <a:pt x="86887" y="1"/>
                    <a:pt x="75554" y="1"/>
                  </a:cubicBezTo>
                  <a:close/>
                </a:path>
              </a:pathLst>
            </a:custGeom>
            <a:solidFill>
              <a:srgbClr val="FBB8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Google Shape;138;p9"/>
          <p:cNvSpPr txBox="1">
            <a:spLocks noGrp="1"/>
          </p:cNvSpPr>
          <p:nvPr>
            <p:ph type="subTitle" idx="1"/>
          </p:nvPr>
        </p:nvSpPr>
        <p:spPr>
          <a:xfrm>
            <a:off x="630750" y="2785533"/>
            <a:ext cx="3062400" cy="576300"/>
          </a:xfrm>
          <a:prstGeom prst="rect">
            <a:avLst/>
          </a:prstGeom>
        </p:spPr>
        <p:txBody>
          <a:bodyPr spcFirstLastPara="1" wrap="square" lIns="91425" tIns="91425" rIns="91425" bIns="91425" anchor="ctr" anchorCtr="0">
            <a:noAutofit/>
          </a:bodyPr>
          <a:lstStyle>
            <a:lvl1pPr lvl="0">
              <a:spcBef>
                <a:spcPts val="0"/>
              </a:spcBef>
              <a:spcAft>
                <a:spcPts val="0"/>
              </a:spcAft>
              <a:buNone/>
              <a:defRPr sz="3600" b="0">
                <a:solidFill>
                  <a:schemeClr val="accent4"/>
                </a:solidFill>
                <a:latin typeface="Lato Black"/>
                <a:ea typeface="Lato Black"/>
                <a:cs typeface="Lato Black"/>
                <a:sym typeface="Lato Black"/>
              </a:defRPr>
            </a:lvl1pPr>
            <a:lvl2pPr lvl="1">
              <a:spcBef>
                <a:spcPts val="0"/>
              </a:spcBef>
              <a:spcAft>
                <a:spcPts val="0"/>
              </a:spcAft>
              <a:buNone/>
              <a:defRPr b="0">
                <a:solidFill>
                  <a:schemeClr val="accent4"/>
                </a:solidFill>
                <a:latin typeface="Lato Black"/>
                <a:ea typeface="Lato Black"/>
                <a:cs typeface="Lato Black"/>
                <a:sym typeface="Lato Black"/>
              </a:defRPr>
            </a:lvl2pPr>
            <a:lvl3pPr lvl="2">
              <a:spcBef>
                <a:spcPts val="0"/>
              </a:spcBef>
              <a:spcAft>
                <a:spcPts val="0"/>
              </a:spcAft>
              <a:buNone/>
              <a:defRPr b="0">
                <a:solidFill>
                  <a:schemeClr val="accent4"/>
                </a:solidFill>
                <a:latin typeface="Lato Black"/>
                <a:ea typeface="Lato Black"/>
                <a:cs typeface="Lato Black"/>
                <a:sym typeface="Lato Black"/>
              </a:defRPr>
            </a:lvl3pPr>
            <a:lvl4pPr lvl="3">
              <a:spcBef>
                <a:spcPts val="0"/>
              </a:spcBef>
              <a:spcAft>
                <a:spcPts val="0"/>
              </a:spcAft>
              <a:buNone/>
              <a:defRPr b="0">
                <a:solidFill>
                  <a:schemeClr val="accent4"/>
                </a:solidFill>
                <a:latin typeface="Lato Black"/>
                <a:ea typeface="Lato Black"/>
                <a:cs typeface="Lato Black"/>
                <a:sym typeface="Lato Black"/>
              </a:defRPr>
            </a:lvl4pPr>
            <a:lvl5pPr lvl="4">
              <a:spcBef>
                <a:spcPts val="0"/>
              </a:spcBef>
              <a:spcAft>
                <a:spcPts val="0"/>
              </a:spcAft>
              <a:buNone/>
              <a:defRPr b="0">
                <a:solidFill>
                  <a:schemeClr val="accent4"/>
                </a:solidFill>
                <a:latin typeface="Lato Black"/>
                <a:ea typeface="Lato Black"/>
                <a:cs typeface="Lato Black"/>
                <a:sym typeface="Lato Black"/>
              </a:defRPr>
            </a:lvl5pPr>
            <a:lvl6pPr lvl="5">
              <a:spcBef>
                <a:spcPts val="0"/>
              </a:spcBef>
              <a:spcAft>
                <a:spcPts val="0"/>
              </a:spcAft>
              <a:buNone/>
              <a:defRPr b="0">
                <a:solidFill>
                  <a:schemeClr val="accent4"/>
                </a:solidFill>
                <a:latin typeface="Lato Black"/>
                <a:ea typeface="Lato Black"/>
                <a:cs typeface="Lato Black"/>
                <a:sym typeface="Lato Black"/>
              </a:defRPr>
            </a:lvl6pPr>
            <a:lvl7pPr lvl="6">
              <a:spcBef>
                <a:spcPts val="0"/>
              </a:spcBef>
              <a:spcAft>
                <a:spcPts val="0"/>
              </a:spcAft>
              <a:buNone/>
              <a:defRPr b="0">
                <a:solidFill>
                  <a:schemeClr val="accent4"/>
                </a:solidFill>
                <a:latin typeface="Lato Black"/>
                <a:ea typeface="Lato Black"/>
                <a:cs typeface="Lato Black"/>
                <a:sym typeface="Lato Black"/>
              </a:defRPr>
            </a:lvl7pPr>
            <a:lvl8pPr lvl="7">
              <a:spcBef>
                <a:spcPts val="0"/>
              </a:spcBef>
              <a:spcAft>
                <a:spcPts val="0"/>
              </a:spcAft>
              <a:buNone/>
              <a:defRPr b="0">
                <a:solidFill>
                  <a:schemeClr val="accent4"/>
                </a:solidFill>
                <a:latin typeface="Lato Black"/>
                <a:ea typeface="Lato Black"/>
                <a:cs typeface="Lato Black"/>
                <a:sym typeface="Lato Black"/>
              </a:defRPr>
            </a:lvl8pPr>
            <a:lvl9pPr lvl="8">
              <a:spcBef>
                <a:spcPts val="0"/>
              </a:spcBef>
              <a:spcAft>
                <a:spcPts val="0"/>
              </a:spcAft>
              <a:buNone/>
              <a:defRPr b="0">
                <a:solidFill>
                  <a:schemeClr val="accent4"/>
                </a:solidFill>
                <a:latin typeface="Lato Black"/>
                <a:ea typeface="Lato Black"/>
                <a:cs typeface="Lato Black"/>
                <a:sym typeface="Lato Black"/>
              </a:defRPr>
            </a:lvl9pPr>
          </a:lstStyle>
          <a:p>
            <a:endParaRPr/>
          </a:p>
        </p:txBody>
      </p:sp>
      <p:sp>
        <p:nvSpPr>
          <p:cNvPr id="139" name="Google Shape;139;p9"/>
          <p:cNvSpPr txBox="1">
            <a:spLocks noGrp="1"/>
          </p:cNvSpPr>
          <p:nvPr>
            <p:ph type="subTitle" idx="2"/>
          </p:nvPr>
        </p:nvSpPr>
        <p:spPr>
          <a:xfrm>
            <a:off x="630750" y="3409811"/>
            <a:ext cx="2881200" cy="500100"/>
          </a:xfrm>
          <a:prstGeom prst="rect">
            <a:avLst/>
          </a:prstGeom>
        </p:spPr>
        <p:txBody>
          <a:bodyPr spcFirstLastPara="1" wrap="square" lIns="91425" tIns="91425" rIns="91425" bIns="91425" anchor="ctr" anchorCtr="0">
            <a:noAutofit/>
          </a:bodyPr>
          <a:lstStyle>
            <a:lvl1pPr lvl="0">
              <a:spcBef>
                <a:spcPts val="0"/>
              </a:spcBef>
              <a:spcAft>
                <a:spcPts val="0"/>
              </a:spcAft>
              <a:buNone/>
              <a:defRPr sz="1600" b="0">
                <a:solidFill>
                  <a:schemeClr val="accent6"/>
                </a:solidFill>
              </a:defRPr>
            </a:lvl1pPr>
            <a:lvl2pPr lvl="1">
              <a:spcBef>
                <a:spcPts val="0"/>
              </a:spcBef>
              <a:spcAft>
                <a:spcPts val="0"/>
              </a:spcAft>
              <a:buNone/>
              <a:defRPr sz="1600">
                <a:solidFill>
                  <a:schemeClr val="accent6"/>
                </a:solidFill>
              </a:defRPr>
            </a:lvl2pPr>
            <a:lvl3pPr lvl="2">
              <a:spcBef>
                <a:spcPts val="0"/>
              </a:spcBef>
              <a:spcAft>
                <a:spcPts val="0"/>
              </a:spcAft>
              <a:buNone/>
              <a:defRPr sz="1600">
                <a:solidFill>
                  <a:schemeClr val="accent6"/>
                </a:solidFill>
              </a:defRPr>
            </a:lvl3pPr>
            <a:lvl4pPr lvl="3">
              <a:spcBef>
                <a:spcPts val="0"/>
              </a:spcBef>
              <a:spcAft>
                <a:spcPts val="0"/>
              </a:spcAft>
              <a:buNone/>
              <a:defRPr sz="1600">
                <a:solidFill>
                  <a:schemeClr val="accent6"/>
                </a:solidFill>
              </a:defRPr>
            </a:lvl4pPr>
            <a:lvl5pPr lvl="4">
              <a:spcBef>
                <a:spcPts val="0"/>
              </a:spcBef>
              <a:spcAft>
                <a:spcPts val="0"/>
              </a:spcAft>
              <a:buNone/>
              <a:defRPr sz="1600">
                <a:solidFill>
                  <a:schemeClr val="accent6"/>
                </a:solidFill>
              </a:defRPr>
            </a:lvl5pPr>
            <a:lvl6pPr lvl="5">
              <a:spcBef>
                <a:spcPts val="0"/>
              </a:spcBef>
              <a:spcAft>
                <a:spcPts val="0"/>
              </a:spcAft>
              <a:buNone/>
              <a:defRPr sz="1600">
                <a:solidFill>
                  <a:schemeClr val="accent6"/>
                </a:solidFill>
              </a:defRPr>
            </a:lvl6pPr>
            <a:lvl7pPr lvl="6">
              <a:spcBef>
                <a:spcPts val="0"/>
              </a:spcBef>
              <a:spcAft>
                <a:spcPts val="0"/>
              </a:spcAft>
              <a:buNone/>
              <a:defRPr sz="1600">
                <a:solidFill>
                  <a:schemeClr val="accent6"/>
                </a:solidFill>
              </a:defRPr>
            </a:lvl7pPr>
            <a:lvl8pPr lvl="7">
              <a:spcBef>
                <a:spcPts val="0"/>
              </a:spcBef>
              <a:spcAft>
                <a:spcPts val="0"/>
              </a:spcAft>
              <a:buNone/>
              <a:defRPr sz="1600">
                <a:solidFill>
                  <a:schemeClr val="accent6"/>
                </a:solidFill>
              </a:defRPr>
            </a:lvl8pPr>
            <a:lvl9pPr lvl="8">
              <a:spcBef>
                <a:spcPts val="0"/>
              </a:spcBef>
              <a:spcAft>
                <a:spcPts val="0"/>
              </a:spcAft>
              <a:buNone/>
              <a:defRPr sz="1600">
                <a:solidFill>
                  <a:schemeClr val="accent6"/>
                </a:solidFill>
              </a:defRPr>
            </a:lvl9pPr>
          </a:lstStyle>
          <a:p>
            <a:endParaRPr/>
          </a:p>
        </p:txBody>
      </p:sp>
      <p:sp>
        <p:nvSpPr>
          <p:cNvPr id="140" name="Google Shape;140;p9"/>
          <p:cNvSpPr txBox="1">
            <a:spLocks noGrp="1"/>
          </p:cNvSpPr>
          <p:nvPr>
            <p:ph type="title" hasCustomPrompt="1"/>
          </p:nvPr>
        </p:nvSpPr>
        <p:spPr>
          <a:xfrm>
            <a:off x="630741" y="1484430"/>
            <a:ext cx="2996700" cy="1061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9600"/>
              <a:buFont typeface="Lato Black"/>
              <a:buNone/>
              <a:defRPr sz="9600" b="0">
                <a:solidFill>
                  <a:schemeClr val="lt1"/>
                </a:solidFill>
                <a:latin typeface="Lato Black"/>
                <a:ea typeface="Lato Black"/>
                <a:cs typeface="Lato Black"/>
                <a:sym typeface="Lato Black"/>
              </a:defRPr>
            </a:lvl1pPr>
            <a:lvl2pPr lvl="1" rtl="0">
              <a:spcBef>
                <a:spcPts val="0"/>
              </a:spcBef>
              <a:spcAft>
                <a:spcPts val="0"/>
              </a:spcAft>
              <a:buClr>
                <a:schemeClr val="lt1"/>
              </a:buClr>
              <a:buSzPts val="9600"/>
              <a:buFont typeface="Lato Black"/>
              <a:buNone/>
              <a:defRPr sz="9600">
                <a:solidFill>
                  <a:schemeClr val="lt1"/>
                </a:solidFill>
                <a:latin typeface="Lato Black"/>
                <a:ea typeface="Lato Black"/>
                <a:cs typeface="Lato Black"/>
                <a:sym typeface="Lato Black"/>
              </a:defRPr>
            </a:lvl2pPr>
            <a:lvl3pPr lvl="2" rtl="0">
              <a:spcBef>
                <a:spcPts val="0"/>
              </a:spcBef>
              <a:spcAft>
                <a:spcPts val="0"/>
              </a:spcAft>
              <a:buClr>
                <a:schemeClr val="lt1"/>
              </a:buClr>
              <a:buSzPts val="9600"/>
              <a:buFont typeface="Lato Black"/>
              <a:buNone/>
              <a:defRPr sz="9600">
                <a:solidFill>
                  <a:schemeClr val="lt1"/>
                </a:solidFill>
                <a:latin typeface="Lato Black"/>
                <a:ea typeface="Lato Black"/>
                <a:cs typeface="Lato Black"/>
                <a:sym typeface="Lato Black"/>
              </a:defRPr>
            </a:lvl3pPr>
            <a:lvl4pPr lvl="3" rtl="0">
              <a:spcBef>
                <a:spcPts val="0"/>
              </a:spcBef>
              <a:spcAft>
                <a:spcPts val="0"/>
              </a:spcAft>
              <a:buClr>
                <a:schemeClr val="lt1"/>
              </a:buClr>
              <a:buSzPts val="9600"/>
              <a:buFont typeface="Lato Black"/>
              <a:buNone/>
              <a:defRPr sz="9600">
                <a:solidFill>
                  <a:schemeClr val="lt1"/>
                </a:solidFill>
                <a:latin typeface="Lato Black"/>
                <a:ea typeface="Lato Black"/>
                <a:cs typeface="Lato Black"/>
                <a:sym typeface="Lato Black"/>
              </a:defRPr>
            </a:lvl4pPr>
            <a:lvl5pPr lvl="4" rtl="0">
              <a:spcBef>
                <a:spcPts val="0"/>
              </a:spcBef>
              <a:spcAft>
                <a:spcPts val="0"/>
              </a:spcAft>
              <a:buClr>
                <a:schemeClr val="lt1"/>
              </a:buClr>
              <a:buSzPts val="9600"/>
              <a:buFont typeface="Lato Black"/>
              <a:buNone/>
              <a:defRPr sz="9600">
                <a:solidFill>
                  <a:schemeClr val="lt1"/>
                </a:solidFill>
                <a:latin typeface="Lato Black"/>
                <a:ea typeface="Lato Black"/>
                <a:cs typeface="Lato Black"/>
                <a:sym typeface="Lato Black"/>
              </a:defRPr>
            </a:lvl5pPr>
            <a:lvl6pPr lvl="5" rtl="0">
              <a:spcBef>
                <a:spcPts val="0"/>
              </a:spcBef>
              <a:spcAft>
                <a:spcPts val="0"/>
              </a:spcAft>
              <a:buClr>
                <a:schemeClr val="lt1"/>
              </a:buClr>
              <a:buSzPts val="9600"/>
              <a:buFont typeface="Lato Black"/>
              <a:buNone/>
              <a:defRPr sz="9600">
                <a:solidFill>
                  <a:schemeClr val="lt1"/>
                </a:solidFill>
                <a:latin typeface="Lato Black"/>
                <a:ea typeface="Lato Black"/>
                <a:cs typeface="Lato Black"/>
                <a:sym typeface="Lato Black"/>
              </a:defRPr>
            </a:lvl6pPr>
            <a:lvl7pPr lvl="6" rtl="0">
              <a:spcBef>
                <a:spcPts val="0"/>
              </a:spcBef>
              <a:spcAft>
                <a:spcPts val="0"/>
              </a:spcAft>
              <a:buClr>
                <a:schemeClr val="lt1"/>
              </a:buClr>
              <a:buSzPts val="9600"/>
              <a:buFont typeface="Lato Black"/>
              <a:buNone/>
              <a:defRPr sz="9600">
                <a:solidFill>
                  <a:schemeClr val="lt1"/>
                </a:solidFill>
                <a:latin typeface="Lato Black"/>
                <a:ea typeface="Lato Black"/>
                <a:cs typeface="Lato Black"/>
                <a:sym typeface="Lato Black"/>
              </a:defRPr>
            </a:lvl7pPr>
            <a:lvl8pPr lvl="7" rtl="0">
              <a:spcBef>
                <a:spcPts val="0"/>
              </a:spcBef>
              <a:spcAft>
                <a:spcPts val="0"/>
              </a:spcAft>
              <a:buClr>
                <a:schemeClr val="lt1"/>
              </a:buClr>
              <a:buSzPts val="9600"/>
              <a:buFont typeface="Lato Black"/>
              <a:buNone/>
              <a:defRPr sz="9600">
                <a:solidFill>
                  <a:schemeClr val="lt1"/>
                </a:solidFill>
                <a:latin typeface="Lato Black"/>
                <a:ea typeface="Lato Black"/>
                <a:cs typeface="Lato Black"/>
                <a:sym typeface="Lato Black"/>
              </a:defRPr>
            </a:lvl8pPr>
            <a:lvl9pPr lvl="8" rtl="0">
              <a:spcBef>
                <a:spcPts val="0"/>
              </a:spcBef>
              <a:spcAft>
                <a:spcPts val="0"/>
              </a:spcAft>
              <a:buClr>
                <a:schemeClr val="lt1"/>
              </a:buClr>
              <a:buSzPts val="9600"/>
              <a:buFont typeface="Lato Black"/>
              <a:buNone/>
              <a:defRPr sz="9600">
                <a:solidFill>
                  <a:schemeClr val="lt1"/>
                </a:solidFill>
                <a:latin typeface="Lato Black"/>
                <a:ea typeface="Lato Black"/>
                <a:cs typeface="Lato Black"/>
                <a:sym typeface="Lato Black"/>
              </a:defRPr>
            </a:lvl9pPr>
          </a:lstStyle>
          <a:p>
            <a:r>
              <a:t>xx%</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41"/>
        <p:cNvGrpSpPr/>
        <p:nvPr/>
      </p:nvGrpSpPr>
      <p:grpSpPr>
        <a:xfrm>
          <a:off x="0" y="0"/>
          <a:ext cx="0" cy="0"/>
          <a:chOff x="0" y="0"/>
          <a:chExt cx="0" cy="0"/>
        </a:xfrm>
      </p:grpSpPr>
      <p:grpSp>
        <p:nvGrpSpPr>
          <p:cNvPr id="142" name="Google Shape;142;p10"/>
          <p:cNvGrpSpPr/>
          <p:nvPr/>
        </p:nvGrpSpPr>
        <p:grpSpPr>
          <a:xfrm rot="-10388343">
            <a:off x="5341985" y="-790972"/>
            <a:ext cx="4322388" cy="4257913"/>
            <a:chOff x="-447192" y="2032975"/>
            <a:chExt cx="3752567" cy="3696591"/>
          </a:xfrm>
        </p:grpSpPr>
        <p:sp>
          <p:nvSpPr>
            <p:cNvPr id="143" name="Google Shape;143;p10"/>
            <p:cNvSpPr/>
            <p:nvPr/>
          </p:nvSpPr>
          <p:spPr>
            <a:xfrm>
              <a:off x="-192375" y="2032975"/>
              <a:ext cx="3497750" cy="3403075"/>
            </a:xfrm>
            <a:custGeom>
              <a:avLst/>
              <a:gdLst/>
              <a:ahLst/>
              <a:cxnLst/>
              <a:rect l="l" t="t" r="r" b="b"/>
              <a:pathLst>
                <a:path w="139910" h="136123" extrusionOk="0">
                  <a:moveTo>
                    <a:pt x="42504" y="594"/>
                  </a:moveTo>
                  <a:cubicBezTo>
                    <a:pt x="57081" y="594"/>
                    <a:pt x="72145" y="10652"/>
                    <a:pt x="91589" y="23653"/>
                  </a:cubicBezTo>
                  <a:cubicBezTo>
                    <a:pt x="104081" y="31996"/>
                    <a:pt x="115854" y="39876"/>
                    <a:pt x="124359" y="47941"/>
                  </a:cubicBezTo>
                  <a:cubicBezTo>
                    <a:pt x="133745" y="56840"/>
                    <a:pt x="138287" y="65183"/>
                    <a:pt x="138704" y="74175"/>
                  </a:cubicBezTo>
                  <a:cubicBezTo>
                    <a:pt x="139006" y="81243"/>
                    <a:pt x="136711" y="89123"/>
                    <a:pt x="132053" y="96979"/>
                  </a:cubicBezTo>
                  <a:cubicBezTo>
                    <a:pt x="127511" y="104650"/>
                    <a:pt x="120906" y="111950"/>
                    <a:pt x="113003" y="118138"/>
                  </a:cubicBezTo>
                  <a:cubicBezTo>
                    <a:pt x="98458" y="129502"/>
                    <a:pt x="81639" y="135547"/>
                    <a:pt x="65656" y="135547"/>
                  </a:cubicBezTo>
                  <a:cubicBezTo>
                    <a:pt x="59865" y="135547"/>
                    <a:pt x="54185" y="134753"/>
                    <a:pt x="48761" y="133132"/>
                  </a:cubicBezTo>
                  <a:cubicBezTo>
                    <a:pt x="34207" y="128799"/>
                    <a:pt x="21832" y="118880"/>
                    <a:pt x="12933" y="104465"/>
                  </a:cubicBezTo>
                  <a:cubicBezTo>
                    <a:pt x="5030" y="91626"/>
                    <a:pt x="580" y="75843"/>
                    <a:pt x="696" y="61197"/>
                  </a:cubicBezTo>
                  <a:cubicBezTo>
                    <a:pt x="881" y="41660"/>
                    <a:pt x="9595" y="9817"/>
                    <a:pt x="32840" y="2146"/>
                  </a:cubicBezTo>
                  <a:cubicBezTo>
                    <a:pt x="36085" y="1080"/>
                    <a:pt x="39283" y="594"/>
                    <a:pt x="42504" y="594"/>
                  </a:cubicBezTo>
                  <a:close/>
                  <a:moveTo>
                    <a:pt x="42512" y="0"/>
                  </a:moveTo>
                  <a:cubicBezTo>
                    <a:pt x="39223" y="0"/>
                    <a:pt x="35952" y="504"/>
                    <a:pt x="32655" y="1590"/>
                  </a:cubicBezTo>
                  <a:cubicBezTo>
                    <a:pt x="9109" y="9354"/>
                    <a:pt x="302" y="41498"/>
                    <a:pt x="117" y="61197"/>
                  </a:cubicBezTo>
                  <a:cubicBezTo>
                    <a:pt x="1" y="75959"/>
                    <a:pt x="4474" y="91834"/>
                    <a:pt x="12446" y="104766"/>
                  </a:cubicBezTo>
                  <a:cubicBezTo>
                    <a:pt x="21415" y="119320"/>
                    <a:pt x="33906" y="129309"/>
                    <a:pt x="48599" y="133689"/>
                  </a:cubicBezTo>
                  <a:cubicBezTo>
                    <a:pt x="54069" y="135334"/>
                    <a:pt x="59793" y="136122"/>
                    <a:pt x="65633" y="136122"/>
                  </a:cubicBezTo>
                  <a:cubicBezTo>
                    <a:pt x="81740" y="136122"/>
                    <a:pt x="98704" y="130027"/>
                    <a:pt x="113351" y="118602"/>
                  </a:cubicBezTo>
                  <a:cubicBezTo>
                    <a:pt x="129990" y="105600"/>
                    <a:pt x="139909" y="88567"/>
                    <a:pt x="139284" y="74152"/>
                  </a:cubicBezTo>
                  <a:cubicBezTo>
                    <a:pt x="138867" y="64997"/>
                    <a:pt x="134255" y="56539"/>
                    <a:pt x="124753" y="47523"/>
                  </a:cubicBezTo>
                  <a:cubicBezTo>
                    <a:pt x="116224" y="39412"/>
                    <a:pt x="104405" y="31533"/>
                    <a:pt x="91914" y="23166"/>
                  </a:cubicBezTo>
                  <a:cubicBezTo>
                    <a:pt x="72360" y="10112"/>
                    <a:pt x="57252" y="0"/>
                    <a:pt x="42512" y="0"/>
                  </a:cubicBezTo>
                  <a:close/>
                </a:path>
              </a:pathLst>
            </a:custGeom>
            <a:solidFill>
              <a:srgbClr val="FBB8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0"/>
            <p:cNvSpPr/>
            <p:nvPr/>
          </p:nvSpPr>
          <p:spPr>
            <a:xfrm>
              <a:off x="-194675" y="2176600"/>
              <a:ext cx="3498300" cy="3403125"/>
            </a:xfrm>
            <a:custGeom>
              <a:avLst/>
              <a:gdLst/>
              <a:ahLst/>
              <a:cxnLst/>
              <a:rect l="l" t="t" r="r" b="b"/>
              <a:pathLst>
                <a:path w="139932" h="136125" extrusionOk="0">
                  <a:moveTo>
                    <a:pt x="42527" y="596"/>
                  </a:moveTo>
                  <a:cubicBezTo>
                    <a:pt x="57104" y="596"/>
                    <a:pt x="72144" y="10654"/>
                    <a:pt x="91612" y="23655"/>
                  </a:cubicBezTo>
                  <a:cubicBezTo>
                    <a:pt x="104080" y="31999"/>
                    <a:pt x="115853" y="39878"/>
                    <a:pt x="124358" y="47943"/>
                  </a:cubicBezTo>
                  <a:cubicBezTo>
                    <a:pt x="133744" y="56842"/>
                    <a:pt x="138310" y="65185"/>
                    <a:pt x="138704" y="74177"/>
                  </a:cubicBezTo>
                  <a:cubicBezTo>
                    <a:pt x="139028" y="81246"/>
                    <a:pt x="136711" y="89125"/>
                    <a:pt x="132052" y="96982"/>
                  </a:cubicBezTo>
                  <a:cubicBezTo>
                    <a:pt x="127510" y="104653"/>
                    <a:pt x="120928" y="111953"/>
                    <a:pt x="113002" y="118141"/>
                  </a:cubicBezTo>
                  <a:cubicBezTo>
                    <a:pt x="98446" y="129513"/>
                    <a:pt x="81625" y="135558"/>
                    <a:pt x="65629" y="135558"/>
                  </a:cubicBezTo>
                  <a:cubicBezTo>
                    <a:pt x="59850" y="135558"/>
                    <a:pt x="54179" y="134769"/>
                    <a:pt x="48761" y="133158"/>
                  </a:cubicBezTo>
                  <a:cubicBezTo>
                    <a:pt x="34207" y="128824"/>
                    <a:pt x="21831" y="118905"/>
                    <a:pt x="12955" y="104467"/>
                  </a:cubicBezTo>
                  <a:cubicBezTo>
                    <a:pt x="5052" y="91628"/>
                    <a:pt x="580" y="75869"/>
                    <a:pt x="719" y="61199"/>
                  </a:cubicBezTo>
                  <a:cubicBezTo>
                    <a:pt x="881" y="41663"/>
                    <a:pt x="9595" y="9820"/>
                    <a:pt x="32863" y="2149"/>
                  </a:cubicBezTo>
                  <a:cubicBezTo>
                    <a:pt x="36084" y="1083"/>
                    <a:pt x="39282" y="596"/>
                    <a:pt x="42527" y="596"/>
                  </a:cubicBezTo>
                  <a:close/>
                  <a:moveTo>
                    <a:pt x="42537" y="1"/>
                  </a:moveTo>
                  <a:cubicBezTo>
                    <a:pt x="39246" y="1"/>
                    <a:pt x="35974" y="505"/>
                    <a:pt x="32677" y="1593"/>
                  </a:cubicBezTo>
                  <a:cubicBezTo>
                    <a:pt x="9131" y="9356"/>
                    <a:pt x="325" y="41500"/>
                    <a:pt x="139" y="61199"/>
                  </a:cubicBezTo>
                  <a:cubicBezTo>
                    <a:pt x="0" y="75962"/>
                    <a:pt x="4496" y="91837"/>
                    <a:pt x="12468" y="104769"/>
                  </a:cubicBezTo>
                  <a:cubicBezTo>
                    <a:pt x="21414" y="119323"/>
                    <a:pt x="33905" y="129334"/>
                    <a:pt x="48598" y="133691"/>
                  </a:cubicBezTo>
                  <a:cubicBezTo>
                    <a:pt x="54068" y="135337"/>
                    <a:pt x="59792" y="136125"/>
                    <a:pt x="65632" y="136125"/>
                  </a:cubicBezTo>
                  <a:cubicBezTo>
                    <a:pt x="81762" y="136125"/>
                    <a:pt x="98703" y="130053"/>
                    <a:pt x="113373" y="118604"/>
                  </a:cubicBezTo>
                  <a:cubicBezTo>
                    <a:pt x="129990" y="105603"/>
                    <a:pt x="139932" y="88569"/>
                    <a:pt x="139283" y="74154"/>
                  </a:cubicBezTo>
                  <a:cubicBezTo>
                    <a:pt x="138866" y="65000"/>
                    <a:pt x="134254" y="56541"/>
                    <a:pt x="124775" y="47526"/>
                  </a:cubicBezTo>
                  <a:cubicBezTo>
                    <a:pt x="116224" y="39415"/>
                    <a:pt x="104428" y="31535"/>
                    <a:pt x="91936" y="23169"/>
                  </a:cubicBezTo>
                  <a:cubicBezTo>
                    <a:pt x="72387" y="10098"/>
                    <a:pt x="57267" y="1"/>
                    <a:pt x="42537" y="1"/>
                  </a:cubicBezTo>
                  <a:close/>
                </a:path>
              </a:pathLst>
            </a:custGeom>
            <a:solidFill>
              <a:srgbClr val="FBB8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0"/>
            <p:cNvSpPr/>
            <p:nvPr/>
          </p:nvSpPr>
          <p:spPr>
            <a:xfrm>
              <a:off x="-447192" y="2111191"/>
              <a:ext cx="3737425" cy="3618375"/>
            </a:xfrm>
            <a:custGeom>
              <a:avLst/>
              <a:gdLst/>
              <a:ahLst/>
              <a:cxnLst/>
              <a:rect l="l" t="t" r="r" b="b"/>
              <a:pathLst>
                <a:path w="149497" h="144735" extrusionOk="0">
                  <a:moveTo>
                    <a:pt x="45207" y="0"/>
                  </a:moveTo>
                  <a:cubicBezTo>
                    <a:pt x="41725" y="0"/>
                    <a:pt x="38266" y="533"/>
                    <a:pt x="34786" y="1683"/>
                  </a:cubicBezTo>
                  <a:cubicBezTo>
                    <a:pt x="10429" y="9702"/>
                    <a:pt x="464" y="42866"/>
                    <a:pt x="278" y="65021"/>
                  </a:cubicBezTo>
                  <a:cubicBezTo>
                    <a:pt x="0" y="95798"/>
                    <a:pt x="18332" y="132159"/>
                    <a:pt x="51797" y="142125"/>
                  </a:cubicBezTo>
                  <a:cubicBezTo>
                    <a:pt x="57798" y="143914"/>
                    <a:pt x="63887" y="144734"/>
                    <a:pt x="69938" y="144734"/>
                  </a:cubicBezTo>
                  <a:cubicBezTo>
                    <a:pt x="110593" y="144734"/>
                    <a:pt x="149497" y="107704"/>
                    <a:pt x="148206" y="78857"/>
                  </a:cubicBezTo>
                  <a:cubicBezTo>
                    <a:pt x="147255" y="57744"/>
                    <a:pt x="124891" y="42796"/>
                    <a:pt x="97776" y="24673"/>
                  </a:cubicBezTo>
                  <a:cubicBezTo>
                    <a:pt x="77032" y="10793"/>
                    <a:pt x="60880" y="0"/>
                    <a:pt x="45207" y="0"/>
                  </a:cubicBezTo>
                  <a:close/>
                </a:path>
              </a:pathLst>
            </a:custGeom>
            <a:solidFill>
              <a:srgbClr val="E75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 name="Google Shape;146;p10"/>
          <p:cNvSpPr txBox="1">
            <a:spLocks noGrp="1"/>
          </p:cNvSpPr>
          <p:nvPr>
            <p:ph type="title"/>
          </p:nvPr>
        </p:nvSpPr>
        <p:spPr>
          <a:xfrm>
            <a:off x="6223000" y="636875"/>
            <a:ext cx="2286000" cy="1811400"/>
          </a:xfrm>
          <a:prstGeom prst="rect">
            <a:avLst/>
          </a:prstGeom>
        </p:spPr>
        <p:txBody>
          <a:bodyPr spcFirstLastPara="1" wrap="square" lIns="91425" tIns="91425" rIns="91425" bIns="91425" anchor="t" anchorCtr="0">
            <a:noAutofit/>
          </a:bodyPr>
          <a:lstStyle>
            <a:lvl1pPr lvl="0" algn="r">
              <a:spcBef>
                <a:spcPts val="0"/>
              </a:spcBef>
              <a:spcAft>
                <a:spcPts val="0"/>
              </a:spcAft>
              <a:buNone/>
              <a:defRPr sz="3000"/>
            </a:lvl1pPr>
            <a:lvl2pPr lvl="1" algn="r">
              <a:spcBef>
                <a:spcPts val="0"/>
              </a:spcBef>
              <a:spcAft>
                <a:spcPts val="0"/>
              </a:spcAft>
              <a:buNone/>
              <a:defRPr sz="3000"/>
            </a:lvl2pPr>
            <a:lvl3pPr lvl="2" algn="r">
              <a:spcBef>
                <a:spcPts val="0"/>
              </a:spcBef>
              <a:spcAft>
                <a:spcPts val="0"/>
              </a:spcAft>
              <a:buNone/>
              <a:defRPr sz="3000"/>
            </a:lvl3pPr>
            <a:lvl4pPr lvl="3" algn="r">
              <a:spcBef>
                <a:spcPts val="0"/>
              </a:spcBef>
              <a:spcAft>
                <a:spcPts val="0"/>
              </a:spcAft>
              <a:buNone/>
              <a:defRPr sz="3000"/>
            </a:lvl4pPr>
            <a:lvl5pPr lvl="4" algn="r">
              <a:spcBef>
                <a:spcPts val="0"/>
              </a:spcBef>
              <a:spcAft>
                <a:spcPts val="0"/>
              </a:spcAft>
              <a:buNone/>
              <a:defRPr sz="3000"/>
            </a:lvl5pPr>
            <a:lvl6pPr lvl="5" algn="r">
              <a:spcBef>
                <a:spcPts val="0"/>
              </a:spcBef>
              <a:spcAft>
                <a:spcPts val="0"/>
              </a:spcAft>
              <a:buNone/>
              <a:defRPr sz="3000"/>
            </a:lvl6pPr>
            <a:lvl7pPr lvl="6" algn="r">
              <a:spcBef>
                <a:spcPts val="0"/>
              </a:spcBef>
              <a:spcAft>
                <a:spcPts val="0"/>
              </a:spcAft>
              <a:buNone/>
              <a:defRPr sz="3000"/>
            </a:lvl7pPr>
            <a:lvl8pPr lvl="7" algn="r">
              <a:spcBef>
                <a:spcPts val="0"/>
              </a:spcBef>
              <a:spcAft>
                <a:spcPts val="0"/>
              </a:spcAft>
              <a:buNone/>
              <a:defRPr sz="3000"/>
            </a:lvl8pPr>
            <a:lvl9pPr lvl="8" algn="r">
              <a:spcBef>
                <a:spcPts val="0"/>
              </a:spcBef>
              <a:spcAft>
                <a:spcPts val="0"/>
              </a:spcAft>
              <a:buNone/>
              <a:defRPr sz="3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2F2F2">
            <a:alpha val="0"/>
          </a:srgbClr>
        </a:solidFill>
        <a:effectLst/>
      </p:bgPr>
    </p:bg>
    <p:spTree>
      <p:nvGrpSpPr>
        <p:cNvPr id="1" name="Shape 154"/>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7">
    <p:spTree>
      <p:nvGrpSpPr>
        <p:cNvPr id="1" name="Shape 155"/>
        <p:cNvGrpSpPr/>
        <p:nvPr/>
      </p:nvGrpSpPr>
      <p:grpSpPr>
        <a:xfrm>
          <a:off x="0" y="0"/>
          <a:ext cx="0" cy="0"/>
          <a:chOff x="0" y="0"/>
          <a:chExt cx="0" cy="0"/>
        </a:xfrm>
      </p:grpSpPr>
      <p:grpSp>
        <p:nvGrpSpPr>
          <p:cNvPr id="156" name="Google Shape;156;p13"/>
          <p:cNvGrpSpPr/>
          <p:nvPr/>
        </p:nvGrpSpPr>
        <p:grpSpPr>
          <a:xfrm>
            <a:off x="-3750" y="-1750575"/>
            <a:ext cx="8520639" cy="7390231"/>
            <a:chOff x="-3750" y="-1750575"/>
            <a:chExt cx="8520639" cy="7390231"/>
          </a:xfrm>
        </p:grpSpPr>
        <p:sp>
          <p:nvSpPr>
            <p:cNvPr id="157" name="Google Shape;157;p13"/>
            <p:cNvSpPr/>
            <p:nvPr/>
          </p:nvSpPr>
          <p:spPr>
            <a:xfrm>
              <a:off x="7205189" y="3772759"/>
              <a:ext cx="1080161" cy="690324"/>
            </a:xfrm>
            <a:custGeom>
              <a:avLst/>
              <a:gdLst/>
              <a:ahLst/>
              <a:cxnLst/>
              <a:rect l="l" t="t" r="r" b="b"/>
              <a:pathLst>
                <a:path w="40861" h="26114" extrusionOk="0">
                  <a:moveTo>
                    <a:pt x="40481" y="1"/>
                  </a:moveTo>
                  <a:cubicBezTo>
                    <a:pt x="40422" y="1"/>
                    <a:pt x="40362" y="23"/>
                    <a:pt x="40308" y="77"/>
                  </a:cubicBezTo>
                  <a:cubicBezTo>
                    <a:pt x="35879" y="4387"/>
                    <a:pt x="31080" y="8328"/>
                    <a:pt x="26020" y="11876"/>
                  </a:cubicBezTo>
                  <a:cubicBezTo>
                    <a:pt x="20984" y="15424"/>
                    <a:pt x="15614" y="18520"/>
                    <a:pt x="10030" y="21139"/>
                  </a:cubicBezTo>
                  <a:cubicBezTo>
                    <a:pt x="8458" y="21878"/>
                    <a:pt x="6863" y="22580"/>
                    <a:pt x="5256" y="23271"/>
                  </a:cubicBezTo>
                  <a:cubicBezTo>
                    <a:pt x="4470" y="23604"/>
                    <a:pt x="3672" y="23937"/>
                    <a:pt x="2874" y="24259"/>
                  </a:cubicBezTo>
                  <a:cubicBezTo>
                    <a:pt x="2065" y="24580"/>
                    <a:pt x="1219" y="24854"/>
                    <a:pt x="446" y="25271"/>
                  </a:cubicBezTo>
                  <a:cubicBezTo>
                    <a:pt x="0" y="25505"/>
                    <a:pt x="273" y="26113"/>
                    <a:pt x="710" y="26113"/>
                  </a:cubicBezTo>
                  <a:cubicBezTo>
                    <a:pt x="740" y="26113"/>
                    <a:pt x="771" y="26111"/>
                    <a:pt x="803" y="26104"/>
                  </a:cubicBezTo>
                  <a:cubicBezTo>
                    <a:pt x="2303" y="25807"/>
                    <a:pt x="3779" y="25128"/>
                    <a:pt x="5196" y="24568"/>
                  </a:cubicBezTo>
                  <a:cubicBezTo>
                    <a:pt x="6649" y="24009"/>
                    <a:pt x="8077" y="23402"/>
                    <a:pt x="9482" y="22747"/>
                  </a:cubicBezTo>
                  <a:cubicBezTo>
                    <a:pt x="12304" y="21437"/>
                    <a:pt x="15066" y="20008"/>
                    <a:pt x="17769" y="18461"/>
                  </a:cubicBezTo>
                  <a:cubicBezTo>
                    <a:pt x="23175" y="15353"/>
                    <a:pt x="28306" y="11745"/>
                    <a:pt x="33069" y="7721"/>
                  </a:cubicBezTo>
                  <a:cubicBezTo>
                    <a:pt x="35748" y="5459"/>
                    <a:pt x="38272" y="3006"/>
                    <a:pt x="40677" y="458"/>
                  </a:cubicBezTo>
                  <a:cubicBezTo>
                    <a:pt x="40861" y="265"/>
                    <a:pt x="40682" y="1"/>
                    <a:pt x="40481" y="1"/>
                  </a:cubicBezTo>
                  <a:close/>
                </a:path>
              </a:pathLst>
            </a:custGeom>
            <a:solidFill>
              <a:srgbClr val="FFE8DD">
                <a:alpha val="2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3"/>
            <p:cNvSpPr/>
            <p:nvPr/>
          </p:nvSpPr>
          <p:spPr>
            <a:xfrm>
              <a:off x="2001450" y="1945306"/>
              <a:ext cx="4308826" cy="3243072"/>
            </a:xfrm>
            <a:custGeom>
              <a:avLst/>
              <a:gdLst/>
              <a:ahLst/>
              <a:cxnLst/>
              <a:rect l="l" t="t" r="r" b="b"/>
              <a:pathLst>
                <a:path w="162997" h="122681" extrusionOk="0">
                  <a:moveTo>
                    <a:pt x="15951" y="1"/>
                  </a:moveTo>
                  <a:cubicBezTo>
                    <a:pt x="10021" y="1"/>
                    <a:pt x="3898" y="1785"/>
                    <a:pt x="1727" y="7034"/>
                  </a:cubicBezTo>
                  <a:cubicBezTo>
                    <a:pt x="0" y="11201"/>
                    <a:pt x="1631" y="16142"/>
                    <a:pt x="4572" y="19559"/>
                  </a:cubicBezTo>
                  <a:cubicBezTo>
                    <a:pt x="7525" y="22976"/>
                    <a:pt x="11573" y="25203"/>
                    <a:pt x="15490" y="27429"/>
                  </a:cubicBezTo>
                  <a:cubicBezTo>
                    <a:pt x="27754" y="34406"/>
                    <a:pt x="39600" y="42098"/>
                    <a:pt x="50959" y="50468"/>
                  </a:cubicBezTo>
                  <a:cubicBezTo>
                    <a:pt x="55293" y="53671"/>
                    <a:pt x="59662" y="57088"/>
                    <a:pt x="62270" y="61803"/>
                  </a:cubicBezTo>
                  <a:cubicBezTo>
                    <a:pt x="65270" y="67220"/>
                    <a:pt x="65568" y="73697"/>
                    <a:pt x="67592" y="79555"/>
                  </a:cubicBezTo>
                  <a:cubicBezTo>
                    <a:pt x="70199" y="87103"/>
                    <a:pt x="75569" y="93342"/>
                    <a:pt x="81022" y="99188"/>
                  </a:cubicBezTo>
                  <a:cubicBezTo>
                    <a:pt x="91948" y="110919"/>
                    <a:pt x="106924" y="122680"/>
                    <a:pt x="123310" y="122680"/>
                  </a:cubicBezTo>
                  <a:cubicBezTo>
                    <a:pt x="127281" y="122680"/>
                    <a:pt x="131335" y="121990"/>
                    <a:pt x="135434" y="120441"/>
                  </a:cubicBezTo>
                  <a:cubicBezTo>
                    <a:pt x="141887" y="118000"/>
                    <a:pt x="154305" y="113797"/>
                    <a:pt x="158270" y="108237"/>
                  </a:cubicBezTo>
                  <a:cubicBezTo>
                    <a:pt x="162997" y="101593"/>
                    <a:pt x="158270" y="93033"/>
                    <a:pt x="153853" y="87937"/>
                  </a:cubicBezTo>
                  <a:cubicBezTo>
                    <a:pt x="148376" y="81591"/>
                    <a:pt x="140494" y="77662"/>
                    <a:pt x="132326" y="75781"/>
                  </a:cubicBezTo>
                  <a:cubicBezTo>
                    <a:pt x="126766" y="74507"/>
                    <a:pt x="120658" y="73947"/>
                    <a:pt x="116396" y="70161"/>
                  </a:cubicBezTo>
                  <a:cubicBezTo>
                    <a:pt x="113538" y="67637"/>
                    <a:pt x="111955" y="64029"/>
                    <a:pt x="110085" y="60707"/>
                  </a:cubicBezTo>
                  <a:cubicBezTo>
                    <a:pt x="102703" y="47634"/>
                    <a:pt x="90249" y="38359"/>
                    <a:pt x="78165" y="29465"/>
                  </a:cubicBezTo>
                  <a:cubicBezTo>
                    <a:pt x="60436" y="16452"/>
                    <a:pt x="41660" y="2998"/>
                    <a:pt x="19836" y="248"/>
                  </a:cubicBezTo>
                  <a:cubicBezTo>
                    <a:pt x="18581" y="89"/>
                    <a:pt x="17271" y="1"/>
                    <a:pt x="15951" y="1"/>
                  </a:cubicBezTo>
                  <a:close/>
                </a:path>
              </a:pathLst>
            </a:custGeom>
            <a:solidFill>
              <a:srgbClr val="FFE8DD">
                <a:alpha val="2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a:off x="80286" y="-1331903"/>
              <a:ext cx="6261183" cy="2619761"/>
            </a:xfrm>
            <a:custGeom>
              <a:avLst/>
              <a:gdLst/>
              <a:ahLst/>
              <a:cxnLst/>
              <a:rect l="l" t="t" r="r" b="b"/>
              <a:pathLst>
                <a:path w="236852" h="99102" extrusionOk="0">
                  <a:moveTo>
                    <a:pt x="57722" y="0"/>
                  </a:moveTo>
                  <a:cubicBezTo>
                    <a:pt x="51203" y="0"/>
                    <a:pt x="44684" y="315"/>
                    <a:pt x="38196" y="944"/>
                  </a:cubicBezTo>
                  <a:cubicBezTo>
                    <a:pt x="31457" y="1599"/>
                    <a:pt x="24301" y="2802"/>
                    <a:pt x="19348" y="7410"/>
                  </a:cubicBezTo>
                  <a:cubicBezTo>
                    <a:pt x="13014" y="13327"/>
                    <a:pt x="16240" y="20875"/>
                    <a:pt x="18229" y="27983"/>
                  </a:cubicBezTo>
                  <a:cubicBezTo>
                    <a:pt x="16626" y="27714"/>
                    <a:pt x="15087" y="27570"/>
                    <a:pt x="13637" y="27570"/>
                  </a:cubicBezTo>
                  <a:cubicBezTo>
                    <a:pt x="7074" y="27570"/>
                    <a:pt x="2334" y="30517"/>
                    <a:pt x="1739" y="38104"/>
                  </a:cubicBezTo>
                  <a:cubicBezTo>
                    <a:pt x="1358" y="42866"/>
                    <a:pt x="0" y="47962"/>
                    <a:pt x="965" y="52701"/>
                  </a:cubicBezTo>
                  <a:cubicBezTo>
                    <a:pt x="2024" y="57904"/>
                    <a:pt x="5727" y="61940"/>
                    <a:pt x="9252" y="65691"/>
                  </a:cubicBezTo>
                  <a:cubicBezTo>
                    <a:pt x="15252" y="72084"/>
                    <a:pt x="21539" y="78668"/>
                    <a:pt x="29718" y="81835"/>
                  </a:cubicBezTo>
                  <a:cubicBezTo>
                    <a:pt x="34176" y="83561"/>
                    <a:pt x="38827" y="84146"/>
                    <a:pt x="43578" y="84146"/>
                  </a:cubicBezTo>
                  <a:cubicBezTo>
                    <a:pt x="53577" y="84146"/>
                    <a:pt x="64016" y="81555"/>
                    <a:pt x="74022" y="81555"/>
                  </a:cubicBezTo>
                  <a:cubicBezTo>
                    <a:pt x="78715" y="81555"/>
                    <a:pt x="83313" y="82125"/>
                    <a:pt x="87726" y="83800"/>
                  </a:cubicBezTo>
                  <a:cubicBezTo>
                    <a:pt x="96846" y="87265"/>
                    <a:pt x="103918" y="95099"/>
                    <a:pt x="113265" y="97897"/>
                  </a:cubicBezTo>
                  <a:cubicBezTo>
                    <a:pt x="116131" y="98754"/>
                    <a:pt x="119088" y="99102"/>
                    <a:pt x="122069" y="99102"/>
                  </a:cubicBezTo>
                  <a:cubicBezTo>
                    <a:pt x="126292" y="99102"/>
                    <a:pt x="130563" y="98404"/>
                    <a:pt x="134696" y="97468"/>
                  </a:cubicBezTo>
                  <a:cubicBezTo>
                    <a:pt x="152698" y="93384"/>
                    <a:pt x="170355" y="84300"/>
                    <a:pt x="180666" y="68977"/>
                  </a:cubicBezTo>
                  <a:cubicBezTo>
                    <a:pt x="182035" y="66929"/>
                    <a:pt x="183297" y="64762"/>
                    <a:pt x="185107" y="63095"/>
                  </a:cubicBezTo>
                  <a:cubicBezTo>
                    <a:pt x="187476" y="60928"/>
                    <a:pt x="190584" y="59773"/>
                    <a:pt x="193548" y="58535"/>
                  </a:cubicBezTo>
                  <a:cubicBezTo>
                    <a:pt x="208753" y="52165"/>
                    <a:pt x="222326" y="41914"/>
                    <a:pt x="232625" y="29019"/>
                  </a:cubicBezTo>
                  <a:cubicBezTo>
                    <a:pt x="234458" y="26710"/>
                    <a:pt x="236268" y="24150"/>
                    <a:pt x="236506" y="21209"/>
                  </a:cubicBezTo>
                  <a:cubicBezTo>
                    <a:pt x="236851" y="16970"/>
                    <a:pt x="233720" y="13053"/>
                    <a:pt x="229886" y="11208"/>
                  </a:cubicBezTo>
                  <a:cubicBezTo>
                    <a:pt x="226333" y="9503"/>
                    <a:pt x="222276" y="9239"/>
                    <a:pt x="218307" y="9239"/>
                  </a:cubicBezTo>
                  <a:cubicBezTo>
                    <a:pt x="218007" y="9239"/>
                    <a:pt x="217707" y="9241"/>
                    <a:pt x="217408" y="9243"/>
                  </a:cubicBezTo>
                  <a:cubicBezTo>
                    <a:pt x="197101" y="9463"/>
                    <a:pt x="176903" y="13820"/>
                    <a:pt x="156655" y="13820"/>
                  </a:cubicBezTo>
                  <a:cubicBezTo>
                    <a:pt x="153884" y="13820"/>
                    <a:pt x="151113" y="13738"/>
                    <a:pt x="148340" y="13553"/>
                  </a:cubicBezTo>
                  <a:cubicBezTo>
                    <a:pt x="129731" y="12315"/>
                    <a:pt x="111776" y="6469"/>
                    <a:pt x="93429" y="3171"/>
                  </a:cubicBezTo>
                  <a:cubicBezTo>
                    <a:pt x="81652" y="1059"/>
                    <a:pt x="69687" y="0"/>
                    <a:pt x="57722" y="0"/>
                  </a:cubicBezTo>
                  <a:close/>
                </a:path>
              </a:pathLst>
            </a:custGeom>
            <a:solidFill>
              <a:srgbClr val="FFE8DD">
                <a:alpha val="2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3"/>
            <p:cNvSpPr/>
            <p:nvPr/>
          </p:nvSpPr>
          <p:spPr>
            <a:xfrm>
              <a:off x="-3750" y="1477201"/>
              <a:ext cx="3002619" cy="4162455"/>
            </a:xfrm>
            <a:custGeom>
              <a:avLst/>
              <a:gdLst/>
              <a:ahLst/>
              <a:cxnLst/>
              <a:rect l="l" t="t" r="r" b="b"/>
              <a:pathLst>
                <a:path w="113585" h="157460" extrusionOk="0">
                  <a:moveTo>
                    <a:pt x="47542" y="1"/>
                  </a:moveTo>
                  <a:cubicBezTo>
                    <a:pt x="37850" y="15455"/>
                    <a:pt x="28242" y="32064"/>
                    <a:pt x="27349" y="50198"/>
                  </a:cubicBezTo>
                  <a:cubicBezTo>
                    <a:pt x="25623" y="41494"/>
                    <a:pt x="24956" y="32576"/>
                    <a:pt x="26016" y="23754"/>
                  </a:cubicBezTo>
                  <a:cubicBezTo>
                    <a:pt x="26218" y="22075"/>
                    <a:pt x="26480" y="20408"/>
                    <a:pt x="26813" y="18753"/>
                  </a:cubicBezTo>
                  <a:cubicBezTo>
                    <a:pt x="26863" y="18481"/>
                    <a:pt x="26633" y="18299"/>
                    <a:pt x="26423" y="18299"/>
                  </a:cubicBezTo>
                  <a:cubicBezTo>
                    <a:pt x="26285" y="18299"/>
                    <a:pt x="26156" y="18378"/>
                    <a:pt x="26123" y="18563"/>
                  </a:cubicBezTo>
                  <a:cubicBezTo>
                    <a:pt x="23444" y="31612"/>
                    <a:pt x="24706" y="45114"/>
                    <a:pt x="28052" y="57913"/>
                  </a:cubicBezTo>
                  <a:cubicBezTo>
                    <a:pt x="28873" y="61104"/>
                    <a:pt x="29826" y="64259"/>
                    <a:pt x="30897" y="67378"/>
                  </a:cubicBezTo>
                  <a:cubicBezTo>
                    <a:pt x="25694" y="57329"/>
                    <a:pt x="21551" y="47364"/>
                    <a:pt x="17610" y="36577"/>
                  </a:cubicBezTo>
                  <a:cubicBezTo>
                    <a:pt x="13728" y="25921"/>
                    <a:pt x="9061" y="15181"/>
                    <a:pt x="977" y="7228"/>
                  </a:cubicBezTo>
                  <a:lnTo>
                    <a:pt x="977" y="7228"/>
                  </a:lnTo>
                  <a:cubicBezTo>
                    <a:pt x="477" y="15146"/>
                    <a:pt x="0" y="23182"/>
                    <a:pt x="1751" y="30921"/>
                  </a:cubicBezTo>
                  <a:cubicBezTo>
                    <a:pt x="3656" y="39411"/>
                    <a:pt x="8192" y="47138"/>
                    <a:pt x="13847" y="53734"/>
                  </a:cubicBezTo>
                  <a:cubicBezTo>
                    <a:pt x="19134" y="59901"/>
                    <a:pt x="25385" y="65152"/>
                    <a:pt x="31838" y="70069"/>
                  </a:cubicBezTo>
                  <a:cubicBezTo>
                    <a:pt x="34195" y="76546"/>
                    <a:pt x="37041" y="82868"/>
                    <a:pt x="40279" y="88940"/>
                  </a:cubicBezTo>
                  <a:cubicBezTo>
                    <a:pt x="42720" y="93524"/>
                    <a:pt x="45411" y="97977"/>
                    <a:pt x="48316" y="102287"/>
                  </a:cubicBezTo>
                  <a:cubicBezTo>
                    <a:pt x="43077" y="95334"/>
                    <a:pt x="33802" y="82047"/>
                    <a:pt x="30957" y="79761"/>
                  </a:cubicBezTo>
                  <a:cubicBezTo>
                    <a:pt x="22718" y="73177"/>
                    <a:pt x="13812" y="67474"/>
                    <a:pt x="5584" y="60866"/>
                  </a:cubicBezTo>
                  <a:cubicBezTo>
                    <a:pt x="5168" y="60532"/>
                    <a:pt x="4739" y="60151"/>
                    <a:pt x="4358" y="59746"/>
                  </a:cubicBezTo>
                  <a:cubicBezTo>
                    <a:pt x="3977" y="58794"/>
                    <a:pt x="3489" y="58722"/>
                    <a:pt x="3132" y="57758"/>
                  </a:cubicBezTo>
                  <a:lnTo>
                    <a:pt x="3132" y="57758"/>
                  </a:lnTo>
                  <a:cubicBezTo>
                    <a:pt x="3227" y="59663"/>
                    <a:pt x="4370" y="63604"/>
                    <a:pt x="5132" y="64437"/>
                  </a:cubicBezTo>
                  <a:cubicBezTo>
                    <a:pt x="10466" y="77701"/>
                    <a:pt x="18086" y="85047"/>
                    <a:pt x="28718" y="94608"/>
                  </a:cubicBezTo>
                  <a:cubicBezTo>
                    <a:pt x="34898" y="100156"/>
                    <a:pt x="42220" y="105026"/>
                    <a:pt x="50435" y="105954"/>
                  </a:cubicBezTo>
                  <a:cubicBezTo>
                    <a:pt x="50447" y="105966"/>
                    <a:pt x="50447" y="105990"/>
                    <a:pt x="50459" y="106002"/>
                  </a:cubicBezTo>
                  <a:lnTo>
                    <a:pt x="50483" y="105954"/>
                  </a:lnTo>
                  <a:cubicBezTo>
                    <a:pt x="50626" y="105966"/>
                    <a:pt x="50769" y="105990"/>
                    <a:pt x="50900" y="106002"/>
                  </a:cubicBezTo>
                  <a:cubicBezTo>
                    <a:pt x="53293" y="109336"/>
                    <a:pt x="55817" y="112586"/>
                    <a:pt x="58460" y="115729"/>
                  </a:cubicBezTo>
                  <a:cubicBezTo>
                    <a:pt x="61925" y="119849"/>
                    <a:pt x="65592" y="123790"/>
                    <a:pt x="69450" y="127529"/>
                  </a:cubicBezTo>
                  <a:cubicBezTo>
                    <a:pt x="59786" y="123195"/>
                    <a:pt x="49180" y="120968"/>
                    <a:pt x="38582" y="120968"/>
                  </a:cubicBezTo>
                  <a:cubicBezTo>
                    <a:pt x="30547" y="120968"/>
                    <a:pt x="22516" y="122248"/>
                    <a:pt x="14907" y="124862"/>
                  </a:cubicBezTo>
                  <a:cubicBezTo>
                    <a:pt x="24027" y="129314"/>
                    <a:pt x="33564" y="133053"/>
                    <a:pt x="43530" y="134982"/>
                  </a:cubicBezTo>
                  <a:cubicBezTo>
                    <a:pt x="48145" y="135881"/>
                    <a:pt x="52859" y="136379"/>
                    <a:pt x="57570" y="136379"/>
                  </a:cubicBezTo>
                  <a:cubicBezTo>
                    <a:pt x="58534" y="136379"/>
                    <a:pt x="59498" y="136358"/>
                    <a:pt x="60460" y="136315"/>
                  </a:cubicBezTo>
                  <a:cubicBezTo>
                    <a:pt x="64961" y="136113"/>
                    <a:pt x="72081" y="136089"/>
                    <a:pt x="76105" y="134029"/>
                  </a:cubicBezTo>
                  <a:lnTo>
                    <a:pt x="75867" y="133446"/>
                  </a:lnTo>
                  <a:lnTo>
                    <a:pt x="75867" y="133446"/>
                  </a:lnTo>
                  <a:cubicBezTo>
                    <a:pt x="77772" y="135113"/>
                    <a:pt x="79725" y="136732"/>
                    <a:pt x="81713" y="138304"/>
                  </a:cubicBezTo>
                  <a:cubicBezTo>
                    <a:pt x="90202" y="145043"/>
                    <a:pt x="99310" y="150865"/>
                    <a:pt x="109002" y="155722"/>
                  </a:cubicBezTo>
                  <a:cubicBezTo>
                    <a:pt x="110205" y="156318"/>
                    <a:pt x="111407" y="156889"/>
                    <a:pt x="112645" y="157413"/>
                  </a:cubicBezTo>
                  <a:cubicBezTo>
                    <a:pt x="112717" y="157445"/>
                    <a:pt x="112787" y="157459"/>
                    <a:pt x="112854" y="157459"/>
                  </a:cubicBezTo>
                  <a:cubicBezTo>
                    <a:pt x="113290" y="157459"/>
                    <a:pt x="113584" y="156861"/>
                    <a:pt x="113110" y="156604"/>
                  </a:cubicBezTo>
                  <a:cubicBezTo>
                    <a:pt x="109216" y="154544"/>
                    <a:pt x="105347" y="152472"/>
                    <a:pt x="101549" y="150246"/>
                  </a:cubicBezTo>
                  <a:cubicBezTo>
                    <a:pt x="107466" y="138113"/>
                    <a:pt x="110014" y="124350"/>
                    <a:pt x="108788" y="110907"/>
                  </a:cubicBezTo>
                  <a:cubicBezTo>
                    <a:pt x="108121" y="103597"/>
                    <a:pt x="106359" y="96406"/>
                    <a:pt x="105847" y="89083"/>
                  </a:cubicBezTo>
                  <a:cubicBezTo>
                    <a:pt x="104061" y="94798"/>
                    <a:pt x="100561" y="99799"/>
                    <a:pt x="98072" y="105240"/>
                  </a:cubicBezTo>
                  <a:cubicBezTo>
                    <a:pt x="91762" y="119039"/>
                    <a:pt x="92405" y="135791"/>
                    <a:pt x="99644" y="149103"/>
                  </a:cubicBezTo>
                  <a:lnTo>
                    <a:pt x="99144" y="148805"/>
                  </a:lnTo>
                  <a:cubicBezTo>
                    <a:pt x="94560" y="145995"/>
                    <a:pt x="90095" y="142971"/>
                    <a:pt x="85797" y="139732"/>
                  </a:cubicBezTo>
                  <a:cubicBezTo>
                    <a:pt x="83249" y="137815"/>
                    <a:pt x="80749" y="135815"/>
                    <a:pt x="78320" y="133744"/>
                  </a:cubicBezTo>
                  <a:cubicBezTo>
                    <a:pt x="78427" y="133624"/>
                    <a:pt x="78534" y="133494"/>
                    <a:pt x="78641" y="133374"/>
                  </a:cubicBezTo>
                  <a:cubicBezTo>
                    <a:pt x="80510" y="131077"/>
                    <a:pt x="81213" y="127969"/>
                    <a:pt x="81701" y="125004"/>
                  </a:cubicBezTo>
                  <a:cubicBezTo>
                    <a:pt x="84928" y="105621"/>
                    <a:pt x="83118" y="85440"/>
                    <a:pt x="76522" y="66938"/>
                  </a:cubicBezTo>
                  <a:cubicBezTo>
                    <a:pt x="76105" y="65783"/>
                    <a:pt x="75593" y="64533"/>
                    <a:pt x="74522" y="63937"/>
                  </a:cubicBezTo>
                  <a:cubicBezTo>
                    <a:pt x="69200" y="80594"/>
                    <a:pt x="67723" y="98477"/>
                    <a:pt x="70235" y="115777"/>
                  </a:cubicBezTo>
                  <a:cubicBezTo>
                    <a:pt x="70950" y="120647"/>
                    <a:pt x="72021" y="125600"/>
                    <a:pt x="74272" y="129922"/>
                  </a:cubicBezTo>
                  <a:cubicBezTo>
                    <a:pt x="74033" y="129791"/>
                    <a:pt x="73807" y="129672"/>
                    <a:pt x="73569" y="129541"/>
                  </a:cubicBezTo>
                  <a:cubicBezTo>
                    <a:pt x="69581" y="125874"/>
                    <a:pt x="65771" y="122016"/>
                    <a:pt x="62163" y="117968"/>
                  </a:cubicBezTo>
                  <a:cubicBezTo>
                    <a:pt x="58305" y="113646"/>
                    <a:pt x="54686" y="109121"/>
                    <a:pt x="51340" y="104395"/>
                  </a:cubicBezTo>
                  <a:cubicBezTo>
                    <a:pt x="56877" y="94012"/>
                    <a:pt x="60746" y="81880"/>
                    <a:pt x="60306" y="70200"/>
                  </a:cubicBezTo>
                  <a:cubicBezTo>
                    <a:pt x="59925" y="59913"/>
                    <a:pt x="57186" y="49626"/>
                    <a:pt x="58591" y="39422"/>
                  </a:cubicBezTo>
                  <a:lnTo>
                    <a:pt x="58591" y="39422"/>
                  </a:lnTo>
                  <a:cubicBezTo>
                    <a:pt x="50590" y="44875"/>
                    <a:pt x="42994" y="52091"/>
                    <a:pt x="40767" y="61520"/>
                  </a:cubicBezTo>
                  <a:cubicBezTo>
                    <a:pt x="39053" y="68771"/>
                    <a:pt x="40755" y="76367"/>
                    <a:pt x="42851" y="83511"/>
                  </a:cubicBezTo>
                  <a:cubicBezTo>
                    <a:pt x="44470" y="89048"/>
                    <a:pt x="46340" y="94501"/>
                    <a:pt x="48268" y="99918"/>
                  </a:cubicBezTo>
                  <a:cubicBezTo>
                    <a:pt x="46578" y="97358"/>
                    <a:pt x="44970" y="94751"/>
                    <a:pt x="43434" y="92084"/>
                  </a:cubicBezTo>
                  <a:cubicBezTo>
                    <a:pt x="38100" y="82809"/>
                    <a:pt x="33743" y="72974"/>
                    <a:pt x="30564" y="62747"/>
                  </a:cubicBezTo>
                  <a:cubicBezTo>
                    <a:pt x="29933" y="60711"/>
                    <a:pt x="29349" y="58651"/>
                    <a:pt x="28814" y="56579"/>
                  </a:cubicBezTo>
                  <a:cubicBezTo>
                    <a:pt x="32743" y="55365"/>
                    <a:pt x="36112" y="52734"/>
                    <a:pt x="38803" y="49638"/>
                  </a:cubicBezTo>
                  <a:cubicBezTo>
                    <a:pt x="44494" y="43101"/>
                    <a:pt x="47411" y="34517"/>
                    <a:pt x="48399" y="25909"/>
                  </a:cubicBezTo>
                  <a:cubicBezTo>
                    <a:pt x="49376" y="17301"/>
                    <a:pt x="48566" y="8597"/>
                    <a:pt x="47542" y="1"/>
                  </a:cubicBezTo>
                  <a:close/>
                </a:path>
              </a:pathLst>
            </a:custGeom>
            <a:solidFill>
              <a:srgbClr val="FFE8DD">
                <a:alpha val="2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3"/>
            <p:cNvSpPr/>
            <p:nvPr/>
          </p:nvSpPr>
          <p:spPr>
            <a:xfrm>
              <a:off x="5573088" y="-1750575"/>
              <a:ext cx="2943802" cy="4903217"/>
            </a:xfrm>
            <a:custGeom>
              <a:avLst/>
              <a:gdLst/>
              <a:ahLst/>
              <a:cxnLst/>
              <a:rect l="l" t="t" r="r" b="b"/>
              <a:pathLst>
                <a:path w="111360" h="185482" extrusionOk="0">
                  <a:moveTo>
                    <a:pt x="64810" y="0"/>
                  </a:moveTo>
                  <a:cubicBezTo>
                    <a:pt x="64534" y="0"/>
                    <a:pt x="64271" y="208"/>
                    <a:pt x="64377" y="554"/>
                  </a:cubicBezTo>
                  <a:cubicBezTo>
                    <a:pt x="65663" y="4781"/>
                    <a:pt x="66937" y="8972"/>
                    <a:pt x="68044" y="13234"/>
                  </a:cubicBezTo>
                  <a:cubicBezTo>
                    <a:pt x="55281" y="17628"/>
                    <a:pt x="43756" y="25557"/>
                    <a:pt x="35124" y="35928"/>
                  </a:cubicBezTo>
                  <a:cubicBezTo>
                    <a:pt x="30421" y="41571"/>
                    <a:pt x="26575" y="47893"/>
                    <a:pt x="21765" y="53442"/>
                  </a:cubicBezTo>
                  <a:cubicBezTo>
                    <a:pt x="27063" y="50668"/>
                    <a:pt x="33076" y="49596"/>
                    <a:pt x="38684" y="47512"/>
                  </a:cubicBezTo>
                  <a:cubicBezTo>
                    <a:pt x="52900" y="42226"/>
                    <a:pt x="64294" y="29927"/>
                    <a:pt x="68592" y="15389"/>
                  </a:cubicBezTo>
                  <a:cubicBezTo>
                    <a:pt x="68640" y="15580"/>
                    <a:pt x="68687" y="15770"/>
                    <a:pt x="68735" y="15961"/>
                  </a:cubicBezTo>
                  <a:cubicBezTo>
                    <a:pt x="69985" y="21188"/>
                    <a:pt x="70997" y="26474"/>
                    <a:pt x="71747" y="31808"/>
                  </a:cubicBezTo>
                  <a:cubicBezTo>
                    <a:pt x="72200" y="34963"/>
                    <a:pt x="72545" y="38142"/>
                    <a:pt x="72807" y="41333"/>
                  </a:cubicBezTo>
                  <a:cubicBezTo>
                    <a:pt x="72640" y="41345"/>
                    <a:pt x="72485" y="41357"/>
                    <a:pt x="72319" y="41369"/>
                  </a:cubicBezTo>
                  <a:cubicBezTo>
                    <a:pt x="69378" y="41655"/>
                    <a:pt x="66675" y="43369"/>
                    <a:pt x="64234" y="45119"/>
                  </a:cubicBezTo>
                  <a:cubicBezTo>
                    <a:pt x="48256" y="56537"/>
                    <a:pt x="35255" y="72099"/>
                    <a:pt x="26837" y="89851"/>
                  </a:cubicBezTo>
                  <a:cubicBezTo>
                    <a:pt x="26313" y="90958"/>
                    <a:pt x="25801" y="92196"/>
                    <a:pt x="26134" y="93375"/>
                  </a:cubicBezTo>
                  <a:cubicBezTo>
                    <a:pt x="41672" y="85362"/>
                    <a:pt x="55352" y="73766"/>
                    <a:pt x="65818" y="59740"/>
                  </a:cubicBezTo>
                  <a:cubicBezTo>
                    <a:pt x="68759" y="55799"/>
                    <a:pt x="71497" y="51549"/>
                    <a:pt x="72962" y="46893"/>
                  </a:cubicBezTo>
                  <a:cubicBezTo>
                    <a:pt x="73045" y="47143"/>
                    <a:pt x="73117" y="47405"/>
                    <a:pt x="73200" y="47655"/>
                  </a:cubicBezTo>
                  <a:cubicBezTo>
                    <a:pt x="73426" y="53073"/>
                    <a:pt x="73390" y="58502"/>
                    <a:pt x="73081" y="63907"/>
                  </a:cubicBezTo>
                  <a:cubicBezTo>
                    <a:pt x="72747" y="69694"/>
                    <a:pt x="72104" y="75456"/>
                    <a:pt x="71140" y="81159"/>
                  </a:cubicBezTo>
                  <a:cubicBezTo>
                    <a:pt x="59877" y="84588"/>
                    <a:pt x="48554" y="90434"/>
                    <a:pt x="40612" y="98995"/>
                  </a:cubicBezTo>
                  <a:cubicBezTo>
                    <a:pt x="33600" y="106543"/>
                    <a:pt x="28266" y="115747"/>
                    <a:pt x="20062" y="121974"/>
                  </a:cubicBezTo>
                  <a:cubicBezTo>
                    <a:pt x="23811" y="122687"/>
                    <a:pt x="27710" y="123160"/>
                    <a:pt x="31562" y="123160"/>
                  </a:cubicBezTo>
                  <a:cubicBezTo>
                    <a:pt x="37486" y="123160"/>
                    <a:pt x="43300" y="122042"/>
                    <a:pt x="48292" y="118962"/>
                  </a:cubicBezTo>
                  <a:cubicBezTo>
                    <a:pt x="54626" y="115033"/>
                    <a:pt x="58793" y="108460"/>
                    <a:pt x="62365" y="101924"/>
                  </a:cubicBezTo>
                  <a:cubicBezTo>
                    <a:pt x="65127" y="96864"/>
                    <a:pt x="67663" y="91696"/>
                    <a:pt x="70140" y="86493"/>
                  </a:cubicBezTo>
                  <a:lnTo>
                    <a:pt x="70140" y="86493"/>
                  </a:lnTo>
                  <a:cubicBezTo>
                    <a:pt x="69521" y="89494"/>
                    <a:pt x="68818" y="92494"/>
                    <a:pt x="68021" y="95459"/>
                  </a:cubicBezTo>
                  <a:cubicBezTo>
                    <a:pt x="65235" y="105793"/>
                    <a:pt x="61365" y="115830"/>
                    <a:pt x="56376" y="125296"/>
                  </a:cubicBezTo>
                  <a:cubicBezTo>
                    <a:pt x="55388" y="127189"/>
                    <a:pt x="54340" y="129058"/>
                    <a:pt x="53257" y="130904"/>
                  </a:cubicBezTo>
                  <a:cubicBezTo>
                    <a:pt x="50236" y="129299"/>
                    <a:pt x="46787" y="128675"/>
                    <a:pt x="43355" y="128675"/>
                  </a:cubicBezTo>
                  <a:cubicBezTo>
                    <a:pt x="42661" y="128675"/>
                    <a:pt x="41968" y="128701"/>
                    <a:pt x="41279" y="128749"/>
                  </a:cubicBezTo>
                  <a:cubicBezTo>
                    <a:pt x="32635" y="129344"/>
                    <a:pt x="24503" y="133356"/>
                    <a:pt x="17717" y="138738"/>
                  </a:cubicBezTo>
                  <a:cubicBezTo>
                    <a:pt x="10942" y="144131"/>
                    <a:pt x="5370" y="150858"/>
                    <a:pt x="0" y="157657"/>
                  </a:cubicBezTo>
                  <a:cubicBezTo>
                    <a:pt x="17788" y="153585"/>
                    <a:pt x="36326" y="148644"/>
                    <a:pt x="49780" y="136440"/>
                  </a:cubicBezTo>
                  <a:lnTo>
                    <a:pt x="49780" y="136440"/>
                  </a:lnTo>
                  <a:cubicBezTo>
                    <a:pt x="44851" y="143822"/>
                    <a:pt x="39005" y="150597"/>
                    <a:pt x="32028" y="156085"/>
                  </a:cubicBezTo>
                  <a:cubicBezTo>
                    <a:pt x="30695" y="157133"/>
                    <a:pt x="29325" y="158121"/>
                    <a:pt x="27920" y="159062"/>
                  </a:cubicBezTo>
                  <a:cubicBezTo>
                    <a:pt x="27601" y="159281"/>
                    <a:pt x="27792" y="159751"/>
                    <a:pt x="28093" y="159751"/>
                  </a:cubicBezTo>
                  <a:cubicBezTo>
                    <a:pt x="28151" y="159751"/>
                    <a:pt x="28214" y="159733"/>
                    <a:pt x="28278" y="159693"/>
                  </a:cubicBezTo>
                  <a:cubicBezTo>
                    <a:pt x="39398" y="152347"/>
                    <a:pt x="48054" y="141917"/>
                    <a:pt x="54745" y="130487"/>
                  </a:cubicBezTo>
                  <a:cubicBezTo>
                    <a:pt x="56412" y="127653"/>
                    <a:pt x="57960" y="124748"/>
                    <a:pt x="59412" y="121795"/>
                  </a:cubicBezTo>
                  <a:lnTo>
                    <a:pt x="59412" y="121795"/>
                  </a:lnTo>
                  <a:cubicBezTo>
                    <a:pt x="55995" y="132559"/>
                    <a:pt x="51876" y="142548"/>
                    <a:pt x="47030" y="152954"/>
                  </a:cubicBezTo>
                  <a:cubicBezTo>
                    <a:pt x="42244" y="163241"/>
                    <a:pt x="37945" y="174135"/>
                    <a:pt x="38041" y="185482"/>
                  </a:cubicBezTo>
                  <a:cubicBezTo>
                    <a:pt x="43994" y="180231"/>
                    <a:pt x="50018" y="174873"/>
                    <a:pt x="54257" y="168170"/>
                  </a:cubicBezTo>
                  <a:cubicBezTo>
                    <a:pt x="58900" y="160824"/>
                    <a:pt x="61163" y="152156"/>
                    <a:pt x="61829" y="143489"/>
                  </a:cubicBezTo>
                  <a:cubicBezTo>
                    <a:pt x="62449" y="135392"/>
                    <a:pt x="61746" y="127260"/>
                    <a:pt x="60651" y="119212"/>
                  </a:cubicBezTo>
                  <a:cubicBezTo>
                    <a:pt x="63568" y="112961"/>
                    <a:pt x="66032" y="106496"/>
                    <a:pt x="68033" y="99900"/>
                  </a:cubicBezTo>
                  <a:cubicBezTo>
                    <a:pt x="69545" y="94935"/>
                    <a:pt x="70795" y="89875"/>
                    <a:pt x="71783" y="84779"/>
                  </a:cubicBezTo>
                  <a:lnTo>
                    <a:pt x="71783" y="84779"/>
                  </a:lnTo>
                  <a:cubicBezTo>
                    <a:pt x="70569" y="93399"/>
                    <a:pt x="67735" y="109365"/>
                    <a:pt x="68140" y="112997"/>
                  </a:cubicBezTo>
                  <a:cubicBezTo>
                    <a:pt x="69295" y="123474"/>
                    <a:pt x="71569" y="133809"/>
                    <a:pt x="72712" y="144286"/>
                  </a:cubicBezTo>
                  <a:cubicBezTo>
                    <a:pt x="72771" y="144822"/>
                    <a:pt x="72807" y="145394"/>
                    <a:pt x="72783" y="145953"/>
                  </a:cubicBezTo>
                  <a:cubicBezTo>
                    <a:pt x="72390" y="146894"/>
                    <a:pt x="72676" y="147287"/>
                    <a:pt x="72247" y="148215"/>
                  </a:cubicBezTo>
                  <a:cubicBezTo>
                    <a:pt x="73521" y="146798"/>
                    <a:pt x="75498" y="143215"/>
                    <a:pt x="75545" y="142084"/>
                  </a:cubicBezTo>
                  <a:cubicBezTo>
                    <a:pt x="81153" y="128939"/>
                    <a:pt x="80963" y="118354"/>
                    <a:pt x="80201" y="104079"/>
                  </a:cubicBezTo>
                  <a:cubicBezTo>
                    <a:pt x="79760" y="95780"/>
                    <a:pt x="78022" y="87160"/>
                    <a:pt x="72878" y="80695"/>
                  </a:cubicBezTo>
                  <a:cubicBezTo>
                    <a:pt x="72878" y="80671"/>
                    <a:pt x="72890" y="80659"/>
                    <a:pt x="72902" y="80647"/>
                  </a:cubicBezTo>
                  <a:cubicBezTo>
                    <a:pt x="72878" y="80647"/>
                    <a:pt x="72866" y="80647"/>
                    <a:pt x="72843" y="80659"/>
                  </a:cubicBezTo>
                  <a:cubicBezTo>
                    <a:pt x="72759" y="80552"/>
                    <a:pt x="72664" y="80445"/>
                    <a:pt x="72581" y="80326"/>
                  </a:cubicBezTo>
                  <a:cubicBezTo>
                    <a:pt x="73247" y="76278"/>
                    <a:pt x="73759" y="72194"/>
                    <a:pt x="74117" y="68110"/>
                  </a:cubicBezTo>
                  <a:cubicBezTo>
                    <a:pt x="74581" y="62752"/>
                    <a:pt x="74771" y="57371"/>
                    <a:pt x="74688" y="51989"/>
                  </a:cubicBezTo>
                  <a:lnTo>
                    <a:pt x="74688" y="51989"/>
                  </a:lnTo>
                  <a:cubicBezTo>
                    <a:pt x="81320" y="69384"/>
                    <a:pt x="94607" y="84255"/>
                    <a:pt x="111359" y="92447"/>
                  </a:cubicBezTo>
                  <a:cubicBezTo>
                    <a:pt x="108073" y="82850"/>
                    <a:pt x="103966" y="73456"/>
                    <a:pt x="98286" y="65050"/>
                  </a:cubicBezTo>
                  <a:cubicBezTo>
                    <a:pt x="95119" y="60347"/>
                    <a:pt x="91440" y="55966"/>
                    <a:pt x="87261" y="52144"/>
                  </a:cubicBezTo>
                  <a:cubicBezTo>
                    <a:pt x="83927" y="49108"/>
                    <a:pt x="78879" y="44083"/>
                    <a:pt x="74581" y="42690"/>
                  </a:cubicBezTo>
                  <a:lnTo>
                    <a:pt x="74331" y="43274"/>
                  </a:lnTo>
                  <a:cubicBezTo>
                    <a:pt x="74164" y="40750"/>
                    <a:pt x="73938" y="38226"/>
                    <a:pt x="73640" y="35701"/>
                  </a:cubicBezTo>
                  <a:cubicBezTo>
                    <a:pt x="72402" y="24938"/>
                    <a:pt x="70080" y="14365"/>
                    <a:pt x="66651" y="4090"/>
                  </a:cubicBezTo>
                  <a:cubicBezTo>
                    <a:pt x="66223" y="2816"/>
                    <a:pt x="65770" y="1566"/>
                    <a:pt x="65282" y="316"/>
                  </a:cubicBezTo>
                  <a:cubicBezTo>
                    <a:pt x="65195" y="98"/>
                    <a:pt x="64999" y="0"/>
                    <a:pt x="64810" y="0"/>
                  </a:cubicBezTo>
                  <a:close/>
                </a:path>
              </a:pathLst>
            </a:custGeom>
            <a:solidFill>
              <a:srgbClr val="FFE8DD">
                <a:alpha val="2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3"/>
            <p:cNvSpPr/>
            <p:nvPr/>
          </p:nvSpPr>
          <p:spPr>
            <a:xfrm>
              <a:off x="2411848" y="1602237"/>
              <a:ext cx="774625" cy="263425"/>
            </a:xfrm>
            <a:custGeom>
              <a:avLst/>
              <a:gdLst/>
              <a:ahLst/>
              <a:cxnLst/>
              <a:rect l="l" t="t" r="r" b="b"/>
              <a:pathLst>
                <a:path w="29303" h="9965" extrusionOk="0">
                  <a:moveTo>
                    <a:pt x="3352" y="1"/>
                  </a:moveTo>
                  <a:cubicBezTo>
                    <a:pt x="2496" y="1"/>
                    <a:pt x="1634" y="134"/>
                    <a:pt x="1037" y="712"/>
                  </a:cubicBezTo>
                  <a:cubicBezTo>
                    <a:pt x="1" y="1724"/>
                    <a:pt x="418" y="3593"/>
                    <a:pt x="1489" y="4546"/>
                  </a:cubicBezTo>
                  <a:cubicBezTo>
                    <a:pt x="2573" y="5510"/>
                    <a:pt x="4073" y="5808"/>
                    <a:pt x="5502" y="6058"/>
                  </a:cubicBezTo>
                  <a:cubicBezTo>
                    <a:pt x="12598" y="7332"/>
                    <a:pt x="19682" y="8606"/>
                    <a:pt x="26778" y="9880"/>
                  </a:cubicBezTo>
                  <a:cubicBezTo>
                    <a:pt x="27020" y="9925"/>
                    <a:pt x="27279" y="9964"/>
                    <a:pt x="27530" y="9964"/>
                  </a:cubicBezTo>
                  <a:cubicBezTo>
                    <a:pt x="27872" y="9964"/>
                    <a:pt x="28198" y="9892"/>
                    <a:pt x="28445" y="9666"/>
                  </a:cubicBezTo>
                  <a:cubicBezTo>
                    <a:pt x="29302" y="8856"/>
                    <a:pt x="28123" y="7534"/>
                    <a:pt x="27076" y="7010"/>
                  </a:cubicBezTo>
                  <a:cubicBezTo>
                    <a:pt x="23516" y="5236"/>
                    <a:pt x="19765" y="3855"/>
                    <a:pt x="15908" y="2891"/>
                  </a:cubicBezTo>
                  <a:cubicBezTo>
                    <a:pt x="12145" y="1272"/>
                    <a:pt x="8097" y="295"/>
                    <a:pt x="4001" y="22"/>
                  </a:cubicBezTo>
                  <a:cubicBezTo>
                    <a:pt x="3788" y="9"/>
                    <a:pt x="3570" y="1"/>
                    <a:pt x="3352" y="1"/>
                  </a:cubicBezTo>
                  <a:close/>
                </a:path>
              </a:pathLst>
            </a:custGeom>
            <a:solidFill>
              <a:srgbClr val="FFE8DD">
                <a:alpha val="2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3"/>
            <p:cNvSpPr/>
            <p:nvPr/>
          </p:nvSpPr>
          <p:spPr>
            <a:xfrm>
              <a:off x="6031650" y="3960022"/>
              <a:ext cx="619451" cy="647922"/>
            </a:xfrm>
            <a:custGeom>
              <a:avLst/>
              <a:gdLst/>
              <a:ahLst/>
              <a:cxnLst/>
              <a:rect l="l" t="t" r="r" b="b"/>
              <a:pathLst>
                <a:path w="23433" h="24510" extrusionOk="0">
                  <a:moveTo>
                    <a:pt x="2834" y="0"/>
                  </a:moveTo>
                  <a:cubicBezTo>
                    <a:pt x="1878" y="0"/>
                    <a:pt x="926" y="130"/>
                    <a:pt x="1" y="411"/>
                  </a:cubicBezTo>
                  <a:cubicBezTo>
                    <a:pt x="3061" y="2935"/>
                    <a:pt x="5751" y="5900"/>
                    <a:pt x="7966" y="9186"/>
                  </a:cubicBezTo>
                  <a:cubicBezTo>
                    <a:pt x="10085" y="12317"/>
                    <a:pt x="11645" y="16341"/>
                    <a:pt x="14241" y="19116"/>
                  </a:cubicBezTo>
                  <a:cubicBezTo>
                    <a:pt x="16272" y="21273"/>
                    <a:pt x="19271" y="22223"/>
                    <a:pt x="22224" y="22907"/>
                  </a:cubicBezTo>
                  <a:lnTo>
                    <a:pt x="22224" y="22907"/>
                  </a:lnTo>
                  <a:cubicBezTo>
                    <a:pt x="22276" y="22073"/>
                    <a:pt x="22016" y="21125"/>
                    <a:pt x="21706" y="20330"/>
                  </a:cubicBezTo>
                  <a:cubicBezTo>
                    <a:pt x="20575" y="17508"/>
                    <a:pt x="19289" y="14746"/>
                    <a:pt x="17860" y="12055"/>
                  </a:cubicBezTo>
                  <a:cubicBezTo>
                    <a:pt x="16026" y="8662"/>
                    <a:pt x="13895" y="5316"/>
                    <a:pt x="10847" y="2947"/>
                  </a:cubicBezTo>
                  <a:cubicBezTo>
                    <a:pt x="8572" y="1163"/>
                    <a:pt x="5689" y="0"/>
                    <a:pt x="2834" y="0"/>
                  </a:cubicBezTo>
                  <a:close/>
                  <a:moveTo>
                    <a:pt x="22224" y="22907"/>
                  </a:moveTo>
                  <a:lnTo>
                    <a:pt x="22224" y="22907"/>
                  </a:lnTo>
                  <a:cubicBezTo>
                    <a:pt x="22183" y="23548"/>
                    <a:pt x="21959" y="24121"/>
                    <a:pt x="21432" y="24509"/>
                  </a:cubicBezTo>
                  <a:lnTo>
                    <a:pt x="23432" y="23176"/>
                  </a:lnTo>
                  <a:cubicBezTo>
                    <a:pt x="23032" y="23090"/>
                    <a:pt x="22628" y="23001"/>
                    <a:pt x="22224" y="22907"/>
                  </a:cubicBezTo>
                  <a:close/>
                </a:path>
              </a:pathLst>
            </a:custGeom>
            <a:solidFill>
              <a:srgbClr val="FFE8DD">
                <a:alpha val="2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212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4"/>
              </a:buClr>
              <a:buSzPts val="2400"/>
              <a:buFont typeface="Lato"/>
              <a:buNone/>
              <a:defRPr sz="2400" b="1">
                <a:solidFill>
                  <a:schemeClr val="accent4"/>
                </a:solidFill>
                <a:latin typeface="Lato"/>
                <a:ea typeface="Lato"/>
                <a:cs typeface="Lato"/>
                <a:sym typeface="Lato"/>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602225"/>
            <a:ext cx="8520600" cy="2966700"/>
          </a:xfrm>
          <a:prstGeom prst="rect">
            <a:avLst/>
          </a:prstGeom>
          <a:noFill/>
          <a:ln>
            <a:noFill/>
          </a:ln>
        </p:spPr>
        <p:txBody>
          <a:bodyPr spcFirstLastPara="1" wrap="square" lIns="91425" tIns="91425" rIns="91425" bIns="91425" anchor="t" anchorCtr="0">
            <a:noAutofit/>
          </a:bodyPr>
          <a:lstStyle>
            <a:lvl1pPr marL="457200" lvl="0" indent="-355600">
              <a:lnSpc>
                <a:spcPct val="115000"/>
              </a:lnSpc>
              <a:spcBef>
                <a:spcPts val="0"/>
              </a:spcBef>
              <a:spcAft>
                <a:spcPts val="0"/>
              </a:spcAft>
              <a:buClr>
                <a:schemeClr val="accent2"/>
              </a:buClr>
              <a:buSzPts val="2000"/>
              <a:buFont typeface="Lato"/>
              <a:buChar char="●"/>
              <a:defRPr sz="2000" b="1">
                <a:solidFill>
                  <a:schemeClr val="accent2"/>
                </a:solidFill>
                <a:latin typeface="Lato"/>
                <a:ea typeface="Lato"/>
                <a:cs typeface="Lato"/>
                <a:sym typeface="Lato"/>
              </a:defRPr>
            </a:lvl1pPr>
            <a:lvl2pPr marL="914400" lvl="1" indent="-317500">
              <a:lnSpc>
                <a:spcPct val="115000"/>
              </a:lnSpc>
              <a:spcBef>
                <a:spcPts val="1600"/>
              </a:spcBef>
              <a:spcAft>
                <a:spcPts val="0"/>
              </a:spcAft>
              <a:buClr>
                <a:schemeClr val="accent1"/>
              </a:buClr>
              <a:buSzPts val="1400"/>
              <a:buFont typeface="Lato"/>
              <a:buChar char="○"/>
              <a:defRPr>
                <a:solidFill>
                  <a:schemeClr val="accent1"/>
                </a:solidFill>
                <a:latin typeface="Lato"/>
                <a:ea typeface="Lato"/>
                <a:cs typeface="Lato"/>
                <a:sym typeface="Lato"/>
              </a:defRPr>
            </a:lvl2pPr>
            <a:lvl3pPr marL="1371600" lvl="2" indent="-317500">
              <a:lnSpc>
                <a:spcPct val="115000"/>
              </a:lnSpc>
              <a:spcBef>
                <a:spcPts val="1600"/>
              </a:spcBef>
              <a:spcAft>
                <a:spcPts val="0"/>
              </a:spcAft>
              <a:buClr>
                <a:schemeClr val="accent1"/>
              </a:buClr>
              <a:buSzPts val="1400"/>
              <a:buFont typeface="Lato"/>
              <a:buChar char="■"/>
              <a:defRPr>
                <a:solidFill>
                  <a:schemeClr val="accent1"/>
                </a:solidFill>
                <a:latin typeface="Lato"/>
                <a:ea typeface="Lato"/>
                <a:cs typeface="Lato"/>
                <a:sym typeface="Lato"/>
              </a:defRPr>
            </a:lvl3pPr>
            <a:lvl4pPr marL="1828800" lvl="3" indent="-317500">
              <a:lnSpc>
                <a:spcPct val="115000"/>
              </a:lnSpc>
              <a:spcBef>
                <a:spcPts val="1600"/>
              </a:spcBef>
              <a:spcAft>
                <a:spcPts val="0"/>
              </a:spcAft>
              <a:buClr>
                <a:schemeClr val="accent1"/>
              </a:buClr>
              <a:buSzPts val="1400"/>
              <a:buFont typeface="Lato"/>
              <a:buChar char="●"/>
              <a:defRPr>
                <a:solidFill>
                  <a:schemeClr val="accent1"/>
                </a:solidFill>
                <a:latin typeface="Lato"/>
                <a:ea typeface="Lato"/>
                <a:cs typeface="Lato"/>
                <a:sym typeface="Lato"/>
              </a:defRPr>
            </a:lvl4pPr>
            <a:lvl5pPr marL="2286000" lvl="4" indent="-317500">
              <a:lnSpc>
                <a:spcPct val="115000"/>
              </a:lnSpc>
              <a:spcBef>
                <a:spcPts val="1600"/>
              </a:spcBef>
              <a:spcAft>
                <a:spcPts val="0"/>
              </a:spcAft>
              <a:buClr>
                <a:schemeClr val="accent1"/>
              </a:buClr>
              <a:buSzPts val="1400"/>
              <a:buFont typeface="Lato"/>
              <a:buChar char="○"/>
              <a:defRPr>
                <a:solidFill>
                  <a:schemeClr val="accent1"/>
                </a:solidFill>
                <a:latin typeface="Lato"/>
                <a:ea typeface="Lato"/>
                <a:cs typeface="Lato"/>
                <a:sym typeface="Lato"/>
              </a:defRPr>
            </a:lvl5pPr>
            <a:lvl6pPr marL="2743200" lvl="5" indent="-317500">
              <a:lnSpc>
                <a:spcPct val="115000"/>
              </a:lnSpc>
              <a:spcBef>
                <a:spcPts val="1600"/>
              </a:spcBef>
              <a:spcAft>
                <a:spcPts val="0"/>
              </a:spcAft>
              <a:buClr>
                <a:schemeClr val="accent1"/>
              </a:buClr>
              <a:buSzPts val="1400"/>
              <a:buFont typeface="Lato"/>
              <a:buChar char="■"/>
              <a:defRPr>
                <a:solidFill>
                  <a:schemeClr val="accent1"/>
                </a:solidFill>
                <a:latin typeface="Lato"/>
                <a:ea typeface="Lato"/>
                <a:cs typeface="Lato"/>
                <a:sym typeface="Lato"/>
              </a:defRPr>
            </a:lvl6pPr>
            <a:lvl7pPr marL="3200400" lvl="6" indent="-317500">
              <a:lnSpc>
                <a:spcPct val="115000"/>
              </a:lnSpc>
              <a:spcBef>
                <a:spcPts val="1600"/>
              </a:spcBef>
              <a:spcAft>
                <a:spcPts val="0"/>
              </a:spcAft>
              <a:buClr>
                <a:schemeClr val="accent1"/>
              </a:buClr>
              <a:buSzPts val="1400"/>
              <a:buFont typeface="Lato"/>
              <a:buChar char="●"/>
              <a:defRPr>
                <a:solidFill>
                  <a:schemeClr val="accent1"/>
                </a:solidFill>
                <a:latin typeface="Lato"/>
                <a:ea typeface="Lato"/>
                <a:cs typeface="Lato"/>
                <a:sym typeface="Lato"/>
              </a:defRPr>
            </a:lvl7pPr>
            <a:lvl8pPr marL="3657600" lvl="7" indent="-317500">
              <a:lnSpc>
                <a:spcPct val="115000"/>
              </a:lnSpc>
              <a:spcBef>
                <a:spcPts val="1600"/>
              </a:spcBef>
              <a:spcAft>
                <a:spcPts val="0"/>
              </a:spcAft>
              <a:buClr>
                <a:schemeClr val="accent1"/>
              </a:buClr>
              <a:buSzPts val="1400"/>
              <a:buFont typeface="Lato"/>
              <a:buChar char="○"/>
              <a:defRPr>
                <a:solidFill>
                  <a:schemeClr val="accent1"/>
                </a:solidFill>
                <a:latin typeface="Lato"/>
                <a:ea typeface="Lato"/>
                <a:cs typeface="Lato"/>
                <a:sym typeface="Lato"/>
              </a:defRPr>
            </a:lvl8pPr>
            <a:lvl9pPr marL="4114800" lvl="8" indent="-317500">
              <a:lnSpc>
                <a:spcPct val="115000"/>
              </a:lnSpc>
              <a:spcBef>
                <a:spcPts val="1600"/>
              </a:spcBef>
              <a:spcAft>
                <a:spcPts val="1600"/>
              </a:spcAft>
              <a:buClr>
                <a:schemeClr val="accent1"/>
              </a:buClr>
              <a:buSzPts val="1400"/>
              <a:buFont typeface="Lato"/>
              <a:buChar char="■"/>
              <a:defRPr>
                <a:solidFill>
                  <a:schemeClr val="accent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4" r:id="rId5"/>
    <p:sldLayoutId id="2147483655" r:id="rId6"/>
    <p:sldLayoutId id="2147483656" r:id="rId7"/>
    <p:sldLayoutId id="2147483658" r:id="rId8"/>
    <p:sldLayoutId id="2147483659" r:id="rId9"/>
    <p:sldLayoutId id="2147483660" r:id="rId10"/>
    <p:sldLayoutId id="2147483661" r:id="rId11"/>
    <p:sldLayoutId id="2147483663" r:id="rId12"/>
    <p:sldLayoutId id="2147483667" r:id="rId13"/>
    <p:sldLayoutId id="2147483668"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sv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pic>
        <p:nvPicPr>
          <p:cNvPr id="6" name="Picture 7">
            <a:extLst>
              <a:ext uri="{FF2B5EF4-FFF2-40B4-BE49-F238E27FC236}">
                <a16:creationId xmlns:a16="http://schemas.microsoft.com/office/drawing/2014/main" xmlns="" id="{F4AB2FFF-9BB7-4E16-9F15-69722C05030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79512" y="1779662"/>
            <a:ext cx="2934498" cy="3363838"/>
          </a:xfrm>
          <a:prstGeom prst="rect">
            <a:avLst/>
          </a:prstGeom>
        </p:spPr>
      </p:pic>
      <p:sp>
        <p:nvSpPr>
          <p:cNvPr id="7" name="TextBox 3">
            <a:extLst>
              <a:ext uri="{FF2B5EF4-FFF2-40B4-BE49-F238E27FC236}">
                <a16:creationId xmlns:a16="http://schemas.microsoft.com/office/drawing/2014/main" xmlns="" id="{E2A07824-D142-46B1-8903-F7ED483B9B1C}"/>
              </a:ext>
            </a:extLst>
          </p:cNvPr>
          <p:cNvSpPr txBox="1"/>
          <p:nvPr/>
        </p:nvSpPr>
        <p:spPr>
          <a:xfrm>
            <a:off x="2411016" y="736389"/>
            <a:ext cx="5612915" cy="2655920"/>
          </a:xfrm>
          <a:prstGeom prst="rect">
            <a:avLst/>
          </a:prstGeom>
        </p:spPr>
        <p:txBody>
          <a:bodyPr wrap="square" lIns="0" tIns="0" rIns="0" bIns="0" rtlCol="0" anchor="t">
            <a:spAutoFit/>
          </a:bodyPr>
          <a:lstStyle/>
          <a:p>
            <a:pPr algn="ctr">
              <a:lnSpc>
                <a:spcPct val="150000"/>
              </a:lnSpc>
            </a:pPr>
            <a:r>
              <a:rPr lang="en-US" sz="4000" b="1" spc="33" dirty="0">
                <a:solidFill>
                  <a:schemeClr val="bg2">
                    <a:lumMod val="50000"/>
                  </a:schemeClr>
                </a:solidFill>
                <a:latin typeface="Arial" panose="020B0604020202020204" pitchFamily="34" charset="0"/>
                <a:cs typeface="Arial" panose="020B0604020202020204" pitchFamily="34" charset="0"/>
              </a:rPr>
              <a:t>CHÀO MỪNG CÁC EM ĐẾN VỚI BÀI GIẢNG NGÀY HÔM NAY!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59750" y="1347614"/>
            <a:ext cx="2646040" cy="2862322"/>
          </a:xfrm>
          <a:prstGeom prst="rect">
            <a:avLst/>
          </a:prstGeom>
        </p:spPr>
        <p:txBody>
          <a:bodyPr wrap="square">
            <a:spAutoFit/>
          </a:bodyPr>
          <a:lstStyle/>
          <a:p>
            <a:pPr algn="just">
              <a:lnSpc>
                <a:spcPct val="150000"/>
              </a:lnSpc>
            </a:pPr>
            <a:r>
              <a:rPr lang="en-US" sz="2000" b="1">
                <a:solidFill>
                  <a:schemeClr val="bg1"/>
                </a:solidFill>
              </a:rPr>
              <a:t>2. Các trò </a:t>
            </a:r>
            <a:r>
              <a:rPr lang="en-US" sz="2000" b="1">
                <a:solidFill>
                  <a:schemeClr val="bg1"/>
                </a:solidFill>
              </a:rPr>
              <a:t>chơi </a:t>
            </a:r>
            <a:r>
              <a:rPr lang="en-US" sz="2000" b="1" smtClean="0">
                <a:solidFill>
                  <a:schemeClr val="bg1"/>
                </a:solidFill>
              </a:rPr>
              <a:t>dân gian có </a:t>
            </a:r>
            <a:r>
              <a:rPr lang="en-US" sz="2000" b="1">
                <a:solidFill>
                  <a:schemeClr val="bg1"/>
                </a:solidFill>
              </a:rPr>
              <a:t>ý </a:t>
            </a:r>
            <a:r>
              <a:rPr lang="en-US" sz="2000" b="1">
                <a:solidFill>
                  <a:schemeClr val="bg1"/>
                </a:solidFill>
              </a:rPr>
              <a:t>nghĩa </a:t>
            </a:r>
            <a:r>
              <a:rPr lang="en-US" sz="2000" b="1" smtClean="0">
                <a:solidFill>
                  <a:schemeClr val="bg1"/>
                </a:solidFill>
              </a:rPr>
              <a:t>cả về tinh thần và thể chất </a:t>
            </a:r>
            <a:r>
              <a:rPr lang="en-US" sz="2000" b="1">
                <a:solidFill>
                  <a:schemeClr val="bg1"/>
                </a:solidFill>
              </a:rPr>
              <a:t>đối với mỗi cộng đồng dân cư hoặc vùng</a:t>
            </a:r>
            <a:r>
              <a:rPr lang="en-US" sz="2000" b="1">
                <a:solidFill>
                  <a:schemeClr val="bg1"/>
                </a:solidFill>
              </a:rPr>
              <a:t>, </a:t>
            </a:r>
            <a:r>
              <a:rPr lang="en-US" sz="2000" b="1" smtClean="0">
                <a:solidFill>
                  <a:schemeClr val="bg1"/>
                </a:solidFill>
              </a:rPr>
              <a:t>miền</a:t>
            </a:r>
            <a:endParaRPr lang="vi-VN" sz="2000" b="1">
              <a:solidFill>
                <a:schemeClr val="bg1"/>
              </a:solidFill>
            </a:endParaRPr>
          </a:p>
        </p:txBody>
      </p:sp>
      <p:sp>
        <p:nvSpPr>
          <p:cNvPr id="6" name="Rectangle 5"/>
          <p:cNvSpPr/>
          <p:nvPr/>
        </p:nvSpPr>
        <p:spPr>
          <a:xfrm>
            <a:off x="4427984" y="397344"/>
            <a:ext cx="4427984" cy="4478662"/>
          </a:xfrm>
          <a:prstGeom prst="rect">
            <a:avLst/>
          </a:prstGeom>
        </p:spPr>
        <p:txBody>
          <a:bodyPr wrap="square">
            <a:spAutoFit/>
          </a:bodyPr>
          <a:lstStyle/>
          <a:p>
            <a:pPr algn="just">
              <a:lnSpc>
                <a:spcPct val="150000"/>
              </a:lnSpc>
            </a:pPr>
            <a:r>
              <a:rPr lang="vi-VN" sz="1600">
                <a:solidFill>
                  <a:schemeClr val="tx1">
                    <a:lumMod val="90000"/>
                    <a:lumOff val="10000"/>
                  </a:schemeClr>
                </a:solidFill>
              </a:rPr>
              <a:t>Ở mỗi miền quê Việt Nam, dù là thành thị hay nông thôn, dù là miền núi hay đồng bằng, miền xuôi hay miền ngược, cứ mỗi độ Tết đến, xuân về lại rộn ràng trong tiếng trống hội, tiếng hò reo vui mừng của các trò chơi dân gian</a:t>
            </a:r>
            <a:r>
              <a:rPr lang="vi-VN" sz="1600">
                <a:solidFill>
                  <a:schemeClr val="tx1">
                    <a:lumMod val="90000"/>
                    <a:lumOff val="10000"/>
                  </a:schemeClr>
                </a:solidFill>
              </a:rPr>
              <a:t>. </a:t>
            </a:r>
            <a:r>
              <a:rPr lang="vi-VN" sz="1600" smtClean="0">
                <a:solidFill>
                  <a:schemeClr val="tx1">
                    <a:lumMod val="90000"/>
                    <a:lumOff val="10000"/>
                  </a:schemeClr>
                </a:solidFill>
              </a:rPr>
              <a:t>So </a:t>
            </a:r>
            <a:r>
              <a:rPr lang="vi-VN" sz="1600">
                <a:solidFill>
                  <a:schemeClr val="tx1">
                    <a:lumMod val="90000"/>
                    <a:lumOff val="10000"/>
                  </a:schemeClr>
                </a:solidFill>
              </a:rPr>
              <a:t>với những dịp khác, trò chơi dân gian ngày Tết có phần đặc biệt hơn với bầu không khí sôi động, háo hức tinh thần đua tranh và đầy ắp tiếng cười. Những trò chơi dân gian đó không đơn thuần là những trò vui tiêu khiển mà nó chứa đựng những nét đẹp văn hóa và mang giá trị truyền thống dân tộc.</a:t>
            </a:r>
            <a:endParaRPr lang="vi-VN" sz="1600">
              <a:solidFill>
                <a:schemeClr val="tx1">
                  <a:lumMod val="90000"/>
                  <a:lumOff val="10000"/>
                </a:schemeClr>
              </a:solidFill>
            </a:endParaRPr>
          </a:p>
        </p:txBody>
      </p:sp>
    </p:spTree>
    <p:extLst>
      <p:ext uri="{BB962C8B-B14F-4D97-AF65-F5344CB8AC3E}">
        <p14:creationId xmlns:p14="http://schemas.microsoft.com/office/powerpoint/2010/main" val="249622887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heel(1)">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56176" y="51470"/>
            <a:ext cx="2843808" cy="1754326"/>
          </a:xfrm>
          <a:prstGeom prst="rect">
            <a:avLst/>
          </a:prstGeom>
        </p:spPr>
        <p:txBody>
          <a:bodyPr wrap="square">
            <a:spAutoFit/>
          </a:bodyPr>
          <a:lstStyle/>
          <a:p>
            <a:pPr algn="just">
              <a:lnSpc>
                <a:spcPct val="150000"/>
              </a:lnSpc>
            </a:pPr>
            <a:r>
              <a:rPr lang="en-US" sz="2400" b="1">
                <a:solidFill>
                  <a:schemeClr val="bg1"/>
                </a:solidFill>
              </a:rPr>
              <a:t>3</a:t>
            </a:r>
            <a:r>
              <a:rPr lang="en-US" sz="2400" b="1">
                <a:solidFill>
                  <a:schemeClr val="bg1"/>
                </a:solidFill>
              </a:rPr>
              <a:t>. </a:t>
            </a:r>
            <a:r>
              <a:rPr lang="en-US" sz="2400" b="1" smtClean="0">
                <a:solidFill>
                  <a:schemeClr val="bg1"/>
                </a:solidFill>
              </a:rPr>
              <a:t>Một số trò chơi giân gian tiêu biểu</a:t>
            </a:r>
            <a:endParaRPr lang="vi-VN" sz="2400" b="1">
              <a:solidFill>
                <a:schemeClr val="bg1"/>
              </a:solidFill>
            </a:endParaRPr>
          </a:p>
        </p:txBody>
      </p:sp>
      <p:grpSp>
        <p:nvGrpSpPr>
          <p:cNvPr id="10" name="Group 9"/>
          <p:cNvGrpSpPr/>
          <p:nvPr/>
        </p:nvGrpSpPr>
        <p:grpSpPr>
          <a:xfrm>
            <a:off x="395536" y="589290"/>
            <a:ext cx="4968552" cy="4176277"/>
            <a:chOff x="395536" y="589290"/>
            <a:chExt cx="4968552" cy="4176277"/>
          </a:xfrm>
        </p:grpSpPr>
        <p:sp>
          <p:nvSpPr>
            <p:cNvPr id="8" name="Rectangle 7"/>
            <p:cNvSpPr/>
            <p:nvPr/>
          </p:nvSpPr>
          <p:spPr>
            <a:xfrm>
              <a:off x="1565920" y="589290"/>
              <a:ext cx="2915816" cy="523220"/>
            </a:xfrm>
            <a:prstGeom prst="rect">
              <a:avLst/>
            </a:prstGeom>
          </p:spPr>
          <p:txBody>
            <a:bodyPr wrap="square">
              <a:spAutoFit/>
            </a:bodyPr>
            <a:lstStyle/>
            <a:p>
              <a:r>
                <a:rPr lang="vi-VN" sz="2800" b="1">
                  <a:solidFill>
                    <a:schemeClr val="bg2">
                      <a:lumMod val="50000"/>
                    </a:schemeClr>
                  </a:solidFill>
                </a:rPr>
                <a:t>1. </a:t>
              </a:r>
              <a:r>
                <a:rPr lang="vi-VN" sz="2800" b="1">
                  <a:solidFill>
                    <a:schemeClr val="bg2">
                      <a:lumMod val="50000"/>
                    </a:schemeClr>
                  </a:solidFill>
                </a:rPr>
                <a:t>Chơi </a:t>
              </a:r>
              <a:r>
                <a:rPr lang="vi-VN" sz="2800" b="1" smtClean="0">
                  <a:solidFill>
                    <a:schemeClr val="bg2">
                      <a:lumMod val="50000"/>
                    </a:schemeClr>
                  </a:solidFill>
                </a:rPr>
                <a:t>đu</a:t>
              </a:r>
              <a:endParaRPr lang="vi-VN" sz="2800">
                <a:solidFill>
                  <a:schemeClr val="bg2">
                    <a:lumMod val="50000"/>
                  </a:schemeClr>
                </a:solidFill>
              </a:endParaRPr>
            </a:p>
          </p:txBody>
        </p:sp>
        <p:pic>
          <p:nvPicPr>
            <p:cNvPr id="9" name="Picture 2" descr="Chơi đ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491630"/>
              <a:ext cx="4968552" cy="327393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p:cNvGrpSpPr/>
          <p:nvPr/>
        </p:nvGrpSpPr>
        <p:grpSpPr>
          <a:xfrm>
            <a:off x="387424" y="659202"/>
            <a:ext cx="5238300" cy="4176276"/>
            <a:chOff x="305272" y="589290"/>
            <a:chExt cx="5238300" cy="4176276"/>
          </a:xfrm>
        </p:grpSpPr>
        <p:sp>
          <p:nvSpPr>
            <p:cNvPr id="7" name="Rectangle 6"/>
            <p:cNvSpPr/>
            <p:nvPr/>
          </p:nvSpPr>
          <p:spPr>
            <a:xfrm>
              <a:off x="1421904" y="589290"/>
              <a:ext cx="2915816" cy="523220"/>
            </a:xfrm>
            <a:prstGeom prst="rect">
              <a:avLst/>
            </a:prstGeom>
          </p:spPr>
          <p:txBody>
            <a:bodyPr wrap="square">
              <a:spAutoFit/>
            </a:bodyPr>
            <a:lstStyle/>
            <a:p>
              <a:r>
                <a:rPr lang="vi-VN" sz="2800" b="1" smtClean="0">
                  <a:solidFill>
                    <a:schemeClr val="bg2">
                      <a:lumMod val="50000"/>
                    </a:schemeClr>
                  </a:solidFill>
                </a:rPr>
                <a:t>2. Đấu vật</a:t>
              </a:r>
              <a:endParaRPr lang="vi-VN" sz="2800">
                <a:solidFill>
                  <a:schemeClr val="bg2">
                    <a:lumMod val="50000"/>
                  </a:schemeClr>
                </a:solidFill>
              </a:endParaRPr>
            </a:p>
          </p:txBody>
        </p:sp>
        <p:pic>
          <p:nvPicPr>
            <p:cNvPr id="6146" name="Picture 2" descr="Đấu vậ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272" y="1491629"/>
              <a:ext cx="5238300" cy="327393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p:cNvGrpSpPr/>
          <p:nvPr/>
        </p:nvGrpSpPr>
        <p:grpSpPr>
          <a:xfrm>
            <a:off x="282869" y="349578"/>
            <a:ext cx="5342855" cy="4553586"/>
            <a:chOff x="208384" y="457790"/>
            <a:chExt cx="5342855" cy="4553586"/>
          </a:xfrm>
        </p:grpSpPr>
        <p:sp>
          <p:nvSpPr>
            <p:cNvPr id="6" name="Rectangle 5"/>
            <p:cNvSpPr/>
            <p:nvPr/>
          </p:nvSpPr>
          <p:spPr>
            <a:xfrm>
              <a:off x="1262246" y="457790"/>
              <a:ext cx="2915816" cy="523220"/>
            </a:xfrm>
            <a:prstGeom prst="rect">
              <a:avLst/>
            </a:prstGeom>
          </p:spPr>
          <p:txBody>
            <a:bodyPr wrap="square">
              <a:spAutoFit/>
            </a:bodyPr>
            <a:lstStyle/>
            <a:p>
              <a:r>
                <a:rPr lang="vi-VN" sz="2800" b="1">
                  <a:solidFill>
                    <a:schemeClr val="bg2">
                      <a:lumMod val="50000"/>
                    </a:schemeClr>
                  </a:solidFill>
                </a:rPr>
                <a:t>3</a:t>
              </a:r>
              <a:r>
                <a:rPr lang="vi-VN" sz="2800" b="1" smtClean="0">
                  <a:solidFill>
                    <a:schemeClr val="bg2">
                      <a:lumMod val="50000"/>
                    </a:schemeClr>
                  </a:solidFill>
                </a:rPr>
                <a:t>. Chọi gà</a:t>
              </a:r>
              <a:endParaRPr lang="vi-VN" sz="2800">
                <a:solidFill>
                  <a:schemeClr val="bg2">
                    <a:lumMod val="50000"/>
                  </a:schemeClr>
                </a:solidFill>
              </a:endParaRPr>
            </a:p>
          </p:txBody>
        </p:sp>
        <p:pic>
          <p:nvPicPr>
            <p:cNvPr id="6148" name="Picture 4" descr="Chọi gà"/>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384" y="1447692"/>
              <a:ext cx="5342855" cy="356368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p:cNvGrpSpPr/>
          <p:nvPr/>
        </p:nvGrpSpPr>
        <p:grpSpPr>
          <a:xfrm>
            <a:off x="117893" y="800742"/>
            <a:ext cx="5507831" cy="4189743"/>
            <a:chOff x="461483" y="589290"/>
            <a:chExt cx="5507831" cy="4189743"/>
          </a:xfrm>
        </p:grpSpPr>
        <p:sp>
          <p:nvSpPr>
            <p:cNvPr id="5" name="Rectangle 4"/>
            <p:cNvSpPr/>
            <p:nvPr/>
          </p:nvSpPr>
          <p:spPr>
            <a:xfrm>
              <a:off x="1323801" y="589290"/>
              <a:ext cx="2915816" cy="523220"/>
            </a:xfrm>
            <a:prstGeom prst="rect">
              <a:avLst/>
            </a:prstGeom>
          </p:spPr>
          <p:txBody>
            <a:bodyPr wrap="square">
              <a:spAutoFit/>
            </a:bodyPr>
            <a:lstStyle/>
            <a:p>
              <a:r>
                <a:rPr lang="vi-VN" sz="2800" b="1" smtClean="0">
                  <a:solidFill>
                    <a:schemeClr val="bg2">
                      <a:lumMod val="50000"/>
                    </a:schemeClr>
                  </a:solidFill>
                </a:rPr>
                <a:t>4. Kéo co</a:t>
              </a:r>
              <a:endParaRPr lang="vi-VN" sz="2800">
                <a:solidFill>
                  <a:schemeClr val="bg2">
                    <a:lumMod val="50000"/>
                  </a:schemeClr>
                </a:solidFill>
              </a:endParaRPr>
            </a:p>
          </p:txBody>
        </p:sp>
        <p:pic>
          <p:nvPicPr>
            <p:cNvPr id="6150" name="Picture 6" descr="Kéo c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483" y="1536297"/>
              <a:ext cx="5507831" cy="324273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419572" y="822310"/>
            <a:ext cx="5238192" cy="4129653"/>
            <a:chOff x="243045" y="589290"/>
            <a:chExt cx="5238192" cy="4129653"/>
          </a:xfrm>
        </p:grpSpPr>
        <p:sp>
          <p:nvSpPr>
            <p:cNvPr id="4" name="Rectangle 3"/>
            <p:cNvSpPr/>
            <p:nvPr/>
          </p:nvSpPr>
          <p:spPr>
            <a:xfrm>
              <a:off x="1262246" y="589290"/>
              <a:ext cx="2915816" cy="523220"/>
            </a:xfrm>
            <a:prstGeom prst="rect">
              <a:avLst/>
            </a:prstGeom>
          </p:spPr>
          <p:txBody>
            <a:bodyPr wrap="square">
              <a:spAutoFit/>
            </a:bodyPr>
            <a:lstStyle/>
            <a:p>
              <a:r>
                <a:rPr lang="vi-VN" sz="2800" b="1" smtClean="0">
                  <a:solidFill>
                    <a:schemeClr val="bg2">
                      <a:lumMod val="50000"/>
                    </a:schemeClr>
                  </a:solidFill>
                </a:rPr>
                <a:t>5. Cờ người</a:t>
              </a:r>
              <a:endParaRPr lang="vi-VN" sz="2800">
                <a:solidFill>
                  <a:schemeClr val="bg2">
                    <a:lumMod val="50000"/>
                  </a:schemeClr>
                </a:solidFill>
              </a:endParaRPr>
            </a:p>
          </p:txBody>
        </p:sp>
        <p:pic>
          <p:nvPicPr>
            <p:cNvPr id="6152" name="Picture 8" descr="Cờ ngườ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045" y="1447692"/>
              <a:ext cx="5238192" cy="327125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4339159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10"/>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ircle(in)">
                                      <p:cBhvr>
                                        <p:cTn id="27" dur="2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12"/>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down)">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13"/>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0229" y="987572"/>
            <a:ext cx="3816424" cy="3266985"/>
          </a:xfrm>
          <a:prstGeom prst="rect">
            <a:avLst/>
          </a:prstGeom>
        </p:spPr>
        <p:txBody>
          <a:bodyPr wrap="square">
            <a:spAutoFit/>
          </a:bodyPr>
          <a:lstStyle/>
          <a:p>
            <a:pPr algn="just">
              <a:lnSpc>
                <a:spcPct val="150000"/>
              </a:lnSpc>
            </a:pPr>
            <a:r>
              <a:rPr lang="en-US" sz="2000" b="1">
                <a:solidFill>
                  <a:schemeClr val="bg2">
                    <a:lumMod val="50000"/>
                  </a:schemeClr>
                </a:solidFill>
              </a:rPr>
              <a:t>Trò chơi dân gian là một phần không thể thiếu trong các sinh hoạt cộng đồng ở mọi miền đất nước, chúng cũng góp phần tôn vinh bản sắc văn hoá và làm đẹp thêm cảnh quan của quê hương.</a:t>
            </a:r>
            <a:endParaRPr lang="vi-VN" sz="2000" b="1">
              <a:solidFill>
                <a:schemeClr val="bg2">
                  <a:lumMod val="50000"/>
                </a:schemeClr>
              </a:solidFill>
            </a:endParaRPr>
          </a:p>
        </p:txBody>
      </p:sp>
      <p:sp>
        <p:nvSpPr>
          <p:cNvPr id="6" name="TextBox 5"/>
          <p:cNvSpPr txBox="1"/>
          <p:nvPr/>
        </p:nvSpPr>
        <p:spPr>
          <a:xfrm>
            <a:off x="5652120" y="1635646"/>
            <a:ext cx="2518638" cy="646331"/>
          </a:xfrm>
          <a:prstGeom prst="rect">
            <a:avLst/>
          </a:prstGeom>
          <a:noFill/>
        </p:spPr>
        <p:txBody>
          <a:bodyPr wrap="none" rtlCol="0">
            <a:spAutoFit/>
          </a:bodyPr>
          <a:lstStyle/>
          <a:p>
            <a:r>
              <a:rPr lang="vi-VN" sz="3600" b="1" smtClean="0">
                <a:solidFill>
                  <a:schemeClr val="bg1"/>
                </a:solidFill>
              </a:rPr>
              <a:t>KẾT LUẬN</a:t>
            </a:r>
            <a:endParaRPr lang="vi-VN" sz="3600" b="1">
              <a:solidFill>
                <a:schemeClr val="bg1"/>
              </a:solidFill>
            </a:endParaRPr>
          </a:p>
        </p:txBody>
      </p:sp>
    </p:spTree>
    <p:extLst>
      <p:ext uri="{BB962C8B-B14F-4D97-AF65-F5344CB8AC3E}">
        <p14:creationId xmlns:p14="http://schemas.microsoft.com/office/powerpoint/2010/main" val="1546768201"/>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5"/>
          <p:cNvSpPr>
            <a:spLocks noChangeArrowheads="1"/>
          </p:cNvSpPr>
          <p:nvPr/>
        </p:nvSpPr>
        <p:spPr bwMode="auto">
          <a:xfrm>
            <a:off x="5724128" y="771550"/>
            <a:ext cx="216024" cy="955898"/>
          </a:xfrm>
          <a:prstGeom prst="ellipse">
            <a:avLst/>
          </a:prstGeom>
          <a:noFill/>
          <a:ln w="9525">
            <a:noFill/>
            <a:round/>
            <a:headEnd/>
            <a:tailEnd/>
          </a:ln>
        </p:spPr>
        <p:txBody>
          <a:bodyPr wrap="none" anchor="ctr"/>
          <a:lstStyle/>
          <a:p>
            <a:pPr algn="ctr" eaLnBrk="1" hangingPunct="1"/>
            <a:endParaRPr lang="en-US" altLang="en-US" sz="3200" b="1">
              <a:solidFill>
                <a:schemeClr val="bg1"/>
              </a:solidFill>
              <a:latin typeface="+mn-lt"/>
            </a:endParaRPr>
          </a:p>
        </p:txBody>
      </p:sp>
      <p:sp>
        <p:nvSpPr>
          <p:cNvPr id="5" name="Text Box 13"/>
          <p:cNvSpPr txBox="1">
            <a:spLocks noChangeArrowheads="1"/>
          </p:cNvSpPr>
          <p:nvPr/>
        </p:nvSpPr>
        <p:spPr bwMode="auto">
          <a:xfrm>
            <a:off x="1576224" y="1727448"/>
            <a:ext cx="5889255" cy="2031325"/>
          </a:xfrm>
          <a:prstGeom prst="rect">
            <a:avLst/>
          </a:prstGeom>
          <a:noFill/>
          <a:ln>
            <a:noFill/>
          </a:ln>
        </p:spPr>
        <p:txBody>
          <a:bodyPr wrap="square">
            <a:spAutoFit/>
          </a:bodyPr>
          <a:lstStyle>
            <a:lvl1pPr marL="342900" indent="-342900">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algn="ctr" eaLnBrk="1" hangingPunct="1">
              <a:lnSpc>
                <a:spcPct val="200000"/>
              </a:lnSpc>
              <a:spcBef>
                <a:spcPct val="50000"/>
              </a:spcBef>
            </a:pPr>
            <a:r>
              <a:rPr lang="en-US" altLang="en-US" sz="2800" b="1" smtClean="0">
                <a:solidFill>
                  <a:schemeClr val="bg2">
                    <a:lumMod val="50000"/>
                  </a:schemeClr>
                </a:solidFill>
                <a:latin typeface="+mn-lt"/>
              </a:rPr>
              <a:t>Chuẩn bị tiết 3: Sinh hoạt lớp</a:t>
            </a:r>
          </a:p>
          <a:p>
            <a:pPr marL="0" indent="0" algn="ctr">
              <a:lnSpc>
                <a:spcPct val="200000"/>
              </a:lnSpc>
              <a:spcBef>
                <a:spcPct val="50000"/>
              </a:spcBef>
            </a:pPr>
            <a:r>
              <a:rPr lang="en-US" sz="2800" b="1">
                <a:solidFill>
                  <a:schemeClr val="bg2">
                    <a:lumMod val="50000"/>
                  </a:schemeClr>
                </a:solidFill>
                <a:latin typeface="+mn-lt"/>
              </a:rPr>
              <a:t>Chia sẻ các địa điểm </a:t>
            </a:r>
            <a:r>
              <a:rPr lang="en-US" sz="2800" b="1">
                <a:solidFill>
                  <a:schemeClr val="bg2">
                    <a:lumMod val="50000"/>
                  </a:schemeClr>
                </a:solidFill>
                <a:latin typeface="+mn-lt"/>
              </a:rPr>
              <a:t>du </a:t>
            </a:r>
            <a:r>
              <a:rPr lang="en-US" sz="2800" b="1" smtClean="0">
                <a:solidFill>
                  <a:schemeClr val="bg2">
                    <a:lumMod val="50000"/>
                  </a:schemeClr>
                </a:solidFill>
                <a:latin typeface="+mn-lt"/>
              </a:rPr>
              <a:t>xuân</a:t>
            </a:r>
            <a:endParaRPr lang="vi-VN" sz="2800" b="1">
              <a:solidFill>
                <a:schemeClr val="bg2">
                  <a:lumMod val="50000"/>
                </a:schemeClr>
              </a:solidFill>
              <a:latin typeface="+mn-lt"/>
            </a:endParaRPr>
          </a:p>
        </p:txBody>
      </p:sp>
      <p:sp>
        <p:nvSpPr>
          <p:cNvPr id="6" name="Rectangle 5"/>
          <p:cNvSpPr/>
          <p:nvPr/>
        </p:nvSpPr>
        <p:spPr>
          <a:xfrm>
            <a:off x="1595636" y="563188"/>
            <a:ext cx="5328592" cy="739754"/>
          </a:xfrm>
          <a:prstGeom prst="rect">
            <a:avLst/>
          </a:prstGeom>
        </p:spPr>
        <p:txBody>
          <a:bodyPr wrap="square">
            <a:spAutoFit/>
          </a:bodyPr>
          <a:lstStyle/>
          <a:p>
            <a:pPr lvl="0" algn="ctr">
              <a:lnSpc>
                <a:spcPct val="150000"/>
              </a:lnSpc>
            </a:pPr>
            <a:r>
              <a:rPr lang="en-US" altLang="en-US" sz="3200" b="1">
                <a:solidFill>
                  <a:schemeClr val="bg2">
                    <a:lumMod val="50000"/>
                  </a:schemeClr>
                </a:solidFill>
              </a:rPr>
              <a:t>HƯỚNG DẪN </a:t>
            </a:r>
            <a:r>
              <a:rPr lang="vi-VN" altLang="en-US" sz="3200" b="1">
                <a:solidFill>
                  <a:schemeClr val="bg2">
                    <a:lumMod val="50000"/>
                  </a:schemeClr>
                </a:solidFill>
              </a:rPr>
              <a:t>V</a:t>
            </a:r>
            <a:r>
              <a:rPr lang="en-US" altLang="en-US" sz="3200" b="1">
                <a:solidFill>
                  <a:schemeClr val="bg2">
                    <a:lumMod val="50000"/>
                  </a:schemeClr>
                </a:solidFill>
              </a:rPr>
              <a:t>Ề NHÀ  </a:t>
            </a:r>
          </a:p>
        </p:txBody>
      </p:sp>
    </p:spTree>
    <p:extLst>
      <p:ext uri="{BB962C8B-B14F-4D97-AF65-F5344CB8AC3E}">
        <p14:creationId xmlns:p14="http://schemas.microsoft.com/office/powerpoint/2010/main" val="315379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884;p59"/>
          <p:cNvSpPr txBox="1">
            <a:spLocks/>
          </p:cNvSpPr>
          <p:nvPr/>
        </p:nvSpPr>
        <p:spPr>
          <a:xfrm>
            <a:off x="764273" y="1144172"/>
            <a:ext cx="5208655" cy="8910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200000"/>
              </a:lnSpc>
            </a:pPr>
            <a:r>
              <a:rPr lang="vi-VN" sz="2800" b="1" smtClean="0">
                <a:solidFill>
                  <a:schemeClr val="bg2">
                    <a:lumMod val="50000"/>
                  </a:schemeClr>
                </a:solidFill>
                <a:latin typeface="+mn-lt"/>
              </a:rPr>
              <a:t>CẢM ƠN THẦY CÔ VÀ CÁC EM ĐÃ CHÚ Ý LẮNG NGHE</a:t>
            </a:r>
            <a:endParaRPr lang="vi-VN" sz="2800" b="1">
              <a:solidFill>
                <a:schemeClr val="bg2">
                  <a:lumMod val="50000"/>
                </a:schemeClr>
              </a:solidFill>
              <a:latin typeface="+mn-lt"/>
            </a:endParaRPr>
          </a:p>
        </p:txBody>
      </p:sp>
      <p:grpSp>
        <p:nvGrpSpPr>
          <p:cNvPr id="3" name="Google Shape;1886;p59"/>
          <p:cNvGrpSpPr/>
          <p:nvPr/>
        </p:nvGrpSpPr>
        <p:grpSpPr>
          <a:xfrm>
            <a:off x="5696263" y="2284475"/>
            <a:ext cx="3377374" cy="2534816"/>
            <a:chOff x="4571160" y="1504740"/>
            <a:chExt cx="4070018" cy="3314551"/>
          </a:xfrm>
        </p:grpSpPr>
        <p:sp>
          <p:nvSpPr>
            <p:cNvPr id="4" name="Google Shape;1887;p59"/>
            <p:cNvSpPr/>
            <p:nvPr/>
          </p:nvSpPr>
          <p:spPr>
            <a:xfrm>
              <a:off x="6657707" y="2854720"/>
              <a:ext cx="16" cy="1938475"/>
            </a:xfrm>
            <a:custGeom>
              <a:avLst/>
              <a:gdLst/>
              <a:ahLst/>
              <a:cxnLst/>
              <a:rect l="l" t="t" r="r" b="b"/>
              <a:pathLst>
                <a:path w="1" h="122051" fill="none" extrusionOk="0">
                  <a:moveTo>
                    <a:pt x="0" y="1"/>
                  </a:moveTo>
                  <a:lnTo>
                    <a:pt x="0" y="122050"/>
                  </a:lnTo>
                </a:path>
              </a:pathLst>
            </a:custGeom>
            <a:noFill/>
            <a:ln w="25675" cap="flat" cmpd="sng">
              <a:solidFill>
                <a:schemeClr val="dk1"/>
              </a:solidFill>
              <a:prstDash val="solid"/>
              <a:miter lim="410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50000"/>
                  </a:schemeClr>
                </a:solidFill>
              </a:endParaRPr>
            </a:p>
          </p:txBody>
        </p:sp>
        <p:sp>
          <p:nvSpPr>
            <p:cNvPr id="5" name="Google Shape;1888;p59"/>
            <p:cNvSpPr/>
            <p:nvPr/>
          </p:nvSpPr>
          <p:spPr>
            <a:xfrm>
              <a:off x="7700314" y="3988699"/>
              <a:ext cx="467835" cy="480223"/>
            </a:xfrm>
            <a:custGeom>
              <a:avLst/>
              <a:gdLst/>
              <a:ahLst/>
              <a:cxnLst/>
              <a:rect l="l" t="t" r="r" b="b"/>
              <a:pathLst>
                <a:path w="29456" h="30236" extrusionOk="0">
                  <a:moveTo>
                    <a:pt x="10024" y="0"/>
                  </a:moveTo>
                  <a:lnTo>
                    <a:pt x="1" y="8175"/>
                  </a:lnTo>
                  <a:lnTo>
                    <a:pt x="18282" y="29455"/>
                  </a:lnTo>
                  <a:lnTo>
                    <a:pt x="19432" y="30235"/>
                  </a:lnTo>
                  <a:lnTo>
                    <a:pt x="29455" y="22800"/>
                  </a:lnTo>
                  <a:lnTo>
                    <a:pt x="100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50000"/>
                  </a:schemeClr>
                </a:solidFill>
              </a:endParaRPr>
            </a:p>
          </p:txBody>
        </p:sp>
        <p:sp>
          <p:nvSpPr>
            <p:cNvPr id="6" name="Google Shape;1889;p59"/>
            <p:cNvSpPr/>
            <p:nvPr/>
          </p:nvSpPr>
          <p:spPr>
            <a:xfrm>
              <a:off x="7745341" y="4275124"/>
              <a:ext cx="524583" cy="491960"/>
            </a:xfrm>
            <a:custGeom>
              <a:avLst/>
              <a:gdLst/>
              <a:ahLst/>
              <a:cxnLst/>
              <a:rect l="l" t="t" r="r" b="b"/>
              <a:pathLst>
                <a:path w="33029" h="30975" extrusionOk="0">
                  <a:moveTo>
                    <a:pt x="24114" y="0"/>
                  </a:moveTo>
                  <a:cubicBezTo>
                    <a:pt x="24114" y="0"/>
                    <a:pt x="19430" y="7648"/>
                    <a:pt x="12728" y="7648"/>
                  </a:cubicBezTo>
                  <a:cubicBezTo>
                    <a:pt x="11820" y="7648"/>
                    <a:pt x="10876" y="7508"/>
                    <a:pt x="9901" y="7189"/>
                  </a:cubicBezTo>
                  <a:lnTo>
                    <a:pt x="0" y="30975"/>
                  </a:lnTo>
                  <a:lnTo>
                    <a:pt x="33029" y="6573"/>
                  </a:lnTo>
                  <a:lnTo>
                    <a:pt x="241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50000"/>
                  </a:schemeClr>
                </a:solidFill>
              </a:endParaRPr>
            </a:p>
          </p:txBody>
        </p:sp>
        <p:sp>
          <p:nvSpPr>
            <p:cNvPr id="7" name="Google Shape;1890;p59"/>
            <p:cNvSpPr/>
            <p:nvPr/>
          </p:nvSpPr>
          <p:spPr>
            <a:xfrm>
              <a:off x="7745341" y="4379520"/>
              <a:ext cx="559826" cy="435848"/>
            </a:xfrm>
            <a:custGeom>
              <a:avLst/>
              <a:gdLst/>
              <a:ahLst/>
              <a:cxnLst/>
              <a:rect l="l" t="t" r="r" b="b"/>
              <a:pathLst>
                <a:path w="35248" h="27442" extrusionOk="0">
                  <a:moveTo>
                    <a:pt x="33029" y="0"/>
                  </a:moveTo>
                  <a:lnTo>
                    <a:pt x="0" y="24402"/>
                  </a:lnTo>
                  <a:lnTo>
                    <a:pt x="2260" y="27442"/>
                  </a:lnTo>
                  <a:lnTo>
                    <a:pt x="35247" y="3040"/>
                  </a:lnTo>
                  <a:lnTo>
                    <a:pt x="330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50000"/>
                  </a:schemeClr>
                </a:solidFill>
              </a:endParaRPr>
            </a:p>
          </p:txBody>
        </p:sp>
        <p:sp>
          <p:nvSpPr>
            <p:cNvPr id="8" name="Google Shape;1891;p59"/>
            <p:cNvSpPr/>
            <p:nvPr/>
          </p:nvSpPr>
          <p:spPr>
            <a:xfrm>
              <a:off x="7869304" y="4428914"/>
              <a:ext cx="102458" cy="33321"/>
            </a:xfrm>
            <a:custGeom>
              <a:avLst/>
              <a:gdLst/>
              <a:ahLst/>
              <a:cxnLst/>
              <a:rect l="l" t="t" r="r" b="b"/>
              <a:pathLst>
                <a:path w="6451" h="2098" extrusionOk="0">
                  <a:moveTo>
                    <a:pt x="1186" y="1"/>
                  </a:moveTo>
                  <a:cubicBezTo>
                    <a:pt x="892" y="1"/>
                    <a:pt x="721" y="12"/>
                    <a:pt x="699" y="12"/>
                  </a:cubicBezTo>
                  <a:cubicBezTo>
                    <a:pt x="329" y="12"/>
                    <a:pt x="1" y="382"/>
                    <a:pt x="1" y="752"/>
                  </a:cubicBezTo>
                  <a:cubicBezTo>
                    <a:pt x="1" y="1100"/>
                    <a:pt x="293" y="1413"/>
                    <a:pt x="671" y="1413"/>
                  </a:cubicBezTo>
                  <a:cubicBezTo>
                    <a:pt x="694" y="1413"/>
                    <a:pt x="717" y="1411"/>
                    <a:pt x="740" y="1409"/>
                  </a:cubicBezTo>
                  <a:cubicBezTo>
                    <a:pt x="740" y="1409"/>
                    <a:pt x="856" y="1402"/>
                    <a:pt x="1069" y="1402"/>
                  </a:cubicBezTo>
                  <a:cubicBezTo>
                    <a:pt x="1742" y="1402"/>
                    <a:pt x="3384" y="1473"/>
                    <a:pt x="5382" y="2066"/>
                  </a:cubicBezTo>
                  <a:cubicBezTo>
                    <a:pt x="5464" y="2087"/>
                    <a:pt x="5536" y="2097"/>
                    <a:pt x="5603" y="2097"/>
                  </a:cubicBezTo>
                  <a:cubicBezTo>
                    <a:pt x="5670" y="2097"/>
                    <a:pt x="5731" y="2087"/>
                    <a:pt x="5793" y="2066"/>
                  </a:cubicBezTo>
                  <a:cubicBezTo>
                    <a:pt x="5998" y="2025"/>
                    <a:pt x="6245" y="1861"/>
                    <a:pt x="6327" y="1615"/>
                  </a:cubicBezTo>
                  <a:cubicBezTo>
                    <a:pt x="6450" y="1245"/>
                    <a:pt x="6245" y="834"/>
                    <a:pt x="5875" y="752"/>
                  </a:cubicBezTo>
                  <a:cubicBezTo>
                    <a:pt x="3736" y="89"/>
                    <a:pt x="1995" y="1"/>
                    <a:pt x="11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50000"/>
                  </a:schemeClr>
                </a:solidFill>
              </a:endParaRPr>
            </a:p>
          </p:txBody>
        </p:sp>
        <p:sp>
          <p:nvSpPr>
            <p:cNvPr id="9" name="Google Shape;1892;p59"/>
            <p:cNvSpPr/>
            <p:nvPr/>
          </p:nvSpPr>
          <p:spPr>
            <a:xfrm>
              <a:off x="7840604" y="4484471"/>
              <a:ext cx="102442" cy="33877"/>
            </a:xfrm>
            <a:custGeom>
              <a:avLst/>
              <a:gdLst/>
              <a:ahLst/>
              <a:cxnLst/>
              <a:rect l="l" t="t" r="r" b="b"/>
              <a:pathLst>
                <a:path w="6450" h="2133" extrusionOk="0">
                  <a:moveTo>
                    <a:pt x="1049" y="0"/>
                  </a:moveTo>
                  <a:cubicBezTo>
                    <a:pt x="839" y="0"/>
                    <a:pt x="717" y="6"/>
                    <a:pt x="699" y="6"/>
                  </a:cubicBezTo>
                  <a:cubicBezTo>
                    <a:pt x="288" y="47"/>
                    <a:pt x="0" y="376"/>
                    <a:pt x="0" y="746"/>
                  </a:cubicBezTo>
                  <a:cubicBezTo>
                    <a:pt x="0" y="1130"/>
                    <a:pt x="288" y="1407"/>
                    <a:pt x="662" y="1407"/>
                  </a:cubicBezTo>
                  <a:cubicBezTo>
                    <a:pt x="688" y="1407"/>
                    <a:pt x="713" y="1406"/>
                    <a:pt x="740" y="1403"/>
                  </a:cubicBezTo>
                  <a:cubicBezTo>
                    <a:pt x="740" y="1403"/>
                    <a:pt x="847" y="1396"/>
                    <a:pt x="1044" y="1396"/>
                  </a:cubicBezTo>
                  <a:cubicBezTo>
                    <a:pt x="1701" y="1396"/>
                    <a:pt x="3359" y="1469"/>
                    <a:pt x="5382" y="2101"/>
                  </a:cubicBezTo>
                  <a:cubicBezTo>
                    <a:pt x="5443" y="2122"/>
                    <a:pt x="5515" y="2132"/>
                    <a:pt x="5587" y="2132"/>
                  </a:cubicBezTo>
                  <a:cubicBezTo>
                    <a:pt x="5659" y="2132"/>
                    <a:pt x="5731" y="2122"/>
                    <a:pt x="5792" y="2101"/>
                  </a:cubicBezTo>
                  <a:cubicBezTo>
                    <a:pt x="5998" y="2019"/>
                    <a:pt x="6203" y="1855"/>
                    <a:pt x="6327" y="1608"/>
                  </a:cubicBezTo>
                  <a:cubicBezTo>
                    <a:pt x="6450" y="1239"/>
                    <a:pt x="6244" y="869"/>
                    <a:pt x="5875" y="746"/>
                  </a:cubicBezTo>
                  <a:cubicBezTo>
                    <a:pt x="3606" y="75"/>
                    <a:pt x="1785" y="0"/>
                    <a:pt x="10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50000"/>
                  </a:schemeClr>
                </a:solidFill>
              </a:endParaRPr>
            </a:p>
          </p:txBody>
        </p:sp>
        <p:sp>
          <p:nvSpPr>
            <p:cNvPr id="10" name="Google Shape;1893;p59"/>
            <p:cNvSpPr/>
            <p:nvPr/>
          </p:nvSpPr>
          <p:spPr>
            <a:xfrm>
              <a:off x="7811237" y="4540187"/>
              <a:ext cx="102458" cy="33607"/>
            </a:xfrm>
            <a:custGeom>
              <a:avLst/>
              <a:gdLst/>
              <a:ahLst/>
              <a:cxnLst/>
              <a:rect l="l" t="t" r="r" b="b"/>
              <a:pathLst>
                <a:path w="6451" h="2116" extrusionOk="0">
                  <a:moveTo>
                    <a:pt x="1298" y="1"/>
                  </a:moveTo>
                  <a:cubicBezTo>
                    <a:pt x="961" y="1"/>
                    <a:pt x="764" y="19"/>
                    <a:pt x="740" y="31"/>
                  </a:cubicBezTo>
                  <a:cubicBezTo>
                    <a:pt x="329" y="31"/>
                    <a:pt x="1" y="360"/>
                    <a:pt x="42" y="771"/>
                  </a:cubicBezTo>
                  <a:cubicBezTo>
                    <a:pt x="42" y="1140"/>
                    <a:pt x="370" y="1428"/>
                    <a:pt x="740" y="1428"/>
                  </a:cubicBezTo>
                  <a:cubicBezTo>
                    <a:pt x="750" y="1428"/>
                    <a:pt x="871" y="1421"/>
                    <a:pt x="1086" y="1421"/>
                  </a:cubicBezTo>
                  <a:cubicBezTo>
                    <a:pt x="1768" y="1421"/>
                    <a:pt x="3394" y="1492"/>
                    <a:pt x="5423" y="2085"/>
                  </a:cubicBezTo>
                  <a:cubicBezTo>
                    <a:pt x="5485" y="2106"/>
                    <a:pt x="5546" y="2116"/>
                    <a:pt x="5608" y="2116"/>
                  </a:cubicBezTo>
                  <a:cubicBezTo>
                    <a:pt x="5670" y="2116"/>
                    <a:pt x="5731" y="2106"/>
                    <a:pt x="5793" y="2085"/>
                  </a:cubicBezTo>
                  <a:cubicBezTo>
                    <a:pt x="6039" y="2044"/>
                    <a:pt x="6245" y="1839"/>
                    <a:pt x="6327" y="1633"/>
                  </a:cubicBezTo>
                  <a:cubicBezTo>
                    <a:pt x="6450" y="1263"/>
                    <a:pt x="6286" y="853"/>
                    <a:pt x="5916" y="729"/>
                  </a:cubicBezTo>
                  <a:cubicBezTo>
                    <a:pt x="3838" y="115"/>
                    <a:pt x="2136" y="1"/>
                    <a:pt x="12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50000"/>
                  </a:schemeClr>
                </a:solidFill>
              </a:endParaRPr>
            </a:p>
          </p:txBody>
        </p:sp>
        <p:sp>
          <p:nvSpPr>
            <p:cNvPr id="11" name="Google Shape;1894;p59"/>
            <p:cNvSpPr/>
            <p:nvPr/>
          </p:nvSpPr>
          <p:spPr>
            <a:xfrm>
              <a:off x="7152256" y="3312105"/>
              <a:ext cx="945422" cy="1024358"/>
            </a:xfrm>
            <a:custGeom>
              <a:avLst/>
              <a:gdLst/>
              <a:ahLst/>
              <a:cxnLst/>
              <a:rect l="l" t="t" r="r" b="b"/>
              <a:pathLst>
                <a:path w="59526" h="64496" extrusionOk="0">
                  <a:moveTo>
                    <a:pt x="23211" y="0"/>
                  </a:moveTo>
                  <a:lnTo>
                    <a:pt x="1" y="11297"/>
                  </a:lnTo>
                  <a:lnTo>
                    <a:pt x="39355" y="64496"/>
                  </a:lnTo>
                  <a:lnTo>
                    <a:pt x="59526" y="50898"/>
                  </a:lnTo>
                  <a:lnTo>
                    <a:pt x="2321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50000"/>
                  </a:schemeClr>
                </a:solidFill>
              </a:endParaRPr>
            </a:p>
          </p:txBody>
        </p:sp>
        <p:sp>
          <p:nvSpPr>
            <p:cNvPr id="12" name="Google Shape;1895;p59"/>
            <p:cNvSpPr/>
            <p:nvPr/>
          </p:nvSpPr>
          <p:spPr>
            <a:xfrm>
              <a:off x="8177265" y="3400840"/>
              <a:ext cx="16" cy="1414527"/>
            </a:xfrm>
            <a:custGeom>
              <a:avLst/>
              <a:gdLst/>
              <a:ahLst/>
              <a:cxnLst/>
              <a:rect l="l" t="t" r="r" b="b"/>
              <a:pathLst>
                <a:path w="1" h="89062" fill="none" extrusionOk="0">
                  <a:moveTo>
                    <a:pt x="0" y="0"/>
                  </a:moveTo>
                  <a:lnTo>
                    <a:pt x="0" y="89062"/>
                  </a:lnTo>
                </a:path>
              </a:pathLst>
            </a:custGeom>
            <a:noFill/>
            <a:ln w="24650" cap="flat" cmpd="sng">
              <a:solidFill>
                <a:schemeClr val="dk1"/>
              </a:solidFill>
              <a:prstDash val="solid"/>
              <a:miter lim="410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50000"/>
                  </a:schemeClr>
                </a:solidFill>
              </a:endParaRPr>
            </a:p>
          </p:txBody>
        </p:sp>
        <p:sp>
          <p:nvSpPr>
            <p:cNvPr id="13" name="Google Shape;1896;p59"/>
            <p:cNvSpPr/>
            <p:nvPr/>
          </p:nvSpPr>
          <p:spPr>
            <a:xfrm>
              <a:off x="7531340" y="3400840"/>
              <a:ext cx="16" cy="1392355"/>
            </a:xfrm>
            <a:custGeom>
              <a:avLst/>
              <a:gdLst/>
              <a:ahLst/>
              <a:cxnLst/>
              <a:rect l="l" t="t" r="r" b="b"/>
              <a:pathLst>
                <a:path w="1" h="87666" fill="none" extrusionOk="0">
                  <a:moveTo>
                    <a:pt x="0" y="0"/>
                  </a:moveTo>
                  <a:lnTo>
                    <a:pt x="0" y="87665"/>
                  </a:lnTo>
                </a:path>
              </a:pathLst>
            </a:custGeom>
            <a:noFill/>
            <a:ln w="24650" cap="flat" cmpd="sng">
              <a:solidFill>
                <a:schemeClr val="dk1"/>
              </a:solidFill>
              <a:prstDash val="solid"/>
              <a:miter lim="410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50000"/>
                  </a:schemeClr>
                </a:solidFill>
              </a:endParaRPr>
            </a:p>
          </p:txBody>
        </p:sp>
        <p:sp>
          <p:nvSpPr>
            <p:cNvPr id="14" name="Google Shape;1897;p59"/>
            <p:cNvSpPr/>
            <p:nvPr/>
          </p:nvSpPr>
          <p:spPr>
            <a:xfrm>
              <a:off x="7415858" y="3350588"/>
              <a:ext cx="918660" cy="100504"/>
            </a:xfrm>
            <a:custGeom>
              <a:avLst/>
              <a:gdLst/>
              <a:ahLst/>
              <a:cxnLst/>
              <a:rect l="l" t="t" r="r" b="b"/>
              <a:pathLst>
                <a:path w="57841" h="6328" extrusionOk="0">
                  <a:moveTo>
                    <a:pt x="0" y="1"/>
                  </a:moveTo>
                  <a:lnTo>
                    <a:pt x="0" y="6327"/>
                  </a:lnTo>
                  <a:lnTo>
                    <a:pt x="57841" y="6327"/>
                  </a:lnTo>
                  <a:lnTo>
                    <a:pt x="578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50000"/>
                  </a:schemeClr>
                </a:solidFill>
              </a:endParaRPr>
            </a:p>
          </p:txBody>
        </p:sp>
        <p:sp>
          <p:nvSpPr>
            <p:cNvPr id="15" name="Google Shape;1898;p59"/>
            <p:cNvSpPr/>
            <p:nvPr/>
          </p:nvSpPr>
          <p:spPr>
            <a:xfrm>
              <a:off x="8257520" y="2334060"/>
              <a:ext cx="332770" cy="1117032"/>
            </a:xfrm>
            <a:custGeom>
              <a:avLst/>
              <a:gdLst/>
              <a:ahLst/>
              <a:cxnLst/>
              <a:rect l="l" t="t" r="r" b="b"/>
              <a:pathLst>
                <a:path w="20952" h="70331" extrusionOk="0">
                  <a:moveTo>
                    <a:pt x="16268" y="1"/>
                  </a:moveTo>
                  <a:lnTo>
                    <a:pt x="0" y="67742"/>
                  </a:lnTo>
                  <a:lnTo>
                    <a:pt x="4848" y="70330"/>
                  </a:lnTo>
                  <a:lnTo>
                    <a:pt x="20951" y="946"/>
                  </a:lnTo>
                  <a:lnTo>
                    <a:pt x="1626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50000"/>
                  </a:schemeClr>
                </a:solidFill>
              </a:endParaRPr>
            </a:p>
          </p:txBody>
        </p:sp>
        <p:sp>
          <p:nvSpPr>
            <p:cNvPr id="16" name="Google Shape;1899;p59"/>
            <p:cNvSpPr/>
            <p:nvPr/>
          </p:nvSpPr>
          <p:spPr>
            <a:xfrm>
              <a:off x="7698360" y="1841465"/>
              <a:ext cx="275355" cy="384309"/>
            </a:xfrm>
            <a:custGeom>
              <a:avLst/>
              <a:gdLst/>
              <a:ahLst/>
              <a:cxnLst/>
              <a:rect l="l" t="t" r="r" b="b"/>
              <a:pathLst>
                <a:path w="17337" h="24197" extrusionOk="0">
                  <a:moveTo>
                    <a:pt x="8093" y="0"/>
                  </a:moveTo>
                  <a:lnTo>
                    <a:pt x="1" y="12078"/>
                  </a:lnTo>
                  <a:lnTo>
                    <a:pt x="5711" y="24197"/>
                  </a:lnTo>
                  <a:lnTo>
                    <a:pt x="17337" y="16638"/>
                  </a:lnTo>
                  <a:lnTo>
                    <a:pt x="809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50000"/>
                  </a:schemeClr>
                </a:solidFill>
              </a:endParaRPr>
            </a:p>
          </p:txBody>
        </p:sp>
        <p:sp>
          <p:nvSpPr>
            <p:cNvPr id="17" name="Google Shape;1900;p59"/>
            <p:cNvSpPr/>
            <p:nvPr/>
          </p:nvSpPr>
          <p:spPr>
            <a:xfrm>
              <a:off x="7503276" y="1614202"/>
              <a:ext cx="427080" cy="464881"/>
            </a:xfrm>
            <a:custGeom>
              <a:avLst/>
              <a:gdLst/>
              <a:ahLst/>
              <a:cxnLst/>
              <a:rect l="l" t="t" r="r" b="b"/>
              <a:pathLst>
                <a:path w="26890" h="29270" extrusionOk="0">
                  <a:moveTo>
                    <a:pt x="10012" y="1"/>
                  </a:moveTo>
                  <a:cubicBezTo>
                    <a:pt x="8940" y="1"/>
                    <a:pt x="7831" y="136"/>
                    <a:pt x="6697" y="424"/>
                  </a:cubicBezTo>
                  <a:cubicBezTo>
                    <a:pt x="6409" y="506"/>
                    <a:pt x="6122" y="589"/>
                    <a:pt x="5834" y="671"/>
                  </a:cubicBezTo>
                  <a:cubicBezTo>
                    <a:pt x="5834" y="671"/>
                    <a:pt x="1" y="2355"/>
                    <a:pt x="535" y="9914"/>
                  </a:cubicBezTo>
                  <a:cubicBezTo>
                    <a:pt x="535" y="9914"/>
                    <a:pt x="987" y="15377"/>
                    <a:pt x="1726" y="23224"/>
                  </a:cubicBezTo>
                  <a:cubicBezTo>
                    <a:pt x="2033" y="26673"/>
                    <a:pt x="4952" y="29270"/>
                    <a:pt x="8193" y="29270"/>
                  </a:cubicBezTo>
                  <a:cubicBezTo>
                    <a:pt x="8851" y="29270"/>
                    <a:pt x="9523" y="29163"/>
                    <a:pt x="10189" y="28934"/>
                  </a:cubicBezTo>
                  <a:cubicBezTo>
                    <a:pt x="12612" y="28112"/>
                    <a:pt x="15241" y="26757"/>
                    <a:pt x="17460" y="24579"/>
                  </a:cubicBezTo>
                  <a:lnTo>
                    <a:pt x="20541" y="20964"/>
                  </a:lnTo>
                  <a:cubicBezTo>
                    <a:pt x="26890" y="11942"/>
                    <a:pt x="20084" y="1"/>
                    <a:pt x="100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50000"/>
                  </a:schemeClr>
                </a:solidFill>
              </a:endParaRPr>
            </a:p>
          </p:txBody>
        </p:sp>
        <p:sp>
          <p:nvSpPr>
            <p:cNvPr id="18" name="Google Shape;1901;p59"/>
            <p:cNvSpPr/>
            <p:nvPr/>
          </p:nvSpPr>
          <p:spPr>
            <a:xfrm>
              <a:off x="7492841" y="1894306"/>
              <a:ext cx="56129" cy="62005"/>
            </a:xfrm>
            <a:custGeom>
              <a:avLst/>
              <a:gdLst/>
              <a:ahLst/>
              <a:cxnLst/>
              <a:rect l="l" t="t" r="r" b="b"/>
              <a:pathLst>
                <a:path w="3534" h="3904" extrusionOk="0">
                  <a:moveTo>
                    <a:pt x="2753" y="1"/>
                  </a:moveTo>
                  <a:lnTo>
                    <a:pt x="329" y="2918"/>
                  </a:lnTo>
                  <a:cubicBezTo>
                    <a:pt x="1" y="3287"/>
                    <a:pt x="288" y="3903"/>
                    <a:pt x="781" y="3903"/>
                  </a:cubicBezTo>
                  <a:lnTo>
                    <a:pt x="3533" y="3862"/>
                  </a:lnTo>
                  <a:lnTo>
                    <a:pt x="275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50000"/>
                  </a:schemeClr>
                </a:solidFill>
              </a:endParaRPr>
            </a:p>
          </p:txBody>
        </p:sp>
        <p:sp>
          <p:nvSpPr>
            <p:cNvPr id="19" name="Google Shape;1902;p59"/>
            <p:cNvSpPr/>
            <p:nvPr/>
          </p:nvSpPr>
          <p:spPr>
            <a:xfrm>
              <a:off x="7529370" y="1781349"/>
              <a:ext cx="68311" cy="23681"/>
            </a:xfrm>
            <a:custGeom>
              <a:avLst/>
              <a:gdLst/>
              <a:ahLst/>
              <a:cxnLst/>
              <a:rect l="l" t="t" r="r" b="b"/>
              <a:pathLst>
                <a:path w="4301" h="1491" extrusionOk="0">
                  <a:moveTo>
                    <a:pt x="1832" y="1"/>
                  </a:moveTo>
                  <a:cubicBezTo>
                    <a:pt x="1306" y="1"/>
                    <a:pt x="34" y="78"/>
                    <a:pt x="1" y="828"/>
                  </a:cubicBezTo>
                  <a:cubicBezTo>
                    <a:pt x="1" y="828"/>
                    <a:pt x="1" y="1444"/>
                    <a:pt x="1726" y="1485"/>
                  </a:cubicBezTo>
                  <a:cubicBezTo>
                    <a:pt x="1894" y="1489"/>
                    <a:pt x="2049" y="1491"/>
                    <a:pt x="2194" y="1491"/>
                  </a:cubicBezTo>
                  <a:cubicBezTo>
                    <a:pt x="3583" y="1491"/>
                    <a:pt x="4001" y="1303"/>
                    <a:pt x="4150" y="745"/>
                  </a:cubicBezTo>
                  <a:cubicBezTo>
                    <a:pt x="4301" y="217"/>
                    <a:pt x="3205" y="1"/>
                    <a:pt x="2293" y="1"/>
                  </a:cubicBezTo>
                  <a:cubicBezTo>
                    <a:pt x="2212" y="1"/>
                    <a:pt x="2132" y="3"/>
                    <a:pt x="2055" y="6"/>
                  </a:cubicBezTo>
                  <a:cubicBezTo>
                    <a:pt x="2055" y="6"/>
                    <a:pt x="1969" y="1"/>
                    <a:pt x="18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50000"/>
                  </a:schemeClr>
                </a:solidFill>
              </a:endParaRPr>
            </a:p>
          </p:txBody>
        </p:sp>
        <p:sp>
          <p:nvSpPr>
            <p:cNvPr id="20" name="Google Shape;1903;p59"/>
            <p:cNvSpPr/>
            <p:nvPr/>
          </p:nvSpPr>
          <p:spPr>
            <a:xfrm>
              <a:off x="7541775" y="1962823"/>
              <a:ext cx="33941" cy="16327"/>
            </a:xfrm>
            <a:custGeom>
              <a:avLst/>
              <a:gdLst/>
              <a:ahLst/>
              <a:cxnLst/>
              <a:rect l="l" t="t" r="r" b="b"/>
              <a:pathLst>
                <a:path w="2137" h="1028" fill="none" extrusionOk="0">
                  <a:moveTo>
                    <a:pt x="1" y="1027"/>
                  </a:moveTo>
                  <a:cubicBezTo>
                    <a:pt x="1" y="1027"/>
                    <a:pt x="1356" y="945"/>
                    <a:pt x="2137" y="0"/>
                  </a:cubicBezTo>
                </a:path>
              </a:pathLst>
            </a:custGeom>
            <a:noFill/>
            <a:ln w="6150" cap="rnd" cmpd="sng">
              <a:solidFill>
                <a:srgbClr val="0C1A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50000"/>
                  </a:schemeClr>
                </a:solidFill>
              </a:endParaRPr>
            </a:p>
          </p:txBody>
        </p:sp>
        <p:sp>
          <p:nvSpPr>
            <p:cNvPr id="21" name="Google Shape;1904;p59"/>
            <p:cNvSpPr/>
            <p:nvPr/>
          </p:nvSpPr>
          <p:spPr>
            <a:xfrm>
              <a:off x="7527417" y="1559375"/>
              <a:ext cx="455431" cy="405861"/>
            </a:xfrm>
            <a:custGeom>
              <a:avLst/>
              <a:gdLst/>
              <a:ahLst/>
              <a:cxnLst/>
              <a:rect l="l" t="t" r="r" b="b"/>
              <a:pathLst>
                <a:path w="28675" h="25554" extrusionOk="0">
                  <a:moveTo>
                    <a:pt x="13880" y="0"/>
                  </a:moveTo>
                  <a:cubicBezTo>
                    <a:pt x="4762" y="0"/>
                    <a:pt x="1" y="7327"/>
                    <a:pt x="1" y="7327"/>
                  </a:cubicBezTo>
                  <a:cubicBezTo>
                    <a:pt x="3595" y="5977"/>
                    <a:pt x="6341" y="5425"/>
                    <a:pt x="8428" y="5425"/>
                  </a:cubicBezTo>
                  <a:cubicBezTo>
                    <a:pt x="17835" y="5425"/>
                    <a:pt x="13845" y="16652"/>
                    <a:pt x="13845" y="16652"/>
                  </a:cubicBezTo>
                  <a:cubicBezTo>
                    <a:pt x="13845" y="16652"/>
                    <a:pt x="16392" y="19446"/>
                    <a:pt x="16844" y="20678"/>
                  </a:cubicBezTo>
                  <a:cubicBezTo>
                    <a:pt x="18484" y="25108"/>
                    <a:pt x="21934" y="25554"/>
                    <a:pt x="23255" y="25554"/>
                  </a:cubicBezTo>
                  <a:cubicBezTo>
                    <a:pt x="23588" y="25554"/>
                    <a:pt x="23786" y="25526"/>
                    <a:pt x="23786" y="25526"/>
                  </a:cubicBezTo>
                  <a:cubicBezTo>
                    <a:pt x="27360" y="17063"/>
                    <a:pt x="28675" y="13119"/>
                    <a:pt x="27237" y="8190"/>
                  </a:cubicBezTo>
                  <a:cubicBezTo>
                    <a:pt x="26333" y="5109"/>
                    <a:pt x="22882" y="1987"/>
                    <a:pt x="19883" y="1001"/>
                  </a:cubicBezTo>
                  <a:cubicBezTo>
                    <a:pt x="17710" y="294"/>
                    <a:pt x="15707" y="0"/>
                    <a:pt x="138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50000"/>
                  </a:schemeClr>
                </a:solidFill>
              </a:endParaRPr>
            </a:p>
          </p:txBody>
        </p:sp>
        <p:sp>
          <p:nvSpPr>
            <p:cNvPr id="22" name="Google Shape;1905;p59"/>
            <p:cNvSpPr/>
            <p:nvPr/>
          </p:nvSpPr>
          <p:spPr>
            <a:xfrm>
              <a:off x="7411411" y="1504740"/>
              <a:ext cx="525107" cy="341966"/>
            </a:xfrm>
            <a:custGeom>
              <a:avLst/>
              <a:gdLst/>
              <a:ahLst/>
              <a:cxnLst/>
              <a:rect l="l" t="t" r="r" b="b"/>
              <a:pathLst>
                <a:path w="33062" h="21531" extrusionOk="0">
                  <a:moveTo>
                    <a:pt x="10420" y="0"/>
                  </a:moveTo>
                  <a:cubicBezTo>
                    <a:pt x="4977" y="0"/>
                    <a:pt x="822" y="2827"/>
                    <a:pt x="362" y="7932"/>
                  </a:cubicBezTo>
                  <a:cubicBezTo>
                    <a:pt x="1" y="12100"/>
                    <a:pt x="4881" y="12962"/>
                    <a:pt x="8979" y="12962"/>
                  </a:cubicBezTo>
                  <a:cubicBezTo>
                    <a:pt x="11869" y="12962"/>
                    <a:pt x="14370" y="12534"/>
                    <a:pt x="14371" y="12533"/>
                  </a:cubicBezTo>
                  <a:lnTo>
                    <a:pt x="14371" y="12533"/>
                  </a:lnTo>
                  <a:cubicBezTo>
                    <a:pt x="14329" y="15245"/>
                    <a:pt x="17164" y="16641"/>
                    <a:pt x="17164" y="16641"/>
                  </a:cubicBezTo>
                  <a:lnTo>
                    <a:pt x="17369" y="21448"/>
                  </a:lnTo>
                  <a:lnTo>
                    <a:pt x="18766" y="21530"/>
                  </a:lnTo>
                  <a:lnTo>
                    <a:pt x="27680" y="14546"/>
                  </a:lnTo>
                  <a:cubicBezTo>
                    <a:pt x="27680" y="14546"/>
                    <a:pt x="33062" y="12410"/>
                    <a:pt x="24476" y="5509"/>
                  </a:cubicBezTo>
                  <a:cubicBezTo>
                    <a:pt x="19775" y="1748"/>
                    <a:pt x="14699" y="0"/>
                    <a:pt x="104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50000"/>
                  </a:schemeClr>
                </a:solidFill>
              </a:endParaRPr>
            </a:p>
          </p:txBody>
        </p:sp>
        <p:sp>
          <p:nvSpPr>
            <p:cNvPr id="23" name="Google Shape;1906;p59"/>
            <p:cNvSpPr/>
            <p:nvPr/>
          </p:nvSpPr>
          <p:spPr>
            <a:xfrm>
              <a:off x="7704888" y="1781063"/>
              <a:ext cx="142244" cy="127505"/>
            </a:xfrm>
            <a:custGeom>
              <a:avLst/>
              <a:gdLst/>
              <a:ahLst/>
              <a:cxnLst/>
              <a:rect l="l" t="t" r="r" b="b"/>
              <a:pathLst>
                <a:path w="8956" h="8028" extrusionOk="0">
                  <a:moveTo>
                    <a:pt x="4471" y="0"/>
                  </a:moveTo>
                  <a:cubicBezTo>
                    <a:pt x="3356" y="0"/>
                    <a:pt x="2240" y="467"/>
                    <a:pt x="1438" y="1380"/>
                  </a:cubicBezTo>
                  <a:cubicBezTo>
                    <a:pt x="1" y="3064"/>
                    <a:pt x="165" y="5570"/>
                    <a:pt x="1849" y="7049"/>
                  </a:cubicBezTo>
                  <a:cubicBezTo>
                    <a:pt x="2600" y="7705"/>
                    <a:pt x="3539" y="8028"/>
                    <a:pt x="4478" y="8028"/>
                  </a:cubicBezTo>
                  <a:cubicBezTo>
                    <a:pt x="5596" y="8028"/>
                    <a:pt x="6715" y="7572"/>
                    <a:pt x="7518" y="6679"/>
                  </a:cubicBezTo>
                  <a:cubicBezTo>
                    <a:pt x="8956" y="4995"/>
                    <a:pt x="8792" y="2448"/>
                    <a:pt x="7107" y="1010"/>
                  </a:cubicBezTo>
                  <a:cubicBezTo>
                    <a:pt x="6355" y="333"/>
                    <a:pt x="5413" y="0"/>
                    <a:pt x="4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50000"/>
                  </a:schemeClr>
                </a:solidFill>
              </a:endParaRPr>
            </a:p>
          </p:txBody>
        </p:sp>
        <p:sp>
          <p:nvSpPr>
            <p:cNvPr id="24" name="Google Shape;1907;p59"/>
            <p:cNvSpPr/>
            <p:nvPr/>
          </p:nvSpPr>
          <p:spPr>
            <a:xfrm>
              <a:off x="7741434" y="1816021"/>
              <a:ext cx="45027" cy="46996"/>
            </a:xfrm>
            <a:custGeom>
              <a:avLst/>
              <a:gdLst/>
              <a:ahLst/>
              <a:cxnLst/>
              <a:rect l="l" t="t" r="r" b="b"/>
              <a:pathLst>
                <a:path w="2835" h="2959" fill="none" extrusionOk="0">
                  <a:moveTo>
                    <a:pt x="575" y="2958"/>
                  </a:moveTo>
                  <a:cubicBezTo>
                    <a:pt x="575" y="2958"/>
                    <a:pt x="0" y="82"/>
                    <a:pt x="2835" y="0"/>
                  </a:cubicBezTo>
                </a:path>
              </a:pathLst>
            </a:custGeom>
            <a:noFill/>
            <a:ln w="6150" cap="rnd" cmpd="sng">
              <a:solidFill>
                <a:srgbClr val="0C1A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50000"/>
                  </a:schemeClr>
                </a:solidFill>
              </a:endParaRPr>
            </a:p>
          </p:txBody>
        </p:sp>
        <p:sp>
          <p:nvSpPr>
            <p:cNvPr id="25" name="Google Shape;1908;p59"/>
            <p:cNvSpPr/>
            <p:nvPr/>
          </p:nvSpPr>
          <p:spPr>
            <a:xfrm>
              <a:off x="7653349" y="2105845"/>
              <a:ext cx="623753" cy="888531"/>
            </a:xfrm>
            <a:custGeom>
              <a:avLst/>
              <a:gdLst/>
              <a:ahLst/>
              <a:cxnLst/>
              <a:rect l="l" t="t" r="r" b="b"/>
              <a:pathLst>
                <a:path w="39273" h="55944" extrusionOk="0">
                  <a:moveTo>
                    <a:pt x="19796" y="1"/>
                  </a:moveTo>
                  <a:cubicBezTo>
                    <a:pt x="18346" y="1"/>
                    <a:pt x="16281" y="391"/>
                    <a:pt x="13557" y="1799"/>
                  </a:cubicBezTo>
                  <a:cubicBezTo>
                    <a:pt x="13557" y="1799"/>
                    <a:pt x="6080" y="4634"/>
                    <a:pt x="3492" y="15479"/>
                  </a:cubicBezTo>
                  <a:cubicBezTo>
                    <a:pt x="0" y="30021"/>
                    <a:pt x="10065" y="55943"/>
                    <a:pt x="10065" y="55943"/>
                  </a:cubicBezTo>
                  <a:lnTo>
                    <a:pt x="36397" y="52903"/>
                  </a:lnTo>
                  <a:cubicBezTo>
                    <a:pt x="36397" y="52903"/>
                    <a:pt x="39273" y="14370"/>
                    <a:pt x="22430" y="608"/>
                  </a:cubicBezTo>
                  <a:cubicBezTo>
                    <a:pt x="22453" y="608"/>
                    <a:pt x="21603" y="1"/>
                    <a:pt x="197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50000"/>
                  </a:schemeClr>
                </a:solidFill>
              </a:endParaRPr>
            </a:p>
          </p:txBody>
        </p:sp>
        <p:sp>
          <p:nvSpPr>
            <p:cNvPr id="26" name="Google Shape;1909;p59"/>
            <p:cNvSpPr/>
            <p:nvPr/>
          </p:nvSpPr>
          <p:spPr>
            <a:xfrm>
              <a:off x="6715774" y="2195740"/>
              <a:ext cx="192480" cy="244035"/>
            </a:xfrm>
            <a:custGeom>
              <a:avLst/>
              <a:gdLst/>
              <a:ahLst/>
              <a:cxnLst/>
              <a:rect l="l" t="t" r="r" b="b"/>
              <a:pathLst>
                <a:path w="12119" h="15365" extrusionOk="0">
                  <a:moveTo>
                    <a:pt x="370" y="1"/>
                  </a:moveTo>
                  <a:cubicBezTo>
                    <a:pt x="164" y="1"/>
                    <a:pt x="0" y="165"/>
                    <a:pt x="0" y="371"/>
                  </a:cubicBezTo>
                  <a:lnTo>
                    <a:pt x="0" y="13886"/>
                  </a:lnTo>
                  <a:cubicBezTo>
                    <a:pt x="0" y="14708"/>
                    <a:pt x="657" y="15365"/>
                    <a:pt x="1479" y="15365"/>
                  </a:cubicBezTo>
                  <a:lnTo>
                    <a:pt x="10640" y="15365"/>
                  </a:lnTo>
                  <a:cubicBezTo>
                    <a:pt x="11461" y="15365"/>
                    <a:pt x="12119" y="14708"/>
                    <a:pt x="12119" y="13886"/>
                  </a:cubicBezTo>
                  <a:lnTo>
                    <a:pt x="12119" y="371"/>
                  </a:lnTo>
                  <a:cubicBezTo>
                    <a:pt x="12119" y="165"/>
                    <a:pt x="11954" y="1"/>
                    <a:pt x="117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50000"/>
                  </a:schemeClr>
                </a:solidFill>
              </a:endParaRPr>
            </a:p>
          </p:txBody>
        </p:sp>
        <p:sp>
          <p:nvSpPr>
            <p:cNvPr id="27" name="Google Shape;1910;p59"/>
            <p:cNvSpPr/>
            <p:nvPr/>
          </p:nvSpPr>
          <p:spPr>
            <a:xfrm>
              <a:off x="6859955" y="2217927"/>
              <a:ext cx="140957" cy="140290"/>
            </a:xfrm>
            <a:custGeom>
              <a:avLst/>
              <a:gdLst/>
              <a:ahLst/>
              <a:cxnLst/>
              <a:rect l="l" t="t" r="r" b="b"/>
              <a:pathLst>
                <a:path w="8875" h="8833" extrusionOk="0">
                  <a:moveTo>
                    <a:pt x="4437" y="1931"/>
                  </a:moveTo>
                  <a:cubicBezTo>
                    <a:pt x="5793" y="1931"/>
                    <a:pt x="6943" y="3041"/>
                    <a:pt x="6902" y="4437"/>
                  </a:cubicBezTo>
                  <a:cubicBezTo>
                    <a:pt x="6902" y="5793"/>
                    <a:pt x="5793" y="6902"/>
                    <a:pt x="4437" y="6902"/>
                  </a:cubicBezTo>
                  <a:cubicBezTo>
                    <a:pt x="3082" y="6902"/>
                    <a:pt x="1973" y="5793"/>
                    <a:pt x="1973" y="4437"/>
                  </a:cubicBezTo>
                  <a:cubicBezTo>
                    <a:pt x="1973" y="3041"/>
                    <a:pt x="3082" y="1931"/>
                    <a:pt x="4437" y="1931"/>
                  </a:cubicBezTo>
                  <a:close/>
                  <a:moveTo>
                    <a:pt x="4437" y="1"/>
                  </a:moveTo>
                  <a:cubicBezTo>
                    <a:pt x="2014" y="1"/>
                    <a:pt x="1" y="1972"/>
                    <a:pt x="1" y="4437"/>
                  </a:cubicBezTo>
                  <a:cubicBezTo>
                    <a:pt x="1" y="6861"/>
                    <a:pt x="2014" y="8833"/>
                    <a:pt x="4437" y="8833"/>
                  </a:cubicBezTo>
                  <a:cubicBezTo>
                    <a:pt x="6861" y="8833"/>
                    <a:pt x="8874" y="6861"/>
                    <a:pt x="8833" y="4437"/>
                  </a:cubicBezTo>
                  <a:cubicBezTo>
                    <a:pt x="8833" y="1972"/>
                    <a:pt x="6861" y="1"/>
                    <a:pt x="44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50000"/>
                  </a:schemeClr>
                </a:solidFill>
              </a:endParaRPr>
            </a:p>
          </p:txBody>
        </p:sp>
        <p:sp>
          <p:nvSpPr>
            <p:cNvPr id="28" name="Google Shape;1911;p59"/>
            <p:cNvSpPr/>
            <p:nvPr/>
          </p:nvSpPr>
          <p:spPr>
            <a:xfrm>
              <a:off x="6927535" y="2179238"/>
              <a:ext cx="230614" cy="276340"/>
            </a:xfrm>
            <a:custGeom>
              <a:avLst/>
              <a:gdLst/>
              <a:ahLst/>
              <a:cxnLst/>
              <a:rect l="l" t="t" r="r" b="b"/>
              <a:pathLst>
                <a:path w="14520" h="17399" extrusionOk="0">
                  <a:moveTo>
                    <a:pt x="5021" y="1"/>
                  </a:moveTo>
                  <a:cubicBezTo>
                    <a:pt x="4514" y="1"/>
                    <a:pt x="4020" y="254"/>
                    <a:pt x="3715" y="711"/>
                  </a:cubicBezTo>
                  <a:cubicBezTo>
                    <a:pt x="3305" y="1286"/>
                    <a:pt x="3387" y="2108"/>
                    <a:pt x="3880" y="2642"/>
                  </a:cubicBezTo>
                  <a:cubicBezTo>
                    <a:pt x="4989" y="3751"/>
                    <a:pt x="6714" y="5682"/>
                    <a:pt x="6796" y="6668"/>
                  </a:cubicBezTo>
                  <a:cubicBezTo>
                    <a:pt x="6796" y="6668"/>
                    <a:pt x="5924" y="7125"/>
                    <a:pt x="4826" y="7125"/>
                  </a:cubicBezTo>
                  <a:cubicBezTo>
                    <a:pt x="3741" y="7125"/>
                    <a:pt x="2437" y="6678"/>
                    <a:pt x="1538" y="4901"/>
                  </a:cubicBezTo>
                  <a:cubicBezTo>
                    <a:pt x="1538" y="4901"/>
                    <a:pt x="1524" y="4899"/>
                    <a:pt x="1499" y="4899"/>
                  </a:cubicBezTo>
                  <a:cubicBezTo>
                    <a:pt x="1257" y="4899"/>
                    <a:pt x="1" y="5101"/>
                    <a:pt x="224" y="9338"/>
                  </a:cubicBezTo>
                  <a:cubicBezTo>
                    <a:pt x="429" y="14062"/>
                    <a:pt x="2771" y="17061"/>
                    <a:pt x="6139" y="17308"/>
                  </a:cubicBezTo>
                  <a:cubicBezTo>
                    <a:pt x="7248" y="17376"/>
                    <a:pt x="8435" y="17399"/>
                    <a:pt x="9524" y="17399"/>
                  </a:cubicBezTo>
                  <a:cubicBezTo>
                    <a:pt x="11703" y="17399"/>
                    <a:pt x="13492" y="17308"/>
                    <a:pt x="13492" y="17308"/>
                  </a:cubicBezTo>
                  <a:lnTo>
                    <a:pt x="14519" y="11146"/>
                  </a:lnTo>
                  <a:cubicBezTo>
                    <a:pt x="14519" y="11146"/>
                    <a:pt x="11685" y="4367"/>
                    <a:pt x="5934" y="300"/>
                  </a:cubicBezTo>
                  <a:cubicBezTo>
                    <a:pt x="5652" y="97"/>
                    <a:pt x="5334" y="1"/>
                    <a:pt x="50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50000"/>
                  </a:schemeClr>
                </a:solidFill>
              </a:endParaRPr>
            </a:p>
          </p:txBody>
        </p:sp>
        <p:sp>
          <p:nvSpPr>
            <p:cNvPr id="29" name="Google Shape;1912;p59"/>
            <p:cNvSpPr/>
            <p:nvPr/>
          </p:nvSpPr>
          <p:spPr>
            <a:xfrm>
              <a:off x="7345388" y="2172916"/>
              <a:ext cx="682487" cy="632203"/>
            </a:xfrm>
            <a:custGeom>
              <a:avLst/>
              <a:gdLst/>
              <a:ahLst/>
              <a:cxnLst/>
              <a:rect l="l" t="t" r="r" b="b"/>
              <a:pathLst>
                <a:path w="42971" h="39805" extrusionOk="0">
                  <a:moveTo>
                    <a:pt x="32707" y="0"/>
                  </a:moveTo>
                  <a:cubicBezTo>
                    <a:pt x="30428" y="0"/>
                    <a:pt x="28151" y="832"/>
                    <a:pt x="26374" y="2506"/>
                  </a:cubicBezTo>
                  <a:lnTo>
                    <a:pt x="4026" y="23539"/>
                  </a:lnTo>
                  <a:cubicBezTo>
                    <a:pt x="0" y="27318"/>
                    <a:pt x="83" y="33727"/>
                    <a:pt x="4191" y="37424"/>
                  </a:cubicBezTo>
                  <a:cubicBezTo>
                    <a:pt x="5978" y="39013"/>
                    <a:pt x="8216" y="39804"/>
                    <a:pt x="10450" y="39804"/>
                  </a:cubicBezTo>
                  <a:cubicBezTo>
                    <a:pt x="12839" y="39804"/>
                    <a:pt x="15223" y="38900"/>
                    <a:pt x="17049" y="37096"/>
                  </a:cubicBezTo>
                  <a:lnTo>
                    <a:pt x="39191" y="15857"/>
                  </a:lnTo>
                  <a:cubicBezTo>
                    <a:pt x="42970" y="12160"/>
                    <a:pt x="42888" y="5998"/>
                    <a:pt x="38985" y="2424"/>
                  </a:cubicBezTo>
                  <a:cubicBezTo>
                    <a:pt x="37210" y="811"/>
                    <a:pt x="34957" y="0"/>
                    <a:pt x="3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50000"/>
                  </a:schemeClr>
                </a:solidFill>
              </a:endParaRPr>
            </a:p>
          </p:txBody>
        </p:sp>
        <p:sp>
          <p:nvSpPr>
            <p:cNvPr id="30" name="Google Shape;1913;p59"/>
            <p:cNvSpPr/>
            <p:nvPr/>
          </p:nvSpPr>
          <p:spPr>
            <a:xfrm>
              <a:off x="7057660" y="2284475"/>
              <a:ext cx="586572" cy="520581"/>
            </a:xfrm>
            <a:custGeom>
              <a:avLst/>
              <a:gdLst/>
              <a:ahLst/>
              <a:cxnLst/>
              <a:rect l="l" t="t" r="r" b="b"/>
              <a:pathLst>
                <a:path w="36932" h="32777" extrusionOk="0">
                  <a:moveTo>
                    <a:pt x="5382" y="1"/>
                  </a:moveTo>
                  <a:lnTo>
                    <a:pt x="0" y="12900"/>
                  </a:lnTo>
                  <a:lnTo>
                    <a:pt x="23210" y="31057"/>
                  </a:lnTo>
                  <a:cubicBezTo>
                    <a:pt x="24651" y="32214"/>
                    <a:pt x="26370" y="32777"/>
                    <a:pt x="28075" y="32777"/>
                  </a:cubicBezTo>
                  <a:cubicBezTo>
                    <a:pt x="30308" y="32777"/>
                    <a:pt x="32518" y="31812"/>
                    <a:pt x="34055" y="29948"/>
                  </a:cubicBezTo>
                  <a:cubicBezTo>
                    <a:pt x="36931" y="26374"/>
                    <a:pt x="36109" y="21116"/>
                    <a:pt x="32289" y="18610"/>
                  </a:cubicBezTo>
                  <a:lnTo>
                    <a:pt x="53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50000"/>
                  </a:schemeClr>
                </a:solidFill>
              </a:endParaRPr>
            </a:p>
          </p:txBody>
        </p:sp>
        <p:sp>
          <p:nvSpPr>
            <p:cNvPr id="31" name="Google Shape;1914;p59"/>
            <p:cNvSpPr/>
            <p:nvPr/>
          </p:nvSpPr>
          <p:spPr>
            <a:xfrm>
              <a:off x="7713369" y="2476955"/>
              <a:ext cx="205535" cy="191845"/>
            </a:xfrm>
            <a:custGeom>
              <a:avLst/>
              <a:gdLst/>
              <a:ahLst/>
              <a:cxnLst/>
              <a:rect l="l" t="t" r="r" b="b"/>
              <a:pathLst>
                <a:path w="12941" h="12079" fill="none" extrusionOk="0">
                  <a:moveTo>
                    <a:pt x="1" y="12078"/>
                  </a:moveTo>
                  <a:lnTo>
                    <a:pt x="12941" y="0"/>
                  </a:lnTo>
                </a:path>
              </a:pathLst>
            </a:custGeom>
            <a:noFill/>
            <a:ln w="10275" cap="flat" cmpd="sng">
              <a:solidFill>
                <a:schemeClr val="accent2"/>
              </a:solidFill>
              <a:prstDash val="solid"/>
              <a:miter lim="410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50000"/>
                  </a:schemeClr>
                </a:solidFill>
              </a:endParaRPr>
            </a:p>
          </p:txBody>
        </p:sp>
        <p:sp>
          <p:nvSpPr>
            <p:cNvPr id="32" name="Google Shape;1915;p59"/>
            <p:cNvSpPr/>
            <p:nvPr/>
          </p:nvSpPr>
          <p:spPr>
            <a:xfrm>
              <a:off x="7001547" y="2994359"/>
              <a:ext cx="1283385" cy="584190"/>
            </a:xfrm>
            <a:custGeom>
              <a:avLst/>
              <a:gdLst/>
              <a:ahLst/>
              <a:cxnLst/>
              <a:rect l="l" t="t" r="r" b="b"/>
              <a:pathLst>
                <a:path w="80805" h="36782" extrusionOk="0">
                  <a:moveTo>
                    <a:pt x="77929" y="0"/>
                  </a:moveTo>
                  <a:lnTo>
                    <a:pt x="9449" y="12078"/>
                  </a:lnTo>
                  <a:cubicBezTo>
                    <a:pt x="4026" y="12817"/>
                    <a:pt x="0" y="17459"/>
                    <a:pt x="0" y="22964"/>
                  </a:cubicBezTo>
                  <a:cubicBezTo>
                    <a:pt x="0" y="29329"/>
                    <a:pt x="5905" y="36781"/>
                    <a:pt x="12170" y="36781"/>
                  </a:cubicBezTo>
                  <a:cubicBezTo>
                    <a:pt x="12576" y="36781"/>
                    <a:pt x="12984" y="36750"/>
                    <a:pt x="13392" y="36685"/>
                  </a:cubicBezTo>
                  <a:cubicBezTo>
                    <a:pt x="13392" y="36685"/>
                    <a:pt x="60717" y="32864"/>
                    <a:pt x="72958" y="26538"/>
                  </a:cubicBezTo>
                  <a:cubicBezTo>
                    <a:pt x="80805" y="22430"/>
                    <a:pt x="80805" y="11174"/>
                    <a:pt x="779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50000"/>
                  </a:schemeClr>
                </a:solidFill>
              </a:endParaRPr>
            </a:p>
          </p:txBody>
        </p:sp>
        <p:sp>
          <p:nvSpPr>
            <p:cNvPr id="33" name="Google Shape;1916;p59"/>
            <p:cNvSpPr/>
            <p:nvPr/>
          </p:nvSpPr>
          <p:spPr>
            <a:xfrm>
              <a:off x="7738162" y="2946076"/>
              <a:ext cx="508272" cy="140941"/>
            </a:xfrm>
            <a:custGeom>
              <a:avLst/>
              <a:gdLst/>
              <a:ahLst/>
              <a:cxnLst/>
              <a:rect l="l" t="t" r="r" b="b"/>
              <a:pathLst>
                <a:path w="32002" h="8874" extrusionOk="0">
                  <a:moveTo>
                    <a:pt x="31057" y="0"/>
                  </a:moveTo>
                  <a:lnTo>
                    <a:pt x="4725" y="3040"/>
                  </a:lnTo>
                  <a:lnTo>
                    <a:pt x="1" y="8873"/>
                  </a:lnTo>
                  <a:lnTo>
                    <a:pt x="32002" y="5957"/>
                  </a:lnTo>
                  <a:lnTo>
                    <a:pt x="310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50000"/>
                  </a:schemeClr>
                </a:solidFill>
              </a:endParaRPr>
            </a:p>
          </p:txBody>
        </p:sp>
        <p:sp>
          <p:nvSpPr>
            <p:cNvPr id="34" name="Google Shape;1917;p59"/>
            <p:cNvSpPr/>
            <p:nvPr/>
          </p:nvSpPr>
          <p:spPr>
            <a:xfrm>
              <a:off x="7307540" y="4235974"/>
              <a:ext cx="296240" cy="435863"/>
            </a:xfrm>
            <a:custGeom>
              <a:avLst/>
              <a:gdLst/>
              <a:ahLst/>
              <a:cxnLst/>
              <a:rect l="l" t="t" r="r" b="b"/>
              <a:pathLst>
                <a:path w="18652" h="27443" extrusionOk="0">
                  <a:moveTo>
                    <a:pt x="12900" y="1"/>
                  </a:moveTo>
                  <a:lnTo>
                    <a:pt x="1" y="699"/>
                  </a:lnTo>
                  <a:lnTo>
                    <a:pt x="5711" y="26169"/>
                  </a:lnTo>
                  <a:lnTo>
                    <a:pt x="6204" y="27442"/>
                  </a:lnTo>
                  <a:lnTo>
                    <a:pt x="18651" y="27360"/>
                  </a:lnTo>
                  <a:lnTo>
                    <a:pt x="1290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50000"/>
                  </a:schemeClr>
                </a:solidFill>
              </a:endParaRPr>
            </a:p>
          </p:txBody>
        </p:sp>
        <p:sp>
          <p:nvSpPr>
            <p:cNvPr id="35" name="Google Shape;1918;p59"/>
            <p:cNvSpPr/>
            <p:nvPr/>
          </p:nvSpPr>
          <p:spPr>
            <a:xfrm>
              <a:off x="7017208" y="4545238"/>
              <a:ext cx="651818" cy="212063"/>
            </a:xfrm>
            <a:custGeom>
              <a:avLst/>
              <a:gdLst/>
              <a:ahLst/>
              <a:cxnLst/>
              <a:rect l="l" t="t" r="r" b="b"/>
              <a:pathLst>
                <a:path w="41040" h="13352" extrusionOk="0">
                  <a:moveTo>
                    <a:pt x="22019" y="1"/>
                  </a:moveTo>
                  <a:lnTo>
                    <a:pt x="0" y="13352"/>
                  </a:lnTo>
                  <a:lnTo>
                    <a:pt x="41039" y="13105"/>
                  </a:lnTo>
                  <a:lnTo>
                    <a:pt x="37712" y="2548"/>
                  </a:lnTo>
                  <a:cubicBezTo>
                    <a:pt x="37712" y="2548"/>
                    <a:pt x="34377" y="3920"/>
                    <a:pt x="30560" y="3920"/>
                  </a:cubicBezTo>
                  <a:cubicBezTo>
                    <a:pt x="27546" y="3920"/>
                    <a:pt x="24231" y="3064"/>
                    <a:pt x="220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50000"/>
                  </a:schemeClr>
                </a:solidFill>
              </a:endParaRPr>
            </a:p>
          </p:txBody>
        </p:sp>
        <p:sp>
          <p:nvSpPr>
            <p:cNvPr id="36" name="Google Shape;1919;p59"/>
            <p:cNvSpPr/>
            <p:nvPr/>
          </p:nvSpPr>
          <p:spPr>
            <a:xfrm>
              <a:off x="7017208" y="4753378"/>
              <a:ext cx="651818" cy="63959"/>
            </a:xfrm>
            <a:custGeom>
              <a:avLst/>
              <a:gdLst/>
              <a:ahLst/>
              <a:cxnLst/>
              <a:rect l="l" t="t" r="r" b="b"/>
              <a:pathLst>
                <a:path w="41040" h="4027" extrusionOk="0">
                  <a:moveTo>
                    <a:pt x="41039" y="0"/>
                  </a:moveTo>
                  <a:lnTo>
                    <a:pt x="0" y="247"/>
                  </a:lnTo>
                  <a:lnTo>
                    <a:pt x="41" y="4026"/>
                  </a:lnTo>
                  <a:lnTo>
                    <a:pt x="41039" y="3780"/>
                  </a:lnTo>
                  <a:lnTo>
                    <a:pt x="4103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50000"/>
                  </a:schemeClr>
                </a:solidFill>
              </a:endParaRPr>
            </a:p>
          </p:txBody>
        </p:sp>
        <p:sp>
          <p:nvSpPr>
            <p:cNvPr id="37" name="Google Shape;1920;p59"/>
            <p:cNvSpPr/>
            <p:nvPr/>
          </p:nvSpPr>
          <p:spPr>
            <a:xfrm>
              <a:off x="7305586" y="4562343"/>
              <a:ext cx="82875" cy="76744"/>
            </a:xfrm>
            <a:custGeom>
              <a:avLst/>
              <a:gdLst/>
              <a:ahLst/>
              <a:cxnLst/>
              <a:rect l="l" t="t" r="r" b="b"/>
              <a:pathLst>
                <a:path w="5218" h="4832" extrusionOk="0">
                  <a:moveTo>
                    <a:pt x="828" y="1"/>
                  </a:moveTo>
                  <a:cubicBezTo>
                    <a:pt x="598" y="1"/>
                    <a:pt x="375" y="100"/>
                    <a:pt x="247" y="279"/>
                  </a:cubicBezTo>
                  <a:cubicBezTo>
                    <a:pt x="1" y="608"/>
                    <a:pt x="83" y="1019"/>
                    <a:pt x="452" y="1265"/>
                  </a:cubicBezTo>
                  <a:cubicBezTo>
                    <a:pt x="452" y="1265"/>
                    <a:pt x="2137" y="2333"/>
                    <a:pt x="3821" y="4552"/>
                  </a:cubicBezTo>
                  <a:cubicBezTo>
                    <a:pt x="3903" y="4634"/>
                    <a:pt x="3985" y="4716"/>
                    <a:pt x="4109" y="4757"/>
                  </a:cubicBezTo>
                  <a:cubicBezTo>
                    <a:pt x="4212" y="4809"/>
                    <a:pt x="4315" y="4831"/>
                    <a:pt x="4418" y="4831"/>
                  </a:cubicBezTo>
                  <a:cubicBezTo>
                    <a:pt x="4561" y="4831"/>
                    <a:pt x="4705" y="4788"/>
                    <a:pt x="4848" y="4716"/>
                  </a:cubicBezTo>
                  <a:cubicBezTo>
                    <a:pt x="5136" y="4469"/>
                    <a:pt x="5218" y="4059"/>
                    <a:pt x="4971" y="3730"/>
                  </a:cubicBezTo>
                  <a:cubicBezTo>
                    <a:pt x="3164" y="1306"/>
                    <a:pt x="1315" y="156"/>
                    <a:pt x="1233" y="115"/>
                  </a:cubicBezTo>
                  <a:cubicBezTo>
                    <a:pt x="1109" y="37"/>
                    <a:pt x="967" y="1"/>
                    <a:pt x="8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50000"/>
                  </a:schemeClr>
                </a:solidFill>
              </a:endParaRPr>
            </a:p>
          </p:txBody>
        </p:sp>
        <p:sp>
          <p:nvSpPr>
            <p:cNvPr id="38" name="Google Shape;1921;p59"/>
            <p:cNvSpPr/>
            <p:nvPr/>
          </p:nvSpPr>
          <p:spPr>
            <a:xfrm>
              <a:off x="7249473" y="4590408"/>
              <a:ext cx="82875" cy="76728"/>
            </a:xfrm>
            <a:custGeom>
              <a:avLst/>
              <a:gdLst/>
              <a:ahLst/>
              <a:cxnLst/>
              <a:rect l="l" t="t" r="r" b="b"/>
              <a:pathLst>
                <a:path w="5218" h="4831" extrusionOk="0">
                  <a:moveTo>
                    <a:pt x="828" y="0"/>
                  </a:moveTo>
                  <a:cubicBezTo>
                    <a:pt x="598" y="0"/>
                    <a:pt x="375" y="100"/>
                    <a:pt x="247" y="279"/>
                  </a:cubicBezTo>
                  <a:cubicBezTo>
                    <a:pt x="1" y="607"/>
                    <a:pt x="83" y="1018"/>
                    <a:pt x="453" y="1265"/>
                  </a:cubicBezTo>
                  <a:cubicBezTo>
                    <a:pt x="453" y="1265"/>
                    <a:pt x="2137" y="2333"/>
                    <a:pt x="3821" y="4551"/>
                  </a:cubicBezTo>
                  <a:cubicBezTo>
                    <a:pt x="3903" y="4633"/>
                    <a:pt x="3985" y="4715"/>
                    <a:pt x="4109" y="4756"/>
                  </a:cubicBezTo>
                  <a:cubicBezTo>
                    <a:pt x="4212" y="4808"/>
                    <a:pt x="4315" y="4831"/>
                    <a:pt x="4418" y="4831"/>
                  </a:cubicBezTo>
                  <a:cubicBezTo>
                    <a:pt x="4562" y="4831"/>
                    <a:pt x="4705" y="4787"/>
                    <a:pt x="4848" y="4715"/>
                  </a:cubicBezTo>
                  <a:cubicBezTo>
                    <a:pt x="5136" y="4469"/>
                    <a:pt x="5218" y="4058"/>
                    <a:pt x="4971" y="3729"/>
                  </a:cubicBezTo>
                  <a:cubicBezTo>
                    <a:pt x="3164" y="1306"/>
                    <a:pt x="1315" y="156"/>
                    <a:pt x="1233" y="114"/>
                  </a:cubicBezTo>
                  <a:cubicBezTo>
                    <a:pt x="1109" y="37"/>
                    <a:pt x="967" y="0"/>
                    <a:pt x="8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50000"/>
                  </a:schemeClr>
                </a:solidFill>
              </a:endParaRPr>
            </a:p>
          </p:txBody>
        </p:sp>
        <p:sp>
          <p:nvSpPr>
            <p:cNvPr id="39" name="Google Shape;1922;p59"/>
            <p:cNvSpPr/>
            <p:nvPr/>
          </p:nvSpPr>
          <p:spPr>
            <a:xfrm>
              <a:off x="7193360" y="4618456"/>
              <a:ext cx="82875" cy="76744"/>
            </a:xfrm>
            <a:custGeom>
              <a:avLst/>
              <a:gdLst/>
              <a:ahLst/>
              <a:cxnLst/>
              <a:rect l="l" t="t" r="r" b="b"/>
              <a:pathLst>
                <a:path w="5218" h="4832" extrusionOk="0">
                  <a:moveTo>
                    <a:pt x="828" y="1"/>
                  </a:moveTo>
                  <a:cubicBezTo>
                    <a:pt x="598" y="1"/>
                    <a:pt x="375" y="100"/>
                    <a:pt x="247" y="279"/>
                  </a:cubicBezTo>
                  <a:cubicBezTo>
                    <a:pt x="1" y="608"/>
                    <a:pt x="83" y="1019"/>
                    <a:pt x="453" y="1265"/>
                  </a:cubicBezTo>
                  <a:cubicBezTo>
                    <a:pt x="453" y="1265"/>
                    <a:pt x="2137" y="2333"/>
                    <a:pt x="3821" y="4552"/>
                  </a:cubicBezTo>
                  <a:cubicBezTo>
                    <a:pt x="3903" y="4634"/>
                    <a:pt x="3986" y="4716"/>
                    <a:pt x="4109" y="4757"/>
                  </a:cubicBezTo>
                  <a:cubicBezTo>
                    <a:pt x="4212" y="4809"/>
                    <a:pt x="4315" y="4831"/>
                    <a:pt x="4418" y="4831"/>
                  </a:cubicBezTo>
                  <a:cubicBezTo>
                    <a:pt x="4562" y="4831"/>
                    <a:pt x="4705" y="4787"/>
                    <a:pt x="4848" y="4716"/>
                  </a:cubicBezTo>
                  <a:cubicBezTo>
                    <a:pt x="5136" y="4469"/>
                    <a:pt x="5218" y="4059"/>
                    <a:pt x="4971" y="3730"/>
                  </a:cubicBezTo>
                  <a:cubicBezTo>
                    <a:pt x="3164" y="1306"/>
                    <a:pt x="1315" y="156"/>
                    <a:pt x="1233" y="115"/>
                  </a:cubicBezTo>
                  <a:cubicBezTo>
                    <a:pt x="1109" y="37"/>
                    <a:pt x="967" y="1"/>
                    <a:pt x="8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50000"/>
                  </a:schemeClr>
                </a:solidFill>
              </a:endParaRPr>
            </a:p>
          </p:txBody>
        </p:sp>
        <p:sp>
          <p:nvSpPr>
            <p:cNvPr id="40" name="Google Shape;1923;p59"/>
            <p:cNvSpPr/>
            <p:nvPr/>
          </p:nvSpPr>
          <p:spPr>
            <a:xfrm>
              <a:off x="7001547" y="3368202"/>
              <a:ext cx="643988" cy="1043957"/>
            </a:xfrm>
            <a:custGeom>
              <a:avLst/>
              <a:gdLst/>
              <a:ahLst/>
              <a:cxnLst/>
              <a:rect l="l" t="t" r="r" b="b"/>
              <a:pathLst>
                <a:path w="40547" h="65730" extrusionOk="0">
                  <a:moveTo>
                    <a:pt x="25798" y="1"/>
                  </a:moveTo>
                  <a:lnTo>
                    <a:pt x="0" y="1439"/>
                  </a:lnTo>
                  <a:lnTo>
                    <a:pt x="15611" y="65729"/>
                  </a:lnTo>
                  <a:lnTo>
                    <a:pt x="40546" y="65729"/>
                  </a:lnTo>
                  <a:lnTo>
                    <a:pt x="257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50000"/>
                  </a:schemeClr>
                </a:solidFill>
              </a:endParaRPr>
            </a:p>
          </p:txBody>
        </p:sp>
        <p:sp>
          <p:nvSpPr>
            <p:cNvPr id="41" name="Google Shape;1924;p59"/>
            <p:cNvSpPr/>
            <p:nvPr/>
          </p:nvSpPr>
          <p:spPr>
            <a:xfrm>
              <a:off x="5367794" y="4301870"/>
              <a:ext cx="292969" cy="302101"/>
            </a:xfrm>
            <a:custGeom>
              <a:avLst/>
              <a:gdLst/>
              <a:ahLst/>
              <a:cxnLst/>
              <a:rect l="l" t="t" r="r" b="b"/>
              <a:pathLst>
                <a:path w="18446" h="19021" extrusionOk="0">
                  <a:moveTo>
                    <a:pt x="6122" y="1"/>
                  </a:moveTo>
                  <a:lnTo>
                    <a:pt x="1" y="17254"/>
                  </a:lnTo>
                  <a:lnTo>
                    <a:pt x="10517" y="19021"/>
                  </a:lnTo>
                  <a:lnTo>
                    <a:pt x="18446" y="61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50000"/>
                  </a:schemeClr>
                </a:solidFill>
              </a:endParaRPr>
            </a:p>
          </p:txBody>
        </p:sp>
        <p:sp>
          <p:nvSpPr>
            <p:cNvPr id="42" name="Google Shape;1925;p59"/>
            <p:cNvSpPr/>
            <p:nvPr/>
          </p:nvSpPr>
          <p:spPr>
            <a:xfrm>
              <a:off x="5309728" y="4575907"/>
              <a:ext cx="560478" cy="187922"/>
            </a:xfrm>
            <a:custGeom>
              <a:avLst/>
              <a:gdLst/>
              <a:ahLst/>
              <a:cxnLst/>
              <a:rect l="l" t="t" r="r" b="b"/>
              <a:pathLst>
                <a:path w="35289" h="11832" extrusionOk="0">
                  <a:moveTo>
                    <a:pt x="3657" y="0"/>
                  </a:moveTo>
                  <a:lnTo>
                    <a:pt x="1" y="11832"/>
                  </a:lnTo>
                  <a:lnTo>
                    <a:pt x="35001" y="11626"/>
                  </a:lnTo>
                  <a:cubicBezTo>
                    <a:pt x="35288" y="10312"/>
                    <a:pt x="34631" y="8956"/>
                    <a:pt x="33440" y="8340"/>
                  </a:cubicBezTo>
                  <a:lnTo>
                    <a:pt x="14995" y="83"/>
                  </a:lnTo>
                  <a:lnTo>
                    <a:pt x="365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50000"/>
                  </a:schemeClr>
                </a:solidFill>
              </a:endParaRPr>
            </a:p>
          </p:txBody>
        </p:sp>
        <p:sp>
          <p:nvSpPr>
            <p:cNvPr id="43" name="Google Shape;1926;p59"/>
            <p:cNvSpPr/>
            <p:nvPr/>
          </p:nvSpPr>
          <p:spPr>
            <a:xfrm>
              <a:off x="5300595" y="4760557"/>
              <a:ext cx="571564" cy="58733"/>
            </a:xfrm>
            <a:custGeom>
              <a:avLst/>
              <a:gdLst/>
              <a:ahLst/>
              <a:cxnLst/>
              <a:rect l="l" t="t" r="r" b="b"/>
              <a:pathLst>
                <a:path w="35987" h="3698" extrusionOk="0">
                  <a:moveTo>
                    <a:pt x="35946" y="0"/>
                  </a:moveTo>
                  <a:lnTo>
                    <a:pt x="1" y="206"/>
                  </a:lnTo>
                  <a:lnTo>
                    <a:pt x="1" y="3697"/>
                  </a:lnTo>
                  <a:lnTo>
                    <a:pt x="35987" y="3492"/>
                  </a:lnTo>
                  <a:lnTo>
                    <a:pt x="359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50000"/>
                  </a:schemeClr>
                </a:solidFill>
              </a:endParaRPr>
            </a:p>
          </p:txBody>
        </p:sp>
        <p:sp>
          <p:nvSpPr>
            <p:cNvPr id="44" name="Google Shape;1927;p59"/>
            <p:cNvSpPr/>
            <p:nvPr/>
          </p:nvSpPr>
          <p:spPr>
            <a:xfrm>
              <a:off x="5410200" y="4615708"/>
              <a:ext cx="92023" cy="92007"/>
            </a:xfrm>
            <a:custGeom>
              <a:avLst/>
              <a:gdLst/>
              <a:ahLst/>
              <a:cxnLst/>
              <a:rect l="l" t="t" r="r" b="b"/>
              <a:pathLst>
                <a:path w="5794" h="5793" fill="none" extrusionOk="0">
                  <a:moveTo>
                    <a:pt x="1" y="2958"/>
                  </a:moveTo>
                  <a:cubicBezTo>
                    <a:pt x="42" y="4560"/>
                    <a:pt x="1357" y="5793"/>
                    <a:pt x="2959" y="5793"/>
                  </a:cubicBezTo>
                  <a:cubicBezTo>
                    <a:pt x="4520" y="5752"/>
                    <a:pt x="5793" y="4437"/>
                    <a:pt x="5752" y="2835"/>
                  </a:cubicBezTo>
                  <a:cubicBezTo>
                    <a:pt x="5711" y="1274"/>
                    <a:pt x="4397" y="0"/>
                    <a:pt x="2835" y="41"/>
                  </a:cubicBezTo>
                  <a:cubicBezTo>
                    <a:pt x="1233" y="82"/>
                    <a:pt x="1" y="1397"/>
                    <a:pt x="1" y="2958"/>
                  </a:cubicBezTo>
                  <a:close/>
                </a:path>
              </a:pathLst>
            </a:custGeom>
            <a:noFill/>
            <a:ln w="82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50000"/>
                  </a:schemeClr>
                </a:solidFill>
              </a:endParaRPr>
            </a:p>
          </p:txBody>
        </p:sp>
        <p:sp>
          <p:nvSpPr>
            <p:cNvPr id="45" name="Google Shape;1928;p59"/>
            <p:cNvSpPr/>
            <p:nvPr/>
          </p:nvSpPr>
          <p:spPr>
            <a:xfrm>
              <a:off x="5606603" y="4603955"/>
              <a:ext cx="36546" cy="33290"/>
            </a:xfrm>
            <a:custGeom>
              <a:avLst/>
              <a:gdLst/>
              <a:ahLst/>
              <a:cxnLst/>
              <a:rect l="l" t="t" r="r" b="b"/>
              <a:pathLst>
                <a:path w="2301" h="2096" fill="none" extrusionOk="0">
                  <a:moveTo>
                    <a:pt x="2301" y="1"/>
                  </a:moveTo>
                  <a:lnTo>
                    <a:pt x="0" y="2096"/>
                  </a:lnTo>
                </a:path>
              </a:pathLst>
            </a:custGeom>
            <a:noFill/>
            <a:ln w="10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50000"/>
                  </a:schemeClr>
                </a:solidFill>
              </a:endParaRPr>
            </a:p>
          </p:txBody>
        </p:sp>
        <p:sp>
          <p:nvSpPr>
            <p:cNvPr id="46" name="Google Shape;1929;p59"/>
            <p:cNvSpPr/>
            <p:nvPr/>
          </p:nvSpPr>
          <p:spPr>
            <a:xfrm>
              <a:off x="5643784" y="4622236"/>
              <a:ext cx="37213" cy="33290"/>
            </a:xfrm>
            <a:custGeom>
              <a:avLst/>
              <a:gdLst/>
              <a:ahLst/>
              <a:cxnLst/>
              <a:rect l="l" t="t" r="r" b="b"/>
              <a:pathLst>
                <a:path w="2343" h="2096" fill="none" extrusionOk="0">
                  <a:moveTo>
                    <a:pt x="2342" y="0"/>
                  </a:moveTo>
                  <a:lnTo>
                    <a:pt x="1" y="2095"/>
                  </a:lnTo>
                </a:path>
              </a:pathLst>
            </a:custGeom>
            <a:noFill/>
            <a:ln w="10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50000"/>
                  </a:schemeClr>
                </a:solidFill>
              </a:endParaRPr>
            </a:p>
          </p:txBody>
        </p:sp>
        <p:sp>
          <p:nvSpPr>
            <p:cNvPr id="47" name="Google Shape;1930;p59"/>
            <p:cNvSpPr/>
            <p:nvPr/>
          </p:nvSpPr>
          <p:spPr>
            <a:xfrm>
              <a:off x="5682283" y="4642455"/>
              <a:ext cx="38515" cy="34592"/>
            </a:xfrm>
            <a:custGeom>
              <a:avLst/>
              <a:gdLst/>
              <a:ahLst/>
              <a:cxnLst/>
              <a:rect l="l" t="t" r="r" b="b"/>
              <a:pathLst>
                <a:path w="2425" h="2178" fill="none" extrusionOk="0">
                  <a:moveTo>
                    <a:pt x="2424" y="1"/>
                  </a:moveTo>
                  <a:lnTo>
                    <a:pt x="0" y="2178"/>
                  </a:lnTo>
                </a:path>
              </a:pathLst>
            </a:custGeom>
            <a:noFill/>
            <a:ln w="10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50000"/>
                  </a:schemeClr>
                </a:solidFill>
              </a:endParaRPr>
            </a:p>
          </p:txBody>
        </p:sp>
        <p:sp>
          <p:nvSpPr>
            <p:cNvPr id="48" name="Google Shape;1931;p59"/>
            <p:cNvSpPr/>
            <p:nvPr/>
          </p:nvSpPr>
          <p:spPr>
            <a:xfrm>
              <a:off x="5339094" y="3031540"/>
              <a:ext cx="695526" cy="1460221"/>
            </a:xfrm>
            <a:custGeom>
              <a:avLst/>
              <a:gdLst/>
              <a:ahLst/>
              <a:cxnLst/>
              <a:rect l="l" t="t" r="r" b="b"/>
              <a:pathLst>
                <a:path w="43792" h="91939" extrusionOk="0">
                  <a:moveTo>
                    <a:pt x="1027" y="1"/>
                  </a:moveTo>
                  <a:lnTo>
                    <a:pt x="17665" y="32577"/>
                  </a:lnTo>
                  <a:lnTo>
                    <a:pt x="0" y="84051"/>
                  </a:lnTo>
                  <a:lnTo>
                    <a:pt x="19760" y="91938"/>
                  </a:lnTo>
                  <a:lnTo>
                    <a:pt x="41696" y="30153"/>
                  </a:lnTo>
                  <a:cubicBezTo>
                    <a:pt x="43792" y="24279"/>
                    <a:pt x="41080" y="17829"/>
                    <a:pt x="35452" y="15159"/>
                  </a:cubicBezTo>
                  <a:lnTo>
                    <a:pt x="10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50000"/>
                  </a:schemeClr>
                </a:solidFill>
              </a:endParaRPr>
            </a:p>
          </p:txBody>
        </p:sp>
        <p:sp>
          <p:nvSpPr>
            <p:cNvPr id="49" name="Google Shape;1932;p59"/>
            <p:cNvSpPr/>
            <p:nvPr/>
          </p:nvSpPr>
          <p:spPr>
            <a:xfrm>
              <a:off x="4984152" y="3400840"/>
              <a:ext cx="16" cy="1416497"/>
            </a:xfrm>
            <a:custGeom>
              <a:avLst/>
              <a:gdLst/>
              <a:ahLst/>
              <a:cxnLst/>
              <a:rect l="l" t="t" r="r" b="b"/>
              <a:pathLst>
                <a:path w="1" h="89186" fill="none" extrusionOk="0">
                  <a:moveTo>
                    <a:pt x="1" y="0"/>
                  </a:moveTo>
                  <a:lnTo>
                    <a:pt x="1" y="89185"/>
                  </a:lnTo>
                </a:path>
              </a:pathLst>
            </a:custGeom>
            <a:noFill/>
            <a:ln w="24650" cap="flat" cmpd="sng">
              <a:solidFill>
                <a:schemeClr val="dk1"/>
              </a:solidFill>
              <a:prstDash val="solid"/>
              <a:miter lim="410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50000"/>
                  </a:schemeClr>
                </a:solidFill>
              </a:endParaRPr>
            </a:p>
          </p:txBody>
        </p:sp>
        <p:sp>
          <p:nvSpPr>
            <p:cNvPr id="50" name="Google Shape;1933;p59"/>
            <p:cNvSpPr/>
            <p:nvPr/>
          </p:nvSpPr>
          <p:spPr>
            <a:xfrm>
              <a:off x="5630745" y="3400840"/>
              <a:ext cx="16" cy="1392355"/>
            </a:xfrm>
            <a:custGeom>
              <a:avLst/>
              <a:gdLst/>
              <a:ahLst/>
              <a:cxnLst/>
              <a:rect l="l" t="t" r="r" b="b"/>
              <a:pathLst>
                <a:path w="1" h="87666" fill="none" extrusionOk="0">
                  <a:moveTo>
                    <a:pt x="0" y="0"/>
                  </a:moveTo>
                  <a:lnTo>
                    <a:pt x="0" y="87665"/>
                  </a:lnTo>
                </a:path>
              </a:pathLst>
            </a:custGeom>
            <a:noFill/>
            <a:ln w="24650" cap="flat" cmpd="sng">
              <a:solidFill>
                <a:schemeClr val="dk1"/>
              </a:solidFill>
              <a:prstDash val="solid"/>
              <a:miter lim="410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50000"/>
                  </a:schemeClr>
                </a:solidFill>
              </a:endParaRPr>
            </a:p>
          </p:txBody>
        </p:sp>
        <p:sp>
          <p:nvSpPr>
            <p:cNvPr id="51" name="Google Shape;1934;p59"/>
            <p:cNvSpPr/>
            <p:nvPr/>
          </p:nvSpPr>
          <p:spPr>
            <a:xfrm>
              <a:off x="4827567" y="3350588"/>
              <a:ext cx="918024" cy="100504"/>
            </a:xfrm>
            <a:custGeom>
              <a:avLst/>
              <a:gdLst/>
              <a:ahLst/>
              <a:cxnLst/>
              <a:rect l="l" t="t" r="r" b="b"/>
              <a:pathLst>
                <a:path w="57801" h="6328" extrusionOk="0">
                  <a:moveTo>
                    <a:pt x="0" y="1"/>
                  </a:moveTo>
                  <a:lnTo>
                    <a:pt x="0" y="6327"/>
                  </a:lnTo>
                  <a:lnTo>
                    <a:pt x="57800" y="6327"/>
                  </a:lnTo>
                  <a:lnTo>
                    <a:pt x="5780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50000"/>
                  </a:schemeClr>
                </a:solidFill>
              </a:endParaRPr>
            </a:p>
          </p:txBody>
        </p:sp>
        <p:sp>
          <p:nvSpPr>
            <p:cNvPr id="52" name="Google Shape;1935;p59"/>
            <p:cNvSpPr/>
            <p:nvPr/>
          </p:nvSpPr>
          <p:spPr>
            <a:xfrm>
              <a:off x="4571160" y="2334060"/>
              <a:ext cx="333405" cy="1117032"/>
            </a:xfrm>
            <a:custGeom>
              <a:avLst/>
              <a:gdLst/>
              <a:ahLst/>
              <a:cxnLst/>
              <a:rect l="l" t="t" r="r" b="b"/>
              <a:pathLst>
                <a:path w="20992" h="70331" extrusionOk="0">
                  <a:moveTo>
                    <a:pt x="4683" y="1"/>
                  </a:moveTo>
                  <a:lnTo>
                    <a:pt x="0" y="946"/>
                  </a:lnTo>
                  <a:lnTo>
                    <a:pt x="16144" y="70330"/>
                  </a:lnTo>
                  <a:lnTo>
                    <a:pt x="20992" y="67742"/>
                  </a:lnTo>
                  <a:lnTo>
                    <a:pt x="46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50000"/>
                  </a:schemeClr>
                </a:solidFill>
              </a:endParaRPr>
            </a:p>
          </p:txBody>
        </p:sp>
        <p:sp>
          <p:nvSpPr>
            <p:cNvPr id="53" name="Google Shape;1936;p59"/>
            <p:cNvSpPr/>
            <p:nvPr/>
          </p:nvSpPr>
          <p:spPr>
            <a:xfrm>
              <a:off x="5461755" y="1883871"/>
              <a:ext cx="322319" cy="360819"/>
            </a:xfrm>
            <a:custGeom>
              <a:avLst/>
              <a:gdLst/>
              <a:ahLst/>
              <a:cxnLst/>
              <a:rect l="l" t="t" r="r" b="b"/>
              <a:pathLst>
                <a:path w="20294" h="22718" extrusionOk="0">
                  <a:moveTo>
                    <a:pt x="10681" y="1"/>
                  </a:moveTo>
                  <a:lnTo>
                    <a:pt x="0" y="22184"/>
                  </a:lnTo>
                  <a:lnTo>
                    <a:pt x="19883" y="22718"/>
                  </a:lnTo>
                  <a:cubicBezTo>
                    <a:pt x="20294" y="6943"/>
                    <a:pt x="10681" y="1"/>
                    <a:pt x="10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50000"/>
                  </a:schemeClr>
                </a:solidFill>
              </a:endParaRPr>
            </a:p>
          </p:txBody>
        </p:sp>
        <p:sp>
          <p:nvSpPr>
            <p:cNvPr id="54" name="Google Shape;1937;p59"/>
            <p:cNvSpPr/>
            <p:nvPr/>
          </p:nvSpPr>
          <p:spPr>
            <a:xfrm>
              <a:off x="5364538" y="1894306"/>
              <a:ext cx="255121" cy="416296"/>
            </a:xfrm>
            <a:custGeom>
              <a:avLst/>
              <a:gdLst/>
              <a:ahLst/>
              <a:cxnLst/>
              <a:rect l="l" t="t" r="r" b="b"/>
              <a:pathLst>
                <a:path w="16063" h="26211" extrusionOk="0">
                  <a:moveTo>
                    <a:pt x="6573" y="1"/>
                  </a:moveTo>
                  <a:lnTo>
                    <a:pt x="0" y="22883"/>
                  </a:lnTo>
                  <a:lnTo>
                    <a:pt x="11996" y="26210"/>
                  </a:lnTo>
                  <a:lnTo>
                    <a:pt x="16063" y="11175"/>
                  </a:lnTo>
                  <a:lnTo>
                    <a:pt x="657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50000"/>
                  </a:schemeClr>
                </a:solidFill>
              </a:endParaRPr>
            </a:p>
          </p:txBody>
        </p:sp>
        <p:sp>
          <p:nvSpPr>
            <p:cNvPr id="55" name="Google Shape;1938;p59"/>
            <p:cNvSpPr/>
            <p:nvPr/>
          </p:nvSpPr>
          <p:spPr>
            <a:xfrm>
              <a:off x="5540691" y="2064598"/>
              <a:ext cx="72440" cy="109637"/>
            </a:xfrm>
            <a:custGeom>
              <a:avLst/>
              <a:gdLst/>
              <a:ahLst/>
              <a:cxnLst/>
              <a:rect l="l" t="t" r="r" b="b"/>
              <a:pathLst>
                <a:path w="4561" h="6903" extrusionOk="0">
                  <a:moveTo>
                    <a:pt x="247" y="1"/>
                  </a:moveTo>
                  <a:lnTo>
                    <a:pt x="247" y="1"/>
                  </a:lnTo>
                  <a:cubicBezTo>
                    <a:pt x="1" y="4396"/>
                    <a:pt x="3246" y="6902"/>
                    <a:pt x="3246" y="6902"/>
                  </a:cubicBezTo>
                  <a:lnTo>
                    <a:pt x="4561" y="1973"/>
                  </a:lnTo>
                  <a:lnTo>
                    <a:pt x="2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50000"/>
                  </a:schemeClr>
                </a:solidFill>
              </a:endParaRPr>
            </a:p>
          </p:txBody>
        </p:sp>
        <p:sp>
          <p:nvSpPr>
            <p:cNvPr id="56" name="Google Shape;1939;p59"/>
            <p:cNvSpPr/>
            <p:nvPr/>
          </p:nvSpPr>
          <p:spPr>
            <a:xfrm>
              <a:off x="5355024" y="1646316"/>
              <a:ext cx="428843" cy="464341"/>
            </a:xfrm>
            <a:custGeom>
              <a:avLst/>
              <a:gdLst/>
              <a:ahLst/>
              <a:cxnLst/>
              <a:rect l="l" t="t" r="r" b="b"/>
              <a:pathLst>
                <a:path w="27001" h="29236" extrusionOk="0">
                  <a:moveTo>
                    <a:pt x="17380" y="0"/>
                  </a:moveTo>
                  <a:cubicBezTo>
                    <a:pt x="6346" y="0"/>
                    <a:pt x="0" y="13591"/>
                    <a:pt x="7747" y="22311"/>
                  </a:cubicBezTo>
                  <a:lnTo>
                    <a:pt x="11280" y="25597"/>
                  </a:lnTo>
                  <a:cubicBezTo>
                    <a:pt x="13745" y="27487"/>
                    <a:pt x="16538" y="28555"/>
                    <a:pt x="19085" y="29089"/>
                  </a:cubicBezTo>
                  <a:cubicBezTo>
                    <a:pt x="19536" y="29188"/>
                    <a:pt x="19983" y="29236"/>
                    <a:pt x="20422" y="29236"/>
                  </a:cubicBezTo>
                  <a:cubicBezTo>
                    <a:pt x="23984" y="29236"/>
                    <a:pt x="27000" y="26124"/>
                    <a:pt x="26891" y="22393"/>
                  </a:cubicBezTo>
                  <a:cubicBezTo>
                    <a:pt x="26726" y="14424"/>
                    <a:pt x="26521" y="8878"/>
                    <a:pt x="26521" y="8878"/>
                  </a:cubicBezTo>
                  <a:cubicBezTo>
                    <a:pt x="26192" y="1237"/>
                    <a:pt x="20153" y="251"/>
                    <a:pt x="20153" y="251"/>
                  </a:cubicBezTo>
                  <a:cubicBezTo>
                    <a:pt x="19825" y="210"/>
                    <a:pt x="19537" y="169"/>
                    <a:pt x="19250" y="128"/>
                  </a:cubicBezTo>
                  <a:cubicBezTo>
                    <a:pt x="18613" y="42"/>
                    <a:pt x="17990" y="0"/>
                    <a:pt x="173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50000"/>
                  </a:schemeClr>
                </a:solidFill>
              </a:endParaRPr>
            </a:p>
          </p:txBody>
        </p:sp>
        <p:sp>
          <p:nvSpPr>
            <p:cNvPr id="57" name="Google Shape;1940;p59"/>
            <p:cNvSpPr/>
            <p:nvPr/>
          </p:nvSpPr>
          <p:spPr>
            <a:xfrm>
              <a:off x="5760568" y="1913238"/>
              <a:ext cx="55478" cy="63292"/>
            </a:xfrm>
            <a:custGeom>
              <a:avLst/>
              <a:gdLst/>
              <a:ahLst/>
              <a:cxnLst/>
              <a:rect l="l" t="t" r="r" b="b"/>
              <a:pathLst>
                <a:path w="3493" h="3985" extrusionOk="0">
                  <a:moveTo>
                    <a:pt x="330" y="0"/>
                  </a:moveTo>
                  <a:lnTo>
                    <a:pt x="1" y="3985"/>
                  </a:lnTo>
                  <a:lnTo>
                    <a:pt x="2753" y="3697"/>
                  </a:lnTo>
                  <a:cubicBezTo>
                    <a:pt x="3287" y="3656"/>
                    <a:pt x="3493" y="2999"/>
                    <a:pt x="3123" y="2629"/>
                  </a:cubicBezTo>
                  <a:lnTo>
                    <a:pt x="33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50000"/>
                  </a:schemeClr>
                </a:solidFill>
              </a:endParaRPr>
            </a:p>
          </p:txBody>
        </p:sp>
        <p:sp>
          <p:nvSpPr>
            <p:cNvPr id="58" name="Google Shape;1941;p59"/>
            <p:cNvSpPr/>
            <p:nvPr/>
          </p:nvSpPr>
          <p:spPr>
            <a:xfrm>
              <a:off x="5699897" y="1819658"/>
              <a:ext cx="71789" cy="25682"/>
            </a:xfrm>
            <a:custGeom>
              <a:avLst/>
              <a:gdLst/>
              <a:ahLst/>
              <a:cxnLst/>
              <a:rect l="l" t="t" r="r" b="b"/>
              <a:pathLst>
                <a:path w="4520" h="1617" extrusionOk="0">
                  <a:moveTo>
                    <a:pt x="3042" y="1"/>
                  </a:moveTo>
                  <a:cubicBezTo>
                    <a:pt x="2617" y="1"/>
                    <a:pt x="2260" y="59"/>
                    <a:pt x="2260" y="59"/>
                  </a:cubicBezTo>
                  <a:cubicBezTo>
                    <a:pt x="1315" y="100"/>
                    <a:pt x="1" y="470"/>
                    <a:pt x="247" y="1045"/>
                  </a:cubicBezTo>
                  <a:cubicBezTo>
                    <a:pt x="442" y="1435"/>
                    <a:pt x="713" y="1617"/>
                    <a:pt x="1418" y="1617"/>
                  </a:cubicBezTo>
                  <a:cubicBezTo>
                    <a:pt x="1752" y="1617"/>
                    <a:pt x="2184" y="1576"/>
                    <a:pt x="2753" y="1497"/>
                  </a:cubicBezTo>
                  <a:cubicBezTo>
                    <a:pt x="4519" y="1250"/>
                    <a:pt x="4437" y="634"/>
                    <a:pt x="4437" y="634"/>
                  </a:cubicBezTo>
                  <a:cubicBezTo>
                    <a:pt x="4342" y="111"/>
                    <a:pt x="3627" y="1"/>
                    <a:pt x="30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50000"/>
                  </a:schemeClr>
                </a:solidFill>
              </a:endParaRPr>
            </a:p>
          </p:txBody>
        </p:sp>
        <p:sp>
          <p:nvSpPr>
            <p:cNvPr id="59" name="Google Shape;1942;p59"/>
            <p:cNvSpPr/>
            <p:nvPr/>
          </p:nvSpPr>
          <p:spPr>
            <a:xfrm>
              <a:off x="5726024" y="1990871"/>
              <a:ext cx="56716" cy="33337"/>
            </a:xfrm>
            <a:custGeom>
              <a:avLst/>
              <a:gdLst/>
              <a:ahLst/>
              <a:cxnLst/>
              <a:rect l="l" t="t" r="r" b="b"/>
              <a:pathLst>
                <a:path w="3571" h="2099" extrusionOk="0">
                  <a:moveTo>
                    <a:pt x="40" y="1"/>
                  </a:moveTo>
                  <a:cubicBezTo>
                    <a:pt x="40" y="1"/>
                    <a:pt x="0" y="2098"/>
                    <a:pt x="3222" y="2098"/>
                  </a:cubicBezTo>
                  <a:cubicBezTo>
                    <a:pt x="3283" y="2098"/>
                    <a:pt x="3345" y="2097"/>
                    <a:pt x="3408" y="2096"/>
                  </a:cubicBezTo>
                  <a:cubicBezTo>
                    <a:pt x="3410" y="2098"/>
                    <a:pt x="3412" y="2099"/>
                    <a:pt x="3414" y="2099"/>
                  </a:cubicBezTo>
                  <a:cubicBezTo>
                    <a:pt x="3460" y="2099"/>
                    <a:pt x="3571" y="1651"/>
                    <a:pt x="3532" y="1"/>
                  </a:cubicBezTo>
                  <a:close/>
                </a:path>
              </a:pathLst>
            </a:custGeom>
            <a:solidFill>
              <a:srgbClr val="F9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50000"/>
                  </a:schemeClr>
                </a:solidFill>
              </a:endParaRPr>
            </a:p>
          </p:txBody>
        </p:sp>
        <p:sp>
          <p:nvSpPr>
            <p:cNvPr id="60" name="Google Shape;1943;p59"/>
            <p:cNvSpPr/>
            <p:nvPr/>
          </p:nvSpPr>
          <p:spPr>
            <a:xfrm>
              <a:off x="5303200" y="1598145"/>
              <a:ext cx="440422" cy="339250"/>
            </a:xfrm>
            <a:custGeom>
              <a:avLst/>
              <a:gdLst/>
              <a:ahLst/>
              <a:cxnLst/>
              <a:rect l="l" t="t" r="r" b="b"/>
              <a:pathLst>
                <a:path w="27730" h="21360" extrusionOk="0">
                  <a:moveTo>
                    <a:pt x="16005" y="0"/>
                  </a:moveTo>
                  <a:cubicBezTo>
                    <a:pt x="13561" y="0"/>
                    <a:pt x="10712" y="547"/>
                    <a:pt x="7436" y="1969"/>
                  </a:cubicBezTo>
                  <a:cubicBezTo>
                    <a:pt x="4520" y="3243"/>
                    <a:pt x="1439" y="6858"/>
                    <a:pt x="905" y="10021"/>
                  </a:cubicBezTo>
                  <a:cubicBezTo>
                    <a:pt x="1" y="15115"/>
                    <a:pt x="2014" y="12979"/>
                    <a:pt x="6574" y="21031"/>
                  </a:cubicBezTo>
                  <a:lnTo>
                    <a:pt x="12777" y="21359"/>
                  </a:lnTo>
                  <a:cubicBezTo>
                    <a:pt x="13105" y="20045"/>
                    <a:pt x="15324" y="16964"/>
                    <a:pt x="15324" y="16964"/>
                  </a:cubicBezTo>
                  <a:cubicBezTo>
                    <a:pt x="15324" y="16964"/>
                    <a:pt x="12854" y="4159"/>
                    <a:pt x="21202" y="4159"/>
                  </a:cubicBezTo>
                  <a:cubicBezTo>
                    <a:pt x="22896" y="4159"/>
                    <a:pt x="25035" y="4686"/>
                    <a:pt x="27730" y="5954"/>
                  </a:cubicBezTo>
                  <a:cubicBezTo>
                    <a:pt x="27730" y="5954"/>
                    <a:pt x="24075" y="0"/>
                    <a:pt x="160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50000"/>
                  </a:schemeClr>
                </a:solidFill>
              </a:endParaRPr>
            </a:p>
          </p:txBody>
        </p:sp>
        <p:sp>
          <p:nvSpPr>
            <p:cNvPr id="61" name="Google Shape;1944;p59"/>
            <p:cNvSpPr/>
            <p:nvPr/>
          </p:nvSpPr>
          <p:spPr>
            <a:xfrm>
              <a:off x="5444776" y="1634150"/>
              <a:ext cx="396713" cy="268652"/>
            </a:xfrm>
            <a:custGeom>
              <a:avLst/>
              <a:gdLst/>
              <a:ahLst/>
              <a:cxnLst/>
              <a:rect l="l" t="t" r="r" b="b"/>
              <a:pathLst>
                <a:path w="24978" h="16915" extrusionOk="0">
                  <a:moveTo>
                    <a:pt x="9341" y="1"/>
                  </a:moveTo>
                  <a:cubicBezTo>
                    <a:pt x="4922" y="1"/>
                    <a:pt x="0" y="1628"/>
                    <a:pt x="1275" y="9274"/>
                  </a:cubicBezTo>
                  <a:lnTo>
                    <a:pt x="4479" y="16915"/>
                  </a:lnTo>
                  <a:cubicBezTo>
                    <a:pt x="24978" y="10506"/>
                    <a:pt x="15612" y="894"/>
                    <a:pt x="15612" y="894"/>
                  </a:cubicBezTo>
                  <a:cubicBezTo>
                    <a:pt x="15612" y="894"/>
                    <a:pt x="12614" y="1"/>
                    <a:pt x="93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50000"/>
                  </a:schemeClr>
                </a:solidFill>
              </a:endParaRPr>
            </a:p>
          </p:txBody>
        </p:sp>
        <p:sp>
          <p:nvSpPr>
            <p:cNvPr id="62" name="Google Shape;1945;p59"/>
            <p:cNvSpPr/>
            <p:nvPr/>
          </p:nvSpPr>
          <p:spPr>
            <a:xfrm>
              <a:off x="5525698" y="1827758"/>
              <a:ext cx="102442" cy="79619"/>
            </a:xfrm>
            <a:custGeom>
              <a:avLst/>
              <a:gdLst/>
              <a:ahLst/>
              <a:cxnLst/>
              <a:rect l="l" t="t" r="r" b="b"/>
              <a:pathLst>
                <a:path w="6450" h="5013" extrusionOk="0">
                  <a:moveTo>
                    <a:pt x="0" y="1"/>
                  </a:moveTo>
                  <a:lnTo>
                    <a:pt x="3574" y="5012"/>
                  </a:lnTo>
                  <a:lnTo>
                    <a:pt x="6450" y="699"/>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50000"/>
                  </a:schemeClr>
                </a:solidFill>
              </a:endParaRPr>
            </a:p>
          </p:txBody>
        </p:sp>
        <p:sp>
          <p:nvSpPr>
            <p:cNvPr id="63" name="Google Shape;1946;p59"/>
            <p:cNvSpPr/>
            <p:nvPr/>
          </p:nvSpPr>
          <p:spPr>
            <a:xfrm>
              <a:off x="5538086" y="1623001"/>
              <a:ext cx="277960" cy="137574"/>
            </a:xfrm>
            <a:custGeom>
              <a:avLst/>
              <a:gdLst/>
              <a:ahLst/>
              <a:cxnLst/>
              <a:rect l="l" t="t" r="r" b="b"/>
              <a:pathLst>
                <a:path w="17501" h="8662" extrusionOk="0">
                  <a:moveTo>
                    <a:pt x="7266" y="0"/>
                  </a:moveTo>
                  <a:cubicBezTo>
                    <a:pt x="2837" y="0"/>
                    <a:pt x="1" y="2992"/>
                    <a:pt x="1" y="2992"/>
                  </a:cubicBezTo>
                  <a:cubicBezTo>
                    <a:pt x="1" y="2992"/>
                    <a:pt x="13804" y="3773"/>
                    <a:pt x="14831" y="8661"/>
                  </a:cubicBezTo>
                  <a:cubicBezTo>
                    <a:pt x="14831" y="8661"/>
                    <a:pt x="17501" y="3116"/>
                    <a:pt x="10969" y="692"/>
                  </a:cubicBezTo>
                  <a:cubicBezTo>
                    <a:pt x="9644" y="197"/>
                    <a:pt x="8403" y="0"/>
                    <a:pt x="72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50000"/>
                  </a:schemeClr>
                </a:solidFill>
              </a:endParaRPr>
            </a:p>
          </p:txBody>
        </p:sp>
        <p:sp>
          <p:nvSpPr>
            <p:cNvPr id="64" name="Google Shape;1947;p59"/>
            <p:cNvSpPr/>
            <p:nvPr/>
          </p:nvSpPr>
          <p:spPr>
            <a:xfrm>
              <a:off x="5098983" y="1662691"/>
              <a:ext cx="470440" cy="605489"/>
            </a:xfrm>
            <a:custGeom>
              <a:avLst/>
              <a:gdLst/>
              <a:ahLst/>
              <a:cxnLst/>
              <a:rect l="l" t="t" r="r" b="b"/>
              <a:pathLst>
                <a:path w="29620" h="38123" extrusionOk="0">
                  <a:moveTo>
                    <a:pt x="17254" y="0"/>
                  </a:moveTo>
                  <a:cubicBezTo>
                    <a:pt x="17254" y="0"/>
                    <a:pt x="10065" y="7682"/>
                    <a:pt x="10641" y="17254"/>
                  </a:cubicBezTo>
                  <a:cubicBezTo>
                    <a:pt x="11257" y="26867"/>
                    <a:pt x="3123" y="25470"/>
                    <a:pt x="1" y="37137"/>
                  </a:cubicBezTo>
                  <a:lnTo>
                    <a:pt x="23950" y="38123"/>
                  </a:lnTo>
                  <a:cubicBezTo>
                    <a:pt x="23950" y="38123"/>
                    <a:pt x="29619" y="25306"/>
                    <a:pt x="25019" y="15447"/>
                  </a:cubicBezTo>
                  <a:lnTo>
                    <a:pt x="172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50000"/>
                  </a:schemeClr>
                </a:solidFill>
              </a:endParaRPr>
            </a:p>
          </p:txBody>
        </p:sp>
        <p:sp>
          <p:nvSpPr>
            <p:cNvPr id="65" name="Google Shape;1948;p59"/>
            <p:cNvSpPr/>
            <p:nvPr/>
          </p:nvSpPr>
          <p:spPr>
            <a:xfrm>
              <a:off x="5453274" y="1849771"/>
              <a:ext cx="133762" cy="128902"/>
            </a:xfrm>
            <a:custGeom>
              <a:avLst/>
              <a:gdLst/>
              <a:ahLst/>
              <a:cxnLst/>
              <a:rect l="l" t="t" r="r" b="b"/>
              <a:pathLst>
                <a:path w="8422" h="8116" extrusionOk="0">
                  <a:moveTo>
                    <a:pt x="4250" y="0"/>
                  </a:moveTo>
                  <a:cubicBezTo>
                    <a:pt x="2126" y="0"/>
                    <a:pt x="360" y="1595"/>
                    <a:pt x="165" y="3750"/>
                  </a:cubicBezTo>
                  <a:cubicBezTo>
                    <a:pt x="0" y="5968"/>
                    <a:pt x="1643" y="7899"/>
                    <a:pt x="3903" y="8104"/>
                  </a:cubicBezTo>
                  <a:cubicBezTo>
                    <a:pt x="4005" y="8112"/>
                    <a:pt x="4107" y="8116"/>
                    <a:pt x="4208" y="8116"/>
                  </a:cubicBezTo>
                  <a:cubicBezTo>
                    <a:pt x="6296" y="8116"/>
                    <a:pt x="8061" y="6523"/>
                    <a:pt x="8257" y="4407"/>
                  </a:cubicBezTo>
                  <a:cubicBezTo>
                    <a:pt x="8422" y="2148"/>
                    <a:pt x="6778" y="217"/>
                    <a:pt x="4560" y="11"/>
                  </a:cubicBezTo>
                  <a:cubicBezTo>
                    <a:pt x="4456" y="4"/>
                    <a:pt x="4352" y="0"/>
                    <a:pt x="42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50000"/>
                  </a:schemeClr>
                </a:solidFill>
              </a:endParaRPr>
            </a:p>
          </p:txBody>
        </p:sp>
        <p:sp>
          <p:nvSpPr>
            <p:cNvPr id="66" name="Google Shape;1949;p59"/>
            <p:cNvSpPr/>
            <p:nvPr/>
          </p:nvSpPr>
          <p:spPr>
            <a:xfrm>
              <a:off x="5506115" y="1883220"/>
              <a:ext cx="45043" cy="46345"/>
            </a:xfrm>
            <a:custGeom>
              <a:avLst/>
              <a:gdLst/>
              <a:ahLst/>
              <a:cxnLst/>
              <a:rect l="l" t="t" r="r" b="b"/>
              <a:pathLst>
                <a:path w="2836" h="2918" fill="none" extrusionOk="0">
                  <a:moveTo>
                    <a:pt x="2630" y="2917"/>
                  </a:moveTo>
                  <a:cubicBezTo>
                    <a:pt x="2630" y="2917"/>
                    <a:pt x="2835" y="1"/>
                    <a:pt x="1" y="206"/>
                  </a:cubicBezTo>
                </a:path>
              </a:pathLst>
            </a:custGeom>
            <a:noFill/>
            <a:ln w="6150" cap="rnd" cmpd="sng">
              <a:solidFill>
                <a:srgbClr val="0C1C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50000"/>
                  </a:schemeClr>
                </a:solidFill>
              </a:endParaRPr>
            </a:p>
          </p:txBody>
        </p:sp>
        <p:sp>
          <p:nvSpPr>
            <p:cNvPr id="67" name="Google Shape;1950;p59"/>
            <p:cNvSpPr/>
            <p:nvPr/>
          </p:nvSpPr>
          <p:spPr>
            <a:xfrm>
              <a:off x="5916519" y="4214437"/>
              <a:ext cx="279913" cy="404543"/>
            </a:xfrm>
            <a:custGeom>
              <a:avLst/>
              <a:gdLst/>
              <a:ahLst/>
              <a:cxnLst/>
              <a:rect l="l" t="t" r="r" b="b"/>
              <a:pathLst>
                <a:path w="17624" h="25471" extrusionOk="0">
                  <a:moveTo>
                    <a:pt x="11338" y="1"/>
                  </a:moveTo>
                  <a:lnTo>
                    <a:pt x="0" y="4931"/>
                  </a:lnTo>
                  <a:lnTo>
                    <a:pt x="8545" y="25471"/>
                  </a:lnTo>
                  <a:lnTo>
                    <a:pt x="17623" y="18651"/>
                  </a:lnTo>
                  <a:lnTo>
                    <a:pt x="1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50000"/>
                  </a:schemeClr>
                </a:solidFill>
              </a:endParaRPr>
            </a:p>
          </p:txBody>
        </p:sp>
        <p:sp>
          <p:nvSpPr>
            <p:cNvPr id="68" name="Google Shape;1951;p59"/>
            <p:cNvSpPr/>
            <p:nvPr/>
          </p:nvSpPr>
          <p:spPr>
            <a:xfrm>
              <a:off x="6035256" y="4498241"/>
              <a:ext cx="527204" cy="267541"/>
            </a:xfrm>
            <a:custGeom>
              <a:avLst/>
              <a:gdLst/>
              <a:ahLst/>
              <a:cxnLst/>
              <a:rect l="l" t="t" r="r" b="b"/>
              <a:pathLst>
                <a:path w="33194" h="16845" extrusionOk="0">
                  <a:moveTo>
                    <a:pt x="30444" y="1"/>
                  </a:moveTo>
                  <a:cubicBezTo>
                    <a:pt x="30416" y="1"/>
                    <a:pt x="30387" y="1"/>
                    <a:pt x="30359" y="2"/>
                  </a:cubicBezTo>
                  <a:lnTo>
                    <a:pt x="10147" y="782"/>
                  </a:lnTo>
                  <a:lnTo>
                    <a:pt x="1" y="5753"/>
                  </a:lnTo>
                  <a:lnTo>
                    <a:pt x="4232" y="16845"/>
                  </a:lnTo>
                  <a:lnTo>
                    <a:pt x="33193" y="2220"/>
                  </a:lnTo>
                  <a:cubicBezTo>
                    <a:pt x="32872" y="933"/>
                    <a:pt x="31762" y="1"/>
                    <a:pt x="304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50000"/>
                  </a:schemeClr>
                </a:solidFill>
              </a:endParaRPr>
            </a:p>
          </p:txBody>
        </p:sp>
        <p:sp>
          <p:nvSpPr>
            <p:cNvPr id="69" name="Google Shape;1952;p59"/>
            <p:cNvSpPr/>
            <p:nvPr/>
          </p:nvSpPr>
          <p:spPr>
            <a:xfrm>
              <a:off x="6093974" y="4530229"/>
              <a:ext cx="499155" cy="289061"/>
            </a:xfrm>
            <a:custGeom>
              <a:avLst/>
              <a:gdLst/>
              <a:ahLst/>
              <a:cxnLst/>
              <a:rect l="l" t="t" r="r" b="b"/>
              <a:pathLst>
                <a:path w="31428" h="18200" extrusionOk="0">
                  <a:moveTo>
                    <a:pt x="29866" y="1"/>
                  </a:moveTo>
                  <a:lnTo>
                    <a:pt x="1" y="15077"/>
                  </a:lnTo>
                  <a:lnTo>
                    <a:pt x="1603" y="18199"/>
                  </a:lnTo>
                  <a:lnTo>
                    <a:pt x="31427" y="3123"/>
                  </a:lnTo>
                  <a:lnTo>
                    <a:pt x="2986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50000"/>
                  </a:schemeClr>
                </a:solidFill>
              </a:endParaRPr>
            </a:p>
          </p:txBody>
        </p:sp>
        <p:sp>
          <p:nvSpPr>
            <p:cNvPr id="70" name="Google Shape;1953;p59"/>
            <p:cNvSpPr/>
            <p:nvPr/>
          </p:nvSpPr>
          <p:spPr>
            <a:xfrm>
              <a:off x="6099850" y="4575256"/>
              <a:ext cx="104412" cy="104412"/>
            </a:xfrm>
            <a:custGeom>
              <a:avLst/>
              <a:gdLst/>
              <a:ahLst/>
              <a:cxnLst/>
              <a:rect l="l" t="t" r="r" b="b"/>
              <a:pathLst>
                <a:path w="6574" h="6574" fill="none" extrusionOk="0">
                  <a:moveTo>
                    <a:pt x="740" y="4601"/>
                  </a:moveTo>
                  <a:cubicBezTo>
                    <a:pt x="1479" y="6039"/>
                    <a:pt x="3205" y="6573"/>
                    <a:pt x="4602" y="5834"/>
                  </a:cubicBezTo>
                  <a:cubicBezTo>
                    <a:pt x="5998" y="5094"/>
                    <a:pt x="6573" y="3369"/>
                    <a:pt x="5834" y="1972"/>
                  </a:cubicBezTo>
                  <a:cubicBezTo>
                    <a:pt x="5095" y="534"/>
                    <a:pt x="3328" y="0"/>
                    <a:pt x="1931" y="740"/>
                  </a:cubicBezTo>
                  <a:cubicBezTo>
                    <a:pt x="535" y="1479"/>
                    <a:pt x="1" y="3205"/>
                    <a:pt x="740" y="4601"/>
                  </a:cubicBezTo>
                  <a:close/>
                </a:path>
              </a:pathLst>
            </a:custGeom>
            <a:noFill/>
            <a:ln w="82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50000"/>
                  </a:schemeClr>
                </a:solidFill>
              </a:endParaRPr>
            </a:p>
          </p:txBody>
        </p:sp>
        <p:sp>
          <p:nvSpPr>
            <p:cNvPr id="71" name="Google Shape;1954;p59"/>
            <p:cNvSpPr/>
            <p:nvPr/>
          </p:nvSpPr>
          <p:spPr>
            <a:xfrm>
              <a:off x="6275368" y="4492397"/>
              <a:ext cx="18281" cy="45678"/>
            </a:xfrm>
            <a:custGeom>
              <a:avLst/>
              <a:gdLst/>
              <a:ahLst/>
              <a:cxnLst/>
              <a:rect l="l" t="t" r="r" b="b"/>
              <a:pathLst>
                <a:path w="1151" h="2876" fill="none" extrusionOk="0">
                  <a:moveTo>
                    <a:pt x="1150" y="0"/>
                  </a:moveTo>
                  <a:lnTo>
                    <a:pt x="0" y="2876"/>
                  </a:lnTo>
                </a:path>
              </a:pathLst>
            </a:custGeom>
            <a:noFill/>
            <a:ln w="10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50000"/>
                  </a:schemeClr>
                </a:solidFill>
              </a:endParaRPr>
            </a:p>
          </p:txBody>
        </p:sp>
        <p:sp>
          <p:nvSpPr>
            <p:cNvPr id="72" name="Google Shape;1955;p59"/>
            <p:cNvSpPr/>
            <p:nvPr/>
          </p:nvSpPr>
          <p:spPr>
            <a:xfrm>
              <a:off x="6317123" y="4491746"/>
              <a:ext cx="18281" cy="46329"/>
            </a:xfrm>
            <a:custGeom>
              <a:avLst/>
              <a:gdLst/>
              <a:ahLst/>
              <a:cxnLst/>
              <a:rect l="l" t="t" r="r" b="b"/>
              <a:pathLst>
                <a:path w="1151" h="2917" fill="none" extrusionOk="0">
                  <a:moveTo>
                    <a:pt x="1150" y="0"/>
                  </a:moveTo>
                  <a:lnTo>
                    <a:pt x="0" y="2917"/>
                  </a:lnTo>
                </a:path>
              </a:pathLst>
            </a:custGeom>
            <a:noFill/>
            <a:ln w="10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50000"/>
                  </a:schemeClr>
                </a:solidFill>
              </a:endParaRPr>
            </a:p>
          </p:txBody>
        </p:sp>
        <p:sp>
          <p:nvSpPr>
            <p:cNvPr id="73" name="Google Shape;1956;p59"/>
            <p:cNvSpPr/>
            <p:nvPr/>
          </p:nvSpPr>
          <p:spPr>
            <a:xfrm>
              <a:off x="6361483" y="4492397"/>
              <a:ext cx="18932" cy="48299"/>
            </a:xfrm>
            <a:custGeom>
              <a:avLst/>
              <a:gdLst/>
              <a:ahLst/>
              <a:cxnLst/>
              <a:rect l="l" t="t" r="r" b="b"/>
              <a:pathLst>
                <a:path w="1192" h="3041" fill="none" extrusionOk="0">
                  <a:moveTo>
                    <a:pt x="1192" y="0"/>
                  </a:moveTo>
                  <a:lnTo>
                    <a:pt x="1" y="3040"/>
                  </a:lnTo>
                </a:path>
              </a:pathLst>
            </a:custGeom>
            <a:noFill/>
            <a:ln w="10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50000"/>
                  </a:schemeClr>
                </a:solidFill>
              </a:endParaRPr>
            </a:p>
          </p:txBody>
        </p:sp>
        <p:sp>
          <p:nvSpPr>
            <p:cNvPr id="74" name="Google Shape;1957;p59"/>
            <p:cNvSpPr/>
            <p:nvPr/>
          </p:nvSpPr>
          <p:spPr>
            <a:xfrm>
              <a:off x="4679462" y="2998918"/>
              <a:ext cx="1518272" cy="1530676"/>
            </a:xfrm>
            <a:custGeom>
              <a:avLst/>
              <a:gdLst/>
              <a:ahLst/>
              <a:cxnLst/>
              <a:rect l="l" t="t" r="r" b="b"/>
              <a:pathLst>
                <a:path w="95594" h="96375" extrusionOk="0">
                  <a:moveTo>
                    <a:pt x="12776" y="1"/>
                  </a:moveTo>
                  <a:lnTo>
                    <a:pt x="12776" y="1"/>
                  </a:lnTo>
                  <a:cubicBezTo>
                    <a:pt x="0" y="25101"/>
                    <a:pt x="59731" y="44696"/>
                    <a:pt x="59731" y="44696"/>
                  </a:cubicBezTo>
                  <a:cubicBezTo>
                    <a:pt x="64578" y="71151"/>
                    <a:pt x="79901" y="96375"/>
                    <a:pt x="79901" y="96375"/>
                  </a:cubicBezTo>
                  <a:lnTo>
                    <a:pt x="95594" y="87378"/>
                  </a:lnTo>
                  <a:lnTo>
                    <a:pt x="81585" y="39972"/>
                  </a:lnTo>
                  <a:cubicBezTo>
                    <a:pt x="79901" y="34261"/>
                    <a:pt x="76615" y="29209"/>
                    <a:pt x="72137" y="25347"/>
                  </a:cubicBezTo>
                  <a:lnTo>
                    <a:pt x="42559" y="2055"/>
                  </a:lnTo>
                  <a:lnTo>
                    <a:pt x="127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50000"/>
                  </a:schemeClr>
                </a:solidFill>
              </a:endParaRPr>
            </a:p>
          </p:txBody>
        </p:sp>
        <p:sp>
          <p:nvSpPr>
            <p:cNvPr id="75" name="Google Shape;1958;p59"/>
            <p:cNvSpPr/>
            <p:nvPr/>
          </p:nvSpPr>
          <p:spPr>
            <a:xfrm>
              <a:off x="4882377" y="2260445"/>
              <a:ext cx="803178" cy="771111"/>
            </a:xfrm>
            <a:custGeom>
              <a:avLst/>
              <a:gdLst/>
              <a:ahLst/>
              <a:cxnLst/>
              <a:rect l="l" t="t" r="r" b="b"/>
              <a:pathLst>
                <a:path w="50570" h="48551" extrusionOk="0">
                  <a:moveTo>
                    <a:pt x="32872" y="1"/>
                  </a:moveTo>
                  <a:cubicBezTo>
                    <a:pt x="32252" y="1"/>
                    <a:pt x="31631" y="52"/>
                    <a:pt x="31016" y="158"/>
                  </a:cubicBezTo>
                  <a:cubicBezTo>
                    <a:pt x="28838" y="569"/>
                    <a:pt x="26784" y="1555"/>
                    <a:pt x="25018" y="3034"/>
                  </a:cubicBezTo>
                  <a:cubicBezTo>
                    <a:pt x="8298" y="17165"/>
                    <a:pt x="0" y="46497"/>
                    <a:pt x="0" y="46497"/>
                  </a:cubicBezTo>
                  <a:lnTo>
                    <a:pt x="29742" y="48551"/>
                  </a:lnTo>
                  <a:cubicBezTo>
                    <a:pt x="31878" y="39472"/>
                    <a:pt x="37095" y="32406"/>
                    <a:pt x="37095" y="32406"/>
                  </a:cubicBezTo>
                  <a:cubicBezTo>
                    <a:pt x="50570" y="19712"/>
                    <a:pt x="42354" y="3157"/>
                    <a:pt x="42354" y="3157"/>
                  </a:cubicBezTo>
                  <a:lnTo>
                    <a:pt x="38040" y="1185"/>
                  </a:lnTo>
                  <a:cubicBezTo>
                    <a:pt x="36426" y="423"/>
                    <a:pt x="34653" y="1"/>
                    <a:pt x="328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50000"/>
                  </a:schemeClr>
                </a:solidFill>
              </a:endParaRPr>
            </a:p>
          </p:txBody>
        </p:sp>
        <p:sp>
          <p:nvSpPr>
            <p:cNvPr id="76" name="Google Shape;1959;p59"/>
            <p:cNvSpPr/>
            <p:nvPr/>
          </p:nvSpPr>
          <p:spPr>
            <a:xfrm>
              <a:off x="5722085" y="2598964"/>
              <a:ext cx="625056" cy="246099"/>
            </a:xfrm>
            <a:custGeom>
              <a:avLst/>
              <a:gdLst/>
              <a:ahLst/>
              <a:cxnLst/>
              <a:rect l="l" t="t" r="r" b="b"/>
              <a:pathLst>
                <a:path w="39355" h="15495" extrusionOk="0">
                  <a:moveTo>
                    <a:pt x="37013" y="0"/>
                  </a:moveTo>
                  <a:lnTo>
                    <a:pt x="5710" y="370"/>
                  </a:lnTo>
                  <a:lnTo>
                    <a:pt x="0" y="12941"/>
                  </a:lnTo>
                  <a:cubicBezTo>
                    <a:pt x="5374" y="14815"/>
                    <a:pt x="10767" y="15494"/>
                    <a:pt x="15762" y="15494"/>
                  </a:cubicBezTo>
                  <a:cubicBezTo>
                    <a:pt x="28942" y="15494"/>
                    <a:pt x="39355" y="10763"/>
                    <a:pt x="39355" y="10763"/>
                  </a:cubicBezTo>
                  <a:lnTo>
                    <a:pt x="370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50000"/>
                  </a:schemeClr>
                </a:solidFill>
              </a:endParaRPr>
            </a:p>
          </p:txBody>
        </p:sp>
        <p:sp>
          <p:nvSpPr>
            <p:cNvPr id="77" name="Google Shape;1960;p59"/>
            <p:cNvSpPr/>
            <p:nvPr/>
          </p:nvSpPr>
          <p:spPr>
            <a:xfrm>
              <a:off x="6354304" y="2436502"/>
              <a:ext cx="192496" cy="244035"/>
            </a:xfrm>
            <a:custGeom>
              <a:avLst/>
              <a:gdLst/>
              <a:ahLst/>
              <a:cxnLst/>
              <a:rect l="l" t="t" r="r" b="b"/>
              <a:pathLst>
                <a:path w="12120" h="15365" extrusionOk="0">
                  <a:moveTo>
                    <a:pt x="371" y="1"/>
                  </a:moveTo>
                  <a:cubicBezTo>
                    <a:pt x="165" y="1"/>
                    <a:pt x="1" y="165"/>
                    <a:pt x="1" y="370"/>
                  </a:cubicBezTo>
                  <a:lnTo>
                    <a:pt x="1" y="13886"/>
                  </a:lnTo>
                  <a:cubicBezTo>
                    <a:pt x="1" y="14707"/>
                    <a:pt x="658" y="15364"/>
                    <a:pt x="1480" y="15364"/>
                  </a:cubicBezTo>
                  <a:lnTo>
                    <a:pt x="10641" y="15364"/>
                  </a:lnTo>
                  <a:cubicBezTo>
                    <a:pt x="11462" y="15364"/>
                    <a:pt x="12119" y="14707"/>
                    <a:pt x="12119" y="13886"/>
                  </a:cubicBezTo>
                  <a:lnTo>
                    <a:pt x="12119" y="370"/>
                  </a:lnTo>
                  <a:cubicBezTo>
                    <a:pt x="12119" y="165"/>
                    <a:pt x="11955" y="1"/>
                    <a:pt x="117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50000"/>
                  </a:schemeClr>
                </a:solidFill>
              </a:endParaRPr>
            </a:p>
          </p:txBody>
        </p:sp>
        <p:sp>
          <p:nvSpPr>
            <p:cNvPr id="78" name="Google Shape;1961;p59"/>
            <p:cNvSpPr/>
            <p:nvPr/>
          </p:nvSpPr>
          <p:spPr>
            <a:xfrm>
              <a:off x="6499152" y="2458690"/>
              <a:ext cx="140290" cy="140290"/>
            </a:xfrm>
            <a:custGeom>
              <a:avLst/>
              <a:gdLst/>
              <a:ahLst/>
              <a:cxnLst/>
              <a:rect l="l" t="t" r="r" b="b"/>
              <a:pathLst>
                <a:path w="8833" h="8833" extrusionOk="0">
                  <a:moveTo>
                    <a:pt x="4437" y="1931"/>
                  </a:moveTo>
                  <a:cubicBezTo>
                    <a:pt x="5793" y="1931"/>
                    <a:pt x="6902" y="3040"/>
                    <a:pt x="6902" y="4437"/>
                  </a:cubicBezTo>
                  <a:cubicBezTo>
                    <a:pt x="6902" y="5793"/>
                    <a:pt x="5793" y="6902"/>
                    <a:pt x="4437" y="6902"/>
                  </a:cubicBezTo>
                  <a:cubicBezTo>
                    <a:pt x="3041" y="6902"/>
                    <a:pt x="1931" y="5793"/>
                    <a:pt x="1931" y="4437"/>
                  </a:cubicBezTo>
                  <a:cubicBezTo>
                    <a:pt x="1931" y="3081"/>
                    <a:pt x="3041" y="1931"/>
                    <a:pt x="4437" y="1931"/>
                  </a:cubicBezTo>
                  <a:close/>
                  <a:moveTo>
                    <a:pt x="4437" y="0"/>
                  </a:moveTo>
                  <a:cubicBezTo>
                    <a:pt x="1972" y="0"/>
                    <a:pt x="1" y="2013"/>
                    <a:pt x="1" y="4437"/>
                  </a:cubicBezTo>
                  <a:cubicBezTo>
                    <a:pt x="1" y="6861"/>
                    <a:pt x="1972" y="8832"/>
                    <a:pt x="4437" y="8832"/>
                  </a:cubicBezTo>
                  <a:cubicBezTo>
                    <a:pt x="6861" y="8832"/>
                    <a:pt x="8833" y="6861"/>
                    <a:pt x="8833" y="4437"/>
                  </a:cubicBezTo>
                  <a:cubicBezTo>
                    <a:pt x="8833" y="2013"/>
                    <a:pt x="6861" y="0"/>
                    <a:pt x="4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50000"/>
                  </a:schemeClr>
                </a:solidFill>
              </a:endParaRPr>
            </a:p>
          </p:txBody>
        </p:sp>
        <p:sp>
          <p:nvSpPr>
            <p:cNvPr id="79" name="Google Shape;1962;p59"/>
            <p:cNvSpPr/>
            <p:nvPr/>
          </p:nvSpPr>
          <p:spPr>
            <a:xfrm>
              <a:off x="6302114" y="2521315"/>
              <a:ext cx="321668" cy="239476"/>
            </a:xfrm>
            <a:custGeom>
              <a:avLst/>
              <a:gdLst/>
              <a:ahLst/>
              <a:cxnLst/>
              <a:rect l="l" t="t" r="r" b="b"/>
              <a:pathLst>
                <a:path w="20253" h="15078" extrusionOk="0">
                  <a:moveTo>
                    <a:pt x="15405" y="1"/>
                  </a:moveTo>
                  <a:lnTo>
                    <a:pt x="15405" y="1"/>
                  </a:lnTo>
                  <a:cubicBezTo>
                    <a:pt x="11749" y="4314"/>
                    <a:pt x="3369" y="4889"/>
                    <a:pt x="3369" y="4889"/>
                  </a:cubicBezTo>
                  <a:lnTo>
                    <a:pt x="3287" y="1069"/>
                  </a:lnTo>
                  <a:cubicBezTo>
                    <a:pt x="0" y="2014"/>
                    <a:pt x="493" y="4889"/>
                    <a:pt x="493" y="4889"/>
                  </a:cubicBezTo>
                  <a:lnTo>
                    <a:pt x="2712" y="15077"/>
                  </a:lnTo>
                  <a:cubicBezTo>
                    <a:pt x="20253" y="14009"/>
                    <a:pt x="15406" y="1"/>
                    <a:pt x="15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50000"/>
                  </a:schemeClr>
                </a:solidFill>
              </a:endParaRPr>
            </a:p>
          </p:txBody>
        </p:sp>
        <p:sp>
          <p:nvSpPr>
            <p:cNvPr id="80" name="Google Shape;1963;p59"/>
            <p:cNvSpPr/>
            <p:nvPr/>
          </p:nvSpPr>
          <p:spPr>
            <a:xfrm>
              <a:off x="6546784" y="2521315"/>
              <a:ext cx="41771" cy="55478"/>
            </a:xfrm>
            <a:custGeom>
              <a:avLst/>
              <a:gdLst/>
              <a:ahLst/>
              <a:cxnLst/>
              <a:rect l="l" t="t" r="r" b="b"/>
              <a:pathLst>
                <a:path w="2630" h="3493" extrusionOk="0">
                  <a:moveTo>
                    <a:pt x="0" y="1"/>
                  </a:moveTo>
                  <a:lnTo>
                    <a:pt x="0" y="3493"/>
                  </a:lnTo>
                  <a:cubicBezTo>
                    <a:pt x="2630" y="1685"/>
                    <a:pt x="0" y="1"/>
                    <a:pt x="0" y="1"/>
                  </a:cubicBezTo>
                  <a:close/>
                </a:path>
              </a:pathLst>
            </a:custGeom>
            <a:solidFill>
              <a:srgbClr val="F8C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50000"/>
                  </a:schemeClr>
                </a:solidFill>
              </a:endParaRPr>
            </a:p>
          </p:txBody>
        </p:sp>
        <p:sp>
          <p:nvSpPr>
            <p:cNvPr id="81" name="Google Shape;1964;p59"/>
            <p:cNvSpPr/>
            <p:nvPr/>
          </p:nvSpPr>
          <p:spPr>
            <a:xfrm>
              <a:off x="5314302" y="2310586"/>
              <a:ext cx="580045" cy="493914"/>
            </a:xfrm>
            <a:custGeom>
              <a:avLst/>
              <a:gdLst/>
              <a:ahLst/>
              <a:cxnLst/>
              <a:rect l="l" t="t" r="r" b="b"/>
              <a:pathLst>
                <a:path w="36521" h="31098" extrusionOk="0">
                  <a:moveTo>
                    <a:pt x="14255" y="0"/>
                  </a:moveTo>
                  <a:lnTo>
                    <a:pt x="0" y="13310"/>
                  </a:lnTo>
                  <a:lnTo>
                    <a:pt x="25675" y="31098"/>
                  </a:lnTo>
                  <a:lnTo>
                    <a:pt x="36520" y="21074"/>
                  </a:lnTo>
                  <a:lnTo>
                    <a:pt x="142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50000"/>
                  </a:schemeClr>
                </a:solidFill>
              </a:endParaRPr>
            </a:p>
          </p:txBody>
        </p:sp>
        <p:sp>
          <p:nvSpPr>
            <p:cNvPr id="82" name="Google Shape;1965;p59"/>
            <p:cNvSpPr/>
            <p:nvPr/>
          </p:nvSpPr>
          <p:spPr>
            <a:xfrm>
              <a:off x="5367143" y="2558512"/>
              <a:ext cx="180743" cy="122025"/>
            </a:xfrm>
            <a:custGeom>
              <a:avLst/>
              <a:gdLst/>
              <a:ahLst/>
              <a:cxnLst/>
              <a:rect l="l" t="t" r="r" b="b"/>
              <a:pathLst>
                <a:path w="11380" h="7683" fill="none" extrusionOk="0">
                  <a:moveTo>
                    <a:pt x="11380" y="7682"/>
                  </a:moveTo>
                  <a:lnTo>
                    <a:pt x="1" y="0"/>
                  </a:lnTo>
                </a:path>
              </a:pathLst>
            </a:custGeom>
            <a:noFill/>
            <a:ln w="9250" cap="flat" cmpd="sng">
              <a:solidFill>
                <a:schemeClr val="accent2"/>
              </a:solidFill>
              <a:prstDash val="solid"/>
              <a:miter lim="410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50000"/>
                  </a:schemeClr>
                </a:solidFill>
              </a:endParaRPr>
            </a:p>
          </p:txBody>
        </p:sp>
        <p:sp>
          <p:nvSpPr>
            <p:cNvPr id="83" name="Google Shape;1966;p59"/>
            <p:cNvSpPr/>
            <p:nvPr/>
          </p:nvSpPr>
          <p:spPr>
            <a:xfrm>
              <a:off x="4652049" y="4817321"/>
              <a:ext cx="3989128" cy="16"/>
            </a:xfrm>
            <a:custGeom>
              <a:avLst/>
              <a:gdLst/>
              <a:ahLst/>
              <a:cxnLst/>
              <a:rect l="l" t="t" r="r" b="b"/>
              <a:pathLst>
                <a:path w="251165" h="1" fill="none" extrusionOk="0">
                  <a:moveTo>
                    <a:pt x="1" y="0"/>
                  </a:moveTo>
                  <a:lnTo>
                    <a:pt x="251164" y="0"/>
                  </a:lnTo>
                </a:path>
              </a:pathLst>
            </a:custGeom>
            <a:noFill/>
            <a:ln w="15400" cap="flat" cmpd="sng">
              <a:solidFill>
                <a:srgbClr val="E8CCC0"/>
              </a:solidFill>
              <a:prstDash val="solid"/>
              <a:miter lim="410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50000"/>
                  </a:schemeClr>
                </a:solidFill>
              </a:endParaRPr>
            </a:p>
          </p:txBody>
        </p:sp>
        <p:sp>
          <p:nvSpPr>
            <p:cNvPr id="84" name="Google Shape;1967;p59"/>
            <p:cNvSpPr/>
            <p:nvPr/>
          </p:nvSpPr>
          <p:spPr>
            <a:xfrm>
              <a:off x="5671849" y="2804484"/>
              <a:ext cx="1971717" cy="101156"/>
            </a:xfrm>
            <a:custGeom>
              <a:avLst/>
              <a:gdLst/>
              <a:ahLst/>
              <a:cxnLst/>
              <a:rect l="l" t="t" r="r" b="b"/>
              <a:pathLst>
                <a:path w="124144" h="6369" extrusionOk="0">
                  <a:moveTo>
                    <a:pt x="3163" y="1"/>
                  </a:moveTo>
                  <a:cubicBezTo>
                    <a:pt x="1397" y="1"/>
                    <a:pt x="0" y="1439"/>
                    <a:pt x="0" y="3164"/>
                  </a:cubicBezTo>
                  <a:cubicBezTo>
                    <a:pt x="0" y="4930"/>
                    <a:pt x="1397" y="6368"/>
                    <a:pt x="3163" y="6368"/>
                  </a:cubicBezTo>
                  <a:lnTo>
                    <a:pt x="120940" y="6368"/>
                  </a:lnTo>
                  <a:cubicBezTo>
                    <a:pt x="122706" y="6368"/>
                    <a:pt x="124144" y="4930"/>
                    <a:pt x="124103" y="3164"/>
                  </a:cubicBezTo>
                  <a:cubicBezTo>
                    <a:pt x="124103" y="1439"/>
                    <a:pt x="122706" y="1"/>
                    <a:pt x="120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50000"/>
                  </a:schemeClr>
                </a:solidFill>
              </a:endParaRPr>
            </a:p>
          </p:txBody>
        </p:sp>
        <p:sp>
          <p:nvSpPr>
            <p:cNvPr id="85" name="Google Shape;1968;p59"/>
            <p:cNvSpPr/>
            <p:nvPr/>
          </p:nvSpPr>
          <p:spPr>
            <a:xfrm>
              <a:off x="6227736" y="4793179"/>
              <a:ext cx="859291" cy="16"/>
            </a:xfrm>
            <a:custGeom>
              <a:avLst/>
              <a:gdLst/>
              <a:ahLst/>
              <a:cxnLst/>
              <a:rect l="l" t="t" r="r" b="b"/>
              <a:pathLst>
                <a:path w="54103" h="1" fill="none" extrusionOk="0">
                  <a:moveTo>
                    <a:pt x="0" y="0"/>
                  </a:moveTo>
                  <a:lnTo>
                    <a:pt x="54103" y="0"/>
                  </a:lnTo>
                </a:path>
              </a:pathLst>
            </a:custGeom>
            <a:noFill/>
            <a:ln w="25675" cap="flat" cmpd="sng">
              <a:solidFill>
                <a:schemeClr val="dk1"/>
              </a:solidFill>
              <a:prstDash val="solid"/>
              <a:miter lim="410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50000"/>
                  </a:schemeClr>
                </a:solidFill>
              </a:endParaRPr>
            </a:p>
          </p:txBody>
        </p:sp>
        <p:grpSp>
          <p:nvGrpSpPr>
            <p:cNvPr id="86" name="Google Shape;1969;p59"/>
            <p:cNvGrpSpPr/>
            <p:nvPr/>
          </p:nvGrpSpPr>
          <p:grpSpPr>
            <a:xfrm>
              <a:off x="6348469" y="2260769"/>
              <a:ext cx="255080" cy="113985"/>
              <a:chOff x="6000866" y="1723700"/>
              <a:chExt cx="403417" cy="180242"/>
            </a:xfrm>
          </p:grpSpPr>
          <p:sp>
            <p:nvSpPr>
              <p:cNvPr id="91" name="Google Shape;1970;p59"/>
              <p:cNvSpPr/>
              <p:nvPr/>
            </p:nvSpPr>
            <p:spPr>
              <a:xfrm>
                <a:off x="6061150" y="1723700"/>
                <a:ext cx="343132" cy="60315"/>
              </a:xfrm>
              <a:custGeom>
                <a:avLst/>
                <a:gdLst/>
                <a:ahLst/>
                <a:cxnLst/>
                <a:rect l="l" t="t" r="r" b="b"/>
                <a:pathLst>
                  <a:path w="11725" h="2061" extrusionOk="0">
                    <a:moveTo>
                      <a:pt x="1030" y="1"/>
                    </a:moveTo>
                    <a:cubicBezTo>
                      <a:pt x="461" y="1"/>
                      <a:pt x="0" y="461"/>
                      <a:pt x="0" y="1031"/>
                    </a:cubicBezTo>
                    <a:cubicBezTo>
                      <a:pt x="0" y="1601"/>
                      <a:pt x="461" y="2061"/>
                      <a:pt x="1030" y="2061"/>
                    </a:cubicBezTo>
                    <a:lnTo>
                      <a:pt x="10695" y="2061"/>
                    </a:lnTo>
                    <a:cubicBezTo>
                      <a:pt x="11265" y="2061"/>
                      <a:pt x="11725" y="1601"/>
                      <a:pt x="11725" y="1031"/>
                    </a:cubicBezTo>
                    <a:cubicBezTo>
                      <a:pt x="11725" y="461"/>
                      <a:pt x="11265" y="1"/>
                      <a:pt x="10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50000"/>
                    </a:schemeClr>
                  </a:solidFill>
                </a:endParaRPr>
              </a:p>
            </p:txBody>
          </p:sp>
          <p:sp>
            <p:nvSpPr>
              <p:cNvPr id="92" name="Google Shape;1971;p59"/>
              <p:cNvSpPr/>
              <p:nvPr/>
            </p:nvSpPr>
            <p:spPr>
              <a:xfrm>
                <a:off x="6000866" y="1843627"/>
                <a:ext cx="275150" cy="60315"/>
              </a:xfrm>
              <a:custGeom>
                <a:avLst/>
                <a:gdLst/>
                <a:ahLst/>
                <a:cxnLst/>
                <a:rect l="l" t="t" r="r" b="b"/>
                <a:pathLst>
                  <a:path w="9402" h="2061" extrusionOk="0">
                    <a:moveTo>
                      <a:pt x="1030" y="1"/>
                    </a:moveTo>
                    <a:cubicBezTo>
                      <a:pt x="461" y="1"/>
                      <a:pt x="0" y="461"/>
                      <a:pt x="0" y="1031"/>
                    </a:cubicBezTo>
                    <a:cubicBezTo>
                      <a:pt x="0" y="1601"/>
                      <a:pt x="461" y="2061"/>
                      <a:pt x="1030" y="2061"/>
                    </a:cubicBezTo>
                    <a:lnTo>
                      <a:pt x="8372" y="2061"/>
                    </a:lnTo>
                    <a:cubicBezTo>
                      <a:pt x="8942" y="2061"/>
                      <a:pt x="9402" y="1601"/>
                      <a:pt x="9402" y="1031"/>
                    </a:cubicBezTo>
                    <a:cubicBezTo>
                      <a:pt x="9402" y="461"/>
                      <a:pt x="8942" y="1"/>
                      <a:pt x="83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50000"/>
                    </a:schemeClr>
                  </a:solidFill>
                </a:endParaRPr>
              </a:p>
            </p:txBody>
          </p:sp>
          <p:sp>
            <p:nvSpPr>
              <p:cNvPr id="93" name="Google Shape;1972;p59"/>
              <p:cNvSpPr/>
              <p:nvPr/>
            </p:nvSpPr>
            <p:spPr>
              <a:xfrm>
                <a:off x="6108617" y="1768592"/>
                <a:ext cx="119957" cy="90458"/>
              </a:xfrm>
              <a:custGeom>
                <a:avLst/>
                <a:gdLst/>
                <a:ahLst/>
                <a:cxnLst/>
                <a:rect l="l" t="t" r="r" b="b"/>
                <a:pathLst>
                  <a:path w="4099" h="3091" extrusionOk="0">
                    <a:moveTo>
                      <a:pt x="0" y="1"/>
                    </a:moveTo>
                    <a:lnTo>
                      <a:pt x="0" y="527"/>
                    </a:lnTo>
                    <a:cubicBezTo>
                      <a:pt x="570" y="527"/>
                      <a:pt x="1030" y="987"/>
                      <a:pt x="1030" y="1557"/>
                    </a:cubicBezTo>
                    <a:cubicBezTo>
                      <a:pt x="1030" y="2105"/>
                      <a:pt x="570" y="2565"/>
                      <a:pt x="0" y="2565"/>
                    </a:cubicBezTo>
                    <a:lnTo>
                      <a:pt x="0" y="3091"/>
                    </a:lnTo>
                    <a:lnTo>
                      <a:pt x="4098" y="3091"/>
                    </a:lnTo>
                    <a:lnTo>
                      <a:pt x="4098" y="2565"/>
                    </a:lnTo>
                    <a:cubicBezTo>
                      <a:pt x="3550" y="2565"/>
                      <a:pt x="3090" y="2105"/>
                      <a:pt x="3090" y="1557"/>
                    </a:cubicBezTo>
                    <a:cubicBezTo>
                      <a:pt x="3090" y="987"/>
                      <a:pt x="3550" y="527"/>
                      <a:pt x="4098" y="527"/>
                    </a:cubicBezTo>
                    <a:lnTo>
                      <a:pt x="40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50000"/>
                    </a:schemeClr>
                  </a:solidFill>
                </a:endParaRPr>
              </a:p>
            </p:txBody>
          </p:sp>
        </p:grpSp>
        <p:grpSp>
          <p:nvGrpSpPr>
            <p:cNvPr id="87" name="Google Shape;1973;p59"/>
            <p:cNvGrpSpPr/>
            <p:nvPr/>
          </p:nvGrpSpPr>
          <p:grpSpPr>
            <a:xfrm>
              <a:off x="6715769" y="2007294"/>
              <a:ext cx="255080" cy="113985"/>
              <a:chOff x="6000866" y="1723700"/>
              <a:chExt cx="403417" cy="180242"/>
            </a:xfrm>
          </p:grpSpPr>
          <p:sp>
            <p:nvSpPr>
              <p:cNvPr id="88" name="Google Shape;1974;p59"/>
              <p:cNvSpPr/>
              <p:nvPr/>
            </p:nvSpPr>
            <p:spPr>
              <a:xfrm>
                <a:off x="6061150" y="1723700"/>
                <a:ext cx="343132" cy="60315"/>
              </a:xfrm>
              <a:custGeom>
                <a:avLst/>
                <a:gdLst/>
                <a:ahLst/>
                <a:cxnLst/>
                <a:rect l="l" t="t" r="r" b="b"/>
                <a:pathLst>
                  <a:path w="11725" h="2061" extrusionOk="0">
                    <a:moveTo>
                      <a:pt x="1030" y="1"/>
                    </a:moveTo>
                    <a:cubicBezTo>
                      <a:pt x="461" y="1"/>
                      <a:pt x="0" y="461"/>
                      <a:pt x="0" y="1031"/>
                    </a:cubicBezTo>
                    <a:cubicBezTo>
                      <a:pt x="0" y="1601"/>
                      <a:pt x="461" y="2061"/>
                      <a:pt x="1030" y="2061"/>
                    </a:cubicBezTo>
                    <a:lnTo>
                      <a:pt x="10695" y="2061"/>
                    </a:lnTo>
                    <a:cubicBezTo>
                      <a:pt x="11265" y="2061"/>
                      <a:pt x="11725" y="1601"/>
                      <a:pt x="11725" y="1031"/>
                    </a:cubicBezTo>
                    <a:cubicBezTo>
                      <a:pt x="11725" y="461"/>
                      <a:pt x="11265" y="1"/>
                      <a:pt x="10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50000"/>
                    </a:schemeClr>
                  </a:solidFill>
                </a:endParaRPr>
              </a:p>
            </p:txBody>
          </p:sp>
          <p:sp>
            <p:nvSpPr>
              <p:cNvPr id="89" name="Google Shape;1975;p59"/>
              <p:cNvSpPr/>
              <p:nvPr/>
            </p:nvSpPr>
            <p:spPr>
              <a:xfrm>
                <a:off x="6000866" y="1843627"/>
                <a:ext cx="275150" cy="60315"/>
              </a:xfrm>
              <a:custGeom>
                <a:avLst/>
                <a:gdLst/>
                <a:ahLst/>
                <a:cxnLst/>
                <a:rect l="l" t="t" r="r" b="b"/>
                <a:pathLst>
                  <a:path w="9402" h="2061" extrusionOk="0">
                    <a:moveTo>
                      <a:pt x="1030" y="1"/>
                    </a:moveTo>
                    <a:cubicBezTo>
                      <a:pt x="461" y="1"/>
                      <a:pt x="0" y="461"/>
                      <a:pt x="0" y="1031"/>
                    </a:cubicBezTo>
                    <a:cubicBezTo>
                      <a:pt x="0" y="1601"/>
                      <a:pt x="461" y="2061"/>
                      <a:pt x="1030" y="2061"/>
                    </a:cubicBezTo>
                    <a:lnTo>
                      <a:pt x="8372" y="2061"/>
                    </a:lnTo>
                    <a:cubicBezTo>
                      <a:pt x="8942" y="2061"/>
                      <a:pt x="9402" y="1601"/>
                      <a:pt x="9402" y="1031"/>
                    </a:cubicBezTo>
                    <a:cubicBezTo>
                      <a:pt x="9402" y="461"/>
                      <a:pt x="8942" y="1"/>
                      <a:pt x="83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50000"/>
                    </a:schemeClr>
                  </a:solidFill>
                </a:endParaRPr>
              </a:p>
            </p:txBody>
          </p:sp>
          <p:sp>
            <p:nvSpPr>
              <p:cNvPr id="90" name="Google Shape;1976;p59"/>
              <p:cNvSpPr/>
              <p:nvPr/>
            </p:nvSpPr>
            <p:spPr>
              <a:xfrm>
                <a:off x="6108617" y="1768592"/>
                <a:ext cx="119957" cy="90458"/>
              </a:xfrm>
              <a:custGeom>
                <a:avLst/>
                <a:gdLst/>
                <a:ahLst/>
                <a:cxnLst/>
                <a:rect l="l" t="t" r="r" b="b"/>
                <a:pathLst>
                  <a:path w="4099" h="3091" extrusionOk="0">
                    <a:moveTo>
                      <a:pt x="0" y="1"/>
                    </a:moveTo>
                    <a:lnTo>
                      <a:pt x="0" y="527"/>
                    </a:lnTo>
                    <a:cubicBezTo>
                      <a:pt x="570" y="527"/>
                      <a:pt x="1030" y="987"/>
                      <a:pt x="1030" y="1557"/>
                    </a:cubicBezTo>
                    <a:cubicBezTo>
                      <a:pt x="1030" y="2105"/>
                      <a:pt x="570" y="2565"/>
                      <a:pt x="0" y="2565"/>
                    </a:cubicBezTo>
                    <a:lnTo>
                      <a:pt x="0" y="3091"/>
                    </a:lnTo>
                    <a:lnTo>
                      <a:pt x="4098" y="3091"/>
                    </a:lnTo>
                    <a:lnTo>
                      <a:pt x="4098" y="2565"/>
                    </a:lnTo>
                    <a:cubicBezTo>
                      <a:pt x="3550" y="2565"/>
                      <a:pt x="3090" y="2105"/>
                      <a:pt x="3090" y="1557"/>
                    </a:cubicBezTo>
                    <a:cubicBezTo>
                      <a:pt x="3090" y="987"/>
                      <a:pt x="3550" y="527"/>
                      <a:pt x="4098" y="527"/>
                    </a:cubicBezTo>
                    <a:lnTo>
                      <a:pt x="40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50000"/>
                    </a:schemeClr>
                  </a:solidFill>
                </a:endParaRPr>
              </a:p>
            </p:txBody>
          </p:sp>
        </p:grpSp>
      </p:grpSp>
    </p:spTree>
    <p:extLst>
      <p:ext uri="{BB962C8B-B14F-4D97-AF65-F5344CB8AC3E}">
        <p14:creationId xmlns:p14="http://schemas.microsoft.com/office/powerpoint/2010/main" val="32272062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6" name="TextBox 5"/>
          <p:cNvSpPr txBox="1"/>
          <p:nvPr/>
        </p:nvSpPr>
        <p:spPr>
          <a:xfrm>
            <a:off x="539552" y="267494"/>
            <a:ext cx="2573071" cy="692497"/>
          </a:xfrm>
          <a:prstGeom prst="rect">
            <a:avLst/>
          </a:prstGeom>
        </p:spPr>
        <p:txBody>
          <a:bodyPr wrap="square" lIns="0" tIns="0" rIns="0" bIns="0" rtlCol="0" anchor="t">
            <a:spAutoFit/>
          </a:bodyPr>
          <a:lstStyle/>
          <a:p>
            <a:pPr algn="ctr">
              <a:lnSpc>
                <a:spcPts val="5375"/>
              </a:lnSpc>
            </a:pPr>
            <a:r>
              <a:rPr lang="en-US" sz="3000" b="1" dirty="0">
                <a:solidFill>
                  <a:schemeClr val="bg1"/>
                </a:solidFill>
                <a:latin typeface="Arial" panose="020B0604020202020204" pitchFamily="34" charset="0"/>
                <a:cs typeface="Arial" panose="020B0604020202020204" pitchFamily="34" charset="0"/>
              </a:rPr>
              <a:t>KHỞI ĐỘNG</a:t>
            </a:r>
          </a:p>
        </p:txBody>
      </p:sp>
      <p:sp>
        <p:nvSpPr>
          <p:cNvPr id="4" name="TextBox 3"/>
          <p:cNvSpPr txBox="1"/>
          <p:nvPr/>
        </p:nvSpPr>
        <p:spPr>
          <a:xfrm>
            <a:off x="261646" y="2139702"/>
            <a:ext cx="3384376" cy="1938992"/>
          </a:xfrm>
          <a:prstGeom prst="rect">
            <a:avLst/>
          </a:prstGeom>
          <a:noFill/>
        </p:spPr>
        <p:txBody>
          <a:bodyPr wrap="square" rtlCol="0">
            <a:spAutoFit/>
          </a:bodyPr>
          <a:lstStyle/>
          <a:p>
            <a:pPr algn="just">
              <a:lnSpc>
                <a:spcPct val="150000"/>
              </a:lnSpc>
            </a:pPr>
            <a:r>
              <a:rPr lang="vi-VN" sz="2000" b="1" smtClean="0">
                <a:solidFill>
                  <a:schemeClr val="bg2">
                    <a:lumMod val="50000"/>
                  </a:schemeClr>
                </a:solidFill>
              </a:rPr>
              <a:t>Kể tên một số trò chơi dân gian thường được tổ chức vào các dịp lễ hội ở địa phương em</a:t>
            </a:r>
            <a:endParaRPr lang="vi-VN" sz="2000" b="1">
              <a:solidFill>
                <a:schemeClr val="bg2">
                  <a:lumMod val="50000"/>
                </a:schemeClr>
              </a:solidFill>
            </a:endParaRPr>
          </a:p>
        </p:txBody>
      </p:sp>
      <p:pic>
        <p:nvPicPr>
          <p:cNvPr id="2050" name="Picture 2" descr="Đồng dao Mèo đuổi chuột | Trò chơi Mèo đuổi chuộ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0870" y="1707653"/>
            <a:ext cx="5148064" cy="3485035"/>
          </a:xfrm>
          <a:prstGeom prst="rect">
            <a:avLst/>
          </a:prstGeom>
          <a:noFill/>
          <a:extLst>
            <a:ext uri="{909E8E84-426E-40DD-AFC4-6F175D3DCCD1}">
              <a14:hiddenFill xmlns:a14="http://schemas.microsoft.com/office/drawing/2010/main">
                <a:solidFill>
                  <a:srgbClr val="FFFFFF"/>
                </a:solidFill>
              </a14:hiddenFill>
            </a:ext>
          </a:extLst>
        </p:spPr>
      </p:pic>
      <p:pic>
        <p:nvPicPr>
          <p:cNvPr id="5" name="KeocoTranXuanTien-TopCaThieuNhi_nha6.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61646" y="4299942"/>
            <a:ext cx="609600" cy="60960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6461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5"/>
                    </p:tgtEl>
                  </p:cond>
                </p:stCondLst>
                <p:endSync evt="end" delay="0">
                  <p:rtn val="all"/>
                </p:endSync>
                <p:childTnLst>
                  <p:par>
                    <p:cTn id="20" fill="hold">
                      <p:stCondLst>
                        <p:cond delay="0"/>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164610" fill="hold"/>
                                        <p:tgtEl>
                                          <p:spTgt spid="5"/>
                                        </p:tgtEl>
                                      </p:cBhvr>
                                    </p:cmd>
                                  </p:childTnLst>
                                </p:cTn>
                              </p:par>
                            </p:childTnLst>
                          </p:cTn>
                        </p:par>
                      </p:childTnLst>
                    </p:cTn>
                  </p:par>
                </p:childTnLst>
              </p:cTn>
              <p:nextCondLst>
                <p:cond evt="onClick" delay="0">
                  <p:tgtEl>
                    <p:spTgt spid="5"/>
                  </p:tgtEl>
                </p:cond>
              </p:nextCondLst>
            </p:seq>
            <p:audio>
              <p:cMediaNode vol="80000">
                <p:cTn id="24" fill="hold" display="0">
                  <p:stCondLst>
                    <p:cond delay="indefinite"/>
                  </p:stCondLst>
                  <p:endCondLst>
                    <p:cond evt="onStopAudio" delay="0">
                      <p:tgtEl>
                        <p:sldTgt/>
                      </p:tgtEl>
                    </p:cond>
                  </p:endCondLst>
                </p:cTn>
                <p:tgtEl>
                  <p:spTgt spid="5"/>
                </p:tgtEl>
              </p:cMediaNode>
            </p:audio>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DELL\Downloads\HDTN_6_SGK_27_5_2021_v1_Page31.jpg"/>
          <p:cNvPicPr>
            <a:picLocks noChangeAspect="1" noChangeArrowheads="1"/>
          </p:cNvPicPr>
          <p:nvPr/>
        </p:nvPicPr>
        <p:blipFill rotWithShape="1">
          <a:blip r:embed="rId2">
            <a:extLst>
              <a:ext uri="{28A0092B-C50C-407E-A947-70E740481C1C}">
                <a14:useLocalDpi xmlns:a14="http://schemas.microsoft.com/office/drawing/2010/main" val="0"/>
              </a:ext>
            </a:extLst>
          </a:blip>
          <a:srcRect b="15965"/>
          <a:stretch/>
        </p:blipFill>
        <p:spPr bwMode="auto">
          <a:xfrm>
            <a:off x="4779043" y="0"/>
            <a:ext cx="4355976" cy="516403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1071" y="2381641"/>
            <a:ext cx="4757972" cy="1569660"/>
          </a:xfrm>
          <a:prstGeom prst="rect">
            <a:avLst/>
          </a:prstGeom>
        </p:spPr>
        <p:txBody>
          <a:bodyPr wrap="square">
            <a:spAutoFit/>
          </a:bodyPr>
          <a:lstStyle/>
          <a:p>
            <a:pPr algn="ctr">
              <a:lnSpc>
                <a:spcPct val="200000"/>
              </a:lnSpc>
            </a:pPr>
            <a:r>
              <a:rPr lang="vi-VN" sz="2400" b="1" smtClean="0">
                <a:solidFill>
                  <a:schemeClr val="bg2">
                    <a:lumMod val="50000"/>
                  </a:schemeClr>
                </a:solidFill>
              </a:rPr>
              <a:t>TUẦN 17 – TIẾT 2: </a:t>
            </a:r>
          </a:p>
          <a:p>
            <a:pPr algn="ctr">
              <a:lnSpc>
                <a:spcPct val="200000"/>
              </a:lnSpc>
            </a:pPr>
            <a:r>
              <a:rPr lang="vi-VN" sz="2400" b="1" smtClean="0">
                <a:solidFill>
                  <a:schemeClr val="bg2">
                    <a:lumMod val="50000"/>
                  </a:schemeClr>
                </a:solidFill>
              </a:rPr>
              <a:t>NHỮNG TRÒ CHƠI MÙA XUÂN</a:t>
            </a:r>
            <a:endParaRPr lang="vi-VN" sz="2400" b="1">
              <a:solidFill>
                <a:schemeClr val="bg2">
                  <a:lumMod val="50000"/>
                </a:schemeClr>
              </a:solidFill>
            </a:endParaRPr>
          </a:p>
        </p:txBody>
      </p:sp>
      <p:pic>
        <p:nvPicPr>
          <p:cNvPr id="4" name="Picture 2" descr="C:\Users\DELL\Downloads\HDTN_6_SGK_27_5_2021_v1_Page32.jpg"/>
          <p:cNvPicPr>
            <a:picLocks noChangeAspect="1" noChangeArrowheads="1"/>
          </p:cNvPicPr>
          <p:nvPr/>
        </p:nvPicPr>
        <p:blipFill rotWithShape="1">
          <a:blip r:embed="rId3">
            <a:extLst>
              <a:ext uri="{28A0092B-C50C-407E-A947-70E740481C1C}">
                <a14:useLocalDpi xmlns:a14="http://schemas.microsoft.com/office/drawing/2010/main" val="0"/>
              </a:ext>
            </a:extLst>
          </a:blip>
          <a:srcRect l="4918" r="7398" b="83499"/>
          <a:stretch/>
        </p:blipFill>
        <p:spPr bwMode="auto">
          <a:xfrm>
            <a:off x="-1" y="0"/>
            <a:ext cx="4779043" cy="1371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574186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35"/>
          <p:cNvSpPr txBox="1">
            <a:spLocks noGrp="1"/>
          </p:cNvSpPr>
          <p:nvPr>
            <p:ph type="title"/>
          </p:nvPr>
        </p:nvSpPr>
        <p:spPr>
          <a:xfrm>
            <a:off x="6066604" y="-164554"/>
            <a:ext cx="3041100" cy="3936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US" smtClean="0">
                <a:latin typeface="+mn-lt"/>
              </a:rPr>
              <a:t>Quan sát các bức ảnh sau đây</a:t>
            </a:r>
            <a:endParaRPr lang="en-US">
              <a:latin typeface="+mn-lt"/>
            </a:endParaRPr>
          </a:p>
        </p:txBody>
      </p:sp>
      <p:pic>
        <p:nvPicPr>
          <p:cNvPr id="297" name="Picture 2" descr="C:\Users\DELL\Downloads\HDTN_6_SGK_27_5_2021_v1_Page32.jpg"/>
          <p:cNvPicPr>
            <a:picLocks noChangeAspect="1" noChangeArrowheads="1"/>
          </p:cNvPicPr>
          <p:nvPr/>
        </p:nvPicPr>
        <p:blipFill rotWithShape="1">
          <a:blip r:embed="rId3">
            <a:extLst>
              <a:ext uri="{28A0092B-C50C-407E-A947-70E740481C1C}">
                <a14:useLocalDpi xmlns:a14="http://schemas.microsoft.com/office/drawing/2010/main" val="0"/>
              </a:ext>
            </a:extLst>
          </a:blip>
          <a:srcRect l="8520" t="49777" r="6274" b="10261"/>
          <a:stretch/>
        </p:blipFill>
        <p:spPr bwMode="auto">
          <a:xfrm>
            <a:off x="539552" y="1202096"/>
            <a:ext cx="4752528" cy="3744416"/>
          </a:xfrm>
          <a:prstGeom prst="rect">
            <a:avLst/>
          </a:prstGeom>
          <a:noFill/>
          <a:extLst>
            <a:ext uri="{909E8E84-426E-40DD-AFC4-6F175D3DCCD1}">
              <a14:hiddenFill xmlns:a14="http://schemas.microsoft.com/office/drawing/2010/main">
                <a:solidFill>
                  <a:srgbClr val="FFFFFF"/>
                </a:solidFill>
              </a14:hiddenFill>
            </a:ext>
          </a:extLst>
        </p:spPr>
      </p:pic>
      <p:sp>
        <p:nvSpPr>
          <p:cNvPr id="301" name="Rounded Rectangle 300"/>
          <p:cNvSpPr/>
          <p:nvPr/>
        </p:nvSpPr>
        <p:spPr>
          <a:xfrm>
            <a:off x="5663323" y="1860152"/>
            <a:ext cx="3384376" cy="486968"/>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vi-VN"/>
          </a:p>
        </p:txBody>
      </p:sp>
      <p:sp>
        <p:nvSpPr>
          <p:cNvPr id="302" name="Rectangle 301"/>
          <p:cNvSpPr/>
          <p:nvPr/>
        </p:nvSpPr>
        <p:spPr>
          <a:xfrm>
            <a:off x="5685727" y="1815226"/>
            <a:ext cx="2281852" cy="496996"/>
          </a:xfrm>
          <a:prstGeom prst="rect">
            <a:avLst/>
          </a:prstGeom>
        </p:spPr>
        <p:txBody>
          <a:bodyPr wrap="square">
            <a:spAutoFit/>
          </a:bodyPr>
          <a:lstStyle/>
          <a:p>
            <a:pPr lvl="0" algn="just">
              <a:lnSpc>
                <a:spcPct val="150000"/>
              </a:lnSpc>
            </a:pPr>
            <a:r>
              <a:rPr lang="en-US" sz="2000">
                <a:solidFill>
                  <a:srgbClr val="542200">
                    <a:lumMod val="75000"/>
                    <a:lumOff val="25000"/>
                  </a:srgbClr>
                </a:solidFill>
              </a:rPr>
              <a:t>Tên </a:t>
            </a:r>
            <a:r>
              <a:rPr lang="en-US" sz="2000" smtClean="0">
                <a:solidFill>
                  <a:srgbClr val="542200">
                    <a:lumMod val="75000"/>
                    <a:lumOff val="25000"/>
                  </a:srgbClr>
                </a:solidFill>
              </a:rPr>
              <a:t>trò chơi</a:t>
            </a:r>
            <a:endParaRPr lang="vi-VN" sz="2000">
              <a:solidFill>
                <a:srgbClr val="542200">
                  <a:lumMod val="75000"/>
                  <a:lumOff val="25000"/>
                </a:srgbClr>
              </a:solidFill>
            </a:endParaRPr>
          </a:p>
        </p:txBody>
      </p:sp>
      <p:sp>
        <p:nvSpPr>
          <p:cNvPr id="303" name="Rounded Rectangle 302"/>
          <p:cNvSpPr/>
          <p:nvPr/>
        </p:nvSpPr>
        <p:spPr>
          <a:xfrm>
            <a:off x="5663323" y="2715766"/>
            <a:ext cx="3384376" cy="486968"/>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vi-VN"/>
          </a:p>
        </p:txBody>
      </p:sp>
      <p:sp>
        <p:nvSpPr>
          <p:cNvPr id="304" name="Rectangle 303"/>
          <p:cNvSpPr/>
          <p:nvPr/>
        </p:nvSpPr>
        <p:spPr>
          <a:xfrm>
            <a:off x="5735331" y="2643758"/>
            <a:ext cx="3312368" cy="553998"/>
          </a:xfrm>
          <a:prstGeom prst="rect">
            <a:avLst/>
          </a:prstGeom>
        </p:spPr>
        <p:txBody>
          <a:bodyPr wrap="square">
            <a:spAutoFit/>
          </a:bodyPr>
          <a:lstStyle/>
          <a:p>
            <a:pPr lvl="0" algn="just">
              <a:lnSpc>
                <a:spcPct val="150000"/>
              </a:lnSpc>
            </a:pPr>
            <a:r>
              <a:rPr lang="en-US" sz="2000">
                <a:solidFill>
                  <a:srgbClr val="542200">
                    <a:lumMod val="75000"/>
                    <a:lumOff val="25000"/>
                  </a:srgbClr>
                </a:solidFill>
              </a:rPr>
              <a:t>Địa </a:t>
            </a:r>
            <a:r>
              <a:rPr lang="en-US" sz="2000" smtClean="0">
                <a:solidFill>
                  <a:srgbClr val="542200">
                    <a:lumMod val="75000"/>
                    <a:lumOff val="25000"/>
                  </a:srgbClr>
                </a:solidFill>
              </a:rPr>
              <a:t>điểm diễn </a:t>
            </a:r>
            <a:r>
              <a:rPr lang="en-US" sz="2000">
                <a:solidFill>
                  <a:srgbClr val="542200">
                    <a:lumMod val="75000"/>
                    <a:lumOff val="25000"/>
                  </a:srgbClr>
                </a:solidFill>
              </a:rPr>
              <a:t>ra </a:t>
            </a:r>
            <a:r>
              <a:rPr lang="en-US" sz="2000">
                <a:solidFill>
                  <a:srgbClr val="542200">
                    <a:lumMod val="75000"/>
                    <a:lumOff val="25000"/>
                  </a:srgbClr>
                </a:solidFill>
              </a:rPr>
              <a:t>trò </a:t>
            </a:r>
            <a:r>
              <a:rPr lang="en-US" sz="2000" smtClean="0">
                <a:solidFill>
                  <a:srgbClr val="542200">
                    <a:lumMod val="75000"/>
                    <a:lumOff val="25000"/>
                  </a:srgbClr>
                </a:solidFill>
              </a:rPr>
              <a:t>chơi</a:t>
            </a:r>
            <a:endParaRPr lang="vi-VN" sz="2000">
              <a:solidFill>
                <a:srgbClr val="542200">
                  <a:lumMod val="75000"/>
                  <a:lumOff val="25000"/>
                </a:srgbClr>
              </a:solidFill>
            </a:endParaRPr>
          </a:p>
        </p:txBody>
      </p:sp>
      <p:sp>
        <p:nvSpPr>
          <p:cNvPr id="305" name="Rounded Rectangle 304"/>
          <p:cNvSpPr/>
          <p:nvPr/>
        </p:nvSpPr>
        <p:spPr>
          <a:xfrm>
            <a:off x="5663322" y="3645470"/>
            <a:ext cx="3384376" cy="486968"/>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vi-VN"/>
          </a:p>
        </p:txBody>
      </p:sp>
      <p:sp>
        <p:nvSpPr>
          <p:cNvPr id="306" name="Rectangle 305"/>
          <p:cNvSpPr/>
          <p:nvPr/>
        </p:nvSpPr>
        <p:spPr>
          <a:xfrm>
            <a:off x="5735330" y="3556374"/>
            <a:ext cx="3177399" cy="553998"/>
          </a:xfrm>
          <a:prstGeom prst="rect">
            <a:avLst/>
          </a:prstGeom>
        </p:spPr>
        <p:txBody>
          <a:bodyPr wrap="square">
            <a:spAutoFit/>
          </a:bodyPr>
          <a:lstStyle/>
          <a:p>
            <a:pPr algn="just">
              <a:lnSpc>
                <a:spcPct val="150000"/>
              </a:lnSpc>
            </a:pPr>
            <a:r>
              <a:rPr lang="en-US" sz="2000" smtClean="0">
                <a:solidFill>
                  <a:schemeClr val="tx1">
                    <a:lumMod val="75000"/>
                    <a:lumOff val="25000"/>
                  </a:schemeClr>
                </a:solidFill>
              </a:rPr>
              <a:t>Hoạt </a:t>
            </a:r>
            <a:r>
              <a:rPr lang="en-US" sz="2000">
                <a:solidFill>
                  <a:schemeClr val="tx1">
                    <a:lumMod val="75000"/>
                    <a:lumOff val="25000"/>
                  </a:schemeClr>
                </a:solidFill>
              </a:rPr>
              <a:t>động </a:t>
            </a:r>
            <a:r>
              <a:rPr lang="en-US" sz="2000" smtClean="0">
                <a:solidFill>
                  <a:schemeClr val="tx1">
                    <a:lumMod val="75000"/>
                    <a:lumOff val="25000"/>
                  </a:schemeClr>
                </a:solidFill>
              </a:rPr>
              <a:t>của con người</a:t>
            </a:r>
            <a:endParaRPr lang="vi-VN" sz="2000">
              <a:solidFill>
                <a:schemeClr val="tx1">
                  <a:lumMod val="75000"/>
                  <a:lumOff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97"/>
                                        </p:tgtEl>
                                        <p:attrNameLst>
                                          <p:attrName>style.visibility</p:attrName>
                                        </p:attrNameLst>
                                      </p:cBhvr>
                                      <p:to>
                                        <p:strVal val="visible"/>
                                      </p:to>
                                    </p:set>
                                    <p:animEffect transition="in" filter="wheel(1)">
                                      <p:cBhvr>
                                        <p:cTn id="7" dur="2000"/>
                                        <p:tgtEl>
                                          <p:spTgt spid="29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02"/>
                                        </p:tgtEl>
                                        <p:attrNameLst>
                                          <p:attrName>style.visibility</p:attrName>
                                        </p:attrNameLst>
                                      </p:cBhvr>
                                      <p:to>
                                        <p:strVal val="visible"/>
                                      </p:to>
                                    </p:set>
                                    <p:animEffect transition="in" filter="barn(inVertical)">
                                      <p:cBhvr>
                                        <p:cTn id="12" dur="500"/>
                                        <p:tgtEl>
                                          <p:spTgt spid="30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01"/>
                                        </p:tgtEl>
                                        <p:attrNameLst>
                                          <p:attrName>style.visibility</p:attrName>
                                        </p:attrNameLst>
                                      </p:cBhvr>
                                      <p:to>
                                        <p:strVal val="visible"/>
                                      </p:to>
                                    </p:set>
                                    <p:animEffect transition="in" filter="barn(inVertical)">
                                      <p:cBhvr>
                                        <p:cTn id="15" dur="500"/>
                                        <p:tgtEl>
                                          <p:spTgt spid="30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04"/>
                                        </p:tgtEl>
                                        <p:attrNameLst>
                                          <p:attrName>style.visibility</p:attrName>
                                        </p:attrNameLst>
                                      </p:cBhvr>
                                      <p:to>
                                        <p:strVal val="visible"/>
                                      </p:to>
                                    </p:set>
                                    <p:animEffect transition="in" filter="barn(inVertical)">
                                      <p:cBhvr>
                                        <p:cTn id="20" dur="500"/>
                                        <p:tgtEl>
                                          <p:spTgt spid="30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03"/>
                                        </p:tgtEl>
                                        <p:attrNameLst>
                                          <p:attrName>style.visibility</p:attrName>
                                        </p:attrNameLst>
                                      </p:cBhvr>
                                      <p:to>
                                        <p:strVal val="visible"/>
                                      </p:to>
                                    </p:set>
                                    <p:animEffect transition="in" filter="barn(inVertical)">
                                      <p:cBhvr>
                                        <p:cTn id="23" dur="500"/>
                                        <p:tgtEl>
                                          <p:spTgt spid="30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05"/>
                                        </p:tgtEl>
                                        <p:attrNameLst>
                                          <p:attrName>style.visibility</p:attrName>
                                        </p:attrNameLst>
                                      </p:cBhvr>
                                      <p:to>
                                        <p:strVal val="visible"/>
                                      </p:to>
                                    </p:set>
                                    <p:animEffect transition="in" filter="barn(inVertical)">
                                      <p:cBhvr>
                                        <p:cTn id="28" dur="500"/>
                                        <p:tgtEl>
                                          <p:spTgt spid="305"/>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06"/>
                                        </p:tgtEl>
                                        <p:attrNameLst>
                                          <p:attrName>style.visibility</p:attrName>
                                        </p:attrNameLst>
                                      </p:cBhvr>
                                      <p:to>
                                        <p:strVal val="visible"/>
                                      </p:to>
                                    </p:set>
                                    <p:animEffect transition="in" filter="barn(inVertical)">
                                      <p:cBhvr>
                                        <p:cTn id="31" dur="500"/>
                                        <p:tgtEl>
                                          <p:spTgt spid="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 grpId="0" animBg="1"/>
      <p:bldP spid="302" grpId="0"/>
      <p:bldP spid="303" grpId="0" animBg="1"/>
      <p:bldP spid="304" grpId="0"/>
      <p:bldP spid="305" grpId="0" animBg="1"/>
      <p:bldP spid="30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DELL\Downloads\HDTN_6_SGK_27_5_2021_v1_Page32.jpg"/>
          <p:cNvPicPr>
            <a:picLocks noChangeAspect="1" noChangeArrowheads="1"/>
          </p:cNvPicPr>
          <p:nvPr/>
        </p:nvPicPr>
        <p:blipFill rotWithShape="1">
          <a:blip r:embed="rId2">
            <a:extLst>
              <a:ext uri="{28A0092B-C50C-407E-A947-70E740481C1C}">
                <a14:useLocalDpi xmlns:a14="http://schemas.microsoft.com/office/drawing/2010/main" val="0"/>
              </a:ext>
            </a:extLst>
          </a:blip>
          <a:srcRect l="51919" t="50000" r="7397" b="30019"/>
          <a:stretch/>
        </p:blipFill>
        <p:spPr bwMode="auto">
          <a:xfrm>
            <a:off x="395536" y="1923678"/>
            <a:ext cx="3384376" cy="231893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139952" y="177477"/>
            <a:ext cx="4788024" cy="4770537"/>
          </a:xfrm>
          <a:prstGeom prst="rect">
            <a:avLst/>
          </a:prstGeom>
        </p:spPr>
        <p:txBody>
          <a:bodyPr wrap="square">
            <a:spAutoFit/>
          </a:bodyPr>
          <a:lstStyle/>
          <a:p>
            <a:r>
              <a:rPr lang="vi-VN" sz="1600" smtClean="0">
                <a:solidFill>
                  <a:schemeClr val="bg2">
                    <a:lumMod val="50000"/>
                  </a:schemeClr>
                </a:solidFill>
              </a:rPr>
              <a:t>- Mô </a:t>
            </a:r>
            <a:r>
              <a:rPr lang="vi-VN" sz="1600">
                <a:solidFill>
                  <a:schemeClr val="bg2">
                    <a:lumMod val="50000"/>
                  </a:schemeClr>
                </a:solidFill>
              </a:rPr>
              <a:t>tả: Trò chơi cần chuẩn bị Những thanh tre dài 2 m, </a:t>
            </a:r>
            <a:r>
              <a:rPr lang="vi-VN" sz="1600">
                <a:solidFill>
                  <a:schemeClr val="bg2">
                    <a:lumMod val="50000"/>
                  </a:schemeClr>
                </a:solidFill>
              </a:rPr>
              <a:t>nhẵn</a:t>
            </a:r>
            <a:r>
              <a:rPr lang="vi-VN" sz="1600" smtClean="0">
                <a:solidFill>
                  <a:schemeClr val="bg2">
                    <a:lumMod val="50000"/>
                  </a:schemeClr>
                </a:solidFill>
              </a:rPr>
              <a:t>.</a:t>
            </a:r>
            <a:r>
              <a:rPr lang="vi-VN" sz="1600">
                <a:solidFill>
                  <a:schemeClr val="bg2">
                    <a:lumMod val="50000"/>
                  </a:schemeClr>
                </a:solidFill>
              </a:rPr>
              <a:t/>
            </a:r>
            <a:br>
              <a:rPr lang="vi-VN" sz="1600">
                <a:solidFill>
                  <a:schemeClr val="bg2">
                    <a:lumMod val="50000"/>
                  </a:schemeClr>
                </a:solidFill>
              </a:rPr>
            </a:br>
            <a:r>
              <a:rPr lang="vi-VN" sz="1600" smtClean="0">
                <a:solidFill>
                  <a:schemeClr val="bg2">
                    <a:lumMod val="50000"/>
                  </a:schemeClr>
                </a:solidFill>
              </a:rPr>
              <a:t>- Địa </a:t>
            </a:r>
            <a:r>
              <a:rPr lang="vi-VN" sz="1600">
                <a:solidFill>
                  <a:schemeClr val="bg2">
                    <a:lumMod val="50000"/>
                  </a:schemeClr>
                </a:solidFill>
              </a:rPr>
              <a:t>điểm tổ chức trò chơi: Sân bãi bằng phẳng, rộng </a:t>
            </a:r>
            <a:r>
              <a:rPr lang="vi-VN" sz="1600">
                <a:solidFill>
                  <a:schemeClr val="bg2">
                    <a:lumMod val="50000"/>
                  </a:schemeClr>
                </a:solidFill>
              </a:rPr>
              <a:t>rãi</a:t>
            </a:r>
            <a:r>
              <a:rPr lang="vi-VN" sz="1600" smtClean="0">
                <a:solidFill>
                  <a:schemeClr val="bg2">
                    <a:lumMod val="50000"/>
                  </a:schemeClr>
                </a:solidFill>
              </a:rPr>
              <a:t>.</a:t>
            </a:r>
            <a:r>
              <a:rPr lang="vi-VN" sz="1600">
                <a:solidFill>
                  <a:schemeClr val="bg2">
                    <a:lumMod val="50000"/>
                  </a:schemeClr>
                </a:solidFill>
              </a:rPr>
              <a:t/>
            </a:r>
            <a:br>
              <a:rPr lang="vi-VN" sz="1600">
                <a:solidFill>
                  <a:schemeClr val="bg2">
                    <a:lumMod val="50000"/>
                  </a:schemeClr>
                </a:solidFill>
              </a:rPr>
            </a:br>
            <a:r>
              <a:rPr lang="vi-VN" sz="1600" smtClean="0">
                <a:solidFill>
                  <a:schemeClr val="bg2">
                    <a:lumMod val="50000"/>
                  </a:schemeClr>
                </a:solidFill>
              </a:rPr>
              <a:t>- Mục </a:t>
            </a:r>
            <a:r>
              <a:rPr lang="vi-VN" sz="1600">
                <a:solidFill>
                  <a:schemeClr val="bg2">
                    <a:lumMod val="50000"/>
                  </a:schemeClr>
                </a:solidFill>
              </a:rPr>
              <a:t>đích: Giúp mọi người vận động và rèn luyện sự </a:t>
            </a:r>
            <a:r>
              <a:rPr lang="vi-VN" sz="1600">
                <a:solidFill>
                  <a:schemeClr val="bg2">
                    <a:lumMod val="50000"/>
                  </a:schemeClr>
                </a:solidFill>
              </a:rPr>
              <a:t>khéo </a:t>
            </a:r>
            <a:r>
              <a:rPr lang="vi-VN" sz="1600" smtClean="0">
                <a:solidFill>
                  <a:schemeClr val="bg2">
                    <a:lumMod val="50000"/>
                  </a:schemeClr>
                </a:solidFill>
              </a:rPr>
              <a:t>léo</a:t>
            </a:r>
          </a:p>
          <a:p>
            <a:pPr algn="just"/>
            <a:r>
              <a:rPr lang="vi-VN" sz="1600" smtClean="0">
                <a:solidFill>
                  <a:schemeClr val="bg2">
                    <a:lumMod val="50000"/>
                  </a:schemeClr>
                </a:solidFill>
              </a:rPr>
              <a:t>- Cách </a:t>
            </a:r>
            <a:r>
              <a:rPr lang="vi-VN" sz="1600">
                <a:solidFill>
                  <a:schemeClr val="bg2">
                    <a:lumMod val="50000"/>
                  </a:schemeClr>
                </a:solidFill>
              </a:rPr>
              <a:t>chơi: Chia trẻ thành các nhóm (mỗi nhóm từ 6 – 8 trẻ). Cho 2 trẻ ngồi cầm 2 đầu của thanh tre dài (tùy theo số trẻ chơi mà cô có thể bố trí số cặp thanh tre cho phù hợp). Các trẻ còn lại đứng bên ngoài thanh tre theo hàng dọc. Khi có hiệu lệnh “bắt đầu”, trẻ cầm thanh tre điều khiển 2 thanh tre theo chiều lên, xuống, qua phải, qua trái đồng thời hát một bài hát. Luật chơi: Trẻ nhảy sạp nhảy qua các thanh tre, cố gắng nhảy sao cho không đụng vào các thanh tre và hát theo các bạn. Trẻ nhảy lần lượt qua các cặp thanh tre và nhảy được ra ngoài, sau đó quay trở lại điểm xuất phát đợi chơi tiếp lượt sau.</a:t>
            </a:r>
            <a:endParaRPr lang="vi-VN" sz="1600">
              <a:solidFill>
                <a:schemeClr val="bg2">
                  <a:lumMod val="50000"/>
                </a:schemeClr>
              </a:solidFill>
            </a:endParaRPr>
          </a:p>
        </p:txBody>
      </p:sp>
      <p:sp>
        <p:nvSpPr>
          <p:cNvPr id="5" name="Rectangle 4"/>
          <p:cNvSpPr/>
          <p:nvPr/>
        </p:nvSpPr>
        <p:spPr>
          <a:xfrm>
            <a:off x="1424722" y="1091520"/>
            <a:ext cx="1326004" cy="400110"/>
          </a:xfrm>
          <a:prstGeom prst="rect">
            <a:avLst/>
          </a:prstGeom>
        </p:spPr>
        <p:txBody>
          <a:bodyPr wrap="none">
            <a:spAutoFit/>
          </a:bodyPr>
          <a:lstStyle/>
          <a:p>
            <a:r>
              <a:rPr lang="vi-VN" sz="2000" b="1">
                <a:solidFill>
                  <a:schemeClr val="bg2">
                    <a:lumMod val="50000"/>
                  </a:schemeClr>
                </a:solidFill>
              </a:rPr>
              <a:t>Nhảy sạp</a:t>
            </a:r>
          </a:p>
        </p:txBody>
      </p:sp>
    </p:spTree>
    <p:extLst>
      <p:ext uri="{BB962C8B-B14F-4D97-AF65-F5344CB8AC3E}">
        <p14:creationId xmlns:p14="http://schemas.microsoft.com/office/powerpoint/2010/main" val="121514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ELL\Downloads\HDTN_6_SGK_27_5_2021_v1_Page32.jpg"/>
          <p:cNvPicPr>
            <a:picLocks noChangeAspect="1" noChangeArrowheads="1"/>
          </p:cNvPicPr>
          <p:nvPr/>
        </p:nvPicPr>
        <p:blipFill rotWithShape="1">
          <a:blip r:embed="rId2">
            <a:extLst>
              <a:ext uri="{28A0092B-C50C-407E-A947-70E740481C1C}">
                <a14:useLocalDpi xmlns:a14="http://schemas.microsoft.com/office/drawing/2010/main" val="0"/>
              </a:ext>
            </a:extLst>
          </a:blip>
          <a:srcRect l="8520" t="49777" r="48877" b="30242"/>
          <a:stretch/>
        </p:blipFill>
        <p:spPr bwMode="auto">
          <a:xfrm>
            <a:off x="360141" y="1851670"/>
            <a:ext cx="2979700" cy="231010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779912" y="331366"/>
            <a:ext cx="5040560" cy="4616648"/>
          </a:xfrm>
          <a:prstGeom prst="rect">
            <a:avLst/>
          </a:prstGeom>
        </p:spPr>
        <p:txBody>
          <a:bodyPr wrap="square">
            <a:spAutoFit/>
          </a:bodyPr>
          <a:lstStyle/>
          <a:p>
            <a:pPr algn="just"/>
            <a:r>
              <a:rPr lang="vi-VN" smtClean="0">
                <a:solidFill>
                  <a:schemeClr val="bg2">
                    <a:lumMod val="50000"/>
                  </a:schemeClr>
                </a:solidFill>
              </a:rPr>
              <a:t>32 </a:t>
            </a:r>
            <a:r>
              <a:rPr lang="vi-VN">
                <a:solidFill>
                  <a:schemeClr val="bg2">
                    <a:lumMod val="50000"/>
                  </a:schemeClr>
                </a:solidFill>
              </a:rPr>
              <a:t>quân cờ chia thành hai phe (16 quân đỏ và 16 quân đen), bày xong là cuộc đấu trí bắt đầu. Cờ người cũng là cờ tướng mà quân cờ là người thật, cũng chơi trên sân bãi, 16 nam áo đỏ, 16 nữ mặc áo đen đeo biển (tên quân cờ) trước ngực, đứng vào vị trí.</a:t>
            </a:r>
          </a:p>
          <a:p>
            <a:pPr algn="just"/>
            <a:r>
              <a:rPr lang="vi-VN">
                <a:solidFill>
                  <a:schemeClr val="bg2">
                    <a:lumMod val="50000"/>
                  </a:schemeClr>
                </a:solidFill>
              </a:rPr>
              <a:t>Hai tướng (Tướng Ông, Tướng Bà) mặc đẹp (như cờ tướng) có hai cờ đuôi nheo cắm chéo sau lưng, được che lọng. Gặp buổi trời nắng, thì mỗi quân cờ được một người che ô, đứng bên và đi theo mỗi lần quân chuyển. Hai đối thủ ngồi phía sau. Có người chạy cờ, lo việc chuyển quân theo ý định của người chơi.</a:t>
            </a:r>
          </a:p>
          <a:p>
            <a:pPr algn="just"/>
            <a:r>
              <a:rPr lang="vi-VN">
                <a:solidFill>
                  <a:schemeClr val="bg2">
                    <a:lumMod val="50000"/>
                  </a:schemeClr>
                </a:solidFill>
              </a:rPr>
              <a:t>Mỗi lần đi một nước, đấu thủ (có tiếng trống khẩu) gõ một tiếng. Người chạy cờ tới nghe lệnh và chuyển quân trên bãi. Nguyên tắc đi quân là mã nhật, tượng điền, xe liền, pháo cách.</a:t>
            </a:r>
          </a:p>
          <a:p>
            <a:pPr algn="just"/>
            <a:r>
              <a:rPr lang="vi-VN">
                <a:solidFill>
                  <a:schemeClr val="bg2">
                    <a:lumMod val="50000"/>
                  </a:schemeClr>
                </a:solidFill>
              </a:rPr>
              <a:t>Vào cuộc chơi phải bình tĩnh, thận trọng, chủ động không bị phân tán bởi những người xem mách nước. Đi một nước phải tính trước 2-3 nước tiếp theo để khỏi bị bất ngờ trước đối thủ của mình.</a:t>
            </a:r>
          </a:p>
          <a:p>
            <a:pPr algn="just"/>
            <a:r>
              <a:rPr lang="vi-VN">
                <a:solidFill>
                  <a:schemeClr val="bg2">
                    <a:lumMod val="50000"/>
                  </a:schemeClr>
                </a:solidFill>
              </a:rPr>
              <a:t>Cờ tướng, cờ người thường thấy trong các ngày hội, ngày Tết</a:t>
            </a:r>
            <a:r>
              <a:rPr lang="vi-VN">
                <a:solidFill>
                  <a:schemeClr val="bg2">
                    <a:lumMod val="50000"/>
                  </a:schemeClr>
                </a:solidFill>
              </a:rPr>
              <a:t>, </a:t>
            </a:r>
            <a:r>
              <a:rPr lang="vi-VN" smtClean="0">
                <a:solidFill>
                  <a:schemeClr val="bg2">
                    <a:lumMod val="50000"/>
                  </a:schemeClr>
                </a:solidFill>
              </a:rPr>
              <a:t>mừng Xuân mới.</a:t>
            </a:r>
            <a:endParaRPr lang="vi-VN">
              <a:solidFill>
                <a:schemeClr val="bg2">
                  <a:lumMod val="50000"/>
                </a:schemeClr>
              </a:solidFill>
            </a:endParaRPr>
          </a:p>
        </p:txBody>
      </p:sp>
      <p:sp>
        <p:nvSpPr>
          <p:cNvPr id="6" name="Rectangle 5"/>
          <p:cNvSpPr/>
          <p:nvPr/>
        </p:nvSpPr>
        <p:spPr>
          <a:xfrm>
            <a:off x="617121" y="1107093"/>
            <a:ext cx="2465740" cy="307777"/>
          </a:xfrm>
          <a:prstGeom prst="rect">
            <a:avLst/>
          </a:prstGeom>
        </p:spPr>
        <p:txBody>
          <a:bodyPr wrap="none">
            <a:spAutoFit/>
          </a:bodyPr>
          <a:lstStyle/>
          <a:p>
            <a:r>
              <a:rPr lang="vi-VN" b="1">
                <a:solidFill>
                  <a:schemeClr val="bg2">
                    <a:lumMod val="50000"/>
                  </a:schemeClr>
                </a:solidFill>
              </a:rPr>
              <a:t>Chơi </a:t>
            </a:r>
            <a:r>
              <a:rPr lang="vi-VN" b="1">
                <a:solidFill>
                  <a:schemeClr val="bg2">
                    <a:lumMod val="50000"/>
                  </a:schemeClr>
                </a:solidFill>
              </a:rPr>
              <a:t>cờ </a:t>
            </a:r>
            <a:r>
              <a:rPr lang="vi-VN" b="1" smtClean="0">
                <a:solidFill>
                  <a:schemeClr val="bg2">
                    <a:lumMod val="50000"/>
                  </a:schemeClr>
                </a:solidFill>
              </a:rPr>
              <a:t>tướng – cờ người</a:t>
            </a:r>
            <a:endParaRPr lang="vi-VN" b="1">
              <a:solidFill>
                <a:schemeClr val="bg2">
                  <a:lumMod val="50000"/>
                </a:schemeClr>
              </a:solidFill>
            </a:endParaRPr>
          </a:p>
        </p:txBody>
      </p:sp>
    </p:spTree>
    <p:extLst>
      <p:ext uri="{BB962C8B-B14F-4D97-AF65-F5344CB8AC3E}">
        <p14:creationId xmlns:p14="http://schemas.microsoft.com/office/powerpoint/2010/main" val="382518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1)">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DELL\Downloads\HDTN_6_SGK_27_5_2021_v1_Page32.jpg"/>
          <p:cNvPicPr>
            <a:picLocks noChangeAspect="1" noChangeArrowheads="1"/>
          </p:cNvPicPr>
          <p:nvPr/>
        </p:nvPicPr>
        <p:blipFill rotWithShape="1">
          <a:blip r:embed="rId2">
            <a:extLst>
              <a:ext uri="{28A0092B-C50C-407E-A947-70E740481C1C}">
                <a14:useLocalDpi xmlns:a14="http://schemas.microsoft.com/office/drawing/2010/main" val="0"/>
              </a:ext>
            </a:extLst>
          </a:blip>
          <a:srcRect l="22314" t="70045" r="19271" b="9974"/>
          <a:stretch/>
        </p:blipFill>
        <p:spPr bwMode="auto">
          <a:xfrm>
            <a:off x="1586264" y="1483595"/>
            <a:ext cx="5616624" cy="292963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992590" y="705243"/>
            <a:ext cx="2803973" cy="400110"/>
          </a:xfrm>
          <a:prstGeom prst="rect">
            <a:avLst/>
          </a:prstGeom>
        </p:spPr>
        <p:txBody>
          <a:bodyPr wrap="none">
            <a:spAutoFit/>
          </a:bodyPr>
          <a:lstStyle/>
          <a:p>
            <a:r>
              <a:rPr lang="vi-VN" sz="2000" b="1">
                <a:solidFill>
                  <a:schemeClr val="bg2">
                    <a:lumMod val="50000"/>
                  </a:schemeClr>
                </a:solidFill>
              </a:rPr>
              <a:t>T</a:t>
            </a:r>
            <a:r>
              <a:rPr lang="vi-VN" sz="2000" b="1" smtClean="0">
                <a:solidFill>
                  <a:schemeClr val="bg2">
                    <a:lumMod val="50000"/>
                  </a:schemeClr>
                </a:solidFill>
              </a:rPr>
              <a:t>rò </a:t>
            </a:r>
            <a:r>
              <a:rPr lang="vi-VN" sz="2000" b="1">
                <a:solidFill>
                  <a:schemeClr val="bg2">
                    <a:lumMod val="50000"/>
                  </a:schemeClr>
                </a:solidFill>
              </a:rPr>
              <a:t>chơi nhảy bao bố</a:t>
            </a:r>
          </a:p>
        </p:txBody>
      </p:sp>
      <p:sp>
        <p:nvSpPr>
          <p:cNvPr id="4" name="Rectangle 3"/>
          <p:cNvSpPr/>
          <p:nvPr/>
        </p:nvSpPr>
        <p:spPr>
          <a:xfrm>
            <a:off x="395536" y="339502"/>
            <a:ext cx="8342080" cy="4401205"/>
          </a:xfrm>
          <a:prstGeom prst="rect">
            <a:avLst/>
          </a:prstGeom>
        </p:spPr>
        <p:txBody>
          <a:bodyPr wrap="square">
            <a:spAutoFit/>
          </a:bodyPr>
          <a:lstStyle/>
          <a:p>
            <a:pPr algn="just"/>
            <a:r>
              <a:rPr lang="vi-VN" b="1" smtClean="0">
                <a:solidFill>
                  <a:schemeClr val="bg2">
                    <a:lumMod val="50000"/>
                  </a:schemeClr>
                </a:solidFill>
              </a:rPr>
              <a:t>– </a:t>
            </a:r>
            <a:r>
              <a:rPr lang="vi-VN" b="1">
                <a:solidFill>
                  <a:schemeClr val="bg2">
                    <a:lumMod val="50000"/>
                  </a:schemeClr>
                </a:solidFill>
              </a:rPr>
              <a:t>Số </a:t>
            </a:r>
            <a:r>
              <a:rPr lang="vi-VN" b="1" smtClean="0">
                <a:solidFill>
                  <a:schemeClr val="bg2">
                    <a:lumMod val="50000"/>
                  </a:schemeClr>
                </a:solidFill>
              </a:rPr>
              <a:t>lượng: N</a:t>
            </a:r>
            <a:r>
              <a:rPr lang="vi-VN" smtClean="0">
                <a:solidFill>
                  <a:schemeClr val="bg2">
                    <a:lumMod val="50000"/>
                  </a:schemeClr>
                </a:solidFill>
              </a:rPr>
              <a:t>gười </a:t>
            </a:r>
            <a:r>
              <a:rPr lang="vi-VN">
                <a:solidFill>
                  <a:schemeClr val="bg2">
                    <a:lumMod val="50000"/>
                  </a:schemeClr>
                </a:solidFill>
              </a:rPr>
              <a:t>chơi không hạn chế, nếu đông thì chia thành nhiều nhóm chơi. Các người chơi dàn đội hình ngang để chơi. Nếu nhiều đội chơi thì cả đội dàn thành hàng ngang một lần tại vạch xuất phát.</a:t>
            </a:r>
          </a:p>
          <a:p>
            <a:pPr algn="just"/>
            <a:r>
              <a:rPr lang="vi-VN" b="1">
                <a:solidFill>
                  <a:schemeClr val="bg2">
                    <a:lumMod val="50000"/>
                  </a:schemeClr>
                </a:solidFill>
              </a:rPr>
              <a:t>– Chuẩn bị chơi:</a:t>
            </a:r>
            <a:endParaRPr lang="vi-VN">
              <a:solidFill>
                <a:schemeClr val="bg2">
                  <a:lumMod val="50000"/>
                </a:schemeClr>
              </a:solidFill>
            </a:endParaRPr>
          </a:p>
          <a:p>
            <a:pPr algn="just"/>
            <a:r>
              <a:rPr lang="vi-VN">
                <a:solidFill>
                  <a:schemeClr val="bg2">
                    <a:lumMod val="50000"/>
                  </a:schemeClr>
                </a:solidFill>
              </a:rPr>
              <a:t>+ Kẻ vạch xuất phát và đích đến tại đầu sân và cuối sân chơi.</a:t>
            </a:r>
          </a:p>
          <a:p>
            <a:pPr algn="just"/>
            <a:r>
              <a:rPr lang="vi-VN">
                <a:solidFill>
                  <a:schemeClr val="bg2">
                    <a:lumMod val="50000"/>
                  </a:schemeClr>
                </a:solidFill>
              </a:rPr>
              <a:t>+ Mỗi người chơi chuẩn bị 1 bao bố (bao tải).</a:t>
            </a:r>
          </a:p>
          <a:p>
            <a:pPr algn="just"/>
            <a:r>
              <a:rPr lang="vi-VN">
                <a:solidFill>
                  <a:schemeClr val="bg2">
                    <a:lumMod val="50000"/>
                  </a:schemeClr>
                </a:solidFill>
              </a:rPr>
              <a:t>+ Tất cả người chơi đứng thành hàng ngang tại vạch xuất phát, cho cả hai chân vào trong bao bố, kéo lên và buộc thắt trên đầu gối vừa khít 2 chân để không đi được. Nếu bao bố to thì cho người chơi cầm hai mép bao bố lên cao ngang hông.</a:t>
            </a:r>
          </a:p>
          <a:p>
            <a:pPr algn="just"/>
            <a:r>
              <a:rPr lang="vi-VN">
                <a:solidFill>
                  <a:schemeClr val="bg2">
                    <a:lumMod val="50000"/>
                  </a:schemeClr>
                </a:solidFill>
              </a:rPr>
              <a:t>+ Cử 2 – 3 người chơi làm trọng tài; tiến hành kiểm tra và thông báo thời gian quy định nhảy và thể lệ cuộc chơi.</a:t>
            </a:r>
          </a:p>
          <a:p>
            <a:pPr algn="just"/>
            <a:r>
              <a:rPr lang="vi-VN" b="1">
                <a:solidFill>
                  <a:schemeClr val="bg2">
                    <a:lumMod val="50000"/>
                  </a:schemeClr>
                </a:solidFill>
              </a:rPr>
              <a:t>– Bắt </a:t>
            </a:r>
            <a:r>
              <a:rPr lang="vi-VN" b="1">
                <a:solidFill>
                  <a:schemeClr val="bg2">
                    <a:lumMod val="50000"/>
                  </a:schemeClr>
                </a:solidFill>
              </a:rPr>
              <a:t>đầu </a:t>
            </a:r>
            <a:r>
              <a:rPr lang="vi-VN" b="1" smtClean="0">
                <a:solidFill>
                  <a:schemeClr val="bg2">
                    <a:lumMod val="50000"/>
                  </a:schemeClr>
                </a:solidFill>
              </a:rPr>
              <a:t>chơi: </a:t>
            </a:r>
            <a:r>
              <a:rPr lang="vi-VN" smtClean="0">
                <a:solidFill>
                  <a:schemeClr val="bg2">
                    <a:lumMod val="50000"/>
                  </a:schemeClr>
                </a:solidFill>
              </a:rPr>
              <a:t>Khi </a:t>
            </a:r>
            <a:r>
              <a:rPr lang="vi-VN">
                <a:solidFill>
                  <a:schemeClr val="bg2">
                    <a:lumMod val="50000"/>
                  </a:schemeClr>
                </a:solidFill>
              </a:rPr>
              <a:t>nghe hiệu lệnh xuất phát, các người chơi bắt đầu nhảy về phía trước, chỉ được phép nhảy không được đi hay chạy, người chơi nào nhảy đến đích đầu tiên trong thời gian sớm nhất là người thắng cuộc.</a:t>
            </a:r>
          </a:p>
          <a:p>
            <a:pPr algn="just"/>
            <a:r>
              <a:rPr lang="vi-VN" b="1">
                <a:solidFill>
                  <a:schemeClr val="bg2">
                    <a:lumMod val="50000"/>
                  </a:schemeClr>
                </a:solidFill>
              </a:rPr>
              <a:t>Luật trò chơi nhảy bao bố</a:t>
            </a:r>
          </a:p>
          <a:p>
            <a:pPr algn="just"/>
            <a:r>
              <a:rPr lang="vi-VN">
                <a:solidFill>
                  <a:schemeClr val="bg2">
                    <a:lumMod val="50000"/>
                  </a:schemeClr>
                </a:solidFill>
              </a:rPr>
              <a:t>– Phải quy định kích cỡ bao bố thống nhất và cách thắt (hoặc cầm) miệng bao bố ngay từ đầu. Nên chuẩn bị một loại bao và một loại dây ngay từ đầu.</a:t>
            </a:r>
          </a:p>
          <a:p>
            <a:pPr algn="just"/>
            <a:r>
              <a:rPr lang="vi-VN">
                <a:solidFill>
                  <a:schemeClr val="bg2">
                    <a:lumMod val="50000"/>
                  </a:schemeClr>
                </a:solidFill>
              </a:rPr>
              <a:t>– Người chơi nào không nhảy mà đi hoặc chạy là phạm quy.</a:t>
            </a:r>
          </a:p>
          <a:p>
            <a:pPr algn="just"/>
            <a:r>
              <a:rPr lang="vi-VN">
                <a:solidFill>
                  <a:schemeClr val="bg2">
                    <a:lumMod val="50000"/>
                  </a:schemeClr>
                </a:solidFill>
              </a:rPr>
              <a:t>– Người chơi nào bị té (ngã) thì coi như thua cuộc.</a:t>
            </a:r>
          </a:p>
          <a:p>
            <a:pPr algn="just"/>
            <a:r>
              <a:rPr lang="vi-VN">
                <a:solidFill>
                  <a:schemeClr val="bg2">
                    <a:lumMod val="50000"/>
                  </a:schemeClr>
                </a:solidFill>
              </a:rPr>
              <a:t>– Người chơi nào nhảy khéo, không bị té mà tới đích đầu tiên thì xếp hạng nhất, người kế tiếp xếp hạng nhì, hạng ba… theo thứ tự thời gian.</a:t>
            </a:r>
          </a:p>
        </p:txBody>
      </p:sp>
    </p:spTree>
    <p:extLst>
      <p:ext uri="{BB962C8B-B14F-4D97-AF65-F5344CB8AC3E}">
        <p14:creationId xmlns:p14="http://schemas.microsoft.com/office/powerpoint/2010/main" val="323541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3"/>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34"/>
          <p:cNvSpPr txBox="1">
            <a:spLocks noGrp="1"/>
          </p:cNvSpPr>
          <p:nvPr>
            <p:ph type="title"/>
          </p:nvPr>
        </p:nvSpPr>
        <p:spPr>
          <a:xfrm>
            <a:off x="395536" y="411510"/>
            <a:ext cx="30411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mtClean="0"/>
              <a:t>THẢO LUẬN NHÓM</a:t>
            </a:r>
            <a:endParaRPr/>
          </a:p>
        </p:txBody>
      </p:sp>
      <p:grpSp>
        <p:nvGrpSpPr>
          <p:cNvPr id="559" name="Google Shape;559;p34"/>
          <p:cNvGrpSpPr/>
          <p:nvPr/>
        </p:nvGrpSpPr>
        <p:grpSpPr>
          <a:xfrm>
            <a:off x="6188510" y="1749883"/>
            <a:ext cx="3986668" cy="3802433"/>
            <a:chOff x="3131475" y="2015075"/>
            <a:chExt cx="1767375" cy="1685700"/>
          </a:xfrm>
        </p:grpSpPr>
        <p:sp>
          <p:nvSpPr>
            <p:cNvPr id="560" name="Google Shape;560;p34"/>
            <p:cNvSpPr/>
            <p:nvPr/>
          </p:nvSpPr>
          <p:spPr>
            <a:xfrm>
              <a:off x="3171375" y="2149975"/>
              <a:ext cx="1526000" cy="1387100"/>
            </a:xfrm>
            <a:custGeom>
              <a:avLst/>
              <a:gdLst/>
              <a:ahLst/>
              <a:cxnLst/>
              <a:rect l="l" t="t" r="r" b="b"/>
              <a:pathLst>
                <a:path w="61040" h="55484" extrusionOk="0">
                  <a:moveTo>
                    <a:pt x="44483" y="1"/>
                  </a:moveTo>
                  <a:cubicBezTo>
                    <a:pt x="42981" y="1"/>
                    <a:pt x="41385" y="404"/>
                    <a:pt x="39701" y="1308"/>
                  </a:cubicBezTo>
                  <a:cubicBezTo>
                    <a:pt x="35958" y="3337"/>
                    <a:pt x="33475" y="7041"/>
                    <a:pt x="31032" y="10548"/>
                  </a:cubicBezTo>
                  <a:cubicBezTo>
                    <a:pt x="26560" y="16971"/>
                    <a:pt x="21595" y="23276"/>
                    <a:pt x="14974" y="27453"/>
                  </a:cubicBezTo>
                  <a:cubicBezTo>
                    <a:pt x="11980" y="29325"/>
                    <a:pt x="8689" y="30744"/>
                    <a:pt x="5852" y="32852"/>
                  </a:cubicBezTo>
                  <a:cubicBezTo>
                    <a:pt x="3015" y="34960"/>
                    <a:pt x="552" y="37994"/>
                    <a:pt x="276" y="41521"/>
                  </a:cubicBezTo>
                  <a:cubicBezTo>
                    <a:pt x="0" y="45265"/>
                    <a:pt x="2246" y="48851"/>
                    <a:pt x="5320" y="51018"/>
                  </a:cubicBezTo>
                  <a:cubicBezTo>
                    <a:pt x="8394" y="53165"/>
                    <a:pt x="12157" y="54091"/>
                    <a:pt x="15861" y="54584"/>
                  </a:cubicBezTo>
                  <a:cubicBezTo>
                    <a:pt x="19723" y="55116"/>
                    <a:pt x="23624" y="55254"/>
                    <a:pt x="27505" y="55372"/>
                  </a:cubicBezTo>
                  <a:cubicBezTo>
                    <a:pt x="29205" y="55430"/>
                    <a:pt x="30926" y="55484"/>
                    <a:pt x="32645" y="55484"/>
                  </a:cubicBezTo>
                  <a:cubicBezTo>
                    <a:pt x="37898" y="55484"/>
                    <a:pt x="43138" y="54984"/>
                    <a:pt x="47740" y="52594"/>
                  </a:cubicBezTo>
                  <a:cubicBezTo>
                    <a:pt x="52705" y="50013"/>
                    <a:pt x="56449" y="45383"/>
                    <a:pt x="58518" y="40181"/>
                  </a:cubicBezTo>
                  <a:cubicBezTo>
                    <a:pt x="60567" y="34980"/>
                    <a:pt x="61040" y="29246"/>
                    <a:pt x="60488" y="23670"/>
                  </a:cubicBezTo>
                  <a:cubicBezTo>
                    <a:pt x="59723" y="16018"/>
                    <a:pt x="53953" y="1"/>
                    <a:pt x="444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4"/>
            <p:cNvSpPr/>
            <p:nvPr/>
          </p:nvSpPr>
          <p:spPr>
            <a:xfrm>
              <a:off x="3479725" y="3537150"/>
              <a:ext cx="254175" cy="163625"/>
            </a:xfrm>
            <a:custGeom>
              <a:avLst/>
              <a:gdLst/>
              <a:ahLst/>
              <a:cxnLst/>
              <a:rect l="l" t="t" r="r" b="b"/>
              <a:pathLst>
                <a:path w="10167" h="6545" extrusionOk="0">
                  <a:moveTo>
                    <a:pt x="7601" y="1"/>
                  </a:moveTo>
                  <a:cubicBezTo>
                    <a:pt x="7236" y="1"/>
                    <a:pt x="6825" y="272"/>
                    <a:pt x="6364" y="929"/>
                  </a:cubicBezTo>
                  <a:cubicBezTo>
                    <a:pt x="6088" y="1304"/>
                    <a:pt x="5990" y="1757"/>
                    <a:pt x="5773" y="2171"/>
                  </a:cubicBezTo>
                  <a:cubicBezTo>
                    <a:pt x="5084" y="3471"/>
                    <a:pt x="3409" y="3826"/>
                    <a:pt x="1951" y="4082"/>
                  </a:cubicBezTo>
                  <a:cubicBezTo>
                    <a:pt x="1419" y="4161"/>
                    <a:pt x="828" y="4279"/>
                    <a:pt x="453" y="4673"/>
                  </a:cubicBezTo>
                  <a:cubicBezTo>
                    <a:pt x="59" y="5047"/>
                    <a:pt x="0" y="5816"/>
                    <a:pt x="473" y="6092"/>
                  </a:cubicBezTo>
                  <a:cubicBezTo>
                    <a:pt x="650" y="6190"/>
                    <a:pt x="867" y="6210"/>
                    <a:pt x="1084" y="6229"/>
                  </a:cubicBezTo>
                  <a:cubicBezTo>
                    <a:pt x="1568" y="6257"/>
                    <a:pt x="2053" y="6271"/>
                    <a:pt x="2539" y="6271"/>
                  </a:cubicBezTo>
                  <a:cubicBezTo>
                    <a:pt x="3777" y="6271"/>
                    <a:pt x="5021" y="6182"/>
                    <a:pt x="6266" y="6013"/>
                  </a:cubicBezTo>
                  <a:cubicBezTo>
                    <a:pt x="6368" y="5999"/>
                    <a:pt x="6477" y="5988"/>
                    <a:pt x="6585" y="5988"/>
                  </a:cubicBezTo>
                  <a:cubicBezTo>
                    <a:pt x="6790" y="5988"/>
                    <a:pt x="6991" y="6028"/>
                    <a:pt x="7133" y="6170"/>
                  </a:cubicBezTo>
                  <a:cubicBezTo>
                    <a:pt x="7211" y="6249"/>
                    <a:pt x="7271" y="6387"/>
                    <a:pt x="7369" y="6466"/>
                  </a:cubicBezTo>
                  <a:cubicBezTo>
                    <a:pt x="7468" y="6525"/>
                    <a:pt x="7606" y="6525"/>
                    <a:pt x="7743" y="6525"/>
                  </a:cubicBezTo>
                  <a:cubicBezTo>
                    <a:pt x="8374" y="6525"/>
                    <a:pt x="9004" y="6545"/>
                    <a:pt x="9635" y="6545"/>
                  </a:cubicBezTo>
                  <a:cubicBezTo>
                    <a:pt x="9753" y="6545"/>
                    <a:pt x="9871" y="6545"/>
                    <a:pt x="9950" y="6486"/>
                  </a:cubicBezTo>
                  <a:cubicBezTo>
                    <a:pt x="10167" y="6348"/>
                    <a:pt x="10128" y="6052"/>
                    <a:pt x="10088" y="5816"/>
                  </a:cubicBezTo>
                  <a:cubicBezTo>
                    <a:pt x="9896" y="5016"/>
                    <a:pt x="9173" y="1"/>
                    <a:pt x="7601" y="1"/>
                  </a:cubicBezTo>
                  <a:close/>
                </a:path>
              </a:pathLst>
            </a:custGeom>
            <a:solidFill>
              <a:srgbClr val="7444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4"/>
            <p:cNvSpPr/>
            <p:nvPr/>
          </p:nvSpPr>
          <p:spPr>
            <a:xfrm>
              <a:off x="3131475" y="3474100"/>
              <a:ext cx="254200" cy="163625"/>
            </a:xfrm>
            <a:custGeom>
              <a:avLst/>
              <a:gdLst/>
              <a:ahLst/>
              <a:cxnLst/>
              <a:rect l="l" t="t" r="r" b="b"/>
              <a:pathLst>
                <a:path w="10168" h="6545" extrusionOk="0">
                  <a:moveTo>
                    <a:pt x="7601" y="1"/>
                  </a:moveTo>
                  <a:cubicBezTo>
                    <a:pt x="7236" y="1"/>
                    <a:pt x="6825" y="272"/>
                    <a:pt x="6364" y="929"/>
                  </a:cubicBezTo>
                  <a:cubicBezTo>
                    <a:pt x="6089" y="1304"/>
                    <a:pt x="5990" y="1757"/>
                    <a:pt x="5773" y="2171"/>
                  </a:cubicBezTo>
                  <a:cubicBezTo>
                    <a:pt x="5084" y="3471"/>
                    <a:pt x="3409" y="3826"/>
                    <a:pt x="1951" y="4082"/>
                  </a:cubicBezTo>
                  <a:cubicBezTo>
                    <a:pt x="1399" y="4161"/>
                    <a:pt x="828" y="4279"/>
                    <a:pt x="434" y="4673"/>
                  </a:cubicBezTo>
                  <a:cubicBezTo>
                    <a:pt x="59" y="5047"/>
                    <a:pt x="0" y="5816"/>
                    <a:pt x="473" y="6092"/>
                  </a:cubicBezTo>
                  <a:cubicBezTo>
                    <a:pt x="651" y="6190"/>
                    <a:pt x="867" y="6210"/>
                    <a:pt x="1064" y="6230"/>
                  </a:cubicBezTo>
                  <a:cubicBezTo>
                    <a:pt x="1554" y="6257"/>
                    <a:pt x="2043" y="6271"/>
                    <a:pt x="2532" y="6271"/>
                  </a:cubicBezTo>
                  <a:cubicBezTo>
                    <a:pt x="3775" y="6271"/>
                    <a:pt x="5016" y="6182"/>
                    <a:pt x="6246" y="6013"/>
                  </a:cubicBezTo>
                  <a:cubicBezTo>
                    <a:pt x="6355" y="5999"/>
                    <a:pt x="6468" y="5988"/>
                    <a:pt x="6578" y="5988"/>
                  </a:cubicBezTo>
                  <a:cubicBezTo>
                    <a:pt x="6787" y="5988"/>
                    <a:pt x="6984" y="6028"/>
                    <a:pt x="7113" y="6170"/>
                  </a:cubicBezTo>
                  <a:cubicBezTo>
                    <a:pt x="7212" y="6249"/>
                    <a:pt x="7271" y="6387"/>
                    <a:pt x="7369" y="6466"/>
                  </a:cubicBezTo>
                  <a:cubicBezTo>
                    <a:pt x="7468" y="6525"/>
                    <a:pt x="7606" y="6525"/>
                    <a:pt x="7724" y="6525"/>
                  </a:cubicBezTo>
                  <a:cubicBezTo>
                    <a:pt x="8374" y="6525"/>
                    <a:pt x="9005" y="6545"/>
                    <a:pt x="9635" y="6545"/>
                  </a:cubicBezTo>
                  <a:cubicBezTo>
                    <a:pt x="9753" y="6545"/>
                    <a:pt x="9871" y="6545"/>
                    <a:pt x="9950" y="6486"/>
                  </a:cubicBezTo>
                  <a:cubicBezTo>
                    <a:pt x="10167" y="6348"/>
                    <a:pt x="10128" y="6052"/>
                    <a:pt x="10088" y="5816"/>
                  </a:cubicBezTo>
                  <a:cubicBezTo>
                    <a:pt x="9896" y="5016"/>
                    <a:pt x="9173" y="1"/>
                    <a:pt x="7601" y="1"/>
                  </a:cubicBezTo>
                  <a:close/>
                </a:path>
              </a:pathLst>
            </a:custGeom>
            <a:solidFill>
              <a:srgbClr val="7444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4"/>
            <p:cNvSpPr/>
            <p:nvPr/>
          </p:nvSpPr>
          <p:spPr>
            <a:xfrm>
              <a:off x="3490550" y="3064150"/>
              <a:ext cx="744800" cy="38150"/>
            </a:xfrm>
            <a:custGeom>
              <a:avLst/>
              <a:gdLst/>
              <a:ahLst/>
              <a:cxnLst/>
              <a:rect l="l" t="t" r="r" b="b"/>
              <a:pathLst>
                <a:path w="29792" h="1526" extrusionOk="0">
                  <a:moveTo>
                    <a:pt x="29707" y="1"/>
                  </a:moveTo>
                  <a:cubicBezTo>
                    <a:pt x="29696" y="1"/>
                    <a:pt x="29685" y="3"/>
                    <a:pt x="29673" y="9"/>
                  </a:cubicBezTo>
                  <a:cubicBezTo>
                    <a:pt x="28230" y="941"/>
                    <a:pt x="25461" y="1400"/>
                    <a:pt x="21279" y="1400"/>
                  </a:cubicBezTo>
                  <a:cubicBezTo>
                    <a:pt x="19807" y="1400"/>
                    <a:pt x="18160" y="1343"/>
                    <a:pt x="16334" y="1230"/>
                  </a:cubicBezTo>
                  <a:cubicBezTo>
                    <a:pt x="14325" y="1105"/>
                    <a:pt x="11857" y="1064"/>
                    <a:pt x="9457" y="1064"/>
                  </a:cubicBezTo>
                  <a:cubicBezTo>
                    <a:pt x="4657" y="1064"/>
                    <a:pt x="126" y="1230"/>
                    <a:pt x="60" y="1230"/>
                  </a:cubicBezTo>
                  <a:cubicBezTo>
                    <a:pt x="20" y="1230"/>
                    <a:pt x="1" y="1270"/>
                    <a:pt x="1" y="1309"/>
                  </a:cubicBezTo>
                  <a:cubicBezTo>
                    <a:pt x="1" y="1329"/>
                    <a:pt x="20" y="1368"/>
                    <a:pt x="60" y="1368"/>
                  </a:cubicBezTo>
                  <a:cubicBezTo>
                    <a:pt x="125" y="1355"/>
                    <a:pt x="4537" y="1197"/>
                    <a:pt x="9266" y="1197"/>
                  </a:cubicBezTo>
                  <a:cubicBezTo>
                    <a:pt x="11726" y="1197"/>
                    <a:pt x="14271" y="1240"/>
                    <a:pt x="16334" y="1368"/>
                  </a:cubicBezTo>
                  <a:cubicBezTo>
                    <a:pt x="18186" y="1467"/>
                    <a:pt x="19861" y="1526"/>
                    <a:pt x="21339" y="1526"/>
                  </a:cubicBezTo>
                  <a:cubicBezTo>
                    <a:pt x="25555" y="1526"/>
                    <a:pt x="28255" y="1073"/>
                    <a:pt x="29752" y="127"/>
                  </a:cubicBezTo>
                  <a:cubicBezTo>
                    <a:pt x="29772" y="107"/>
                    <a:pt x="29791" y="68"/>
                    <a:pt x="29772" y="28"/>
                  </a:cubicBezTo>
                  <a:cubicBezTo>
                    <a:pt x="29758" y="14"/>
                    <a:pt x="29734" y="1"/>
                    <a:pt x="297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4"/>
            <p:cNvSpPr/>
            <p:nvPr/>
          </p:nvSpPr>
          <p:spPr>
            <a:xfrm>
              <a:off x="3273825" y="2860800"/>
              <a:ext cx="846250" cy="730225"/>
            </a:xfrm>
            <a:custGeom>
              <a:avLst/>
              <a:gdLst/>
              <a:ahLst/>
              <a:cxnLst/>
              <a:rect l="l" t="t" r="r" b="b"/>
              <a:pathLst>
                <a:path w="33850" h="29209" extrusionOk="0">
                  <a:moveTo>
                    <a:pt x="7776" y="1"/>
                  </a:moveTo>
                  <a:cubicBezTo>
                    <a:pt x="4102" y="1"/>
                    <a:pt x="3792" y="2125"/>
                    <a:pt x="3389" y="4754"/>
                  </a:cubicBezTo>
                  <a:cubicBezTo>
                    <a:pt x="2976" y="7453"/>
                    <a:pt x="0" y="25264"/>
                    <a:pt x="0" y="25264"/>
                  </a:cubicBezTo>
                  <a:cubicBezTo>
                    <a:pt x="725" y="26054"/>
                    <a:pt x="1646" y="26261"/>
                    <a:pt x="2412" y="26261"/>
                  </a:cubicBezTo>
                  <a:cubicBezTo>
                    <a:pt x="3250" y="26261"/>
                    <a:pt x="3902" y="26013"/>
                    <a:pt x="3902" y="26013"/>
                  </a:cubicBezTo>
                  <a:lnTo>
                    <a:pt x="4572" y="23511"/>
                  </a:lnTo>
                  <a:cubicBezTo>
                    <a:pt x="5340" y="20752"/>
                    <a:pt x="5931" y="17935"/>
                    <a:pt x="6640" y="15157"/>
                  </a:cubicBezTo>
                  <a:cubicBezTo>
                    <a:pt x="7034" y="13541"/>
                    <a:pt x="7448" y="11926"/>
                    <a:pt x="7921" y="10310"/>
                  </a:cubicBezTo>
                  <a:cubicBezTo>
                    <a:pt x="8196" y="9339"/>
                    <a:pt x="8556" y="6577"/>
                    <a:pt x="10017" y="6577"/>
                  </a:cubicBezTo>
                  <a:cubicBezTo>
                    <a:pt x="10126" y="6577"/>
                    <a:pt x="10242" y="6593"/>
                    <a:pt x="10364" y="6626"/>
                  </a:cubicBezTo>
                  <a:cubicBezTo>
                    <a:pt x="11330" y="6901"/>
                    <a:pt x="11113" y="8379"/>
                    <a:pt x="11172" y="9148"/>
                  </a:cubicBezTo>
                  <a:cubicBezTo>
                    <a:pt x="11271" y="10507"/>
                    <a:pt x="11369" y="11847"/>
                    <a:pt x="11487" y="13206"/>
                  </a:cubicBezTo>
                  <a:cubicBezTo>
                    <a:pt x="11724" y="15886"/>
                    <a:pt x="11980" y="18585"/>
                    <a:pt x="12236" y="21284"/>
                  </a:cubicBezTo>
                  <a:cubicBezTo>
                    <a:pt x="12374" y="22624"/>
                    <a:pt x="12492" y="23964"/>
                    <a:pt x="12610" y="25324"/>
                  </a:cubicBezTo>
                  <a:cubicBezTo>
                    <a:pt x="12650" y="25698"/>
                    <a:pt x="12709" y="28752"/>
                    <a:pt x="12926" y="28831"/>
                  </a:cubicBezTo>
                  <a:cubicBezTo>
                    <a:pt x="13698" y="29103"/>
                    <a:pt x="14377" y="29208"/>
                    <a:pt x="14964" y="29208"/>
                  </a:cubicBezTo>
                  <a:cubicBezTo>
                    <a:pt x="16919" y="29208"/>
                    <a:pt x="17851" y="28043"/>
                    <a:pt x="17851" y="28043"/>
                  </a:cubicBezTo>
                  <a:lnTo>
                    <a:pt x="17733" y="24595"/>
                  </a:lnTo>
                  <a:cubicBezTo>
                    <a:pt x="17477" y="22309"/>
                    <a:pt x="17378" y="19984"/>
                    <a:pt x="17359" y="17679"/>
                  </a:cubicBezTo>
                  <a:cubicBezTo>
                    <a:pt x="17319" y="16221"/>
                    <a:pt x="17280" y="14783"/>
                    <a:pt x="17339" y="13325"/>
                  </a:cubicBezTo>
                  <a:cubicBezTo>
                    <a:pt x="17359" y="12694"/>
                    <a:pt x="17339" y="12142"/>
                    <a:pt x="17437" y="11512"/>
                  </a:cubicBezTo>
                  <a:cubicBezTo>
                    <a:pt x="17575" y="10743"/>
                    <a:pt x="17733" y="9995"/>
                    <a:pt x="17910" y="9226"/>
                  </a:cubicBezTo>
                  <a:cubicBezTo>
                    <a:pt x="17930" y="9128"/>
                    <a:pt x="17950" y="9029"/>
                    <a:pt x="18009" y="8950"/>
                  </a:cubicBezTo>
                  <a:cubicBezTo>
                    <a:pt x="18115" y="8791"/>
                    <a:pt x="18297" y="8740"/>
                    <a:pt x="18494" y="8740"/>
                  </a:cubicBezTo>
                  <a:cubicBezTo>
                    <a:pt x="18662" y="8740"/>
                    <a:pt x="18840" y="8776"/>
                    <a:pt x="18994" y="8813"/>
                  </a:cubicBezTo>
                  <a:cubicBezTo>
                    <a:pt x="21142" y="9404"/>
                    <a:pt x="23270" y="9305"/>
                    <a:pt x="25457" y="9482"/>
                  </a:cubicBezTo>
                  <a:cubicBezTo>
                    <a:pt x="26166" y="9537"/>
                    <a:pt x="26882" y="9589"/>
                    <a:pt x="27592" y="9589"/>
                  </a:cubicBezTo>
                  <a:cubicBezTo>
                    <a:pt x="28932" y="9589"/>
                    <a:pt x="30248" y="9403"/>
                    <a:pt x="31446" y="8694"/>
                  </a:cubicBezTo>
                  <a:cubicBezTo>
                    <a:pt x="31722" y="8537"/>
                    <a:pt x="31998" y="8379"/>
                    <a:pt x="32254" y="8162"/>
                  </a:cubicBezTo>
                  <a:cubicBezTo>
                    <a:pt x="33594" y="7059"/>
                    <a:pt x="33791" y="4695"/>
                    <a:pt x="33850" y="3059"/>
                  </a:cubicBezTo>
                  <a:cubicBezTo>
                    <a:pt x="32431" y="2252"/>
                    <a:pt x="18541" y="5"/>
                    <a:pt x="18541" y="5"/>
                  </a:cubicBezTo>
                  <a:cubicBezTo>
                    <a:pt x="18541" y="5"/>
                    <a:pt x="15651" y="58"/>
                    <a:pt x="12551" y="58"/>
                  </a:cubicBezTo>
                  <a:cubicBezTo>
                    <a:pt x="11001" y="58"/>
                    <a:pt x="9399" y="45"/>
                    <a:pt x="8079" y="5"/>
                  </a:cubicBezTo>
                  <a:cubicBezTo>
                    <a:pt x="7975" y="2"/>
                    <a:pt x="7874" y="1"/>
                    <a:pt x="77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4"/>
            <p:cNvSpPr/>
            <p:nvPr/>
          </p:nvSpPr>
          <p:spPr>
            <a:xfrm>
              <a:off x="3672800" y="2397625"/>
              <a:ext cx="644325" cy="627600"/>
            </a:xfrm>
            <a:custGeom>
              <a:avLst/>
              <a:gdLst/>
              <a:ahLst/>
              <a:cxnLst/>
              <a:rect l="l" t="t" r="r" b="b"/>
              <a:pathLst>
                <a:path w="25773" h="25104" extrusionOk="0">
                  <a:moveTo>
                    <a:pt x="19239" y="1"/>
                  </a:moveTo>
                  <a:cubicBezTo>
                    <a:pt x="18573" y="1"/>
                    <a:pt x="17911" y="55"/>
                    <a:pt x="17260" y="71"/>
                  </a:cubicBezTo>
                  <a:cubicBezTo>
                    <a:pt x="16551" y="91"/>
                    <a:pt x="15842" y="130"/>
                    <a:pt x="15172" y="366"/>
                  </a:cubicBezTo>
                  <a:cubicBezTo>
                    <a:pt x="13970" y="800"/>
                    <a:pt x="13143" y="1884"/>
                    <a:pt x="12689" y="3026"/>
                  </a:cubicBezTo>
                  <a:cubicBezTo>
                    <a:pt x="12256" y="4169"/>
                    <a:pt x="12098" y="5410"/>
                    <a:pt x="11803" y="6593"/>
                  </a:cubicBezTo>
                  <a:cubicBezTo>
                    <a:pt x="11251" y="8701"/>
                    <a:pt x="10286" y="10671"/>
                    <a:pt x="8729" y="12267"/>
                  </a:cubicBezTo>
                  <a:cubicBezTo>
                    <a:pt x="7941" y="13075"/>
                    <a:pt x="7054" y="13745"/>
                    <a:pt x="6128" y="14395"/>
                  </a:cubicBezTo>
                  <a:cubicBezTo>
                    <a:pt x="5084" y="15124"/>
                    <a:pt x="4237" y="15912"/>
                    <a:pt x="3035" y="16464"/>
                  </a:cubicBezTo>
                  <a:cubicBezTo>
                    <a:pt x="2247" y="16838"/>
                    <a:pt x="1400" y="17134"/>
                    <a:pt x="690" y="17646"/>
                  </a:cubicBezTo>
                  <a:cubicBezTo>
                    <a:pt x="336" y="17902"/>
                    <a:pt x="1" y="18296"/>
                    <a:pt x="99" y="18710"/>
                  </a:cubicBezTo>
                  <a:cubicBezTo>
                    <a:pt x="178" y="18986"/>
                    <a:pt x="454" y="19183"/>
                    <a:pt x="749" y="19281"/>
                  </a:cubicBezTo>
                  <a:cubicBezTo>
                    <a:pt x="1045" y="19380"/>
                    <a:pt x="1360" y="19399"/>
                    <a:pt x="1656" y="19419"/>
                  </a:cubicBezTo>
                  <a:cubicBezTo>
                    <a:pt x="2050" y="19478"/>
                    <a:pt x="2424" y="19537"/>
                    <a:pt x="2799" y="19655"/>
                  </a:cubicBezTo>
                  <a:cubicBezTo>
                    <a:pt x="3922" y="19971"/>
                    <a:pt x="4946" y="20522"/>
                    <a:pt x="5971" y="21074"/>
                  </a:cubicBezTo>
                  <a:cubicBezTo>
                    <a:pt x="7173" y="21724"/>
                    <a:pt x="8374" y="22374"/>
                    <a:pt x="9576" y="23025"/>
                  </a:cubicBezTo>
                  <a:cubicBezTo>
                    <a:pt x="10739" y="23655"/>
                    <a:pt x="11901" y="24266"/>
                    <a:pt x="13143" y="24680"/>
                  </a:cubicBezTo>
                  <a:cubicBezTo>
                    <a:pt x="14128" y="25008"/>
                    <a:pt x="15044" y="25104"/>
                    <a:pt x="16030" y="25104"/>
                  </a:cubicBezTo>
                  <a:cubicBezTo>
                    <a:pt x="16227" y="25104"/>
                    <a:pt x="16426" y="25100"/>
                    <a:pt x="16630" y="25093"/>
                  </a:cubicBezTo>
                  <a:cubicBezTo>
                    <a:pt x="17418" y="25074"/>
                    <a:pt x="18246" y="24956"/>
                    <a:pt x="18482" y="24089"/>
                  </a:cubicBezTo>
                  <a:cubicBezTo>
                    <a:pt x="18640" y="23576"/>
                    <a:pt x="18423" y="23025"/>
                    <a:pt x="18600" y="22512"/>
                  </a:cubicBezTo>
                  <a:cubicBezTo>
                    <a:pt x="18699" y="22237"/>
                    <a:pt x="18915" y="22020"/>
                    <a:pt x="19152" y="21823"/>
                  </a:cubicBezTo>
                  <a:cubicBezTo>
                    <a:pt x="19763" y="21330"/>
                    <a:pt x="20531" y="21015"/>
                    <a:pt x="21181" y="20542"/>
                  </a:cubicBezTo>
                  <a:cubicBezTo>
                    <a:pt x="22718" y="19399"/>
                    <a:pt x="23723" y="16523"/>
                    <a:pt x="24275" y="14828"/>
                  </a:cubicBezTo>
                  <a:cubicBezTo>
                    <a:pt x="24728" y="13449"/>
                    <a:pt x="25043" y="12030"/>
                    <a:pt x="25260" y="10592"/>
                  </a:cubicBezTo>
                  <a:cubicBezTo>
                    <a:pt x="25457" y="9351"/>
                    <a:pt x="25457" y="8110"/>
                    <a:pt x="25575" y="6868"/>
                  </a:cubicBezTo>
                  <a:cubicBezTo>
                    <a:pt x="25772" y="5135"/>
                    <a:pt x="25358" y="3342"/>
                    <a:pt x="24472" y="1844"/>
                  </a:cubicBezTo>
                  <a:cubicBezTo>
                    <a:pt x="24353" y="1647"/>
                    <a:pt x="24216" y="1430"/>
                    <a:pt x="24078" y="1233"/>
                  </a:cubicBezTo>
                  <a:cubicBezTo>
                    <a:pt x="24038" y="1174"/>
                    <a:pt x="23999" y="1076"/>
                    <a:pt x="23940" y="1036"/>
                  </a:cubicBezTo>
                  <a:cubicBezTo>
                    <a:pt x="23881" y="958"/>
                    <a:pt x="23762" y="898"/>
                    <a:pt x="23664" y="859"/>
                  </a:cubicBezTo>
                  <a:cubicBezTo>
                    <a:pt x="23211" y="583"/>
                    <a:pt x="22679" y="327"/>
                    <a:pt x="22147" y="248"/>
                  </a:cubicBezTo>
                  <a:cubicBezTo>
                    <a:pt x="21339" y="110"/>
                    <a:pt x="20531" y="51"/>
                    <a:pt x="19723" y="12"/>
                  </a:cubicBezTo>
                  <a:cubicBezTo>
                    <a:pt x="19562" y="4"/>
                    <a:pt x="19400" y="1"/>
                    <a:pt x="192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4"/>
            <p:cNvSpPr/>
            <p:nvPr/>
          </p:nvSpPr>
          <p:spPr>
            <a:xfrm>
              <a:off x="3971300" y="2051875"/>
              <a:ext cx="228100" cy="331775"/>
            </a:xfrm>
            <a:custGeom>
              <a:avLst/>
              <a:gdLst/>
              <a:ahLst/>
              <a:cxnLst/>
              <a:rect l="l" t="t" r="r" b="b"/>
              <a:pathLst>
                <a:path w="9124" h="13271" extrusionOk="0">
                  <a:moveTo>
                    <a:pt x="3994" y="1"/>
                  </a:moveTo>
                  <a:cubicBezTo>
                    <a:pt x="2540" y="1"/>
                    <a:pt x="1083" y="751"/>
                    <a:pt x="454" y="2040"/>
                  </a:cubicBezTo>
                  <a:cubicBezTo>
                    <a:pt x="60" y="2867"/>
                    <a:pt x="1" y="3813"/>
                    <a:pt x="1" y="4719"/>
                  </a:cubicBezTo>
                  <a:cubicBezTo>
                    <a:pt x="20" y="5705"/>
                    <a:pt x="99" y="6690"/>
                    <a:pt x="198" y="7675"/>
                  </a:cubicBezTo>
                  <a:cubicBezTo>
                    <a:pt x="395" y="9448"/>
                    <a:pt x="710" y="11379"/>
                    <a:pt x="2010" y="12581"/>
                  </a:cubicBezTo>
                  <a:cubicBezTo>
                    <a:pt x="2326" y="12876"/>
                    <a:pt x="2680" y="13113"/>
                    <a:pt x="3094" y="13211"/>
                  </a:cubicBezTo>
                  <a:cubicBezTo>
                    <a:pt x="3263" y="13254"/>
                    <a:pt x="3435" y="13271"/>
                    <a:pt x="3607" y="13271"/>
                  </a:cubicBezTo>
                  <a:cubicBezTo>
                    <a:pt x="3917" y="13271"/>
                    <a:pt x="4229" y="13215"/>
                    <a:pt x="4532" y="13152"/>
                  </a:cubicBezTo>
                  <a:cubicBezTo>
                    <a:pt x="5458" y="12995"/>
                    <a:pt x="6384" y="12837"/>
                    <a:pt x="7310" y="12679"/>
                  </a:cubicBezTo>
                  <a:cubicBezTo>
                    <a:pt x="7961" y="12561"/>
                    <a:pt x="8709" y="12384"/>
                    <a:pt x="8985" y="11793"/>
                  </a:cubicBezTo>
                  <a:cubicBezTo>
                    <a:pt x="9123" y="11458"/>
                    <a:pt x="9103" y="11103"/>
                    <a:pt x="9084" y="10748"/>
                  </a:cubicBezTo>
                  <a:cubicBezTo>
                    <a:pt x="8906" y="8522"/>
                    <a:pt x="8709" y="6296"/>
                    <a:pt x="8552" y="4069"/>
                  </a:cubicBezTo>
                  <a:cubicBezTo>
                    <a:pt x="8433" y="2276"/>
                    <a:pt x="6739" y="621"/>
                    <a:pt x="5084" y="148"/>
                  </a:cubicBezTo>
                  <a:cubicBezTo>
                    <a:pt x="4730" y="49"/>
                    <a:pt x="4362" y="1"/>
                    <a:pt x="39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4"/>
            <p:cNvSpPr/>
            <p:nvPr/>
          </p:nvSpPr>
          <p:spPr>
            <a:xfrm>
              <a:off x="4092475" y="2307475"/>
              <a:ext cx="104450" cy="152350"/>
            </a:xfrm>
            <a:custGeom>
              <a:avLst/>
              <a:gdLst/>
              <a:ahLst/>
              <a:cxnLst/>
              <a:rect l="l" t="t" r="r" b="b"/>
              <a:pathLst>
                <a:path w="4178" h="6094" extrusionOk="0">
                  <a:moveTo>
                    <a:pt x="2874" y="0"/>
                  </a:moveTo>
                  <a:cubicBezTo>
                    <a:pt x="2455" y="0"/>
                    <a:pt x="2017" y="115"/>
                    <a:pt x="1616" y="249"/>
                  </a:cubicBezTo>
                  <a:cubicBezTo>
                    <a:pt x="1262" y="367"/>
                    <a:pt x="887" y="524"/>
                    <a:pt x="611" y="781"/>
                  </a:cubicBezTo>
                  <a:cubicBezTo>
                    <a:pt x="1" y="1352"/>
                    <a:pt x="296" y="1864"/>
                    <a:pt x="611" y="2475"/>
                  </a:cubicBezTo>
                  <a:cubicBezTo>
                    <a:pt x="946" y="3125"/>
                    <a:pt x="1222" y="3835"/>
                    <a:pt x="1281" y="4583"/>
                  </a:cubicBezTo>
                  <a:cubicBezTo>
                    <a:pt x="1321" y="4977"/>
                    <a:pt x="1301" y="5450"/>
                    <a:pt x="1577" y="5726"/>
                  </a:cubicBezTo>
                  <a:cubicBezTo>
                    <a:pt x="1754" y="5884"/>
                    <a:pt x="1971" y="5962"/>
                    <a:pt x="2207" y="6002"/>
                  </a:cubicBezTo>
                  <a:cubicBezTo>
                    <a:pt x="2380" y="6053"/>
                    <a:pt x="2569" y="6093"/>
                    <a:pt x="2752" y="6093"/>
                  </a:cubicBezTo>
                  <a:cubicBezTo>
                    <a:pt x="2923" y="6093"/>
                    <a:pt x="3089" y="6058"/>
                    <a:pt x="3232" y="5962"/>
                  </a:cubicBezTo>
                  <a:cubicBezTo>
                    <a:pt x="3350" y="5884"/>
                    <a:pt x="3449" y="5785"/>
                    <a:pt x="3527" y="5667"/>
                  </a:cubicBezTo>
                  <a:cubicBezTo>
                    <a:pt x="3764" y="5293"/>
                    <a:pt x="3823" y="4839"/>
                    <a:pt x="3882" y="4426"/>
                  </a:cubicBezTo>
                  <a:cubicBezTo>
                    <a:pt x="4040" y="3184"/>
                    <a:pt x="4178" y="1923"/>
                    <a:pt x="4040" y="682"/>
                  </a:cubicBezTo>
                  <a:cubicBezTo>
                    <a:pt x="4040" y="603"/>
                    <a:pt x="4020" y="524"/>
                    <a:pt x="4000" y="465"/>
                  </a:cubicBezTo>
                  <a:cubicBezTo>
                    <a:pt x="3961" y="367"/>
                    <a:pt x="3862" y="308"/>
                    <a:pt x="3784" y="249"/>
                  </a:cubicBezTo>
                  <a:cubicBezTo>
                    <a:pt x="3509" y="69"/>
                    <a:pt x="3197" y="0"/>
                    <a:pt x="28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4"/>
            <p:cNvSpPr/>
            <p:nvPr/>
          </p:nvSpPr>
          <p:spPr>
            <a:xfrm>
              <a:off x="3961450" y="2416150"/>
              <a:ext cx="369950" cy="473100"/>
            </a:xfrm>
            <a:custGeom>
              <a:avLst/>
              <a:gdLst/>
              <a:ahLst/>
              <a:cxnLst/>
              <a:rect l="l" t="t" r="r" b="b"/>
              <a:pathLst>
                <a:path w="14798" h="18924" extrusionOk="0">
                  <a:moveTo>
                    <a:pt x="11587" y="1"/>
                  </a:moveTo>
                  <a:cubicBezTo>
                    <a:pt x="10467" y="1"/>
                    <a:pt x="9841" y="1682"/>
                    <a:pt x="9773" y="2601"/>
                  </a:cubicBezTo>
                  <a:cubicBezTo>
                    <a:pt x="9655" y="4413"/>
                    <a:pt x="10088" y="6167"/>
                    <a:pt x="10305" y="7940"/>
                  </a:cubicBezTo>
                  <a:cubicBezTo>
                    <a:pt x="10522" y="9733"/>
                    <a:pt x="10207" y="11467"/>
                    <a:pt x="10010" y="13260"/>
                  </a:cubicBezTo>
                  <a:cubicBezTo>
                    <a:pt x="9813" y="13102"/>
                    <a:pt x="9734" y="12866"/>
                    <a:pt x="9616" y="12649"/>
                  </a:cubicBezTo>
                  <a:cubicBezTo>
                    <a:pt x="9497" y="12432"/>
                    <a:pt x="9320" y="12216"/>
                    <a:pt x="9064" y="12176"/>
                  </a:cubicBezTo>
                  <a:cubicBezTo>
                    <a:pt x="9056" y="12175"/>
                    <a:pt x="9048" y="12175"/>
                    <a:pt x="9040" y="12175"/>
                  </a:cubicBezTo>
                  <a:cubicBezTo>
                    <a:pt x="8810" y="12175"/>
                    <a:pt x="8575" y="12439"/>
                    <a:pt x="8690" y="12629"/>
                  </a:cubicBezTo>
                  <a:cubicBezTo>
                    <a:pt x="7271" y="12472"/>
                    <a:pt x="5852" y="12216"/>
                    <a:pt x="4453" y="11861"/>
                  </a:cubicBezTo>
                  <a:cubicBezTo>
                    <a:pt x="3673" y="11666"/>
                    <a:pt x="2794" y="11185"/>
                    <a:pt x="1963" y="11185"/>
                  </a:cubicBezTo>
                  <a:cubicBezTo>
                    <a:pt x="1619" y="11185"/>
                    <a:pt x="1283" y="11267"/>
                    <a:pt x="966" y="11487"/>
                  </a:cubicBezTo>
                  <a:cubicBezTo>
                    <a:pt x="1" y="12156"/>
                    <a:pt x="20" y="13713"/>
                    <a:pt x="730" y="14678"/>
                  </a:cubicBezTo>
                  <a:cubicBezTo>
                    <a:pt x="1439" y="15644"/>
                    <a:pt x="2601" y="16156"/>
                    <a:pt x="3685" y="16629"/>
                  </a:cubicBezTo>
                  <a:cubicBezTo>
                    <a:pt x="4394" y="16925"/>
                    <a:pt x="5084" y="17220"/>
                    <a:pt x="5793" y="17516"/>
                  </a:cubicBezTo>
                  <a:cubicBezTo>
                    <a:pt x="7423" y="18219"/>
                    <a:pt x="9105" y="18923"/>
                    <a:pt x="10856" y="18923"/>
                  </a:cubicBezTo>
                  <a:cubicBezTo>
                    <a:pt x="10968" y="18923"/>
                    <a:pt x="11080" y="18920"/>
                    <a:pt x="11192" y="18914"/>
                  </a:cubicBezTo>
                  <a:cubicBezTo>
                    <a:pt x="12019" y="18875"/>
                    <a:pt x="12886" y="18619"/>
                    <a:pt x="13399" y="17969"/>
                  </a:cubicBezTo>
                  <a:cubicBezTo>
                    <a:pt x="13753" y="17516"/>
                    <a:pt x="13891" y="16944"/>
                    <a:pt x="14009" y="16373"/>
                  </a:cubicBezTo>
                  <a:cubicBezTo>
                    <a:pt x="14482" y="13910"/>
                    <a:pt x="14738" y="11408"/>
                    <a:pt x="14778" y="8905"/>
                  </a:cubicBezTo>
                  <a:cubicBezTo>
                    <a:pt x="14797" y="7270"/>
                    <a:pt x="14719" y="5595"/>
                    <a:pt x="14305" y="3999"/>
                  </a:cubicBezTo>
                  <a:cubicBezTo>
                    <a:pt x="13990" y="2876"/>
                    <a:pt x="13320" y="709"/>
                    <a:pt x="12157" y="138"/>
                  </a:cubicBezTo>
                  <a:cubicBezTo>
                    <a:pt x="11955" y="43"/>
                    <a:pt x="11765" y="1"/>
                    <a:pt x="115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4"/>
            <p:cNvSpPr/>
            <p:nvPr/>
          </p:nvSpPr>
          <p:spPr>
            <a:xfrm>
              <a:off x="3942725" y="2015075"/>
              <a:ext cx="284750" cy="269575"/>
            </a:xfrm>
            <a:custGeom>
              <a:avLst/>
              <a:gdLst/>
              <a:ahLst/>
              <a:cxnLst/>
              <a:rect l="l" t="t" r="r" b="b"/>
              <a:pathLst>
                <a:path w="11390" h="10783" extrusionOk="0">
                  <a:moveTo>
                    <a:pt x="7521" y="1"/>
                  </a:moveTo>
                  <a:cubicBezTo>
                    <a:pt x="7509" y="1"/>
                    <a:pt x="7499" y="2"/>
                    <a:pt x="7488" y="5"/>
                  </a:cubicBezTo>
                  <a:cubicBezTo>
                    <a:pt x="7409" y="44"/>
                    <a:pt x="7370" y="123"/>
                    <a:pt x="7330" y="202"/>
                  </a:cubicBezTo>
                  <a:cubicBezTo>
                    <a:pt x="7235" y="361"/>
                    <a:pt x="7037" y="430"/>
                    <a:pt x="6839" y="430"/>
                  </a:cubicBezTo>
                  <a:cubicBezTo>
                    <a:pt x="6792" y="430"/>
                    <a:pt x="6745" y="426"/>
                    <a:pt x="6700" y="418"/>
                  </a:cubicBezTo>
                  <a:cubicBezTo>
                    <a:pt x="6463" y="379"/>
                    <a:pt x="6247" y="241"/>
                    <a:pt x="6010" y="162"/>
                  </a:cubicBezTo>
                  <a:cubicBezTo>
                    <a:pt x="5741" y="72"/>
                    <a:pt x="5454" y="41"/>
                    <a:pt x="5162" y="41"/>
                  </a:cubicBezTo>
                  <a:cubicBezTo>
                    <a:pt x="5006" y="41"/>
                    <a:pt x="4848" y="50"/>
                    <a:pt x="4690" y="64"/>
                  </a:cubicBezTo>
                  <a:cubicBezTo>
                    <a:pt x="3666" y="182"/>
                    <a:pt x="2681" y="576"/>
                    <a:pt x="1833" y="1187"/>
                  </a:cubicBezTo>
                  <a:cubicBezTo>
                    <a:pt x="1518" y="1423"/>
                    <a:pt x="1222" y="1699"/>
                    <a:pt x="1006" y="2034"/>
                  </a:cubicBezTo>
                  <a:cubicBezTo>
                    <a:pt x="828" y="2310"/>
                    <a:pt x="710" y="2645"/>
                    <a:pt x="612" y="2960"/>
                  </a:cubicBezTo>
                  <a:cubicBezTo>
                    <a:pt x="454" y="3551"/>
                    <a:pt x="1" y="5817"/>
                    <a:pt x="868" y="6034"/>
                  </a:cubicBezTo>
                  <a:cubicBezTo>
                    <a:pt x="974" y="6062"/>
                    <a:pt x="1094" y="6073"/>
                    <a:pt x="1220" y="6073"/>
                  </a:cubicBezTo>
                  <a:cubicBezTo>
                    <a:pt x="1632" y="6073"/>
                    <a:pt x="2117" y="5952"/>
                    <a:pt x="2464" y="5876"/>
                  </a:cubicBezTo>
                  <a:cubicBezTo>
                    <a:pt x="3035" y="5758"/>
                    <a:pt x="3587" y="5581"/>
                    <a:pt x="4099" y="5344"/>
                  </a:cubicBezTo>
                  <a:cubicBezTo>
                    <a:pt x="4690" y="5088"/>
                    <a:pt x="5262" y="4733"/>
                    <a:pt x="5774" y="4320"/>
                  </a:cubicBezTo>
                  <a:lnTo>
                    <a:pt x="5774" y="4320"/>
                  </a:lnTo>
                  <a:cubicBezTo>
                    <a:pt x="5734" y="4852"/>
                    <a:pt x="5734" y="5384"/>
                    <a:pt x="5734" y="5916"/>
                  </a:cubicBezTo>
                  <a:cubicBezTo>
                    <a:pt x="6030" y="5896"/>
                    <a:pt x="6306" y="5778"/>
                    <a:pt x="6542" y="5600"/>
                  </a:cubicBezTo>
                  <a:cubicBezTo>
                    <a:pt x="6609" y="5534"/>
                    <a:pt x="6689" y="5453"/>
                    <a:pt x="6784" y="5453"/>
                  </a:cubicBezTo>
                  <a:cubicBezTo>
                    <a:pt x="6801" y="5453"/>
                    <a:pt x="6819" y="5456"/>
                    <a:pt x="6838" y="5462"/>
                  </a:cubicBezTo>
                  <a:cubicBezTo>
                    <a:pt x="6936" y="5462"/>
                    <a:pt x="6995" y="5541"/>
                    <a:pt x="7035" y="5620"/>
                  </a:cubicBezTo>
                  <a:cubicBezTo>
                    <a:pt x="7350" y="6034"/>
                    <a:pt x="7665" y="6467"/>
                    <a:pt x="7744" y="6979"/>
                  </a:cubicBezTo>
                  <a:cubicBezTo>
                    <a:pt x="7823" y="7374"/>
                    <a:pt x="7784" y="7846"/>
                    <a:pt x="8040" y="8162"/>
                  </a:cubicBezTo>
                  <a:cubicBezTo>
                    <a:pt x="8099" y="8240"/>
                    <a:pt x="8178" y="8300"/>
                    <a:pt x="8276" y="8300"/>
                  </a:cubicBezTo>
                  <a:cubicBezTo>
                    <a:pt x="8414" y="8300"/>
                    <a:pt x="8513" y="8142"/>
                    <a:pt x="8532" y="8004"/>
                  </a:cubicBezTo>
                  <a:cubicBezTo>
                    <a:pt x="8552" y="7866"/>
                    <a:pt x="8532" y="7728"/>
                    <a:pt x="8572" y="7590"/>
                  </a:cubicBezTo>
                  <a:cubicBezTo>
                    <a:pt x="8630" y="7327"/>
                    <a:pt x="8906" y="7183"/>
                    <a:pt x="9174" y="7183"/>
                  </a:cubicBezTo>
                  <a:cubicBezTo>
                    <a:pt x="9266" y="7183"/>
                    <a:pt x="9358" y="7200"/>
                    <a:pt x="9439" y="7236"/>
                  </a:cubicBezTo>
                  <a:cubicBezTo>
                    <a:pt x="9774" y="7374"/>
                    <a:pt x="9971" y="7728"/>
                    <a:pt x="10049" y="8063"/>
                  </a:cubicBezTo>
                  <a:cubicBezTo>
                    <a:pt x="10148" y="8457"/>
                    <a:pt x="10128" y="8891"/>
                    <a:pt x="9892" y="9226"/>
                  </a:cubicBezTo>
                  <a:cubicBezTo>
                    <a:pt x="9713" y="9519"/>
                    <a:pt x="9386" y="9704"/>
                    <a:pt x="9055" y="9704"/>
                  </a:cubicBezTo>
                  <a:cubicBezTo>
                    <a:pt x="8986" y="9704"/>
                    <a:pt x="8916" y="9696"/>
                    <a:pt x="8847" y="9679"/>
                  </a:cubicBezTo>
                  <a:lnTo>
                    <a:pt x="8847" y="9679"/>
                  </a:lnTo>
                  <a:cubicBezTo>
                    <a:pt x="8887" y="9955"/>
                    <a:pt x="9064" y="10211"/>
                    <a:pt x="9301" y="10388"/>
                  </a:cubicBezTo>
                  <a:cubicBezTo>
                    <a:pt x="9537" y="10565"/>
                    <a:pt x="9813" y="10684"/>
                    <a:pt x="10089" y="10782"/>
                  </a:cubicBezTo>
                  <a:cubicBezTo>
                    <a:pt x="10542" y="10290"/>
                    <a:pt x="10778" y="9639"/>
                    <a:pt x="10956" y="8989"/>
                  </a:cubicBezTo>
                  <a:cubicBezTo>
                    <a:pt x="11330" y="7511"/>
                    <a:pt x="11389" y="5955"/>
                    <a:pt x="11113" y="4458"/>
                  </a:cubicBezTo>
                  <a:cubicBezTo>
                    <a:pt x="10995" y="3807"/>
                    <a:pt x="10798" y="3137"/>
                    <a:pt x="10345" y="2645"/>
                  </a:cubicBezTo>
                  <a:cubicBezTo>
                    <a:pt x="10108" y="2389"/>
                    <a:pt x="9793" y="2133"/>
                    <a:pt x="9774" y="1778"/>
                  </a:cubicBezTo>
                  <a:cubicBezTo>
                    <a:pt x="9774" y="1640"/>
                    <a:pt x="9813" y="1502"/>
                    <a:pt x="9813" y="1364"/>
                  </a:cubicBezTo>
                  <a:cubicBezTo>
                    <a:pt x="9813" y="1226"/>
                    <a:pt x="9754" y="1069"/>
                    <a:pt x="9616" y="1049"/>
                  </a:cubicBezTo>
                  <a:cubicBezTo>
                    <a:pt x="9599" y="1045"/>
                    <a:pt x="9582" y="1044"/>
                    <a:pt x="9566" y="1044"/>
                  </a:cubicBezTo>
                  <a:cubicBezTo>
                    <a:pt x="9334" y="1044"/>
                    <a:pt x="9170" y="1389"/>
                    <a:pt x="8953" y="1389"/>
                  </a:cubicBezTo>
                  <a:cubicBezTo>
                    <a:pt x="8938" y="1389"/>
                    <a:pt x="8922" y="1388"/>
                    <a:pt x="8907" y="1384"/>
                  </a:cubicBezTo>
                  <a:cubicBezTo>
                    <a:pt x="8808" y="1364"/>
                    <a:pt x="8729" y="1266"/>
                    <a:pt x="8670" y="1187"/>
                  </a:cubicBezTo>
                  <a:cubicBezTo>
                    <a:pt x="8394" y="793"/>
                    <a:pt x="8079" y="438"/>
                    <a:pt x="7724" y="103"/>
                  </a:cubicBezTo>
                  <a:cubicBezTo>
                    <a:pt x="7673" y="52"/>
                    <a:pt x="7592" y="1"/>
                    <a:pt x="75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4"/>
            <p:cNvSpPr/>
            <p:nvPr/>
          </p:nvSpPr>
          <p:spPr>
            <a:xfrm>
              <a:off x="4156650" y="2194650"/>
              <a:ext cx="49150" cy="60925"/>
            </a:xfrm>
            <a:custGeom>
              <a:avLst/>
              <a:gdLst/>
              <a:ahLst/>
              <a:cxnLst/>
              <a:rect l="l" t="t" r="r" b="b"/>
              <a:pathLst>
                <a:path w="1966" h="2437" extrusionOk="0">
                  <a:moveTo>
                    <a:pt x="731" y="1"/>
                  </a:moveTo>
                  <a:cubicBezTo>
                    <a:pt x="373" y="1"/>
                    <a:pt x="1" y="154"/>
                    <a:pt x="15" y="545"/>
                  </a:cubicBezTo>
                  <a:cubicBezTo>
                    <a:pt x="34" y="1136"/>
                    <a:pt x="172" y="1767"/>
                    <a:pt x="428" y="2279"/>
                  </a:cubicBezTo>
                  <a:cubicBezTo>
                    <a:pt x="448" y="2318"/>
                    <a:pt x="488" y="2378"/>
                    <a:pt x="527" y="2417"/>
                  </a:cubicBezTo>
                  <a:cubicBezTo>
                    <a:pt x="586" y="2437"/>
                    <a:pt x="625" y="2437"/>
                    <a:pt x="685" y="2437"/>
                  </a:cubicBezTo>
                  <a:cubicBezTo>
                    <a:pt x="901" y="2417"/>
                    <a:pt x="1098" y="2397"/>
                    <a:pt x="1295" y="2279"/>
                  </a:cubicBezTo>
                  <a:cubicBezTo>
                    <a:pt x="1394" y="2220"/>
                    <a:pt x="1492" y="2141"/>
                    <a:pt x="1571" y="2043"/>
                  </a:cubicBezTo>
                  <a:cubicBezTo>
                    <a:pt x="1867" y="1668"/>
                    <a:pt x="1965" y="1136"/>
                    <a:pt x="1768" y="703"/>
                  </a:cubicBezTo>
                  <a:cubicBezTo>
                    <a:pt x="1650" y="407"/>
                    <a:pt x="1414" y="191"/>
                    <a:pt x="1138" y="72"/>
                  </a:cubicBezTo>
                  <a:cubicBezTo>
                    <a:pt x="1023" y="26"/>
                    <a:pt x="878" y="1"/>
                    <a:pt x="7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4"/>
            <p:cNvSpPr/>
            <p:nvPr/>
          </p:nvSpPr>
          <p:spPr>
            <a:xfrm>
              <a:off x="3959000" y="2470800"/>
              <a:ext cx="266500" cy="419700"/>
            </a:xfrm>
            <a:custGeom>
              <a:avLst/>
              <a:gdLst/>
              <a:ahLst/>
              <a:cxnLst/>
              <a:rect l="l" t="t" r="r" b="b"/>
              <a:pathLst>
                <a:path w="10660" h="16788" extrusionOk="0">
                  <a:moveTo>
                    <a:pt x="9950" y="1"/>
                  </a:moveTo>
                  <a:cubicBezTo>
                    <a:pt x="9911" y="1"/>
                    <a:pt x="9871" y="21"/>
                    <a:pt x="9871" y="60"/>
                  </a:cubicBezTo>
                  <a:cubicBezTo>
                    <a:pt x="9714" y="907"/>
                    <a:pt x="9930" y="2464"/>
                    <a:pt x="10127" y="3961"/>
                  </a:cubicBezTo>
                  <a:cubicBezTo>
                    <a:pt x="10246" y="4789"/>
                    <a:pt x="10344" y="5577"/>
                    <a:pt x="10383" y="6266"/>
                  </a:cubicBezTo>
                  <a:cubicBezTo>
                    <a:pt x="10521" y="7961"/>
                    <a:pt x="10147" y="10443"/>
                    <a:pt x="10068" y="10956"/>
                  </a:cubicBezTo>
                  <a:cubicBezTo>
                    <a:pt x="10009" y="10896"/>
                    <a:pt x="9930" y="10778"/>
                    <a:pt x="9812" y="10522"/>
                  </a:cubicBezTo>
                  <a:cubicBezTo>
                    <a:pt x="9597" y="10062"/>
                    <a:pt x="9359" y="9948"/>
                    <a:pt x="9133" y="9948"/>
                  </a:cubicBezTo>
                  <a:cubicBezTo>
                    <a:pt x="9069" y="9948"/>
                    <a:pt x="9006" y="9957"/>
                    <a:pt x="8945" y="9970"/>
                  </a:cubicBezTo>
                  <a:cubicBezTo>
                    <a:pt x="8748" y="10030"/>
                    <a:pt x="8728" y="10246"/>
                    <a:pt x="8728" y="10384"/>
                  </a:cubicBezTo>
                  <a:cubicBezTo>
                    <a:pt x="8492" y="10345"/>
                    <a:pt x="7724" y="10246"/>
                    <a:pt x="6896" y="10108"/>
                  </a:cubicBezTo>
                  <a:cubicBezTo>
                    <a:pt x="5832" y="9931"/>
                    <a:pt x="3862" y="9478"/>
                    <a:pt x="3093" y="9123"/>
                  </a:cubicBezTo>
                  <a:cubicBezTo>
                    <a:pt x="2797" y="8986"/>
                    <a:pt x="2463" y="8910"/>
                    <a:pt x="2130" y="8910"/>
                  </a:cubicBezTo>
                  <a:cubicBezTo>
                    <a:pt x="1511" y="8910"/>
                    <a:pt x="898" y="9171"/>
                    <a:pt x="552" y="9773"/>
                  </a:cubicBezTo>
                  <a:cubicBezTo>
                    <a:pt x="0" y="10699"/>
                    <a:pt x="335" y="11901"/>
                    <a:pt x="906" y="12670"/>
                  </a:cubicBezTo>
                  <a:cubicBezTo>
                    <a:pt x="1478" y="13478"/>
                    <a:pt x="2640" y="13970"/>
                    <a:pt x="5734" y="15330"/>
                  </a:cubicBezTo>
                  <a:cubicBezTo>
                    <a:pt x="8847" y="16689"/>
                    <a:pt x="10581" y="16788"/>
                    <a:pt x="10600" y="16788"/>
                  </a:cubicBezTo>
                  <a:cubicBezTo>
                    <a:pt x="10640" y="16788"/>
                    <a:pt x="10659" y="16768"/>
                    <a:pt x="10659" y="16748"/>
                  </a:cubicBezTo>
                  <a:cubicBezTo>
                    <a:pt x="10659" y="16709"/>
                    <a:pt x="10640" y="16669"/>
                    <a:pt x="10600" y="16669"/>
                  </a:cubicBezTo>
                  <a:cubicBezTo>
                    <a:pt x="10581" y="16669"/>
                    <a:pt x="8886" y="16571"/>
                    <a:pt x="5793" y="15231"/>
                  </a:cubicBezTo>
                  <a:cubicBezTo>
                    <a:pt x="2719" y="13872"/>
                    <a:pt x="1557" y="13379"/>
                    <a:pt x="1005" y="12611"/>
                  </a:cubicBezTo>
                  <a:cubicBezTo>
                    <a:pt x="453" y="11862"/>
                    <a:pt x="138" y="10719"/>
                    <a:pt x="650" y="9833"/>
                  </a:cubicBezTo>
                  <a:cubicBezTo>
                    <a:pt x="980" y="9274"/>
                    <a:pt x="1547" y="9035"/>
                    <a:pt x="2119" y="9035"/>
                  </a:cubicBezTo>
                  <a:cubicBezTo>
                    <a:pt x="2435" y="9035"/>
                    <a:pt x="2754" y="9108"/>
                    <a:pt x="3034" y="9241"/>
                  </a:cubicBezTo>
                  <a:cubicBezTo>
                    <a:pt x="3882" y="9616"/>
                    <a:pt x="5950" y="10089"/>
                    <a:pt x="6876" y="10227"/>
                  </a:cubicBezTo>
                  <a:cubicBezTo>
                    <a:pt x="7862" y="10384"/>
                    <a:pt x="8768" y="10502"/>
                    <a:pt x="8788" y="10522"/>
                  </a:cubicBezTo>
                  <a:cubicBezTo>
                    <a:pt x="8807" y="10522"/>
                    <a:pt x="8827" y="10502"/>
                    <a:pt x="8827" y="10502"/>
                  </a:cubicBezTo>
                  <a:cubicBezTo>
                    <a:pt x="8847" y="10483"/>
                    <a:pt x="8847" y="10463"/>
                    <a:pt x="8847" y="10443"/>
                  </a:cubicBezTo>
                  <a:cubicBezTo>
                    <a:pt x="8847" y="10443"/>
                    <a:pt x="8827" y="10148"/>
                    <a:pt x="8965" y="10108"/>
                  </a:cubicBezTo>
                  <a:cubicBezTo>
                    <a:pt x="9014" y="10097"/>
                    <a:pt x="9071" y="10085"/>
                    <a:pt x="9134" y="10085"/>
                  </a:cubicBezTo>
                  <a:cubicBezTo>
                    <a:pt x="9296" y="10085"/>
                    <a:pt x="9495" y="10169"/>
                    <a:pt x="9694" y="10581"/>
                  </a:cubicBezTo>
                  <a:cubicBezTo>
                    <a:pt x="9950" y="11113"/>
                    <a:pt x="10049" y="11133"/>
                    <a:pt x="10088" y="11133"/>
                  </a:cubicBezTo>
                  <a:cubicBezTo>
                    <a:pt x="10108" y="11133"/>
                    <a:pt x="10127" y="11133"/>
                    <a:pt x="10147" y="11113"/>
                  </a:cubicBezTo>
                  <a:cubicBezTo>
                    <a:pt x="10167" y="11113"/>
                    <a:pt x="10167" y="11093"/>
                    <a:pt x="10167" y="11093"/>
                  </a:cubicBezTo>
                  <a:cubicBezTo>
                    <a:pt x="10167" y="11054"/>
                    <a:pt x="10659" y="8158"/>
                    <a:pt x="10521" y="6247"/>
                  </a:cubicBezTo>
                  <a:cubicBezTo>
                    <a:pt x="10462" y="5577"/>
                    <a:pt x="10364" y="4789"/>
                    <a:pt x="10246" y="3941"/>
                  </a:cubicBezTo>
                  <a:cubicBezTo>
                    <a:pt x="10049" y="2444"/>
                    <a:pt x="9832" y="907"/>
                    <a:pt x="9989" y="80"/>
                  </a:cubicBezTo>
                  <a:cubicBezTo>
                    <a:pt x="9989" y="40"/>
                    <a:pt x="9970" y="21"/>
                    <a:pt x="99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4"/>
            <p:cNvSpPr/>
            <p:nvPr/>
          </p:nvSpPr>
          <p:spPr>
            <a:xfrm>
              <a:off x="3787575" y="2413675"/>
              <a:ext cx="251725" cy="342350"/>
            </a:xfrm>
            <a:custGeom>
              <a:avLst/>
              <a:gdLst/>
              <a:ahLst/>
              <a:cxnLst/>
              <a:rect l="l" t="t" r="r" b="b"/>
              <a:pathLst>
                <a:path w="10069" h="13694" extrusionOk="0">
                  <a:moveTo>
                    <a:pt x="9931" y="0"/>
                  </a:moveTo>
                  <a:cubicBezTo>
                    <a:pt x="8571" y="611"/>
                    <a:pt x="7389" y="2030"/>
                    <a:pt x="6640" y="3251"/>
                  </a:cubicBezTo>
                  <a:cubicBezTo>
                    <a:pt x="5990" y="4315"/>
                    <a:pt x="5557" y="5478"/>
                    <a:pt x="4946" y="6542"/>
                  </a:cubicBezTo>
                  <a:cubicBezTo>
                    <a:pt x="4867" y="6680"/>
                    <a:pt x="4788" y="6817"/>
                    <a:pt x="4670" y="6936"/>
                  </a:cubicBezTo>
                  <a:cubicBezTo>
                    <a:pt x="4512" y="7074"/>
                    <a:pt x="4296" y="7152"/>
                    <a:pt x="4178" y="7330"/>
                  </a:cubicBezTo>
                  <a:cubicBezTo>
                    <a:pt x="4079" y="7487"/>
                    <a:pt x="4118" y="7704"/>
                    <a:pt x="4040" y="7881"/>
                  </a:cubicBezTo>
                  <a:cubicBezTo>
                    <a:pt x="3961" y="8078"/>
                    <a:pt x="3783" y="8197"/>
                    <a:pt x="3606" y="8295"/>
                  </a:cubicBezTo>
                  <a:cubicBezTo>
                    <a:pt x="2759" y="8886"/>
                    <a:pt x="1892" y="9536"/>
                    <a:pt x="1183" y="10305"/>
                  </a:cubicBezTo>
                  <a:cubicBezTo>
                    <a:pt x="592" y="10935"/>
                    <a:pt x="1" y="11566"/>
                    <a:pt x="79" y="12512"/>
                  </a:cubicBezTo>
                  <a:cubicBezTo>
                    <a:pt x="99" y="12768"/>
                    <a:pt x="178" y="13044"/>
                    <a:pt x="355" y="13241"/>
                  </a:cubicBezTo>
                  <a:cubicBezTo>
                    <a:pt x="670" y="13615"/>
                    <a:pt x="1202" y="13694"/>
                    <a:pt x="1695" y="13694"/>
                  </a:cubicBezTo>
                  <a:cubicBezTo>
                    <a:pt x="2582" y="13694"/>
                    <a:pt x="3468" y="13477"/>
                    <a:pt x="4276" y="13103"/>
                  </a:cubicBezTo>
                  <a:cubicBezTo>
                    <a:pt x="4690" y="12906"/>
                    <a:pt x="5044" y="12610"/>
                    <a:pt x="5439" y="12393"/>
                  </a:cubicBezTo>
                  <a:cubicBezTo>
                    <a:pt x="5734" y="12236"/>
                    <a:pt x="6030" y="12216"/>
                    <a:pt x="6207" y="11901"/>
                  </a:cubicBezTo>
                  <a:cubicBezTo>
                    <a:pt x="6305" y="11743"/>
                    <a:pt x="6305" y="11566"/>
                    <a:pt x="6305" y="11388"/>
                  </a:cubicBezTo>
                  <a:cubicBezTo>
                    <a:pt x="6286" y="10699"/>
                    <a:pt x="5911" y="10049"/>
                    <a:pt x="5340" y="9694"/>
                  </a:cubicBezTo>
                  <a:cubicBezTo>
                    <a:pt x="6680" y="8394"/>
                    <a:pt x="7645" y="6719"/>
                    <a:pt x="8079" y="4906"/>
                  </a:cubicBezTo>
                  <a:cubicBezTo>
                    <a:pt x="8197" y="4355"/>
                    <a:pt x="8295" y="3783"/>
                    <a:pt x="8433" y="3232"/>
                  </a:cubicBezTo>
                  <a:cubicBezTo>
                    <a:pt x="8591" y="2621"/>
                    <a:pt x="8808" y="2049"/>
                    <a:pt x="9103" y="1498"/>
                  </a:cubicBezTo>
                  <a:cubicBezTo>
                    <a:pt x="9241" y="1242"/>
                    <a:pt x="10069" y="197"/>
                    <a:pt x="99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4"/>
            <p:cNvSpPr/>
            <p:nvPr/>
          </p:nvSpPr>
          <p:spPr>
            <a:xfrm>
              <a:off x="3919100" y="2412350"/>
              <a:ext cx="118225" cy="245175"/>
            </a:xfrm>
            <a:custGeom>
              <a:avLst/>
              <a:gdLst/>
              <a:ahLst/>
              <a:cxnLst/>
              <a:rect l="l" t="t" r="r" b="b"/>
              <a:pathLst>
                <a:path w="4729" h="9807" extrusionOk="0">
                  <a:moveTo>
                    <a:pt x="4658" y="1"/>
                  </a:moveTo>
                  <a:cubicBezTo>
                    <a:pt x="4640" y="1"/>
                    <a:pt x="4622" y="10"/>
                    <a:pt x="4611" y="34"/>
                  </a:cubicBezTo>
                  <a:cubicBezTo>
                    <a:pt x="4591" y="53"/>
                    <a:pt x="2877" y="3048"/>
                    <a:pt x="2365" y="6201"/>
                  </a:cubicBezTo>
                  <a:cubicBezTo>
                    <a:pt x="2345" y="6220"/>
                    <a:pt x="1517" y="8131"/>
                    <a:pt x="40" y="9708"/>
                  </a:cubicBezTo>
                  <a:cubicBezTo>
                    <a:pt x="0" y="9727"/>
                    <a:pt x="20" y="9767"/>
                    <a:pt x="40" y="9786"/>
                  </a:cubicBezTo>
                  <a:cubicBezTo>
                    <a:pt x="40" y="9806"/>
                    <a:pt x="59" y="9806"/>
                    <a:pt x="79" y="9806"/>
                  </a:cubicBezTo>
                  <a:cubicBezTo>
                    <a:pt x="99" y="9806"/>
                    <a:pt x="118" y="9806"/>
                    <a:pt x="118" y="9786"/>
                  </a:cubicBezTo>
                  <a:cubicBezTo>
                    <a:pt x="1616" y="8191"/>
                    <a:pt x="2463" y="6260"/>
                    <a:pt x="2483" y="6220"/>
                  </a:cubicBezTo>
                  <a:cubicBezTo>
                    <a:pt x="2995" y="3088"/>
                    <a:pt x="4709" y="132"/>
                    <a:pt x="4709" y="93"/>
                  </a:cubicBezTo>
                  <a:cubicBezTo>
                    <a:pt x="4729" y="73"/>
                    <a:pt x="4729" y="34"/>
                    <a:pt x="4689" y="14"/>
                  </a:cubicBezTo>
                  <a:cubicBezTo>
                    <a:pt x="4681" y="6"/>
                    <a:pt x="4670" y="1"/>
                    <a:pt x="46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4"/>
            <p:cNvSpPr/>
            <p:nvPr/>
          </p:nvSpPr>
          <p:spPr>
            <a:xfrm>
              <a:off x="3861950" y="2616125"/>
              <a:ext cx="115300" cy="105000"/>
            </a:xfrm>
            <a:custGeom>
              <a:avLst/>
              <a:gdLst/>
              <a:ahLst/>
              <a:cxnLst/>
              <a:rect l="l" t="t" r="r" b="b"/>
              <a:pathLst>
                <a:path w="4612" h="4200" extrusionOk="0">
                  <a:moveTo>
                    <a:pt x="631" y="0"/>
                  </a:moveTo>
                  <a:cubicBezTo>
                    <a:pt x="276" y="0"/>
                    <a:pt x="1" y="276"/>
                    <a:pt x="1" y="631"/>
                  </a:cubicBezTo>
                  <a:lnTo>
                    <a:pt x="1" y="3271"/>
                  </a:lnTo>
                  <a:cubicBezTo>
                    <a:pt x="1" y="3527"/>
                    <a:pt x="158" y="3763"/>
                    <a:pt x="395" y="3862"/>
                  </a:cubicBezTo>
                  <a:cubicBezTo>
                    <a:pt x="803" y="4013"/>
                    <a:pt x="1480" y="4200"/>
                    <a:pt x="2308" y="4200"/>
                  </a:cubicBezTo>
                  <a:cubicBezTo>
                    <a:pt x="2879" y="4200"/>
                    <a:pt x="3522" y="4111"/>
                    <a:pt x="4197" y="3862"/>
                  </a:cubicBezTo>
                  <a:cubicBezTo>
                    <a:pt x="4434" y="3763"/>
                    <a:pt x="4611" y="3547"/>
                    <a:pt x="4611" y="3271"/>
                  </a:cubicBezTo>
                  <a:lnTo>
                    <a:pt x="4611" y="631"/>
                  </a:lnTo>
                  <a:cubicBezTo>
                    <a:pt x="4611" y="296"/>
                    <a:pt x="4335" y="20"/>
                    <a:pt x="4000" y="20"/>
                  </a:cubicBezTo>
                  <a:lnTo>
                    <a:pt x="6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4"/>
            <p:cNvSpPr/>
            <p:nvPr/>
          </p:nvSpPr>
          <p:spPr>
            <a:xfrm>
              <a:off x="3827975" y="2615775"/>
              <a:ext cx="50250" cy="72275"/>
            </a:xfrm>
            <a:custGeom>
              <a:avLst/>
              <a:gdLst/>
              <a:ahLst/>
              <a:cxnLst/>
              <a:rect l="l" t="t" r="r" b="b"/>
              <a:pathLst>
                <a:path w="2010" h="2891" extrusionOk="0">
                  <a:moveTo>
                    <a:pt x="1561" y="0"/>
                  </a:moveTo>
                  <a:cubicBezTo>
                    <a:pt x="1209" y="0"/>
                    <a:pt x="729" y="62"/>
                    <a:pt x="394" y="349"/>
                  </a:cubicBezTo>
                  <a:cubicBezTo>
                    <a:pt x="158" y="546"/>
                    <a:pt x="20" y="822"/>
                    <a:pt x="20" y="1157"/>
                  </a:cubicBezTo>
                  <a:cubicBezTo>
                    <a:pt x="0" y="1787"/>
                    <a:pt x="118" y="2201"/>
                    <a:pt x="414" y="2477"/>
                  </a:cubicBezTo>
                  <a:cubicBezTo>
                    <a:pt x="690" y="2753"/>
                    <a:pt x="1104" y="2871"/>
                    <a:pt x="1754" y="2891"/>
                  </a:cubicBezTo>
                  <a:lnTo>
                    <a:pt x="1773" y="2280"/>
                  </a:lnTo>
                  <a:cubicBezTo>
                    <a:pt x="1301" y="2260"/>
                    <a:pt x="1005" y="2181"/>
                    <a:pt x="847" y="2044"/>
                  </a:cubicBezTo>
                  <a:cubicBezTo>
                    <a:pt x="749" y="1945"/>
                    <a:pt x="631" y="1748"/>
                    <a:pt x="631" y="1157"/>
                  </a:cubicBezTo>
                  <a:cubicBezTo>
                    <a:pt x="650" y="1019"/>
                    <a:pt x="690" y="901"/>
                    <a:pt x="788" y="822"/>
                  </a:cubicBezTo>
                  <a:cubicBezTo>
                    <a:pt x="960" y="675"/>
                    <a:pt x="1276" y="635"/>
                    <a:pt x="1538" y="635"/>
                  </a:cubicBezTo>
                  <a:cubicBezTo>
                    <a:pt x="1698" y="635"/>
                    <a:pt x="1837" y="649"/>
                    <a:pt x="1911" y="664"/>
                  </a:cubicBezTo>
                  <a:lnTo>
                    <a:pt x="2010" y="34"/>
                  </a:lnTo>
                  <a:cubicBezTo>
                    <a:pt x="1963" y="26"/>
                    <a:pt x="1789" y="0"/>
                    <a:pt x="15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4"/>
            <p:cNvSpPr/>
            <p:nvPr/>
          </p:nvSpPr>
          <p:spPr>
            <a:xfrm>
              <a:off x="3929425" y="2629125"/>
              <a:ext cx="75900" cy="116550"/>
            </a:xfrm>
            <a:custGeom>
              <a:avLst/>
              <a:gdLst/>
              <a:ahLst/>
              <a:cxnLst/>
              <a:rect l="l" t="t" r="r" b="b"/>
              <a:pathLst>
                <a:path w="3036" h="4662" extrusionOk="0">
                  <a:moveTo>
                    <a:pt x="1021" y="0"/>
                  </a:moveTo>
                  <a:cubicBezTo>
                    <a:pt x="819" y="0"/>
                    <a:pt x="627" y="64"/>
                    <a:pt x="494" y="209"/>
                  </a:cubicBezTo>
                  <a:cubicBezTo>
                    <a:pt x="395" y="347"/>
                    <a:pt x="336" y="505"/>
                    <a:pt x="277" y="662"/>
                  </a:cubicBezTo>
                  <a:cubicBezTo>
                    <a:pt x="198" y="978"/>
                    <a:pt x="119" y="1312"/>
                    <a:pt x="60" y="1647"/>
                  </a:cubicBezTo>
                  <a:cubicBezTo>
                    <a:pt x="21" y="1805"/>
                    <a:pt x="1" y="1982"/>
                    <a:pt x="99" y="2120"/>
                  </a:cubicBezTo>
                  <a:cubicBezTo>
                    <a:pt x="316" y="2495"/>
                    <a:pt x="888" y="2357"/>
                    <a:pt x="1025" y="2889"/>
                  </a:cubicBezTo>
                  <a:cubicBezTo>
                    <a:pt x="1104" y="3204"/>
                    <a:pt x="947" y="3539"/>
                    <a:pt x="1025" y="3854"/>
                  </a:cubicBezTo>
                  <a:cubicBezTo>
                    <a:pt x="1203" y="4485"/>
                    <a:pt x="1932" y="4623"/>
                    <a:pt x="2483" y="4662"/>
                  </a:cubicBezTo>
                  <a:cubicBezTo>
                    <a:pt x="2661" y="4662"/>
                    <a:pt x="2858" y="4642"/>
                    <a:pt x="2956" y="4485"/>
                  </a:cubicBezTo>
                  <a:cubicBezTo>
                    <a:pt x="3035" y="4347"/>
                    <a:pt x="2956" y="4169"/>
                    <a:pt x="2858" y="4051"/>
                  </a:cubicBezTo>
                  <a:cubicBezTo>
                    <a:pt x="2759" y="3913"/>
                    <a:pt x="2621" y="3834"/>
                    <a:pt x="2523" y="3697"/>
                  </a:cubicBezTo>
                  <a:cubicBezTo>
                    <a:pt x="2326" y="3421"/>
                    <a:pt x="2405" y="3027"/>
                    <a:pt x="2543" y="2711"/>
                  </a:cubicBezTo>
                  <a:cubicBezTo>
                    <a:pt x="2681" y="2416"/>
                    <a:pt x="2878" y="2120"/>
                    <a:pt x="2937" y="1785"/>
                  </a:cubicBezTo>
                  <a:cubicBezTo>
                    <a:pt x="2996" y="1391"/>
                    <a:pt x="2799" y="938"/>
                    <a:pt x="2464" y="721"/>
                  </a:cubicBezTo>
                  <a:cubicBezTo>
                    <a:pt x="2168" y="505"/>
                    <a:pt x="1754" y="189"/>
                    <a:pt x="1400" y="71"/>
                  </a:cubicBezTo>
                  <a:cubicBezTo>
                    <a:pt x="1278" y="26"/>
                    <a:pt x="1148" y="0"/>
                    <a:pt x="10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4"/>
            <p:cNvSpPr/>
            <p:nvPr/>
          </p:nvSpPr>
          <p:spPr>
            <a:xfrm>
              <a:off x="3849750" y="2687175"/>
              <a:ext cx="83150" cy="50300"/>
            </a:xfrm>
            <a:custGeom>
              <a:avLst/>
              <a:gdLst/>
              <a:ahLst/>
              <a:cxnLst/>
              <a:rect l="l" t="t" r="r" b="b"/>
              <a:pathLst>
                <a:path w="3326" h="2012" extrusionOk="0">
                  <a:moveTo>
                    <a:pt x="1021" y="0"/>
                  </a:moveTo>
                  <a:cubicBezTo>
                    <a:pt x="542" y="0"/>
                    <a:pt x="1" y="248"/>
                    <a:pt x="35" y="783"/>
                  </a:cubicBezTo>
                  <a:cubicBezTo>
                    <a:pt x="75" y="1453"/>
                    <a:pt x="764" y="1709"/>
                    <a:pt x="1296" y="1887"/>
                  </a:cubicBezTo>
                  <a:cubicBezTo>
                    <a:pt x="1533" y="1946"/>
                    <a:pt x="1750" y="1985"/>
                    <a:pt x="1986" y="2005"/>
                  </a:cubicBezTo>
                  <a:cubicBezTo>
                    <a:pt x="2044" y="2009"/>
                    <a:pt x="2102" y="2012"/>
                    <a:pt x="2161" y="2012"/>
                  </a:cubicBezTo>
                  <a:cubicBezTo>
                    <a:pt x="2363" y="2012"/>
                    <a:pt x="2567" y="1983"/>
                    <a:pt x="2735" y="1907"/>
                  </a:cubicBezTo>
                  <a:cubicBezTo>
                    <a:pt x="2971" y="1808"/>
                    <a:pt x="3188" y="1611"/>
                    <a:pt x="3247" y="1355"/>
                  </a:cubicBezTo>
                  <a:cubicBezTo>
                    <a:pt x="3326" y="1158"/>
                    <a:pt x="3267" y="902"/>
                    <a:pt x="3109" y="764"/>
                  </a:cubicBezTo>
                  <a:cubicBezTo>
                    <a:pt x="3040" y="703"/>
                    <a:pt x="2945" y="673"/>
                    <a:pt x="2849" y="673"/>
                  </a:cubicBezTo>
                  <a:cubicBezTo>
                    <a:pt x="2727" y="673"/>
                    <a:pt x="2604" y="723"/>
                    <a:pt x="2538" y="823"/>
                  </a:cubicBezTo>
                  <a:cubicBezTo>
                    <a:pt x="2479" y="902"/>
                    <a:pt x="2459" y="1040"/>
                    <a:pt x="2360" y="1079"/>
                  </a:cubicBezTo>
                  <a:cubicBezTo>
                    <a:pt x="2333" y="1095"/>
                    <a:pt x="2305" y="1103"/>
                    <a:pt x="2276" y="1103"/>
                  </a:cubicBezTo>
                  <a:cubicBezTo>
                    <a:pt x="2200" y="1103"/>
                    <a:pt x="2122" y="1052"/>
                    <a:pt x="2065" y="980"/>
                  </a:cubicBezTo>
                  <a:cubicBezTo>
                    <a:pt x="2006" y="902"/>
                    <a:pt x="1986" y="783"/>
                    <a:pt x="1966" y="665"/>
                  </a:cubicBezTo>
                  <a:cubicBezTo>
                    <a:pt x="1927" y="488"/>
                    <a:pt x="1828" y="291"/>
                    <a:pt x="1671" y="173"/>
                  </a:cubicBezTo>
                  <a:cubicBezTo>
                    <a:pt x="1553" y="74"/>
                    <a:pt x="1375" y="35"/>
                    <a:pt x="1218" y="15"/>
                  </a:cubicBezTo>
                  <a:cubicBezTo>
                    <a:pt x="1154" y="5"/>
                    <a:pt x="1088" y="0"/>
                    <a:pt x="10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4"/>
            <p:cNvSpPr/>
            <p:nvPr/>
          </p:nvSpPr>
          <p:spPr>
            <a:xfrm>
              <a:off x="4555325" y="2756225"/>
              <a:ext cx="343525" cy="579575"/>
            </a:xfrm>
            <a:custGeom>
              <a:avLst/>
              <a:gdLst/>
              <a:ahLst/>
              <a:cxnLst/>
              <a:rect l="l" t="t" r="r" b="b"/>
              <a:pathLst>
                <a:path w="13741" h="23183" extrusionOk="0">
                  <a:moveTo>
                    <a:pt x="12111" y="0"/>
                  </a:moveTo>
                  <a:cubicBezTo>
                    <a:pt x="11158" y="0"/>
                    <a:pt x="10491" y="1072"/>
                    <a:pt x="10194" y="2021"/>
                  </a:cubicBezTo>
                  <a:cubicBezTo>
                    <a:pt x="9878" y="3026"/>
                    <a:pt x="9563" y="4228"/>
                    <a:pt x="8578" y="4602"/>
                  </a:cubicBezTo>
                  <a:cubicBezTo>
                    <a:pt x="8223" y="4740"/>
                    <a:pt x="7810" y="4740"/>
                    <a:pt x="7415" y="4780"/>
                  </a:cubicBezTo>
                  <a:cubicBezTo>
                    <a:pt x="5918" y="4996"/>
                    <a:pt x="4637" y="6238"/>
                    <a:pt x="4342" y="7735"/>
                  </a:cubicBezTo>
                  <a:cubicBezTo>
                    <a:pt x="4184" y="8602"/>
                    <a:pt x="4342" y="9528"/>
                    <a:pt x="4066" y="10375"/>
                  </a:cubicBezTo>
                  <a:cubicBezTo>
                    <a:pt x="3830" y="11065"/>
                    <a:pt x="3337" y="11656"/>
                    <a:pt x="2864" y="12227"/>
                  </a:cubicBezTo>
                  <a:cubicBezTo>
                    <a:pt x="1820" y="13547"/>
                    <a:pt x="933" y="15045"/>
                    <a:pt x="598" y="16700"/>
                  </a:cubicBezTo>
                  <a:cubicBezTo>
                    <a:pt x="0" y="19640"/>
                    <a:pt x="2189" y="23183"/>
                    <a:pt x="5194" y="23183"/>
                  </a:cubicBezTo>
                  <a:cubicBezTo>
                    <a:pt x="5753" y="23183"/>
                    <a:pt x="6340" y="23060"/>
                    <a:pt x="6943" y="22788"/>
                  </a:cubicBezTo>
                  <a:cubicBezTo>
                    <a:pt x="11297" y="20818"/>
                    <a:pt x="9780" y="15498"/>
                    <a:pt x="10962" y="11951"/>
                  </a:cubicBezTo>
                  <a:cubicBezTo>
                    <a:pt x="11317" y="10887"/>
                    <a:pt x="11967" y="9961"/>
                    <a:pt x="12420" y="8937"/>
                  </a:cubicBezTo>
                  <a:cubicBezTo>
                    <a:pt x="13228" y="7124"/>
                    <a:pt x="13445" y="5134"/>
                    <a:pt x="13622" y="3164"/>
                  </a:cubicBezTo>
                  <a:cubicBezTo>
                    <a:pt x="13681" y="2533"/>
                    <a:pt x="13740" y="1883"/>
                    <a:pt x="13563" y="1272"/>
                  </a:cubicBezTo>
                  <a:cubicBezTo>
                    <a:pt x="13385" y="662"/>
                    <a:pt x="12913" y="90"/>
                    <a:pt x="12282" y="11"/>
                  </a:cubicBezTo>
                  <a:cubicBezTo>
                    <a:pt x="12224" y="4"/>
                    <a:pt x="12167" y="0"/>
                    <a:pt x="12111" y="0"/>
                  </a:cubicBezTo>
                  <a:close/>
                </a:path>
              </a:pathLst>
            </a:custGeom>
            <a:solidFill>
              <a:srgbClr val="79AF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4"/>
            <p:cNvSpPr/>
            <p:nvPr/>
          </p:nvSpPr>
          <p:spPr>
            <a:xfrm>
              <a:off x="4441700" y="2790350"/>
              <a:ext cx="236475" cy="535250"/>
            </a:xfrm>
            <a:custGeom>
              <a:avLst/>
              <a:gdLst/>
              <a:ahLst/>
              <a:cxnLst/>
              <a:rect l="l" t="t" r="r" b="b"/>
              <a:pathLst>
                <a:path w="9459" h="21410" extrusionOk="0">
                  <a:moveTo>
                    <a:pt x="4960" y="1"/>
                  </a:moveTo>
                  <a:cubicBezTo>
                    <a:pt x="4703" y="1"/>
                    <a:pt x="4437" y="79"/>
                    <a:pt x="4217" y="223"/>
                  </a:cubicBezTo>
                  <a:cubicBezTo>
                    <a:pt x="3784" y="498"/>
                    <a:pt x="3528" y="991"/>
                    <a:pt x="3331" y="1503"/>
                  </a:cubicBezTo>
                  <a:cubicBezTo>
                    <a:pt x="3055" y="2232"/>
                    <a:pt x="2897" y="3020"/>
                    <a:pt x="2897" y="3809"/>
                  </a:cubicBezTo>
                  <a:cubicBezTo>
                    <a:pt x="2877" y="4518"/>
                    <a:pt x="2937" y="5326"/>
                    <a:pt x="2483" y="5858"/>
                  </a:cubicBezTo>
                  <a:cubicBezTo>
                    <a:pt x="2267" y="6114"/>
                    <a:pt x="1971" y="6271"/>
                    <a:pt x="1735" y="6508"/>
                  </a:cubicBezTo>
                  <a:cubicBezTo>
                    <a:pt x="1242" y="7040"/>
                    <a:pt x="1144" y="7828"/>
                    <a:pt x="1163" y="8557"/>
                  </a:cubicBezTo>
                  <a:cubicBezTo>
                    <a:pt x="1183" y="9286"/>
                    <a:pt x="1262" y="9995"/>
                    <a:pt x="1439" y="10705"/>
                  </a:cubicBezTo>
                  <a:cubicBezTo>
                    <a:pt x="1597" y="11414"/>
                    <a:pt x="1853" y="12143"/>
                    <a:pt x="1735" y="12872"/>
                  </a:cubicBezTo>
                  <a:cubicBezTo>
                    <a:pt x="1597" y="13660"/>
                    <a:pt x="1045" y="14310"/>
                    <a:pt x="671" y="15019"/>
                  </a:cubicBezTo>
                  <a:cubicBezTo>
                    <a:pt x="198" y="15886"/>
                    <a:pt x="1" y="16891"/>
                    <a:pt x="99" y="17857"/>
                  </a:cubicBezTo>
                  <a:cubicBezTo>
                    <a:pt x="277" y="19591"/>
                    <a:pt x="1242" y="20517"/>
                    <a:pt x="2838" y="21088"/>
                  </a:cubicBezTo>
                  <a:cubicBezTo>
                    <a:pt x="3436" y="21300"/>
                    <a:pt x="4075" y="21409"/>
                    <a:pt x="4714" y="21409"/>
                  </a:cubicBezTo>
                  <a:cubicBezTo>
                    <a:pt x="5673" y="21409"/>
                    <a:pt x="6632" y="21163"/>
                    <a:pt x="7449" y="20654"/>
                  </a:cubicBezTo>
                  <a:cubicBezTo>
                    <a:pt x="7843" y="20418"/>
                    <a:pt x="8217" y="20103"/>
                    <a:pt x="8473" y="19728"/>
                  </a:cubicBezTo>
                  <a:cubicBezTo>
                    <a:pt x="8769" y="19256"/>
                    <a:pt x="8907" y="18684"/>
                    <a:pt x="8985" y="18133"/>
                  </a:cubicBezTo>
                  <a:cubicBezTo>
                    <a:pt x="9458" y="14980"/>
                    <a:pt x="8572" y="11808"/>
                    <a:pt x="8453" y="8636"/>
                  </a:cubicBezTo>
                  <a:cubicBezTo>
                    <a:pt x="8434" y="8202"/>
                    <a:pt x="8414" y="7749"/>
                    <a:pt x="8296" y="7335"/>
                  </a:cubicBezTo>
                  <a:cubicBezTo>
                    <a:pt x="7941" y="6153"/>
                    <a:pt x="6700" y="5444"/>
                    <a:pt x="6227" y="4301"/>
                  </a:cubicBezTo>
                  <a:cubicBezTo>
                    <a:pt x="5853" y="3355"/>
                    <a:pt x="6050" y="2311"/>
                    <a:pt x="6010" y="1306"/>
                  </a:cubicBezTo>
                  <a:cubicBezTo>
                    <a:pt x="5991" y="952"/>
                    <a:pt x="5931" y="558"/>
                    <a:pt x="5675" y="282"/>
                  </a:cubicBezTo>
                  <a:cubicBezTo>
                    <a:pt x="5493" y="89"/>
                    <a:pt x="5232" y="1"/>
                    <a:pt x="4960" y="1"/>
                  </a:cubicBezTo>
                  <a:close/>
                </a:path>
              </a:pathLst>
            </a:custGeom>
            <a:solidFill>
              <a:srgbClr val="618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4"/>
            <p:cNvSpPr/>
            <p:nvPr/>
          </p:nvSpPr>
          <p:spPr>
            <a:xfrm>
              <a:off x="4409200" y="3274200"/>
              <a:ext cx="423625" cy="370925"/>
            </a:xfrm>
            <a:custGeom>
              <a:avLst/>
              <a:gdLst/>
              <a:ahLst/>
              <a:cxnLst/>
              <a:rect l="l" t="t" r="r" b="b"/>
              <a:pathLst>
                <a:path w="16945" h="14837" extrusionOk="0">
                  <a:moveTo>
                    <a:pt x="1872" y="0"/>
                  </a:moveTo>
                  <a:cubicBezTo>
                    <a:pt x="1872" y="0"/>
                    <a:pt x="0" y="14836"/>
                    <a:pt x="8473" y="14836"/>
                  </a:cubicBezTo>
                  <a:cubicBezTo>
                    <a:pt x="16945" y="14836"/>
                    <a:pt x="15073" y="0"/>
                    <a:pt x="15073" y="0"/>
                  </a:cubicBezTo>
                  <a:close/>
                </a:path>
              </a:pathLst>
            </a:custGeom>
            <a:solidFill>
              <a:srgbClr val="FCDB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4"/>
            <p:cNvSpPr/>
            <p:nvPr/>
          </p:nvSpPr>
          <p:spPr>
            <a:xfrm>
              <a:off x="4450575" y="3362850"/>
              <a:ext cx="340875" cy="26625"/>
            </a:xfrm>
            <a:custGeom>
              <a:avLst/>
              <a:gdLst/>
              <a:ahLst/>
              <a:cxnLst/>
              <a:rect l="l" t="t" r="r" b="b"/>
              <a:pathLst>
                <a:path w="13635" h="1065" extrusionOk="0">
                  <a:moveTo>
                    <a:pt x="99" y="1"/>
                  </a:moveTo>
                  <a:lnTo>
                    <a:pt x="1" y="434"/>
                  </a:lnTo>
                  <a:cubicBezTo>
                    <a:pt x="40" y="434"/>
                    <a:pt x="2720" y="1065"/>
                    <a:pt x="6719" y="1065"/>
                  </a:cubicBezTo>
                  <a:cubicBezTo>
                    <a:pt x="8749" y="1065"/>
                    <a:pt x="11093" y="907"/>
                    <a:pt x="13635" y="434"/>
                  </a:cubicBezTo>
                  <a:lnTo>
                    <a:pt x="13536" y="1"/>
                  </a:lnTo>
                  <a:cubicBezTo>
                    <a:pt x="11036" y="470"/>
                    <a:pt x="8707" y="627"/>
                    <a:pt x="6714" y="627"/>
                  </a:cubicBezTo>
                  <a:cubicBezTo>
                    <a:pt x="2769" y="627"/>
                    <a:pt x="138" y="14"/>
                    <a:pt x="99" y="1"/>
                  </a:cubicBezTo>
                  <a:close/>
                </a:path>
              </a:pathLst>
            </a:custGeom>
            <a:solidFill>
              <a:srgbClr val="3432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4"/>
            <p:cNvSpPr/>
            <p:nvPr/>
          </p:nvSpPr>
          <p:spPr>
            <a:xfrm>
              <a:off x="4450575" y="3425900"/>
              <a:ext cx="340875" cy="26625"/>
            </a:xfrm>
            <a:custGeom>
              <a:avLst/>
              <a:gdLst/>
              <a:ahLst/>
              <a:cxnLst/>
              <a:rect l="l" t="t" r="r" b="b"/>
              <a:pathLst>
                <a:path w="13635" h="1065" extrusionOk="0">
                  <a:moveTo>
                    <a:pt x="99" y="1"/>
                  </a:moveTo>
                  <a:lnTo>
                    <a:pt x="1" y="434"/>
                  </a:lnTo>
                  <a:cubicBezTo>
                    <a:pt x="40" y="434"/>
                    <a:pt x="2720" y="1064"/>
                    <a:pt x="6719" y="1064"/>
                  </a:cubicBezTo>
                  <a:cubicBezTo>
                    <a:pt x="8749" y="1064"/>
                    <a:pt x="11093" y="907"/>
                    <a:pt x="13635" y="434"/>
                  </a:cubicBezTo>
                  <a:lnTo>
                    <a:pt x="13536" y="1"/>
                  </a:lnTo>
                  <a:cubicBezTo>
                    <a:pt x="11036" y="464"/>
                    <a:pt x="8707" y="618"/>
                    <a:pt x="6713" y="618"/>
                  </a:cubicBezTo>
                  <a:cubicBezTo>
                    <a:pt x="2768" y="618"/>
                    <a:pt x="138" y="14"/>
                    <a:pt x="99" y="1"/>
                  </a:cubicBezTo>
                  <a:close/>
                </a:path>
              </a:pathLst>
            </a:custGeom>
            <a:solidFill>
              <a:srgbClr val="3432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539552" y="1531694"/>
            <a:ext cx="4608512" cy="3416320"/>
          </a:xfrm>
          <a:prstGeom prst="rect">
            <a:avLst/>
          </a:prstGeom>
        </p:spPr>
        <p:txBody>
          <a:bodyPr wrap="square">
            <a:spAutoFit/>
          </a:bodyPr>
          <a:lstStyle/>
          <a:p>
            <a:pPr algn="just">
              <a:lnSpc>
                <a:spcPct val="150000"/>
              </a:lnSpc>
            </a:pPr>
            <a:r>
              <a:rPr lang="en-US" sz="1800" b="1" smtClean="0">
                <a:solidFill>
                  <a:schemeClr val="bg2">
                    <a:lumMod val="50000"/>
                  </a:schemeClr>
                </a:solidFill>
              </a:rPr>
              <a:t>1. Theo </a:t>
            </a:r>
            <a:r>
              <a:rPr lang="en-US" sz="1800" b="1">
                <a:solidFill>
                  <a:schemeClr val="bg2">
                    <a:lumMod val="50000"/>
                  </a:schemeClr>
                </a:solidFill>
              </a:rPr>
              <a:t>em, vì sao những trò chơi này thường diễn ra vào dịp tết đến, xuân </a:t>
            </a:r>
            <a:r>
              <a:rPr lang="en-US" sz="1800" b="1">
                <a:solidFill>
                  <a:schemeClr val="bg2">
                    <a:lumMod val="50000"/>
                  </a:schemeClr>
                </a:solidFill>
              </a:rPr>
              <a:t>về</a:t>
            </a:r>
            <a:r>
              <a:rPr lang="en-US" sz="1800" b="1" smtClean="0">
                <a:solidFill>
                  <a:schemeClr val="bg2">
                    <a:lumMod val="50000"/>
                  </a:schemeClr>
                </a:solidFill>
              </a:rPr>
              <a:t>?</a:t>
            </a:r>
          </a:p>
          <a:p>
            <a:pPr algn="just">
              <a:lnSpc>
                <a:spcPct val="150000"/>
              </a:lnSpc>
            </a:pPr>
            <a:r>
              <a:rPr lang="en-US" sz="1800" b="1" smtClean="0">
                <a:solidFill>
                  <a:schemeClr val="bg2">
                    <a:lumMod val="50000"/>
                  </a:schemeClr>
                </a:solidFill>
              </a:rPr>
              <a:t>2. Các </a:t>
            </a:r>
            <a:r>
              <a:rPr lang="en-US" sz="1800" b="1">
                <a:solidFill>
                  <a:schemeClr val="bg2">
                    <a:lumMod val="50000"/>
                  </a:schemeClr>
                </a:solidFill>
              </a:rPr>
              <a:t>trò chơi này có ý nghĩa như thế nào đối với mỗi cộng đồng dân cư hoặc vùng, miền?</a:t>
            </a:r>
            <a:endParaRPr lang="vi-VN" sz="1800" b="1">
              <a:solidFill>
                <a:schemeClr val="bg2">
                  <a:lumMod val="50000"/>
                </a:schemeClr>
              </a:solidFill>
            </a:endParaRPr>
          </a:p>
          <a:p>
            <a:pPr algn="just">
              <a:lnSpc>
                <a:spcPct val="150000"/>
              </a:lnSpc>
            </a:pPr>
            <a:r>
              <a:rPr lang="en-US" sz="1800" b="1" smtClean="0">
                <a:solidFill>
                  <a:schemeClr val="bg2">
                    <a:lumMod val="50000"/>
                  </a:schemeClr>
                </a:solidFill>
              </a:rPr>
              <a:t>3. Em </a:t>
            </a:r>
            <a:r>
              <a:rPr lang="en-US" sz="1800" b="1">
                <a:solidFill>
                  <a:schemeClr val="bg2">
                    <a:lumMod val="50000"/>
                  </a:schemeClr>
                </a:solidFill>
              </a:rPr>
              <a:t>còn biết thêm những trò chơi dân gian nào </a:t>
            </a:r>
            <a:r>
              <a:rPr lang="en-US" sz="1800" b="1">
                <a:solidFill>
                  <a:schemeClr val="bg2">
                    <a:lumMod val="50000"/>
                  </a:schemeClr>
                </a:solidFill>
              </a:rPr>
              <a:t>khác</a:t>
            </a:r>
            <a:r>
              <a:rPr lang="en-US" sz="1800" b="1" smtClean="0">
                <a:solidFill>
                  <a:schemeClr val="bg2">
                    <a:lumMod val="50000"/>
                  </a:schemeClr>
                </a:solidFill>
              </a:rPr>
              <a:t>?</a:t>
            </a:r>
            <a:endParaRPr lang="vi-VN" sz="1800" b="1">
              <a:solidFill>
                <a:schemeClr val="bg2">
                  <a:lumMod val="50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 name="Rectangle 4"/>
          <p:cNvSpPr/>
          <p:nvPr/>
        </p:nvSpPr>
        <p:spPr>
          <a:xfrm>
            <a:off x="827584" y="1275606"/>
            <a:ext cx="2520280" cy="1938992"/>
          </a:xfrm>
          <a:prstGeom prst="rect">
            <a:avLst/>
          </a:prstGeom>
        </p:spPr>
        <p:txBody>
          <a:bodyPr wrap="square">
            <a:spAutoFit/>
          </a:bodyPr>
          <a:lstStyle/>
          <a:p>
            <a:pPr algn="just">
              <a:lnSpc>
                <a:spcPct val="150000"/>
              </a:lnSpc>
            </a:pPr>
            <a:r>
              <a:rPr lang="en-US" sz="2000" b="1">
                <a:solidFill>
                  <a:schemeClr val="bg1"/>
                </a:solidFill>
              </a:rPr>
              <a:t>N</a:t>
            </a:r>
            <a:r>
              <a:rPr lang="en-US" sz="2000" b="1" smtClean="0">
                <a:solidFill>
                  <a:schemeClr val="bg1"/>
                </a:solidFill>
              </a:rPr>
              <a:t>hững </a:t>
            </a:r>
            <a:r>
              <a:rPr lang="en-US" sz="2000" b="1">
                <a:solidFill>
                  <a:schemeClr val="bg1"/>
                </a:solidFill>
              </a:rPr>
              <a:t>trò </a:t>
            </a:r>
            <a:r>
              <a:rPr lang="en-US" sz="2000" b="1">
                <a:solidFill>
                  <a:schemeClr val="bg1"/>
                </a:solidFill>
              </a:rPr>
              <a:t>chơi </a:t>
            </a:r>
            <a:r>
              <a:rPr lang="en-US" sz="2000" b="1" smtClean="0">
                <a:solidFill>
                  <a:schemeClr val="bg1"/>
                </a:solidFill>
              </a:rPr>
              <a:t>dân gian </a:t>
            </a:r>
            <a:r>
              <a:rPr lang="en-US" sz="2000" b="1">
                <a:solidFill>
                  <a:schemeClr val="bg1"/>
                </a:solidFill>
              </a:rPr>
              <a:t>thường diễn ra vào dịp tết đến, </a:t>
            </a:r>
            <a:r>
              <a:rPr lang="en-US" sz="2000" b="1">
                <a:solidFill>
                  <a:schemeClr val="bg1"/>
                </a:solidFill>
              </a:rPr>
              <a:t>xuân </a:t>
            </a:r>
            <a:r>
              <a:rPr lang="en-US" sz="2000" b="1" smtClean="0">
                <a:solidFill>
                  <a:schemeClr val="bg1"/>
                </a:solidFill>
              </a:rPr>
              <a:t>về vì:</a:t>
            </a:r>
            <a:endParaRPr lang="en-US" sz="2000" b="1">
              <a:solidFill>
                <a:schemeClr val="bg1"/>
              </a:solidFill>
            </a:endParaRPr>
          </a:p>
        </p:txBody>
      </p:sp>
      <p:sp>
        <p:nvSpPr>
          <p:cNvPr id="6" name="Rectangle 5"/>
          <p:cNvSpPr/>
          <p:nvPr/>
        </p:nvSpPr>
        <p:spPr>
          <a:xfrm>
            <a:off x="5076056" y="627534"/>
            <a:ext cx="3535288" cy="3739998"/>
          </a:xfrm>
          <a:prstGeom prst="rect">
            <a:avLst/>
          </a:prstGeom>
        </p:spPr>
        <p:txBody>
          <a:bodyPr wrap="square">
            <a:spAutoFit/>
          </a:bodyPr>
          <a:lstStyle/>
          <a:p>
            <a:pPr algn="just">
              <a:lnSpc>
                <a:spcPct val="150000"/>
              </a:lnSpc>
            </a:pPr>
            <a:r>
              <a:rPr lang="vi-VN" sz="1600">
                <a:solidFill>
                  <a:schemeClr val="tx1">
                    <a:lumMod val="90000"/>
                    <a:lumOff val="10000"/>
                  </a:schemeClr>
                </a:solidFill>
              </a:rPr>
              <a:t>Từ xa xưa, trong dịp Tết cổ truyền, các trò chơi dân gian là phần không thể thiếu bởi nó luôn có sức thu hút vì mang đến những tiếng cười vui vẻ không khí sôi động, rạo rực của tinh thần đua </a:t>
            </a:r>
            <a:r>
              <a:rPr lang="vi-VN" sz="1600">
                <a:solidFill>
                  <a:schemeClr val="tx1">
                    <a:lumMod val="90000"/>
                    <a:lumOff val="10000"/>
                  </a:schemeClr>
                </a:solidFill>
              </a:rPr>
              <a:t>tranh</a:t>
            </a:r>
            <a:r>
              <a:rPr lang="vi-VN" sz="1600" smtClean="0">
                <a:solidFill>
                  <a:schemeClr val="tx1">
                    <a:lumMod val="90000"/>
                    <a:lumOff val="10000"/>
                  </a:schemeClr>
                </a:solidFill>
              </a:rPr>
              <a:t>. Không </a:t>
            </a:r>
            <a:r>
              <a:rPr lang="vi-VN" sz="1600">
                <a:solidFill>
                  <a:schemeClr val="tx1">
                    <a:lumMod val="90000"/>
                    <a:lumOff val="10000"/>
                  </a:schemeClr>
                </a:solidFill>
              </a:rPr>
              <a:t>chỉ khiến con người vui vẻ, hòa nhập và gần gũi, các trò chơi dân gian còn chứa đựng những nét đẹp văn hóa, thấm đẫm giá trị truyền thống của dân </a:t>
            </a:r>
            <a:r>
              <a:rPr lang="vi-VN" sz="1600">
                <a:solidFill>
                  <a:schemeClr val="tx1">
                    <a:lumMod val="90000"/>
                    <a:lumOff val="10000"/>
                  </a:schemeClr>
                </a:solidFill>
              </a:rPr>
              <a:t>tộc</a:t>
            </a:r>
            <a:r>
              <a:rPr lang="vi-VN" sz="1600" smtClean="0">
                <a:solidFill>
                  <a:schemeClr val="tx1">
                    <a:lumMod val="90000"/>
                    <a:lumOff val="10000"/>
                  </a:schemeClr>
                </a:solidFill>
              </a:rPr>
              <a:t>.</a:t>
            </a:r>
            <a:endParaRPr lang="vi-VN" sz="1600">
              <a:solidFill>
                <a:schemeClr val="tx1">
                  <a:lumMod val="90000"/>
                  <a:lumOff val="10000"/>
                </a:schemeClr>
              </a:solidFill>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Bakery Shop by Slidesgo">
  <a:themeElements>
    <a:clrScheme name="Simple Light">
      <a:dk1>
        <a:srgbClr val="542200"/>
      </a:dk1>
      <a:lt1>
        <a:srgbClr val="FFF4DF"/>
      </a:lt1>
      <a:dk2>
        <a:srgbClr val="FC9D47"/>
      </a:dk2>
      <a:lt2>
        <a:srgbClr val="E7A468"/>
      </a:lt2>
      <a:accent1>
        <a:srgbClr val="E75E00"/>
      </a:accent1>
      <a:accent2>
        <a:srgbClr val="9A4D2F"/>
      </a:accent2>
      <a:accent3>
        <a:srgbClr val="FBB85E"/>
      </a:accent3>
      <a:accent4>
        <a:srgbClr val="FFF4DF"/>
      </a:accent4>
      <a:accent5>
        <a:srgbClr val="333333"/>
      </a:accent5>
      <a:accent6>
        <a:srgbClr val="F7CC9A"/>
      </a:accent6>
      <a:hlink>
        <a:srgbClr val="9A4D2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TotalTime>
  <Words>1006</Words>
  <Application>Microsoft Office PowerPoint</Application>
  <PresentationFormat>On-screen Show (16:9)</PresentationFormat>
  <Paragraphs>51</Paragraphs>
  <Slides>14</Slides>
  <Notes>5</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Lato</vt:lpstr>
      <vt:lpstr>Lato Black</vt:lpstr>
      <vt:lpstr>Bakery Shop by Slidesgo</vt:lpstr>
      <vt:lpstr>PowerPoint Presentation</vt:lpstr>
      <vt:lpstr>PowerPoint Presentation</vt:lpstr>
      <vt:lpstr>PowerPoint Presentation</vt:lpstr>
      <vt:lpstr>Quan sát các bức ảnh sau đây</vt:lpstr>
      <vt:lpstr>PowerPoint Presentation</vt:lpstr>
      <vt:lpstr>PowerPoint Presentation</vt:lpstr>
      <vt:lpstr>PowerPoint Presentation</vt:lpstr>
      <vt:lpstr>THẢO LUẬN NHÓM</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Bakery Shop</dc:title>
  <dc:creator>DELL</dc:creator>
  <cp:lastModifiedBy>DELL</cp:lastModifiedBy>
  <cp:revision>8</cp:revision>
  <dcterms:modified xsi:type="dcterms:W3CDTF">2021-09-09T08:03:25Z</dcterms:modified>
</cp:coreProperties>
</file>