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70" r:id="rId6"/>
  </p:sldMasterIdLst>
  <p:notesMasterIdLst>
    <p:notesMasterId r:id="rId38"/>
  </p:notesMasterIdLst>
  <p:sldIdLst>
    <p:sldId id="256" r:id="rId7"/>
    <p:sldId id="346" r:id="rId8"/>
    <p:sldId id="257" r:id="rId9"/>
    <p:sldId id="258" r:id="rId10"/>
    <p:sldId id="348" r:id="rId11"/>
    <p:sldId id="347" r:id="rId12"/>
    <p:sldId id="349" r:id="rId13"/>
    <p:sldId id="350" r:id="rId14"/>
    <p:sldId id="351" r:id="rId15"/>
    <p:sldId id="264" r:id="rId16"/>
    <p:sldId id="357" r:id="rId17"/>
    <p:sldId id="358" r:id="rId18"/>
    <p:sldId id="293" r:id="rId19"/>
    <p:sldId id="359" r:id="rId20"/>
    <p:sldId id="360" r:id="rId21"/>
    <p:sldId id="361" r:id="rId22"/>
    <p:sldId id="271" r:id="rId23"/>
    <p:sldId id="362" r:id="rId24"/>
    <p:sldId id="363" r:id="rId25"/>
    <p:sldId id="352" r:id="rId26"/>
    <p:sldId id="353" r:id="rId27"/>
    <p:sldId id="354" r:id="rId28"/>
    <p:sldId id="265" r:id="rId29"/>
    <p:sldId id="355" r:id="rId30"/>
    <p:sldId id="356" r:id="rId31"/>
    <p:sldId id="262" r:id="rId32"/>
    <p:sldId id="261" r:id="rId33"/>
    <p:sldId id="260" r:id="rId34"/>
    <p:sldId id="309" r:id="rId35"/>
    <p:sldId id="279" r:id="rId36"/>
    <p:sldId id="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0066"/>
    <a:srgbClr val="3399FF"/>
    <a:srgbClr val="66CCFF"/>
    <a:srgbClr val="C684BB"/>
    <a:srgbClr val="AF519F"/>
    <a:srgbClr val="E2891E"/>
    <a:srgbClr val="000000"/>
    <a:srgbClr val="B6954A"/>
    <a:srgbClr val="4165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81" autoAdjust="0"/>
  </p:normalViewPr>
  <p:slideViewPr>
    <p:cSldViewPr snapToGrid="0">
      <p:cViewPr varScale="1">
        <p:scale>
          <a:sx n="49" d="100"/>
          <a:sy n="49" d="100"/>
        </p:scale>
        <p:origin x="1524" y="36"/>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4396901512357064"/>
          <c:y val="1.67532249958116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2138938184184"/>
          <c:y val="4.2729166309396452E-2"/>
          <c:w val="0.57022919165720298"/>
          <c:h val="0.7715722835700991"/>
        </c:manualLayout>
      </c:layout>
      <c:barChart>
        <c:barDir val="col"/>
        <c:grouping val="clustered"/>
        <c:varyColors val="0"/>
        <c:ser>
          <c:idx val="0"/>
          <c:order val="0"/>
          <c:tx>
            <c:strRef>
              <c:f>Sheet1!$B$1</c:f>
              <c:strCache>
                <c:ptCount val="1"/>
                <c:pt idx="0">
                  <c:v>Tần số (n)</c:v>
                </c:pt>
              </c:strCache>
            </c:strRef>
          </c:tx>
          <c:spPr>
            <a:solidFill>
              <a:schemeClr val="accent2"/>
            </a:solidFill>
            <a:ln>
              <a:noFill/>
            </a:ln>
            <a:effectLst/>
          </c:spPr>
          <c:invertIfNegative val="0"/>
          <c:cat>
            <c:numRef>
              <c:f>Sheet1!$A$2:$A$6</c:f>
              <c:numCache>
                <c:formatCode>General</c:formatCode>
                <c:ptCount val="5"/>
                <c:pt idx="0">
                  <c:v>2</c:v>
                </c:pt>
                <c:pt idx="1">
                  <c:v>3</c:v>
                </c:pt>
                <c:pt idx="2">
                  <c:v>4</c:v>
                </c:pt>
                <c:pt idx="3">
                  <c:v>5</c:v>
                </c:pt>
              </c:numCache>
            </c:numRef>
          </c:cat>
          <c:val>
            <c:numRef>
              <c:f>Sheet1!$B$2:$B$6</c:f>
              <c:numCache>
                <c:formatCode>General</c:formatCode>
                <c:ptCount val="5"/>
                <c:pt idx="0">
                  <c:v>5</c:v>
                </c:pt>
                <c:pt idx="1">
                  <c:v>11</c:v>
                </c:pt>
                <c:pt idx="2">
                  <c:v>6</c:v>
                </c:pt>
                <c:pt idx="3">
                  <c:v>8</c:v>
                </c:pt>
              </c:numCache>
            </c:numRef>
          </c:val>
          <c:extLst>
            <c:ext xmlns:c16="http://schemas.microsoft.com/office/drawing/2014/chart" uri="{C3380CC4-5D6E-409C-BE32-E72D297353CC}">
              <c16:uniqueId val="{00000000-CFE7-46F7-B2E8-624BEB2D3209}"/>
            </c:ext>
          </c:extLst>
        </c:ser>
        <c:dLbls>
          <c:showLegendKey val="0"/>
          <c:showVal val="0"/>
          <c:showCatName val="0"/>
          <c:showSerName val="0"/>
          <c:showPercent val="0"/>
          <c:showBubbleSize val="0"/>
        </c:dLbls>
        <c:gapWidth val="100"/>
        <c:axId val="525585136"/>
        <c:axId val="525584776"/>
      </c:barChart>
      <c:catAx>
        <c:axId val="52558513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a:latin typeface="Times New Roman" panose="02020603050405020304" pitchFamily="18" charset="0"/>
                    <a:cs typeface="Times New Roman" panose="02020603050405020304" pitchFamily="18" charset="0"/>
                  </a:rPr>
                  <a:t>Số</a:t>
                </a:r>
                <a:r>
                  <a:rPr lang="en-US" sz="1800" baseline="0">
                    <a:latin typeface="Times New Roman" panose="02020603050405020304" pitchFamily="18" charset="0"/>
                    <a:cs typeface="Times New Roman" panose="02020603050405020304" pitchFamily="18" charset="0"/>
                  </a:rPr>
                  <a:t> sản phẩm</a:t>
                </a:r>
                <a:endParaRPr lang="en-US" sz="1800">
                  <a:latin typeface="Times New Roman" panose="02020603050405020304" pitchFamily="18" charset="0"/>
                  <a:cs typeface="Times New Roman" panose="02020603050405020304" pitchFamily="18" charset="0"/>
                </a:endParaRPr>
              </a:p>
            </c:rich>
          </c:tx>
          <c:layout>
            <c:manualLayout>
              <c:xMode val="edge"/>
              <c:yMode val="edge"/>
              <c:x val="0.65240765966592795"/>
              <c:y val="0.8254313955436419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28575" cap="flat" cmpd="sng" algn="ctr">
            <a:solidFill>
              <a:schemeClr val="accent1"/>
            </a:solidFill>
            <a:round/>
            <a:headEnd type="none" w="med" len="med"/>
            <a:tailEnd type="triangle" w="med" len="me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25584776"/>
        <c:crosses val="autoZero"/>
        <c:auto val="1"/>
        <c:lblAlgn val="ctr"/>
        <c:lblOffset val="100"/>
        <c:noMultiLvlLbl val="0"/>
      </c:catAx>
      <c:valAx>
        <c:axId val="525584776"/>
        <c:scaling>
          <c:orientation val="minMax"/>
        </c:scaling>
        <c:delete val="0"/>
        <c:axPos val="l"/>
        <c:numFmt formatCode="General" sourceLinked="1"/>
        <c:majorTickMark val="cross"/>
        <c:minorTickMark val="none"/>
        <c:tickLblPos val="nextTo"/>
        <c:spPr>
          <a:noFill/>
          <a:ln w="28575">
            <a:solidFill>
              <a:schemeClr val="accent1"/>
            </a:solidFill>
            <a:headEnd type="none" w="med" len="med"/>
            <a:tailEnd type="triangle" w="med" len="me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25585136"/>
        <c:crosses val="autoZero"/>
        <c:crossBetween val="between"/>
        <c:majorUnit val="1"/>
        <c:min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39370078740157E-2"/>
          <c:y val="3.7475841916796523E-2"/>
          <c:w val="0.86826589384660247"/>
          <c:h val="0.8753837020372453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Sheet1!$A$2:$A$5</c:f>
              <c:numCache>
                <c:formatCode>General</c:formatCode>
                <c:ptCount val="4"/>
                <c:pt idx="0">
                  <c:v>7</c:v>
                </c:pt>
                <c:pt idx="1">
                  <c:v>8</c:v>
                </c:pt>
                <c:pt idx="2">
                  <c:v>9</c:v>
                </c:pt>
                <c:pt idx="3">
                  <c:v>10</c:v>
                </c:pt>
              </c:numCache>
            </c:numRef>
          </c:cat>
          <c:val>
            <c:numRef>
              <c:f>Sheet1!$B$2:$B$5</c:f>
              <c:numCache>
                <c:formatCode>General</c:formatCode>
                <c:ptCount val="4"/>
                <c:pt idx="0">
                  <c:v>8</c:v>
                </c:pt>
                <c:pt idx="1">
                  <c:v>14</c:v>
                </c:pt>
                <c:pt idx="2">
                  <c:v>15</c:v>
                </c:pt>
                <c:pt idx="3">
                  <c:v>9</c:v>
                </c:pt>
              </c:numCache>
            </c:numRef>
          </c:val>
          <c:extLst>
            <c:ext xmlns:c16="http://schemas.microsoft.com/office/drawing/2014/chart" uri="{C3380CC4-5D6E-409C-BE32-E72D297353CC}">
              <c16:uniqueId val="{00000000-CCAF-4972-94C3-CBA44C5B80E0}"/>
            </c:ext>
          </c:extLst>
        </c:ser>
        <c:dLbls>
          <c:showLegendKey val="0"/>
          <c:showVal val="0"/>
          <c:showCatName val="0"/>
          <c:showSerName val="0"/>
          <c:showPercent val="0"/>
          <c:showBubbleSize val="0"/>
        </c:dLbls>
        <c:gapWidth val="219"/>
        <c:overlap val="-27"/>
        <c:axId val="556475951"/>
        <c:axId val="987097935"/>
      </c:barChart>
      <c:catAx>
        <c:axId val="5564759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Điểm</a:t>
                </a:r>
              </a:p>
            </c:rich>
          </c:tx>
          <c:layout>
            <c:manualLayout>
              <c:xMode val="edge"/>
              <c:yMode val="edge"/>
              <c:x val="0.90123742344706914"/>
              <c:y val="0.840456192975878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accent1"/>
            </a:solidFill>
            <a:round/>
            <a:tailEnd type="triangle"/>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7097935"/>
        <c:crosses val="autoZero"/>
        <c:auto val="1"/>
        <c:lblAlgn val="ctr"/>
        <c:lblOffset val="100"/>
        <c:tickLblSkip val="1"/>
        <c:noMultiLvlLbl val="0"/>
      </c:catAx>
      <c:valAx>
        <c:axId val="987097935"/>
        <c:scaling>
          <c:orientation val="minMax"/>
        </c:scaling>
        <c:delete val="0"/>
        <c:axPos val="l"/>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Tần</a:t>
                </a:r>
                <a:r>
                  <a:rPr lang="en-US" baseline="0"/>
                  <a:t> số (n)</a:t>
                </a:r>
                <a:endParaRPr lang="en-US"/>
              </a:p>
            </c:rich>
          </c:tx>
          <c:layout>
            <c:manualLayout>
              <c:xMode val="edge"/>
              <c:yMode val="edge"/>
              <c:x val="0.11623924894003634"/>
              <c:y val="2.0552995575477094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accent1"/>
            </a:solidFill>
            <a:tailEnd type="triangle"/>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6475951"/>
        <c:crossesAt val="0"/>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0.21531</cdr:x>
      <cdr:y>0.29927</cdr:y>
    </cdr:from>
    <cdr:to>
      <cdr:x>0.58419</cdr:x>
      <cdr:y>0.29927</cdr:y>
    </cdr:to>
    <cdr:cxnSp macro="">
      <cdr:nvCxnSpPr>
        <cdr:cNvPr id="8" name="Straight Connector 7">
          <a:extLst xmlns:a="http://schemas.openxmlformats.org/drawingml/2006/main">
            <a:ext uri="{FF2B5EF4-FFF2-40B4-BE49-F238E27FC236}">
              <a16:creationId xmlns:a16="http://schemas.microsoft.com/office/drawing/2014/main" id="{AAAEB6C1-7A36-4010-1FB0-6BB84E1B44CC}"/>
            </a:ext>
          </a:extLst>
        </cdr:cNvPr>
        <cdr:cNvCxnSpPr/>
      </cdr:nvCxnSpPr>
      <cdr:spPr>
        <a:xfrm xmlns:a="http://schemas.openxmlformats.org/drawingml/2006/main">
          <a:off x="933263" y="1134328"/>
          <a:ext cx="1598922" cy="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0.21646</cdr:x>
      <cdr:y>0.10689</cdr:y>
    </cdr:from>
    <cdr:to>
      <cdr:x>0.35396</cdr:x>
      <cdr:y>0.10689</cdr:y>
    </cdr:to>
    <cdr:cxnSp macro="">
      <cdr:nvCxnSpPr>
        <cdr:cNvPr id="3" name="Straight Connector 2">
          <a:extLst xmlns:a="http://schemas.openxmlformats.org/drawingml/2006/main">
            <a:ext uri="{FF2B5EF4-FFF2-40B4-BE49-F238E27FC236}">
              <a16:creationId xmlns:a16="http://schemas.microsoft.com/office/drawing/2014/main" id="{3FE5081C-0CDC-9D7A-4D77-AB16C54218BC}"/>
            </a:ext>
          </a:extLst>
        </cdr:cNvPr>
        <cdr:cNvCxnSpPr/>
      </cdr:nvCxnSpPr>
      <cdr:spPr>
        <a:xfrm xmlns:a="http://schemas.openxmlformats.org/drawingml/2006/main">
          <a:off x="938248" y="405147"/>
          <a:ext cx="596010" cy="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0.21677</cdr:x>
      <cdr:y>0.42906</cdr:y>
    </cdr:from>
    <cdr:to>
      <cdr:x>0.46553</cdr:x>
      <cdr:y>0.42906</cdr:y>
    </cdr:to>
    <cdr:cxnSp macro="">
      <cdr:nvCxnSpPr>
        <cdr:cNvPr id="6" name="Straight Connector 5">
          <a:extLst xmlns:a="http://schemas.openxmlformats.org/drawingml/2006/main">
            <a:ext uri="{FF2B5EF4-FFF2-40B4-BE49-F238E27FC236}">
              <a16:creationId xmlns:a16="http://schemas.microsoft.com/office/drawing/2014/main" id="{4FBBC93F-740F-9385-6B47-991A9653B77E}"/>
            </a:ext>
          </a:extLst>
        </cdr:cNvPr>
        <cdr:cNvCxnSpPr/>
      </cdr:nvCxnSpPr>
      <cdr:spPr>
        <a:xfrm xmlns:a="http://schemas.openxmlformats.org/drawingml/2006/main">
          <a:off x="939592" y="1626273"/>
          <a:ext cx="1078243" cy="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0.21677</cdr:x>
      <cdr:y>0.48919</cdr:y>
    </cdr:from>
    <cdr:to>
      <cdr:x>0.25344</cdr:x>
      <cdr:y>0.49272</cdr:y>
    </cdr:to>
    <cdr:cxnSp macro="">
      <cdr:nvCxnSpPr>
        <cdr:cNvPr id="2" name="Straight Connector 1">
          <a:extLst xmlns:a="http://schemas.openxmlformats.org/drawingml/2006/main">
            <a:ext uri="{FF2B5EF4-FFF2-40B4-BE49-F238E27FC236}">
              <a16:creationId xmlns:a16="http://schemas.microsoft.com/office/drawing/2014/main" id="{B4932780-1BE5-4221-D454-4F8E56D4DC85}"/>
            </a:ext>
          </a:extLst>
        </cdr:cNvPr>
        <cdr:cNvCxnSpPr/>
      </cdr:nvCxnSpPr>
      <cdr:spPr>
        <a:xfrm xmlns:a="http://schemas.openxmlformats.org/drawingml/2006/main" flipV="1">
          <a:off x="939592" y="1854200"/>
          <a:ext cx="158958" cy="13373"/>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0.10225</cdr:x>
      <cdr:y>0.46275</cdr:y>
    </cdr:from>
    <cdr:to>
      <cdr:x>0.17438</cdr:x>
      <cdr:y>0.46275</cdr:y>
    </cdr:to>
    <cdr:cxnSp macro="">
      <cdr:nvCxnSpPr>
        <cdr:cNvPr id="3" name="Straight Connector 2">
          <a:extLst xmlns:a="http://schemas.openxmlformats.org/drawingml/2006/main">
            <a:ext uri="{FF2B5EF4-FFF2-40B4-BE49-F238E27FC236}">
              <a16:creationId xmlns:a16="http://schemas.microsoft.com/office/drawing/2014/main" id="{7CBAD1C0-DDFB-5454-975D-15B75BD9CD73}"/>
            </a:ext>
          </a:extLst>
        </cdr:cNvPr>
        <cdr:cNvCxnSpPr/>
      </cdr:nvCxnSpPr>
      <cdr:spPr>
        <a:xfrm xmlns:a="http://schemas.openxmlformats.org/drawingml/2006/main">
          <a:off x="408032" y="1454833"/>
          <a:ext cx="287867" cy="0"/>
        </a:xfrm>
        <a:prstGeom xmlns:a="http://schemas.openxmlformats.org/drawingml/2006/main" prst="line">
          <a:avLst/>
        </a:pr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0.08741</cdr:x>
      <cdr:y>0.14204</cdr:y>
    </cdr:from>
    <cdr:to>
      <cdr:x>0.38337</cdr:x>
      <cdr:y>0.14617</cdr:y>
    </cdr:to>
    <cdr:cxnSp macro="">
      <cdr:nvCxnSpPr>
        <cdr:cNvPr id="5" name="Straight Connector 4">
          <a:extLst xmlns:a="http://schemas.openxmlformats.org/drawingml/2006/main">
            <a:ext uri="{FF2B5EF4-FFF2-40B4-BE49-F238E27FC236}">
              <a16:creationId xmlns:a16="http://schemas.microsoft.com/office/drawing/2014/main" id="{8D11EA01-78E3-F9D3-C75B-C2BA81BD230B}"/>
            </a:ext>
          </a:extLst>
        </cdr:cNvPr>
        <cdr:cNvCxnSpPr/>
      </cdr:nvCxnSpPr>
      <cdr:spPr>
        <a:xfrm xmlns:a="http://schemas.openxmlformats.org/drawingml/2006/main">
          <a:off x="348815" y="446559"/>
          <a:ext cx="1181100" cy="12998"/>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0.08953</cdr:x>
      <cdr:y>0.09405</cdr:y>
    </cdr:from>
    <cdr:to>
      <cdr:x>0.6019</cdr:x>
      <cdr:y>0.09405</cdr:y>
    </cdr:to>
    <cdr:cxnSp macro="">
      <cdr:nvCxnSpPr>
        <cdr:cNvPr id="7" name="Straight Connector 6">
          <a:extLst xmlns:a="http://schemas.openxmlformats.org/drawingml/2006/main">
            <a:ext uri="{FF2B5EF4-FFF2-40B4-BE49-F238E27FC236}">
              <a16:creationId xmlns:a16="http://schemas.microsoft.com/office/drawing/2014/main" id="{4E59797C-4E2F-7E69-A7AC-6CC7A5FC8242}"/>
            </a:ext>
          </a:extLst>
        </cdr:cNvPr>
        <cdr:cNvCxnSpPr/>
      </cdr:nvCxnSpPr>
      <cdr:spPr>
        <a:xfrm xmlns:a="http://schemas.openxmlformats.org/drawingml/2006/main">
          <a:off x="357281" y="295680"/>
          <a:ext cx="2044700" cy="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0.08741</cdr:x>
      <cdr:y>0.41197</cdr:y>
    </cdr:from>
    <cdr:to>
      <cdr:x>0.81831</cdr:x>
      <cdr:y>0.41197</cdr:y>
    </cdr:to>
    <cdr:cxnSp macro="">
      <cdr:nvCxnSpPr>
        <cdr:cNvPr id="9" name="Straight Connector 8">
          <a:extLst xmlns:a="http://schemas.openxmlformats.org/drawingml/2006/main">
            <a:ext uri="{FF2B5EF4-FFF2-40B4-BE49-F238E27FC236}">
              <a16:creationId xmlns:a16="http://schemas.microsoft.com/office/drawing/2014/main" id="{036587B4-54EA-8934-255A-E6269A57F466}"/>
            </a:ext>
          </a:extLst>
        </cdr:cNvPr>
        <cdr:cNvCxnSpPr/>
      </cdr:nvCxnSpPr>
      <cdr:spPr>
        <a:xfrm xmlns:a="http://schemas.openxmlformats.org/drawingml/2006/main">
          <a:off x="348815" y="1295190"/>
          <a:ext cx="2916766" cy="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oleObject" Target="../embeddings/oleObject2.bin"/><Relationship Id="rId4" Type="http://schemas.openxmlformats.org/officeDocument/2006/relationships/image" Target="../media/image20.emf"/></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Times New Roman" panose="02020603050405020304" pitchFamily="18" charset="0"/>
                <a:ea typeface="Times New Roman" panose="02020603050405020304" pitchFamily="18" charset="0"/>
              </a:rPr>
              <a:t>GV </a:t>
            </a:r>
            <a:r>
              <a:rPr lang="en-US" sz="2800" dirty="0" err="1">
                <a:solidFill>
                  <a:srgbClr val="000000"/>
                </a:solidFill>
                <a:effectLst/>
                <a:latin typeface="Times New Roman" panose="02020603050405020304" pitchFamily="18" charset="0"/>
                <a:ea typeface="Times New Roman" panose="02020603050405020304" pitchFamily="18" charset="0"/>
              </a:rPr>
              <a:t>chiếu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HS </a:t>
            </a:r>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Times New Roman" panose="02020603050405020304" pitchFamily="18" charset="0"/>
                <a:ea typeface="Calibri" panose="020F0502020204030204" pitchFamily="34" charset="0"/>
              </a:rPr>
              <a:t>Bảng thống kê 1</a:t>
            </a:r>
            <a:r>
              <a:rPr lang="en-US" sz="1800" dirty="0">
                <a:solidFill>
                  <a:srgbClr val="000000"/>
                </a:solidFill>
                <a:effectLst/>
                <a:latin typeface="Times New Roman" panose="02020603050405020304" pitchFamily="18" charset="0"/>
                <a:ea typeface="Calibri" panose="020F0502020204030204" pitchFamily="34" charset="0"/>
              </a:rPr>
              <a:t>6</a:t>
            </a:r>
            <a:r>
              <a:rPr lang="vi-VN" sz="1800" dirty="0">
                <a:solidFill>
                  <a:srgbClr val="000000"/>
                </a:solidFill>
                <a:effectLst/>
                <a:latin typeface="Times New Roman" panose="02020603050405020304" pitchFamily="18" charset="0"/>
                <a:ea typeface="Calibri" panose="020F0502020204030204" pitchFamily="34" charset="0"/>
              </a:rPr>
              <a:t> là loại bảng thống kê như thế nào chúng ta tìm hiểu bài mới</a:t>
            </a:r>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3</a:t>
            </a:fld>
            <a:endParaRPr lang="en-US"/>
          </a:p>
        </p:txBody>
      </p:sp>
      <p:graphicFrame>
        <p:nvGraphicFramePr>
          <p:cNvPr id="6" name="Object 5">
            <a:extLst>
              <a:ext uri="{FF2B5EF4-FFF2-40B4-BE49-F238E27FC236}">
                <a16:creationId xmlns:a16="http://schemas.microsoft.com/office/drawing/2014/main" id="{220255E6-14D6-EEFC-9A46-F6604682A748}"/>
              </a:ext>
            </a:extLst>
          </p:cNvPr>
          <p:cNvGraphicFramePr>
            <a:graphicFrameLocks noChangeAspect="1"/>
          </p:cNvGraphicFramePr>
          <p:nvPr>
            <p:extLst>
              <p:ext uri="{D42A27DB-BD31-4B8C-83A1-F6EECF244321}">
                <p14:modId xmlns:p14="http://schemas.microsoft.com/office/powerpoint/2010/main" val="1281092389"/>
              </p:ext>
            </p:extLst>
          </p:nvPr>
        </p:nvGraphicFramePr>
        <p:xfrm>
          <a:off x="2894013" y="4471988"/>
          <a:ext cx="1068387" cy="200025"/>
        </p:xfrm>
        <a:graphic>
          <a:graphicData uri="http://schemas.openxmlformats.org/presentationml/2006/ole">
            <mc:AlternateContent xmlns:mc="http://schemas.openxmlformats.org/markup-compatibility/2006">
              <mc:Choice xmlns:v="urn:schemas-microsoft-com:vml" Requires="v">
                <p:oleObj name="Equation" r:id="rId3" imgW="1067731" imgH="200465" progId="Equation.DSMT4">
                  <p:embed/>
                </p:oleObj>
              </mc:Choice>
              <mc:Fallback>
                <p:oleObj name="Equation" r:id="rId3" imgW="1067731" imgH="200465" progId="Equation.DSMT4">
                  <p:embed/>
                  <p:pic>
                    <p:nvPicPr>
                      <p:cNvPr id="6" name="Object 5">
                        <a:extLst>
                          <a:ext uri="{FF2B5EF4-FFF2-40B4-BE49-F238E27FC236}">
                            <a16:creationId xmlns:a16="http://schemas.microsoft.com/office/drawing/2014/main" id="{220255E6-14D6-EEFC-9A46-F6604682A748}"/>
                          </a:ext>
                        </a:extLst>
                      </p:cNvPr>
                      <p:cNvPicPr/>
                      <p:nvPr/>
                    </p:nvPicPr>
                    <p:blipFill>
                      <a:blip r:embed="rId4"/>
                      <a:stretch>
                        <a:fillRect/>
                      </a:stretch>
                    </p:blipFill>
                    <p:spPr>
                      <a:xfrm>
                        <a:off x="2894013" y="4471988"/>
                        <a:ext cx="1068387" cy="2000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5BB1DBC-1527-6140-2CF2-D4D8BFE57DAA}"/>
              </a:ext>
            </a:extLst>
          </p:cNvPr>
          <p:cNvGraphicFramePr>
            <a:graphicFrameLocks noChangeAspect="1"/>
          </p:cNvGraphicFramePr>
          <p:nvPr>
            <p:extLst>
              <p:ext uri="{D42A27DB-BD31-4B8C-83A1-F6EECF244321}">
                <p14:modId xmlns:p14="http://schemas.microsoft.com/office/powerpoint/2010/main" val="1896812180"/>
              </p:ext>
            </p:extLst>
          </p:nvPr>
        </p:nvGraphicFramePr>
        <p:xfrm>
          <a:off x="2894013" y="4471988"/>
          <a:ext cx="1068387" cy="200025"/>
        </p:xfrm>
        <a:graphic>
          <a:graphicData uri="http://schemas.openxmlformats.org/presentationml/2006/ole">
            <mc:AlternateContent xmlns:mc="http://schemas.openxmlformats.org/markup-compatibility/2006">
              <mc:Choice xmlns:v="urn:schemas-microsoft-com:vml" Requires="v">
                <p:oleObj name="Equation" r:id="rId5" imgW="1067731" imgH="200465" progId="Equation.DSMT4">
                  <p:embed/>
                </p:oleObj>
              </mc:Choice>
              <mc:Fallback>
                <p:oleObj name="Equation" r:id="rId5" imgW="1067731" imgH="200465" progId="Equation.DSMT4">
                  <p:embed/>
                  <p:pic>
                    <p:nvPicPr>
                      <p:cNvPr id="7" name="Object 6">
                        <a:extLst>
                          <a:ext uri="{FF2B5EF4-FFF2-40B4-BE49-F238E27FC236}">
                            <a16:creationId xmlns:a16="http://schemas.microsoft.com/office/drawing/2014/main" id="{E5BB1DBC-1527-6140-2CF2-D4D8BFE57DAA}"/>
                          </a:ext>
                        </a:extLst>
                      </p:cNvPr>
                      <p:cNvPicPr/>
                      <p:nvPr/>
                    </p:nvPicPr>
                    <p:blipFill>
                      <a:blip r:embed="rId4"/>
                      <a:stretch>
                        <a:fillRect/>
                      </a:stretch>
                    </p:blipFill>
                    <p:spPr>
                      <a:xfrm>
                        <a:off x="2894013" y="4471988"/>
                        <a:ext cx="1068387" cy="200025"/>
                      </a:xfrm>
                      <a:prstGeom prst="rect">
                        <a:avLst/>
                      </a:prstGeom>
                    </p:spPr>
                  </p:pic>
                </p:oleObj>
              </mc:Fallback>
            </mc:AlternateContent>
          </a:graphicData>
        </a:graphic>
      </p:graphicFrame>
    </p:spTree>
    <p:extLst>
      <p:ext uri="{BB962C8B-B14F-4D97-AF65-F5344CB8AC3E}">
        <p14:creationId xmlns:p14="http://schemas.microsoft.com/office/powerpoint/2010/main" val="177576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Arial" panose="020B0604020202020204" pitchFamily="34" charset="0"/>
                <a:ea typeface="Calibri" panose="020F0502020204030204" pitchFamily="34" charset="0"/>
              </a:rPr>
              <a:t>GV chốt cách vẽ biểu đồ tần số ở dạng biểu đồ cột hoặc biểu đồ đoạn thẳng như SGK.</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506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en-US" sz="1800" dirty="0">
                <a:solidFill>
                  <a:srgbClr val="000000"/>
                </a:solidFill>
                <a:effectLst/>
                <a:latin typeface="Arial" panose="020B0604020202020204" pitchFamily="34" charset="0"/>
                <a:ea typeface="Calibri" panose="020F0502020204030204" pitchFamily="34" charset="0"/>
              </a:rPr>
              <a:t>GV </a:t>
            </a:r>
            <a:r>
              <a:rPr lang="en-US" sz="1800" dirty="0" err="1">
                <a:solidFill>
                  <a:srgbClr val="000000"/>
                </a:solidFill>
                <a:effectLst/>
                <a:latin typeface="Arial" panose="020B0604020202020204" pitchFamily="34" charset="0"/>
                <a:ea typeface="Calibri" panose="020F0502020204030204" pitchFamily="34" charset="0"/>
              </a:rPr>
              <a:t>yêu</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cầu</a:t>
            </a:r>
            <a:r>
              <a:rPr lang="en-US" sz="1800" b="1" dirty="0">
                <a:solidFill>
                  <a:srgbClr val="000000"/>
                </a:solidFill>
                <a:effectLst/>
                <a:latin typeface="Arial" panose="020B0604020202020204" pitchFamily="34" charset="0"/>
                <a:ea typeface="Calibri" panose="020F0502020204030204" pitchFamily="34" charset="0"/>
              </a:rPr>
              <a:t> </a:t>
            </a:r>
            <a:r>
              <a:rPr lang="en-US" sz="1800" b="0" dirty="0">
                <a:solidFill>
                  <a:srgbClr val="000000"/>
                </a:solidFill>
                <a:effectLst/>
                <a:latin typeface="Arial" panose="020B0604020202020204" pitchFamily="34" charset="0"/>
                <a:ea typeface="Calibri" panose="020F0502020204030204" pitchFamily="34" charset="0"/>
              </a:rPr>
              <a:t>Hs </a:t>
            </a:r>
            <a:r>
              <a:rPr lang="en-US" sz="1800" dirty="0" err="1">
                <a:solidFill>
                  <a:srgbClr val="000000"/>
                </a:solidFill>
                <a:effectLst/>
                <a:latin typeface="Arial" panose="020B0604020202020204" pitchFamily="34" charset="0"/>
                <a:ea typeface="Calibri" panose="020F0502020204030204" pitchFamily="34" charset="0"/>
              </a:rPr>
              <a:t>thực</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hiện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hoạt</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động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nhóm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làm</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Luyện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tập</a:t>
            </a:r>
            <a:r>
              <a:rPr lang="en-US" sz="1800" dirty="0">
                <a:solidFill>
                  <a:srgbClr val="000000"/>
                </a:solidFill>
                <a:effectLst/>
                <a:latin typeface="Arial" panose="020B0604020202020204" pitchFamily="34" charset="0"/>
                <a:ea typeface="Calibri" panose="020F0502020204030204" pitchFamily="34" charset="0"/>
              </a:rPr>
              <a:t> 2</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41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en-US" sz="1800" dirty="0">
                <a:solidFill>
                  <a:srgbClr val="000000"/>
                </a:solidFill>
                <a:effectLst/>
                <a:latin typeface="Arial" panose="020B0604020202020204" pitchFamily="34" charset="0"/>
                <a:ea typeface="Calibri" panose="020F0502020204030204" pitchFamily="34" charset="0"/>
              </a:rPr>
              <a:t>GV </a:t>
            </a:r>
            <a:r>
              <a:rPr lang="en-US" sz="1800" dirty="0" err="1">
                <a:solidFill>
                  <a:srgbClr val="000000"/>
                </a:solidFill>
                <a:effectLst/>
                <a:latin typeface="Arial" panose="020B0604020202020204" pitchFamily="34" charset="0"/>
                <a:ea typeface="Calibri" panose="020F0502020204030204" pitchFamily="34" charset="0"/>
              </a:rPr>
              <a:t>yêu</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cầu</a:t>
            </a:r>
            <a:r>
              <a:rPr lang="en-US" sz="1800" b="1" dirty="0">
                <a:solidFill>
                  <a:srgbClr val="000000"/>
                </a:solidFill>
                <a:effectLst/>
                <a:latin typeface="Arial" panose="020B0604020202020204" pitchFamily="34" charset="0"/>
                <a:ea typeface="Calibri" panose="020F0502020204030204" pitchFamily="34" charset="0"/>
              </a:rPr>
              <a:t> </a:t>
            </a:r>
            <a:r>
              <a:rPr lang="en-US" sz="1800" b="0" dirty="0">
                <a:solidFill>
                  <a:srgbClr val="000000"/>
                </a:solidFill>
                <a:effectLst/>
                <a:latin typeface="Arial" panose="020B0604020202020204" pitchFamily="34" charset="0"/>
                <a:ea typeface="Calibri" panose="020F0502020204030204" pitchFamily="34" charset="0"/>
              </a:rPr>
              <a:t>Hs </a:t>
            </a:r>
            <a:r>
              <a:rPr lang="en-US" sz="1800" dirty="0" err="1">
                <a:solidFill>
                  <a:srgbClr val="000000"/>
                </a:solidFill>
                <a:effectLst/>
                <a:latin typeface="Arial" panose="020B0604020202020204" pitchFamily="34" charset="0"/>
                <a:ea typeface="Calibri" panose="020F0502020204030204" pitchFamily="34" charset="0"/>
              </a:rPr>
              <a:t>thực</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hiện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hoạt</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động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nhóm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làm</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Luyện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tập</a:t>
            </a:r>
            <a:r>
              <a:rPr lang="en-US" sz="1800" dirty="0">
                <a:solidFill>
                  <a:srgbClr val="000000"/>
                </a:solidFill>
                <a:effectLst/>
                <a:latin typeface="Arial" panose="020B0604020202020204" pitchFamily="34" charset="0"/>
                <a:ea typeface="Calibri" panose="020F0502020204030204" pitchFamily="34" charset="0"/>
              </a:rPr>
              <a:t> 2</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27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83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Calibri" panose="020F0502020204030204" pitchFamily="34" charset="0"/>
              </a:rPr>
              <a:t>Cho HS </a:t>
            </a:r>
            <a:r>
              <a:rPr lang="en-US" sz="1800" dirty="0" err="1">
                <a:solidFill>
                  <a:srgbClr val="000000"/>
                </a:solidFill>
                <a:effectLst/>
                <a:latin typeface="Arial" panose="020B0604020202020204" pitchFamily="34" charset="0"/>
                <a:ea typeface="Calibri" panose="020F0502020204030204" pitchFamily="34" charset="0"/>
              </a:rPr>
              <a:t>làm</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bài</a:t>
            </a:r>
            <a:r>
              <a:rPr lang="en-US" sz="1800" dirty="0">
                <a:solidFill>
                  <a:srgbClr val="000000"/>
                </a:solidFill>
                <a:effectLst/>
                <a:latin typeface="Arial" panose="020B0604020202020204" pitchFamily="34" charset="0"/>
                <a:ea typeface="Calibri" panose="020F0502020204030204" pitchFamily="34" charset="0"/>
              </a:rPr>
              <a:t> 3/77(SGK) (</a:t>
            </a:r>
            <a:r>
              <a:rPr lang="en-US" sz="1800" dirty="0" err="1">
                <a:solidFill>
                  <a:srgbClr val="000000"/>
                </a:solidFill>
                <a:effectLst/>
                <a:latin typeface="Arial" panose="020B0604020202020204" pitchFamily="34" charset="0"/>
                <a:ea typeface="Calibri" panose="020F0502020204030204" pitchFamily="34" charset="0"/>
              </a:rPr>
              <a:t>hoạt</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động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nhóm</a:t>
            </a:r>
            <a:r>
              <a:rPr lang="en-US" sz="1800" dirty="0">
                <a:solidFill>
                  <a:srgbClr val="000000"/>
                </a:solidFill>
                <a:effectLst/>
                <a:latin typeface="Arial" panose="020B0604020202020204" pitchFamily="34"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83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làm</a:t>
            </a:r>
            <a:r>
              <a:rPr lang="en-US" dirty="0"/>
              <a:t> </a:t>
            </a:r>
            <a:r>
              <a:rPr lang="en-US" dirty="0" err="1"/>
              <a:t>bài</a:t>
            </a:r>
            <a:r>
              <a:rPr lang="en-US" dirty="0"/>
              <a:t> </a:t>
            </a:r>
            <a:r>
              <a:rPr lang="en-US" dirty="0" err="1"/>
              <a:t>tập</a:t>
            </a:r>
            <a:r>
              <a:rPr lang="en-US" dirty="0"/>
              <a:t> </a:t>
            </a:r>
            <a:r>
              <a:rPr lang="en-US" dirty="0" err="1"/>
              <a:t>về</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6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Arial" panose="020B0604020202020204" pitchFamily="34" charset="0"/>
                <a:ea typeface="Calibri" panose="020F0502020204030204" pitchFamily="34" charset="0"/>
              </a:rPr>
              <a:t>Yêu</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cầu</a:t>
            </a:r>
            <a:r>
              <a:rPr lang="en-US" sz="1200" dirty="0">
                <a:solidFill>
                  <a:srgbClr val="000000"/>
                </a:solidFill>
                <a:effectLst/>
                <a:latin typeface="Arial" panose="020B0604020202020204" pitchFamily="34" charset="0"/>
                <a:ea typeface="Calibri" panose="020F0502020204030204" pitchFamily="34" charset="0"/>
              </a:rPr>
              <a:t> HS </a:t>
            </a:r>
            <a:r>
              <a:rPr lang="en-US" sz="1200" dirty="0" err="1">
                <a:solidFill>
                  <a:srgbClr val="000000"/>
                </a:solidFill>
                <a:effectLst/>
                <a:latin typeface="Arial" panose="020B0604020202020204" pitchFamily="34" charset="0"/>
                <a:ea typeface="Calibri" panose="020F0502020204030204" pitchFamily="34" charset="0"/>
              </a:rPr>
              <a:t>về</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nhà</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làm</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bài</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tập</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thêm</a:t>
            </a:r>
            <a:r>
              <a:rPr lang="en-US" sz="1200" dirty="0">
                <a:solidFill>
                  <a:srgbClr val="000000"/>
                </a:solidFill>
                <a:effectLst/>
                <a:latin typeface="Arial" panose="020B060402020202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rPr>
              <a:t>GV </a:t>
            </a:r>
            <a:r>
              <a:rPr lang="en-US" sz="1200" dirty="0" err="1">
                <a:solidFill>
                  <a:srgbClr val="000000"/>
                </a:solidFill>
                <a:effectLst/>
                <a:latin typeface="Arial" panose="020B0604020202020204" pitchFamily="34" charset="0"/>
                <a:ea typeface="Calibri" panose="020F0502020204030204" pitchFamily="34" charset="0"/>
              </a:rPr>
              <a:t>giải</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đáp</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thắc</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mắc</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của</a:t>
            </a:r>
            <a:r>
              <a:rPr lang="en-US" sz="1200" dirty="0">
                <a:solidFill>
                  <a:srgbClr val="000000"/>
                </a:solidFill>
                <a:effectLst/>
                <a:latin typeface="Arial" panose="020B0604020202020204" pitchFamily="34" charset="0"/>
                <a:ea typeface="Calibri" panose="020F0502020204030204" pitchFamily="34" charset="0"/>
              </a:rPr>
              <a:t> HS </a:t>
            </a:r>
            <a:r>
              <a:rPr lang="en-US" sz="1200" dirty="0" err="1">
                <a:solidFill>
                  <a:srgbClr val="000000"/>
                </a:solidFill>
                <a:effectLst/>
                <a:latin typeface="Arial" panose="020B0604020202020204" pitchFamily="34" charset="0"/>
                <a:ea typeface="Calibri" panose="020F0502020204030204" pitchFamily="34" charset="0"/>
              </a:rPr>
              <a:t>để</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hiểu</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rõ</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nhiệm</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vụ</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về</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nhà</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làm</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bài</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vào</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giấy</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riêng</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có</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ghi</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rõ</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họ</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tên</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nộp</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bài</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cho</a:t>
            </a:r>
            <a:r>
              <a:rPr lang="en-US" sz="1200" dirty="0">
                <a:solidFill>
                  <a:srgbClr val="000000"/>
                </a:solidFill>
                <a:effectLst/>
                <a:latin typeface="Arial" panose="020B0604020202020204" pitchFamily="34" charset="0"/>
                <a:ea typeface="Calibri" panose="020F0502020204030204" pitchFamily="34" charset="0"/>
              </a:rPr>
              <a:t> GV </a:t>
            </a:r>
            <a:r>
              <a:rPr lang="en-US" sz="1200" dirty="0" err="1">
                <a:solidFill>
                  <a:srgbClr val="000000"/>
                </a:solidFill>
                <a:effectLst/>
                <a:latin typeface="Arial" panose="020B0604020202020204" pitchFamily="34" charset="0"/>
                <a:ea typeface="Calibri" panose="020F0502020204030204" pitchFamily="34" charset="0"/>
              </a:rPr>
              <a:t>vào</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buổi</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học</a:t>
            </a:r>
            <a:r>
              <a:rPr lang="en-US" sz="1200" dirty="0">
                <a:solidFill>
                  <a:srgbClr val="000000"/>
                </a:solidFill>
                <a:effectLst/>
                <a:latin typeface="Arial" panose="020B0604020202020204" pitchFamily="34" charset="0"/>
                <a:ea typeface="Calibri" panose="020F0502020204030204" pitchFamily="34" charset="0"/>
              </a:rPr>
              <a:t> </a:t>
            </a:r>
            <a:r>
              <a:rPr lang="en-US" sz="1200" dirty="0" err="1">
                <a:solidFill>
                  <a:srgbClr val="000000"/>
                </a:solidFill>
                <a:effectLst/>
                <a:latin typeface="Arial" panose="020B0604020202020204" pitchFamily="34" charset="0"/>
                <a:ea typeface="Calibri" panose="020F0502020204030204" pitchFamily="34" charset="0"/>
              </a:rPr>
              <a:t>sau</a:t>
            </a:r>
            <a:r>
              <a:rPr lang="en-US" sz="1200" dirty="0">
                <a:solidFill>
                  <a:srgbClr val="000000"/>
                </a:solidFill>
                <a:effectLst/>
                <a:latin typeface="Arial" panose="020B060402020202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140312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30</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GV </a:t>
            </a:r>
            <a:r>
              <a:rPr lang="en-US" sz="1800" dirty="0" err="1">
                <a:solidFill>
                  <a:srgbClr val="000000"/>
                </a:solidFill>
                <a:effectLst/>
                <a:latin typeface="Times New Roman" panose="02020603050405020304" pitchFamily="18" charset="0"/>
                <a:ea typeface="Calibri" panose="020F0502020204030204" pitchFamily="34" charset="0"/>
              </a:rPr>
              <a:t>yêu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cầu</a:t>
            </a:r>
            <a:r>
              <a:rPr lang="en-US" sz="1800" dirty="0">
                <a:solidFill>
                  <a:srgbClr val="000000"/>
                </a:solidFill>
                <a:effectLst/>
                <a:latin typeface="Times New Roman" panose="02020603050405020304" pitchFamily="18" charset="0"/>
                <a:ea typeface="Calibri" panose="020F0502020204030204" pitchFamily="34" charset="0"/>
              </a:rPr>
              <a:t> HS </a:t>
            </a:r>
            <a:r>
              <a:rPr lang="en-US" sz="1800" dirty="0" err="1">
                <a:solidFill>
                  <a:srgbClr val="000000"/>
                </a:solidFill>
                <a:effectLst/>
                <a:latin typeface="Times New Roman" panose="02020603050405020304" pitchFamily="18" charset="0"/>
                <a:ea typeface="Calibri" panose="020F0502020204030204" pitchFamily="34" charset="0"/>
              </a:rPr>
              <a:t>làm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Times New Roman" panose="02020603050405020304" pitchFamily="18" charset="0"/>
              </a:rPr>
              <a:t>HĐ 1-SGK (</a:t>
            </a:r>
            <a:r>
              <a:rPr lang="en-US" sz="1800" dirty="0" err="1">
                <a:solidFill>
                  <a:srgbClr val="000000"/>
                </a:solidFill>
                <a:effectLst/>
                <a:latin typeface="Times New Roman" panose="02020603050405020304" pitchFamily="18" charset="0"/>
                <a:ea typeface="Calibri" panose="020F0502020204030204" pitchFamily="34" charset="0"/>
              </a:rPr>
              <a:t>hoạt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cặp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đôi</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GV </a:t>
            </a:r>
            <a:r>
              <a:rPr lang="en-US" sz="1800" dirty="0" err="1">
                <a:solidFill>
                  <a:srgbClr val="000000"/>
                </a:solidFill>
                <a:effectLst/>
                <a:latin typeface="Times New Roman" panose="02020603050405020304" pitchFamily="18" charset="0"/>
                <a:ea typeface="Calibri" panose="020F0502020204030204" pitchFamily="34" charset="0"/>
              </a:rPr>
              <a:t>nêu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nhận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xét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kiến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thức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trọng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tâm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chú</a:t>
            </a:r>
            <a:r>
              <a:rPr lang="en-US" sz="1800" dirty="0">
                <a:solidFill>
                  <a:srgbClr val="000000"/>
                </a:solidFill>
                <a:effectLst/>
                <a:latin typeface="Times New Roman" panose="02020603050405020304" pitchFamily="18" charset="0"/>
                <a:ea typeface="Calibri" panose="020F0502020204030204" pitchFamily="34" charset="0"/>
              </a:rPr>
              <a:t> ý</a:t>
            </a:r>
          </a:p>
          <a:p>
            <a:pPr algn="just">
              <a:spcBef>
                <a:spcPts val="600"/>
              </a:spcBef>
              <a:spcAft>
                <a:spcPts val="600"/>
              </a:spcAft>
            </a:pPr>
            <a:endParaRPr lang="en-US"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359151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Calibri" panose="020F0502020204030204" pitchFamily="34" charset="0"/>
              </a:rPr>
              <a:t>GV </a:t>
            </a:r>
            <a:r>
              <a:rPr lang="en-US" sz="1800" dirty="0" err="1">
                <a:solidFill>
                  <a:srgbClr val="000000"/>
                </a:solidFill>
                <a:effectLst/>
                <a:latin typeface="Arial" panose="020B0604020202020204" pitchFamily="34" charset="0"/>
                <a:ea typeface="Calibri" panose="020F0502020204030204" pitchFamily="34" charset="0"/>
              </a:rPr>
              <a:t>giới</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thiệu</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bảng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tần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số</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dạng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bảng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ngang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và</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bảng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dọc</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54461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Arial" panose="020B0604020202020204" pitchFamily="34" charset="0"/>
                <a:ea typeface="Calibri" panose="020F0502020204030204" pitchFamily="34" charset="0"/>
              </a:rPr>
              <a:t>GV nhận xét, chốt lại kiến thức trọng tâm. Chú ý cách lập bảng tần số ở dạng bảng dọc tương tự như cách lập ở dạng bảng ngang.</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59476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en-US" sz="1600" dirty="0">
                <a:solidFill>
                  <a:srgbClr val="000000"/>
                </a:solidFill>
                <a:effectLst/>
                <a:latin typeface="Arial" panose="020B0604020202020204" pitchFamily="34" charset="0"/>
                <a:ea typeface="Calibri" panose="020F0502020204030204" pitchFamily="34" charset="0"/>
              </a:rPr>
              <a:t>- </a:t>
            </a:r>
            <a:r>
              <a:rPr lang="vi-VN" sz="1600" dirty="0">
                <a:solidFill>
                  <a:srgbClr val="000000"/>
                </a:solidFill>
                <a:effectLst/>
                <a:latin typeface="Arial" panose="020B0604020202020204" pitchFamily="34" charset="0"/>
                <a:ea typeface="Calibri" panose="020F0502020204030204" pitchFamily="34" charset="0"/>
              </a:rPr>
              <a:t>yêu cầu</a:t>
            </a:r>
            <a:r>
              <a:rPr lang="vi-VN" sz="1600" b="1" dirty="0">
                <a:solidFill>
                  <a:srgbClr val="000000"/>
                </a:solidFill>
                <a:effectLst/>
                <a:latin typeface="Arial" panose="020B0604020202020204" pitchFamily="34" charset="0"/>
                <a:ea typeface="Calibri" panose="020F0502020204030204" pitchFamily="34" charset="0"/>
              </a:rPr>
              <a:t> </a:t>
            </a:r>
            <a:r>
              <a:rPr lang="vi-VN" sz="1600" dirty="0">
                <a:solidFill>
                  <a:srgbClr val="000000"/>
                </a:solidFill>
                <a:effectLst/>
                <a:latin typeface="Arial" panose="020B0604020202020204" pitchFamily="34" charset="0"/>
                <a:ea typeface="Calibri" panose="020F0502020204030204" pitchFamily="34" charset="0"/>
              </a:rPr>
              <a:t>thực hiện hoạt động cặp đôi</a:t>
            </a:r>
            <a:endParaRPr lang="en-US" sz="16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600" dirty="0">
                <a:solidFill>
                  <a:srgbClr val="000000"/>
                </a:solidFill>
                <a:effectLst/>
                <a:latin typeface="Arial" panose="020B0604020202020204" pitchFamily="34" charset="0"/>
                <a:ea typeface="Calibri" panose="020F0502020204030204" pitchFamily="34" charset="0"/>
              </a:rPr>
              <a:t>- GV cho HS làm ví dụ 1 trang 17 SGK.</a:t>
            </a:r>
            <a:endParaRPr lang="en-US" sz="16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191289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Calibri" panose="020F0502020204030204" pitchFamily="34" charset="0"/>
              </a:rPr>
              <a:t>GV </a:t>
            </a:r>
            <a:r>
              <a:rPr lang="en-US" sz="1800" dirty="0" err="1">
                <a:solidFill>
                  <a:srgbClr val="000000"/>
                </a:solidFill>
                <a:effectLst/>
                <a:latin typeface="Arial" panose="020B0604020202020204" pitchFamily="34" charset="0"/>
                <a:ea typeface="Calibri" panose="020F0502020204030204" pitchFamily="34" charset="0"/>
              </a:rPr>
              <a:t>cho</a:t>
            </a:r>
            <a:r>
              <a:rPr lang="en-US" sz="1800" dirty="0">
                <a:solidFill>
                  <a:srgbClr val="000000"/>
                </a:solidFill>
                <a:effectLst/>
                <a:latin typeface="Arial" panose="020B0604020202020204" pitchFamily="34" charset="0"/>
                <a:ea typeface="Calibri" panose="020F0502020204030204" pitchFamily="34" charset="0"/>
              </a:rPr>
              <a:t> HS </a:t>
            </a:r>
            <a:r>
              <a:rPr lang="en-US" sz="1800" dirty="0" err="1">
                <a:solidFill>
                  <a:srgbClr val="000000"/>
                </a:solidFill>
                <a:effectLst/>
                <a:latin typeface="Arial" panose="020B0604020202020204" pitchFamily="34" charset="0"/>
                <a:ea typeface="Calibri" panose="020F0502020204030204" pitchFamily="34" charset="0"/>
              </a:rPr>
              <a:t>thực</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hiện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hoạt</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động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cá</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nhân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làm</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Luyện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tập</a:t>
            </a:r>
            <a:r>
              <a:rPr lang="en-US" sz="1800" dirty="0">
                <a:solidFill>
                  <a:srgbClr val="000000"/>
                </a:solidFill>
                <a:effectLst/>
                <a:latin typeface="Arial" panose="020B0604020202020204" pitchFamily="34" charset="0"/>
                <a:ea typeface="Calibri" panose="020F0502020204030204" pitchFamily="34" charset="0"/>
              </a:rPr>
              <a:t> 1.</a:t>
            </a:r>
          </a:p>
          <a:p>
            <a:pPr algn="just">
              <a:lnSpc>
                <a:spcPct val="115000"/>
              </a:lnSpc>
              <a:spcBef>
                <a:spcPts val="600"/>
              </a:spcBef>
              <a:spcAft>
                <a:spcPts val="600"/>
              </a:spcAft>
            </a:pPr>
            <a:r>
              <a:rPr lang="vi-VN" sz="1800" dirty="0">
                <a:solidFill>
                  <a:srgbClr val="000000"/>
                </a:solidFill>
                <a:effectLst/>
                <a:latin typeface="Times New Roman" panose="02020603050405020304" pitchFamily="18" charset="0"/>
                <a:ea typeface="Calibri" panose="020F0502020204030204" pitchFamily="34" charset="0"/>
              </a:rPr>
              <a:t>GV hướng dẫn: + Mẫu thống kê có bao nhiêu số liệu?</a:t>
            </a:r>
            <a:endParaRPr lang="en-US"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dirty="0">
                <a:solidFill>
                  <a:srgbClr val="000000"/>
                </a:solidFill>
                <a:effectLst/>
                <a:latin typeface="Times New Roman" panose="02020603050405020304" pitchFamily="18" charset="0"/>
                <a:ea typeface="Calibri" panose="020F0502020204030204" pitchFamily="34" charset="0"/>
              </a:rPr>
              <a:t>+ Mẫu thống kê có bao nhiêu giá trị khác nhau? Đó là những giá trị nào?</a:t>
            </a:r>
            <a:endParaRPr lang="en-US"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dirty="0">
                <a:solidFill>
                  <a:srgbClr val="000000"/>
                </a:solidFill>
                <a:effectLst/>
                <a:latin typeface="Times New Roman" panose="02020603050405020304" pitchFamily="18" charset="0"/>
                <a:ea typeface="Calibri" panose="020F0502020204030204" pitchFamily="34" charset="0"/>
              </a:rPr>
              <a:t>+ Tìm tần số của mỗi giá trị đó?</a:t>
            </a:r>
            <a:endParaRPr lang="en-US"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dirty="0">
                <a:solidFill>
                  <a:srgbClr val="000000"/>
                </a:solidFill>
                <a:effectLst/>
                <a:latin typeface="Times New Roman" panose="02020603050405020304" pitchFamily="18" charset="0"/>
                <a:ea typeface="Calibri" panose="020F0502020204030204" pitchFamily="34" charset="0"/>
              </a:rPr>
              <a:t>+ Lập bảng tần số.</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105496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dirty="0">
                <a:solidFill>
                  <a:srgbClr val="000000"/>
                </a:solidFill>
                <a:effectLst/>
                <a:latin typeface="Arial" panose="020B0604020202020204" pitchFamily="34" charset="0"/>
                <a:ea typeface="Calibri" panose="020F0502020204030204" pitchFamily="34" charset="0"/>
              </a:rPr>
              <a:t>GV </a:t>
            </a:r>
            <a:r>
              <a:rPr lang="en-US" sz="1800" dirty="0" err="1">
                <a:solidFill>
                  <a:srgbClr val="000000"/>
                </a:solidFill>
                <a:effectLst/>
                <a:latin typeface="Arial" panose="020B0604020202020204" pitchFamily="34" charset="0"/>
                <a:ea typeface="Calibri" panose="020F0502020204030204" pitchFamily="34" charset="0"/>
              </a:rPr>
              <a:t>nêu</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nhận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xét</a:t>
            </a:r>
            <a:r>
              <a:rPr lang="en-US" sz="1800" dirty="0">
                <a:solidFill>
                  <a:srgbClr val="000000"/>
                </a:solidFill>
                <a:effectLst/>
                <a:latin typeface="Arial" panose="020B0604020202020204" pitchFamily="34" charset="0"/>
                <a:ea typeface="Calibri" panose="020F0502020204030204" pitchFamily="34" charset="0"/>
              </a:rPr>
              <a:t> SGK.</a:t>
            </a:r>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225889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vi-VN" sz="1800" dirty="0">
                <a:solidFill>
                  <a:srgbClr val="000000"/>
                </a:solidFill>
                <a:effectLst/>
                <a:latin typeface="Arial" panose="020B0604020202020204" pitchFamily="34" charset="0"/>
                <a:ea typeface="Calibri" panose="020F0502020204030204" pitchFamily="34" charset="0"/>
              </a:rPr>
              <a:t>- GV giới thiệu: để trình bày mẫu dữ liệu một cách trực quan sinh động, dễ nhớ và gây ấn tượng, người ta sử dụng biểu đồ tần số.</a:t>
            </a:r>
            <a:endParaRPr lang="en-US"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dirty="0">
                <a:solidFill>
                  <a:srgbClr val="000000"/>
                </a:solidFill>
                <a:effectLst/>
                <a:latin typeface="Arial" panose="020B0604020202020204" pitchFamily="34" charset="0"/>
                <a:ea typeface="Calibri" panose="020F0502020204030204" pitchFamily="34" charset="0"/>
              </a:rPr>
              <a:t>- GV yêu cầu HS hoạt động theo cặp:</a:t>
            </a:r>
            <a:endParaRPr lang="en-US"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dirty="0">
                <a:solidFill>
                  <a:srgbClr val="000000"/>
                </a:solidFill>
                <a:effectLst/>
                <a:latin typeface="Arial" panose="020B0604020202020204" pitchFamily="34" charset="0"/>
                <a:ea typeface="Calibri" panose="020F0502020204030204" pitchFamily="34" charset="0"/>
              </a:rPr>
              <a:t>+ Thực hiện hoạt động 2</a:t>
            </a:r>
            <a:endParaRPr lang="en-US" sz="1800" dirty="0">
              <a:solidFill>
                <a:srgbClr val="000000"/>
              </a:solidFill>
              <a:effectLst/>
              <a:latin typeface="Times New Roman" panose="02020603050405020304" pitchFamily="18" charset="0"/>
              <a:ea typeface="Calibri" panose="020F0502020204030204" pitchFamily="34" charset="0"/>
            </a:endParaRPr>
          </a:p>
          <a:p>
            <a:r>
              <a:rPr lang="vi-VN" sz="1800" dirty="0">
                <a:solidFill>
                  <a:srgbClr val="000000"/>
                </a:solidFill>
                <a:effectLst/>
                <a:latin typeface="Arial" panose="020B0604020202020204" pitchFamily="34" charset="0"/>
                <a:ea typeface="Calibri" panose="020F0502020204030204" pitchFamily="34" charset="0"/>
              </a:rPr>
              <a:t>+ Nêu cách vẽ biểu đồ tần số ở dạng biểu đồ cột hoặc biểu đồ đoạn thẳng.</a:t>
            </a:r>
            <a:endParaRPr lang="en-US"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21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63477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869615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65659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368481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24711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75267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907175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684334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3483752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400302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65526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68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622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66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55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15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807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239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890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2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622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8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2/19/2025</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2/19/2025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t>2/19/2025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t>‹#›</a:t>
            </a:fld>
            <a:endParaRPr lang="en-US"/>
          </a:p>
        </p:txBody>
      </p:sp>
    </p:spTree>
    <p:extLst>
      <p:ext uri="{BB962C8B-B14F-4D97-AF65-F5344CB8AC3E}">
        <p14:creationId xmlns:p14="http://schemas.microsoft.com/office/powerpoint/2010/main" val="5349795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9094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5.wmf"/><Relationship Id="rId4" Type="http://schemas.openxmlformats.org/officeDocument/2006/relationships/oleObject" Target="../embeddings/oleObject46.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66.png"/><Relationship Id="rId7" Type="http://schemas.openxmlformats.org/officeDocument/2006/relationships/image" Target="../media/image68.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48.bin"/><Relationship Id="rId11" Type="http://schemas.openxmlformats.org/officeDocument/2006/relationships/image" Target="../media/image13.png"/><Relationship Id="rId5" Type="http://schemas.openxmlformats.org/officeDocument/2006/relationships/image" Target="../media/image67.wmf"/><Relationship Id="rId10" Type="http://schemas.openxmlformats.org/officeDocument/2006/relationships/image" Target="../media/image69.emf"/><Relationship Id="rId4" Type="http://schemas.openxmlformats.org/officeDocument/2006/relationships/oleObject" Target="../embeddings/oleObject47.bin"/><Relationship Id="rId9" Type="http://schemas.openxmlformats.org/officeDocument/2006/relationships/image" Target="../media/image39.wm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12.png"/><Relationship Id="rId7" Type="http://schemas.openxmlformats.org/officeDocument/2006/relationships/oleObject" Target="../embeddings/oleObject51.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wmf"/><Relationship Id="rId11" Type="http://schemas.openxmlformats.org/officeDocument/2006/relationships/chart" Target="../charts/chart1.xml"/><Relationship Id="rId5" Type="http://schemas.openxmlformats.org/officeDocument/2006/relationships/oleObject" Target="../embeddings/oleObject50.bin"/><Relationship Id="rId10" Type="http://schemas.openxmlformats.org/officeDocument/2006/relationships/image" Target="../media/image39.wmf"/><Relationship Id="rId4" Type="http://schemas.openxmlformats.org/officeDocument/2006/relationships/image" Target="../media/image70.tmp"/><Relationship Id="rId9" Type="http://schemas.openxmlformats.org/officeDocument/2006/relationships/oleObject" Target="../embeddings/oleObject52.bin"/></Relationships>
</file>

<file path=ppt/slides/_rels/slide1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11.png"/><Relationship Id="rId7" Type="http://schemas.openxmlformats.org/officeDocument/2006/relationships/oleObject" Target="../embeddings/oleObject53.bin"/><Relationship Id="rId12" Type="http://schemas.openxmlformats.org/officeDocument/2006/relationships/image" Target="../media/image39.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emf"/><Relationship Id="rId11" Type="http://schemas.openxmlformats.org/officeDocument/2006/relationships/oleObject" Target="../embeddings/oleObject55.bin"/><Relationship Id="rId5" Type="http://schemas.microsoft.com/office/2007/relationships/hdphoto" Target="../media/hdphoto4.wdp"/><Relationship Id="rId10" Type="http://schemas.openxmlformats.org/officeDocument/2006/relationships/image" Target="../media/image77.wmf"/><Relationship Id="rId4" Type="http://schemas.openxmlformats.org/officeDocument/2006/relationships/image" Target="../media/image74.png"/><Relationship Id="rId9" Type="http://schemas.openxmlformats.org/officeDocument/2006/relationships/oleObject" Target="../embeddings/oleObject54.bin"/></Relationships>
</file>

<file path=ppt/slides/_rels/slide16.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11.png"/><Relationship Id="rId7" Type="http://schemas.openxmlformats.org/officeDocument/2006/relationships/oleObject" Target="../embeddings/oleObject57.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wmf"/><Relationship Id="rId11" Type="http://schemas.openxmlformats.org/officeDocument/2006/relationships/chart" Target="../charts/chart2.xml"/><Relationship Id="rId5" Type="http://schemas.openxmlformats.org/officeDocument/2006/relationships/oleObject" Target="../embeddings/oleObject56.bin"/><Relationship Id="rId10" Type="http://schemas.openxmlformats.org/officeDocument/2006/relationships/image" Target="../media/image39.wmf"/><Relationship Id="rId4" Type="http://schemas.openxmlformats.org/officeDocument/2006/relationships/image" Target="../media/image78.tmp"/><Relationship Id="rId9" Type="http://schemas.openxmlformats.org/officeDocument/2006/relationships/oleObject" Target="../embeddings/oleObject58.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image" Target="../media/image81.emf"/><Relationship Id="rId7" Type="http://schemas.openxmlformats.org/officeDocument/2006/relationships/image" Target="../media/image82.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oleObject" Target="../embeddings/oleObject60.bin"/><Relationship Id="rId5" Type="http://schemas.openxmlformats.org/officeDocument/2006/relationships/image" Target="../media/image77.wmf"/><Relationship Id="rId4" Type="http://schemas.openxmlformats.org/officeDocument/2006/relationships/oleObject" Target="../embeddings/oleObject59.bin"/><Relationship Id="rId9" Type="http://schemas.openxmlformats.org/officeDocument/2006/relationships/image" Target="../media/image83.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10.xml"/><Relationship Id="rId7"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slide" Target="slide21.xml"/><Relationship Id="rId4" Type="http://schemas.openxmlformats.org/officeDocument/2006/relationships/image" Target="../media/image84.jp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91.png"/><Relationship Id="rId18" Type="http://schemas.openxmlformats.org/officeDocument/2006/relationships/slide" Target="slide27.xml"/><Relationship Id="rId3" Type="http://schemas.openxmlformats.org/officeDocument/2006/relationships/slide" Target="slide22.xml"/><Relationship Id="rId21" Type="http://schemas.openxmlformats.org/officeDocument/2006/relationships/slide" Target="slide28.xml"/><Relationship Id="rId7" Type="http://schemas.openxmlformats.org/officeDocument/2006/relationships/image" Target="../media/image89.png"/><Relationship Id="rId12" Type="http://schemas.openxmlformats.org/officeDocument/2006/relationships/slide" Target="slide25.xml"/><Relationship Id="rId17" Type="http://schemas.microsoft.com/office/2007/relationships/hdphoto" Target="../media/hdphoto10.wdp"/><Relationship Id="rId2" Type="http://schemas.openxmlformats.org/officeDocument/2006/relationships/image" Target="../media/image87.jpg"/><Relationship Id="rId16" Type="http://schemas.openxmlformats.org/officeDocument/2006/relationships/image" Target="../media/image92.png"/><Relationship Id="rId20" Type="http://schemas.microsoft.com/office/2007/relationships/hdphoto" Target="../media/hdphoto11.wdp"/><Relationship Id="rId1" Type="http://schemas.openxmlformats.org/officeDocument/2006/relationships/slideLayout" Target="../slideLayouts/slideLayout11.xml"/><Relationship Id="rId6" Type="http://schemas.openxmlformats.org/officeDocument/2006/relationships/slide" Target="slide23.xml"/><Relationship Id="rId11" Type="http://schemas.microsoft.com/office/2007/relationships/hdphoto" Target="../media/hdphoto8.wdp"/><Relationship Id="rId24" Type="http://schemas.openxmlformats.org/officeDocument/2006/relationships/slide" Target="slide29.xml"/><Relationship Id="rId5" Type="http://schemas.microsoft.com/office/2007/relationships/hdphoto" Target="../media/hdphoto6.wdp"/><Relationship Id="rId15" Type="http://schemas.openxmlformats.org/officeDocument/2006/relationships/slide" Target="slide26.xml"/><Relationship Id="rId23" Type="http://schemas.microsoft.com/office/2007/relationships/hdphoto" Target="../media/hdphoto12.wdp"/><Relationship Id="rId10" Type="http://schemas.openxmlformats.org/officeDocument/2006/relationships/image" Target="../media/image90.png"/><Relationship Id="rId19"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slide" Target="slide24.xml"/><Relationship Id="rId14" Type="http://schemas.microsoft.com/office/2007/relationships/hdphoto" Target="../media/hdphoto9.wdp"/><Relationship Id="rId22"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7" Type="http://schemas.microsoft.com/office/2007/relationships/hdphoto" Target="../media/hdphoto13.wdp"/><Relationship Id="rId2" Type="http://schemas.openxmlformats.org/officeDocument/2006/relationships/image" Target="../media/image87.jpg"/><Relationship Id="rId1" Type="http://schemas.openxmlformats.org/officeDocument/2006/relationships/slideLayout" Target="../slideLayouts/slideLayout11.xml"/><Relationship Id="rId6" Type="http://schemas.openxmlformats.org/officeDocument/2006/relationships/image" Target="../media/image95.png"/><Relationship Id="rId5" Type="http://schemas.microsoft.com/office/2007/relationships/hdphoto" Target="../media/hdphoto6.wdp"/><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7.wdp"/><Relationship Id="rId2" Type="http://schemas.openxmlformats.org/officeDocument/2006/relationships/image" Target="../media/image87.jpg"/><Relationship Id="rId1" Type="http://schemas.openxmlformats.org/officeDocument/2006/relationships/slideLayout" Target="../slideLayouts/slideLayout22.xml"/><Relationship Id="rId6" Type="http://schemas.openxmlformats.org/officeDocument/2006/relationships/image" Target="../media/image89.png"/><Relationship Id="rId5" Type="http://schemas.openxmlformats.org/officeDocument/2006/relationships/slide" Target="slide21.xml"/><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8.wdp"/><Relationship Id="rId2" Type="http://schemas.openxmlformats.org/officeDocument/2006/relationships/image" Target="../media/image87.jpg"/><Relationship Id="rId1" Type="http://schemas.openxmlformats.org/officeDocument/2006/relationships/slideLayout" Target="../slideLayouts/slideLayout22.xml"/><Relationship Id="rId6" Type="http://schemas.openxmlformats.org/officeDocument/2006/relationships/image" Target="../media/image90.png"/><Relationship Id="rId5" Type="http://schemas.openxmlformats.org/officeDocument/2006/relationships/slide" Target="slide21.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9.wdp"/><Relationship Id="rId2" Type="http://schemas.openxmlformats.org/officeDocument/2006/relationships/image" Target="../media/image87.jpg"/><Relationship Id="rId1" Type="http://schemas.openxmlformats.org/officeDocument/2006/relationships/slideLayout" Target="../slideLayouts/slideLayout22.xml"/><Relationship Id="rId6" Type="http://schemas.openxmlformats.org/officeDocument/2006/relationships/image" Target="../media/image91.png"/><Relationship Id="rId5" Type="http://schemas.openxmlformats.org/officeDocument/2006/relationships/slide" Target="slide21.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10.wdp"/><Relationship Id="rId2" Type="http://schemas.openxmlformats.org/officeDocument/2006/relationships/image" Target="../media/image87.jpg"/><Relationship Id="rId1" Type="http://schemas.openxmlformats.org/officeDocument/2006/relationships/slideLayout" Target="../slideLayouts/slideLayout22.xml"/><Relationship Id="rId6" Type="http://schemas.openxmlformats.org/officeDocument/2006/relationships/image" Target="../media/image92.png"/><Relationship Id="rId5" Type="http://schemas.openxmlformats.org/officeDocument/2006/relationships/slide" Target="slide21.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11.wdp"/><Relationship Id="rId2" Type="http://schemas.openxmlformats.org/officeDocument/2006/relationships/image" Target="../media/image87.jpg"/><Relationship Id="rId1" Type="http://schemas.openxmlformats.org/officeDocument/2006/relationships/slideLayout" Target="../slideLayouts/slideLayout22.xml"/><Relationship Id="rId6" Type="http://schemas.openxmlformats.org/officeDocument/2006/relationships/image" Target="../media/image93.png"/><Relationship Id="rId5" Type="http://schemas.openxmlformats.org/officeDocument/2006/relationships/slide" Target="slide21.xml"/><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39.wmf"/><Relationship Id="rId3" Type="http://schemas.openxmlformats.org/officeDocument/2006/relationships/image" Target="../media/image96.png"/><Relationship Id="rId7" Type="http://schemas.microsoft.com/office/2007/relationships/hdphoto" Target="../media/hdphoto12.wdp"/><Relationship Id="rId12" Type="http://schemas.openxmlformats.org/officeDocument/2006/relationships/oleObject" Target="../embeddings/oleObject64.bin"/><Relationship Id="rId2" Type="http://schemas.openxmlformats.org/officeDocument/2006/relationships/image" Target="../media/image87.jpg"/><Relationship Id="rId1" Type="http://schemas.openxmlformats.org/officeDocument/2006/relationships/slideLayout" Target="../slideLayouts/slideLayout22.xml"/><Relationship Id="rId6" Type="http://schemas.openxmlformats.org/officeDocument/2006/relationships/image" Target="../media/image94.png"/><Relationship Id="rId11" Type="http://schemas.openxmlformats.org/officeDocument/2006/relationships/image" Target="../media/image98.wmf"/><Relationship Id="rId5" Type="http://schemas.openxmlformats.org/officeDocument/2006/relationships/slide" Target="slide21.xml"/><Relationship Id="rId10" Type="http://schemas.openxmlformats.org/officeDocument/2006/relationships/oleObject" Target="../embeddings/oleObject63.bin"/><Relationship Id="rId4" Type="http://schemas.microsoft.com/office/2007/relationships/hdphoto" Target="../media/hdphoto14.wdp"/><Relationship Id="rId9" Type="http://schemas.openxmlformats.org/officeDocument/2006/relationships/image" Target="../media/image97.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slide" Target="slide30.xml"/><Relationship Id="rId7" Type="http://schemas.openxmlformats.org/officeDocument/2006/relationships/image" Target="../media/image98.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oleObject" Target="../embeddings/oleObject66.bin"/><Relationship Id="rId5" Type="http://schemas.openxmlformats.org/officeDocument/2006/relationships/image" Target="../media/image97.wmf"/><Relationship Id="rId4" Type="http://schemas.openxmlformats.org/officeDocument/2006/relationships/oleObject" Target="../embeddings/oleObject65.bin"/><Relationship Id="rId9" Type="http://schemas.openxmlformats.org/officeDocument/2006/relationships/image" Target="../media/image39.wm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image" Target="../media/image22.png"/><Relationship Id="rId18" Type="http://schemas.openxmlformats.org/officeDocument/2006/relationships/oleObject" Target="../embeddings/oleObject10.bin"/><Relationship Id="rId26" Type="http://schemas.openxmlformats.org/officeDocument/2006/relationships/oleObject" Target="../embeddings/oleObject14.bin"/><Relationship Id="rId3" Type="http://schemas.openxmlformats.org/officeDocument/2006/relationships/oleObject" Target="../embeddings/oleObject3.bin"/><Relationship Id="rId21" Type="http://schemas.openxmlformats.org/officeDocument/2006/relationships/image" Target="../media/image30.wmf"/><Relationship Id="rId34" Type="http://schemas.openxmlformats.org/officeDocument/2006/relationships/oleObject" Target="../embeddings/oleObject18.bin"/><Relationship Id="rId7" Type="http://schemas.openxmlformats.org/officeDocument/2006/relationships/oleObject" Target="../embeddings/oleObject5.bin"/><Relationship Id="rId12" Type="http://schemas.openxmlformats.org/officeDocument/2006/relationships/image" Target="../media/image27.wmf"/><Relationship Id="rId17" Type="http://schemas.openxmlformats.org/officeDocument/2006/relationships/image" Target="../media/image28.wmf"/><Relationship Id="rId25" Type="http://schemas.openxmlformats.org/officeDocument/2006/relationships/image" Target="../media/image32.wmf"/><Relationship Id="rId33" Type="http://schemas.openxmlformats.org/officeDocument/2006/relationships/image" Target="../media/image36.wmf"/><Relationship Id="rId2" Type="http://schemas.openxmlformats.org/officeDocument/2006/relationships/notesSlide" Target="../notesSlides/notesSlide3.xml"/><Relationship Id="rId16" Type="http://schemas.openxmlformats.org/officeDocument/2006/relationships/oleObject" Target="../embeddings/oleObject9.bin"/><Relationship Id="rId20" Type="http://schemas.openxmlformats.org/officeDocument/2006/relationships/oleObject" Target="../embeddings/oleObject11.bin"/><Relationship Id="rId29" Type="http://schemas.openxmlformats.org/officeDocument/2006/relationships/image" Target="../media/image34.wmf"/><Relationship Id="rId1" Type="http://schemas.openxmlformats.org/officeDocument/2006/relationships/slideLayout" Target="../slideLayouts/slideLayout2.xml"/><Relationship Id="rId6" Type="http://schemas.openxmlformats.org/officeDocument/2006/relationships/image" Target="../media/image24.wmf"/><Relationship Id="rId11" Type="http://schemas.openxmlformats.org/officeDocument/2006/relationships/oleObject" Target="../embeddings/oleObject7.bin"/><Relationship Id="rId24" Type="http://schemas.openxmlformats.org/officeDocument/2006/relationships/oleObject" Target="../embeddings/oleObject13.bin"/><Relationship Id="rId32" Type="http://schemas.openxmlformats.org/officeDocument/2006/relationships/oleObject" Target="../embeddings/oleObject17.bin"/><Relationship Id="rId5" Type="http://schemas.openxmlformats.org/officeDocument/2006/relationships/oleObject" Target="../embeddings/oleObject4.bin"/><Relationship Id="rId15" Type="http://schemas.openxmlformats.org/officeDocument/2006/relationships/oleObject" Target="../embeddings/oleObject8.bin"/><Relationship Id="rId23" Type="http://schemas.openxmlformats.org/officeDocument/2006/relationships/image" Target="../media/image31.wmf"/><Relationship Id="rId28" Type="http://schemas.openxmlformats.org/officeDocument/2006/relationships/oleObject" Target="../embeddings/oleObject15.bin"/><Relationship Id="rId10" Type="http://schemas.openxmlformats.org/officeDocument/2006/relationships/image" Target="../media/image26.wmf"/><Relationship Id="rId19" Type="http://schemas.openxmlformats.org/officeDocument/2006/relationships/image" Target="../media/image29.wmf"/><Relationship Id="rId31" Type="http://schemas.openxmlformats.org/officeDocument/2006/relationships/image" Target="../media/image35.wmf"/><Relationship Id="rId4" Type="http://schemas.openxmlformats.org/officeDocument/2006/relationships/image" Target="../media/image23.wmf"/><Relationship Id="rId9" Type="http://schemas.openxmlformats.org/officeDocument/2006/relationships/oleObject" Target="../embeddings/oleObject6.bin"/><Relationship Id="rId14" Type="http://schemas.microsoft.com/office/2007/relationships/hdphoto" Target="../media/hdphoto3.wdp"/><Relationship Id="rId22" Type="http://schemas.openxmlformats.org/officeDocument/2006/relationships/oleObject" Target="../embeddings/oleObject12.bin"/><Relationship Id="rId27" Type="http://schemas.openxmlformats.org/officeDocument/2006/relationships/image" Target="../media/image33.wmf"/><Relationship Id="rId30" Type="http://schemas.openxmlformats.org/officeDocument/2006/relationships/oleObject" Target="../embeddings/oleObject16.bin"/><Relationship Id="rId35" Type="http://schemas.openxmlformats.org/officeDocument/2006/relationships/image" Target="../media/image37.wmf"/></Relationships>
</file>

<file path=ppt/slides/_rels/slide6.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2.emf"/><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oleObject" Target="../embeddings/oleObject24.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wmf"/><Relationship Id="rId11" Type="http://schemas.openxmlformats.org/officeDocument/2006/relationships/image" Target="../media/image41.emf"/><Relationship Id="rId5" Type="http://schemas.openxmlformats.org/officeDocument/2006/relationships/oleObject" Target="../embeddings/oleObject20.bin"/><Relationship Id="rId10" Type="http://schemas.openxmlformats.org/officeDocument/2006/relationships/oleObject" Target="../embeddings/oleObject23.bin"/><Relationship Id="rId4" Type="http://schemas.openxmlformats.org/officeDocument/2006/relationships/image" Target="../media/image38.wmf"/><Relationship Id="rId9" Type="http://schemas.openxmlformats.org/officeDocument/2006/relationships/oleObject" Target="../embeddings/oleObject22.bin"/></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50.wmf"/><Relationship Id="rId18" Type="http://schemas.openxmlformats.org/officeDocument/2006/relationships/oleObject" Target="../embeddings/oleObject32.bin"/><Relationship Id="rId26" Type="http://schemas.openxmlformats.org/officeDocument/2006/relationships/oleObject" Target="../embeddings/oleObject36.bin"/><Relationship Id="rId39" Type="http://schemas.openxmlformats.org/officeDocument/2006/relationships/image" Target="../media/image60.emf"/><Relationship Id="rId3" Type="http://schemas.openxmlformats.org/officeDocument/2006/relationships/image" Target="../media/image45.tmp"/><Relationship Id="rId21" Type="http://schemas.openxmlformats.org/officeDocument/2006/relationships/image" Target="../media/image54.wmf"/><Relationship Id="rId34" Type="http://schemas.openxmlformats.org/officeDocument/2006/relationships/oleObject" Target="../embeddings/oleObject40.bin"/><Relationship Id="rId7" Type="http://schemas.openxmlformats.org/officeDocument/2006/relationships/image" Target="../media/image47.wmf"/><Relationship Id="rId12" Type="http://schemas.openxmlformats.org/officeDocument/2006/relationships/oleObject" Target="../embeddings/oleObject29.bin"/><Relationship Id="rId17" Type="http://schemas.openxmlformats.org/officeDocument/2006/relationships/image" Target="../media/image52.wmf"/><Relationship Id="rId25" Type="http://schemas.openxmlformats.org/officeDocument/2006/relationships/image" Target="../media/image35.wmf"/><Relationship Id="rId33" Type="http://schemas.openxmlformats.org/officeDocument/2006/relationships/image" Target="../media/image57.wmf"/><Relationship Id="rId38" Type="http://schemas.openxmlformats.org/officeDocument/2006/relationships/oleObject" Target="../embeddings/oleObject42.bin"/><Relationship Id="rId2" Type="http://schemas.openxmlformats.org/officeDocument/2006/relationships/notesSlide" Target="../notesSlides/notesSlide6.xml"/><Relationship Id="rId16" Type="http://schemas.openxmlformats.org/officeDocument/2006/relationships/oleObject" Target="../embeddings/oleObject31.bin"/><Relationship Id="rId20" Type="http://schemas.openxmlformats.org/officeDocument/2006/relationships/oleObject" Target="../embeddings/oleObject33.bin"/><Relationship Id="rId29" Type="http://schemas.openxmlformats.org/officeDocument/2006/relationships/image" Target="../media/image37.wmf"/><Relationship Id="rId1" Type="http://schemas.openxmlformats.org/officeDocument/2006/relationships/slideLayout" Target="../slideLayouts/slideLayout2.xml"/><Relationship Id="rId6" Type="http://schemas.openxmlformats.org/officeDocument/2006/relationships/oleObject" Target="../embeddings/oleObject26.bin"/><Relationship Id="rId11" Type="http://schemas.openxmlformats.org/officeDocument/2006/relationships/image" Target="../media/image49.wmf"/><Relationship Id="rId24" Type="http://schemas.openxmlformats.org/officeDocument/2006/relationships/oleObject" Target="../embeddings/oleObject35.bin"/><Relationship Id="rId32" Type="http://schemas.openxmlformats.org/officeDocument/2006/relationships/oleObject" Target="../embeddings/oleObject39.bin"/><Relationship Id="rId37" Type="http://schemas.openxmlformats.org/officeDocument/2006/relationships/image" Target="../media/image59.emf"/><Relationship Id="rId40" Type="http://schemas.openxmlformats.org/officeDocument/2006/relationships/image" Target="../media/image13.png"/><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wmf"/><Relationship Id="rId28" Type="http://schemas.openxmlformats.org/officeDocument/2006/relationships/oleObject" Target="../embeddings/oleObject37.bin"/><Relationship Id="rId36" Type="http://schemas.openxmlformats.org/officeDocument/2006/relationships/oleObject" Target="../embeddings/oleObject41.bin"/><Relationship Id="rId10" Type="http://schemas.openxmlformats.org/officeDocument/2006/relationships/oleObject" Target="../embeddings/oleObject28.bin"/><Relationship Id="rId19" Type="http://schemas.openxmlformats.org/officeDocument/2006/relationships/image" Target="../media/image53.wmf"/><Relationship Id="rId31" Type="http://schemas.openxmlformats.org/officeDocument/2006/relationships/image" Target="../media/image56.emf"/><Relationship Id="rId4" Type="http://schemas.openxmlformats.org/officeDocument/2006/relationships/oleObject" Target="../embeddings/oleObject25.bin"/><Relationship Id="rId9" Type="http://schemas.openxmlformats.org/officeDocument/2006/relationships/image" Target="../media/image48.wmf"/><Relationship Id="rId14" Type="http://schemas.openxmlformats.org/officeDocument/2006/relationships/oleObject" Target="../embeddings/oleObject30.bin"/><Relationship Id="rId22" Type="http://schemas.openxmlformats.org/officeDocument/2006/relationships/oleObject" Target="../embeddings/oleObject34.bin"/><Relationship Id="rId27" Type="http://schemas.openxmlformats.org/officeDocument/2006/relationships/image" Target="../media/image36.wmf"/><Relationship Id="rId30" Type="http://schemas.openxmlformats.org/officeDocument/2006/relationships/oleObject" Target="../embeddings/oleObject38.bin"/><Relationship Id="rId35" Type="http://schemas.openxmlformats.org/officeDocument/2006/relationships/image" Target="../media/image58.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61.tmp"/><Relationship Id="rId7" Type="http://schemas.openxmlformats.org/officeDocument/2006/relationships/image" Target="../media/image63.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44.bin"/><Relationship Id="rId5" Type="http://schemas.openxmlformats.org/officeDocument/2006/relationships/image" Target="../media/image62.wmf"/><Relationship Id="rId4" Type="http://schemas.openxmlformats.org/officeDocument/2006/relationships/oleObject" Target="../embeddings/oleObject43.bin"/><Relationship Id="rId9" Type="http://schemas.openxmlformats.org/officeDocument/2006/relationships/image" Target="../media/image39.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0" y="2895780"/>
            <a:ext cx="11952372" cy="1417123"/>
          </a:xfrm>
        </p:spPr>
        <p:txBody>
          <a:bodyPr>
            <a:noAutofit/>
          </a:bodyPr>
          <a:lstStyle/>
          <a:p>
            <a:br>
              <a:rPr lang="en-US" sz="5000" b="1" dirty="0">
                <a:solidFill>
                  <a:schemeClr val="accent2">
                    <a:lumMod val="75000"/>
                  </a:schemeClr>
                </a:solidFill>
                <a:latin typeface="Arial" panose="020B0604020202020204" pitchFamily="34" charset="0"/>
                <a:cs typeface="Arial" panose="020B0604020202020204" pitchFamily="34" charset="0"/>
              </a:rPr>
            </a:br>
            <a:r>
              <a:rPr lang="en-US" sz="5000" b="1" dirty="0">
                <a:solidFill>
                  <a:schemeClr val="accent2">
                    <a:lumMod val="75000"/>
                  </a:schemeClr>
                </a:solidFill>
                <a:latin typeface="Arial" panose="020B0604020202020204" pitchFamily="34" charset="0"/>
                <a:cs typeface="Arial" panose="020B0604020202020204" pitchFamily="34" charset="0"/>
              </a:rPr>
              <a:t>TẦN SỐ. TẦN SỐ TƯƠNG ĐỐI</a:t>
            </a:r>
            <a:br>
              <a:rPr lang="en-US" sz="5000" b="1" dirty="0">
                <a:solidFill>
                  <a:schemeClr val="accent2">
                    <a:lumMod val="75000"/>
                  </a:schemeClr>
                </a:solidFill>
                <a:latin typeface="Arial" panose="020B0604020202020204" pitchFamily="34" charset="0"/>
                <a:cs typeface="Arial" panose="020B0604020202020204" pitchFamily="34" charset="0"/>
              </a:rPr>
            </a:b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624445" y="545276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Arial" panose="020B0604020202020204" pitchFamily="34" charset="0"/>
                <a:cs typeface="Arial" panose="020B0604020202020204" pitchFamily="34" charset="0"/>
              </a:rPr>
              <a:t>TIẾT 42-Bài </a:t>
            </a:r>
            <a:r>
              <a:rPr lang="en-US" sz="4800" b="1" dirty="0">
                <a:solidFill>
                  <a:schemeClr val="accent2">
                    <a:lumMod val="75000"/>
                  </a:schemeClr>
                </a:solidFill>
                <a:latin typeface="Arial" panose="020B0604020202020204" pitchFamily="34" charset="0"/>
                <a:cs typeface="Arial" panose="020B0604020202020204" pitchFamily="34" charset="0"/>
              </a:rPr>
              <a:t>2</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288917" y="114239"/>
            <a:ext cx="2681921" cy="241372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13" name="Đối tượng 12">
            <a:extLst>
              <a:ext uri="{FF2B5EF4-FFF2-40B4-BE49-F238E27FC236}">
                <a16:creationId xmlns:a16="http://schemas.microsoft.com/office/drawing/2014/main" id="{0BEDF37A-D9E8-0052-B9B7-31CF4CE51393}"/>
              </a:ext>
            </a:extLst>
          </p:cNvPr>
          <p:cNvGraphicFramePr>
            <a:graphicFrameLocks noChangeAspect="1"/>
          </p:cNvGraphicFramePr>
          <p:nvPr>
            <p:extLst>
              <p:ext uri="{D42A27DB-BD31-4B8C-83A1-F6EECF244321}">
                <p14:modId xmlns:p14="http://schemas.microsoft.com/office/powerpoint/2010/main" val="835699770"/>
              </p:ext>
            </p:extLst>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13" name="Đối tượng 12">
                        <a:extLst>
                          <a:ext uri="{FF2B5EF4-FFF2-40B4-BE49-F238E27FC236}">
                            <a16:creationId xmlns:a16="http://schemas.microsoft.com/office/drawing/2014/main" id="{0BEDF37A-D9E8-0052-B9B7-31CF4CE51393}"/>
                          </a:ext>
                        </a:extLst>
                      </p:cNvPr>
                      <p:cNvPicPr/>
                      <p:nvPr/>
                    </p:nvPicPr>
                    <p:blipFill>
                      <a:blip r:embed="rId5"/>
                      <a:stretch>
                        <a:fillRect/>
                      </a:stretch>
                    </p:blipFill>
                    <p:spPr>
                      <a:xfrm>
                        <a:off x="4927600" y="2667000"/>
                        <a:ext cx="914400" cy="19843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3CDA6EC-253C-792E-F115-EBB1EBB729CE}"/>
              </a:ext>
            </a:extLst>
          </p:cNvPr>
          <p:cNvSpPr txBox="1"/>
          <p:nvPr/>
        </p:nvSpPr>
        <p:spPr>
          <a:xfrm>
            <a:off x="3258504" y="360802"/>
            <a:ext cx="2126296" cy="482633"/>
          </a:xfrm>
          <a:prstGeom prst="rect">
            <a:avLst/>
          </a:prstGeom>
          <a:noFill/>
        </p:spPr>
        <p:txBody>
          <a:bodyPr wrap="square">
            <a:spAutoFit/>
          </a:bodyPr>
          <a:lstStyle/>
          <a:p>
            <a:pPr>
              <a:lnSpc>
                <a:spcPct val="115000"/>
              </a:lnSpc>
              <a:spcBef>
                <a:spcPts val="600"/>
              </a:spcBef>
              <a:spcAft>
                <a:spcPts val="600"/>
              </a:spcAft>
            </a:pP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Nhận</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xét</a:t>
            </a:r>
            <a:r>
              <a:rPr lang="en-US" sz="2400" b="1" dirty="0">
                <a:solidFill>
                  <a:srgbClr val="000000"/>
                </a:solidFill>
                <a:effectLst/>
                <a:latin typeface="Arial" panose="020B0604020202020204" pitchFamily="34"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B2E57769-9CAF-4B6B-4F59-0DA6A8EC341A}"/>
              </a:ext>
            </a:extLst>
          </p:cNvPr>
          <p:cNvSpPr txBox="1"/>
          <p:nvPr/>
        </p:nvSpPr>
        <p:spPr>
          <a:xfrm>
            <a:off x="3351456" y="1018300"/>
            <a:ext cx="7875344" cy="1200329"/>
          </a:xfrm>
          <a:prstGeom prst="rect">
            <a:avLst/>
          </a:prstGeom>
          <a:solidFill>
            <a:srgbClr val="FF66FF">
              <a:alpha val="31000"/>
            </a:srgbClr>
          </a:solidFill>
        </p:spPr>
        <p:txBody>
          <a:bodyPr wrap="square">
            <a:spAutoFit/>
          </a:bodyPr>
          <a:lstStyle/>
          <a:p>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07FE590A-3335-FF98-7AB3-B78D560F30BA}"/>
              </a:ext>
            </a:extLst>
          </p:cNvPr>
          <p:cNvSpPr txBox="1"/>
          <p:nvPr/>
        </p:nvSpPr>
        <p:spPr>
          <a:xfrm>
            <a:off x="199094" y="-57302"/>
            <a:ext cx="3023261" cy="478965"/>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2. Biểu đồ tần số</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grpSp>
        <p:nvGrpSpPr>
          <p:cNvPr id="44" name="Group 43">
            <a:extLst>
              <a:ext uri="{FF2B5EF4-FFF2-40B4-BE49-F238E27FC236}">
                <a16:creationId xmlns:a16="http://schemas.microsoft.com/office/drawing/2014/main" id="{E7756A9D-5A8B-8DA4-97BA-75108422CDC4}"/>
              </a:ext>
            </a:extLst>
          </p:cNvPr>
          <p:cNvGrpSpPr/>
          <p:nvPr/>
        </p:nvGrpSpPr>
        <p:grpSpPr>
          <a:xfrm>
            <a:off x="36141" y="309399"/>
            <a:ext cx="11160049" cy="924065"/>
            <a:chOff x="166671" y="421663"/>
            <a:chExt cx="11160049" cy="924065"/>
          </a:xfrm>
        </p:grpSpPr>
        <p:pic>
          <p:nvPicPr>
            <p:cNvPr id="19" name="Picture 18">
              <a:extLst>
                <a:ext uri="{FF2B5EF4-FFF2-40B4-BE49-F238E27FC236}">
                  <a16:creationId xmlns:a16="http://schemas.microsoft.com/office/drawing/2014/main" id="{E426F0DB-8964-E261-7183-7A1832B203A7}"/>
                </a:ext>
              </a:extLst>
            </p:cNvPr>
            <p:cNvPicPr>
              <a:picLocks noChangeAspect="1"/>
            </p:cNvPicPr>
            <p:nvPr/>
          </p:nvPicPr>
          <p:blipFill>
            <a:blip r:embed="rId3"/>
            <a:stretch>
              <a:fillRect/>
            </a:stretch>
          </p:blipFill>
          <p:spPr>
            <a:xfrm>
              <a:off x="226726" y="421663"/>
              <a:ext cx="1057475" cy="579438"/>
            </a:xfrm>
            <a:prstGeom prst="rect">
              <a:avLst/>
            </a:prstGeom>
          </p:spPr>
        </p:pic>
        <p:sp>
          <p:nvSpPr>
            <p:cNvPr id="22" name="TextBox 21">
              <a:extLst>
                <a:ext uri="{FF2B5EF4-FFF2-40B4-BE49-F238E27FC236}">
                  <a16:creationId xmlns:a16="http://schemas.microsoft.com/office/drawing/2014/main" id="{AD48AC05-E0C6-D918-53F0-4C0A569037F5}"/>
                </a:ext>
              </a:extLst>
            </p:cNvPr>
            <p:cNvSpPr txBox="1"/>
            <p:nvPr/>
          </p:nvSpPr>
          <p:spPr>
            <a:xfrm>
              <a:off x="264359" y="456312"/>
              <a:ext cx="11062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6" name="TextBox 25">
              <a:extLst>
                <a:ext uri="{FF2B5EF4-FFF2-40B4-BE49-F238E27FC236}">
                  <a16:creationId xmlns:a16="http://schemas.microsoft.com/office/drawing/2014/main" id="{CC05B00C-9324-F143-FB88-A6192F4EAFFD}"/>
                </a:ext>
              </a:extLst>
            </p:cNvPr>
            <p:cNvSpPr txBox="1"/>
            <p:nvPr/>
          </p:nvSpPr>
          <p:spPr>
            <a:xfrm>
              <a:off x="166671" y="514731"/>
              <a:ext cx="11160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Ví</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aphicFrame>
        <p:nvGraphicFramePr>
          <p:cNvPr id="33" name="Table 32">
            <a:extLst>
              <a:ext uri="{FF2B5EF4-FFF2-40B4-BE49-F238E27FC236}">
                <a16:creationId xmlns:a16="http://schemas.microsoft.com/office/drawing/2014/main" id="{7E65C42C-E452-5BA0-F20A-5702BC34916D}"/>
              </a:ext>
            </a:extLst>
          </p:cNvPr>
          <p:cNvGraphicFramePr>
            <a:graphicFrameLocks noGrp="1"/>
          </p:cNvGraphicFramePr>
          <p:nvPr/>
        </p:nvGraphicFramePr>
        <p:xfrm>
          <a:off x="2492975" y="1260626"/>
          <a:ext cx="7405961" cy="1557529"/>
        </p:xfrm>
        <a:graphic>
          <a:graphicData uri="http://schemas.openxmlformats.org/drawingml/2006/table">
            <a:tbl>
              <a:tblPr firstRow="1" firstCol="1" bandRow="1">
                <a:tableStyleId>{5C22544A-7EE6-4342-B048-85BDC9FD1C3A}</a:tableStyleId>
              </a:tblPr>
              <a:tblGrid>
                <a:gridCol w="1852135">
                  <a:extLst>
                    <a:ext uri="{9D8B030D-6E8A-4147-A177-3AD203B41FA5}">
                      <a16:colId xmlns:a16="http://schemas.microsoft.com/office/drawing/2014/main" val="3380838211"/>
                    </a:ext>
                  </a:extLst>
                </a:gridCol>
                <a:gridCol w="651655">
                  <a:extLst>
                    <a:ext uri="{9D8B030D-6E8A-4147-A177-3AD203B41FA5}">
                      <a16:colId xmlns:a16="http://schemas.microsoft.com/office/drawing/2014/main" val="2364888667"/>
                    </a:ext>
                  </a:extLst>
                </a:gridCol>
                <a:gridCol w="918997">
                  <a:extLst>
                    <a:ext uri="{9D8B030D-6E8A-4147-A177-3AD203B41FA5}">
                      <a16:colId xmlns:a16="http://schemas.microsoft.com/office/drawing/2014/main" val="715509193"/>
                    </a:ext>
                  </a:extLst>
                </a:gridCol>
                <a:gridCol w="911284">
                  <a:extLst>
                    <a:ext uri="{9D8B030D-6E8A-4147-A177-3AD203B41FA5}">
                      <a16:colId xmlns:a16="http://schemas.microsoft.com/office/drawing/2014/main" val="3819500964"/>
                    </a:ext>
                  </a:extLst>
                </a:gridCol>
                <a:gridCol w="911284">
                  <a:extLst>
                    <a:ext uri="{9D8B030D-6E8A-4147-A177-3AD203B41FA5}">
                      <a16:colId xmlns:a16="http://schemas.microsoft.com/office/drawing/2014/main" val="2314827506"/>
                    </a:ext>
                  </a:extLst>
                </a:gridCol>
                <a:gridCol w="911284">
                  <a:extLst>
                    <a:ext uri="{9D8B030D-6E8A-4147-A177-3AD203B41FA5}">
                      <a16:colId xmlns:a16="http://schemas.microsoft.com/office/drawing/2014/main" val="4008884700"/>
                    </a:ext>
                  </a:extLst>
                </a:gridCol>
                <a:gridCol w="1249322">
                  <a:extLst>
                    <a:ext uri="{9D8B030D-6E8A-4147-A177-3AD203B41FA5}">
                      <a16:colId xmlns:a16="http://schemas.microsoft.com/office/drawing/2014/main" val="2090595607"/>
                    </a:ext>
                  </a:extLst>
                </a:gridCol>
              </a:tblGrid>
              <a:tr h="892610">
                <a:tc>
                  <a:txBody>
                    <a:bodyPr/>
                    <a:lstStyle/>
                    <a:p>
                      <a:pPr>
                        <a:spcBef>
                          <a:spcPts val="600"/>
                        </a:spcBef>
                        <a:spcAft>
                          <a:spcPts val="600"/>
                        </a:spcAft>
                      </a:pPr>
                      <a:r>
                        <a:rPr lang="en-US" sz="2400" dirty="0" err="1">
                          <a:effectLst/>
                          <a:latin typeface="Arial" panose="020B0604020202020204" pitchFamily="34" charset="0"/>
                          <a:cs typeface="Arial" panose="020B0604020202020204" pitchFamily="34" charset="0"/>
                        </a:rPr>
                        <a:t>Điểm</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6</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9</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600"/>
                        </a:spcAft>
                      </a:pPr>
                      <a:r>
                        <a:rPr lang="en-US" sz="2400">
                          <a:effectLst/>
                          <a:latin typeface="Arial" panose="020B0604020202020204" pitchFamily="34" charset="0"/>
                          <a:cs typeface="Arial" panose="020B0604020202020204" pitchFamily="34" charset="0"/>
                        </a:rPr>
                        <a:t>Cộng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1669893"/>
                  </a:ext>
                </a:extLst>
              </a:tr>
              <a:tr h="664919">
                <a:tc>
                  <a:txBody>
                    <a:bodyPr/>
                    <a:lstStyle/>
                    <a:p>
                      <a:pPr>
                        <a:spcBef>
                          <a:spcPts val="600"/>
                        </a:spcBef>
                        <a:spcAft>
                          <a:spcPts val="600"/>
                        </a:spcAft>
                      </a:pPr>
                      <a:r>
                        <a:rPr lang="en-US" sz="2400">
                          <a:effectLst/>
                          <a:latin typeface="Arial" panose="020B0604020202020204" pitchFamily="34" charset="0"/>
                          <a:cs typeface="Arial" panose="020B0604020202020204" pitchFamily="34" charset="0"/>
                        </a:rPr>
                        <a:t>Tần số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Bef>
                          <a:spcPts val="600"/>
                        </a:spcBef>
                        <a:spcAft>
                          <a:spcPts val="600"/>
                        </a:spcAft>
                      </a:pPr>
                      <a:r>
                        <a:rPr lang="en-US" sz="2400" dirty="0">
                          <a:effectLst/>
                          <a:latin typeface="Arial" panose="020B0604020202020204" pitchFamily="34" charset="0"/>
                          <a:cs typeface="Arial" panose="020B0604020202020204" pitchFamily="34" charset="0"/>
                        </a:rPr>
                        <a:t>= 40</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62338834"/>
                  </a:ext>
                </a:extLst>
              </a:tr>
            </a:tbl>
          </a:graphicData>
        </a:graphic>
      </p:graphicFrame>
      <p:graphicFrame>
        <p:nvGraphicFramePr>
          <p:cNvPr id="36" name="Object 35">
            <a:extLst>
              <a:ext uri="{FF2B5EF4-FFF2-40B4-BE49-F238E27FC236}">
                <a16:creationId xmlns:a16="http://schemas.microsoft.com/office/drawing/2014/main" id="{3F4C6955-AA97-293E-2F3C-E9F1B81E4868}"/>
              </a:ext>
            </a:extLst>
          </p:cNvPr>
          <p:cNvGraphicFramePr>
            <a:graphicFrameLocks noChangeAspect="1"/>
          </p:cNvGraphicFramePr>
          <p:nvPr/>
        </p:nvGraphicFramePr>
        <p:xfrm>
          <a:off x="3352089" y="1442238"/>
          <a:ext cx="546685" cy="591011"/>
        </p:xfrm>
        <a:graphic>
          <a:graphicData uri="http://schemas.openxmlformats.org/presentationml/2006/ole">
            <mc:AlternateContent xmlns:mc="http://schemas.openxmlformats.org/markup-compatibility/2006">
              <mc:Choice xmlns:v="urn:schemas-microsoft-com:vml" Requires="v">
                <p:oleObj name="Equation" r:id="rId4" imgW="228600" imgH="253800" progId="Equation.DSMT4">
                  <p:embed/>
                </p:oleObj>
              </mc:Choice>
              <mc:Fallback>
                <p:oleObj name="Equation" r:id="rId4" imgW="228600" imgH="253800" progId="Equation.DSMT4">
                  <p:embed/>
                  <p:pic>
                    <p:nvPicPr>
                      <p:cNvPr id="36" name="Object 35">
                        <a:extLst>
                          <a:ext uri="{FF2B5EF4-FFF2-40B4-BE49-F238E27FC236}">
                            <a16:creationId xmlns:a16="http://schemas.microsoft.com/office/drawing/2014/main" id="{3F4C6955-AA97-293E-2F3C-E9F1B81E4868}"/>
                          </a:ext>
                        </a:extLst>
                      </p:cNvPr>
                      <p:cNvPicPr>
                        <a:picLocks noChangeAspect="1" noChangeArrowheads="1"/>
                      </p:cNvPicPr>
                      <p:nvPr/>
                    </p:nvPicPr>
                    <p:blipFill>
                      <a:blip r:embed="rId5"/>
                      <a:srcRect/>
                      <a:stretch>
                        <a:fillRect/>
                      </a:stretch>
                    </p:blipFill>
                    <p:spPr bwMode="auto">
                      <a:xfrm>
                        <a:off x="3352089" y="1442238"/>
                        <a:ext cx="546685" cy="591011"/>
                      </a:xfrm>
                      <a:prstGeom prst="rect">
                        <a:avLst/>
                      </a:prstGeom>
                      <a:noFill/>
                    </p:spPr>
                  </p:pic>
                </p:oleObj>
              </mc:Fallback>
            </mc:AlternateContent>
          </a:graphicData>
        </a:graphic>
      </p:graphicFrame>
      <p:graphicFrame>
        <p:nvGraphicFramePr>
          <p:cNvPr id="37" name="Object 36">
            <a:extLst>
              <a:ext uri="{FF2B5EF4-FFF2-40B4-BE49-F238E27FC236}">
                <a16:creationId xmlns:a16="http://schemas.microsoft.com/office/drawing/2014/main" id="{C8EDC72B-F873-32B8-79E6-2270DE0631F7}"/>
              </a:ext>
            </a:extLst>
          </p:cNvPr>
          <p:cNvGraphicFramePr>
            <a:graphicFrameLocks noChangeAspect="1"/>
          </p:cNvGraphicFramePr>
          <p:nvPr/>
        </p:nvGraphicFramePr>
        <p:xfrm>
          <a:off x="3510839" y="2142817"/>
          <a:ext cx="653686" cy="706688"/>
        </p:xfrm>
        <a:graphic>
          <a:graphicData uri="http://schemas.openxmlformats.org/presentationml/2006/ole">
            <mc:AlternateContent xmlns:mc="http://schemas.openxmlformats.org/markup-compatibility/2006">
              <mc:Choice xmlns:v="urn:schemas-microsoft-com:vml" Requires="v">
                <p:oleObj name="Equation" r:id="rId6" imgW="228600" imgH="253800" progId="Equation.DSMT4">
                  <p:embed/>
                </p:oleObj>
              </mc:Choice>
              <mc:Fallback>
                <p:oleObj name="Equation" r:id="rId6" imgW="228600" imgH="253800" progId="Equation.DSMT4">
                  <p:embed/>
                  <p:pic>
                    <p:nvPicPr>
                      <p:cNvPr id="37" name="Object 36">
                        <a:extLst>
                          <a:ext uri="{FF2B5EF4-FFF2-40B4-BE49-F238E27FC236}">
                            <a16:creationId xmlns:a16="http://schemas.microsoft.com/office/drawing/2014/main" id="{C8EDC72B-F873-32B8-79E6-2270DE0631F7}"/>
                          </a:ext>
                        </a:extLst>
                      </p:cNvPr>
                      <p:cNvPicPr>
                        <a:picLocks noChangeAspect="1" noChangeArrowheads="1"/>
                      </p:cNvPicPr>
                      <p:nvPr/>
                    </p:nvPicPr>
                    <p:blipFill>
                      <a:blip r:embed="rId7"/>
                      <a:srcRect/>
                      <a:stretch>
                        <a:fillRect/>
                      </a:stretch>
                    </p:blipFill>
                    <p:spPr bwMode="auto">
                      <a:xfrm>
                        <a:off x="3510839" y="2142817"/>
                        <a:ext cx="653686" cy="706688"/>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0D275CD2-7552-1659-1708-1FDE8A3E1379}"/>
              </a:ext>
            </a:extLst>
          </p:cNvPr>
          <p:cNvGraphicFramePr>
            <a:graphicFrameLocks noChangeAspect="1"/>
          </p:cNvGraphicFramePr>
          <p:nvPr/>
        </p:nvGraphicFramePr>
        <p:xfrm>
          <a:off x="8812613" y="2243261"/>
          <a:ext cx="509582" cy="427392"/>
        </p:xfrm>
        <a:graphic>
          <a:graphicData uri="http://schemas.openxmlformats.org/presentationml/2006/ole">
            <mc:AlternateContent xmlns:mc="http://schemas.openxmlformats.org/markup-compatibility/2006">
              <mc:Choice xmlns:v="urn:schemas-microsoft-com:vml" Requires="v">
                <p:oleObj name="Equation" r:id="rId8" imgW="190335" imgH="164957" progId="Equation.DSMT4">
                  <p:embed/>
                </p:oleObj>
              </mc:Choice>
              <mc:Fallback>
                <p:oleObj name="Equation" r:id="rId8" imgW="190335" imgH="164957" progId="Equation.DSMT4">
                  <p:embed/>
                  <p:pic>
                    <p:nvPicPr>
                      <p:cNvPr id="38" name="Object 37">
                        <a:extLst>
                          <a:ext uri="{FF2B5EF4-FFF2-40B4-BE49-F238E27FC236}">
                            <a16:creationId xmlns:a16="http://schemas.microsoft.com/office/drawing/2014/main" id="{0D275CD2-7552-1659-1708-1FDE8A3E13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2613" y="2243261"/>
                        <a:ext cx="509582" cy="427392"/>
                      </a:xfrm>
                      <a:prstGeom prst="rect">
                        <a:avLst/>
                      </a:prstGeom>
                      <a:noFill/>
                    </p:spPr>
                  </p:pic>
                </p:oleObj>
              </mc:Fallback>
            </mc:AlternateContent>
          </a:graphicData>
        </a:graphic>
      </p:graphicFrame>
      <p:sp>
        <p:nvSpPr>
          <p:cNvPr id="42" name="Rectangle 4">
            <a:extLst>
              <a:ext uri="{FF2B5EF4-FFF2-40B4-BE49-F238E27FC236}">
                <a16:creationId xmlns:a16="http://schemas.microsoft.com/office/drawing/2014/main" id="{B918BF08-BD06-54FE-A7BA-4F4327B956B3}"/>
              </a:ext>
            </a:extLst>
          </p:cNvPr>
          <p:cNvSpPr>
            <a:spLocks noChangeArrowheads="1"/>
          </p:cNvSpPr>
          <p:nvPr/>
        </p:nvSpPr>
        <p:spPr bwMode="auto">
          <a:xfrm>
            <a:off x="133829" y="1220862"/>
            <a:ext cx="37034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3" name="Picture 42">
            <a:extLst>
              <a:ext uri="{FF2B5EF4-FFF2-40B4-BE49-F238E27FC236}">
                <a16:creationId xmlns:a16="http://schemas.microsoft.com/office/drawing/2014/main" id="{700E1CB8-726C-3BAF-7CF9-A4280373E7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69" t="1722" r="10762" b="2483"/>
          <a:stretch/>
        </p:blipFill>
        <p:spPr bwMode="auto">
          <a:xfrm>
            <a:off x="1274738" y="2911223"/>
            <a:ext cx="6374341" cy="3959984"/>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D491F276-71E4-00A2-40EF-30BB12D7BAC9}"/>
              </a:ext>
            </a:extLst>
          </p:cNvPr>
          <p:cNvSpPr txBox="1"/>
          <p:nvPr/>
        </p:nvSpPr>
        <p:spPr>
          <a:xfrm>
            <a:off x="7266604" y="3561650"/>
            <a:ext cx="3841687" cy="1938992"/>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2" name="Picture 11">
            <a:extLst>
              <a:ext uri="{FF2B5EF4-FFF2-40B4-BE49-F238E27FC236}">
                <a16:creationId xmlns:a16="http://schemas.microsoft.com/office/drawing/2014/main" id="{89321F95-DB25-3A43-D343-2E292E897B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2540" y="5595387"/>
            <a:ext cx="1099748" cy="1026216"/>
          </a:xfrm>
          <a:prstGeom prst="rect">
            <a:avLst/>
          </a:prstGeom>
        </p:spPr>
      </p:pic>
      <p:sp>
        <p:nvSpPr>
          <p:cNvPr id="3" name="TextBox 2">
            <a:extLst>
              <a:ext uri="{FF2B5EF4-FFF2-40B4-BE49-F238E27FC236}">
                <a16:creationId xmlns:a16="http://schemas.microsoft.com/office/drawing/2014/main" id="{5F9549D3-545A-73D6-ABEB-1670421C8D3D}"/>
              </a:ext>
            </a:extLst>
          </p:cNvPr>
          <p:cNvSpPr txBox="1"/>
          <p:nvPr/>
        </p:nvSpPr>
        <p:spPr>
          <a:xfrm>
            <a:off x="624933" y="4554084"/>
            <a:ext cx="15843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822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par>
                                <p:cTn id="18" presetID="14" presetClass="entr" presetSubtype="1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randombar(horizontal)">
                                      <p:cBhvr>
                                        <p:cTn id="20" dur="500"/>
                                        <p:tgtEl>
                                          <p:spTgt spid="36"/>
                                        </p:tgtEl>
                                      </p:cBhvr>
                                    </p:animEffect>
                                  </p:childTnLst>
                                </p:cTn>
                              </p:par>
                              <p:par>
                                <p:cTn id="21" presetID="14" presetClass="entr" presetSubtype="1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500"/>
                                        <p:tgtEl>
                                          <p:spTgt spid="37"/>
                                        </p:tgtEl>
                                      </p:cBhvr>
                                    </p:animEffect>
                                  </p:childTnLst>
                                </p:cTn>
                              </p:par>
                              <p:par>
                                <p:cTn id="24" presetID="14" presetClass="entr" presetSubtype="1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1BB62DF3-8BC7-0A46-19CF-AED14FA4807E}"/>
              </a:ext>
            </a:extLst>
          </p:cNvPr>
          <p:cNvGrpSpPr/>
          <p:nvPr/>
        </p:nvGrpSpPr>
        <p:grpSpPr>
          <a:xfrm>
            <a:off x="421278" y="1908946"/>
            <a:ext cx="10691222" cy="1970983"/>
            <a:chOff x="2241195" y="817535"/>
            <a:chExt cx="9130448" cy="1970983"/>
          </a:xfrm>
        </p:grpSpPr>
        <p:sp>
          <p:nvSpPr>
            <p:cNvPr id="31" name="TextBox 30">
              <a:extLst>
                <a:ext uri="{FF2B5EF4-FFF2-40B4-BE49-F238E27FC236}">
                  <a16:creationId xmlns:a16="http://schemas.microsoft.com/office/drawing/2014/main" id="{9F2748C4-A5D5-746B-67C1-566AB703E039}"/>
                </a:ext>
              </a:extLst>
            </p:cNvPr>
            <p:cNvSpPr txBox="1"/>
            <p:nvPr/>
          </p:nvSpPr>
          <p:spPr>
            <a:xfrm>
              <a:off x="2371725" y="849526"/>
              <a:ext cx="8999918" cy="1938992"/>
            </a:xfrm>
            <a:prstGeom prst="rect">
              <a:avLst/>
            </a:prstGeom>
            <a:solidFill>
              <a:srgbClr val="A7FDFF">
                <a:alpha val="4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err="1">
                  <a:ln>
                    <a:noFill/>
                  </a:ln>
                  <a:solidFill>
                    <a:srgbClr val="6600CC"/>
                  </a:solidFill>
                  <a:effectLst/>
                  <a:uLnTx/>
                  <a:uFillTx/>
                  <a:latin typeface="Arial" panose="020B0604020202020204" pitchFamily="34" charset="0"/>
                  <a:ea typeface="+mn-ea"/>
                  <a:cs typeface="Arial" panose="020B0604020202020204" pitchFamily="34" charset="0"/>
                </a:rPr>
                <a:t>Bước</a:t>
              </a:r>
              <a:r>
                <a:rPr kumimoji="0" lang="en-US" sz="2400" b="1" i="1" u="none" strike="noStrike" kern="1200" cap="none" spc="0" normalizeH="0" baseline="0" noProof="0" dirty="0">
                  <a:ln>
                    <a:noFill/>
                  </a:ln>
                  <a:solidFill>
                    <a:srgbClr val="6600CC"/>
                  </a:solidFill>
                  <a:effectLst/>
                  <a:uLnTx/>
                  <a:uFillTx/>
                  <a:latin typeface="Arial" panose="020B0604020202020204" pitchFamily="34" charset="0"/>
                  <a:ea typeface="+mn-ea"/>
                  <a:cs typeface="Arial" panose="020B0604020202020204" pitchFamily="34" charset="0"/>
                </a:rPr>
                <a:t> 1</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6600CC"/>
                  </a:solidFill>
                  <a:effectLst/>
                  <a:uLnTx/>
                  <a:uFillTx/>
                  <a:latin typeface="Arial" panose="020B0604020202020204" pitchFamily="34" charset="0"/>
                  <a:ea typeface="+mn-ea"/>
                  <a:cs typeface="Arial" panose="020B0604020202020204" pitchFamily="34" charset="0"/>
                </a:rPr>
                <a:t>Bước</a:t>
              </a:r>
              <a:r>
                <a:rPr kumimoji="0" lang="en-US" sz="2400" b="1" i="1" u="none" strike="noStrike" kern="1200" cap="none" spc="0" normalizeH="0" baseline="0" noProof="0" dirty="0">
                  <a:ln>
                    <a:noFill/>
                  </a:ln>
                  <a:solidFill>
                    <a:srgbClr val="6600CC"/>
                  </a:solidFill>
                  <a:effectLst/>
                  <a:uLnTx/>
                  <a:uFillTx/>
                  <a:latin typeface="Arial" panose="020B0604020202020204" pitchFamily="34" charset="0"/>
                  <a:ea typeface="+mn-ea"/>
                  <a:cs typeface="Arial" panose="020B0604020202020204" pitchFamily="34" charset="0"/>
                </a:rPr>
                <a:t> 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33" name="Picture 32">
              <a:extLst>
                <a:ext uri="{FF2B5EF4-FFF2-40B4-BE49-F238E27FC236}">
                  <a16:creationId xmlns:a16="http://schemas.microsoft.com/office/drawing/2014/main" id="{787C28BC-539B-EEB7-39CF-2E67550AA19C}"/>
                </a:ext>
              </a:extLst>
            </p:cNvPr>
            <p:cNvPicPr>
              <a:picLocks noChangeAspect="1"/>
            </p:cNvPicPr>
            <p:nvPr/>
          </p:nvPicPr>
          <p:blipFill>
            <a:blip r:embed="rId3"/>
            <a:stretch>
              <a:fillRect/>
            </a:stretch>
          </p:blipFill>
          <p:spPr>
            <a:xfrm>
              <a:off x="2241195" y="817535"/>
              <a:ext cx="1084396" cy="923745"/>
            </a:xfrm>
            <a:prstGeom prst="rect">
              <a:avLst/>
            </a:prstGeom>
          </p:spPr>
        </p:pic>
      </p:grpSp>
    </p:spTree>
    <p:extLst>
      <p:ext uri="{BB962C8B-B14F-4D97-AF65-F5344CB8AC3E}">
        <p14:creationId xmlns:p14="http://schemas.microsoft.com/office/powerpoint/2010/main" val="21412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8C4527F9-A171-2FE3-AA47-82A9E6684CAE}"/>
              </a:ext>
            </a:extLst>
          </p:cNvPr>
          <p:cNvSpPr txBox="1"/>
          <p:nvPr/>
        </p:nvSpPr>
        <p:spPr>
          <a:xfrm>
            <a:off x="46217" y="-12255"/>
            <a:ext cx="7454684" cy="482633"/>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400" b="1" i="0" u="sng" strike="noStrike" kern="1200" cap="none" spc="0" normalizeH="0" baseline="0" noProof="0" dirty="0" err="1">
                <a:ln>
                  <a:noFill/>
                </a:ln>
                <a:solidFill>
                  <a:srgbClr val="00B0F0"/>
                </a:solidFill>
                <a:effectLst/>
                <a:uLnTx/>
                <a:uFillTx/>
                <a:latin typeface="Arial" panose="020B0604020202020204" pitchFamily="34" charset="0"/>
                <a:ea typeface="Calibri" panose="020F0502020204030204" pitchFamily="34" charset="0"/>
                <a:cs typeface="+mn-cs"/>
              </a:rPr>
              <a:t>Ví</a:t>
            </a:r>
            <a:r>
              <a:rPr kumimoji="0" lang="en-US" sz="2400" b="1" i="0" u="sng"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 </a:t>
            </a:r>
            <a:r>
              <a:rPr kumimoji="0" lang="en-US" sz="2400" b="1" i="0" u="sng" strike="noStrike" kern="1200" cap="none" spc="0" normalizeH="0" baseline="0" noProof="0" dirty="0" err="1">
                <a:ln>
                  <a:noFill/>
                </a:ln>
                <a:solidFill>
                  <a:srgbClr val="00B0F0"/>
                </a:solidFill>
                <a:effectLst/>
                <a:uLnTx/>
                <a:uFillTx/>
                <a:latin typeface="Arial" panose="020B0604020202020204" pitchFamily="34" charset="0"/>
                <a:ea typeface="Calibri" panose="020F0502020204030204" pitchFamily="34" charset="0"/>
                <a:cs typeface="+mn-cs"/>
              </a:rPr>
              <a:t>dụ</a:t>
            </a:r>
            <a:r>
              <a:rPr kumimoji="0" lang="en-US" sz="2400" b="1" i="0" u="sng"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 2: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trang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18 SGK)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11" name="Picture 10">
            <a:extLst>
              <a:ext uri="{FF2B5EF4-FFF2-40B4-BE49-F238E27FC236}">
                <a16:creationId xmlns:a16="http://schemas.microsoft.com/office/drawing/2014/main" id="{5A059652-C970-1725-BF1E-F867BA373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559739" y="29239"/>
            <a:ext cx="1047818" cy="871276"/>
          </a:xfrm>
          <a:prstGeom prst="rect">
            <a:avLst/>
          </a:prstGeom>
        </p:spPr>
      </p:pic>
      <p:pic>
        <p:nvPicPr>
          <p:cNvPr id="15" name="Picture 14">
            <a:extLst>
              <a:ext uri="{FF2B5EF4-FFF2-40B4-BE49-F238E27FC236}">
                <a16:creationId xmlns:a16="http://schemas.microsoft.com/office/drawing/2014/main" id="{09ACDE16-E62C-1521-D4BB-696A387D3B94}"/>
              </a:ext>
            </a:extLst>
          </p:cNvPr>
          <p:cNvPicPr>
            <a:picLocks noChangeAspect="1"/>
          </p:cNvPicPr>
          <p:nvPr/>
        </p:nvPicPr>
        <p:blipFill>
          <a:blip r:embed="rId4"/>
          <a:stretch>
            <a:fillRect/>
          </a:stretch>
        </p:blipFill>
        <p:spPr>
          <a:xfrm>
            <a:off x="89354" y="1085744"/>
            <a:ext cx="10778561" cy="981163"/>
          </a:xfrm>
          <a:prstGeom prst="rect">
            <a:avLst/>
          </a:prstGeom>
          <a:ln>
            <a:noFill/>
          </a:ln>
          <a:effectLst>
            <a:softEdge rad="112500"/>
          </a:effectLst>
        </p:spPr>
      </p:pic>
      <p:sp>
        <p:nvSpPr>
          <p:cNvPr id="17" name="TextBox 16">
            <a:extLst>
              <a:ext uri="{FF2B5EF4-FFF2-40B4-BE49-F238E27FC236}">
                <a16:creationId xmlns:a16="http://schemas.microsoft.com/office/drawing/2014/main" id="{00EBF1D1-95C0-DCBC-D323-FE5044CE7232}"/>
              </a:ext>
            </a:extLst>
          </p:cNvPr>
          <p:cNvSpPr txBox="1"/>
          <p:nvPr/>
        </p:nvSpPr>
        <p:spPr>
          <a:xfrm>
            <a:off x="36141" y="334031"/>
            <a:ext cx="107523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3" name="TextBox 22">
            <a:extLst>
              <a:ext uri="{FF2B5EF4-FFF2-40B4-BE49-F238E27FC236}">
                <a16:creationId xmlns:a16="http://schemas.microsoft.com/office/drawing/2014/main" id="{3DF53C0E-1C54-1695-18DB-2D7305232905}"/>
              </a:ext>
            </a:extLst>
          </p:cNvPr>
          <p:cNvSpPr txBox="1"/>
          <p:nvPr/>
        </p:nvSpPr>
        <p:spPr>
          <a:xfrm>
            <a:off x="46814" y="1872238"/>
            <a:ext cx="108636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4" name="TextBox 23">
            <a:extLst>
              <a:ext uri="{FF2B5EF4-FFF2-40B4-BE49-F238E27FC236}">
                <a16:creationId xmlns:a16="http://schemas.microsoft.com/office/drawing/2014/main" id="{6A74A45C-63D9-5E33-2F95-5D0404E364DE}"/>
              </a:ext>
            </a:extLst>
          </p:cNvPr>
          <p:cNvSpPr txBox="1"/>
          <p:nvPr/>
        </p:nvSpPr>
        <p:spPr>
          <a:xfrm>
            <a:off x="-13613" y="2656341"/>
            <a:ext cx="1363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Giải</a:t>
            </a:r>
            <a:endParaRPr kumimoji="0" lang="en-US" sz="2400" b="1" i="1" u="sng"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aphicFrame>
        <p:nvGraphicFramePr>
          <p:cNvPr id="26" name="Table 25">
            <a:extLst>
              <a:ext uri="{FF2B5EF4-FFF2-40B4-BE49-F238E27FC236}">
                <a16:creationId xmlns:a16="http://schemas.microsoft.com/office/drawing/2014/main" id="{9748B159-C8DF-F5F2-0198-E4103D332ACE}"/>
              </a:ext>
            </a:extLst>
          </p:cNvPr>
          <p:cNvGraphicFramePr>
            <a:graphicFrameLocks noGrp="1"/>
          </p:cNvGraphicFramePr>
          <p:nvPr/>
        </p:nvGraphicFramePr>
        <p:xfrm>
          <a:off x="99698" y="3257560"/>
          <a:ext cx="7075565" cy="1482308"/>
        </p:xfrm>
        <a:graphic>
          <a:graphicData uri="http://schemas.openxmlformats.org/drawingml/2006/table">
            <a:tbl>
              <a:tblPr firstRow="1" firstCol="1" bandRow="1">
                <a:tableStyleId>{5C22544A-7EE6-4342-B048-85BDC9FD1C3A}</a:tableStyleId>
              </a:tblPr>
              <a:tblGrid>
                <a:gridCol w="2615080">
                  <a:extLst>
                    <a:ext uri="{9D8B030D-6E8A-4147-A177-3AD203B41FA5}">
                      <a16:colId xmlns:a16="http://schemas.microsoft.com/office/drawing/2014/main" val="32947144"/>
                    </a:ext>
                  </a:extLst>
                </a:gridCol>
                <a:gridCol w="494887">
                  <a:extLst>
                    <a:ext uri="{9D8B030D-6E8A-4147-A177-3AD203B41FA5}">
                      <a16:colId xmlns:a16="http://schemas.microsoft.com/office/drawing/2014/main" val="1936090747"/>
                    </a:ext>
                  </a:extLst>
                </a:gridCol>
                <a:gridCol w="853026">
                  <a:extLst>
                    <a:ext uri="{9D8B030D-6E8A-4147-A177-3AD203B41FA5}">
                      <a16:colId xmlns:a16="http://schemas.microsoft.com/office/drawing/2014/main" val="4244551869"/>
                    </a:ext>
                  </a:extLst>
                </a:gridCol>
                <a:gridCol w="923353">
                  <a:extLst>
                    <a:ext uri="{9D8B030D-6E8A-4147-A177-3AD203B41FA5}">
                      <a16:colId xmlns:a16="http://schemas.microsoft.com/office/drawing/2014/main" val="3785589839"/>
                    </a:ext>
                  </a:extLst>
                </a:gridCol>
                <a:gridCol w="923353">
                  <a:extLst>
                    <a:ext uri="{9D8B030D-6E8A-4147-A177-3AD203B41FA5}">
                      <a16:colId xmlns:a16="http://schemas.microsoft.com/office/drawing/2014/main" val="4224020952"/>
                    </a:ext>
                  </a:extLst>
                </a:gridCol>
                <a:gridCol w="1265866">
                  <a:extLst>
                    <a:ext uri="{9D8B030D-6E8A-4147-A177-3AD203B41FA5}">
                      <a16:colId xmlns:a16="http://schemas.microsoft.com/office/drawing/2014/main" val="3779331018"/>
                    </a:ext>
                  </a:extLst>
                </a:gridCol>
              </a:tblGrid>
              <a:tr h="741154">
                <a:tc>
                  <a:txBody>
                    <a:bodyPr/>
                    <a:lstStyle/>
                    <a:p>
                      <a:pPr>
                        <a:spcBef>
                          <a:spcPts val="600"/>
                        </a:spcBef>
                        <a:spcAft>
                          <a:spcPts val="600"/>
                        </a:spcAft>
                      </a:pPr>
                      <a:r>
                        <a:rPr lang="en-US" sz="2400">
                          <a:effectLst/>
                          <a:latin typeface="Arial" panose="020B0604020202020204" pitchFamily="34" charset="0"/>
                          <a:cs typeface="Arial" panose="020B0604020202020204" pitchFamily="34" charset="0"/>
                        </a:rPr>
                        <a:t>Số sản phẩm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2</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600"/>
                        </a:spcAft>
                      </a:pPr>
                      <a:r>
                        <a:rPr lang="en-US" sz="2400">
                          <a:effectLst/>
                          <a:latin typeface="Arial" panose="020B0604020202020204" pitchFamily="34" charset="0"/>
                          <a:cs typeface="Arial" panose="020B0604020202020204" pitchFamily="34" charset="0"/>
                        </a:rPr>
                        <a:t>Cộng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83614799"/>
                  </a:ext>
                </a:extLst>
              </a:tr>
              <a:tr h="741154">
                <a:tc>
                  <a:txBody>
                    <a:bodyPr/>
                    <a:lstStyle/>
                    <a:p>
                      <a:pPr>
                        <a:spcBef>
                          <a:spcPts val="600"/>
                        </a:spcBef>
                        <a:spcAft>
                          <a:spcPts val="600"/>
                        </a:spcAft>
                      </a:pPr>
                      <a:r>
                        <a:rPr lang="en-US" sz="2400" dirty="0" err="1">
                          <a:effectLst/>
                          <a:latin typeface="Arial" panose="020B0604020202020204" pitchFamily="34" charset="0"/>
                          <a:cs typeface="Arial" panose="020B0604020202020204" pitchFamily="34" charset="0"/>
                        </a:rPr>
                        <a:t>Tần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số</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8</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600"/>
                        </a:spcAft>
                      </a:pPr>
                      <a:r>
                        <a:rPr lang="en-US" sz="2400" dirty="0">
                          <a:effectLst/>
                          <a:latin typeface="Arial" panose="020B0604020202020204" pitchFamily="34" charset="0"/>
                          <a:cs typeface="Arial" panose="020B0604020202020204" pitchFamily="34" charset="0"/>
                        </a:rPr>
                        <a:t>      = 30</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23189823"/>
                  </a:ext>
                </a:extLst>
              </a:tr>
            </a:tbl>
          </a:graphicData>
        </a:graphic>
      </p:graphicFrame>
      <p:graphicFrame>
        <p:nvGraphicFramePr>
          <p:cNvPr id="27" name="Object 26">
            <a:extLst>
              <a:ext uri="{FF2B5EF4-FFF2-40B4-BE49-F238E27FC236}">
                <a16:creationId xmlns:a16="http://schemas.microsoft.com/office/drawing/2014/main" id="{AB5CADF7-3381-4BF9-9186-07344A9A7141}"/>
              </a:ext>
            </a:extLst>
          </p:cNvPr>
          <p:cNvGraphicFramePr>
            <a:graphicFrameLocks noChangeAspect="1"/>
          </p:cNvGraphicFramePr>
          <p:nvPr/>
        </p:nvGraphicFramePr>
        <p:xfrm>
          <a:off x="2050635" y="3369833"/>
          <a:ext cx="566929" cy="612896"/>
        </p:xfrm>
        <a:graphic>
          <a:graphicData uri="http://schemas.openxmlformats.org/presentationml/2006/ole">
            <mc:AlternateContent xmlns:mc="http://schemas.openxmlformats.org/markup-compatibility/2006">
              <mc:Choice xmlns:v="urn:schemas-microsoft-com:vml" Requires="v">
                <p:oleObj name="Equation" r:id="rId5" imgW="228600" imgH="253800" progId="Equation.DSMT4">
                  <p:embed/>
                </p:oleObj>
              </mc:Choice>
              <mc:Fallback>
                <p:oleObj name="Equation" r:id="rId5" imgW="228600" imgH="253800" progId="Equation.DSMT4">
                  <p:embed/>
                  <p:pic>
                    <p:nvPicPr>
                      <p:cNvPr id="27" name="Object 26">
                        <a:extLst>
                          <a:ext uri="{FF2B5EF4-FFF2-40B4-BE49-F238E27FC236}">
                            <a16:creationId xmlns:a16="http://schemas.microsoft.com/office/drawing/2014/main" id="{AB5CADF7-3381-4BF9-9186-07344A9A7141}"/>
                          </a:ext>
                        </a:extLst>
                      </p:cNvPr>
                      <p:cNvPicPr>
                        <a:picLocks noChangeAspect="1" noChangeArrowheads="1"/>
                      </p:cNvPicPr>
                      <p:nvPr/>
                    </p:nvPicPr>
                    <p:blipFill>
                      <a:blip r:embed="rId6"/>
                      <a:srcRect/>
                      <a:stretch>
                        <a:fillRect/>
                      </a:stretch>
                    </p:blipFill>
                    <p:spPr bwMode="auto">
                      <a:xfrm>
                        <a:off x="2050635" y="3369833"/>
                        <a:ext cx="566929" cy="612896"/>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B8EDC4E0-0160-EAFA-FB0D-BD0771797A93}"/>
              </a:ext>
            </a:extLst>
          </p:cNvPr>
          <p:cNvGraphicFramePr>
            <a:graphicFrameLocks noChangeAspect="1"/>
          </p:cNvGraphicFramePr>
          <p:nvPr/>
        </p:nvGraphicFramePr>
        <p:xfrm>
          <a:off x="1182822" y="4123773"/>
          <a:ext cx="421819" cy="547069"/>
        </p:xfrm>
        <a:graphic>
          <a:graphicData uri="http://schemas.openxmlformats.org/presentationml/2006/ole">
            <mc:AlternateContent xmlns:mc="http://schemas.openxmlformats.org/markup-compatibility/2006">
              <mc:Choice xmlns:v="urn:schemas-microsoft-com:vml" Requires="v">
                <p:oleObj name="Equation" r:id="rId7" imgW="228600" imgH="253800" progId="Equation.DSMT4">
                  <p:embed/>
                </p:oleObj>
              </mc:Choice>
              <mc:Fallback>
                <p:oleObj name="Equation" r:id="rId7" imgW="228600" imgH="253800" progId="Equation.DSMT4">
                  <p:embed/>
                  <p:pic>
                    <p:nvPicPr>
                      <p:cNvPr id="28" name="Object 27">
                        <a:extLst>
                          <a:ext uri="{FF2B5EF4-FFF2-40B4-BE49-F238E27FC236}">
                            <a16:creationId xmlns:a16="http://schemas.microsoft.com/office/drawing/2014/main" id="{B8EDC4E0-0160-EAFA-FB0D-BD0771797A93}"/>
                          </a:ext>
                        </a:extLst>
                      </p:cNvPr>
                      <p:cNvPicPr>
                        <a:picLocks noChangeAspect="1" noChangeArrowheads="1"/>
                      </p:cNvPicPr>
                      <p:nvPr/>
                    </p:nvPicPr>
                    <p:blipFill>
                      <a:blip r:embed="rId8"/>
                      <a:srcRect/>
                      <a:stretch>
                        <a:fillRect/>
                      </a:stretch>
                    </p:blipFill>
                    <p:spPr bwMode="auto">
                      <a:xfrm>
                        <a:off x="1182822" y="4123773"/>
                        <a:ext cx="421819" cy="547069"/>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3A824AEE-EEDC-3666-2D5C-031CCE36B672}"/>
              </a:ext>
            </a:extLst>
          </p:cNvPr>
          <p:cNvGraphicFramePr>
            <a:graphicFrameLocks noChangeAspect="1"/>
          </p:cNvGraphicFramePr>
          <p:nvPr/>
        </p:nvGraphicFramePr>
        <p:xfrm>
          <a:off x="5911110" y="4090443"/>
          <a:ext cx="584304" cy="490062"/>
        </p:xfrm>
        <a:graphic>
          <a:graphicData uri="http://schemas.openxmlformats.org/presentationml/2006/ole">
            <mc:AlternateContent xmlns:mc="http://schemas.openxmlformats.org/markup-compatibility/2006">
              <mc:Choice xmlns:v="urn:schemas-microsoft-com:vml" Requires="v">
                <p:oleObj name="Equation" r:id="rId9" imgW="190335" imgH="164957" progId="Equation.DSMT4">
                  <p:embed/>
                </p:oleObj>
              </mc:Choice>
              <mc:Fallback>
                <p:oleObj name="Equation" r:id="rId9" imgW="190335" imgH="164957" progId="Equation.DSMT4">
                  <p:embed/>
                  <p:pic>
                    <p:nvPicPr>
                      <p:cNvPr id="29" name="Object 28">
                        <a:extLst>
                          <a:ext uri="{FF2B5EF4-FFF2-40B4-BE49-F238E27FC236}">
                            <a16:creationId xmlns:a16="http://schemas.microsoft.com/office/drawing/2014/main" id="{3A824AEE-EEDC-3666-2D5C-031CCE36B6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1110" y="4090443"/>
                        <a:ext cx="584304" cy="490062"/>
                      </a:xfrm>
                      <a:prstGeom prst="rect">
                        <a:avLst/>
                      </a:prstGeom>
                      <a:noFill/>
                    </p:spPr>
                  </p:pic>
                </p:oleObj>
              </mc:Fallback>
            </mc:AlternateContent>
          </a:graphicData>
        </a:graphic>
      </p:graphicFrame>
      <p:sp>
        <p:nvSpPr>
          <p:cNvPr id="30" name="Rectangle 4">
            <a:extLst>
              <a:ext uri="{FF2B5EF4-FFF2-40B4-BE49-F238E27FC236}">
                <a16:creationId xmlns:a16="http://schemas.microsoft.com/office/drawing/2014/main" id="{25C3ED8C-9DE9-E4A9-3569-D1CD3CCB06B1}"/>
              </a:ext>
            </a:extLst>
          </p:cNvPr>
          <p:cNvSpPr>
            <a:spLocks noChangeArrowheads="1"/>
          </p:cNvSpPr>
          <p:nvPr/>
        </p:nvSpPr>
        <p:spPr bwMode="auto">
          <a:xfrm>
            <a:off x="681925" y="2677131"/>
            <a:ext cx="87783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kê</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như</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Rectangle 5">
            <a:extLst>
              <a:ext uri="{FF2B5EF4-FFF2-40B4-BE49-F238E27FC236}">
                <a16:creationId xmlns:a16="http://schemas.microsoft.com/office/drawing/2014/main" id="{BF5B937E-CCA9-6982-E975-78049F847B60}"/>
              </a:ext>
            </a:extLst>
          </p:cNvPr>
          <p:cNvSpPr>
            <a:spLocks noChangeArrowheads="1"/>
          </p:cNvSpPr>
          <p:nvPr/>
        </p:nvSpPr>
        <p:spPr bwMode="auto">
          <a:xfrm>
            <a:off x="89354" y="5092608"/>
            <a:ext cx="7474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dạng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cột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kê</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16.</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32" name="Chart 31">
            <a:extLst>
              <a:ext uri="{FF2B5EF4-FFF2-40B4-BE49-F238E27FC236}">
                <a16:creationId xmlns:a16="http://schemas.microsoft.com/office/drawing/2014/main" id="{7531B44F-026B-4210-F1E9-EDF7FFEE599D}"/>
              </a:ext>
            </a:extLst>
          </p:cNvPr>
          <p:cNvGraphicFramePr/>
          <p:nvPr/>
        </p:nvGraphicFramePr>
        <p:xfrm>
          <a:off x="7236675" y="3247692"/>
          <a:ext cx="4334510" cy="3790315"/>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020362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1" grpId="0"/>
      <p:bldGraphic spid="3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01C61E86-922E-A6C8-77F3-32D716CD1759}"/>
              </a:ext>
            </a:extLst>
          </p:cNvPr>
          <p:cNvSpPr txBox="1"/>
          <p:nvPr/>
        </p:nvSpPr>
        <p:spPr>
          <a:xfrm>
            <a:off x="5893452" y="253906"/>
            <a:ext cx="547819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Chú</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ý: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Ta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cũng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thể</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vẽ</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biểu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đồ</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tần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số</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mẫu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số</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liệu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thống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kê</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Ví</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dụ</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2 ở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dạng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sau</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Hình</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17)</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27" name="Picture 26">
            <a:extLst>
              <a:ext uri="{FF2B5EF4-FFF2-40B4-BE49-F238E27FC236}">
                <a16:creationId xmlns:a16="http://schemas.microsoft.com/office/drawing/2014/main" id="{73D41DD5-3089-614E-1EB2-5E9D082EA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7" t="1079" r="62101" b="9362"/>
          <a:stretch/>
        </p:blipFill>
        <p:spPr bwMode="auto">
          <a:xfrm>
            <a:off x="1261953" y="155935"/>
            <a:ext cx="5134515" cy="66435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9671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853232" y="516375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pic>
        <p:nvPicPr>
          <p:cNvPr id="44" name="Picture 43" descr="A picture containing toy, doll&#10;&#10;Description automatically generated">
            <a:extLst>
              <a:ext uri="{FF2B5EF4-FFF2-40B4-BE49-F238E27FC236}">
                <a16:creationId xmlns:a16="http://schemas.microsoft.com/office/drawing/2014/main" id="{7D93E5C9-9093-7F2A-5977-BD51C6DE1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3782" y="709350"/>
            <a:ext cx="1484895" cy="1506400"/>
          </a:xfrm>
          <a:prstGeom prst="rect">
            <a:avLst/>
          </a:prstGeom>
        </p:spPr>
      </p:pic>
      <p:pic>
        <p:nvPicPr>
          <p:cNvPr id="12" name="Picture 11" descr="A close up of a note&#10;&#10;Description automatically generated">
            <a:extLst>
              <a:ext uri="{FF2B5EF4-FFF2-40B4-BE49-F238E27FC236}">
                <a16:creationId xmlns:a16="http://schemas.microsoft.com/office/drawing/2014/main" id="{21941E01-8FBC-EA80-BF0E-FA666223A9F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6141" y="-71836"/>
            <a:ext cx="4367229" cy="2548902"/>
          </a:xfrm>
          <a:prstGeom prst="rect">
            <a:avLst/>
          </a:prstGeom>
        </p:spPr>
      </p:pic>
      <p:pic>
        <p:nvPicPr>
          <p:cNvPr id="14" name="Picture 13">
            <a:extLst>
              <a:ext uri="{FF2B5EF4-FFF2-40B4-BE49-F238E27FC236}">
                <a16:creationId xmlns:a16="http://schemas.microsoft.com/office/drawing/2014/main" id="{00A837A3-9A81-072A-A439-D4E762884E1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52" y="3472888"/>
            <a:ext cx="6743984" cy="3490278"/>
          </a:xfrm>
          <a:prstGeom prst="rect">
            <a:avLst/>
          </a:prstGeom>
          <a:noFill/>
          <a:ln>
            <a:noFill/>
          </a:ln>
        </p:spPr>
      </p:pic>
      <p:sp>
        <p:nvSpPr>
          <p:cNvPr id="34" name="TextBox 33">
            <a:extLst>
              <a:ext uri="{FF2B5EF4-FFF2-40B4-BE49-F238E27FC236}">
                <a16:creationId xmlns:a16="http://schemas.microsoft.com/office/drawing/2014/main" id="{C459D44A-0E3B-F8FE-ACB7-10025FFC60D8}"/>
              </a:ext>
            </a:extLst>
          </p:cNvPr>
          <p:cNvSpPr txBox="1"/>
          <p:nvPr/>
        </p:nvSpPr>
        <p:spPr>
          <a:xfrm>
            <a:off x="263937" y="2775342"/>
            <a:ext cx="77089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Bảng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tần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số</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ở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dạng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bảng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dọc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5" name="TextBox 34">
            <a:extLst>
              <a:ext uri="{FF2B5EF4-FFF2-40B4-BE49-F238E27FC236}">
                <a16:creationId xmlns:a16="http://schemas.microsoft.com/office/drawing/2014/main" id="{9609B12C-61F8-2225-8479-56B2B0B44288}"/>
              </a:ext>
            </a:extLst>
          </p:cNvPr>
          <p:cNvSpPr txBox="1"/>
          <p:nvPr/>
        </p:nvSpPr>
        <p:spPr>
          <a:xfrm>
            <a:off x="36141" y="2359909"/>
            <a:ext cx="1363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Giải</a:t>
            </a:r>
            <a:endParaRPr kumimoji="0" lang="en-US" sz="2400" b="1" i="1" u="sng"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1C6C277C-9BC0-05C4-F38F-CB8AC31AC588}"/>
              </a:ext>
            </a:extLst>
          </p:cNvPr>
          <p:cNvSpPr/>
          <p:nvPr/>
        </p:nvSpPr>
        <p:spPr>
          <a:xfrm>
            <a:off x="12192000" y="279480"/>
            <a:ext cx="5107783" cy="6299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93CF00D-6F6B-B6EE-E742-19B8E460565B}"/>
              </a:ext>
            </a:extLst>
          </p:cNvPr>
          <p:cNvGraphicFramePr>
            <a:graphicFrameLocks noGrp="1"/>
          </p:cNvGraphicFramePr>
          <p:nvPr/>
        </p:nvGraphicFramePr>
        <p:xfrm>
          <a:off x="12614980" y="807401"/>
          <a:ext cx="4224656" cy="5638800"/>
        </p:xfrm>
        <a:graphic>
          <a:graphicData uri="http://schemas.openxmlformats.org/drawingml/2006/table">
            <a:tbl>
              <a:tblPr firstRow="1" firstCol="1" bandRow="1">
                <a:tableStyleId>{5C22544A-7EE6-4342-B048-85BDC9FD1C3A}</a:tableStyleId>
              </a:tblPr>
              <a:tblGrid>
                <a:gridCol w="2112328">
                  <a:extLst>
                    <a:ext uri="{9D8B030D-6E8A-4147-A177-3AD203B41FA5}">
                      <a16:colId xmlns:a16="http://schemas.microsoft.com/office/drawing/2014/main" val="3900310933"/>
                    </a:ext>
                  </a:extLst>
                </a:gridCol>
                <a:gridCol w="2112328">
                  <a:extLst>
                    <a:ext uri="{9D8B030D-6E8A-4147-A177-3AD203B41FA5}">
                      <a16:colId xmlns:a16="http://schemas.microsoft.com/office/drawing/2014/main" val="1103916981"/>
                    </a:ext>
                  </a:extLst>
                </a:gridCol>
              </a:tblGrid>
              <a:tr h="238971">
                <a:tc>
                  <a:txBody>
                    <a:bodyPr/>
                    <a:lstStyle/>
                    <a:p>
                      <a:pPr algn="ctr">
                        <a:spcBef>
                          <a:spcPts val="600"/>
                        </a:spcBef>
                        <a:spcAft>
                          <a:spcPts val="600"/>
                        </a:spcAft>
                      </a:pPr>
                      <a:r>
                        <a:rPr lang="en-US" sz="2400" dirty="0" err="1">
                          <a:effectLst/>
                          <a:latin typeface="Arial" panose="020B0604020202020204" pitchFamily="34" charset="0"/>
                          <a:cs typeface="Arial" panose="020B0604020202020204" pitchFamily="34" charset="0"/>
                        </a:rPr>
                        <a:t>Năm</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thâm</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niên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công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tác</a:t>
                      </a:r>
                      <a:endParaRPr lang="en-US" sz="2400" dirty="0">
                        <a:effectLst/>
                        <a:latin typeface="Arial" panose="020B0604020202020204" pitchFamily="34" charset="0"/>
                        <a:cs typeface="Arial" panose="020B0604020202020204" pitchFamily="34" charset="0"/>
                      </a:endParaRPr>
                    </a:p>
                    <a:p>
                      <a:pPr algn="ctr">
                        <a:spcBef>
                          <a:spcPts val="600"/>
                        </a:spcBef>
                        <a:spcAft>
                          <a:spcPts val="60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err="1">
                          <a:effectLst/>
                          <a:latin typeface="Arial" panose="020B0604020202020204" pitchFamily="34" charset="0"/>
                          <a:cs typeface="Arial" panose="020B0604020202020204" pitchFamily="34" charset="0"/>
                        </a:rPr>
                        <a:t>Tần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số</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74492833"/>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37601770"/>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72913441"/>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34295363"/>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88473196"/>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4212675"/>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64284218"/>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57810314"/>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1219257"/>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9</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90455149"/>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0977830"/>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8464650"/>
                  </a:ext>
                </a:extLst>
              </a:tr>
              <a:tr h="238971">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Cộng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 33</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5260368"/>
                  </a:ext>
                </a:extLst>
              </a:tr>
            </a:tbl>
          </a:graphicData>
        </a:graphic>
      </p:graphicFrame>
      <p:graphicFrame>
        <p:nvGraphicFramePr>
          <p:cNvPr id="9" name="Object 8">
            <a:extLst>
              <a:ext uri="{FF2B5EF4-FFF2-40B4-BE49-F238E27FC236}">
                <a16:creationId xmlns:a16="http://schemas.microsoft.com/office/drawing/2014/main" id="{FC7FF3EA-8B66-7B69-55C5-5D9017ABF47B}"/>
              </a:ext>
            </a:extLst>
          </p:cNvPr>
          <p:cNvGraphicFramePr>
            <a:graphicFrameLocks noChangeAspect="1"/>
          </p:cNvGraphicFramePr>
          <p:nvPr/>
        </p:nvGraphicFramePr>
        <p:xfrm>
          <a:off x="13393955" y="1502010"/>
          <a:ext cx="606565" cy="655746"/>
        </p:xfrm>
        <a:graphic>
          <a:graphicData uri="http://schemas.openxmlformats.org/presentationml/2006/ole">
            <mc:AlternateContent xmlns:mc="http://schemas.openxmlformats.org/markup-compatibility/2006">
              <mc:Choice xmlns:v="urn:schemas-microsoft-com:vml" Requires="v">
                <p:oleObj name="Equation" r:id="rId7" imgW="228600" imgH="253800" progId="Equation.DSMT4">
                  <p:embed/>
                </p:oleObj>
              </mc:Choice>
              <mc:Fallback>
                <p:oleObj name="Equation" r:id="rId7" imgW="228600" imgH="253800" progId="Equation.DSMT4">
                  <p:embed/>
                  <p:pic>
                    <p:nvPicPr>
                      <p:cNvPr id="9" name="Object 8">
                        <a:extLst>
                          <a:ext uri="{FF2B5EF4-FFF2-40B4-BE49-F238E27FC236}">
                            <a16:creationId xmlns:a16="http://schemas.microsoft.com/office/drawing/2014/main" id="{FC7FF3EA-8B66-7B69-55C5-5D9017ABF47B}"/>
                          </a:ext>
                        </a:extLst>
                      </p:cNvPr>
                      <p:cNvPicPr>
                        <a:picLocks noChangeAspect="1" noChangeArrowheads="1"/>
                      </p:cNvPicPr>
                      <p:nvPr/>
                    </p:nvPicPr>
                    <p:blipFill>
                      <a:blip r:embed="rId8"/>
                      <a:srcRect/>
                      <a:stretch>
                        <a:fillRect/>
                      </a:stretch>
                    </p:blipFill>
                    <p:spPr bwMode="auto">
                      <a:xfrm>
                        <a:off x="13393955" y="1502010"/>
                        <a:ext cx="606565" cy="655746"/>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04C56772-F0A0-E7FA-F837-30799E0C56D5}"/>
              </a:ext>
            </a:extLst>
          </p:cNvPr>
          <p:cNvGraphicFramePr>
            <a:graphicFrameLocks noChangeAspect="1"/>
          </p:cNvGraphicFramePr>
          <p:nvPr/>
        </p:nvGraphicFramePr>
        <p:xfrm>
          <a:off x="15538681" y="1152608"/>
          <a:ext cx="606565" cy="655746"/>
        </p:xfrm>
        <a:graphic>
          <a:graphicData uri="http://schemas.openxmlformats.org/presentationml/2006/ole">
            <mc:AlternateContent xmlns:mc="http://schemas.openxmlformats.org/markup-compatibility/2006">
              <mc:Choice xmlns:v="urn:schemas-microsoft-com:vml" Requires="v">
                <p:oleObj name="Equation" r:id="rId9" imgW="228600" imgH="253800" progId="Equation.DSMT4">
                  <p:embed/>
                </p:oleObj>
              </mc:Choice>
              <mc:Fallback>
                <p:oleObj name="Equation" r:id="rId9" imgW="228600" imgH="253800" progId="Equation.DSMT4">
                  <p:embed/>
                  <p:pic>
                    <p:nvPicPr>
                      <p:cNvPr id="11" name="Object 10">
                        <a:extLst>
                          <a:ext uri="{FF2B5EF4-FFF2-40B4-BE49-F238E27FC236}">
                            <a16:creationId xmlns:a16="http://schemas.microsoft.com/office/drawing/2014/main" id="{04C56772-F0A0-E7FA-F837-30799E0C56D5}"/>
                          </a:ext>
                        </a:extLst>
                      </p:cNvPr>
                      <p:cNvPicPr>
                        <a:picLocks noChangeAspect="1" noChangeArrowheads="1"/>
                      </p:cNvPicPr>
                      <p:nvPr/>
                    </p:nvPicPr>
                    <p:blipFill>
                      <a:blip r:embed="rId10"/>
                      <a:srcRect/>
                      <a:stretch>
                        <a:fillRect/>
                      </a:stretch>
                    </p:blipFill>
                    <p:spPr bwMode="auto">
                      <a:xfrm>
                        <a:off x="15538681" y="1152608"/>
                        <a:ext cx="606565" cy="655746"/>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4B77BA57-17E9-E111-2F94-D96D2F70F1D1}"/>
              </a:ext>
            </a:extLst>
          </p:cNvPr>
          <p:cNvGraphicFramePr>
            <a:graphicFrameLocks noChangeAspect="1"/>
          </p:cNvGraphicFramePr>
          <p:nvPr/>
        </p:nvGraphicFramePr>
        <p:xfrm>
          <a:off x="14978359" y="5981254"/>
          <a:ext cx="606565" cy="508732"/>
        </p:xfrm>
        <a:graphic>
          <a:graphicData uri="http://schemas.openxmlformats.org/presentationml/2006/ole">
            <mc:AlternateContent xmlns:mc="http://schemas.openxmlformats.org/markup-compatibility/2006">
              <mc:Choice xmlns:v="urn:schemas-microsoft-com:vml" Requires="v">
                <p:oleObj name="Equation" r:id="rId11" imgW="190335" imgH="164957" progId="Equation.DSMT4">
                  <p:embed/>
                </p:oleObj>
              </mc:Choice>
              <mc:Fallback>
                <p:oleObj name="Equation" r:id="rId11" imgW="190335" imgH="164957" progId="Equation.DSMT4">
                  <p:embed/>
                  <p:pic>
                    <p:nvPicPr>
                      <p:cNvPr id="13" name="Object 12">
                        <a:extLst>
                          <a:ext uri="{FF2B5EF4-FFF2-40B4-BE49-F238E27FC236}">
                            <a16:creationId xmlns:a16="http://schemas.microsoft.com/office/drawing/2014/main" id="{4B77BA57-17E9-E111-2F94-D96D2F70F1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78359" y="5981254"/>
                        <a:ext cx="606565" cy="508732"/>
                      </a:xfrm>
                      <a:prstGeom prst="rect">
                        <a:avLst/>
                      </a:prstGeom>
                      <a:noFill/>
                    </p:spPr>
                  </p:pic>
                </p:oleObj>
              </mc:Fallback>
            </mc:AlternateContent>
          </a:graphicData>
        </a:graphic>
      </p:graphicFrame>
      <p:sp>
        <p:nvSpPr>
          <p:cNvPr id="15" name="Rectangle 4">
            <a:extLst>
              <a:ext uri="{FF2B5EF4-FFF2-40B4-BE49-F238E27FC236}">
                <a16:creationId xmlns:a16="http://schemas.microsoft.com/office/drawing/2014/main" id="{4AB35322-5DEE-743B-7470-D7878E17FE3C}"/>
              </a:ext>
            </a:extLst>
          </p:cNvPr>
          <p:cNvSpPr>
            <a:spLocks noChangeArrowheads="1"/>
          </p:cNvSpPr>
          <p:nvPr/>
        </p:nvSpPr>
        <p:spPr bwMode="auto">
          <a:xfrm>
            <a:off x="12473524" y="341867"/>
            <a:ext cx="46217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dạng</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dọc</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Cylinder 15">
            <a:extLst>
              <a:ext uri="{FF2B5EF4-FFF2-40B4-BE49-F238E27FC236}">
                <a16:creationId xmlns:a16="http://schemas.microsoft.com/office/drawing/2014/main" id="{D5C3EC11-6542-D8C7-7D11-BBC58FF0D061}"/>
              </a:ext>
            </a:extLst>
          </p:cNvPr>
          <p:cNvSpPr/>
          <p:nvPr/>
        </p:nvSpPr>
        <p:spPr>
          <a:xfrm>
            <a:off x="10809500" y="42491"/>
            <a:ext cx="1054100" cy="598751"/>
          </a:xfrm>
          <a:prstGeom prst="can">
            <a:avLst/>
          </a:prstGeom>
          <a:gradFill flip="none" rotWithShape="1">
            <a:gsLst>
              <a:gs pos="0">
                <a:schemeClr val="accent1">
                  <a:lumMod val="5000"/>
                  <a:lumOff val="95000"/>
                </a:schemeClr>
              </a:gs>
              <a:gs pos="74000">
                <a:srgbClr val="FF6600"/>
              </a:gs>
              <a:gs pos="83000">
                <a:srgbClr val="FF6600"/>
              </a:gs>
              <a:gs pos="100000">
                <a:srgbClr val="FF6600"/>
              </a:gs>
            </a:gsLst>
            <a:path path="rect">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tần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49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4.79167E-6 0 L -0.5556 0 " pathEditMode="relative" rAng="0" ptsTypes="AA">
                                      <p:cBhvr>
                                        <p:cTn id="22" dur="2000" fill="hold"/>
                                        <p:tgtEl>
                                          <p:spTgt spid="2"/>
                                        </p:tgtEl>
                                        <p:attrNameLst>
                                          <p:attrName>ppt_x</p:attrName>
                                          <p:attrName>ppt_y</p:attrName>
                                        </p:attrNameLst>
                                      </p:cBhvr>
                                      <p:rCtr x="-27786" y="0"/>
                                    </p:animMotion>
                                  </p:childTnLst>
                                </p:cTn>
                              </p:par>
                              <p:par>
                                <p:cTn id="23" presetID="35" presetClass="path" presetSubtype="0" accel="50000" decel="50000" fill="hold" nodeType="withEffect">
                                  <p:stCondLst>
                                    <p:cond delay="0"/>
                                  </p:stCondLst>
                                  <p:childTnLst>
                                    <p:animMotion origin="layout" path="M -2.70833E-6 4.81481E-6 L -0.55312 0.00625 " pathEditMode="relative" rAng="0" ptsTypes="AA">
                                      <p:cBhvr>
                                        <p:cTn id="24" dur="2000" fill="hold"/>
                                        <p:tgtEl>
                                          <p:spTgt spid="3"/>
                                        </p:tgtEl>
                                        <p:attrNameLst>
                                          <p:attrName>ppt_x</p:attrName>
                                          <p:attrName>ppt_y</p:attrName>
                                        </p:attrNameLst>
                                      </p:cBhvr>
                                      <p:rCtr x="-27656" y="301"/>
                                    </p:animMotion>
                                  </p:childTnLst>
                                </p:cTn>
                              </p:par>
                              <p:par>
                                <p:cTn id="25" presetID="35" presetClass="path" presetSubtype="0" accel="50000" decel="50000" fill="hold" nodeType="withEffect">
                                  <p:stCondLst>
                                    <p:cond delay="0"/>
                                  </p:stCondLst>
                                  <p:childTnLst>
                                    <p:animMotion origin="layout" path="M 2.5E-6 3.33333E-6 L -0.56302 -0.00301 " pathEditMode="relative" rAng="0" ptsTypes="AA">
                                      <p:cBhvr>
                                        <p:cTn id="26" dur="2000" fill="hold"/>
                                        <p:tgtEl>
                                          <p:spTgt spid="9"/>
                                        </p:tgtEl>
                                        <p:attrNameLst>
                                          <p:attrName>ppt_x</p:attrName>
                                          <p:attrName>ppt_y</p:attrName>
                                        </p:attrNameLst>
                                      </p:cBhvr>
                                      <p:rCtr x="-28151" y="-162"/>
                                    </p:animMotion>
                                  </p:childTnLst>
                                </p:cTn>
                              </p:par>
                              <p:par>
                                <p:cTn id="27" presetID="35" presetClass="path" presetSubtype="0" accel="50000" decel="50000" fill="hold" nodeType="withEffect">
                                  <p:stCondLst>
                                    <p:cond delay="0"/>
                                  </p:stCondLst>
                                  <p:childTnLst>
                                    <p:animMotion origin="layout" path="M 0.08893 0.00509 L -0.56823 0.00278 " pathEditMode="relative" rAng="0" ptsTypes="AA">
                                      <p:cBhvr>
                                        <p:cTn id="28" dur="2000" fill="hold"/>
                                        <p:tgtEl>
                                          <p:spTgt spid="11"/>
                                        </p:tgtEl>
                                        <p:attrNameLst>
                                          <p:attrName>ppt_x</p:attrName>
                                          <p:attrName>ppt_y</p:attrName>
                                        </p:attrNameLst>
                                      </p:cBhvr>
                                      <p:rCtr x="-32865" y="-116"/>
                                    </p:animMotion>
                                  </p:childTnLst>
                                </p:cTn>
                              </p:par>
                              <p:par>
                                <p:cTn id="29" presetID="35" presetClass="path" presetSubtype="0" accel="50000" decel="50000" fill="hold" nodeType="withEffect">
                                  <p:stCondLst>
                                    <p:cond delay="0"/>
                                  </p:stCondLst>
                                  <p:childTnLst>
                                    <p:animMotion origin="layout" path="M 4.58333E-6 7.40741E-7 L -0.56068 0.01389 " pathEditMode="relative" rAng="0" ptsTypes="AA">
                                      <p:cBhvr>
                                        <p:cTn id="30" dur="2000" fill="hold"/>
                                        <p:tgtEl>
                                          <p:spTgt spid="13"/>
                                        </p:tgtEl>
                                        <p:attrNameLst>
                                          <p:attrName>ppt_x</p:attrName>
                                          <p:attrName>ppt_y</p:attrName>
                                        </p:attrNameLst>
                                      </p:cBhvr>
                                      <p:rCtr x="-28034" y="694"/>
                                    </p:animMotion>
                                  </p:childTnLst>
                                </p:cTn>
                              </p:par>
                              <p:par>
                                <p:cTn id="31" presetID="35" presetClass="path" presetSubtype="0" accel="50000" decel="50000" fill="hold" grpId="0" nodeType="withEffect">
                                  <p:stCondLst>
                                    <p:cond delay="0"/>
                                  </p:stCondLst>
                                  <p:childTnLst>
                                    <p:animMotion origin="layout" path="M -2.08333E-7 -3.33333E-6 L -0.55312 -0.00162 " pathEditMode="relative" rAng="0" ptsTypes="AA">
                                      <p:cBhvr>
                                        <p:cTn id="32" dur="2000" fill="hold"/>
                                        <p:tgtEl>
                                          <p:spTgt spid="15"/>
                                        </p:tgtEl>
                                        <p:attrNameLst>
                                          <p:attrName>ppt_x</p:attrName>
                                          <p:attrName>ppt_y</p:attrName>
                                        </p:attrNameLst>
                                      </p:cBhvr>
                                      <p:rCtr x="-27656" y="-93"/>
                                    </p:animMotion>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4" grpId="0"/>
      <p:bldP spid="35" grpId="0"/>
      <p:bldP spid="2" grpId="0" animBg="1"/>
      <p:bldP spid="2"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rot="5400000">
            <a:off x="9076904" y="2651664"/>
            <a:ext cx="5717294" cy="49372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12" name="Rectangle 6">
            <a:extLst>
              <a:ext uri="{FF2B5EF4-FFF2-40B4-BE49-F238E27FC236}">
                <a16:creationId xmlns:a16="http://schemas.microsoft.com/office/drawing/2014/main" id="{9495E658-A1F4-4738-8D4B-2696A9D02386}"/>
              </a:ext>
            </a:extLst>
          </p:cNvPr>
          <p:cNvSpPr>
            <a:spLocks noChangeArrowheads="1"/>
          </p:cNvSpPr>
          <p:nvPr/>
        </p:nvSpPr>
        <p:spPr bwMode="auto">
          <a:xfrm>
            <a:off x="-77734" y="398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079A2F84-3A58-3DFE-28CA-C43CF0F05D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1455" y="5316210"/>
            <a:ext cx="1484895" cy="1506400"/>
          </a:xfrm>
          <a:prstGeom prst="rect">
            <a:avLst/>
          </a:prstGeom>
        </p:spPr>
      </p:pic>
      <p:sp>
        <p:nvSpPr>
          <p:cNvPr id="22" name="TextBox 21">
            <a:extLst>
              <a:ext uri="{FF2B5EF4-FFF2-40B4-BE49-F238E27FC236}">
                <a16:creationId xmlns:a16="http://schemas.microsoft.com/office/drawing/2014/main" id="{1AE50CF0-8BAD-CC04-9600-B18F20EF5F91}"/>
              </a:ext>
            </a:extLst>
          </p:cNvPr>
          <p:cNvSpPr txBox="1"/>
          <p:nvPr/>
        </p:nvSpPr>
        <p:spPr>
          <a:xfrm>
            <a:off x="-14868" y="2153300"/>
            <a:ext cx="1363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Giải</a:t>
            </a:r>
            <a:endParaRPr kumimoji="0" lang="en-US" sz="2800" b="1" i="1" u="sng"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59D6BB72-23F1-EB23-1C33-9A25A7FC1963}"/>
              </a:ext>
            </a:extLst>
          </p:cNvPr>
          <p:cNvSpPr txBox="1"/>
          <p:nvPr/>
        </p:nvSpPr>
        <p:spPr>
          <a:xfrm>
            <a:off x="9587" y="-89036"/>
            <a:ext cx="11839201" cy="480901"/>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vi-VN"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 1/23(SGK)</a:t>
            </a: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46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thủ</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267C5BD-91D9-9900-A413-C9170BAA4EC8}"/>
              </a:ext>
            </a:extLst>
          </p:cNvPr>
          <p:cNvPicPr>
            <a:picLocks noChangeAspect="1"/>
          </p:cNvPicPr>
          <p:nvPr/>
        </p:nvPicPr>
        <p:blipFill>
          <a:blip r:embed="rId4"/>
          <a:stretch>
            <a:fillRect/>
          </a:stretch>
        </p:blipFill>
        <p:spPr>
          <a:xfrm>
            <a:off x="678097" y="360933"/>
            <a:ext cx="10132255" cy="759920"/>
          </a:xfrm>
          <a:prstGeom prst="rect">
            <a:avLst/>
          </a:prstGeom>
        </p:spPr>
      </p:pic>
      <p:sp>
        <p:nvSpPr>
          <p:cNvPr id="9" name="TextBox 8">
            <a:extLst>
              <a:ext uri="{FF2B5EF4-FFF2-40B4-BE49-F238E27FC236}">
                <a16:creationId xmlns:a16="http://schemas.microsoft.com/office/drawing/2014/main" id="{233072CB-3631-FF50-7AAC-8127A949226E}"/>
              </a:ext>
            </a:extLst>
          </p:cNvPr>
          <p:cNvSpPr txBox="1"/>
          <p:nvPr/>
        </p:nvSpPr>
        <p:spPr>
          <a:xfrm>
            <a:off x="-61040" y="1058288"/>
            <a:ext cx="1157494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aphicFrame>
        <p:nvGraphicFramePr>
          <p:cNvPr id="11" name="Table 10">
            <a:extLst>
              <a:ext uri="{FF2B5EF4-FFF2-40B4-BE49-F238E27FC236}">
                <a16:creationId xmlns:a16="http://schemas.microsoft.com/office/drawing/2014/main" id="{B6B952C3-C78A-1411-5A16-D3720E57C249}"/>
              </a:ext>
            </a:extLst>
          </p:cNvPr>
          <p:cNvGraphicFramePr>
            <a:graphicFrameLocks noGrp="1"/>
          </p:cNvGraphicFramePr>
          <p:nvPr/>
        </p:nvGraphicFramePr>
        <p:xfrm>
          <a:off x="1514064" y="2286231"/>
          <a:ext cx="6048290" cy="1013259"/>
        </p:xfrm>
        <a:graphic>
          <a:graphicData uri="http://schemas.openxmlformats.org/drawingml/2006/table">
            <a:tbl>
              <a:tblPr firstRow="1" firstCol="1" bandRow="1">
                <a:tableStyleId>{5C22544A-7EE6-4342-B048-85BDC9FD1C3A}</a:tableStyleId>
              </a:tblPr>
              <a:tblGrid>
                <a:gridCol w="1733739">
                  <a:extLst>
                    <a:ext uri="{9D8B030D-6E8A-4147-A177-3AD203B41FA5}">
                      <a16:colId xmlns:a16="http://schemas.microsoft.com/office/drawing/2014/main" val="3873415445"/>
                    </a:ext>
                  </a:extLst>
                </a:gridCol>
                <a:gridCol w="787082">
                  <a:extLst>
                    <a:ext uri="{9D8B030D-6E8A-4147-A177-3AD203B41FA5}">
                      <a16:colId xmlns:a16="http://schemas.microsoft.com/office/drawing/2014/main" val="397876663"/>
                    </a:ext>
                  </a:extLst>
                </a:gridCol>
                <a:gridCol w="787082">
                  <a:extLst>
                    <a:ext uri="{9D8B030D-6E8A-4147-A177-3AD203B41FA5}">
                      <a16:colId xmlns:a16="http://schemas.microsoft.com/office/drawing/2014/main" val="2734927828"/>
                    </a:ext>
                  </a:extLst>
                </a:gridCol>
                <a:gridCol w="787082">
                  <a:extLst>
                    <a:ext uri="{9D8B030D-6E8A-4147-A177-3AD203B41FA5}">
                      <a16:colId xmlns:a16="http://schemas.microsoft.com/office/drawing/2014/main" val="4205221254"/>
                    </a:ext>
                  </a:extLst>
                </a:gridCol>
                <a:gridCol w="787082">
                  <a:extLst>
                    <a:ext uri="{9D8B030D-6E8A-4147-A177-3AD203B41FA5}">
                      <a16:colId xmlns:a16="http://schemas.microsoft.com/office/drawing/2014/main" val="2347191258"/>
                    </a:ext>
                  </a:extLst>
                </a:gridCol>
                <a:gridCol w="1166223">
                  <a:extLst>
                    <a:ext uri="{9D8B030D-6E8A-4147-A177-3AD203B41FA5}">
                      <a16:colId xmlns:a16="http://schemas.microsoft.com/office/drawing/2014/main" val="2536542593"/>
                    </a:ext>
                  </a:extLst>
                </a:gridCol>
              </a:tblGrid>
              <a:tr h="598440">
                <a:tc>
                  <a:txBody>
                    <a:bodyPr/>
                    <a:lstStyle/>
                    <a:p>
                      <a:pPr>
                        <a:lnSpc>
                          <a:spcPct val="115000"/>
                        </a:lnSpc>
                        <a:spcBef>
                          <a:spcPts val="600"/>
                        </a:spcBef>
                        <a:spcAft>
                          <a:spcPts val="600"/>
                        </a:spcAft>
                      </a:pPr>
                      <a:r>
                        <a:rPr lang="vi-VN" sz="2400">
                          <a:effectLst/>
                        </a:rPr>
                        <a:t>Số điểm</a:t>
                      </a:r>
                      <a:r>
                        <a:rPr lang="en-US" sz="2400">
                          <a:effectLst/>
                        </a:rPr>
                        <a:t>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7</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8</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9</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Cộng</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604063252"/>
                  </a:ext>
                </a:extLst>
              </a:tr>
              <a:tr h="414819">
                <a:tc>
                  <a:txBody>
                    <a:bodyPr/>
                    <a:lstStyle/>
                    <a:p>
                      <a:pPr>
                        <a:lnSpc>
                          <a:spcPct val="115000"/>
                        </a:lnSpc>
                        <a:spcBef>
                          <a:spcPts val="600"/>
                        </a:spcBef>
                        <a:spcAft>
                          <a:spcPts val="600"/>
                        </a:spcAft>
                      </a:pPr>
                      <a:r>
                        <a:rPr lang="vi-VN" sz="2400">
                          <a:effectLst/>
                        </a:rPr>
                        <a:t>Tần số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8</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14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15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vi-VN" sz="2400">
                          <a:effectLst/>
                        </a:rPr>
                        <a:t>9</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Bef>
                          <a:spcPts val="600"/>
                        </a:spcBef>
                        <a:spcAft>
                          <a:spcPts val="600"/>
                        </a:spcAft>
                      </a:pPr>
                      <a:r>
                        <a:rPr lang="en-US" sz="2400" dirty="0">
                          <a:effectLst/>
                        </a:rPr>
                        <a:t>      </a:t>
                      </a:r>
                      <a:r>
                        <a:rPr lang="vi-VN" sz="2400" dirty="0">
                          <a:effectLst/>
                        </a:rPr>
                        <a:t>= 46</a:t>
                      </a:r>
                      <a:endParaRPr lang="en-US" sz="2400" dirty="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97136739"/>
                  </a:ext>
                </a:extLst>
              </a:tr>
            </a:tbl>
          </a:graphicData>
        </a:graphic>
      </p:graphicFrame>
      <p:graphicFrame>
        <p:nvGraphicFramePr>
          <p:cNvPr id="13" name="Object 12">
            <a:extLst>
              <a:ext uri="{FF2B5EF4-FFF2-40B4-BE49-F238E27FC236}">
                <a16:creationId xmlns:a16="http://schemas.microsoft.com/office/drawing/2014/main" id="{CFD4B77D-1099-6CE3-4C37-E43354F8A509}"/>
              </a:ext>
            </a:extLst>
          </p:cNvPr>
          <p:cNvGraphicFramePr>
            <a:graphicFrameLocks noChangeAspect="1"/>
          </p:cNvGraphicFramePr>
          <p:nvPr/>
        </p:nvGraphicFramePr>
        <p:xfrm>
          <a:off x="2749132" y="2306734"/>
          <a:ext cx="483716" cy="522937"/>
        </p:xfrm>
        <a:graphic>
          <a:graphicData uri="http://schemas.openxmlformats.org/presentationml/2006/ole">
            <mc:AlternateContent xmlns:mc="http://schemas.openxmlformats.org/markup-compatibility/2006">
              <mc:Choice xmlns:v="urn:schemas-microsoft-com:vml" Requires="v">
                <p:oleObj name="Equation" r:id="rId5" imgW="228600" imgH="253800" progId="Equation.DSMT4">
                  <p:embed/>
                </p:oleObj>
              </mc:Choice>
              <mc:Fallback>
                <p:oleObj name="Equation" r:id="rId5" imgW="228600" imgH="253800" progId="Equation.DSMT4">
                  <p:embed/>
                  <p:pic>
                    <p:nvPicPr>
                      <p:cNvPr id="13" name="Object 12">
                        <a:extLst>
                          <a:ext uri="{FF2B5EF4-FFF2-40B4-BE49-F238E27FC236}">
                            <a16:creationId xmlns:a16="http://schemas.microsoft.com/office/drawing/2014/main" id="{CFD4B77D-1099-6CE3-4C37-E43354F8A509}"/>
                          </a:ext>
                        </a:extLst>
                      </p:cNvPr>
                      <p:cNvPicPr>
                        <a:picLocks noChangeAspect="1" noChangeArrowheads="1"/>
                      </p:cNvPicPr>
                      <p:nvPr/>
                    </p:nvPicPr>
                    <p:blipFill>
                      <a:blip r:embed="rId6"/>
                      <a:srcRect/>
                      <a:stretch>
                        <a:fillRect/>
                      </a:stretch>
                    </p:blipFill>
                    <p:spPr bwMode="auto">
                      <a:xfrm>
                        <a:off x="2749132" y="2306734"/>
                        <a:ext cx="483716" cy="522937"/>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E024332E-656B-B158-D645-3EBEF1CAD985}"/>
              </a:ext>
            </a:extLst>
          </p:cNvPr>
          <p:cNvGraphicFramePr>
            <a:graphicFrameLocks noChangeAspect="1"/>
          </p:cNvGraphicFramePr>
          <p:nvPr/>
        </p:nvGraphicFramePr>
        <p:xfrm>
          <a:off x="2560808" y="2839363"/>
          <a:ext cx="483717" cy="522937"/>
        </p:xfrm>
        <a:graphic>
          <a:graphicData uri="http://schemas.openxmlformats.org/presentationml/2006/ole">
            <mc:AlternateContent xmlns:mc="http://schemas.openxmlformats.org/markup-compatibility/2006">
              <mc:Choice xmlns:v="urn:schemas-microsoft-com:vml" Requires="v">
                <p:oleObj name="Equation" r:id="rId7" imgW="228600" imgH="253800" progId="Equation.DSMT4">
                  <p:embed/>
                </p:oleObj>
              </mc:Choice>
              <mc:Fallback>
                <p:oleObj name="Equation" r:id="rId7" imgW="228600" imgH="253800" progId="Equation.DSMT4">
                  <p:embed/>
                  <p:pic>
                    <p:nvPicPr>
                      <p:cNvPr id="14" name="Object 13">
                        <a:extLst>
                          <a:ext uri="{FF2B5EF4-FFF2-40B4-BE49-F238E27FC236}">
                            <a16:creationId xmlns:a16="http://schemas.microsoft.com/office/drawing/2014/main" id="{E024332E-656B-B158-D645-3EBEF1CAD985}"/>
                          </a:ext>
                        </a:extLst>
                      </p:cNvPr>
                      <p:cNvPicPr>
                        <a:picLocks noChangeAspect="1" noChangeArrowheads="1"/>
                      </p:cNvPicPr>
                      <p:nvPr/>
                    </p:nvPicPr>
                    <p:blipFill>
                      <a:blip r:embed="rId8"/>
                      <a:srcRect/>
                      <a:stretch>
                        <a:fillRect/>
                      </a:stretch>
                    </p:blipFill>
                    <p:spPr bwMode="auto">
                      <a:xfrm>
                        <a:off x="2560808" y="2839363"/>
                        <a:ext cx="483717" cy="522937"/>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C15241FF-4E65-CEFB-9118-5E5A9B31122F}"/>
              </a:ext>
            </a:extLst>
          </p:cNvPr>
          <p:cNvGraphicFramePr>
            <a:graphicFrameLocks noChangeAspect="1"/>
          </p:cNvGraphicFramePr>
          <p:nvPr/>
        </p:nvGraphicFramePr>
        <p:xfrm>
          <a:off x="6434618" y="2884162"/>
          <a:ext cx="438307" cy="367612"/>
        </p:xfrm>
        <a:graphic>
          <a:graphicData uri="http://schemas.openxmlformats.org/presentationml/2006/ole">
            <mc:AlternateContent xmlns:mc="http://schemas.openxmlformats.org/markup-compatibility/2006">
              <mc:Choice xmlns:v="urn:schemas-microsoft-com:vml" Requires="v">
                <p:oleObj name="Equation" r:id="rId9" imgW="190335" imgH="164957" progId="Equation.DSMT4">
                  <p:embed/>
                </p:oleObj>
              </mc:Choice>
              <mc:Fallback>
                <p:oleObj name="Equation" r:id="rId9" imgW="190335" imgH="164957" progId="Equation.DSMT4">
                  <p:embed/>
                  <p:pic>
                    <p:nvPicPr>
                      <p:cNvPr id="15" name="Object 14">
                        <a:extLst>
                          <a:ext uri="{FF2B5EF4-FFF2-40B4-BE49-F238E27FC236}">
                            <a16:creationId xmlns:a16="http://schemas.microsoft.com/office/drawing/2014/main" id="{C15241FF-4E65-CEFB-9118-5E5A9B3112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4618" y="2884162"/>
                        <a:ext cx="438307" cy="367612"/>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A07BE379-9456-6F25-23BE-505473F64A0F}"/>
              </a:ext>
            </a:extLst>
          </p:cNvPr>
          <p:cNvSpPr>
            <a:spLocks noChangeArrowheads="1"/>
          </p:cNvSpPr>
          <p:nvPr/>
        </p:nvSpPr>
        <p:spPr bwMode="auto">
          <a:xfrm>
            <a:off x="984665" y="2212069"/>
            <a:ext cx="5437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endPar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Rectangle 5">
            <a:extLst>
              <a:ext uri="{FF2B5EF4-FFF2-40B4-BE49-F238E27FC236}">
                <a16:creationId xmlns:a16="http://schemas.microsoft.com/office/drawing/2014/main" id="{6D96B976-E7D3-DF1C-3D82-A435E3BFB6EA}"/>
              </a:ext>
            </a:extLst>
          </p:cNvPr>
          <p:cNvSpPr>
            <a:spLocks noChangeArrowheads="1"/>
          </p:cNvSpPr>
          <p:nvPr/>
        </p:nvSpPr>
        <p:spPr bwMode="auto">
          <a:xfrm>
            <a:off x="9587" y="3247964"/>
            <a:ext cx="4148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Biểu đồ đoạn thẳng</a:t>
            </a:r>
            <a:endPar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0" name="Graphic 1">
            <a:extLst>
              <a:ext uri="{FF2B5EF4-FFF2-40B4-BE49-F238E27FC236}">
                <a16:creationId xmlns:a16="http://schemas.microsoft.com/office/drawing/2014/main" id="{4712D8DD-84E1-E298-1D20-8163C6BA4984}"/>
              </a:ext>
            </a:extLst>
          </p:cNvPr>
          <p:cNvGrpSpPr/>
          <p:nvPr/>
        </p:nvGrpSpPr>
        <p:grpSpPr>
          <a:xfrm>
            <a:off x="621582" y="3427736"/>
            <a:ext cx="4322465" cy="3671564"/>
            <a:chOff x="-72390" y="4763"/>
            <a:chExt cx="3696653" cy="3200400"/>
          </a:xfrm>
        </p:grpSpPr>
        <p:sp>
          <p:nvSpPr>
            <p:cNvPr id="21" name="Freeform: Shape 20">
              <a:extLst>
                <a:ext uri="{FF2B5EF4-FFF2-40B4-BE49-F238E27FC236}">
                  <a16:creationId xmlns:a16="http://schemas.microsoft.com/office/drawing/2014/main" id="{AB21ABC5-7BB1-5004-02DF-A6D930A3EA7A}"/>
                </a:ext>
              </a:extLst>
            </p:cNvPr>
            <p:cNvSpPr/>
            <p:nvPr/>
          </p:nvSpPr>
          <p:spPr>
            <a:xfrm>
              <a:off x="0" y="202483"/>
              <a:ext cx="3619500" cy="2997917"/>
            </a:xfrm>
            <a:custGeom>
              <a:avLst/>
              <a:gdLst>
                <a:gd name="connsiteX0" fmla="*/ 0 w 3619500"/>
                <a:gd name="connsiteY0" fmla="*/ 0 h 3200400"/>
                <a:gd name="connsiteX1" fmla="*/ 3619500 w 3619500"/>
                <a:gd name="connsiteY1" fmla="*/ 0 h 3200400"/>
                <a:gd name="connsiteX2" fmla="*/ 3619500 w 3619500"/>
                <a:gd name="connsiteY2" fmla="*/ 3200400 h 3200400"/>
                <a:gd name="connsiteX3" fmla="*/ 0 w 36195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619500" h="3200400">
                  <a:moveTo>
                    <a:pt x="0" y="0"/>
                  </a:moveTo>
                  <a:lnTo>
                    <a:pt x="3619500" y="0"/>
                  </a:lnTo>
                  <a:lnTo>
                    <a:pt x="3619500" y="3200400"/>
                  </a:lnTo>
                  <a:lnTo>
                    <a:pt x="0" y="3200400"/>
                  </a:lnTo>
                  <a:close/>
                </a:path>
              </a:pathLst>
            </a:custGeom>
            <a:solidFill>
              <a:srgbClr val="FFFFFF"/>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99F7E57-500B-11BB-AE14-41D61DFF1EF3}"/>
                </a:ext>
              </a:extLst>
            </p:cNvPr>
            <p:cNvSpPr/>
            <p:nvPr/>
          </p:nvSpPr>
          <p:spPr>
            <a:xfrm>
              <a:off x="1057275" y="1609725"/>
              <a:ext cx="36000" cy="1114425"/>
            </a:xfrm>
            <a:custGeom>
              <a:avLst/>
              <a:gdLst>
                <a:gd name="connsiteX0" fmla="*/ 0 w 533400"/>
                <a:gd name="connsiteY0" fmla="*/ 0 h 1114425"/>
                <a:gd name="connsiteX1" fmla="*/ 533400 w 533400"/>
                <a:gd name="connsiteY1" fmla="*/ 0 h 1114425"/>
                <a:gd name="connsiteX2" fmla="*/ 533400 w 533400"/>
                <a:gd name="connsiteY2" fmla="*/ 1114425 h 1114425"/>
                <a:gd name="connsiteX3" fmla="*/ 0 w 533400"/>
                <a:gd name="connsiteY3" fmla="*/ 1114425 h 1114425"/>
              </a:gdLst>
              <a:ahLst/>
              <a:cxnLst>
                <a:cxn ang="0">
                  <a:pos x="connsiteX0" y="connsiteY0"/>
                </a:cxn>
                <a:cxn ang="0">
                  <a:pos x="connsiteX1" y="connsiteY1"/>
                </a:cxn>
                <a:cxn ang="0">
                  <a:pos x="connsiteX2" y="connsiteY2"/>
                </a:cxn>
                <a:cxn ang="0">
                  <a:pos x="connsiteX3" y="connsiteY3"/>
                </a:cxn>
              </a:cxnLst>
              <a:rect l="l" t="t" r="r" b="b"/>
              <a:pathLst>
                <a:path w="533400" h="1114425">
                  <a:moveTo>
                    <a:pt x="0" y="0"/>
                  </a:moveTo>
                  <a:lnTo>
                    <a:pt x="533400" y="0"/>
                  </a:lnTo>
                  <a:lnTo>
                    <a:pt x="533400" y="1114425"/>
                  </a:lnTo>
                  <a:lnTo>
                    <a:pt x="0" y="1114425"/>
                  </a:lnTo>
                  <a:close/>
                </a:path>
              </a:pathLst>
            </a:custGeom>
            <a:solidFill>
              <a:schemeClr val="tx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13EA28D-DC2C-FB0E-C391-C3BEB27826DD}"/>
                </a:ext>
              </a:extLst>
            </p:cNvPr>
            <p:cNvSpPr/>
            <p:nvPr/>
          </p:nvSpPr>
          <p:spPr>
            <a:xfrm>
              <a:off x="1362075" y="771525"/>
              <a:ext cx="36000" cy="1952625"/>
            </a:xfrm>
            <a:custGeom>
              <a:avLst/>
              <a:gdLst>
                <a:gd name="connsiteX0" fmla="*/ 0 w 542925"/>
                <a:gd name="connsiteY0" fmla="*/ 0 h 1952625"/>
                <a:gd name="connsiteX1" fmla="*/ 542925 w 542925"/>
                <a:gd name="connsiteY1" fmla="*/ 0 h 1952625"/>
                <a:gd name="connsiteX2" fmla="*/ 542925 w 542925"/>
                <a:gd name="connsiteY2" fmla="*/ 1952625 h 1952625"/>
                <a:gd name="connsiteX3" fmla="*/ 0 w 542925"/>
                <a:gd name="connsiteY3" fmla="*/ 1952625 h 1952625"/>
              </a:gdLst>
              <a:ahLst/>
              <a:cxnLst>
                <a:cxn ang="0">
                  <a:pos x="connsiteX0" y="connsiteY0"/>
                </a:cxn>
                <a:cxn ang="0">
                  <a:pos x="connsiteX1" y="connsiteY1"/>
                </a:cxn>
                <a:cxn ang="0">
                  <a:pos x="connsiteX2" y="connsiteY2"/>
                </a:cxn>
                <a:cxn ang="0">
                  <a:pos x="connsiteX3" y="connsiteY3"/>
                </a:cxn>
              </a:cxnLst>
              <a:rect l="l" t="t" r="r" b="b"/>
              <a:pathLst>
                <a:path w="542925" h="1952625">
                  <a:moveTo>
                    <a:pt x="0" y="0"/>
                  </a:moveTo>
                  <a:lnTo>
                    <a:pt x="542925" y="0"/>
                  </a:lnTo>
                  <a:lnTo>
                    <a:pt x="542925" y="1952625"/>
                  </a:lnTo>
                  <a:lnTo>
                    <a:pt x="0" y="1952625"/>
                  </a:lnTo>
                  <a:close/>
                </a:path>
              </a:pathLst>
            </a:custGeom>
            <a:solidFill>
              <a:schemeClr val="tx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DDD12892-41C1-81A6-FC4F-C8CA3184BAE9}"/>
                </a:ext>
              </a:extLst>
            </p:cNvPr>
            <p:cNvSpPr/>
            <p:nvPr/>
          </p:nvSpPr>
          <p:spPr>
            <a:xfrm>
              <a:off x="1676400" y="628650"/>
              <a:ext cx="36000" cy="2095500"/>
            </a:xfrm>
            <a:custGeom>
              <a:avLst/>
              <a:gdLst>
                <a:gd name="connsiteX0" fmla="*/ 0 w 533400"/>
                <a:gd name="connsiteY0" fmla="*/ 0 h 2095500"/>
                <a:gd name="connsiteX1" fmla="*/ 533400 w 533400"/>
                <a:gd name="connsiteY1" fmla="*/ 0 h 2095500"/>
                <a:gd name="connsiteX2" fmla="*/ 533400 w 533400"/>
                <a:gd name="connsiteY2" fmla="*/ 2095500 h 2095500"/>
                <a:gd name="connsiteX3" fmla="*/ 0 w 533400"/>
                <a:gd name="connsiteY3" fmla="*/ 2095500 h 2095500"/>
              </a:gdLst>
              <a:ahLst/>
              <a:cxnLst>
                <a:cxn ang="0">
                  <a:pos x="connsiteX0" y="connsiteY0"/>
                </a:cxn>
                <a:cxn ang="0">
                  <a:pos x="connsiteX1" y="connsiteY1"/>
                </a:cxn>
                <a:cxn ang="0">
                  <a:pos x="connsiteX2" y="connsiteY2"/>
                </a:cxn>
                <a:cxn ang="0">
                  <a:pos x="connsiteX3" y="connsiteY3"/>
                </a:cxn>
              </a:cxnLst>
              <a:rect l="l" t="t" r="r" b="b"/>
              <a:pathLst>
                <a:path w="533400" h="2095500">
                  <a:moveTo>
                    <a:pt x="0" y="0"/>
                  </a:moveTo>
                  <a:lnTo>
                    <a:pt x="533400" y="0"/>
                  </a:lnTo>
                  <a:lnTo>
                    <a:pt x="533400" y="2095500"/>
                  </a:lnTo>
                  <a:lnTo>
                    <a:pt x="0" y="2095500"/>
                  </a:lnTo>
                  <a:close/>
                </a:path>
              </a:pathLst>
            </a:custGeom>
            <a:solidFill>
              <a:schemeClr val="tx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445F5B8-97EA-6780-178B-816E0F14B9E5}"/>
                </a:ext>
              </a:extLst>
            </p:cNvPr>
            <p:cNvSpPr/>
            <p:nvPr/>
          </p:nvSpPr>
          <p:spPr>
            <a:xfrm>
              <a:off x="1990725" y="1466850"/>
              <a:ext cx="36000" cy="1257300"/>
            </a:xfrm>
            <a:custGeom>
              <a:avLst/>
              <a:gdLst>
                <a:gd name="connsiteX0" fmla="*/ 0 w 533400"/>
                <a:gd name="connsiteY0" fmla="*/ 0 h 1257300"/>
                <a:gd name="connsiteX1" fmla="*/ 533400 w 533400"/>
                <a:gd name="connsiteY1" fmla="*/ 0 h 1257300"/>
                <a:gd name="connsiteX2" fmla="*/ 533400 w 533400"/>
                <a:gd name="connsiteY2" fmla="*/ 1257300 h 1257300"/>
                <a:gd name="connsiteX3" fmla="*/ 0 w 533400"/>
                <a:gd name="connsiteY3" fmla="*/ 1257300 h 1257300"/>
              </a:gdLst>
              <a:ahLst/>
              <a:cxnLst>
                <a:cxn ang="0">
                  <a:pos x="connsiteX0" y="connsiteY0"/>
                </a:cxn>
                <a:cxn ang="0">
                  <a:pos x="connsiteX1" y="connsiteY1"/>
                </a:cxn>
                <a:cxn ang="0">
                  <a:pos x="connsiteX2" y="connsiteY2"/>
                </a:cxn>
                <a:cxn ang="0">
                  <a:pos x="connsiteX3" y="connsiteY3"/>
                </a:cxn>
              </a:cxnLst>
              <a:rect l="l" t="t" r="r" b="b"/>
              <a:pathLst>
                <a:path w="533400" h="1257300">
                  <a:moveTo>
                    <a:pt x="0" y="0"/>
                  </a:moveTo>
                  <a:lnTo>
                    <a:pt x="533400" y="0"/>
                  </a:lnTo>
                  <a:lnTo>
                    <a:pt x="533400" y="1257300"/>
                  </a:lnTo>
                  <a:lnTo>
                    <a:pt x="0" y="1257300"/>
                  </a:lnTo>
                  <a:close/>
                </a:path>
              </a:pathLst>
            </a:custGeom>
            <a:solidFill>
              <a:schemeClr val="tx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116D5265-C66C-179E-91C5-FA49E880E7A6}"/>
                </a:ext>
              </a:extLst>
            </p:cNvPr>
            <p:cNvSpPr/>
            <p:nvPr/>
          </p:nvSpPr>
          <p:spPr>
            <a:xfrm flipV="1">
              <a:off x="238125" y="495300"/>
              <a:ext cx="76200" cy="2228850"/>
            </a:xfrm>
            <a:custGeom>
              <a:avLst/>
              <a:gdLst>
                <a:gd name="connsiteX0" fmla="*/ 47653 w 76200"/>
                <a:gd name="connsiteY0" fmla="*/ 52 h 2228850"/>
                <a:gd name="connsiteX1" fmla="*/ 47654 w 76200"/>
                <a:gd name="connsiteY1" fmla="*/ 2165399 h 2228850"/>
                <a:gd name="connsiteX2" fmla="*/ 28604 w 76200"/>
                <a:gd name="connsiteY2" fmla="*/ 2165399 h 2228850"/>
                <a:gd name="connsiteX3" fmla="*/ 28603 w 76200"/>
                <a:gd name="connsiteY3" fmla="*/ 52 h 2228850"/>
                <a:gd name="connsiteX4" fmla="*/ 76229 w 76200"/>
                <a:gd name="connsiteY4" fmla="*/ 2152702 h 2228850"/>
                <a:gd name="connsiteX5" fmla="*/ 38129 w 76200"/>
                <a:gd name="connsiteY5" fmla="*/ 2228902 h 2228850"/>
                <a:gd name="connsiteX6" fmla="*/ 29 w 76200"/>
                <a:gd name="connsiteY6" fmla="*/ 2152702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228850">
                  <a:moveTo>
                    <a:pt x="47653" y="52"/>
                  </a:moveTo>
                  <a:lnTo>
                    <a:pt x="47654" y="2165399"/>
                  </a:lnTo>
                  <a:lnTo>
                    <a:pt x="28604" y="2165399"/>
                  </a:lnTo>
                  <a:lnTo>
                    <a:pt x="28603" y="52"/>
                  </a:lnTo>
                  <a:close/>
                  <a:moveTo>
                    <a:pt x="76229" y="2152702"/>
                  </a:moveTo>
                  <a:lnTo>
                    <a:pt x="38129" y="2228902"/>
                  </a:lnTo>
                  <a:lnTo>
                    <a:pt x="29" y="2152702"/>
                  </a:lnTo>
                  <a:close/>
                </a:path>
              </a:pathLst>
            </a:custGeom>
            <a:solidFill>
              <a:srgbClr val="4472C4"/>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764986E-22EB-EF10-AF6C-E468BCBA5848}"/>
                </a:ext>
              </a:extLst>
            </p:cNvPr>
            <p:cNvSpPr/>
            <p:nvPr/>
          </p:nvSpPr>
          <p:spPr>
            <a:xfrm>
              <a:off x="238125" y="495300"/>
              <a:ext cx="76200" cy="2228850"/>
            </a:xfrm>
            <a:custGeom>
              <a:avLst/>
              <a:gdLst>
                <a:gd name="connsiteX0" fmla="*/ 0 w 76200"/>
                <a:gd name="connsiteY0" fmla="*/ 2228850 h 2228850"/>
                <a:gd name="connsiteX1" fmla="*/ 76200 w 76200"/>
                <a:gd name="connsiteY1" fmla="*/ 2228850 h 2228850"/>
                <a:gd name="connsiteX2" fmla="*/ 0 w 76200"/>
                <a:gd name="connsiteY2" fmla="*/ 2095500 h 2228850"/>
                <a:gd name="connsiteX3" fmla="*/ 76200 w 76200"/>
                <a:gd name="connsiteY3" fmla="*/ 2095500 h 2228850"/>
                <a:gd name="connsiteX4" fmla="*/ 0 w 76200"/>
                <a:gd name="connsiteY4" fmla="*/ 1952625 h 2228850"/>
                <a:gd name="connsiteX5" fmla="*/ 76200 w 76200"/>
                <a:gd name="connsiteY5" fmla="*/ 1952625 h 2228850"/>
                <a:gd name="connsiteX6" fmla="*/ 0 w 76200"/>
                <a:gd name="connsiteY6" fmla="*/ 1809750 h 2228850"/>
                <a:gd name="connsiteX7" fmla="*/ 76200 w 76200"/>
                <a:gd name="connsiteY7" fmla="*/ 1809750 h 2228850"/>
                <a:gd name="connsiteX8" fmla="*/ 0 w 76200"/>
                <a:gd name="connsiteY8" fmla="*/ 1676400 h 2228850"/>
                <a:gd name="connsiteX9" fmla="*/ 76200 w 76200"/>
                <a:gd name="connsiteY9" fmla="*/ 1676400 h 2228850"/>
                <a:gd name="connsiteX10" fmla="*/ 0 w 76200"/>
                <a:gd name="connsiteY10" fmla="*/ 1533525 h 2228850"/>
                <a:gd name="connsiteX11" fmla="*/ 76200 w 76200"/>
                <a:gd name="connsiteY11" fmla="*/ 1533525 h 2228850"/>
                <a:gd name="connsiteX12" fmla="*/ 0 w 76200"/>
                <a:gd name="connsiteY12" fmla="*/ 1390650 h 2228850"/>
                <a:gd name="connsiteX13" fmla="*/ 76200 w 76200"/>
                <a:gd name="connsiteY13" fmla="*/ 1390650 h 2228850"/>
                <a:gd name="connsiteX14" fmla="*/ 0 w 76200"/>
                <a:gd name="connsiteY14" fmla="*/ 1257300 h 2228850"/>
                <a:gd name="connsiteX15" fmla="*/ 76200 w 76200"/>
                <a:gd name="connsiteY15" fmla="*/ 1257300 h 2228850"/>
                <a:gd name="connsiteX16" fmla="*/ 0 w 76200"/>
                <a:gd name="connsiteY16" fmla="*/ 1114425 h 2228850"/>
                <a:gd name="connsiteX17" fmla="*/ 76200 w 76200"/>
                <a:gd name="connsiteY17" fmla="*/ 1114425 h 2228850"/>
                <a:gd name="connsiteX18" fmla="*/ 0 w 76200"/>
                <a:gd name="connsiteY18" fmla="*/ 971550 h 2228850"/>
                <a:gd name="connsiteX19" fmla="*/ 76200 w 76200"/>
                <a:gd name="connsiteY19" fmla="*/ 971550 h 2228850"/>
                <a:gd name="connsiteX20" fmla="*/ 0 w 76200"/>
                <a:gd name="connsiteY20" fmla="*/ 838200 h 2228850"/>
                <a:gd name="connsiteX21" fmla="*/ 76200 w 76200"/>
                <a:gd name="connsiteY21" fmla="*/ 838200 h 2228850"/>
                <a:gd name="connsiteX22" fmla="*/ 0 w 76200"/>
                <a:gd name="connsiteY22" fmla="*/ 695325 h 2228850"/>
                <a:gd name="connsiteX23" fmla="*/ 76200 w 76200"/>
                <a:gd name="connsiteY23" fmla="*/ 695325 h 2228850"/>
                <a:gd name="connsiteX24" fmla="*/ 0 w 76200"/>
                <a:gd name="connsiteY24" fmla="*/ 552450 h 2228850"/>
                <a:gd name="connsiteX25" fmla="*/ 76200 w 76200"/>
                <a:gd name="connsiteY25" fmla="*/ 552450 h 2228850"/>
                <a:gd name="connsiteX26" fmla="*/ 0 w 76200"/>
                <a:gd name="connsiteY26" fmla="*/ 419100 h 2228850"/>
                <a:gd name="connsiteX27" fmla="*/ 76200 w 76200"/>
                <a:gd name="connsiteY27" fmla="*/ 419100 h 2228850"/>
                <a:gd name="connsiteX28" fmla="*/ 0 w 76200"/>
                <a:gd name="connsiteY28" fmla="*/ 276225 h 2228850"/>
                <a:gd name="connsiteX29" fmla="*/ 76200 w 76200"/>
                <a:gd name="connsiteY29" fmla="*/ 276225 h 2228850"/>
                <a:gd name="connsiteX30" fmla="*/ 0 w 76200"/>
                <a:gd name="connsiteY30" fmla="*/ 133350 h 2228850"/>
                <a:gd name="connsiteX31" fmla="*/ 76200 w 76200"/>
                <a:gd name="connsiteY31" fmla="*/ 133350 h 2228850"/>
                <a:gd name="connsiteX32" fmla="*/ 0 w 76200"/>
                <a:gd name="connsiteY32" fmla="*/ 0 h 2228850"/>
                <a:gd name="connsiteX33" fmla="*/ 76200 w 76200"/>
                <a:gd name="connsiteY33"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 h="2228850">
                  <a:moveTo>
                    <a:pt x="0" y="2228850"/>
                  </a:moveTo>
                  <a:lnTo>
                    <a:pt x="76200" y="2228850"/>
                  </a:lnTo>
                  <a:moveTo>
                    <a:pt x="0" y="2095500"/>
                  </a:moveTo>
                  <a:lnTo>
                    <a:pt x="76200" y="2095500"/>
                  </a:lnTo>
                  <a:moveTo>
                    <a:pt x="0" y="1952625"/>
                  </a:moveTo>
                  <a:lnTo>
                    <a:pt x="76200" y="1952625"/>
                  </a:lnTo>
                  <a:moveTo>
                    <a:pt x="0" y="1809750"/>
                  </a:moveTo>
                  <a:lnTo>
                    <a:pt x="76200" y="1809750"/>
                  </a:lnTo>
                  <a:moveTo>
                    <a:pt x="0" y="1676400"/>
                  </a:moveTo>
                  <a:lnTo>
                    <a:pt x="76200" y="1676400"/>
                  </a:lnTo>
                  <a:moveTo>
                    <a:pt x="0" y="1533525"/>
                  </a:moveTo>
                  <a:lnTo>
                    <a:pt x="76200" y="1533525"/>
                  </a:lnTo>
                  <a:moveTo>
                    <a:pt x="0" y="1390650"/>
                  </a:moveTo>
                  <a:lnTo>
                    <a:pt x="76200" y="1390650"/>
                  </a:lnTo>
                  <a:moveTo>
                    <a:pt x="0" y="1257300"/>
                  </a:moveTo>
                  <a:lnTo>
                    <a:pt x="76200" y="1257300"/>
                  </a:lnTo>
                  <a:moveTo>
                    <a:pt x="0" y="1114425"/>
                  </a:moveTo>
                  <a:lnTo>
                    <a:pt x="76200" y="1114425"/>
                  </a:lnTo>
                  <a:moveTo>
                    <a:pt x="0" y="971550"/>
                  </a:moveTo>
                  <a:lnTo>
                    <a:pt x="76200" y="971550"/>
                  </a:lnTo>
                  <a:moveTo>
                    <a:pt x="0" y="838200"/>
                  </a:moveTo>
                  <a:lnTo>
                    <a:pt x="76200" y="838200"/>
                  </a:lnTo>
                  <a:moveTo>
                    <a:pt x="0" y="695325"/>
                  </a:moveTo>
                  <a:lnTo>
                    <a:pt x="76200" y="695325"/>
                  </a:lnTo>
                  <a:moveTo>
                    <a:pt x="0" y="552450"/>
                  </a:moveTo>
                  <a:lnTo>
                    <a:pt x="76200" y="552450"/>
                  </a:lnTo>
                  <a:moveTo>
                    <a:pt x="0" y="419100"/>
                  </a:moveTo>
                  <a:lnTo>
                    <a:pt x="76200" y="419100"/>
                  </a:lnTo>
                  <a:moveTo>
                    <a:pt x="0" y="276225"/>
                  </a:moveTo>
                  <a:lnTo>
                    <a:pt x="76200" y="276225"/>
                  </a:lnTo>
                  <a:moveTo>
                    <a:pt x="0" y="133350"/>
                  </a:moveTo>
                  <a:lnTo>
                    <a:pt x="76200" y="133350"/>
                  </a:lnTo>
                  <a:moveTo>
                    <a:pt x="0" y="0"/>
                  </a:moveTo>
                  <a:lnTo>
                    <a:pt x="76200" y="0"/>
                  </a:lnTo>
                </a:path>
              </a:pathLst>
            </a:custGeom>
            <a:noFill/>
            <a:ln w="19050" cap="flat">
              <a:solidFill>
                <a:srgbClr val="4472C4"/>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0C8A717-B302-B061-B351-5D18358DBCBC}"/>
                </a:ext>
              </a:extLst>
            </p:cNvPr>
            <p:cNvSpPr/>
            <p:nvPr/>
          </p:nvSpPr>
          <p:spPr>
            <a:xfrm>
              <a:off x="276225" y="2686050"/>
              <a:ext cx="3019425" cy="76200"/>
            </a:xfrm>
            <a:custGeom>
              <a:avLst/>
              <a:gdLst>
                <a:gd name="connsiteX0" fmla="*/ 0 w 3019425"/>
                <a:gd name="connsiteY0" fmla="*/ 28575 h 76200"/>
                <a:gd name="connsiteX1" fmla="*/ 2955932 w 3019425"/>
                <a:gd name="connsiteY1" fmla="*/ 28575 h 76200"/>
                <a:gd name="connsiteX2" fmla="*/ 2955932 w 3019425"/>
                <a:gd name="connsiteY2" fmla="*/ 47625 h 76200"/>
                <a:gd name="connsiteX3" fmla="*/ 0 w 3019425"/>
                <a:gd name="connsiteY3" fmla="*/ 47625 h 76200"/>
                <a:gd name="connsiteX4" fmla="*/ 2943225 w 3019425"/>
                <a:gd name="connsiteY4" fmla="*/ 0 h 76200"/>
                <a:gd name="connsiteX5" fmla="*/ 3019425 w 3019425"/>
                <a:gd name="connsiteY5" fmla="*/ 38100 h 76200"/>
                <a:gd name="connsiteX6" fmla="*/ 2943225 w 3019425"/>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25" h="76200">
                  <a:moveTo>
                    <a:pt x="0" y="28575"/>
                  </a:moveTo>
                  <a:lnTo>
                    <a:pt x="2955932" y="28575"/>
                  </a:lnTo>
                  <a:lnTo>
                    <a:pt x="2955932" y="47625"/>
                  </a:lnTo>
                  <a:lnTo>
                    <a:pt x="0" y="47625"/>
                  </a:lnTo>
                  <a:close/>
                  <a:moveTo>
                    <a:pt x="2943225" y="0"/>
                  </a:moveTo>
                  <a:lnTo>
                    <a:pt x="3019425" y="38100"/>
                  </a:lnTo>
                  <a:lnTo>
                    <a:pt x="2943225" y="76200"/>
                  </a:lnTo>
                  <a:close/>
                </a:path>
              </a:pathLst>
            </a:custGeom>
            <a:solidFill>
              <a:srgbClr val="0070C0"/>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2E099EE1-7F69-68F3-470A-F5F9A9F3ED90}"/>
                </a:ext>
              </a:extLst>
            </p:cNvPr>
            <p:cNvSpPr/>
            <p:nvPr/>
          </p:nvSpPr>
          <p:spPr>
            <a:xfrm>
              <a:off x="276225" y="2686050"/>
              <a:ext cx="3019425" cy="76200"/>
            </a:xfrm>
            <a:custGeom>
              <a:avLst/>
              <a:gdLst>
                <a:gd name="connsiteX0" fmla="*/ 0 w 3019425"/>
                <a:gd name="connsiteY0" fmla="*/ 0 h 76200"/>
                <a:gd name="connsiteX1" fmla="*/ 0 w 3019425"/>
                <a:gd name="connsiteY1" fmla="*/ 76200 h 76200"/>
                <a:gd name="connsiteX2" fmla="*/ 3019425 w 3019425"/>
                <a:gd name="connsiteY2" fmla="*/ 0 h 76200"/>
                <a:gd name="connsiteX3" fmla="*/ 3019425 w 3019425"/>
                <a:gd name="connsiteY3" fmla="*/ 76200 h 76200"/>
              </a:gdLst>
              <a:ahLst/>
              <a:cxnLst>
                <a:cxn ang="0">
                  <a:pos x="connsiteX0" y="connsiteY0"/>
                </a:cxn>
                <a:cxn ang="0">
                  <a:pos x="connsiteX1" y="connsiteY1"/>
                </a:cxn>
                <a:cxn ang="0">
                  <a:pos x="connsiteX2" y="connsiteY2"/>
                </a:cxn>
                <a:cxn ang="0">
                  <a:pos x="connsiteX3" y="connsiteY3"/>
                </a:cxn>
              </a:cxnLst>
              <a:rect l="l" t="t" r="r" b="b"/>
              <a:pathLst>
                <a:path w="3019425" h="76200">
                  <a:moveTo>
                    <a:pt x="0" y="0"/>
                  </a:moveTo>
                  <a:lnTo>
                    <a:pt x="0" y="76200"/>
                  </a:lnTo>
                  <a:moveTo>
                    <a:pt x="3019425" y="0"/>
                  </a:moveTo>
                  <a:lnTo>
                    <a:pt x="3019425" y="76200"/>
                  </a:lnTo>
                </a:path>
              </a:pathLst>
            </a:custGeom>
            <a:noFill/>
            <a:ln w="19050" cap="flat">
              <a:solidFill>
                <a:srgbClr val="0070C0"/>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11">
              <a:extLst>
                <a:ext uri="{FF2B5EF4-FFF2-40B4-BE49-F238E27FC236}">
                  <a16:creationId xmlns:a16="http://schemas.microsoft.com/office/drawing/2014/main" id="{CCA3CACA-4580-46FD-C5B5-41F535545896}"/>
                </a:ext>
              </a:extLst>
            </p:cNvPr>
            <p:cNvSpPr txBox="1"/>
            <p:nvPr/>
          </p:nvSpPr>
          <p:spPr>
            <a:xfrm>
              <a:off x="960917" y="2702035"/>
              <a:ext cx="241300" cy="38354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9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mn-cs"/>
                </a:rPr>
                <a:t>7</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2" name="Text Box 12">
              <a:extLst>
                <a:ext uri="{FF2B5EF4-FFF2-40B4-BE49-F238E27FC236}">
                  <a16:creationId xmlns:a16="http://schemas.microsoft.com/office/drawing/2014/main" id="{B9106488-694B-7E98-D4E2-A1D4AA5CA906}"/>
                </a:ext>
              </a:extLst>
            </p:cNvPr>
            <p:cNvSpPr txBox="1"/>
            <p:nvPr/>
          </p:nvSpPr>
          <p:spPr>
            <a:xfrm>
              <a:off x="1202178" y="2701819"/>
              <a:ext cx="241300" cy="38354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9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mn-cs"/>
                </a:rPr>
                <a:t>8</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3" name="Text Box 13">
              <a:extLst>
                <a:ext uri="{FF2B5EF4-FFF2-40B4-BE49-F238E27FC236}">
                  <a16:creationId xmlns:a16="http://schemas.microsoft.com/office/drawing/2014/main" id="{ED6E6A5B-9F33-E7CF-51EB-78F973229B09}"/>
                </a:ext>
              </a:extLst>
            </p:cNvPr>
            <p:cNvSpPr txBox="1"/>
            <p:nvPr/>
          </p:nvSpPr>
          <p:spPr>
            <a:xfrm>
              <a:off x="1550241" y="2700662"/>
              <a:ext cx="241300" cy="38354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9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mn-cs"/>
                </a:rPr>
                <a:t>9</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4" name="Text Box 14">
              <a:extLst>
                <a:ext uri="{FF2B5EF4-FFF2-40B4-BE49-F238E27FC236}">
                  <a16:creationId xmlns:a16="http://schemas.microsoft.com/office/drawing/2014/main" id="{8F485DC6-3D7F-B956-1760-355D83F70E65}"/>
                </a:ext>
              </a:extLst>
            </p:cNvPr>
            <p:cNvSpPr txBox="1"/>
            <p:nvPr/>
          </p:nvSpPr>
          <p:spPr>
            <a:xfrm>
              <a:off x="1854152" y="2699980"/>
              <a:ext cx="324485" cy="3835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9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mn-cs"/>
                </a:rPr>
                <a:t>10</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5" name="Text Box 15">
              <a:extLst>
                <a:ext uri="{FF2B5EF4-FFF2-40B4-BE49-F238E27FC236}">
                  <a16:creationId xmlns:a16="http://schemas.microsoft.com/office/drawing/2014/main" id="{C000E2B6-36DF-D3E0-21AB-A592A5ED19FE}"/>
                </a:ext>
              </a:extLst>
            </p:cNvPr>
            <p:cNvSpPr txBox="1"/>
            <p:nvPr/>
          </p:nvSpPr>
          <p:spPr>
            <a:xfrm>
              <a:off x="-2553" y="2601714"/>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0</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6" name="Text Box 16">
              <a:extLst>
                <a:ext uri="{FF2B5EF4-FFF2-40B4-BE49-F238E27FC236}">
                  <a16:creationId xmlns:a16="http://schemas.microsoft.com/office/drawing/2014/main" id="{EE01562F-A588-26E7-6869-29009186F947}"/>
                </a:ext>
              </a:extLst>
            </p:cNvPr>
            <p:cNvSpPr txBox="1"/>
            <p:nvPr/>
          </p:nvSpPr>
          <p:spPr>
            <a:xfrm>
              <a:off x="-2553" y="2458867"/>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7" name="Text Box 17">
              <a:extLst>
                <a:ext uri="{FF2B5EF4-FFF2-40B4-BE49-F238E27FC236}">
                  <a16:creationId xmlns:a16="http://schemas.microsoft.com/office/drawing/2014/main" id="{3ADFB068-856D-DF8E-D2D0-930FB8B25524}"/>
                </a:ext>
              </a:extLst>
            </p:cNvPr>
            <p:cNvSpPr txBox="1"/>
            <p:nvPr/>
          </p:nvSpPr>
          <p:spPr>
            <a:xfrm>
              <a:off x="-2553" y="2316020"/>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2</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8" name="Text Box 18">
              <a:extLst>
                <a:ext uri="{FF2B5EF4-FFF2-40B4-BE49-F238E27FC236}">
                  <a16:creationId xmlns:a16="http://schemas.microsoft.com/office/drawing/2014/main" id="{0DF0E535-894B-75DC-C469-A67E8DBC4C62}"/>
                </a:ext>
              </a:extLst>
            </p:cNvPr>
            <p:cNvSpPr txBox="1"/>
            <p:nvPr/>
          </p:nvSpPr>
          <p:spPr>
            <a:xfrm>
              <a:off x="-2553" y="2182696"/>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3</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9" name="Text Box 19">
              <a:extLst>
                <a:ext uri="{FF2B5EF4-FFF2-40B4-BE49-F238E27FC236}">
                  <a16:creationId xmlns:a16="http://schemas.microsoft.com/office/drawing/2014/main" id="{3DB8CBE1-4B83-8F87-A690-69C2C58658C2}"/>
                </a:ext>
              </a:extLst>
            </p:cNvPr>
            <p:cNvSpPr txBox="1"/>
            <p:nvPr/>
          </p:nvSpPr>
          <p:spPr>
            <a:xfrm>
              <a:off x="-2553" y="2039851"/>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4</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0" name="Text Box 20">
              <a:extLst>
                <a:ext uri="{FF2B5EF4-FFF2-40B4-BE49-F238E27FC236}">
                  <a16:creationId xmlns:a16="http://schemas.microsoft.com/office/drawing/2014/main" id="{610C0662-AF85-9379-F0E7-E1959FACDDF0}"/>
                </a:ext>
              </a:extLst>
            </p:cNvPr>
            <p:cNvSpPr txBox="1"/>
            <p:nvPr/>
          </p:nvSpPr>
          <p:spPr>
            <a:xfrm>
              <a:off x="-2553" y="1897004"/>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5</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1" name="Text Box 21">
              <a:extLst>
                <a:ext uri="{FF2B5EF4-FFF2-40B4-BE49-F238E27FC236}">
                  <a16:creationId xmlns:a16="http://schemas.microsoft.com/office/drawing/2014/main" id="{2FD91A71-E4BA-4821-71FB-B289232B0925}"/>
                </a:ext>
              </a:extLst>
            </p:cNvPr>
            <p:cNvSpPr txBox="1"/>
            <p:nvPr/>
          </p:nvSpPr>
          <p:spPr>
            <a:xfrm>
              <a:off x="-2553" y="1763680"/>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6</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2" name="Text Box 22">
              <a:extLst>
                <a:ext uri="{FF2B5EF4-FFF2-40B4-BE49-F238E27FC236}">
                  <a16:creationId xmlns:a16="http://schemas.microsoft.com/office/drawing/2014/main" id="{78D2245A-BEEE-D330-F3EA-C5F09DFB2B64}"/>
                </a:ext>
              </a:extLst>
            </p:cNvPr>
            <p:cNvSpPr txBox="1"/>
            <p:nvPr/>
          </p:nvSpPr>
          <p:spPr>
            <a:xfrm>
              <a:off x="-2553" y="1620833"/>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7</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3" name="Text Box 23">
              <a:extLst>
                <a:ext uri="{FF2B5EF4-FFF2-40B4-BE49-F238E27FC236}">
                  <a16:creationId xmlns:a16="http://schemas.microsoft.com/office/drawing/2014/main" id="{E6FA10C3-8553-F3C6-3EE0-FF784E45957A}"/>
                </a:ext>
              </a:extLst>
            </p:cNvPr>
            <p:cNvSpPr txBox="1"/>
            <p:nvPr/>
          </p:nvSpPr>
          <p:spPr>
            <a:xfrm>
              <a:off x="-2553" y="1487509"/>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8</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4" name="Text Box 24">
              <a:extLst>
                <a:ext uri="{FF2B5EF4-FFF2-40B4-BE49-F238E27FC236}">
                  <a16:creationId xmlns:a16="http://schemas.microsoft.com/office/drawing/2014/main" id="{79E9A6EA-091E-2D86-BA13-8C5CFCD6F967}"/>
                </a:ext>
              </a:extLst>
            </p:cNvPr>
            <p:cNvSpPr txBox="1"/>
            <p:nvPr/>
          </p:nvSpPr>
          <p:spPr>
            <a:xfrm>
              <a:off x="-2553" y="1344664"/>
              <a:ext cx="256540"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9</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5" name="Text Box 25">
              <a:extLst>
                <a:ext uri="{FF2B5EF4-FFF2-40B4-BE49-F238E27FC236}">
                  <a16:creationId xmlns:a16="http://schemas.microsoft.com/office/drawing/2014/main" id="{D5809A0D-C24F-D469-FFF6-A02FFA7C0512}"/>
                </a:ext>
              </a:extLst>
            </p:cNvPr>
            <p:cNvSpPr txBox="1"/>
            <p:nvPr/>
          </p:nvSpPr>
          <p:spPr>
            <a:xfrm>
              <a:off x="-72390" y="1201817"/>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10</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6" name="Text Box 26">
              <a:extLst>
                <a:ext uri="{FF2B5EF4-FFF2-40B4-BE49-F238E27FC236}">
                  <a16:creationId xmlns:a16="http://schemas.microsoft.com/office/drawing/2014/main" id="{774A1722-6106-960C-9187-D1F9A414BAC4}"/>
                </a:ext>
              </a:extLst>
            </p:cNvPr>
            <p:cNvSpPr txBox="1"/>
            <p:nvPr/>
          </p:nvSpPr>
          <p:spPr>
            <a:xfrm>
              <a:off x="-72390" y="1068493"/>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11</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7" name="Text Box 27">
              <a:extLst>
                <a:ext uri="{FF2B5EF4-FFF2-40B4-BE49-F238E27FC236}">
                  <a16:creationId xmlns:a16="http://schemas.microsoft.com/office/drawing/2014/main" id="{BAAD8AC5-E998-8764-E89B-86F6919558BC}"/>
                </a:ext>
              </a:extLst>
            </p:cNvPr>
            <p:cNvSpPr txBox="1"/>
            <p:nvPr/>
          </p:nvSpPr>
          <p:spPr>
            <a:xfrm>
              <a:off x="-72390" y="925646"/>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12</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8" name="Text Box 28">
              <a:extLst>
                <a:ext uri="{FF2B5EF4-FFF2-40B4-BE49-F238E27FC236}">
                  <a16:creationId xmlns:a16="http://schemas.microsoft.com/office/drawing/2014/main" id="{D145EDF8-C30A-9981-9D80-8EAAA397712F}"/>
                </a:ext>
              </a:extLst>
            </p:cNvPr>
            <p:cNvSpPr txBox="1"/>
            <p:nvPr/>
          </p:nvSpPr>
          <p:spPr>
            <a:xfrm>
              <a:off x="-72390" y="782799"/>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13</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9" name="Text Box 29">
              <a:extLst>
                <a:ext uri="{FF2B5EF4-FFF2-40B4-BE49-F238E27FC236}">
                  <a16:creationId xmlns:a16="http://schemas.microsoft.com/office/drawing/2014/main" id="{4A74803E-8245-08B1-5FFC-AB3CD60734B1}"/>
                </a:ext>
              </a:extLst>
            </p:cNvPr>
            <p:cNvSpPr txBox="1"/>
            <p:nvPr/>
          </p:nvSpPr>
          <p:spPr>
            <a:xfrm>
              <a:off x="-72390" y="649477"/>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14</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0" name="Text Box 30">
              <a:extLst>
                <a:ext uri="{FF2B5EF4-FFF2-40B4-BE49-F238E27FC236}">
                  <a16:creationId xmlns:a16="http://schemas.microsoft.com/office/drawing/2014/main" id="{157EF249-B0BD-16C0-1E0B-FD9F2E36A9FB}"/>
                </a:ext>
              </a:extLst>
            </p:cNvPr>
            <p:cNvSpPr txBox="1"/>
            <p:nvPr/>
          </p:nvSpPr>
          <p:spPr>
            <a:xfrm>
              <a:off x="-72390" y="506630"/>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15</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1" name="Text Box 31">
              <a:extLst>
                <a:ext uri="{FF2B5EF4-FFF2-40B4-BE49-F238E27FC236}">
                  <a16:creationId xmlns:a16="http://schemas.microsoft.com/office/drawing/2014/main" id="{55791F9D-D250-CDD8-ED45-22E91D6B06CF}"/>
                </a:ext>
              </a:extLst>
            </p:cNvPr>
            <p:cNvSpPr txBox="1"/>
            <p:nvPr/>
          </p:nvSpPr>
          <p:spPr>
            <a:xfrm>
              <a:off x="-72390" y="363783"/>
              <a:ext cx="329565" cy="411480"/>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150" b="0" i="0" u="none" strike="noStrike" kern="1200" cap="none" spc="0" normalizeH="0" baseline="0" noProof="0">
                  <a:ln>
                    <a:noFill/>
                  </a:ln>
                  <a:solidFill>
                    <a:srgbClr val="595959"/>
                  </a:solidFill>
                  <a:effectLst/>
                  <a:uLnTx/>
                  <a:uFillTx/>
                  <a:latin typeface="Times New Roman" panose="02020603050405020304" pitchFamily="18" charset="0"/>
                  <a:ea typeface="Calibri" panose="020F0502020204030204" pitchFamily="34" charset="0"/>
                  <a:cs typeface="+mn-cs"/>
                </a:rPr>
                <a:t>16</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2" name="Text Box 32">
              <a:extLst>
                <a:ext uri="{FF2B5EF4-FFF2-40B4-BE49-F238E27FC236}">
                  <a16:creationId xmlns:a16="http://schemas.microsoft.com/office/drawing/2014/main" id="{4E03A1CF-E6B0-8CAE-EA57-35FAFA723B89}"/>
                </a:ext>
              </a:extLst>
            </p:cNvPr>
            <p:cNvSpPr txBox="1"/>
            <p:nvPr/>
          </p:nvSpPr>
          <p:spPr>
            <a:xfrm>
              <a:off x="2540449" y="2761977"/>
              <a:ext cx="881774" cy="268281"/>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err="1">
                  <a:ln>
                    <a:noFill/>
                  </a:ln>
                  <a:solidFill>
                    <a:srgbClr val="595959"/>
                  </a:solidFill>
                  <a:effectLst/>
                  <a:uLnTx/>
                  <a:uFillTx/>
                  <a:latin typeface="Times New Roman" panose="02020603050405020304" pitchFamily="18" charset="0"/>
                  <a:ea typeface="Calibri" panose="020F0502020204030204" pitchFamily="34" charset="0"/>
                  <a:cs typeface="+mn-cs"/>
                </a:rPr>
                <a:t>Số</a:t>
              </a:r>
              <a:r>
                <a:rPr kumimoji="0" lang="en-US" sz="1400" b="0" i="0" u="none" strike="noStrike" kern="1200" cap="none" spc="0" normalizeH="0" baseline="0" noProof="0" dirty="0">
                  <a:ln>
                    <a:noFill/>
                  </a:ln>
                  <a:solidFill>
                    <a:srgbClr val="595959"/>
                  </a:solidFill>
                  <a:effectLst/>
                  <a:uLnTx/>
                  <a:uFillTx/>
                  <a:latin typeface="Times New Roman" panose="02020603050405020304" pitchFamily="18" charset="0"/>
                  <a:ea typeface="Calibri" panose="020F0502020204030204" pitchFamily="34" charset="0"/>
                  <a:cs typeface="+mn-cs"/>
                </a:rPr>
                <a:t> </a:t>
              </a:r>
              <a:r>
                <a:rPr kumimoji="0" lang="en-US" sz="1400" b="0" i="0" u="none" strike="noStrike" kern="1200" cap="none" spc="0" normalizeH="0" baseline="0" noProof="0" dirty="0" err="1">
                  <a:ln>
                    <a:noFill/>
                  </a:ln>
                  <a:solidFill>
                    <a:srgbClr val="595959"/>
                  </a:solidFill>
                  <a:effectLst/>
                  <a:uLnTx/>
                  <a:uFillTx/>
                  <a:latin typeface="Times New Roman" panose="02020603050405020304" pitchFamily="18" charset="0"/>
                  <a:ea typeface="Calibri" panose="020F0502020204030204" pitchFamily="34" charset="0"/>
                  <a:cs typeface="+mn-cs"/>
                </a:rPr>
                <a:t>điểm</a:t>
              </a:r>
              <a:r>
                <a:rPr kumimoji="0" lang="en-US" sz="1400" b="0" i="0" u="none" strike="noStrike" kern="1200" cap="none" spc="0" normalizeH="0" baseline="0" noProof="0" dirty="0">
                  <a:ln>
                    <a:noFill/>
                  </a:ln>
                  <a:solidFill>
                    <a:srgbClr val="595959"/>
                  </a:solidFill>
                  <a:effectLst/>
                  <a:uLnTx/>
                  <a:uFillTx/>
                  <a:latin typeface="Times New Roman" panose="02020603050405020304" pitchFamily="18" charset="0"/>
                  <a:ea typeface="Calibri" panose="020F0502020204030204" pitchFamily="34" charset="0"/>
                  <a:cs typeface="+mn-cs"/>
                </a:rPr>
                <a:t> (x)</a:t>
              </a: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3" name="Text Box 33">
              <a:extLst>
                <a:ext uri="{FF2B5EF4-FFF2-40B4-BE49-F238E27FC236}">
                  <a16:creationId xmlns:a16="http://schemas.microsoft.com/office/drawing/2014/main" id="{085A1677-D7B1-2086-C1C5-8F72557BCE07}"/>
                </a:ext>
              </a:extLst>
            </p:cNvPr>
            <p:cNvSpPr txBox="1"/>
            <p:nvPr/>
          </p:nvSpPr>
          <p:spPr>
            <a:xfrm>
              <a:off x="1193" y="202483"/>
              <a:ext cx="844760" cy="295108"/>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err="1">
                  <a:ln>
                    <a:noFill/>
                  </a:ln>
                  <a:solidFill>
                    <a:srgbClr val="595959"/>
                  </a:solidFill>
                  <a:effectLst/>
                  <a:uLnTx/>
                  <a:uFillTx/>
                  <a:latin typeface="Calibri" panose="020F0502020204030204" pitchFamily="34" charset="0"/>
                  <a:ea typeface="Calibri" panose="020F0502020204030204" pitchFamily="34" charset="0"/>
                  <a:cs typeface="+mn-cs"/>
                </a:rPr>
                <a:t>Tần</a:t>
              </a:r>
              <a:r>
                <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Calibri" panose="020F0502020204030204" pitchFamily="34" charset="0"/>
                  <a:cs typeface="+mn-cs"/>
                </a:rPr>
                <a:t> </a:t>
              </a:r>
              <a:r>
                <a:rPr kumimoji="0" lang="en-US" sz="1600" b="0" i="0" u="none" strike="noStrike" kern="1200" cap="none" spc="0" normalizeH="0" baseline="0" noProof="0" dirty="0" err="1">
                  <a:ln>
                    <a:noFill/>
                  </a:ln>
                  <a:solidFill>
                    <a:srgbClr val="595959"/>
                  </a:solidFill>
                  <a:effectLst/>
                  <a:uLnTx/>
                  <a:uFillTx/>
                  <a:latin typeface="Calibri" panose="020F0502020204030204" pitchFamily="34" charset="0"/>
                  <a:ea typeface="Calibri" panose="020F0502020204030204" pitchFamily="34" charset="0"/>
                  <a:cs typeface="+mn-cs"/>
                </a:rPr>
                <a:t>số</a:t>
              </a:r>
              <a:r>
                <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Calibri" panose="020F0502020204030204" pitchFamily="34" charset="0"/>
                  <a:cs typeface="+mn-cs"/>
                </a:rPr>
                <a:t> (n)</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4" name="Freeform: Shape 53">
              <a:extLst>
                <a:ext uri="{FF2B5EF4-FFF2-40B4-BE49-F238E27FC236}">
                  <a16:creationId xmlns:a16="http://schemas.microsoft.com/office/drawing/2014/main" id="{F6BE79CF-143E-CE62-683F-5962E7228172}"/>
                </a:ext>
              </a:extLst>
            </p:cNvPr>
            <p:cNvSpPr/>
            <p:nvPr/>
          </p:nvSpPr>
          <p:spPr>
            <a:xfrm>
              <a:off x="4763" y="4763"/>
              <a:ext cx="3619500" cy="3200400"/>
            </a:xfrm>
            <a:custGeom>
              <a:avLst/>
              <a:gdLst>
                <a:gd name="connsiteX0" fmla="*/ 0 w 3619500"/>
                <a:gd name="connsiteY0" fmla="*/ 0 h 3200400"/>
                <a:gd name="connsiteX1" fmla="*/ 3619500 w 3619500"/>
                <a:gd name="connsiteY1" fmla="*/ 0 h 3200400"/>
                <a:gd name="connsiteX2" fmla="*/ 3619500 w 3619500"/>
                <a:gd name="connsiteY2" fmla="*/ 3200400 h 3200400"/>
                <a:gd name="connsiteX3" fmla="*/ 0 w 36195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619500" h="3200400">
                  <a:moveTo>
                    <a:pt x="0" y="0"/>
                  </a:moveTo>
                  <a:lnTo>
                    <a:pt x="3619500" y="0"/>
                  </a:lnTo>
                  <a:lnTo>
                    <a:pt x="3619500" y="3200400"/>
                  </a:lnTo>
                  <a:lnTo>
                    <a:pt x="0" y="3200400"/>
                  </a:lnTo>
                  <a:close/>
                </a:path>
              </a:pathLst>
            </a:custGeom>
            <a:noFill/>
            <a:ln w="9525" cap="flat">
              <a:no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5C814F15-0C4D-CF2A-3D8B-01F56B5C378E}"/>
                </a:ext>
              </a:extLst>
            </p:cNvPr>
            <p:cNvSpPr/>
            <p:nvPr/>
          </p:nvSpPr>
          <p:spPr>
            <a:xfrm>
              <a:off x="357188" y="1624012"/>
              <a:ext cx="688647" cy="9525"/>
            </a:xfrm>
            <a:custGeom>
              <a:avLst/>
              <a:gdLst>
                <a:gd name="connsiteX0" fmla="*/ 0 w 688647"/>
                <a:gd name="connsiteY0" fmla="*/ 0 h 9525"/>
                <a:gd name="connsiteX1" fmla="*/ 688647 w 688647"/>
                <a:gd name="connsiteY1" fmla="*/ 0 h 9525"/>
              </a:gdLst>
              <a:ahLst/>
              <a:cxnLst>
                <a:cxn ang="0">
                  <a:pos x="connsiteX0" y="connsiteY0"/>
                </a:cxn>
                <a:cxn ang="0">
                  <a:pos x="connsiteX1" y="connsiteY1"/>
                </a:cxn>
              </a:cxnLst>
              <a:rect l="l" t="t" r="r" b="b"/>
              <a:pathLst>
                <a:path w="688647" h="9525">
                  <a:moveTo>
                    <a:pt x="0" y="0"/>
                  </a:moveTo>
                  <a:lnTo>
                    <a:pt x="688647" y="0"/>
                  </a:lnTo>
                </a:path>
              </a:pathLst>
            </a:custGeom>
            <a:noFill/>
            <a:ln w="12700" cap="flat">
              <a:solidFill>
                <a:srgbClr val="4472C4"/>
              </a:solidFill>
              <a:prstDash val="dash"/>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C57E644D-57BA-EBD4-6B36-C66F62D5F878}"/>
                </a:ext>
              </a:extLst>
            </p:cNvPr>
            <p:cNvSpPr/>
            <p:nvPr/>
          </p:nvSpPr>
          <p:spPr>
            <a:xfrm>
              <a:off x="347663" y="785813"/>
              <a:ext cx="1014725" cy="0"/>
            </a:xfrm>
            <a:custGeom>
              <a:avLst/>
              <a:gdLst>
                <a:gd name="connsiteX0" fmla="*/ 0 w 1014725"/>
                <a:gd name="connsiteY0" fmla="*/ 0 h 0"/>
                <a:gd name="connsiteX1" fmla="*/ 1014726 w 1014725"/>
                <a:gd name="connsiteY1" fmla="*/ 1 h 0"/>
              </a:gdLst>
              <a:ahLst/>
              <a:cxnLst>
                <a:cxn ang="0">
                  <a:pos x="connsiteX0" y="connsiteY0"/>
                </a:cxn>
                <a:cxn ang="0">
                  <a:pos x="connsiteX1" y="connsiteY1"/>
                </a:cxn>
              </a:cxnLst>
              <a:rect l="l" t="t" r="r" b="b"/>
              <a:pathLst>
                <a:path w="1014725">
                  <a:moveTo>
                    <a:pt x="0" y="0"/>
                  </a:moveTo>
                  <a:lnTo>
                    <a:pt x="1014726" y="1"/>
                  </a:lnTo>
                </a:path>
              </a:pathLst>
            </a:custGeom>
            <a:noFill/>
            <a:ln w="12700" cap="flat">
              <a:solidFill>
                <a:srgbClr val="4472C4"/>
              </a:solidFill>
              <a:prstDash val="dash"/>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ECF4A2-ABAE-E900-3DC7-E98B028D21D4}"/>
                </a:ext>
              </a:extLst>
            </p:cNvPr>
            <p:cNvSpPr/>
            <p:nvPr/>
          </p:nvSpPr>
          <p:spPr>
            <a:xfrm>
              <a:off x="347663" y="642938"/>
              <a:ext cx="1351663" cy="0"/>
            </a:xfrm>
            <a:custGeom>
              <a:avLst/>
              <a:gdLst>
                <a:gd name="connsiteX0" fmla="*/ 0 w 1351663"/>
                <a:gd name="connsiteY0" fmla="*/ 0 h 0"/>
                <a:gd name="connsiteX1" fmla="*/ 1351663 w 1351663"/>
                <a:gd name="connsiteY1" fmla="*/ 1 h 0"/>
              </a:gdLst>
              <a:ahLst/>
              <a:cxnLst>
                <a:cxn ang="0">
                  <a:pos x="connsiteX0" y="connsiteY0"/>
                </a:cxn>
                <a:cxn ang="0">
                  <a:pos x="connsiteX1" y="connsiteY1"/>
                </a:cxn>
              </a:cxnLst>
              <a:rect l="l" t="t" r="r" b="b"/>
              <a:pathLst>
                <a:path w="1351663">
                  <a:moveTo>
                    <a:pt x="0" y="0"/>
                  </a:moveTo>
                  <a:lnTo>
                    <a:pt x="1351663" y="1"/>
                  </a:lnTo>
                </a:path>
              </a:pathLst>
            </a:custGeom>
            <a:noFill/>
            <a:ln w="12700" cap="flat">
              <a:solidFill>
                <a:srgbClr val="4472C4"/>
              </a:solidFill>
              <a:prstDash val="dash"/>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A72F0785-F051-96C8-21EE-49BC3223A17D}"/>
                </a:ext>
              </a:extLst>
            </p:cNvPr>
            <p:cNvSpPr/>
            <p:nvPr/>
          </p:nvSpPr>
          <p:spPr>
            <a:xfrm>
              <a:off x="338138" y="1471612"/>
              <a:ext cx="1632717" cy="9525"/>
            </a:xfrm>
            <a:custGeom>
              <a:avLst/>
              <a:gdLst>
                <a:gd name="connsiteX0" fmla="*/ 0 w 1632717"/>
                <a:gd name="connsiteY0" fmla="*/ 0 h 9525"/>
                <a:gd name="connsiteX1" fmla="*/ 1632717 w 1632717"/>
                <a:gd name="connsiteY1" fmla="*/ 0 h 9525"/>
              </a:gdLst>
              <a:ahLst/>
              <a:cxnLst>
                <a:cxn ang="0">
                  <a:pos x="connsiteX0" y="connsiteY0"/>
                </a:cxn>
                <a:cxn ang="0">
                  <a:pos x="connsiteX1" y="connsiteY1"/>
                </a:cxn>
              </a:cxnLst>
              <a:rect l="l" t="t" r="r" b="b"/>
              <a:pathLst>
                <a:path w="1632717" h="9525">
                  <a:moveTo>
                    <a:pt x="0" y="0"/>
                  </a:moveTo>
                  <a:lnTo>
                    <a:pt x="1632717" y="0"/>
                  </a:lnTo>
                </a:path>
              </a:pathLst>
            </a:custGeom>
            <a:noFill/>
            <a:ln w="12700" cap="flat">
              <a:solidFill>
                <a:srgbClr val="4472C4"/>
              </a:solidFill>
              <a:prstDash val="dash"/>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1" name="TextBox 60">
            <a:extLst>
              <a:ext uri="{FF2B5EF4-FFF2-40B4-BE49-F238E27FC236}">
                <a16:creationId xmlns:a16="http://schemas.microsoft.com/office/drawing/2014/main" id="{411DA06F-FB2A-2A52-F95A-D146A1B2ECCA}"/>
              </a:ext>
            </a:extLst>
          </p:cNvPr>
          <p:cNvSpPr txBox="1"/>
          <p:nvPr/>
        </p:nvSpPr>
        <p:spPr>
          <a:xfrm>
            <a:off x="5877083" y="3205119"/>
            <a:ext cx="3018858" cy="482633"/>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Biểu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đồ</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cột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graphicFrame>
        <p:nvGraphicFramePr>
          <p:cNvPr id="62" name="Chart 61">
            <a:extLst>
              <a:ext uri="{FF2B5EF4-FFF2-40B4-BE49-F238E27FC236}">
                <a16:creationId xmlns:a16="http://schemas.microsoft.com/office/drawing/2014/main" id="{CB1B23AA-E4D3-6626-FA82-0912C654B830}"/>
              </a:ext>
            </a:extLst>
          </p:cNvPr>
          <p:cNvGraphicFramePr/>
          <p:nvPr/>
        </p:nvGraphicFramePr>
        <p:xfrm>
          <a:off x="5882652" y="3543931"/>
          <a:ext cx="3990653" cy="3143900"/>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62978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randombar(horizontal)">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randombar(horizontal)">
                                      <p:cBhvr>
                                        <p:cTn id="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P spid="18" grpId="0"/>
      <p:bldP spid="61" grpId="0"/>
      <p:bldGraphic spid="6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VẬN DỤNG</a:t>
            </a:r>
          </a:p>
        </p:txBody>
      </p:sp>
      <p:graphicFrame>
        <p:nvGraphicFramePr>
          <p:cNvPr id="12" name="Table 11">
            <a:extLst>
              <a:ext uri="{FF2B5EF4-FFF2-40B4-BE49-F238E27FC236}">
                <a16:creationId xmlns:a16="http://schemas.microsoft.com/office/drawing/2014/main" id="{B3556DB9-3380-EA6B-99B7-D31E89C7E108}"/>
              </a:ext>
            </a:extLst>
          </p:cNvPr>
          <p:cNvGraphicFramePr>
            <a:graphicFrameLocks noGrp="1"/>
          </p:cNvGraphicFramePr>
          <p:nvPr/>
        </p:nvGraphicFramePr>
        <p:xfrm>
          <a:off x="445354" y="1371292"/>
          <a:ext cx="11379198" cy="879634"/>
        </p:xfrm>
        <a:graphic>
          <a:graphicData uri="http://schemas.openxmlformats.org/drawingml/2006/table">
            <a:tbl>
              <a:tblPr firstRow="1" firstCol="1" lastRow="1" lastCol="1" bandRow="1" bandCol="1">
                <a:tableStyleId>{5C22544A-7EE6-4342-B048-85BDC9FD1C3A}</a:tableStyleId>
              </a:tblPr>
              <a:tblGrid>
                <a:gridCol w="1072774">
                  <a:extLst>
                    <a:ext uri="{9D8B030D-6E8A-4147-A177-3AD203B41FA5}">
                      <a16:colId xmlns:a16="http://schemas.microsoft.com/office/drawing/2014/main" val="4270681146"/>
                    </a:ext>
                  </a:extLst>
                </a:gridCol>
                <a:gridCol w="858463">
                  <a:extLst>
                    <a:ext uri="{9D8B030D-6E8A-4147-A177-3AD203B41FA5}">
                      <a16:colId xmlns:a16="http://schemas.microsoft.com/office/drawing/2014/main" val="4066698106"/>
                    </a:ext>
                  </a:extLst>
                </a:gridCol>
                <a:gridCol w="858463">
                  <a:extLst>
                    <a:ext uri="{9D8B030D-6E8A-4147-A177-3AD203B41FA5}">
                      <a16:colId xmlns:a16="http://schemas.microsoft.com/office/drawing/2014/main" val="4138899693"/>
                    </a:ext>
                  </a:extLst>
                </a:gridCol>
                <a:gridCol w="858463">
                  <a:extLst>
                    <a:ext uri="{9D8B030D-6E8A-4147-A177-3AD203B41FA5}">
                      <a16:colId xmlns:a16="http://schemas.microsoft.com/office/drawing/2014/main" val="177104033"/>
                    </a:ext>
                  </a:extLst>
                </a:gridCol>
                <a:gridCol w="858463">
                  <a:extLst>
                    <a:ext uri="{9D8B030D-6E8A-4147-A177-3AD203B41FA5}">
                      <a16:colId xmlns:a16="http://schemas.microsoft.com/office/drawing/2014/main" val="382635660"/>
                    </a:ext>
                  </a:extLst>
                </a:gridCol>
                <a:gridCol w="858463">
                  <a:extLst>
                    <a:ext uri="{9D8B030D-6E8A-4147-A177-3AD203B41FA5}">
                      <a16:colId xmlns:a16="http://schemas.microsoft.com/office/drawing/2014/main" val="801740794"/>
                    </a:ext>
                  </a:extLst>
                </a:gridCol>
                <a:gridCol w="858463">
                  <a:extLst>
                    <a:ext uri="{9D8B030D-6E8A-4147-A177-3AD203B41FA5}">
                      <a16:colId xmlns:a16="http://schemas.microsoft.com/office/drawing/2014/main" val="1172282154"/>
                    </a:ext>
                  </a:extLst>
                </a:gridCol>
                <a:gridCol w="858463">
                  <a:extLst>
                    <a:ext uri="{9D8B030D-6E8A-4147-A177-3AD203B41FA5}">
                      <a16:colId xmlns:a16="http://schemas.microsoft.com/office/drawing/2014/main" val="1527139178"/>
                    </a:ext>
                  </a:extLst>
                </a:gridCol>
                <a:gridCol w="858463">
                  <a:extLst>
                    <a:ext uri="{9D8B030D-6E8A-4147-A177-3AD203B41FA5}">
                      <a16:colId xmlns:a16="http://schemas.microsoft.com/office/drawing/2014/main" val="653686136"/>
                    </a:ext>
                  </a:extLst>
                </a:gridCol>
                <a:gridCol w="859680">
                  <a:extLst>
                    <a:ext uri="{9D8B030D-6E8A-4147-A177-3AD203B41FA5}">
                      <a16:colId xmlns:a16="http://schemas.microsoft.com/office/drawing/2014/main" val="4235459192"/>
                    </a:ext>
                  </a:extLst>
                </a:gridCol>
                <a:gridCol w="859680">
                  <a:extLst>
                    <a:ext uri="{9D8B030D-6E8A-4147-A177-3AD203B41FA5}">
                      <a16:colId xmlns:a16="http://schemas.microsoft.com/office/drawing/2014/main" val="839850878"/>
                    </a:ext>
                  </a:extLst>
                </a:gridCol>
                <a:gridCol w="859680">
                  <a:extLst>
                    <a:ext uri="{9D8B030D-6E8A-4147-A177-3AD203B41FA5}">
                      <a16:colId xmlns:a16="http://schemas.microsoft.com/office/drawing/2014/main" val="3682201397"/>
                    </a:ext>
                  </a:extLst>
                </a:gridCol>
                <a:gridCol w="859680">
                  <a:extLst>
                    <a:ext uri="{9D8B030D-6E8A-4147-A177-3AD203B41FA5}">
                      <a16:colId xmlns:a16="http://schemas.microsoft.com/office/drawing/2014/main" val="3412517341"/>
                    </a:ext>
                  </a:extLst>
                </a:gridCol>
              </a:tblGrid>
              <a:tr h="439817">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Tháng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9</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61151080"/>
                  </a:ext>
                </a:extLst>
              </a:tr>
              <a:tr h="439817">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t</a:t>
                      </a:r>
                      <a:r>
                        <a:rPr lang="en-US" sz="2400" baseline="30000">
                          <a:effectLst/>
                          <a:latin typeface="Arial" panose="020B0604020202020204" pitchFamily="34" charset="0"/>
                          <a:cs typeface="Arial" panose="020B0604020202020204" pitchFamily="34" charset="0"/>
                        </a:rPr>
                        <a:t>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25</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17</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9904735"/>
                  </a:ext>
                </a:extLst>
              </a:tr>
            </a:tbl>
          </a:graphicData>
        </a:graphic>
      </p:graphicFrame>
      <p:sp>
        <p:nvSpPr>
          <p:cNvPr id="17" name="Rectangle 1">
            <a:extLst>
              <a:ext uri="{FF2B5EF4-FFF2-40B4-BE49-F238E27FC236}">
                <a16:creationId xmlns:a16="http://schemas.microsoft.com/office/drawing/2014/main" id="{1A76E161-1BB8-EEBE-2F24-A6D2AB8A9BC0}"/>
              </a:ext>
            </a:extLst>
          </p:cNvPr>
          <p:cNvSpPr>
            <a:spLocks noChangeArrowheads="1"/>
          </p:cNvSpPr>
          <p:nvPr/>
        </p:nvSpPr>
        <p:spPr bwMode="auto">
          <a:xfrm>
            <a:off x="136239" y="501873"/>
            <a:ext cx="11480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hồ sơ khảo sát của đài khí tượng thủy văn năm 2004 có ghi lại nhiệt độ trung bình của từng tháng như sau:</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Lập</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kê</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Vẽ</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dạng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đoạn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thẳng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kê</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thấp</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2004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bao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nhiêu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80CD8099-BDF6-307D-27FB-C2216C4AE7CC}"/>
              </a:ext>
            </a:extLst>
          </p:cNvPr>
          <p:cNvSpPr txBox="1"/>
          <p:nvPr/>
        </p:nvSpPr>
        <p:spPr>
          <a:xfrm>
            <a:off x="112542" y="3352015"/>
            <a:ext cx="1363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Giải</a:t>
            </a:r>
            <a:endParaRPr kumimoji="0" lang="en-US" sz="2800" b="1" i="1" u="sng"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aphicFrame>
        <p:nvGraphicFramePr>
          <p:cNvPr id="31" name="Table 30">
            <a:extLst>
              <a:ext uri="{FF2B5EF4-FFF2-40B4-BE49-F238E27FC236}">
                <a16:creationId xmlns:a16="http://schemas.microsoft.com/office/drawing/2014/main" id="{58F99A84-85C9-540F-A4A2-ABD9623BF74E}"/>
              </a:ext>
            </a:extLst>
          </p:cNvPr>
          <p:cNvGraphicFramePr>
            <a:graphicFrameLocks noGrp="1"/>
          </p:cNvGraphicFramePr>
          <p:nvPr/>
        </p:nvGraphicFramePr>
        <p:xfrm>
          <a:off x="1235174" y="3518846"/>
          <a:ext cx="10601226" cy="1053134"/>
        </p:xfrm>
        <a:graphic>
          <a:graphicData uri="http://schemas.openxmlformats.org/drawingml/2006/table">
            <a:tbl>
              <a:tblPr firstRow="1" firstCol="1" lastRow="1" lastCol="1" bandRow="1" bandCol="1">
                <a:tableStyleId>{5C22544A-7EE6-4342-B048-85BDC9FD1C3A}</a:tableStyleId>
              </a:tblPr>
              <a:tblGrid>
                <a:gridCol w="1586537">
                  <a:extLst>
                    <a:ext uri="{9D8B030D-6E8A-4147-A177-3AD203B41FA5}">
                      <a16:colId xmlns:a16="http://schemas.microsoft.com/office/drawing/2014/main" val="3256602266"/>
                    </a:ext>
                  </a:extLst>
                </a:gridCol>
                <a:gridCol w="881144">
                  <a:extLst>
                    <a:ext uri="{9D8B030D-6E8A-4147-A177-3AD203B41FA5}">
                      <a16:colId xmlns:a16="http://schemas.microsoft.com/office/drawing/2014/main" val="3292253555"/>
                    </a:ext>
                  </a:extLst>
                </a:gridCol>
                <a:gridCol w="881144">
                  <a:extLst>
                    <a:ext uri="{9D8B030D-6E8A-4147-A177-3AD203B41FA5}">
                      <a16:colId xmlns:a16="http://schemas.microsoft.com/office/drawing/2014/main" val="3769948293"/>
                    </a:ext>
                  </a:extLst>
                </a:gridCol>
                <a:gridCol w="881144">
                  <a:extLst>
                    <a:ext uri="{9D8B030D-6E8A-4147-A177-3AD203B41FA5}">
                      <a16:colId xmlns:a16="http://schemas.microsoft.com/office/drawing/2014/main" val="2014466719"/>
                    </a:ext>
                  </a:extLst>
                </a:gridCol>
                <a:gridCol w="881144">
                  <a:extLst>
                    <a:ext uri="{9D8B030D-6E8A-4147-A177-3AD203B41FA5}">
                      <a16:colId xmlns:a16="http://schemas.microsoft.com/office/drawing/2014/main" val="2093177425"/>
                    </a:ext>
                  </a:extLst>
                </a:gridCol>
                <a:gridCol w="881144">
                  <a:extLst>
                    <a:ext uri="{9D8B030D-6E8A-4147-A177-3AD203B41FA5}">
                      <a16:colId xmlns:a16="http://schemas.microsoft.com/office/drawing/2014/main" val="2753799827"/>
                    </a:ext>
                  </a:extLst>
                </a:gridCol>
                <a:gridCol w="881144">
                  <a:extLst>
                    <a:ext uri="{9D8B030D-6E8A-4147-A177-3AD203B41FA5}">
                      <a16:colId xmlns:a16="http://schemas.microsoft.com/office/drawing/2014/main" val="2459802852"/>
                    </a:ext>
                  </a:extLst>
                </a:gridCol>
                <a:gridCol w="881144">
                  <a:extLst>
                    <a:ext uri="{9D8B030D-6E8A-4147-A177-3AD203B41FA5}">
                      <a16:colId xmlns:a16="http://schemas.microsoft.com/office/drawing/2014/main" val="455069235"/>
                    </a:ext>
                  </a:extLst>
                </a:gridCol>
                <a:gridCol w="881144">
                  <a:extLst>
                    <a:ext uri="{9D8B030D-6E8A-4147-A177-3AD203B41FA5}">
                      <a16:colId xmlns:a16="http://schemas.microsoft.com/office/drawing/2014/main" val="3702322218"/>
                    </a:ext>
                  </a:extLst>
                </a:gridCol>
                <a:gridCol w="881144">
                  <a:extLst>
                    <a:ext uri="{9D8B030D-6E8A-4147-A177-3AD203B41FA5}">
                      <a16:colId xmlns:a16="http://schemas.microsoft.com/office/drawing/2014/main" val="2777499325"/>
                    </a:ext>
                  </a:extLst>
                </a:gridCol>
                <a:gridCol w="1084393">
                  <a:extLst>
                    <a:ext uri="{9D8B030D-6E8A-4147-A177-3AD203B41FA5}">
                      <a16:colId xmlns:a16="http://schemas.microsoft.com/office/drawing/2014/main" val="2914907031"/>
                    </a:ext>
                  </a:extLst>
                </a:gridCol>
              </a:tblGrid>
              <a:tr h="526567">
                <a:tc>
                  <a:txBody>
                    <a:bodyPr/>
                    <a:lstStyle/>
                    <a:p>
                      <a:pPr algn="l">
                        <a:spcBef>
                          <a:spcPts val="600"/>
                        </a:spcBef>
                        <a:spcAft>
                          <a:spcPts val="600"/>
                        </a:spcAft>
                      </a:pPr>
                      <a:r>
                        <a:rPr lang="en-US" sz="2400" dirty="0" err="1">
                          <a:effectLst/>
                          <a:latin typeface="Arial" panose="020B0604020202020204" pitchFamily="34" charset="0"/>
                          <a:cs typeface="Arial" panose="020B0604020202020204" pitchFamily="34" charset="0"/>
                        </a:rPr>
                        <a:t>Giá</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trị</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9520293"/>
                  </a:ext>
                </a:extLst>
              </a:tr>
              <a:tr h="526567">
                <a:tc>
                  <a:txBody>
                    <a:bodyPr/>
                    <a:lstStyle/>
                    <a:p>
                      <a:pPr algn="l">
                        <a:spcBef>
                          <a:spcPts val="600"/>
                        </a:spcBef>
                        <a:spcAft>
                          <a:spcPts val="600"/>
                        </a:spcAft>
                      </a:pPr>
                      <a:r>
                        <a:rPr lang="en-US" sz="2400" dirty="0" err="1">
                          <a:effectLst/>
                          <a:latin typeface="Arial" panose="020B0604020202020204" pitchFamily="34" charset="0"/>
                          <a:cs typeface="Arial" panose="020B0604020202020204" pitchFamily="34" charset="0"/>
                        </a:rPr>
                        <a:t>Tần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số</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spcBef>
                          <a:spcPts val="600"/>
                        </a:spcBef>
                        <a:spcAft>
                          <a:spcPts val="600"/>
                        </a:spcAft>
                      </a:pPr>
                      <a:r>
                        <a:rPr lang="en-US" sz="2400" i="1" dirty="0">
                          <a:effectLst/>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 12</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524325291"/>
                  </a:ext>
                </a:extLst>
              </a:tr>
            </a:tbl>
          </a:graphicData>
        </a:graphic>
      </p:graphicFrame>
      <p:sp>
        <p:nvSpPr>
          <p:cNvPr id="32" name="Rectangle 2">
            <a:extLst>
              <a:ext uri="{FF2B5EF4-FFF2-40B4-BE49-F238E27FC236}">
                <a16:creationId xmlns:a16="http://schemas.microsoft.com/office/drawing/2014/main" id="{72AE4CB9-6154-5DD8-F231-952315877BF6}"/>
              </a:ext>
            </a:extLst>
          </p:cNvPr>
          <p:cNvSpPr>
            <a:spLocks noChangeArrowheads="1"/>
          </p:cNvSpPr>
          <p:nvPr/>
        </p:nvSpPr>
        <p:spPr bwMode="auto">
          <a:xfrm>
            <a:off x="839719" y="3446707"/>
            <a:ext cx="8637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E9F886EA-54FF-17DF-6AE9-26D0B84AF7D9}"/>
              </a:ext>
            </a:extLst>
          </p:cNvPr>
          <p:cNvSpPr txBox="1"/>
          <p:nvPr/>
        </p:nvSpPr>
        <p:spPr>
          <a:xfrm>
            <a:off x="112542" y="4587950"/>
            <a:ext cx="35577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đồ</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đoạn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thẳng</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36" name="Picture 35">
            <a:extLst>
              <a:ext uri="{FF2B5EF4-FFF2-40B4-BE49-F238E27FC236}">
                <a16:creationId xmlns:a16="http://schemas.microsoft.com/office/drawing/2014/main" id="{3F8F43BA-E52F-F2CB-F6EA-8BF72230D6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354" y="4855860"/>
            <a:ext cx="5758428" cy="2002140"/>
          </a:xfrm>
          <a:prstGeom prst="rect">
            <a:avLst/>
          </a:prstGeom>
          <a:noFill/>
          <a:ln>
            <a:noFill/>
          </a:ln>
        </p:spPr>
      </p:pic>
      <p:sp>
        <p:nvSpPr>
          <p:cNvPr id="39" name="TextBox 38">
            <a:extLst>
              <a:ext uri="{FF2B5EF4-FFF2-40B4-BE49-F238E27FC236}">
                <a16:creationId xmlns:a16="http://schemas.microsoft.com/office/drawing/2014/main" id="{87C4C94B-1268-7CA2-52DD-98F946C5034C}"/>
              </a:ext>
            </a:extLst>
          </p:cNvPr>
          <p:cNvSpPr txBox="1"/>
          <p:nvPr/>
        </p:nvSpPr>
        <p:spPr>
          <a:xfrm>
            <a:off x="5234158" y="4691025"/>
            <a:ext cx="6821603" cy="1003352"/>
          </a:xfrm>
          <a:prstGeom prst="rect">
            <a:avLst/>
          </a:prstGeom>
          <a:solidFill>
            <a:schemeClr val="accent6">
              <a:lumMod val="40000"/>
              <a:lumOff val="60000"/>
            </a:schemeClr>
          </a:solidFill>
        </p:spPr>
        <p:txBody>
          <a:bodyPr wrap="square">
            <a:spAutoFit/>
          </a:bodyPr>
          <a:lstStyle/>
          <a:p>
            <a:pPr marL="0" marR="0" lvl="0" indent="342265" algn="just" defTabSz="914400" rtl="0" eaLnBrk="1" fontAlgn="auto" latinLnBrk="0" hangingPunct="1">
              <a:lnSpc>
                <a:spcPct val="105000"/>
              </a:lnSpc>
              <a:spcBef>
                <a:spcPts val="600"/>
              </a:spcBef>
              <a:spcAft>
                <a:spcPts val="60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cao</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2004 là 32 </a:t>
            </a:r>
            <a:r>
              <a:rPr kumimoji="0" lang="fr-FR" sz="2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thấp</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2004 </a:t>
            </a:r>
            <a:r>
              <a:rPr kumimoji="0" lang="fr-FR" sz="2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17 </a:t>
            </a:r>
            <a:r>
              <a:rPr kumimoji="0" lang="fr-FR" sz="2400" b="0" i="0" u="none" strike="noStrike" kern="1200" cap="none" spc="0" normalizeH="0" baseline="3000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fr-FR" sz="2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57CDEB25-2966-A1EB-2A06-B82DD896E4F5}"/>
              </a:ext>
            </a:extLst>
          </p:cNvPr>
          <p:cNvGraphicFramePr>
            <a:graphicFrameLocks noChangeAspect="1"/>
          </p:cNvGraphicFramePr>
          <p:nvPr/>
        </p:nvGraphicFramePr>
        <p:xfrm>
          <a:off x="2184400" y="4014788"/>
          <a:ext cx="531813" cy="590550"/>
        </p:xfrm>
        <a:graphic>
          <a:graphicData uri="http://schemas.openxmlformats.org/presentationml/2006/ole">
            <mc:AlternateContent xmlns:mc="http://schemas.openxmlformats.org/markup-compatibility/2006">
              <mc:Choice xmlns:v="urn:schemas-microsoft-com:vml" Requires="v">
                <p:oleObj name="Equation" r:id="rId4" imgW="228600" imgH="253800" progId="Equation.DSMT4">
                  <p:embed/>
                </p:oleObj>
              </mc:Choice>
              <mc:Fallback>
                <p:oleObj name="Equation" r:id="rId4" imgW="228600" imgH="253800" progId="Equation.DSMT4">
                  <p:embed/>
                  <p:pic>
                    <p:nvPicPr>
                      <p:cNvPr id="4" name="Object 3">
                        <a:extLst>
                          <a:ext uri="{FF2B5EF4-FFF2-40B4-BE49-F238E27FC236}">
                            <a16:creationId xmlns:a16="http://schemas.microsoft.com/office/drawing/2014/main" id="{57CDEB25-2966-A1EB-2A06-B82DD896E4F5}"/>
                          </a:ext>
                        </a:extLst>
                      </p:cNvPr>
                      <p:cNvPicPr/>
                      <p:nvPr/>
                    </p:nvPicPr>
                    <p:blipFill>
                      <a:blip r:embed="rId5"/>
                      <a:stretch>
                        <a:fillRect/>
                      </a:stretch>
                    </p:blipFill>
                    <p:spPr>
                      <a:xfrm>
                        <a:off x="2184400" y="4014788"/>
                        <a:ext cx="531813" cy="5905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0F296B0-F739-6278-3711-24C7208DBFB9}"/>
              </a:ext>
            </a:extLst>
          </p:cNvPr>
          <p:cNvGraphicFramePr>
            <a:graphicFrameLocks noChangeAspect="1"/>
          </p:cNvGraphicFramePr>
          <p:nvPr/>
        </p:nvGraphicFramePr>
        <p:xfrm>
          <a:off x="2117725" y="3506788"/>
          <a:ext cx="531813" cy="588962"/>
        </p:xfrm>
        <a:graphic>
          <a:graphicData uri="http://schemas.openxmlformats.org/presentationml/2006/ole">
            <mc:AlternateContent xmlns:mc="http://schemas.openxmlformats.org/markup-compatibility/2006">
              <mc:Choice xmlns:v="urn:schemas-microsoft-com:vml" Requires="v">
                <p:oleObj name="Equation" r:id="rId6" imgW="228600" imgH="253800" progId="Equation.DSMT4">
                  <p:embed/>
                </p:oleObj>
              </mc:Choice>
              <mc:Fallback>
                <p:oleObj name="Equation" r:id="rId6" imgW="228600" imgH="253800" progId="Equation.DSMT4">
                  <p:embed/>
                  <p:pic>
                    <p:nvPicPr>
                      <p:cNvPr id="5" name="Object 4">
                        <a:extLst>
                          <a:ext uri="{FF2B5EF4-FFF2-40B4-BE49-F238E27FC236}">
                            <a16:creationId xmlns:a16="http://schemas.microsoft.com/office/drawing/2014/main" id="{40F296B0-F739-6278-3711-24C7208DBFB9}"/>
                          </a:ext>
                        </a:extLst>
                      </p:cNvPr>
                      <p:cNvPicPr/>
                      <p:nvPr/>
                    </p:nvPicPr>
                    <p:blipFill>
                      <a:blip r:embed="rId7"/>
                      <a:stretch>
                        <a:fillRect/>
                      </a:stretch>
                    </p:blipFill>
                    <p:spPr>
                      <a:xfrm>
                        <a:off x="2117725" y="3506788"/>
                        <a:ext cx="531813" cy="588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9E60175-656E-D7AA-042D-B05DD7C4E2FD}"/>
              </a:ext>
            </a:extLst>
          </p:cNvPr>
          <p:cNvGraphicFramePr>
            <a:graphicFrameLocks noChangeAspect="1"/>
          </p:cNvGraphicFramePr>
          <p:nvPr/>
        </p:nvGraphicFramePr>
        <p:xfrm>
          <a:off x="10806113" y="4052888"/>
          <a:ext cx="531812" cy="461962"/>
        </p:xfrm>
        <a:graphic>
          <a:graphicData uri="http://schemas.openxmlformats.org/presentationml/2006/ole">
            <mc:AlternateContent xmlns:mc="http://schemas.openxmlformats.org/markup-compatibility/2006">
              <mc:Choice xmlns:v="urn:schemas-microsoft-com:vml" Requires="v">
                <p:oleObj name="Equation" r:id="rId8" imgW="190440" imgH="164880" progId="Equation.DSMT4">
                  <p:embed/>
                </p:oleObj>
              </mc:Choice>
              <mc:Fallback>
                <p:oleObj name="Equation" r:id="rId8" imgW="190440" imgH="164880" progId="Equation.DSMT4">
                  <p:embed/>
                  <p:pic>
                    <p:nvPicPr>
                      <p:cNvPr id="6" name="Object 5">
                        <a:extLst>
                          <a:ext uri="{FF2B5EF4-FFF2-40B4-BE49-F238E27FC236}">
                            <a16:creationId xmlns:a16="http://schemas.microsoft.com/office/drawing/2014/main" id="{99E60175-656E-D7AA-042D-B05DD7C4E2FD}"/>
                          </a:ext>
                        </a:extLst>
                      </p:cNvPr>
                      <p:cNvPicPr/>
                      <p:nvPr/>
                    </p:nvPicPr>
                    <p:blipFill>
                      <a:blip r:embed="rId9"/>
                      <a:stretch>
                        <a:fillRect/>
                      </a:stretch>
                    </p:blipFill>
                    <p:spPr>
                      <a:xfrm>
                        <a:off x="10806113" y="4052888"/>
                        <a:ext cx="531812" cy="461962"/>
                      </a:xfrm>
                      <a:prstGeom prst="rect">
                        <a:avLst/>
                      </a:prstGeom>
                    </p:spPr>
                  </p:pic>
                </p:oleObj>
              </mc:Fallback>
            </mc:AlternateContent>
          </a:graphicData>
        </a:graphic>
      </p:graphicFrame>
    </p:spTree>
    <p:extLst>
      <p:ext uri="{BB962C8B-B14F-4D97-AF65-F5344CB8AC3E}">
        <p14:creationId xmlns:p14="http://schemas.microsoft.com/office/powerpoint/2010/main" val="135254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5"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0C400B11-ECA8-90FE-5757-FB6A26F7A949}"/>
              </a:ext>
            </a:extLst>
          </p:cNvPr>
          <p:cNvSpPr>
            <a:spLocks noChangeArrowheads="1"/>
          </p:cNvSpPr>
          <p:nvPr/>
        </p:nvSpPr>
        <p:spPr bwMode="auto">
          <a:xfrm>
            <a:off x="350960" y="1186264"/>
            <a:ext cx="1146638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Char char="•"/>
              <a:tabLst/>
              <a:defRPr/>
            </a:pPr>
            <a:r>
              <a:rPr kumimoji="0" lang="vi-VN"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học thuộc cách vẽ biểu đồ tần số ở dạng biểu đồ đoạn thẳng hoặc biểu đồ cột.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Char char="•"/>
              <a:tabLst/>
              <a:defRPr/>
            </a:pPr>
            <a:r>
              <a:rPr kumimoji="0" lang="vi-VN"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Tập vẽ biểu đồ tần số ở dạng biểu đồ đoạn thẳng hoặc biểu đồ cột.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Char char="•"/>
              <a:tabLst/>
              <a:defRPr/>
            </a:pPr>
            <a:r>
              <a:rPr kumimoji="0" lang="vi-VN"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Xem lại các bài tập đã giải.</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Chuẩn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bị</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tiếp</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theo</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tập</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cơn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bão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hàng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đổ</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bộ</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lãnh</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thổ</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Việt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Nam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cuối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cùng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thế</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kỉ</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XX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ghi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lại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342900" algn="just"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Lập</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kê</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Vẽ</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tần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dạng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đoạn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thẳng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kê</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34290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cơn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bão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20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cuối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cùng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thế</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kỉ</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XX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bao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nhiêu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25504" y="23014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TỰ HỌC Ở NHÀ</a:t>
            </a:r>
          </a:p>
        </p:txBody>
      </p:sp>
      <p:graphicFrame>
        <p:nvGraphicFramePr>
          <p:cNvPr id="22" name="Table 21">
            <a:extLst>
              <a:ext uri="{FF2B5EF4-FFF2-40B4-BE49-F238E27FC236}">
                <a16:creationId xmlns:a16="http://schemas.microsoft.com/office/drawing/2014/main" id="{DE38EEAA-BAD8-1F12-549D-D1D8CBC64DAE}"/>
              </a:ext>
            </a:extLst>
          </p:cNvPr>
          <p:cNvGraphicFramePr>
            <a:graphicFrameLocks noGrp="1"/>
          </p:cNvGraphicFramePr>
          <p:nvPr/>
        </p:nvGraphicFramePr>
        <p:xfrm>
          <a:off x="2203242" y="4296739"/>
          <a:ext cx="7023515" cy="863078"/>
        </p:xfrm>
        <a:graphic>
          <a:graphicData uri="http://schemas.openxmlformats.org/drawingml/2006/table">
            <a:tbl>
              <a:tblPr firstRow="1" firstCol="1" bandRow="1">
                <a:tableStyleId>{5C22544A-7EE6-4342-B048-85BDC9FD1C3A}</a:tableStyleId>
              </a:tblPr>
              <a:tblGrid>
                <a:gridCol w="701975">
                  <a:extLst>
                    <a:ext uri="{9D8B030D-6E8A-4147-A177-3AD203B41FA5}">
                      <a16:colId xmlns:a16="http://schemas.microsoft.com/office/drawing/2014/main" val="4205605791"/>
                    </a:ext>
                  </a:extLst>
                </a:gridCol>
                <a:gridCol w="701975">
                  <a:extLst>
                    <a:ext uri="{9D8B030D-6E8A-4147-A177-3AD203B41FA5}">
                      <a16:colId xmlns:a16="http://schemas.microsoft.com/office/drawing/2014/main" val="648582670"/>
                    </a:ext>
                  </a:extLst>
                </a:gridCol>
                <a:gridCol w="701975">
                  <a:extLst>
                    <a:ext uri="{9D8B030D-6E8A-4147-A177-3AD203B41FA5}">
                      <a16:colId xmlns:a16="http://schemas.microsoft.com/office/drawing/2014/main" val="4192388235"/>
                    </a:ext>
                  </a:extLst>
                </a:gridCol>
                <a:gridCol w="701975">
                  <a:extLst>
                    <a:ext uri="{9D8B030D-6E8A-4147-A177-3AD203B41FA5}">
                      <a16:colId xmlns:a16="http://schemas.microsoft.com/office/drawing/2014/main" val="4085025432"/>
                    </a:ext>
                  </a:extLst>
                </a:gridCol>
                <a:gridCol w="701975">
                  <a:extLst>
                    <a:ext uri="{9D8B030D-6E8A-4147-A177-3AD203B41FA5}">
                      <a16:colId xmlns:a16="http://schemas.microsoft.com/office/drawing/2014/main" val="381524222"/>
                    </a:ext>
                  </a:extLst>
                </a:gridCol>
                <a:gridCol w="702728">
                  <a:extLst>
                    <a:ext uri="{9D8B030D-6E8A-4147-A177-3AD203B41FA5}">
                      <a16:colId xmlns:a16="http://schemas.microsoft.com/office/drawing/2014/main" val="3535524378"/>
                    </a:ext>
                  </a:extLst>
                </a:gridCol>
                <a:gridCol w="702728">
                  <a:extLst>
                    <a:ext uri="{9D8B030D-6E8A-4147-A177-3AD203B41FA5}">
                      <a16:colId xmlns:a16="http://schemas.microsoft.com/office/drawing/2014/main" val="2438362585"/>
                    </a:ext>
                  </a:extLst>
                </a:gridCol>
                <a:gridCol w="702728">
                  <a:extLst>
                    <a:ext uri="{9D8B030D-6E8A-4147-A177-3AD203B41FA5}">
                      <a16:colId xmlns:a16="http://schemas.microsoft.com/office/drawing/2014/main" val="1148681836"/>
                    </a:ext>
                  </a:extLst>
                </a:gridCol>
                <a:gridCol w="702728">
                  <a:extLst>
                    <a:ext uri="{9D8B030D-6E8A-4147-A177-3AD203B41FA5}">
                      <a16:colId xmlns:a16="http://schemas.microsoft.com/office/drawing/2014/main" val="1729721471"/>
                    </a:ext>
                  </a:extLst>
                </a:gridCol>
                <a:gridCol w="702728">
                  <a:extLst>
                    <a:ext uri="{9D8B030D-6E8A-4147-A177-3AD203B41FA5}">
                      <a16:colId xmlns:a16="http://schemas.microsoft.com/office/drawing/2014/main" val="1028079005"/>
                    </a:ext>
                  </a:extLst>
                </a:gridCol>
              </a:tblGrid>
              <a:tr h="431539">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9</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0169121"/>
                  </a:ext>
                </a:extLst>
              </a:tr>
              <a:tr h="431539">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5000"/>
                        </a:lnSpc>
                        <a:spcBef>
                          <a:spcPts val="600"/>
                        </a:spcBef>
                        <a:spcAft>
                          <a:spcPts val="600"/>
                        </a:spcAft>
                      </a:pPr>
                      <a:r>
                        <a:rPr lang="en-US" sz="2400" spc="-20" dirty="0">
                          <a:effectLst/>
                          <a:latin typeface="Arial" panose="020B0604020202020204" pitchFamily="34" charset="0"/>
                          <a:cs typeface="Arial" panose="020B0604020202020204" pitchFamily="34" charset="0"/>
                        </a:rPr>
                        <a:t>2</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16934387"/>
                  </a:ext>
                </a:extLst>
              </a:tr>
            </a:tbl>
          </a:graphicData>
        </a:graphic>
      </p:graphicFrame>
    </p:spTree>
    <p:extLst>
      <p:ext uri="{BB962C8B-B14F-4D97-AF65-F5344CB8AC3E}">
        <p14:creationId xmlns:p14="http://schemas.microsoft.com/office/powerpoint/2010/main" val="1397547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865881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2389222" y="2784661"/>
            <a:ext cx="2050385"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4117602" y="1905004"/>
            <a:ext cx="343313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7194375" y="2451691"/>
            <a:ext cx="2455455"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5495" y="2784661"/>
            <a:ext cx="2327672" cy="236138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114868" y="3352800"/>
            <a:ext cx="2327672" cy="193549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5871" y="3608409"/>
            <a:ext cx="1561730" cy="1457308"/>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450540" y="495557"/>
            <a:ext cx="310356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1"/>
          <a:stretch>
            <a:fillRect/>
          </a:stretch>
        </p:blipFill>
        <p:spPr>
          <a:xfrm>
            <a:off x="2858364" y="835303"/>
            <a:ext cx="2025572"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2"/>
          <a:stretch>
            <a:fillRect/>
          </a:stretch>
        </p:blipFill>
        <p:spPr>
          <a:xfrm>
            <a:off x="5389974" y="81140"/>
            <a:ext cx="2025572"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3"/>
          <a:stretch>
            <a:fillRect/>
          </a:stretch>
        </p:blipFill>
        <p:spPr>
          <a:xfrm>
            <a:off x="7810502" y="509300"/>
            <a:ext cx="2176461" cy="1847248"/>
          </a:xfrm>
          <a:prstGeom prst="rect">
            <a:avLst/>
          </a:prstGeom>
        </p:spPr>
      </p:pic>
      <p:sp>
        <p:nvSpPr>
          <p:cNvPr id="10" name="Hình chữ nhật 9"/>
          <p:cNvSpPr/>
          <p:nvPr/>
        </p:nvSpPr>
        <p:spPr>
          <a:xfrm rot="18688381">
            <a:off x="-334746" y="826280"/>
            <a:ext cx="236314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CHÚ THÍCH</a:t>
            </a:r>
            <a:endParaRPr lang="vi-VN" sz="36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Arial"/>
            </a:endParaRPr>
          </a:p>
        </p:txBody>
      </p:sp>
    </p:spTree>
    <p:extLst>
      <p:ext uri="{BB962C8B-B14F-4D97-AF65-F5344CB8AC3E}">
        <p14:creationId xmlns:p14="http://schemas.microsoft.com/office/powerpoint/2010/main" val="72867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
        <p:nvSpPr>
          <p:cNvPr id="4" name="Rectangle 3">
            <a:extLst>
              <a:ext uri="{FF2B5EF4-FFF2-40B4-BE49-F238E27FC236}">
                <a16:creationId xmlns:a16="http://schemas.microsoft.com/office/drawing/2014/main" id="{9B04A35D-5A64-31A9-68E2-1CAC54104386}"/>
              </a:ext>
            </a:extLst>
          </p:cNvPr>
          <p:cNvSpPr/>
          <p:nvPr/>
        </p:nvSpPr>
        <p:spPr>
          <a:xfrm>
            <a:off x="2337599" y="0"/>
            <a:ext cx="7516802" cy="923330"/>
          </a:xfrm>
          <a:prstGeom prst="rect">
            <a:avLst/>
          </a:prstGeom>
          <a:noFill/>
        </p:spPr>
        <p:txBody>
          <a:bodyPr wrap="none" lIns="91440" tIns="45720" rIns="91440" bIns="45720">
            <a:prstTxWarp prst="textWave2">
              <a:avLst/>
            </a:prstTxWarp>
            <a:spAutoFit/>
          </a:bodyPr>
          <a:lstStyle/>
          <a:p>
            <a:pPr algn="ctr"/>
            <a:r>
              <a:rPr lang="en-US" sz="5400" b="1" cap="none" spc="0" dirty="0">
                <a:ln w="22225">
                  <a:solidFill>
                    <a:schemeClr val="tx2">
                      <a:lumMod val="60000"/>
                      <a:lumOff val="40000"/>
                    </a:schemeClr>
                  </a:solidFill>
                  <a:prstDash val="solid"/>
                </a:ln>
                <a:solidFill>
                  <a:srgbClr val="FF0000"/>
                </a:solidFill>
                <a:effectLst/>
              </a:rPr>
              <a:t>CHIM CÁNH CỤT HỌC BÀI</a:t>
            </a:r>
          </a:p>
        </p:txBody>
      </p:sp>
    </p:spTree>
    <p:extLst>
      <p:ext uri="{BB962C8B-B14F-4D97-AF65-F5344CB8AC3E}">
        <p14:creationId xmlns:p14="http://schemas.microsoft.com/office/powerpoint/2010/main" val="393582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2691080" y="3691618"/>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874469" y="3691617"/>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7269017" y="3691618"/>
            <a:ext cx="1341583" cy="2012375"/>
          </a:xfrm>
          <a:prstGeom prst="rect">
            <a:avLst/>
          </a:prstGeom>
        </p:spPr>
      </p:pic>
      <p:sp>
        <p:nvSpPr>
          <p:cNvPr id="10" name="Rounded Rectangle 9">
            <a:hlinkClick r:id="rId24" action="ppaction://hlinksldjump"/>
          </p:cNvPr>
          <p:cNvSpPr/>
          <p:nvPr/>
        </p:nvSpPr>
        <p:spPr>
          <a:xfrm>
            <a:off x="11056582" y="0"/>
            <a:ext cx="635000" cy="53226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b="1" dirty="0">
                <a:solidFill>
                  <a:srgbClr val="FF0000"/>
                </a:solidFill>
                <a:latin typeface="Times New Roman" pitchFamily="18" charset="0"/>
                <a:cs typeface="Times New Roman" pitchFamily="18" charset="0"/>
              </a:rPr>
              <a:t>VD</a:t>
            </a:r>
          </a:p>
        </p:txBody>
      </p:sp>
    </p:spTree>
    <p:extLst>
      <p:ext uri="{BB962C8B-B14F-4D97-AF65-F5344CB8AC3E}">
        <p14:creationId xmlns:p14="http://schemas.microsoft.com/office/powerpoint/2010/main" val="1674221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8812378" y="5230092"/>
            <a:ext cx="1855623" cy="1627909"/>
          </a:xfrm>
          <a:prstGeom prst="rect">
            <a:avLst/>
          </a:prstGeom>
        </p:spPr>
      </p:pic>
      <p:sp>
        <p:nvSpPr>
          <p:cNvPr id="8" name="Rounded Rectangle 7"/>
          <p:cNvSpPr/>
          <p:nvPr/>
        </p:nvSpPr>
        <p:spPr>
          <a:xfrm>
            <a:off x="3808886" y="2926418"/>
            <a:ext cx="7573348"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latin typeface="Calibri"/>
            </a:endParaRPr>
          </a:p>
        </p:txBody>
      </p:sp>
      <p:sp>
        <p:nvSpPr>
          <p:cNvPr id="9" name="Rounded Rectangle 8"/>
          <p:cNvSpPr/>
          <p:nvPr/>
        </p:nvSpPr>
        <p:spPr>
          <a:xfrm>
            <a:off x="3379625" y="4785281"/>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5174" y="1717964"/>
            <a:ext cx="3757226" cy="2542310"/>
          </a:xfrm>
          <a:prstGeom prst="rect">
            <a:avLst/>
          </a:prstGeom>
        </p:spPr>
      </p:pic>
      <p:sp>
        <p:nvSpPr>
          <p:cNvPr id="12" name="TextBox 11"/>
          <p:cNvSpPr txBox="1"/>
          <p:nvPr/>
        </p:nvSpPr>
        <p:spPr>
          <a:xfrm>
            <a:off x="4447701" y="5230092"/>
            <a:ext cx="3544010" cy="461665"/>
          </a:xfrm>
          <a:prstGeom prst="rect">
            <a:avLst/>
          </a:prstGeom>
          <a:noFill/>
        </p:spPr>
        <p:txBody>
          <a:bodyPr wrap="square" rtlCol="0">
            <a:spAutoFit/>
          </a:bodyPr>
          <a:lstStyle/>
          <a:p>
            <a:pPr algn="ctr"/>
            <a:r>
              <a:rPr lang="vi-VN" sz="2400" b="1" dirty="0">
                <a:solidFill>
                  <a:srgbClr val="FF0000"/>
                </a:solidFill>
              </a:rPr>
              <a:t>Đáp án: </a:t>
            </a:r>
            <a:r>
              <a:rPr lang="vi-VN" sz="2400" b="1" dirty="0"/>
              <a:t>Một mẫu</a:t>
            </a:r>
            <a:endParaRPr lang="en-US" sz="2400" b="1" dirty="0"/>
          </a:p>
        </p:txBody>
      </p:sp>
      <p:graphicFrame>
        <p:nvGraphicFramePr>
          <p:cNvPr id="5" name="Table 4">
            <a:extLst>
              <a:ext uri="{FF2B5EF4-FFF2-40B4-BE49-F238E27FC236}">
                <a16:creationId xmlns:a16="http://schemas.microsoft.com/office/drawing/2014/main" id="{76234142-C8DC-73E3-675D-63FDC666B1CC}"/>
              </a:ext>
            </a:extLst>
          </p:cNvPr>
          <p:cNvGraphicFramePr>
            <a:graphicFrameLocks noGrp="1"/>
          </p:cNvGraphicFramePr>
          <p:nvPr>
            <p:extLst>
              <p:ext uri="{D42A27DB-BD31-4B8C-83A1-F6EECF244321}">
                <p14:modId xmlns:p14="http://schemas.microsoft.com/office/powerpoint/2010/main" val="1189132157"/>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7" name="TextBox 6">
            <a:extLst>
              <a:ext uri="{FF2B5EF4-FFF2-40B4-BE49-F238E27FC236}">
                <a16:creationId xmlns:a16="http://schemas.microsoft.com/office/drawing/2014/main" id="{38F9AFBB-42B8-AE0D-AFE0-A1F9229505C8}"/>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sp>
        <p:nvSpPr>
          <p:cNvPr id="13" name="TextBox 12">
            <a:extLst>
              <a:ext uri="{FF2B5EF4-FFF2-40B4-BE49-F238E27FC236}">
                <a16:creationId xmlns:a16="http://schemas.microsoft.com/office/drawing/2014/main" id="{76D1B400-8A09-7EA9-D626-17E4BBD5F4D0}"/>
              </a:ext>
            </a:extLst>
          </p:cNvPr>
          <p:cNvSpPr txBox="1"/>
          <p:nvPr/>
        </p:nvSpPr>
        <p:spPr>
          <a:xfrm>
            <a:off x="4082292" y="3121728"/>
            <a:ext cx="7395476" cy="830997"/>
          </a:xfrm>
          <a:prstGeom prst="rect">
            <a:avLst/>
          </a:prstGeom>
          <a:noFill/>
        </p:spPr>
        <p:txBody>
          <a:bodyPr wrap="square" rtlCol="0">
            <a:spAutoFit/>
          </a:bodyPr>
          <a:lstStyle/>
          <a:p>
            <a:r>
              <a:rPr lang="vi-VN" sz="2400" b="1" u="sng" dirty="0">
                <a:solidFill>
                  <a:srgbClr val="FF0000"/>
                </a:solidFill>
              </a:rPr>
              <a:t>Câu 1:</a:t>
            </a:r>
            <a:r>
              <a:rPr lang="vi-VN" sz="2400" b="1" dirty="0">
                <a:solidFill>
                  <a:srgbClr val="FF0000"/>
                </a:solidFill>
              </a:rPr>
              <a:t> </a:t>
            </a:r>
            <a:r>
              <a:rPr lang="vi-VN" sz="2400" b="1" dirty="0"/>
              <a:t>Một tập các dữ liệu thống kê được cho ở bảng 1 được gọi là gì?</a:t>
            </a:r>
            <a:endParaRPr lang="en-US" sz="2400" b="1" dirty="0"/>
          </a:p>
        </p:txBody>
      </p:sp>
      <p:sp>
        <p:nvSpPr>
          <p:cNvPr id="17" name="TextBox 16">
            <a:extLst>
              <a:ext uri="{FF2B5EF4-FFF2-40B4-BE49-F238E27FC236}">
                <a16:creationId xmlns:a16="http://schemas.microsoft.com/office/drawing/2014/main" id="{D7AE47A8-EB2E-0131-340E-35BC7377B9B8}"/>
              </a:ext>
            </a:extLst>
          </p:cNvPr>
          <p:cNvSpPr txBox="1"/>
          <p:nvPr/>
        </p:nvSpPr>
        <p:spPr>
          <a:xfrm>
            <a:off x="4288809" y="2428725"/>
            <a:ext cx="6093724" cy="482633"/>
          </a:xfrm>
          <a:prstGeom prst="rect">
            <a:avLst/>
          </a:prstGeom>
          <a:noFill/>
        </p:spPr>
        <p:txBody>
          <a:bodyPr wrap="square">
            <a:spAutoFit/>
          </a:bodyPr>
          <a:lstStyle/>
          <a:p>
            <a:pPr>
              <a:lnSpc>
                <a:spcPct val="115000"/>
              </a:lnSpc>
              <a:spcBef>
                <a:spcPts val="600"/>
              </a:spcBef>
              <a:spcAft>
                <a:spcPts val="600"/>
              </a:spcAft>
            </a:pPr>
            <a:r>
              <a:rPr lang="vi-VN" sz="2400" b="1" dirty="0">
                <a:solidFill>
                  <a:srgbClr val="000000"/>
                </a:solidFill>
                <a:effectLst/>
                <a:latin typeface="Arial" panose="020B0604020202020204" pitchFamily="34" charset="0"/>
                <a:ea typeface="Calibri" panose="020F0502020204030204" pitchFamily="34" charset="0"/>
              </a:rPr>
              <a:t>a/ Em hãy trả lời các câu hỏi sau:</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45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3715604" y="2973520"/>
            <a:ext cx="755744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latin typeface="Calibri"/>
            </a:endParaRPr>
          </a:p>
        </p:txBody>
      </p:sp>
      <p:sp>
        <p:nvSpPr>
          <p:cNvPr id="9" name="Rounded Rectangle 8"/>
          <p:cNvSpPr/>
          <p:nvPr/>
        </p:nvSpPr>
        <p:spPr>
          <a:xfrm>
            <a:off x="2980427" y="5195455"/>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59480" y="1828043"/>
            <a:ext cx="3757226" cy="2542310"/>
          </a:xfrm>
          <a:prstGeom prst="rect">
            <a:avLst/>
          </a:prstGeom>
        </p:spPr>
      </p:pic>
      <p:sp>
        <p:nvSpPr>
          <p:cNvPr id="11" name="TextBox 10"/>
          <p:cNvSpPr txBox="1"/>
          <p:nvPr/>
        </p:nvSpPr>
        <p:spPr>
          <a:xfrm>
            <a:off x="3962400" y="3017377"/>
            <a:ext cx="7010512" cy="1200329"/>
          </a:xfrm>
          <a:prstGeom prst="rect">
            <a:avLst/>
          </a:prstGeom>
          <a:noFill/>
        </p:spPr>
        <p:txBody>
          <a:bodyPr wrap="square" rtlCol="0">
            <a:spAutoFit/>
          </a:bodyPr>
          <a:lstStyle/>
          <a:p>
            <a:r>
              <a:rPr lang="vi-VN" sz="2400" b="1" u="sng" dirty="0">
                <a:solidFill>
                  <a:srgbClr val="FF0000"/>
                </a:solidFill>
              </a:rPr>
              <a:t>Câu 2: </a:t>
            </a:r>
            <a:r>
              <a:rPr lang="vi-VN" sz="2400" b="1" dirty="0"/>
              <a:t>Mẫu số liệu thống kê ở trên có kích thước mẫu là bao nhiêu?</a:t>
            </a:r>
            <a:endParaRPr lang="en-US" sz="2400" b="1" dirty="0"/>
          </a:p>
          <a:p>
            <a:r>
              <a:rPr lang="vi-VN" sz="2400" b="1" dirty="0"/>
              <a:t>A. 12                 B. 36             C. 3               D. 15</a:t>
            </a:r>
            <a:endParaRPr lang="en-US" sz="2400" b="1" dirty="0">
              <a:solidFill>
                <a:prstClr val="black"/>
              </a:solidFill>
              <a:latin typeface="Times New Roman" pitchFamily="18" charset="0"/>
              <a:cs typeface="Times New Roman" pitchFamily="18" charset="0"/>
            </a:endParaRPr>
          </a:p>
        </p:txBody>
      </p:sp>
      <p:sp>
        <p:nvSpPr>
          <p:cNvPr id="12" name="TextBox 11"/>
          <p:cNvSpPr txBox="1"/>
          <p:nvPr/>
        </p:nvSpPr>
        <p:spPr>
          <a:xfrm>
            <a:off x="3348015" y="5726622"/>
            <a:ext cx="4495800" cy="461665"/>
          </a:xfrm>
          <a:prstGeom prst="rect">
            <a:avLst/>
          </a:prstGeom>
          <a:noFill/>
        </p:spPr>
        <p:txBody>
          <a:bodyPr wrap="square" rtlCol="0">
            <a:spAutoFit/>
          </a:bodyPr>
          <a:lstStyle/>
          <a:p>
            <a:pPr algn="ctr"/>
            <a:r>
              <a:rPr lang="vi-VN" sz="2400" b="1" dirty="0">
                <a:solidFill>
                  <a:srgbClr val="FF0000"/>
                </a:solidFill>
              </a:rPr>
              <a:t>Đáp án: </a:t>
            </a:r>
            <a:r>
              <a:rPr lang="vi-VN" sz="2400" b="1" dirty="0"/>
              <a:t>B</a:t>
            </a:r>
            <a:endParaRPr lang="en-US" sz="2400" b="1" dirty="0"/>
          </a:p>
        </p:txBody>
      </p:sp>
      <p:pic>
        <p:nvPicPr>
          <p:cNvPr id="13" name="Picture 1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9168694" y="5004955"/>
            <a:ext cx="1499306" cy="1905000"/>
          </a:xfrm>
          <a:prstGeom prst="rect">
            <a:avLst/>
          </a:prstGeom>
        </p:spPr>
      </p:pic>
      <p:graphicFrame>
        <p:nvGraphicFramePr>
          <p:cNvPr id="2" name="Table 1">
            <a:extLst>
              <a:ext uri="{FF2B5EF4-FFF2-40B4-BE49-F238E27FC236}">
                <a16:creationId xmlns:a16="http://schemas.microsoft.com/office/drawing/2014/main" id="{86EC2728-7162-FE99-E245-0A0DD761D424}"/>
              </a:ext>
            </a:extLst>
          </p:cNvPr>
          <p:cNvGraphicFramePr>
            <a:graphicFrameLocks noGrp="1"/>
          </p:cNvGraphicFramePr>
          <p:nvPr>
            <p:extLst>
              <p:ext uri="{D42A27DB-BD31-4B8C-83A1-F6EECF244321}">
                <p14:modId xmlns:p14="http://schemas.microsoft.com/office/powerpoint/2010/main" val="994706608"/>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3" name="TextBox 2">
            <a:extLst>
              <a:ext uri="{FF2B5EF4-FFF2-40B4-BE49-F238E27FC236}">
                <a16:creationId xmlns:a16="http://schemas.microsoft.com/office/drawing/2014/main" id="{CAAAB604-C29A-36F4-D66A-6D4288C00D6E}"/>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281226" y="3199922"/>
            <a:ext cx="610100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3739841" y="5204382"/>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333501" y="2328773"/>
            <a:ext cx="3757226" cy="2542310"/>
          </a:xfrm>
          <a:prstGeom prst="rect">
            <a:avLst/>
          </a:prstGeom>
        </p:spPr>
      </p:pic>
      <p:sp>
        <p:nvSpPr>
          <p:cNvPr id="11" name="TextBox 10"/>
          <p:cNvSpPr txBox="1"/>
          <p:nvPr/>
        </p:nvSpPr>
        <p:spPr>
          <a:xfrm>
            <a:off x="5662224" y="3476985"/>
            <a:ext cx="5556235" cy="1200329"/>
          </a:xfrm>
          <a:prstGeom prst="rect">
            <a:avLst/>
          </a:prstGeom>
          <a:noFill/>
        </p:spPr>
        <p:txBody>
          <a:bodyPr wrap="square" rtlCol="0">
            <a:spAutoFit/>
          </a:bodyPr>
          <a:lstStyle/>
          <a:p>
            <a:r>
              <a:rPr lang="vi-VN" sz="2400" b="1" u="sng" dirty="0">
                <a:solidFill>
                  <a:srgbClr val="FF0000"/>
                </a:solidFill>
              </a:rPr>
              <a:t>Câu 3: </a:t>
            </a:r>
            <a:r>
              <a:rPr lang="vi-VN" sz="2400" b="1" dirty="0"/>
              <a:t>Trong mẫu số liệu thống kê ở trên có mấy giá trị khác nhau? Đó là những giá trị nào?</a:t>
            </a:r>
            <a:endParaRPr lang="en-US" sz="2400" b="1" dirty="0"/>
          </a:p>
        </p:txBody>
      </p:sp>
      <p:sp>
        <p:nvSpPr>
          <p:cNvPr id="12" name="TextBox 11"/>
          <p:cNvSpPr txBox="1"/>
          <p:nvPr/>
        </p:nvSpPr>
        <p:spPr>
          <a:xfrm>
            <a:off x="4107429" y="5527663"/>
            <a:ext cx="4495800" cy="830997"/>
          </a:xfrm>
          <a:prstGeom prst="rect">
            <a:avLst/>
          </a:prstGeom>
          <a:noFill/>
        </p:spPr>
        <p:txBody>
          <a:bodyPr wrap="square" rtlCol="0">
            <a:spAutoFit/>
          </a:bodyPr>
          <a:lstStyle/>
          <a:p>
            <a:r>
              <a:rPr lang="vi-VN" sz="2400" b="1" dirty="0">
                <a:solidFill>
                  <a:srgbClr val="FF0000"/>
                </a:solidFill>
              </a:rPr>
              <a:t>Đáp án:  </a:t>
            </a:r>
            <a:r>
              <a:rPr lang="vi-VN" sz="2400" b="1" dirty="0"/>
              <a:t>Có 6 giá trị khác nhau. Đó là 1, 2, 3, 4, 5, 10</a:t>
            </a:r>
            <a:endParaRPr lang="en-US" sz="2400" b="1" dirty="0"/>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8970818" y="4953001"/>
            <a:ext cx="1697183" cy="1775381"/>
          </a:xfrm>
          <a:prstGeom prst="rect">
            <a:avLst/>
          </a:prstGeom>
        </p:spPr>
      </p:pic>
      <p:graphicFrame>
        <p:nvGraphicFramePr>
          <p:cNvPr id="2" name="Table 1">
            <a:extLst>
              <a:ext uri="{FF2B5EF4-FFF2-40B4-BE49-F238E27FC236}">
                <a16:creationId xmlns:a16="http://schemas.microsoft.com/office/drawing/2014/main" id="{5CE96E9A-FEC8-0EEF-AAF3-9A7A7C35BFD0}"/>
              </a:ext>
            </a:extLst>
          </p:cNvPr>
          <p:cNvGraphicFramePr>
            <a:graphicFrameLocks noGrp="1"/>
          </p:cNvGraphicFramePr>
          <p:nvPr>
            <p:extLst>
              <p:ext uri="{D42A27DB-BD31-4B8C-83A1-F6EECF244321}">
                <p14:modId xmlns:p14="http://schemas.microsoft.com/office/powerpoint/2010/main" val="59030693"/>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3" name="TextBox 2">
            <a:extLst>
              <a:ext uri="{FF2B5EF4-FFF2-40B4-BE49-F238E27FC236}">
                <a16:creationId xmlns:a16="http://schemas.microsoft.com/office/drawing/2014/main" id="{799D3086-1A85-E48F-D76B-24922111167D}"/>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spTree>
    <p:extLst>
      <p:ext uri="{BB962C8B-B14F-4D97-AF65-F5344CB8AC3E}">
        <p14:creationId xmlns:p14="http://schemas.microsoft.com/office/powerpoint/2010/main" val="7832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090615" y="3182597"/>
            <a:ext cx="6381830" cy="9356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solidFill>
                <a:prstClr val="black"/>
              </a:solidFill>
              <a:latin typeface="Calibri"/>
            </a:endParaRPr>
          </a:p>
        </p:txBody>
      </p:sp>
      <p:sp>
        <p:nvSpPr>
          <p:cNvPr id="9" name="Rounded Rectangle 8"/>
          <p:cNvSpPr/>
          <p:nvPr/>
        </p:nvSpPr>
        <p:spPr>
          <a:xfrm>
            <a:off x="5090615" y="5814698"/>
            <a:ext cx="2456597" cy="7847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045073" y="2002006"/>
            <a:ext cx="3757226" cy="2542310"/>
          </a:xfrm>
          <a:prstGeom prst="rect">
            <a:avLst/>
          </a:prstGeom>
        </p:spPr>
      </p:pic>
      <p:sp>
        <p:nvSpPr>
          <p:cNvPr id="11" name="TextBox 10"/>
          <p:cNvSpPr txBox="1"/>
          <p:nvPr/>
        </p:nvSpPr>
        <p:spPr>
          <a:xfrm>
            <a:off x="5313654" y="3477067"/>
            <a:ext cx="6045818" cy="461665"/>
          </a:xfrm>
          <a:prstGeom prst="rect">
            <a:avLst/>
          </a:prstGeom>
          <a:noFill/>
        </p:spPr>
        <p:txBody>
          <a:bodyPr wrap="square" rtlCol="0">
            <a:spAutoFit/>
          </a:bodyPr>
          <a:lstStyle/>
          <a:p>
            <a:r>
              <a:rPr lang="vi-VN" sz="2400" b="1" u="sng" dirty="0">
                <a:solidFill>
                  <a:srgbClr val="FF0000"/>
                </a:solidFill>
              </a:rPr>
              <a:t>Câu 4: </a:t>
            </a:r>
            <a:r>
              <a:rPr lang="vi-VN" sz="2400" b="1" dirty="0"/>
              <a:t>Tần số của giá trị 1 là bao nhiêu?</a:t>
            </a:r>
            <a:endParaRPr lang="en-US" sz="2400" b="1" dirty="0"/>
          </a:p>
        </p:txBody>
      </p:sp>
      <p:sp>
        <p:nvSpPr>
          <p:cNvPr id="12" name="TextBox 11"/>
          <p:cNvSpPr txBox="1"/>
          <p:nvPr/>
        </p:nvSpPr>
        <p:spPr>
          <a:xfrm>
            <a:off x="5454570" y="6012616"/>
            <a:ext cx="1719619" cy="467643"/>
          </a:xfrm>
          <a:prstGeom prst="rect">
            <a:avLst/>
          </a:prstGeom>
          <a:noFill/>
        </p:spPr>
        <p:txBody>
          <a:bodyPr wrap="square" rtlCol="0">
            <a:spAutoFit/>
          </a:bodyPr>
          <a:lstStyle/>
          <a:p>
            <a:pPr algn="ctr"/>
            <a:r>
              <a:rPr lang="vi-VN" sz="2400" b="1" dirty="0">
                <a:solidFill>
                  <a:srgbClr val="FF0000"/>
                </a:solidFill>
              </a:rPr>
              <a:t>Đáp án: </a:t>
            </a:r>
            <a:r>
              <a:rPr lang="vi-VN" sz="2400" b="1" dirty="0"/>
              <a:t>5</a:t>
            </a:r>
            <a:endParaRPr lang="en-US" sz="2400" b="1" dirty="0"/>
          </a:p>
        </p:txBody>
      </p:sp>
      <p:pic>
        <p:nvPicPr>
          <p:cNvPr id="13" name="Picture 1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9245600" y="4972050"/>
            <a:ext cx="1422400" cy="1885950"/>
          </a:xfrm>
          <a:prstGeom prst="rect">
            <a:avLst/>
          </a:prstGeom>
        </p:spPr>
      </p:pic>
      <p:graphicFrame>
        <p:nvGraphicFramePr>
          <p:cNvPr id="5" name="Table 4">
            <a:extLst>
              <a:ext uri="{FF2B5EF4-FFF2-40B4-BE49-F238E27FC236}">
                <a16:creationId xmlns:a16="http://schemas.microsoft.com/office/drawing/2014/main" id="{AF31D320-6E8C-76A1-BEF1-34C329EE2828}"/>
              </a:ext>
            </a:extLst>
          </p:cNvPr>
          <p:cNvGraphicFramePr>
            <a:graphicFrameLocks noGrp="1"/>
          </p:cNvGraphicFramePr>
          <p:nvPr>
            <p:extLst>
              <p:ext uri="{D42A27DB-BD31-4B8C-83A1-F6EECF244321}">
                <p14:modId xmlns:p14="http://schemas.microsoft.com/office/powerpoint/2010/main" val="1962183081"/>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6" name="TextBox 5">
            <a:extLst>
              <a:ext uri="{FF2B5EF4-FFF2-40B4-BE49-F238E27FC236}">
                <a16:creationId xmlns:a16="http://schemas.microsoft.com/office/drawing/2014/main" id="{C20AF629-23AC-E9D5-99CB-3B72FFE0F1EF}"/>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spTree>
    <p:extLst>
      <p:ext uri="{BB962C8B-B14F-4D97-AF65-F5344CB8AC3E}">
        <p14:creationId xmlns:p14="http://schemas.microsoft.com/office/powerpoint/2010/main" val="366886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437023" y="3030897"/>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638063" y="5779255"/>
            <a:ext cx="2809164" cy="86400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260262" y="2428428"/>
            <a:ext cx="3757226" cy="2542310"/>
          </a:xfrm>
          <a:prstGeom prst="rect">
            <a:avLst/>
          </a:prstGeom>
        </p:spPr>
      </p:pic>
      <p:sp>
        <p:nvSpPr>
          <p:cNvPr id="11" name="TextBox 10"/>
          <p:cNvSpPr txBox="1"/>
          <p:nvPr/>
        </p:nvSpPr>
        <p:spPr>
          <a:xfrm>
            <a:off x="5600747" y="3421969"/>
            <a:ext cx="4903527" cy="830997"/>
          </a:xfrm>
          <a:prstGeom prst="rect">
            <a:avLst/>
          </a:prstGeom>
          <a:noFill/>
        </p:spPr>
        <p:txBody>
          <a:bodyPr wrap="square" rtlCol="0">
            <a:spAutoFit/>
          </a:bodyPr>
          <a:lstStyle/>
          <a:p>
            <a:r>
              <a:rPr lang="vi-VN" sz="2400" b="1" u="sng" dirty="0">
                <a:solidFill>
                  <a:srgbClr val="FF0000"/>
                </a:solidFill>
              </a:rPr>
              <a:t>Câu 5: </a:t>
            </a:r>
            <a:r>
              <a:rPr lang="vi-VN" sz="2400" b="1" dirty="0"/>
              <a:t>Tần số của giá trị 2 là bao nhiêu?</a:t>
            </a:r>
            <a:endParaRPr lang="en-US" sz="2400" b="1" dirty="0"/>
          </a:p>
        </p:txBody>
      </p:sp>
      <p:sp>
        <p:nvSpPr>
          <p:cNvPr id="12" name="TextBox 11"/>
          <p:cNvSpPr txBox="1"/>
          <p:nvPr/>
        </p:nvSpPr>
        <p:spPr>
          <a:xfrm>
            <a:off x="6194888" y="6043529"/>
            <a:ext cx="1924792" cy="461665"/>
          </a:xfrm>
          <a:prstGeom prst="rect">
            <a:avLst/>
          </a:prstGeom>
          <a:noFill/>
        </p:spPr>
        <p:txBody>
          <a:bodyPr wrap="square" rtlCol="0">
            <a:spAutoFit/>
          </a:bodyPr>
          <a:lstStyle/>
          <a:p>
            <a:r>
              <a:rPr lang="vi-VN" sz="2400" b="1" dirty="0">
                <a:solidFill>
                  <a:srgbClr val="FF0000"/>
                </a:solidFill>
              </a:rPr>
              <a:t>Đáp án: </a:t>
            </a:r>
            <a:r>
              <a:rPr lang="vi-VN" sz="2400" b="1" dirty="0"/>
              <a:t>12</a:t>
            </a:r>
            <a:endParaRPr lang="en-US" sz="2400" b="1" dirty="0"/>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9067801" y="4800601"/>
            <a:ext cx="1341025" cy="1842655"/>
          </a:xfrm>
          <a:prstGeom prst="rect">
            <a:avLst/>
          </a:prstGeom>
        </p:spPr>
      </p:pic>
      <p:graphicFrame>
        <p:nvGraphicFramePr>
          <p:cNvPr id="2" name="Table 1">
            <a:extLst>
              <a:ext uri="{FF2B5EF4-FFF2-40B4-BE49-F238E27FC236}">
                <a16:creationId xmlns:a16="http://schemas.microsoft.com/office/drawing/2014/main" id="{274AA150-44F1-E601-E2E6-8DB34B64CCFE}"/>
              </a:ext>
            </a:extLst>
          </p:cNvPr>
          <p:cNvGraphicFramePr>
            <a:graphicFrameLocks noGrp="1"/>
          </p:cNvGraphicFramePr>
          <p:nvPr>
            <p:extLst>
              <p:ext uri="{D42A27DB-BD31-4B8C-83A1-F6EECF244321}">
                <p14:modId xmlns:p14="http://schemas.microsoft.com/office/powerpoint/2010/main" val="4185586246"/>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3" name="TextBox 2">
            <a:extLst>
              <a:ext uri="{FF2B5EF4-FFF2-40B4-BE49-F238E27FC236}">
                <a16:creationId xmlns:a16="http://schemas.microsoft.com/office/drawing/2014/main" id="{0FBE6DBF-9CDF-5106-8667-BFE7A7B2B66A}"/>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spTree>
    <p:extLst>
      <p:ext uri="{BB962C8B-B14F-4D97-AF65-F5344CB8AC3E}">
        <p14:creationId xmlns:p14="http://schemas.microsoft.com/office/powerpoint/2010/main" val="195297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037203" y="3408853"/>
            <a:ext cx="6699872" cy="9384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4756052" y="5735598"/>
            <a:ext cx="2322588" cy="9384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91186" y="2328773"/>
            <a:ext cx="3757226" cy="2542310"/>
          </a:xfrm>
          <a:prstGeom prst="rect">
            <a:avLst/>
          </a:prstGeom>
        </p:spPr>
      </p:pic>
      <p:sp>
        <p:nvSpPr>
          <p:cNvPr id="11" name="TextBox 10"/>
          <p:cNvSpPr txBox="1"/>
          <p:nvPr/>
        </p:nvSpPr>
        <p:spPr>
          <a:xfrm>
            <a:off x="5037203" y="3715536"/>
            <a:ext cx="6566156" cy="461665"/>
          </a:xfrm>
          <a:prstGeom prst="rect">
            <a:avLst/>
          </a:prstGeom>
          <a:noFill/>
        </p:spPr>
        <p:txBody>
          <a:bodyPr wrap="square" rtlCol="0">
            <a:spAutoFit/>
          </a:bodyPr>
          <a:lstStyle/>
          <a:p>
            <a:r>
              <a:rPr lang="vi-VN" sz="2400" b="1" u="sng" dirty="0">
                <a:solidFill>
                  <a:srgbClr val="FF0000"/>
                </a:solidFill>
              </a:rPr>
              <a:t>Câu 6: </a:t>
            </a:r>
            <a:r>
              <a:rPr lang="vi-VN" sz="2400" b="1" dirty="0"/>
              <a:t>Tần số của giá trị 3 là bao nhiêu?</a:t>
            </a:r>
            <a:endParaRPr lang="en-US" sz="2400" b="1" dirty="0"/>
          </a:p>
        </p:txBody>
      </p:sp>
      <p:sp>
        <p:nvSpPr>
          <p:cNvPr id="12" name="TextBox 11"/>
          <p:cNvSpPr txBox="1"/>
          <p:nvPr/>
        </p:nvSpPr>
        <p:spPr>
          <a:xfrm>
            <a:off x="5123639" y="5984212"/>
            <a:ext cx="1955000" cy="461665"/>
          </a:xfrm>
          <a:prstGeom prst="rect">
            <a:avLst/>
          </a:prstGeom>
          <a:noFill/>
        </p:spPr>
        <p:txBody>
          <a:bodyPr wrap="square" rtlCol="0">
            <a:spAutoFit/>
          </a:bodyPr>
          <a:lstStyle/>
          <a:p>
            <a:r>
              <a:rPr lang="vi-VN" sz="2400" b="1" dirty="0">
                <a:solidFill>
                  <a:srgbClr val="FF0000"/>
                </a:solidFill>
              </a:rPr>
              <a:t>Đáp án: </a:t>
            </a:r>
            <a:r>
              <a:rPr lang="vi-VN" sz="2400" b="1" dirty="0"/>
              <a:t>8</a:t>
            </a:r>
            <a:endParaRPr lang="en-US" sz="2400" b="1" dirty="0"/>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9100202" y="4969293"/>
            <a:ext cx="1547016" cy="1881780"/>
          </a:xfrm>
          <a:prstGeom prst="rect">
            <a:avLst/>
          </a:prstGeom>
        </p:spPr>
      </p:pic>
      <p:graphicFrame>
        <p:nvGraphicFramePr>
          <p:cNvPr id="2" name="Table 1">
            <a:extLst>
              <a:ext uri="{FF2B5EF4-FFF2-40B4-BE49-F238E27FC236}">
                <a16:creationId xmlns:a16="http://schemas.microsoft.com/office/drawing/2014/main" id="{F9E1DF49-C624-E7E3-57F4-1292ACFC5C06}"/>
              </a:ext>
            </a:extLst>
          </p:cNvPr>
          <p:cNvGraphicFramePr>
            <a:graphicFrameLocks noGrp="1"/>
          </p:cNvGraphicFramePr>
          <p:nvPr>
            <p:extLst>
              <p:ext uri="{D42A27DB-BD31-4B8C-83A1-F6EECF244321}">
                <p14:modId xmlns:p14="http://schemas.microsoft.com/office/powerpoint/2010/main" val="3033260976"/>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3" name="TextBox 2">
            <a:extLst>
              <a:ext uri="{FF2B5EF4-FFF2-40B4-BE49-F238E27FC236}">
                <a16:creationId xmlns:a16="http://schemas.microsoft.com/office/drawing/2014/main" id="{7637B946-80FA-9483-7B14-2D7F40978A90}"/>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spTree>
    <p:extLst>
      <p:ext uri="{BB962C8B-B14F-4D97-AF65-F5344CB8AC3E}">
        <p14:creationId xmlns:p14="http://schemas.microsoft.com/office/powerpoint/2010/main" val="3765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3761894" y="2667000"/>
            <a:ext cx="7300089" cy="10599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31964" y="4077172"/>
            <a:ext cx="9220310" cy="26276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31964" y="1057618"/>
            <a:ext cx="3757226" cy="2542310"/>
          </a:xfrm>
          <a:prstGeom prst="rect">
            <a:avLst/>
          </a:prstGeom>
        </p:spPr>
      </p:pic>
      <p:sp>
        <p:nvSpPr>
          <p:cNvPr id="11" name="TextBox 10"/>
          <p:cNvSpPr txBox="1"/>
          <p:nvPr/>
        </p:nvSpPr>
        <p:spPr>
          <a:xfrm>
            <a:off x="3962400" y="2758872"/>
            <a:ext cx="6883400" cy="830997"/>
          </a:xfrm>
          <a:prstGeom prst="rect">
            <a:avLst/>
          </a:prstGeom>
          <a:noFill/>
        </p:spPr>
        <p:txBody>
          <a:bodyPr wrap="square" rtlCol="0">
            <a:spAutoFit/>
          </a:bodyPr>
          <a:lstStyle/>
          <a:p>
            <a:r>
              <a:rPr lang="en-US" sz="2400" b="1" dirty="0">
                <a:ea typeface="Calibri" panose="020F0502020204030204" pitchFamily="34" charset="0"/>
              </a:rPr>
              <a:t>b/ </a:t>
            </a:r>
            <a:r>
              <a:rPr lang="vi-VN" sz="2400" b="1" dirty="0">
                <a:ea typeface="Calibri" panose="020F0502020204030204" pitchFamily="34" charset="0"/>
              </a:rPr>
              <a:t>Em hãy lập bảng tần số ở dạng bảng ngang của mẫu số liệu thống kê đó</a:t>
            </a:r>
            <a:endParaRPr lang="en-US" sz="2400" dirty="0"/>
          </a:p>
        </p:txBody>
      </p:sp>
      <p:sp>
        <p:nvSpPr>
          <p:cNvPr id="12" name="TextBox 11"/>
          <p:cNvSpPr txBox="1"/>
          <p:nvPr/>
        </p:nvSpPr>
        <p:spPr>
          <a:xfrm>
            <a:off x="146319" y="4152338"/>
            <a:ext cx="4495800" cy="584775"/>
          </a:xfrm>
          <a:prstGeom prst="rect">
            <a:avLst/>
          </a:prstGeom>
          <a:noFill/>
        </p:spPr>
        <p:txBody>
          <a:bodyPr wrap="square" rtlCol="0">
            <a:spAutoFit/>
          </a:bodyPr>
          <a:lstStyle/>
          <a:p>
            <a:pPr lvl="0" eaLnBrk="0" fontAlgn="base" hangingPunct="0">
              <a:spcBef>
                <a:spcPct val="0"/>
              </a:spcBef>
              <a:spcAft>
                <a:spcPct val="0"/>
              </a:spcAft>
            </a:pPr>
            <a:r>
              <a:rPr lang="en-US" altLang="en-US" sz="3200" b="1" dirty="0" err="1">
                <a:solidFill>
                  <a:srgbClr val="FF0000"/>
                </a:solidFill>
                <a:latin typeface="Arial" panose="020B0604020202020204" pitchFamily="34" charset="0"/>
                <a:ea typeface="Calibri" panose="020F0502020204030204" pitchFamily="34" charset="0"/>
                <a:cs typeface="Arial" panose="020B0604020202020204" pitchFamily="34" charset="0"/>
              </a:rPr>
              <a:t>Đáp</a:t>
            </a:r>
            <a:r>
              <a:rPr lang="en-US" alt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altLang="en-US" sz="3200" b="1" dirty="0" err="1">
                <a:solidFill>
                  <a:srgbClr val="FF0000"/>
                </a:solidFill>
                <a:latin typeface="Arial" panose="020B0604020202020204" pitchFamily="34" charset="0"/>
                <a:ea typeface="Calibri" panose="020F0502020204030204" pitchFamily="34" charset="0"/>
                <a:cs typeface="Arial" panose="020B0604020202020204" pitchFamily="34" charset="0"/>
              </a:rPr>
              <a:t>án</a:t>
            </a:r>
            <a:r>
              <a:rPr lang="en-US" alt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altLang="en-US" sz="3200" dirty="0">
              <a:solidFill>
                <a:srgbClr val="FF0000"/>
              </a:solidFill>
              <a:latin typeface="Arial" panose="020B0604020202020204" pitchFamily="34"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9305636" y="4831771"/>
            <a:ext cx="1341583" cy="2012375"/>
          </a:xfrm>
          <a:prstGeom prst="rect">
            <a:avLst/>
          </a:prstGeom>
        </p:spPr>
      </p:pic>
      <p:graphicFrame>
        <p:nvGraphicFramePr>
          <p:cNvPr id="4" name="Table 3">
            <a:extLst>
              <a:ext uri="{FF2B5EF4-FFF2-40B4-BE49-F238E27FC236}">
                <a16:creationId xmlns:a16="http://schemas.microsoft.com/office/drawing/2014/main" id="{4DE54926-D10A-0ECB-4F90-1F7ACB9B7546}"/>
              </a:ext>
            </a:extLst>
          </p:cNvPr>
          <p:cNvGraphicFramePr>
            <a:graphicFrameLocks noGrp="1"/>
          </p:cNvGraphicFramePr>
          <p:nvPr>
            <p:extLst>
              <p:ext uri="{D42A27DB-BD31-4B8C-83A1-F6EECF244321}">
                <p14:modId xmlns:p14="http://schemas.microsoft.com/office/powerpoint/2010/main" val="2452699838"/>
              </p:ext>
            </p:extLst>
          </p:nvPr>
        </p:nvGraphicFramePr>
        <p:xfrm>
          <a:off x="3962400" y="1014936"/>
          <a:ext cx="5799648" cy="1313837"/>
        </p:xfrm>
        <a:graphic>
          <a:graphicData uri="http://schemas.openxmlformats.org/drawingml/2006/table">
            <a:tbl>
              <a:tblPr firstRow="1" firstCol="1" bandRow="1">
                <a:tableStyleId>{5C22544A-7EE6-4342-B048-85BDC9FD1C3A}</a:tableStyleId>
              </a:tblPr>
              <a:tblGrid>
                <a:gridCol w="482785">
                  <a:extLst>
                    <a:ext uri="{9D8B030D-6E8A-4147-A177-3AD203B41FA5}">
                      <a16:colId xmlns:a16="http://schemas.microsoft.com/office/drawing/2014/main" val="1444953509"/>
                    </a:ext>
                  </a:extLst>
                </a:gridCol>
                <a:gridCol w="482785">
                  <a:extLst>
                    <a:ext uri="{9D8B030D-6E8A-4147-A177-3AD203B41FA5}">
                      <a16:colId xmlns:a16="http://schemas.microsoft.com/office/drawing/2014/main" val="3894340930"/>
                    </a:ext>
                  </a:extLst>
                </a:gridCol>
                <a:gridCol w="482785">
                  <a:extLst>
                    <a:ext uri="{9D8B030D-6E8A-4147-A177-3AD203B41FA5}">
                      <a16:colId xmlns:a16="http://schemas.microsoft.com/office/drawing/2014/main" val="2264255488"/>
                    </a:ext>
                  </a:extLst>
                </a:gridCol>
                <a:gridCol w="482785">
                  <a:extLst>
                    <a:ext uri="{9D8B030D-6E8A-4147-A177-3AD203B41FA5}">
                      <a16:colId xmlns:a16="http://schemas.microsoft.com/office/drawing/2014/main" val="2347648931"/>
                    </a:ext>
                  </a:extLst>
                </a:gridCol>
                <a:gridCol w="482785">
                  <a:extLst>
                    <a:ext uri="{9D8B030D-6E8A-4147-A177-3AD203B41FA5}">
                      <a16:colId xmlns:a16="http://schemas.microsoft.com/office/drawing/2014/main" val="1816128446"/>
                    </a:ext>
                  </a:extLst>
                </a:gridCol>
                <a:gridCol w="482785">
                  <a:extLst>
                    <a:ext uri="{9D8B030D-6E8A-4147-A177-3AD203B41FA5}">
                      <a16:colId xmlns:a16="http://schemas.microsoft.com/office/drawing/2014/main" val="3368876749"/>
                    </a:ext>
                  </a:extLst>
                </a:gridCol>
                <a:gridCol w="483823">
                  <a:extLst>
                    <a:ext uri="{9D8B030D-6E8A-4147-A177-3AD203B41FA5}">
                      <a16:colId xmlns:a16="http://schemas.microsoft.com/office/drawing/2014/main" val="1208173629"/>
                    </a:ext>
                  </a:extLst>
                </a:gridCol>
                <a:gridCol w="483823">
                  <a:extLst>
                    <a:ext uri="{9D8B030D-6E8A-4147-A177-3AD203B41FA5}">
                      <a16:colId xmlns:a16="http://schemas.microsoft.com/office/drawing/2014/main" val="676244126"/>
                    </a:ext>
                  </a:extLst>
                </a:gridCol>
                <a:gridCol w="483823">
                  <a:extLst>
                    <a:ext uri="{9D8B030D-6E8A-4147-A177-3AD203B41FA5}">
                      <a16:colId xmlns:a16="http://schemas.microsoft.com/office/drawing/2014/main" val="1443080535"/>
                    </a:ext>
                  </a:extLst>
                </a:gridCol>
                <a:gridCol w="483823">
                  <a:extLst>
                    <a:ext uri="{9D8B030D-6E8A-4147-A177-3AD203B41FA5}">
                      <a16:colId xmlns:a16="http://schemas.microsoft.com/office/drawing/2014/main" val="100449111"/>
                    </a:ext>
                  </a:extLst>
                </a:gridCol>
                <a:gridCol w="483823">
                  <a:extLst>
                    <a:ext uri="{9D8B030D-6E8A-4147-A177-3AD203B41FA5}">
                      <a16:colId xmlns:a16="http://schemas.microsoft.com/office/drawing/2014/main" val="1015105093"/>
                    </a:ext>
                  </a:extLst>
                </a:gridCol>
                <a:gridCol w="483823">
                  <a:extLst>
                    <a:ext uri="{9D8B030D-6E8A-4147-A177-3AD203B41FA5}">
                      <a16:colId xmlns:a16="http://schemas.microsoft.com/office/drawing/2014/main" val="3460071071"/>
                    </a:ext>
                  </a:extLst>
                </a:gridCol>
              </a:tblGrid>
              <a:tr h="345279">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3652176"/>
                  </a:ext>
                </a:extLst>
              </a:tr>
              <a:tr h="345279">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8184091"/>
                  </a:ext>
                </a:extLst>
              </a:tr>
              <a:tr h="540787">
                <a:tc>
                  <a:txBody>
                    <a:bodyPr/>
                    <a:lstStyle/>
                    <a:p>
                      <a:pPr>
                        <a:lnSpc>
                          <a:spcPct val="115000"/>
                        </a:lnSpc>
                        <a:spcBef>
                          <a:spcPts val="600"/>
                        </a:spcBef>
                        <a:spcAft>
                          <a:spcPts val="600"/>
                        </a:spcAft>
                      </a:pPr>
                      <a:r>
                        <a:rPr lang="vi-VN" sz="2400">
                          <a:effectLst/>
                        </a:rPr>
                        <a:t>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10</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5</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a:effectLst/>
                        </a:rPr>
                        <a:t>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Bef>
                          <a:spcPts val="600"/>
                        </a:spcBef>
                        <a:spcAft>
                          <a:spcPts val="600"/>
                        </a:spcAft>
                      </a:pPr>
                      <a:r>
                        <a:rPr lang="vi-VN" sz="2400" dirty="0">
                          <a:effectLst/>
                        </a:rPr>
                        <a:t>2</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45556835"/>
                  </a:ext>
                </a:extLst>
              </a:tr>
            </a:tbl>
          </a:graphicData>
        </a:graphic>
      </p:graphicFrame>
      <p:sp>
        <p:nvSpPr>
          <p:cNvPr id="5" name="TextBox 4">
            <a:extLst>
              <a:ext uri="{FF2B5EF4-FFF2-40B4-BE49-F238E27FC236}">
                <a16:creationId xmlns:a16="http://schemas.microsoft.com/office/drawing/2014/main" id="{7EB546E6-5C1D-1016-9C6F-B8EE5343F268}"/>
              </a:ext>
            </a:extLst>
          </p:cNvPr>
          <p:cNvSpPr txBox="1"/>
          <p:nvPr/>
        </p:nvSpPr>
        <p:spPr>
          <a:xfrm>
            <a:off x="1801504" y="171945"/>
            <a:ext cx="10034896" cy="830997"/>
          </a:xfrm>
          <a:prstGeom prst="rect">
            <a:avLst/>
          </a:prstGeom>
          <a:noFill/>
        </p:spPr>
        <p:txBody>
          <a:bodyPr wrap="square">
            <a:spAutoFit/>
          </a:bodyPr>
          <a:lstStyle/>
          <a:p>
            <a:pPr algn="just"/>
            <a:r>
              <a:rPr lang="vi-VN" sz="2400" b="1" dirty="0"/>
              <a:t>Lớp 7A góp tiền ủng hộ đồng bà</a:t>
            </a:r>
            <a:r>
              <a:rPr lang="en-US" sz="2400" b="1" dirty="0"/>
              <a:t>o </a:t>
            </a:r>
            <a:r>
              <a:rPr lang="vi-VN" sz="2400" b="1" dirty="0"/>
              <a:t>thiên tai. Số tiền góp của mỗi bạn được thống kê trong bảng 1 dưới đây (đơn vị là nghìn đồng)</a:t>
            </a:r>
            <a:endParaRPr lang="en-US" sz="2400" b="1" dirty="0"/>
          </a:p>
        </p:txBody>
      </p:sp>
      <p:graphicFrame>
        <p:nvGraphicFramePr>
          <p:cNvPr id="7" name="Table 6">
            <a:extLst>
              <a:ext uri="{FF2B5EF4-FFF2-40B4-BE49-F238E27FC236}">
                <a16:creationId xmlns:a16="http://schemas.microsoft.com/office/drawing/2014/main" id="{ABB83190-EACB-82AD-90C1-1CF5DD33E6D3}"/>
              </a:ext>
            </a:extLst>
          </p:cNvPr>
          <p:cNvGraphicFramePr>
            <a:graphicFrameLocks noGrp="1"/>
          </p:cNvGraphicFramePr>
          <p:nvPr>
            <p:extLst>
              <p:ext uri="{D42A27DB-BD31-4B8C-83A1-F6EECF244321}">
                <p14:modId xmlns:p14="http://schemas.microsoft.com/office/powerpoint/2010/main" val="807523195"/>
              </p:ext>
            </p:extLst>
          </p:nvPr>
        </p:nvGraphicFramePr>
        <p:xfrm>
          <a:off x="1701800" y="4225881"/>
          <a:ext cx="7368906" cy="2393118"/>
        </p:xfrm>
        <a:graphic>
          <a:graphicData uri="http://schemas.openxmlformats.org/drawingml/2006/table">
            <a:tbl>
              <a:tblPr firstRow="1" firstCol="1" bandRow="1">
                <a:tableStyleId>{5C22544A-7EE6-4342-B048-85BDC9FD1C3A}</a:tableStyleId>
              </a:tblPr>
              <a:tblGrid>
                <a:gridCol w="1542840">
                  <a:extLst>
                    <a:ext uri="{9D8B030D-6E8A-4147-A177-3AD203B41FA5}">
                      <a16:colId xmlns:a16="http://schemas.microsoft.com/office/drawing/2014/main" val="807842377"/>
                    </a:ext>
                  </a:extLst>
                </a:gridCol>
                <a:gridCol w="721631">
                  <a:extLst>
                    <a:ext uri="{9D8B030D-6E8A-4147-A177-3AD203B41FA5}">
                      <a16:colId xmlns:a16="http://schemas.microsoft.com/office/drawing/2014/main" val="475092968"/>
                    </a:ext>
                  </a:extLst>
                </a:gridCol>
                <a:gridCol w="769480">
                  <a:extLst>
                    <a:ext uri="{9D8B030D-6E8A-4147-A177-3AD203B41FA5}">
                      <a16:colId xmlns:a16="http://schemas.microsoft.com/office/drawing/2014/main" val="3023165364"/>
                    </a:ext>
                  </a:extLst>
                </a:gridCol>
                <a:gridCol w="769480">
                  <a:extLst>
                    <a:ext uri="{9D8B030D-6E8A-4147-A177-3AD203B41FA5}">
                      <a16:colId xmlns:a16="http://schemas.microsoft.com/office/drawing/2014/main" val="1222050534"/>
                    </a:ext>
                  </a:extLst>
                </a:gridCol>
                <a:gridCol w="721631">
                  <a:extLst>
                    <a:ext uri="{9D8B030D-6E8A-4147-A177-3AD203B41FA5}">
                      <a16:colId xmlns:a16="http://schemas.microsoft.com/office/drawing/2014/main" val="2685191719"/>
                    </a:ext>
                  </a:extLst>
                </a:gridCol>
                <a:gridCol w="721631">
                  <a:extLst>
                    <a:ext uri="{9D8B030D-6E8A-4147-A177-3AD203B41FA5}">
                      <a16:colId xmlns:a16="http://schemas.microsoft.com/office/drawing/2014/main" val="2913886546"/>
                    </a:ext>
                  </a:extLst>
                </a:gridCol>
                <a:gridCol w="799225">
                  <a:extLst>
                    <a:ext uri="{9D8B030D-6E8A-4147-A177-3AD203B41FA5}">
                      <a16:colId xmlns:a16="http://schemas.microsoft.com/office/drawing/2014/main" val="3534463153"/>
                    </a:ext>
                  </a:extLst>
                </a:gridCol>
                <a:gridCol w="1322988">
                  <a:extLst>
                    <a:ext uri="{9D8B030D-6E8A-4147-A177-3AD203B41FA5}">
                      <a16:colId xmlns:a16="http://schemas.microsoft.com/office/drawing/2014/main" val="3358153428"/>
                    </a:ext>
                  </a:extLst>
                </a:gridCol>
              </a:tblGrid>
              <a:tr h="1196559">
                <a:tc>
                  <a:txBody>
                    <a:bodyPr/>
                    <a:lstStyle/>
                    <a:p>
                      <a:pPr algn="ctr">
                        <a:lnSpc>
                          <a:spcPct val="115000"/>
                        </a:lnSpc>
                        <a:spcBef>
                          <a:spcPts val="600"/>
                        </a:spcBef>
                        <a:spcAft>
                          <a:spcPts val="600"/>
                        </a:spcAft>
                      </a:pPr>
                      <a:r>
                        <a:rPr lang="en-US" sz="2400" dirty="0" err="1">
                          <a:effectLst/>
                          <a:latin typeface="Arial" panose="020B0604020202020204" pitchFamily="34" charset="0"/>
                          <a:cs typeface="Arial" panose="020B0604020202020204" pitchFamily="34" charset="0"/>
                        </a:rPr>
                        <a:t>Số</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tiền</a:t>
                      </a:r>
                      <a:endParaRPr lang="en-US" sz="2400" dirty="0">
                        <a:effectLst/>
                        <a:latin typeface="Arial" panose="020B0604020202020204" pitchFamily="34" charset="0"/>
                        <a:cs typeface="Arial" panose="020B0604020202020204" pitchFamily="34" charset="0"/>
                      </a:endParaRPr>
                    </a:p>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10</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Cộng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22032316"/>
                  </a:ext>
                </a:extLst>
              </a:tr>
              <a:tr h="1196559">
                <a:tc>
                  <a:txBody>
                    <a:bodyPr/>
                    <a:lstStyle/>
                    <a:p>
                      <a:pPr algn="ctr">
                        <a:lnSpc>
                          <a:spcPct val="115000"/>
                        </a:lnSpc>
                        <a:spcBef>
                          <a:spcPts val="600"/>
                        </a:spcBef>
                        <a:spcAft>
                          <a:spcPts val="600"/>
                        </a:spcAft>
                      </a:pPr>
                      <a:r>
                        <a:rPr lang="en-US" sz="2400" dirty="0" err="1">
                          <a:effectLst/>
                          <a:latin typeface="Arial" panose="020B0604020202020204" pitchFamily="34" charset="0"/>
                          <a:cs typeface="Arial" panose="020B0604020202020204" pitchFamily="34" charset="0"/>
                        </a:rPr>
                        <a:t>Tần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số</a:t>
                      </a:r>
                      <a:endParaRPr lang="en-US" sz="2400" dirty="0">
                        <a:effectLst/>
                        <a:latin typeface="Arial" panose="020B0604020202020204" pitchFamily="34" charset="0"/>
                        <a:cs typeface="Arial" panose="020B0604020202020204" pitchFamily="34" charset="0"/>
                      </a:endParaRPr>
                    </a:p>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5</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      = 36</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7465889"/>
                  </a:ext>
                </a:extLst>
              </a:tr>
            </a:tbl>
          </a:graphicData>
        </a:graphic>
      </p:graphicFrame>
      <p:graphicFrame>
        <p:nvGraphicFramePr>
          <p:cNvPr id="14" name="Object 13">
            <a:extLst>
              <a:ext uri="{FF2B5EF4-FFF2-40B4-BE49-F238E27FC236}">
                <a16:creationId xmlns:a16="http://schemas.microsoft.com/office/drawing/2014/main" id="{67877702-565C-8ADF-BAD5-B918EF4834D0}"/>
              </a:ext>
            </a:extLst>
          </p:cNvPr>
          <p:cNvGraphicFramePr>
            <a:graphicFrameLocks noChangeAspect="1"/>
          </p:cNvGraphicFramePr>
          <p:nvPr>
            <p:extLst>
              <p:ext uri="{D42A27DB-BD31-4B8C-83A1-F6EECF244321}">
                <p14:modId xmlns:p14="http://schemas.microsoft.com/office/powerpoint/2010/main" val="4174386185"/>
              </p:ext>
            </p:extLst>
          </p:nvPr>
        </p:nvGraphicFramePr>
        <p:xfrm>
          <a:off x="2159418" y="4849330"/>
          <a:ext cx="540917" cy="584775"/>
        </p:xfrm>
        <a:graphic>
          <a:graphicData uri="http://schemas.openxmlformats.org/presentationml/2006/ole">
            <mc:AlternateContent xmlns:mc="http://schemas.openxmlformats.org/markup-compatibility/2006">
              <mc:Choice xmlns:v="urn:schemas-microsoft-com:vml" Requires="v">
                <p:oleObj name="Equation" r:id="rId8" imgW="228600" imgH="253800" progId="Equation.DSMT4">
                  <p:embed/>
                </p:oleObj>
              </mc:Choice>
              <mc:Fallback>
                <p:oleObj name="Equation" r:id="rId8" imgW="228600" imgH="253800" progId="Equation.DSMT4">
                  <p:embed/>
                  <p:pic>
                    <p:nvPicPr>
                      <p:cNvPr id="14" name="Object 13">
                        <a:extLst>
                          <a:ext uri="{FF2B5EF4-FFF2-40B4-BE49-F238E27FC236}">
                            <a16:creationId xmlns:a16="http://schemas.microsoft.com/office/drawing/2014/main" id="{67877702-565C-8ADF-BAD5-B918EF4834D0}"/>
                          </a:ext>
                        </a:extLst>
                      </p:cNvPr>
                      <p:cNvPicPr>
                        <a:picLocks noChangeAspect="1" noChangeArrowheads="1"/>
                      </p:cNvPicPr>
                      <p:nvPr/>
                    </p:nvPicPr>
                    <p:blipFill>
                      <a:blip r:embed="rId9"/>
                      <a:srcRect/>
                      <a:stretch>
                        <a:fillRect/>
                      </a:stretch>
                    </p:blipFill>
                    <p:spPr bwMode="auto">
                      <a:xfrm>
                        <a:off x="2159418" y="4849330"/>
                        <a:ext cx="540917" cy="584775"/>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20977EB5-8311-E12F-D1D5-38BF3345A222}"/>
              </a:ext>
            </a:extLst>
          </p:cNvPr>
          <p:cNvGraphicFramePr>
            <a:graphicFrameLocks noChangeAspect="1"/>
          </p:cNvGraphicFramePr>
          <p:nvPr>
            <p:extLst>
              <p:ext uri="{D42A27DB-BD31-4B8C-83A1-F6EECF244321}">
                <p14:modId xmlns:p14="http://schemas.microsoft.com/office/powerpoint/2010/main" val="3313671726"/>
              </p:ext>
            </p:extLst>
          </p:nvPr>
        </p:nvGraphicFramePr>
        <p:xfrm>
          <a:off x="2205130" y="5911349"/>
          <a:ext cx="495205" cy="681638"/>
        </p:xfrm>
        <a:graphic>
          <a:graphicData uri="http://schemas.openxmlformats.org/presentationml/2006/ole">
            <mc:AlternateContent xmlns:mc="http://schemas.openxmlformats.org/markup-compatibility/2006">
              <mc:Choice xmlns:v="urn:schemas-microsoft-com:vml" Requires="v">
                <p:oleObj name="Equation" r:id="rId10" imgW="228600" imgH="253800" progId="Equation.DSMT4">
                  <p:embed/>
                </p:oleObj>
              </mc:Choice>
              <mc:Fallback>
                <p:oleObj name="Equation" r:id="rId10" imgW="228600" imgH="253800" progId="Equation.DSMT4">
                  <p:embed/>
                  <p:pic>
                    <p:nvPicPr>
                      <p:cNvPr id="15" name="Object 14">
                        <a:extLst>
                          <a:ext uri="{FF2B5EF4-FFF2-40B4-BE49-F238E27FC236}">
                            <a16:creationId xmlns:a16="http://schemas.microsoft.com/office/drawing/2014/main" id="{20977EB5-8311-E12F-D1D5-38BF3345A222}"/>
                          </a:ext>
                        </a:extLst>
                      </p:cNvPr>
                      <p:cNvPicPr>
                        <a:picLocks noChangeAspect="1" noChangeArrowheads="1"/>
                      </p:cNvPicPr>
                      <p:nvPr/>
                    </p:nvPicPr>
                    <p:blipFill>
                      <a:blip r:embed="rId11"/>
                      <a:srcRect/>
                      <a:stretch>
                        <a:fillRect/>
                      </a:stretch>
                    </p:blipFill>
                    <p:spPr bwMode="auto">
                      <a:xfrm>
                        <a:off x="2205130" y="5911349"/>
                        <a:ext cx="495205" cy="681638"/>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CBB7E9E2-CAEC-F4ED-4491-D408EA6DF6DE}"/>
              </a:ext>
            </a:extLst>
          </p:cNvPr>
          <p:cNvGraphicFramePr>
            <a:graphicFrameLocks noChangeAspect="1"/>
          </p:cNvGraphicFramePr>
          <p:nvPr>
            <p:extLst>
              <p:ext uri="{D42A27DB-BD31-4B8C-83A1-F6EECF244321}">
                <p14:modId xmlns:p14="http://schemas.microsoft.com/office/powerpoint/2010/main" val="2287752596"/>
              </p:ext>
            </p:extLst>
          </p:nvPr>
        </p:nvGraphicFramePr>
        <p:xfrm>
          <a:off x="7759997" y="5735805"/>
          <a:ext cx="598499" cy="501967"/>
        </p:xfrm>
        <a:graphic>
          <a:graphicData uri="http://schemas.openxmlformats.org/presentationml/2006/ole">
            <mc:AlternateContent xmlns:mc="http://schemas.openxmlformats.org/markup-compatibility/2006">
              <mc:Choice xmlns:v="urn:schemas-microsoft-com:vml" Requires="v">
                <p:oleObj name="Equation" r:id="rId12" imgW="190335" imgH="164957" progId="Equation.DSMT4">
                  <p:embed/>
                </p:oleObj>
              </mc:Choice>
              <mc:Fallback>
                <p:oleObj name="Equation" r:id="rId12" imgW="190335" imgH="164957" progId="Equation.DSMT4">
                  <p:embed/>
                  <p:pic>
                    <p:nvPicPr>
                      <p:cNvPr id="16" name="Object 15">
                        <a:extLst>
                          <a:ext uri="{FF2B5EF4-FFF2-40B4-BE49-F238E27FC236}">
                            <a16:creationId xmlns:a16="http://schemas.microsoft.com/office/drawing/2014/main" id="{CBB7E9E2-CAEC-F4ED-4491-D408EA6DF6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59997" y="5735805"/>
                        <a:ext cx="598499" cy="501967"/>
                      </a:xfrm>
                      <a:prstGeom prst="rect">
                        <a:avLst/>
                      </a:prstGeom>
                      <a:noFill/>
                    </p:spPr>
                  </p:pic>
                </p:oleObj>
              </mc:Fallback>
            </mc:AlternateContent>
          </a:graphicData>
        </a:graphic>
      </p:graphicFrame>
    </p:spTree>
    <p:extLst>
      <p:ext uri="{BB962C8B-B14F-4D97-AF65-F5344CB8AC3E}">
        <p14:creationId xmlns:p14="http://schemas.microsoft.com/office/powerpoint/2010/main" val="6261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6813" y="99607"/>
            <a:ext cx="11868948" cy="6658786"/>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37353"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17" name="TextBox 16">
            <a:extLst>
              <a:ext uri="{FF2B5EF4-FFF2-40B4-BE49-F238E27FC236}">
                <a16:creationId xmlns:a16="http://schemas.microsoft.com/office/drawing/2014/main" id="{82950615-0236-8DDB-73F2-E66EB761FA99}"/>
              </a:ext>
            </a:extLst>
          </p:cNvPr>
          <p:cNvSpPr txBox="1"/>
          <p:nvPr/>
        </p:nvSpPr>
        <p:spPr>
          <a:xfrm>
            <a:off x="237387" y="3082797"/>
            <a:ext cx="1363851" cy="523220"/>
          </a:xfrm>
          <a:prstGeom prst="rect">
            <a:avLst/>
          </a:prstGeom>
          <a:noFill/>
        </p:spPr>
        <p:txBody>
          <a:bodyPr wrap="square" rtlCol="0">
            <a:spAutoFit/>
          </a:bodyPr>
          <a:lstStyle/>
          <a:p>
            <a:r>
              <a:rPr lang="en-US" sz="2800" b="1" i="1" u="sng" dirty="0" err="1">
                <a:solidFill>
                  <a:srgbClr val="00B0F0"/>
                </a:solidFill>
                <a:latin typeface="Arial" panose="020B0604020202020204" pitchFamily="34" charset="0"/>
                <a:cs typeface="Arial" panose="020B0604020202020204" pitchFamily="34" charset="0"/>
              </a:rPr>
              <a:t>Giải</a:t>
            </a:r>
            <a:endParaRPr lang="en-US" sz="2800" b="1" i="1" u="sng" dirty="0">
              <a:solidFill>
                <a:srgbClr val="00B0F0"/>
              </a:solidFill>
              <a:latin typeface="Arial" panose="020B0604020202020204" pitchFamily="34" charset="0"/>
              <a:cs typeface="Arial" panose="020B0604020202020204" pitchFamily="34" charset="0"/>
            </a:endParaRPr>
          </a:p>
        </p:txBody>
      </p:sp>
      <p:sp>
        <p:nvSpPr>
          <p:cNvPr id="4" name="Rectangle: Rounded Corners 3">
            <a:hlinkClick r:id="rId3" action="ppaction://hlinksldjump"/>
            <a:extLst>
              <a:ext uri="{FF2B5EF4-FFF2-40B4-BE49-F238E27FC236}">
                <a16:creationId xmlns:a16="http://schemas.microsoft.com/office/drawing/2014/main" id="{9D4D7021-9833-060B-E739-078AECDB4587}"/>
              </a:ext>
            </a:extLst>
          </p:cNvPr>
          <p:cNvSpPr/>
          <p:nvPr/>
        </p:nvSpPr>
        <p:spPr>
          <a:xfrm>
            <a:off x="11094504" y="217857"/>
            <a:ext cx="860109" cy="409960"/>
          </a:xfrm>
          <a:prstGeom prst="roundRect">
            <a:avLst/>
          </a:prstGeom>
          <a:gradFill>
            <a:gsLst>
              <a:gs pos="2000">
                <a:schemeClr val="accent4">
                  <a:lumMod val="60000"/>
                  <a:lumOff val="40000"/>
                </a:schemeClr>
              </a:gs>
              <a:gs pos="11000">
                <a:srgbClr val="FFFF00"/>
              </a:gs>
              <a:gs pos="100000">
                <a:srgbClr val="FF006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HDVN</a:t>
            </a:r>
          </a:p>
        </p:txBody>
      </p:sp>
      <p:sp>
        <p:nvSpPr>
          <p:cNvPr id="38" name="TextBox 37">
            <a:extLst>
              <a:ext uri="{FF2B5EF4-FFF2-40B4-BE49-F238E27FC236}">
                <a16:creationId xmlns:a16="http://schemas.microsoft.com/office/drawing/2014/main" id="{EF6A4B48-7B83-7F1D-94DF-A33A4392FC6B}"/>
              </a:ext>
            </a:extLst>
          </p:cNvPr>
          <p:cNvSpPr txBox="1"/>
          <p:nvPr/>
        </p:nvSpPr>
        <p:spPr>
          <a:xfrm>
            <a:off x="1131045" y="541972"/>
            <a:ext cx="10823568" cy="2621680"/>
          </a:xfrm>
          <a:prstGeom prst="rect">
            <a:avLst/>
          </a:prstGeom>
          <a:noFill/>
        </p:spPr>
        <p:txBody>
          <a:bodyPr wrap="square">
            <a:spAutoFit/>
          </a:bodyPr>
          <a:lstStyle/>
          <a:p>
            <a:pPr indent="342265" algn="just">
              <a:lnSpc>
                <a:spcPct val="105000"/>
              </a:lnSpc>
              <a:spcBef>
                <a:spcPts val="600"/>
              </a:spcBef>
              <a:spcAft>
                <a:spcPts val="600"/>
              </a:spcAft>
            </a:pPr>
            <a:r>
              <a:rPr lang="vi-VN" sz="2400" b="1" dirty="0">
                <a:solidFill>
                  <a:srgbClr val="000000"/>
                </a:solidFill>
                <a:effectLst/>
                <a:latin typeface="Arial" panose="020B0604020202020204" pitchFamily="34" charset="0"/>
                <a:ea typeface="Calibri" panose="020F0502020204030204" pitchFamily="34" charset="0"/>
              </a:rPr>
              <a:t>Cho hai câu thơ: </a:t>
            </a:r>
            <a:endParaRPr lang="en-US" sz="2400" b="1" dirty="0">
              <a:solidFill>
                <a:srgbClr val="000000"/>
              </a:solidFill>
              <a:effectLst/>
              <a:latin typeface="Times New Roman" panose="02020603050405020304" pitchFamily="18" charset="0"/>
              <a:ea typeface="Calibri" panose="020F0502020204030204" pitchFamily="34" charset="0"/>
            </a:endParaRPr>
          </a:p>
          <a:p>
            <a:pPr indent="342265" algn="ctr">
              <a:lnSpc>
                <a:spcPct val="105000"/>
              </a:lnSpc>
              <a:spcBef>
                <a:spcPts val="600"/>
              </a:spcBef>
              <a:spcAft>
                <a:spcPts val="600"/>
              </a:spcAft>
            </a:pPr>
            <a:r>
              <a:rPr lang="vi-VN" sz="2400" dirty="0">
                <a:solidFill>
                  <a:srgbClr val="000000"/>
                </a:solidFill>
                <a:effectLst/>
                <a:latin typeface="Arial" panose="020B0604020202020204" pitchFamily="34" charset="0"/>
                <a:ea typeface="Calibri" panose="020F0502020204030204" pitchFamily="34" charset="0"/>
              </a:rPr>
              <a:t>Dưới trăng quyên đã gọi hè</a:t>
            </a:r>
            <a:endParaRPr lang="en-US" sz="2400" dirty="0">
              <a:solidFill>
                <a:srgbClr val="000000"/>
              </a:solidFill>
              <a:effectLst/>
              <a:latin typeface="Times New Roman" panose="02020603050405020304" pitchFamily="18" charset="0"/>
              <a:ea typeface="Calibri" panose="020F0502020204030204" pitchFamily="34" charset="0"/>
            </a:endParaRPr>
          </a:p>
          <a:p>
            <a:pPr indent="342265" algn="ctr">
              <a:lnSpc>
                <a:spcPct val="105000"/>
              </a:lnSpc>
              <a:spcBef>
                <a:spcPts val="600"/>
              </a:spcBef>
              <a:spcAft>
                <a:spcPts val="600"/>
              </a:spcAft>
            </a:pPr>
            <a:r>
              <a:rPr lang="vi-VN" sz="2400" dirty="0">
                <a:solidFill>
                  <a:srgbClr val="000000"/>
                </a:solidFill>
                <a:effectLst/>
                <a:latin typeface="Arial" panose="020B0604020202020204" pitchFamily="34" charset="0"/>
                <a:ea typeface="Calibri" panose="020F0502020204030204" pitchFamily="34" charset="0"/>
              </a:rPr>
              <a:t>Đầu tường lửa lựu lập lòe đâm bông.</a:t>
            </a:r>
            <a:endParaRPr lang="en-US" sz="2400" dirty="0">
              <a:solidFill>
                <a:srgbClr val="000000"/>
              </a:solidFill>
              <a:effectLst/>
              <a:latin typeface="Times New Roman" panose="02020603050405020304" pitchFamily="18" charset="0"/>
              <a:ea typeface="Calibri" panose="020F0502020204030204" pitchFamily="34" charset="0"/>
            </a:endParaRPr>
          </a:p>
          <a:p>
            <a:pPr indent="342265" algn="ctr">
              <a:lnSpc>
                <a:spcPct val="105000"/>
              </a:lnSpc>
              <a:spcBef>
                <a:spcPts val="600"/>
              </a:spcBef>
              <a:spcAft>
                <a:spcPts val="600"/>
              </a:spcAft>
            </a:pPr>
            <a:r>
              <a:rPr lang="vi-VN" sz="2400" dirty="0">
                <a:solidFill>
                  <a:srgbClr val="000000"/>
                </a:solidFill>
                <a:effectLst/>
                <a:latin typeface="Arial" panose="020B0604020202020204" pitchFamily="34" charset="0"/>
                <a:ea typeface="Calibri" panose="020F0502020204030204" pitchFamily="34" charset="0"/>
              </a:rPr>
              <a:t>			(Nguyễn Du)</a:t>
            </a:r>
            <a:endParaRPr lang="en-US" sz="2400" dirty="0">
              <a:solidFill>
                <a:srgbClr val="000000"/>
              </a:solidFill>
              <a:effectLst/>
              <a:latin typeface="Times New Roman" panose="02020603050405020304" pitchFamily="18" charset="0"/>
              <a:ea typeface="Calibri" panose="020F0502020204030204" pitchFamily="34" charset="0"/>
            </a:endParaRPr>
          </a:p>
          <a:p>
            <a:pPr indent="342265">
              <a:lnSpc>
                <a:spcPct val="105000"/>
              </a:lnSpc>
              <a:spcBef>
                <a:spcPts val="600"/>
              </a:spcBef>
              <a:spcAft>
                <a:spcPts val="600"/>
              </a:spcAft>
            </a:pPr>
            <a:r>
              <a:rPr lang="vi-VN" sz="2400" dirty="0">
                <a:solidFill>
                  <a:srgbClr val="000000"/>
                </a:solidFill>
                <a:effectLst/>
                <a:latin typeface="Arial" panose="020B0604020202020204" pitchFamily="34" charset="0"/>
                <a:ea typeface="Calibri" panose="020F0502020204030204" pitchFamily="34" charset="0"/>
              </a:rPr>
              <a:t>Em hãy lập bảng tần số của mỗi chữ cái có mặt trong hai câu thơ.</a:t>
            </a:r>
            <a:endParaRPr lang="en-US" sz="2400" dirty="0">
              <a:solidFill>
                <a:srgbClr val="000000"/>
              </a:solidFill>
              <a:effectLst/>
              <a:latin typeface="Times New Roman" panose="02020603050405020304" pitchFamily="18" charset="0"/>
              <a:ea typeface="Calibri" panose="020F0502020204030204" pitchFamily="34" charset="0"/>
            </a:endParaRPr>
          </a:p>
        </p:txBody>
      </p:sp>
      <p:graphicFrame>
        <p:nvGraphicFramePr>
          <p:cNvPr id="40" name="Table 39">
            <a:extLst>
              <a:ext uri="{FF2B5EF4-FFF2-40B4-BE49-F238E27FC236}">
                <a16:creationId xmlns:a16="http://schemas.microsoft.com/office/drawing/2014/main" id="{BE904515-51F3-D7A4-4ECD-E9CB325B837F}"/>
              </a:ext>
            </a:extLst>
          </p:cNvPr>
          <p:cNvGraphicFramePr>
            <a:graphicFrameLocks noGrp="1"/>
          </p:cNvGraphicFramePr>
          <p:nvPr>
            <p:extLst>
              <p:ext uri="{D42A27DB-BD31-4B8C-83A1-F6EECF244321}">
                <p14:modId xmlns:p14="http://schemas.microsoft.com/office/powerpoint/2010/main" val="2856933577"/>
              </p:ext>
            </p:extLst>
          </p:nvPr>
        </p:nvGraphicFramePr>
        <p:xfrm>
          <a:off x="439418" y="3614578"/>
          <a:ext cx="11313163" cy="2792413"/>
        </p:xfrm>
        <a:graphic>
          <a:graphicData uri="http://schemas.openxmlformats.org/drawingml/2006/table">
            <a:tbl>
              <a:tblPr firstRow="1" firstCol="1" bandRow="1">
                <a:tableStyleId>{5C22544A-7EE6-4342-B048-85BDC9FD1C3A}</a:tableStyleId>
              </a:tblPr>
              <a:tblGrid>
                <a:gridCol w="1157099">
                  <a:extLst>
                    <a:ext uri="{9D8B030D-6E8A-4147-A177-3AD203B41FA5}">
                      <a16:colId xmlns:a16="http://schemas.microsoft.com/office/drawing/2014/main" val="470869383"/>
                    </a:ext>
                  </a:extLst>
                </a:gridCol>
                <a:gridCol w="393676">
                  <a:extLst>
                    <a:ext uri="{9D8B030D-6E8A-4147-A177-3AD203B41FA5}">
                      <a16:colId xmlns:a16="http://schemas.microsoft.com/office/drawing/2014/main" val="2111257266"/>
                    </a:ext>
                  </a:extLst>
                </a:gridCol>
                <a:gridCol w="393676">
                  <a:extLst>
                    <a:ext uri="{9D8B030D-6E8A-4147-A177-3AD203B41FA5}">
                      <a16:colId xmlns:a16="http://schemas.microsoft.com/office/drawing/2014/main" val="3603287545"/>
                    </a:ext>
                  </a:extLst>
                </a:gridCol>
                <a:gridCol w="393676">
                  <a:extLst>
                    <a:ext uri="{9D8B030D-6E8A-4147-A177-3AD203B41FA5}">
                      <a16:colId xmlns:a16="http://schemas.microsoft.com/office/drawing/2014/main" val="1815731702"/>
                    </a:ext>
                  </a:extLst>
                </a:gridCol>
                <a:gridCol w="393676">
                  <a:extLst>
                    <a:ext uri="{9D8B030D-6E8A-4147-A177-3AD203B41FA5}">
                      <a16:colId xmlns:a16="http://schemas.microsoft.com/office/drawing/2014/main" val="1848703363"/>
                    </a:ext>
                  </a:extLst>
                </a:gridCol>
                <a:gridCol w="393676">
                  <a:extLst>
                    <a:ext uri="{9D8B030D-6E8A-4147-A177-3AD203B41FA5}">
                      <a16:colId xmlns:a16="http://schemas.microsoft.com/office/drawing/2014/main" val="2474853440"/>
                    </a:ext>
                  </a:extLst>
                </a:gridCol>
                <a:gridCol w="393676">
                  <a:extLst>
                    <a:ext uri="{9D8B030D-6E8A-4147-A177-3AD203B41FA5}">
                      <a16:colId xmlns:a16="http://schemas.microsoft.com/office/drawing/2014/main" val="2834089588"/>
                    </a:ext>
                  </a:extLst>
                </a:gridCol>
                <a:gridCol w="393676">
                  <a:extLst>
                    <a:ext uri="{9D8B030D-6E8A-4147-A177-3AD203B41FA5}">
                      <a16:colId xmlns:a16="http://schemas.microsoft.com/office/drawing/2014/main" val="2787546767"/>
                    </a:ext>
                  </a:extLst>
                </a:gridCol>
                <a:gridCol w="393676">
                  <a:extLst>
                    <a:ext uri="{9D8B030D-6E8A-4147-A177-3AD203B41FA5}">
                      <a16:colId xmlns:a16="http://schemas.microsoft.com/office/drawing/2014/main" val="3430271700"/>
                    </a:ext>
                  </a:extLst>
                </a:gridCol>
                <a:gridCol w="393676">
                  <a:extLst>
                    <a:ext uri="{9D8B030D-6E8A-4147-A177-3AD203B41FA5}">
                      <a16:colId xmlns:a16="http://schemas.microsoft.com/office/drawing/2014/main" val="2255861115"/>
                    </a:ext>
                  </a:extLst>
                </a:gridCol>
                <a:gridCol w="393676">
                  <a:extLst>
                    <a:ext uri="{9D8B030D-6E8A-4147-A177-3AD203B41FA5}">
                      <a16:colId xmlns:a16="http://schemas.microsoft.com/office/drawing/2014/main" val="4242211038"/>
                    </a:ext>
                  </a:extLst>
                </a:gridCol>
                <a:gridCol w="393676">
                  <a:extLst>
                    <a:ext uri="{9D8B030D-6E8A-4147-A177-3AD203B41FA5}">
                      <a16:colId xmlns:a16="http://schemas.microsoft.com/office/drawing/2014/main" val="1463541866"/>
                    </a:ext>
                  </a:extLst>
                </a:gridCol>
                <a:gridCol w="393676">
                  <a:extLst>
                    <a:ext uri="{9D8B030D-6E8A-4147-A177-3AD203B41FA5}">
                      <a16:colId xmlns:a16="http://schemas.microsoft.com/office/drawing/2014/main" val="1206046646"/>
                    </a:ext>
                  </a:extLst>
                </a:gridCol>
                <a:gridCol w="393676">
                  <a:extLst>
                    <a:ext uri="{9D8B030D-6E8A-4147-A177-3AD203B41FA5}">
                      <a16:colId xmlns:a16="http://schemas.microsoft.com/office/drawing/2014/main" val="4027314455"/>
                    </a:ext>
                  </a:extLst>
                </a:gridCol>
                <a:gridCol w="393676">
                  <a:extLst>
                    <a:ext uri="{9D8B030D-6E8A-4147-A177-3AD203B41FA5}">
                      <a16:colId xmlns:a16="http://schemas.microsoft.com/office/drawing/2014/main" val="2030713259"/>
                    </a:ext>
                  </a:extLst>
                </a:gridCol>
                <a:gridCol w="393676">
                  <a:extLst>
                    <a:ext uri="{9D8B030D-6E8A-4147-A177-3AD203B41FA5}">
                      <a16:colId xmlns:a16="http://schemas.microsoft.com/office/drawing/2014/main" val="98136689"/>
                    </a:ext>
                  </a:extLst>
                </a:gridCol>
                <a:gridCol w="393676">
                  <a:extLst>
                    <a:ext uri="{9D8B030D-6E8A-4147-A177-3AD203B41FA5}">
                      <a16:colId xmlns:a16="http://schemas.microsoft.com/office/drawing/2014/main" val="3025781780"/>
                    </a:ext>
                  </a:extLst>
                </a:gridCol>
                <a:gridCol w="393676">
                  <a:extLst>
                    <a:ext uri="{9D8B030D-6E8A-4147-A177-3AD203B41FA5}">
                      <a16:colId xmlns:a16="http://schemas.microsoft.com/office/drawing/2014/main" val="1557747709"/>
                    </a:ext>
                  </a:extLst>
                </a:gridCol>
                <a:gridCol w="393676">
                  <a:extLst>
                    <a:ext uri="{9D8B030D-6E8A-4147-A177-3AD203B41FA5}">
                      <a16:colId xmlns:a16="http://schemas.microsoft.com/office/drawing/2014/main" val="1923299118"/>
                    </a:ext>
                  </a:extLst>
                </a:gridCol>
                <a:gridCol w="393676">
                  <a:extLst>
                    <a:ext uri="{9D8B030D-6E8A-4147-A177-3AD203B41FA5}">
                      <a16:colId xmlns:a16="http://schemas.microsoft.com/office/drawing/2014/main" val="3318092881"/>
                    </a:ext>
                  </a:extLst>
                </a:gridCol>
                <a:gridCol w="393676">
                  <a:extLst>
                    <a:ext uri="{9D8B030D-6E8A-4147-A177-3AD203B41FA5}">
                      <a16:colId xmlns:a16="http://schemas.microsoft.com/office/drawing/2014/main" val="1660218288"/>
                    </a:ext>
                  </a:extLst>
                </a:gridCol>
                <a:gridCol w="393676">
                  <a:extLst>
                    <a:ext uri="{9D8B030D-6E8A-4147-A177-3AD203B41FA5}">
                      <a16:colId xmlns:a16="http://schemas.microsoft.com/office/drawing/2014/main" val="610371299"/>
                    </a:ext>
                  </a:extLst>
                </a:gridCol>
                <a:gridCol w="410979">
                  <a:extLst>
                    <a:ext uri="{9D8B030D-6E8A-4147-A177-3AD203B41FA5}">
                      <a16:colId xmlns:a16="http://schemas.microsoft.com/office/drawing/2014/main" val="3654868724"/>
                    </a:ext>
                  </a:extLst>
                </a:gridCol>
                <a:gridCol w="410979">
                  <a:extLst>
                    <a:ext uri="{9D8B030D-6E8A-4147-A177-3AD203B41FA5}">
                      <a16:colId xmlns:a16="http://schemas.microsoft.com/office/drawing/2014/main" val="1482816656"/>
                    </a:ext>
                  </a:extLst>
                </a:gridCol>
                <a:gridCol w="1066910">
                  <a:extLst>
                    <a:ext uri="{9D8B030D-6E8A-4147-A177-3AD203B41FA5}">
                      <a16:colId xmlns:a16="http://schemas.microsoft.com/office/drawing/2014/main" val="1110649638"/>
                    </a:ext>
                  </a:extLst>
                </a:gridCol>
              </a:tblGrid>
              <a:tr h="1606492">
                <a:tc>
                  <a:txBody>
                    <a:bodyPr/>
                    <a:lstStyle/>
                    <a:p>
                      <a:pPr>
                        <a:lnSpc>
                          <a:spcPct val="115000"/>
                        </a:lnSpc>
                        <a:spcBef>
                          <a:spcPts val="600"/>
                        </a:spcBef>
                        <a:spcAft>
                          <a:spcPts val="600"/>
                        </a:spcAft>
                      </a:pPr>
                      <a:r>
                        <a:rPr lang="en-US" sz="2400" dirty="0" err="1">
                          <a:effectLst/>
                          <a:latin typeface="Arial" panose="020B0604020202020204" pitchFamily="34" charset="0"/>
                          <a:cs typeface="Arial" panose="020B0604020202020204" pitchFamily="34" charset="0"/>
                        </a:rPr>
                        <a:t>Chữ</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cái</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A</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Ă</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Â</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B</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Đ</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E</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Ê</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H</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I</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L</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M</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N</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O</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Ô</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Ơ</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P</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Q</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R</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T</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U</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Ư</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Y</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Cộng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53189841"/>
                  </a:ext>
                </a:extLst>
              </a:tr>
              <a:tr h="1185921">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Tần số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1</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    =48</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64100981"/>
                  </a:ext>
                </a:extLst>
              </a:tr>
            </a:tbl>
          </a:graphicData>
        </a:graphic>
      </p:graphicFrame>
      <p:graphicFrame>
        <p:nvGraphicFramePr>
          <p:cNvPr id="41" name="Object 40">
            <a:extLst>
              <a:ext uri="{FF2B5EF4-FFF2-40B4-BE49-F238E27FC236}">
                <a16:creationId xmlns:a16="http://schemas.microsoft.com/office/drawing/2014/main" id="{017CE393-DB03-F41A-87F9-9115E99B119E}"/>
              </a:ext>
            </a:extLst>
          </p:cNvPr>
          <p:cNvGraphicFramePr>
            <a:graphicFrameLocks noChangeAspect="1"/>
          </p:cNvGraphicFramePr>
          <p:nvPr>
            <p:extLst>
              <p:ext uri="{D42A27DB-BD31-4B8C-83A1-F6EECF244321}">
                <p14:modId xmlns:p14="http://schemas.microsoft.com/office/powerpoint/2010/main" val="1445797025"/>
              </p:ext>
            </p:extLst>
          </p:nvPr>
        </p:nvGraphicFramePr>
        <p:xfrm>
          <a:off x="919312" y="4271317"/>
          <a:ext cx="684007" cy="739467"/>
        </p:xfrm>
        <a:graphic>
          <a:graphicData uri="http://schemas.openxmlformats.org/presentationml/2006/ole">
            <mc:AlternateContent xmlns:mc="http://schemas.openxmlformats.org/markup-compatibility/2006">
              <mc:Choice xmlns:v="urn:schemas-microsoft-com:vml" Requires="v">
                <p:oleObj name="Equation" r:id="rId4" imgW="228600" imgH="253800" progId="Equation.DSMT4">
                  <p:embed/>
                </p:oleObj>
              </mc:Choice>
              <mc:Fallback>
                <p:oleObj name="Equation" r:id="rId4" imgW="228600" imgH="253800" progId="Equation.DSMT4">
                  <p:embed/>
                  <p:pic>
                    <p:nvPicPr>
                      <p:cNvPr id="41" name="Object 40">
                        <a:extLst>
                          <a:ext uri="{FF2B5EF4-FFF2-40B4-BE49-F238E27FC236}">
                            <a16:creationId xmlns:a16="http://schemas.microsoft.com/office/drawing/2014/main" id="{017CE393-DB03-F41A-87F9-9115E99B119E}"/>
                          </a:ext>
                        </a:extLst>
                      </p:cNvPr>
                      <p:cNvPicPr>
                        <a:picLocks noChangeAspect="1" noChangeArrowheads="1"/>
                      </p:cNvPicPr>
                      <p:nvPr/>
                    </p:nvPicPr>
                    <p:blipFill>
                      <a:blip r:embed="rId5"/>
                      <a:srcRect/>
                      <a:stretch>
                        <a:fillRect/>
                      </a:stretch>
                    </p:blipFill>
                    <p:spPr bwMode="auto">
                      <a:xfrm>
                        <a:off x="919312" y="4271317"/>
                        <a:ext cx="684007" cy="739467"/>
                      </a:xfrm>
                      <a:prstGeom prst="rect">
                        <a:avLst/>
                      </a:prstGeom>
                      <a:noFill/>
                    </p:spPr>
                  </p:pic>
                </p:oleObj>
              </mc:Fallback>
            </mc:AlternateContent>
          </a:graphicData>
        </a:graphic>
      </p:graphicFrame>
      <p:graphicFrame>
        <p:nvGraphicFramePr>
          <p:cNvPr id="42" name="Object 41">
            <a:extLst>
              <a:ext uri="{FF2B5EF4-FFF2-40B4-BE49-F238E27FC236}">
                <a16:creationId xmlns:a16="http://schemas.microsoft.com/office/drawing/2014/main" id="{3D224D73-36D4-B6F1-F039-9CC1DB04DDF1}"/>
              </a:ext>
            </a:extLst>
          </p:cNvPr>
          <p:cNvGraphicFramePr>
            <a:graphicFrameLocks noChangeAspect="1"/>
          </p:cNvGraphicFramePr>
          <p:nvPr>
            <p:extLst>
              <p:ext uri="{D42A27DB-BD31-4B8C-83A1-F6EECF244321}">
                <p14:modId xmlns:p14="http://schemas.microsoft.com/office/powerpoint/2010/main" val="1392950183"/>
              </p:ext>
            </p:extLst>
          </p:nvPr>
        </p:nvGraphicFramePr>
        <p:xfrm>
          <a:off x="789041" y="5824894"/>
          <a:ext cx="684007" cy="739467"/>
        </p:xfrm>
        <a:graphic>
          <a:graphicData uri="http://schemas.openxmlformats.org/presentationml/2006/ole">
            <mc:AlternateContent xmlns:mc="http://schemas.openxmlformats.org/markup-compatibility/2006">
              <mc:Choice xmlns:v="urn:schemas-microsoft-com:vml" Requires="v">
                <p:oleObj name="Equation" r:id="rId6" imgW="228600" imgH="253800" progId="Equation.DSMT4">
                  <p:embed/>
                </p:oleObj>
              </mc:Choice>
              <mc:Fallback>
                <p:oleObj name="Equation" r:id="rId6" imgW="228600" imgH="253800" progId="Equation.DSMT4">
                  <p:embed/>
                  <p:pic>
                    <p:nvPicPr>
                      <p:cNvPr id="42" name="Object 41">
                        <a:extLst>
                          <a:ext uri="{FF2B5EF4-FFF2-40B4-BE49-F238E27FC236}">
                            <a16:creationId xmlns:a16="http://schemas.microsoft.com/office/drawing/2014/main" id="{3D224D73-36D4-B6F1-F039-9CC1DB04DDF1}"/>
                          </a:ext>
                        </a:extLst>
                      </p:cNvPr>
                      <p:cNvPicPr>
                        <a:picLocks noChangeAspect="1" noChangeArrowheads="1"/>
                      </p:cNvPicPr>
                      <p:nvPr/>
                    </p:nvPicPr>
                    <p:blipFill>
                      <a:blip r:embed="rId7"/>
                      <a:srcRect/>
                      <a:stretch>
                        <a:fillRect/>
                      </a:stretch>
                    </p:blipFill>
                    <p:spPr bwMode="auto">
                      <a:xfrm>
                        <a:off x="789041" y="5824894"/>
                        <a:ext cx="684007" cy="739467"/>
                      </a:xfrm>
                      <a:prstGeom prst="rect">
                        <a:avLst/>
                      </a:prstGeom>
                      <a:noFill/>
                    </p:spPr>
                  </p:pic>
                </p:oleObj>
              </mc:Fallback>
            </mc:AlternateContent>
          </a:graphicData>
        </a:graphic>
      </p:graphicFrame>
      <p:graphicFrame>
        <p:nvGraphicFramePr>
          <p:cNvPr id="43" name="Object 42">
            <a:extLst>
              <a:ext uri="{FF2B5EF4-FFF2-40B4-BE49-F238E27FC236}">
                <a16:creationId xmlns:a16="http://schemas.microsoft.com/office/drawing/2014/main" id="{FABE83C8-6946-CDCB-8BC7-2A20A972B0C6}"/>
              </a:ext>
            </a:extLst>
          </p:cNvPr>
          <p:cNvGraphicFramePr>
            <a:graphicFrameLocks noChangeAspect="1"/>
          </p:cNvGraphicFramePr>
          <p:nvPr>
            <p:extLst>
              <p:ext uri="{D42A27DB-BD31-4B8C-83A1-F6EECF244321}">
                <p14:modId xmlns:p14="http://schemas.microsoft.com/office/powerpoint/2010/main" val="3115687017"/>
              </p:ext>
            </p:extLst>
          </p:nvPr>
        </p:nvGraphicFramePr>
        <p:xfrm>
          <a:off x="10680670" y="5512865"/>
          <a:ext cx="573086" cy="480653"/>
        </p:xfrm>
        <a:graphic>
          <a:graphicData uri="http://schemas.openxmlformats.org/presentationml/2006/ole">
            <mc:AlternateContent xmlns:mc="http://schemas.openxmlformats.org/markup-compatibility/2006">
              <mc:Choice xmlns:v="urn:schemas-microsoft-com:vml" Requires="v">
                <p:oleObj name="Equation" r:id="rId8" imgW="190335" imgH="164957" progId="Equation.DSMT4">
                  <p:embed/>
                </p:oleObj>
              </mc:Choice>
              <mc:Fallback>
                <p:oleObj name="Equation" r:id="rId8" imgW="190335" imgH="164957" progId="Equation.DSMT4">
                  <p:embed/>
                  <p:pic>
                    <p:nvPicPr>
                      <p:cNvPr id="43" name="Object 42">
                        <a:extLst>
                          <a:ext uri="{FF2B5EF4-FFF2-40B4-BE49-F238E27FC236}">
                            <a16:creationId xmlns:a16="http://schemas.microsoft.com/office/drawing/2014/main" id="{FABE83C8-6946-CDCB-8BC7-2A20A972B0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0670" y="5512865"/>
                        <a:ext cx="573086" cy="480653"/>
                      </a:xfrm>
                      <a:prstGeom prst="rect">
                        <a:avLst/>
                      </a:prstGeom>
                      <a:noFill/>
                    </p:spPr>
                  </p:pic>
                </p:oleObj>
              </mc:Fallback>
            </mc:AlternateContent>
          </a:graphicData>
        </a:graphic>
      </p:graphicFrame>
    </p:spTree>
    <p:extLst>
      <p:ext uri="{BB962C8B-B14F-4D97-AF65-F5344CB8AC3E}">
        <p14:creationId xmlns:p14="http://schemas.microsoft.com/office/powerpoint/2010/main" val="399874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par>
                                <p:cTn id="16" presetID="14" presetClass="entr" presetSubtype="1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par>
                                <p:cTn id="19" presetID="14"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err="1">
                <a:solidFill>
                  <a:srgbClr val="C55A11"/>
                </a:solidFill>
                <a:latin typeface="Times New Roman" panose="02020603050405020304" pitchFamily="18" charset="0"/>
                <a:cs typeface="Times New Roman" panose="02020603050405020304" pitchFamily="18" charset="0"/>
              </a:rPr>
              <a:t>HOẠT</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ĐỘNG</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MỞ</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ĐẦU</a:t>
            </a:r>
            <a:endParaRPr lang="en-US" sz="2800" dirty="0">
              <a:solidFill>
                <a:srgbClr val="C55A11"/>
              </a:solidFill>
            </a:endParaRPr>
          </a:p>
        </p:txBody>
      </p:sp>
      <p:sp>
        <p:nvSpPr>
          <p:cNvPr id="2" name="Thought Bubble: Cloud 1">
            <a:extLst>
              <a:ext uri="{FF2B5EF4-FFF2-40B4-BE49-F238E27FC236}">
                <a16:creationId xmlns:a16="http://schemas.microsoft.com/office/drawing/2014/main" id="{518C4D58-51AD-84E1-F90B-09078D70BE10}"/>
              </a:ext>
            </a:extLst>
          </p:cNvPr>
          <p:cNvSpPr/>
          <p:nvPr/>
        </p:nvSpPr>
        <p:spPr>
          <a:xfrm>
            <a:off x="5639001" y="3116926"/>
            <a:ext cx="4066803" cy="3307400"/>
          </a:xfrm>
          <a:prstGeom prst="cloudCallout">
            <a:avLst>
              <a:gd name="adj1" fmla="val -62760"/>
              <a:gd name="adj2" fmla="val 2005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Arial" panose="020B0604020202020204" pitchFamily="34" charset="0"/>
                <a:cs typeface="Arial" panose="020B0604020202020204" pitchFamily="34" charset="0"/>
              </a:rPr>
              <a:t>Bảng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kê</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kê</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p>
          <a:p>
            <a:pPr algn="ctr"/>
            <a:r>
              <a:rPr lang="en-US" sz="2800" dirty="0">
                <a:latin typeface="Arial" panose="020B0604020202020204" pitchFamily="34" charset="0"/>
                <a:cs typeface="Arial" panose="020B0604020202020204" pitchFamily="34" charset="0"/>
              </a:rPr>
              <a:t> </a:t>
            </a:r>
            <a:endParaRPr lang="en-US" sz="2800" dirty="0">
              <a:solidFill>
                <a:schemeClr val="bg1"/>
              </a:solidFill>
              <a:latin typeface="Arial" panose="020B0604020202020204" pitchFamily="34" charset="0"/>
              <a:cs typeface="Arial" panose="020B0604020202020204" pitchFamily="34" charset="0"/>
            </a:endParaRPr>
          </a:p>
        </p:txBody>
      </p:sp>
      <p:pic>
        <p:nvPicPr>
          <p:cNvPr id="19" name="Picture 18" descr="A cartoon character with hands on hips&#10;&#10;Description automatically generated">
            <a:extLst>
              <a:ext uri="{FF2B5EF4-FFF2-40B4-BE49-F238E27FC236}">
                <a16:creationId xmlns:a16="http://schemas.microsoft.com/office/drawing/2014/main" id="{1214EFF3-5998-A0DF-CED0-34031B7ED6D2}"/>
              </a:ext>
            </a:extLst>
          </p:cNvPr>
          <p:cNvPicPr>
            <a:picLocks noChangeAspect="1"/>
          </p:cNvPicPr>
          <p:nvPr/>
        </p:nvPicPr>
        <p:blipFill>
          <a:blip r:embed="rId3"/>
          <a:stretch>
            <a:fillRect/>
          </a:stretch>
        </p:blipFill>
        <p:spPr>
          <a:xfrm>
            <a:off x="3247813" y="4395996"/>
            <a:ext cx="1720695" cy="2510524"/>
          </a:xfrm>
          <a:prstGeom prst="rect">
            <a:avLst/>
          </a:prstGeom>
        </p:spPr>
      </p:pic>
      <p:pic>
        <p:nvPicPr>
          <p:cNvPr id="3" name="Picture 2">
            <a:extLst>
              <a:ext uri="{FF2B5EF4-FFF2-40B4-BE49-F238E27FC236}">
                <a16:creationId xmlns:a16="http://schemas.microsoft.com/office/drawing/2014/main" id="{B34956B9-02EE-EE94-0733-53C1B99F9CB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49369" t="30638" r="15265" b="23121"/>
          <a:stretch/>
        </p:blipFill>
        <p:spPr>
          <a:xfrm>
            <a:off x="6118418" y="73038"/>
            <a:ext cx="4005992" cy="2946348"/>
          </a:xfrm>
          <a:prstGeom prst="rect">
            <a:avLst/>
          </a:prstGeom>
        </p:spPr>
      </p:pic>
      <p:pic>
        <p:nvPicPr>
          <p:cNvPr id="4" name="Picture 3">
            <a:extLst>
              <a:ext uri="{FF2B5EF4-FFF2-40B4-BE49-F238E27FC236}">
                <a16:creationId xmlns:a16="http://schemas.microsoft.com/office/drawing/2014/main" id="{E71A518E-8877-F5A6-4DB3-E472760BA74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Lst>
          </a:blip>
          <a:srcRect l="18830" t="45728" r="36004" b="28226"/>
          <a:stretch/>
        </p:blipFill>
        <p:spPr>
          <a:xfrm>
            <a:off x="32922" y="2609790"/>
            <a:ext cx="5506703" cy="1786206"/>
          </a:xfrm>
          <a:prstGeom prst="rect">
            <a:avLst/>
          </a:prstGeom>
        </p:spPr>
      </p:pic>
      <p:sp>
        <p:nvSpPr>
          <p:cNvPr id="6" name="TextBox 5">
            <a:extLst>
              <a:ext uri="{FF2B5EF4-FFF2-40B4-BE49-F238E27FC236}">
                <a16:creationId xmlns:a16="http://schemas.microsoft.com/office/drawing/2014/main" id="{6DC34AA2-F3A4-F8F5-530B-C75F6CCCC95A}"/>
              </a:ext>
            </a:extLst>
          </p:cNvPr>
          <p:cNvSpPr txBox="1"/>
          <p:nvPr/>
        </p:nvSpPr>
        <p:spPr>
          <a:xfrm>
            <a:off x="163916" y="827773"/>
            <a:ext cx="6230044" cy="1815882"/>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Bảng</a:t>
            </a:r>
            <a:r>
              <a:rPr lang="en-US" sz="2800" dirty="0">
                <a:latin typeface="Arial" panose="020B0604020202020204" pitchFamily="34" charset="0"/>
                <a:cs typeface="Arial" panose="020B0604020202020204" pitchFamily="34" charset="0"/>
              </a:rPr>
              <a:t> 16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Huế</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94334" y="2476263"/>
            <a:ext cx="9601200" cy="1332096"/>
          </a:xfrm>
          <a:prstGeom prst="rect">
            <a:avLst/>
          </a:prstGeom>
          <a:noFill/>
        </p:spPr>
        <p:txBody>
          <a:bodyPr wrap="square">
            <a:spAutoFit/>
          </a:bodyPr>
          <a:lstStyle/>
          <a:p>
            <a:pPr marL="342900" lvl="0" indent="-342900" algn="just">
              <a:lnSpc>
                <a:spcPct val="115000"/>
              </a:lnSpc>
              <a:spcBef>
                <a:spcPts val="600"/>
              </a:spcBef>
              <a:buFont typeface="Times New Roman" panose="02020603050405020304" pitchFamily="18" charset="0"/>
              <a:buChar char="-"/>
            </a:pPr>
            <a:r>
              <a:rPr lang="vi-VN" sz="2400" b="1" dirty="0">
                <a:solidFill>
                  <a:srgbClr val="000000"/>
                </a:solidFill>
                <a:effectLst/>
                <a:latin typeface="Arial" panose="020B0604020202020204" pitchFamily="34" charset="0"/>
                <a:ea typeface="Calibri" panose="020F0502020204030204" pitchFamily="34" charset="0"/>
              </a:rPr>
              <a:t>HS học thuộc kiến thức trọng tâm. </a:t>
            </a:r>
            <a:r>
              <a:rPr lang="en-US" sz="2400" b="1" dirty="0" err="1">
                <a:solidFill>
                  <a:srgbClr val="000000"/>
                </a:solidFill>
                <a:effectLst/>
                <a:latin typeface="Arial" panose="020B0604020202020204" pitchFamily="34" charset="0"/>
                <a:ea typeface="Calibri" panose="020F0502020204030204" pitchFamily="34" charset="0"/>
              </a:rPr>
              <a:t>Làm</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bài</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tập</a:t>
            </a:r>
            <a:r>
              <a:rPr lang="en-US" sz="2400" b="1" dirty="0">
                <a:solidFill>
                  <a:srgbClr val="000000"/>
                </a:solidFill>
                <a:effectLst/>
                <a:latin typeface="Arial" panose="020B0604020202020204" pitchFamily="34" charset="0"/>
                <a:ea typeface="Calibri" panose="020F0502020204030204" pitchFamily="34" charset="0"/>
              </a:rPr>
              <a:t> 1a/23 (SGK)</a:t>
            </a:r>
            <a:endParaRPr lang="en-US" sz="2400" b="1"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15000"/>
              </a:lnSpc>
              <a:buFont typeface="Times New Roman" panose="02020603050405020304" pitchFamily="18" charset="0"/>
              <a:buChar char="-"/>
            </a:pPr>
            <a:r>
              <a:rPr lang="en-US" sz="2400" b="1" dirty="0" err="1">
                <a:solidFill>
                  <a:srgbClr val="000000"/>
                </a:solidFill>
                <a:effectLst/>
                <a:latin typeface="Arial" panose="020B0604020202020204" pitchFamily="34" charset="0"/>
                <a:ea typeface="Calibri" panose="020F0502020204030204" pitchFamily="34" charset="0"/>
              </a:rPr>
              <a:t>Làm</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bài</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tập</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được</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giao</a:t>
            </a:r>
            <a:r>
              <a:rPr lang="en-US" sz="2400" b="1" dirty="0">
                <a:solidFill>
                  <a:srgbClr val="000000"/>
                </a:solidFill>
                <a:effectLst/>
                <a:latin typeface="Arial" panose="020B0604020202020204" pitchFamily="34" charset="0"/>
                <a:ea typeface="Calibri" panose="020F0502020204030204" pitchFamily="34" charset="0"/>
              </a:rPr>
              <a:t>.</a:t>
            </a:r>
            <a:endParaRPr lang="en-US" sz="2400" b="1"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15000"/>
              </a:lnSpc>
              <a:spcAft>
                <a:spcPts val="600"/>
              </a:spcAft>
              <a:buFont typeface="Times New Roman" panose="02020603050405020304" pitchFamily="18" charset="0"/>
              <a:buChar char="-"/>
            </a:pPr>
            <a:r>
              <a:rPr lang="en-US" sz="2400" b="1" dirty="0" err="1">
                <a:solidFill>
                  <a:srgbClr val="000000"/>
                </a:solidFill>
                <a:effectLst/>
                <a:latin typeface="Arial" panose="020B0604020202020204" pitchFamily="34" charset="0"/>
                <a:ea typeface="Calibri" panose="020F0502020204030204" pitchFamily="34" charset="0"/>
              </a:rPr>
              <a:t>Chuẩn</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bị</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phần</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tiếp</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theo</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tiết</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sau</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học</a:t>
            </a:r>
            <a:r>
              <a:rPr lang="en-US" sz="2400" b="1" dirty="0">
                <a:solidFill>
                  <a:srgbClr val="000000"/>
                </a:solidFill>
                <a:effectLst/>
                <a:latin typeface="Arial" panose="020B0604020202020204" pitchFamily="34" charset="0"/>
                <a:ea typeface="Calibri" panose="020F0502020204030204" pitchFamily="34" charset="0"/>
              </a:rPr>
              <a:t> </a:t>
            </a:r>
            <a:r>
              <a:rPr lang="en-US" sz="2400" b="1" dirty="0" err="1">
                <a:solidFill>
                  <a:srgbClr val="000000"/>
                </a:solidFill>
                <a:effectLst/>
                <a:latin typeface="Arial" panose="020B0604020202020204" pitchFamily="34" charset="0"/>
                <a:ea typeface="Calibri" panose="020F0502020204030204" pitchFamily="34" charset="0"/>
              </a:rPr>
              <a:t>tiếp</a:t>
            </a:r>
            <a:r>
              <a:rPr lang="en-US" sz="2400" b="1" dirty="0">
                <a:solidFill>
                  <a:srgbClr val="000000"/>
                </a:solidFill>
                <a:effectLst/>
                <a:latin typeface="Arial" panose="020B0604020202020204" pitchFamily="34" charset="0"/>
                <a:ea typeface="Calibri" panose="020F0502020204030204" pitchFamily="34" charset="0"/>
              </a:rPr>
              <a:t>.</a:t>
            </a:r>
            <a:endParaRPr lang="en-US" sz="2400" b="1"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TextBox 14">
            <a:extLst>
              <a:ext uri="{FF2B5EF4-FFF2-40B4-BE49-F238E27FC236}">
                <a16:creationId xmlns:a16="http://schemas.microsoft.com/office/drawing/2014/main" id="{B1323B0D-B14B-722D-E55B-FB4D3619A859}"/>
              </a:ext>
            </a:extLst>
          </p:cNvPr>
          <p:cNvSpPr txBox="1"/>
          <p:nvPr/>
        </p:nvSpPr>
        <p:spPr>
          <a:xfrm>
            <a:off x="36141" y="0"/>
            <a:ext cx="7454684" cy="482633"/>
          </a:xfrm>
          <a:prstGeom prst="rect">
            <a:avLst/>
          </a:prstGeom>
          <a:noFill/>
        </p:spPr>
        <p:txBody>
          <a:bodyPr wrap="square">
            <a:spAutoFit/>
          </a:bodyPr>
          <a:lstStyle/>
          <a:p>
            <a:pPr>
              <a:lnSpc>
                <a:spcPct val="115000"/>
              </a:lnSpc>
              <a:spcBef>
                <a:spcPts val="600"/>
              </a:spcBef>
              <a:spcAft>
                <a:spcPts val="600"/>
              </a:spcAft>
            </a:pPr>
            <a:r>
              <a:rPr lang="vi-VN" sz="2400" b="1" dirty="0">
                <a:solidFill>
                  <a:srgbClr val="FF0000"/>
                </a:solidFill>
                <a:effectLst/>
                <a:latin typeface="Arial" panose="020B0604020202020204" pitchFamily="34" charset="0"/>
                <a:ea typeface="Calibri" panose="020F0502020204030204" pitchFamily="34" charset="0"/>
              </a:rPr>
              <a:t>I. Tần số. Bảng tần số. Biểu đồ tần số</a:t>
            </a:r>
            <a:endParaRPr lang="en-US" sz="2400" dirty="0">
              <a:solidFill>
                <a:srgbClr val="000000"/>
              </a:solidFill>
              <a:effectLst/>
              <a:latin typeface="Times New Roman" panose="02020603050405020304" pitchFamily="18" charset="0"/>
              <a:ea typeface="Calibri" panose="020F0502020204030204" pitchFamily="34" charset="0"/>
            </a:endParaRPr>
          </a:p>
        </p:txBody>
      </p:sp>
      <p:sp>
        <p:nvSpPr>
          <p:cNvPr id="37" name="TextBox 36">
            <a:extLst>
              <a:ext uri="{FF2B5EF4-FFF2-40B4-BE49-F238E27FC236}">
                <a16:creationId xmlns:a16="http://schemas.microsoft.com/office/drawing/2014/main" id="{3DDA8F5C-D589-87E3-E355-28D05197A028}"/>
              </a:ext>
            </a:extLst>
          </p:cNvPr>
          <p:cNvSpPr txBox="1"/>
          <p:nvPr/>
        </p:nvSpPr>
        <p:spPr>
          <a:xfrm>
            <a:off x="171465" y="4558294"/>
            <a:ext cx="901219" cy="461665"/>
          </a:xfrm>
          <a:prstGeom prst="rect">
            <a:avLst/>
          </a:prstGeom>
          <a:noFill/>
        </p:spPr>
        <p:txBody>
          <a:bodyPr wrap="square" rtlCol="0">
            <a:spAutoFit/>
          </a:bodyPr>
          <a:lstStyle/>
          <a:p>
            <a:r>
              <a:rPr lang="en-US" sz="2400" b="1" u="sng" dirty="0" err="1">
                <a:latin typeface="Arial" panose="020B0604020202020204" pitchFamily="34" charset="0"/>
                <a:cs typeface="Arial" panose="020B0604020202020204" pitchFamily="34" charset="0"/>
              </a:rPr>
              <a:t>Giải</a:t>
            </a:r>
            <a:endParaRPr lang="en-US" sz="2400" b="1" u="sng"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90A4A0D3-0408-E797-9F9D-0A1E42FC6EEC}"/>
              </a:ext>
            </a:extLst>
          </p:cNvPr>
          <p:cNvGrpSpPr/>
          <p:nvPr/>
        </p:nvGrpSpPr>
        <p:grpSpPr>
          <a:xfrm>
            <a:off x="241521" y="1059510"/>
            <a:ext cx="11291398" cy="1231123"/>
            <a:chOff x="272265" y="1382735"/>
            <a:chExt cx="11291398" cy="1231123"/>
          </a:xfrm>
        </p:grpSpPr>
        <p:pic>
          <p:nvPicPr>
            <p:cNvPr id="12" name="Picture 11">
              <a:extLst>
                <a:ext uri="{FF2B5EF4-FFF2-40B4-BE49-F238E27FC236}">
                  <a16:creationId xmlns:a16="http://schemas.microsoft.com/office/drawing/2014/main" id="{9A2B3CA0-92A4-916B-6B7B-F8914AE58835}"/>
                </a:ext>
              </a:extLst>
            </p:cNvPr>
            <p:cNvPicPr>
              <a:picLocks noChangeAspect="1"/>
            </p:cNvPicPr>
            <p:nvPr/>
          </p:nvPicPr>
          <p:blipFill>
            <a:blip r:embed="rId3"/>
            <a:stretch>
              <a:fillRect/>
            </a:stretch>
          </p:blipFill>
          <p:spPr>
            <a:xfrm>
              <a:off x="272265" y="1382735"/>
              <a:ext cx="1116023" cy="579473"/>
            </a:xfrm>
            <a:prstGeom prst="rect">
              <a:avLst/>
            </a:prstGeom>
          </p:spPr>
        </p:pic>
        <p:sp>
          <p:nvSpPr>
            <p:cNvPr id="16" name="TextBox 15">
              <a:extLst>
                <a:ext uri="{FF2B5EF4-FFF2-40B4-BE49-F238E27FC236}">
                  <a16:creationId xmlns:a16="http://schemas.microsoft.com/office/drawing/2014/main" id="{255872AE-6C04-CD02-7024-4C1D817BB03C}"/>
                </a:ext>
              </a:extLst>
            </p:cNvPr>
            <p:cNvSpPr txBox="1"/>
            <p:nvPr/>
          </p:nvSpPr>
          <p:spPr>
            <a:xfrm>
              <a:off x="320162" y="1413529"/>
              <a:ext cx="11243501"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           Sau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60 </a:t>
              </a:r>
              <a:r>
                <a:rPr lang="en-US" sz="2400" dirty="0" err="1">
                  <a:latin typeface="Arial" panose="020B0604020202020204" pitchFamily="34" charset="0"/>
                  <a:cs typeface="Arial" panose="020B0604020202020204" pitchFamily="34" charset="0"/>
                </a:rPr>
                <a:t>hộ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ta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(hay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gọi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6AC0E26F-F8C4-A96B-FB10-EDE02B091C37}"/>
              </a:ext>
            </a:extLst>
          </p:cNvPr>
          <p:cNvSpPr txBox="1"/>
          <p:nvPr/>
        </p:nvSpPr>
        <p:spPr>
          <a:xfrm>
            <a:off x="9625613" y="640939"/>
            <a:ext cx="1928186" cy="369332"/>
          </a:xfrm>
          <a:prstGeom prst="rect">
            <a:avLst/>
          </a:prstGeom>
          <a:noFill/>
        </p:spPr>
        <p:txBody>
          <a:bodyPr wrap="square">
            <a:spAutoFit/>
          </a:bodyPr>
          <a:lstStyle/>
          <a:p>
            <a:pPr algn="ctr"/>
            <a:r>
              <a:rPr lang="en-US" b="1" i="1" dirty="0" err="1">
                <a:solidFill>
                  <a:srgbClr val="7030A0"/>
                </a:solidFill>
                <a:latin typeface="Times New Roman" panose="02020603050405020304" pitchFamily="18" charset="0"/>
              </a:rPr>
              <a:t>Hoạt</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động</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cặp</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đôi</a:t>
            </a:r>
            <a:endParaRPr lang="en-US" b="1" i="1" dirty="0">
              <a:solidFill>
                <a:srgbClr val="7030A0"/>
              </a:solidFill>
              <a:latin typeface="Times New Roman" panose="02020603050405020304" pitchFamily="18" charset="0"/>
            </a:endParaRPr>
          </a:p>
        </p:txBody>
      </p:sp>
      <p:pic>
        <p:nvPicPr>
          <p:cNvPr id="9" name="Picture 8">
            <a:extLst>
              <a:ext uri="{FF2B5EF4-FFF2-40B4-BE49-F238E27FC236}">
                <a16:creationId xmlns:a16="http://schemas.microsoft.com/office/drawing/2014/main" id="{17767358-6091-5E1B-34C4-5AB17ADE1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7383" y="-88238"/>
            <a:ext cx="888644" cy="784187"/>
          </a:xfrm>
          <a:prstGeom prst="rect">
            <a:avLst/>
          </a:prstGeom>
        </p:spPr>
      </p:pic>
      <p:sp>
        <p:nvSpPr>
          <p:cNvPr id="25" name="TextBox 24">
            <a:extLst>
              <a:ext uri="{FF2B5EF4-FFF2-40B4-BE49-F238E27FC236}">
                <a16:creationId xmlns:a16="http://schemas.microsoft.com/office/drawing/2014/main" id="{15033DAA-138C-A1B8-02CF-D9DF1B5BF0D4}"/>
              </a:ext>
            </a:extLst>
          </p:cNvPr>
          <p:cNvSpPr txBox="1"/>
          <p:nvPr/>
        </p:nvSpPr>
        <p:spPr>
          <a:xfrm>
            <a:off x="320162" y="514726"/>
            <a:ext cx="7451386" cy="482633"/>
          </a:xfrm>
          <a:prstGeom prst="rect">
            <a:avLst/>
          </a:prstGeom>
          <a:noFill/>
        </p:spPr>
        <p:txBody>
          <a:bodyPr wrap="square">
            <a:spAutoFit/>
          </a:bodyPr>
          <a:lstStyle/>
          <a:p>
            <a:pPr>
              <a:lnSpc>
                <a:spcPct val="115000"/>
              </a:lnSpc>
              <a:spcBef>
                <a:spcPts val="600"/>
              </a:spcBef>
              <a:spcAft>
                <a:spcPts val="600"/>
              </a:spcAft>
            </a:pPr>
            <a:r>
              <a:rPr lang="vi-VN" sz="2400" b="1" dirty="0">
                <a:solidFill>
                  <a:srgbClr val="FF0000"/>
                </a:solidFill>
                <a:effectLst/>
                <a:latin typeface="Arial" panose="020B0604020202020204" pitchFamily="34" charset="0"/>
                <a:ea typeface="Calibri" panose="020F0502020204030204" pitchFamily="34" charset="0"/>
              </a:rPr>
              <a:t>1. Tần số và bảng tần số</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44" name="Picture 43">
            <a:extLst>
              <a:ext uri="{FF2B5EF4-FFF2-40B4-BE49-F238E27FC236}">
                <a16:creationId xmlns:a16="http://schemas.microsoft.com/office/drawing/2014/main" id="{131A1308-E6A7-282B-6137-A597AA29B4C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12291" t="57963" r="35417" b="29072"/>
          <a:stretch/>
        </p:blipFill>
        <p:spPr>
          <a:xfrm>
            <a:off x="622074" y="2319498"/>
            <a:ext cx="9601325" cy="1338997"/>
          </a:xfrm>
          <a:prstGeom prst="rect">
            <a:avLst/>
          </a:prstGeom>
        </p:spPr>
      </p:pic>
      <p:sp>
        <p:nvSpPr>
          <p:cNvPr id="48" name="TextBox 47">
            <a:extLst>
              <a:ext uri="{FF2B5EF4-FFF2-40B4-BE49-F238E27FC236}">
                <a16:creationId xmlns:a16="http://schemas.microsoft.com/office/drawing/2014/main" id="{3AFDF62E-75E3-A057-D9D3-526A0C766D8E}"/>
              </a:ext>
            </a:extLst>
          </p:cNvPr>
          <p:cNvSpPr txBox="1"/>
          <p:nvPr/>
        </p:nvSpPr>
        <p:spPr>
          <a:xfrm>
            <a:off x="1203214" y="4485500"/>
            <a:ext cx="10254553" cy="907364"/>
          </a:xfrm>
          <a:prstGeom prst="rect">
            <a:avLst/>
          </a:prstGeom>
          <a:noFill/>
        </p:spPr>
        <p:txBody>
          <a:bodyPr wrap="square">
            <a:spAutoFit/>
          </a:bodyPr>
          <a:lstStyle/>
          <a:p>
            <a:pPr marL="342900" lvl="0" indent="-342900">
              <a:lnSpc>
                <a:spcPct val="115000"/>
              </a:lnSpc>
              <a:spcBef>
                <a:spcPts val="600"/>
              </a:spcBef>
              <a:spcAft>
                <a:spcPts val="600"/>
              </a:spcAft>
              <a:buFont typeface="+mj-lt"/>
              <a:buAutoNum type="alphaLcParenR"/>
            </a:pPr>
            <a:r>
              <a:rPr lang="en-US" sz="2400" dirty="0">
                <a:solidFill>
                  <a:srgbClr val="000000"/>
                </a:solidFill>
                <a:effectLst/>
                <a:latin typeface="Arial" panose="020B0604020202020204" pitchFamily="34" charset="0"/>
                <a:ea typeface="Calibri" panose="020F0502020204030204" pitchFamily="34" charset="0"/>
              </a:rPr>
              <a:t>Trong 60 </a:t>
            </a:r>
            <a:r>
              <a:rPr lang="en-US" sz="2400" dirty="0" err="1">
                <a:solidFill>
                  <a:srgbClr val="000000"/>
                </a:solidFill>
                <a:effectLst/>
                <a:latin typeface="Arial" panose="020B0604020202020204" pitchFamily="34" charset="0"/>
                <a:ea typeface="Calibri" panose="020F0502020204030204" pitchFamily="34" charset="0"/>
              </a:rPr>
              <a:t>số</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liệu</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thống</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kê</a:t>
            </a:r>
            <a:r>
              <a:rPr lang="en-US" sz="2400" dirty="0">
                <a:solidFill>
                  <a:srgbClr val="000000"/>
                </a:solidFill>
                <a:effectLst/>
                <a:latin typeface="Arial" panose="020B0604020202020204" pitchFamily="34" charset="0"/>
                <a:ea typeface="Calibri" panose="020F0502020204030204" pitchFamily="34" charset="0"/>
              </a:rPr>
              <a:t> ở </a:t>
            </a:r>
            <a:r>
              <a:rPr lang="en-US" sz="2400" dirty="0" err="1">
                <a:solidFill>
                  <a:srgbClr val="000000"/>
                </a:solidFill>
                <a:effectLst/>
                <a:latin typeface="Arial" panose="020B0604020202020204" pitchFamily="34" charset="0"/>
                <a:ea typeface="Calibri" panose="020F0502020204030204" pitchFamily="34" charset="0"/>
              </a:rPr>
              <a:t>trên</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có</a:t>
            </a:r>
            <a:r>
              <a:rPr lang="en-US" sz="2400" dirty="0">
                <a:solidFill>
                  <a:srgbClr val="000000"/>
                </a:solidFill>
                <a:effectLst/>
                <a:latin typeface="Arial" panose="020B0604020202020204" pitchFamily="34" charset="0"/>
                <a:ea typeface="Calibri" panose="020F0502020204030204" pitchFamily="34" charset="0"/>
              </a:rPr>
              <a:t> 5 </a:t>
            </a:r>
            <a:r>
              <a:rPr lang="en-US" sz="2400" dirty="0" err="1">
                <a:solidFill>
                  <a:srgbClr val="000000"/>
                </a:solidFill>
                <a:effectLst/>
                <a:latin typeface="Arial" panose="020B0604020202020204" pitchFamily="34" charset="0"/>
                <a:ea typeface="Calibri" panose="020F0502020204030204" pitchFamily="34" charset="0"/>
              </a:rPr>
              <a:t>giá</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trị</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khác</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nhau</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Đó</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là</a:t>
            </a:r>
            <a:r>
              <a:rPr lang="en-US" sz="2400" dirty="0">
                <a:solidFill>
                  <a:srgbClr val="000000"/>
                </a:solidFill>
                <a:effectLst/>
                <a:latin typeface="Arial" panose="020B0604020202020204" pitchFamily="34" charset="0"/>
                <a:ea typeface="Calibri" panose="020F0502020204030204" pitchFamily="34" charset="0"/>
              </a:rPr>
              <a:t>: 4, 5, 6, 7, 8.</a:t>
            </a:r>
            <a:endParaRPr lang="en-US" sz="2400" dirty="0">
              <a:solidFill>
                <a:srgbClr val="000000"/>
              </a:solidFill>
              <a:effectLst/>
              <a:latin typeface="Times New Roman" panose="02020603050405020304" pitchFamily="18" charset="0"/>
              <a:ea typeface="Calibri" panose="020F0502020204030204" pitchFamily="34" charset="0"/>
            </a:endParaRPr>
          </a:p>
        </p:txBody>
      </p:sp>
      <p:sp>
        <p:nvSpPr>
          <p:cNvPr id="52" name="TextBox 51">
            <a:extLst>
              <a:ext uri="{FF2B5EF4-FFF2-40B4-BE49-F238E27FC236}">
                <a16:creationId xmlns:a16="http://schemas.microsoft.com/office/drawing/2014/main" id="{D50B5D90-7BB7-7BDF-E110-C0CF8317D578}"/>
              </a:ext>
            </a:extLst>
          </p:cNvPr>
          <p:cNvSpPr txBox="1"/>
          <p:nvPr/>
        </p:nvSpPr>
        <p:spPr>
          <a:xfrm>
            <a:off x="1181197" y="5370222"/>
            <a:ext cx="10316044" cy="1330364"/>
          </a:xfrm>
          <a:prstGeom prst="rect">
            <a:avLst/>
          </a:prstGeom>
          <a:noFill/>
        </p:spPr>
        <p:txBody>
          <a:bodyPr wrap="square">
            <a:spAutoFit/>
          </a:bodyPr>
          <a:lstStyle/>
          <a:p>
            <a:pPr lvl="0">
              <a:lnSpc>
                <a:spcPct val="115000"/>
              </a:lnSpc>
              <a:spcBef>
                <a:spcPts val="600"/>
              </a:spcBef>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a:lnSpc>
                <a:spcPct val="115000"/>
              </a:lnSpc>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24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a:lnSpc>
                <a:spcPct val="115000"/>
              </a:lnSpc>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1CCD413D-272B-1967-607A-6FEA203ABBEB}"/>
              </a:ext>
            </a:extLst>
          </p:cNvPr>
          <p:cNvSpPr txBox="1"/>
          <p:nvPr/>
        </p:nvSpPr>
        <p:spPr>
          <a:xfrm>
            <a:off x="52690" y="3523298"/>
            <a:ext cx="11444551" cy="482633"/>
          </a:xfrm>
          <a:prstGeom prst="rect">
            <a:avLst/>
          </a:prstGeom>
          <a:noFill/>
        </p:spPr>
        <p:txBody>
          <a:bodyPr wrap="square">
            <a:spAutoFit/>
          </a:bodyPr>
          <a:lstStyle/>
          <a:p>
            <a:pPr marL="342900" lvl="0" indent="-342900">
              <a:lnSpc>
                <a:spcPct val="115000"/>
              </a:lnSpc>
              <a:spcBef>
                <a:spcPts val="600"/>
              </a:spcBef>
              <a:spcAft>
                <a:spcPts val="600"/>
              </a:spcAft>
              <a:buFont typeface="+mj-lt"/>
              <a:buAutoNum type="alphaLcParenR"/>
            </a:pPr>
            <a:r>
              <a:rPr lang="en-US" sz="2400" dirty="0">
                <a:solidFill>
                  <a:srgbClr val="000000"/>
                </a:solidFill>
                <a:effectLst/>
                <a:latin typeface="Arial" panose="020B0604020202020204" pitchFamily="34" charset="0"/>
                <a:ea typeface="Calibri" panose="020F0502020204030204" pitchFamily="34" charset="0"/>
              </a:rPr>
              <a:t>Trong 60 </a:t>
            </a:r>
            <a:r>
              <a:rPr lang="en-US" sz="2400" dirty="0" err="1">
                <a:solidFill>
                  <a:srgbClr val="000000"/>
                </a:solidFill>
                <a:effectLst/>
                <a:latin typeface="Arial" panose="020B0604020202020204" pitchFamily="34" charset="0"/>
                <a:ea typeface="Calibri" panose="020F0502020204030204" pitchFamily="34" charset="0"/>
              </a:rPr>
              <a:t>số</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liệu</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thống</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kê</a:t>
            </a:r>
            <a:r>
              <a:rPr lang="en-US" sz="2400" dirty="0">
                <a:solidFill>
                  <a:srgbClr val="000000"/>
                </a:solidFill>
                <a:effectLst/>
                <a:latin typeface="Arial" panose="020B0604020202020204" pitchFamily="34" charset="0"/>
                <a:ea typeface="Calibri" panose="020F0502020204030204" pitchFamily="34" charset="0"/>
              </a:rPr>
              <a:t> ở </a:t>
            </a:r>
            <a:r>
              <a:rPr lang="en-US" sz="2400" dirty="0" err="1">
                <a:solidFill>
                  <a:srgbClr val="000000"/>
                </a:solidFill>
                <a:effectLst/>
                <a:latin typeface="Arial" panose="020B0604020202020204" pitchFamily="34" charset="0"/>
                <a:ea typeface="Calibri" panose="020F0502020204030204" pitchFamily="34" charset="0"/>
              </a:rPr>
              <a:t>trên</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có</a:t>
            </a:r>
            <a:r>
              <a:rPr lang="en-US" sz="2400" dirty="0">
                <a:solidFill>
                  <a:srgbClr val="000000"/>
                </a:solidFill>
                <a:effectLst/>
                <a:latin typeface="Arial" panose="020B0604020202020204" pitchFamily="34" charset="0"/>
                <a:ea typeface="Calibri" panose="020F0502020204030204" pitchFamily="34" charset="0"/>
              </a:rPr>
              <a:t> bao </a:t>
            </a:r>
            <a:r>
              <a:rPr lang="en-US" sz="2400" dirty="0" err="1">
                <a:solidFill>
                  <a:srgbClr val="000000"/>
                </a:solidFill>
                <a:effectLst/>
                <a:latin typeface="Arial" panose="020B0604020202020204" pitchFamily="34" charset="0"/>
                <a:ea typeface="Calibri" panose="020F0502020204030204" pitchFamily="34" charset="0"/>
              </a:rPr>
              <a:t>nhiêu</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giá</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trị</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khác</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nhau</a:t>
            </a:r>
            <a:r>
              <a:rPr lang="en-US" sz="2400" dirty="0">
                <a:solidFill>
                  <a:srgbClr val="000000"/>
                </a:solidFill>
                <a:effectLst/>
                <a:latin typeface="Arial" panose="020B0604020202020204" pitchFamily="34"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p:txBody>
      </p:sp>
      <p:sp>
        <p:nvSpPr>
          <p:cNvPr id="54" name="TextBox 53">
            <a:extLst>
              <a:ext uri="{FF2B5EF4-FFF2-40B4-BE49-F238E27FC236}">
                <a16:creationId xmlns:a16="http://schemas.microsoft.com/office/drawing/2014/main" id="{E54DDF11-109E-7A7A-C101-B84C69B74F9B}"/>
              </a:ext>
            </a:extLst>
          </p:cNvPr>
          <p:cNvSpPr txBox="1"/>
          <p:nvPr/>
        </p:nvSpPr>
        <p:spPr>
          <a:xfrm>
            <a:off x="52690" y="3985919"/>
            <a:ext cx="11444551" cy="482633"/>
          </a:xfrm>
          <a:prstGeom prst="rect">
            <a:avLst/>
          </a:prstGeom>
          <a:noFill/>
        </p:spPr>
        <p:txBody>
          <a:bodyPr wrap="square">
            <a:spAutoFit/>
          </a:bodyPr>
          <a:lstStyle/>
          <a:p>
            <a:pPr lvl="0">
              <a:lnSpc>
                <a:spcPct val="115000"/>
              </a:lnSpc>
              <a:spcBef>
                <a:spcPts val="600"/>
              </a:spcBef>
              <a:spcAft>
                <a:spcPts val="600"/>
              </a:spcAft>
            </a:pPr>
            <a:r>
              <a:rPr lang="en-US" sz="2400" dirty="0">
                <a:solidFill>
                  <a:srgbClr val="000000"/>
                </a:solidFill>
                <a:effectLst/>
                <a:latin typeface="Arial" panose="020B0604020202020204" pitchFamily="34" charset="0"/>
                <a:ea typeface="Calibri" panose="020F0502020204030204" pitchFamily="34" charset="0"/>
              </a:rPr>
              <a:t>b) </a:t>
            </a:r>
            <a:r>
              <a:rPr lang="en-US" sz="2400" dirty="0" err="1">
                <a:solidFill>
                  <a:srgbClr val="000000"/>
                </a:solidFill>
                <a:effectLst/>
                <a:latin typeface="Arial" panose="020B0604020202020204" pitchFamily="34" charset="0"/>
                <a:ea typeface="Calibri" panose="020F0502020204030204" pitchFamily="34" charset="0"/>
              </a:rPr>
              <a:t>Mỗi</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giá</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effectLst/>
                <a:latin typeface="Arial" panose="020B0604020202020204" pitchFamily="34" charset="0"/>
                <a:ea typeface="Calibri" panose="020F0502020204030204" pitchFamily="34" charset="0"/>
              </a:rPr>
              <a:t>trị</a:t>
            </a:r>
            <a:r>
              <a:rPr lang="en-US" sz="2400" dirty="0">
                <a:solidFill>
                  <a:srgbClr val="000000"/>
                </a:solidFill>
                <a:effectLst/>
                <a:latin typeface="Arial" panose="020B0604020202020204" pitchFamily="34" charset="0"/>
                <a:ea typeface="Calibri" panose="020F0502020204030204" pitchFamily="34" charset="0"/>
              </a:rPr>
              <a:t> </a:t>
            </a:r>
            <a:r>
              <a:rPr lang="en-US" sz="2400" dirty="0" err="1">
                <a:solidFill>
                  <a:srgbClr val="000000"/>
                </a:solidFill>
                <a:latin typeface="Arial" panose="020B0604020202020204" pitchFamily="34" charset="0"/>
                <a:ea typeface="Calibri" panose="020F0502020204030204" pitchFamily="34" charset="0"/>
              </a:rPr>
              <a:t>đó</a:t>
            </a:r>
            <a:r>
              <a:rPr lang="en-US" sz="2400" dirty="0">
                <a:solidFill>
                  <a:srgbClr val="000000"/>
                </a:solidFill>
                <a:latin typeface="Arial" panose="020B0604020202020204" pitchFamily="34" charset="0"/>
                <a:ea typeface="Calibri" panose="020F0502020204030204" pitchFamily="34" charset="0"/>
              </a:rPr>
              <a:t> </a:t>
            </a:r>
            <a:r>
              <a:rPr lang="en-US" sz="2400" dirty="0" err="1">
                <a:solidFill>
                  <a:srgbClr val="000000"/>
                </a:solidFill>
                <a:latin typeface="Arial" panose="020B0604020202020204" pitchFamily="34" charset="0"/>
                <a:ea typeface="Calibri" panose="020F0502020204030204" pitchFamily="34" charset="0"/>
              </a:rPr>
              <a:t>xuất</a:t>
            </a:r>
            <a:r>
              <a:rPr lang="en-US" sz="2400" dirty="0">
                <a:solidFill>
                  <a:srgbClr val="000000"/>
                </a:solidFill>
                <a:latin typeface="Arial" panose="020B0604020202020204" pitchFamily="34" charset="0"/>
                <a:ea typeface="Calibri" panose="020F0502020204030204" pitchFamily="34" charset="0"/>
              </a:rPr>
              <a:t> </a:t>
            </a:r>
            <a:r>
              <a:rPr lang="en-US" sz="2400" dirty="0" err="1">
                <a:solidFill>
                  <a:srgbClr val="000000"/>
                </a:solidFill>
                <a:latin typeface="Arial" panose="020B0604020202020204" pitchFamily="34" charset="0"/>
                <a:ea typeface="Calibri" panose="020F0502020204030204" pitchFamily="34" charset="0"/>
              </a:rPr>
              <a:t>hiện</a:t>
            </a:r>
            <a:r>
              <a:rPr lang="en-US" sz="2400" dirty="0">
                <a:solidFill>
                  <a:srgbClr val="000000"/>
                </a:solidFill>
                <a:latin typeface="Arial" panose="020B0604020202020204" pitchFamily="34" charset="0"/>
                <a:ea typeface="Calibri" panose="020F0502020204030204" pitchFamily="34" charset="0"/>
              </a:rPr>
              <a:t> bao </a:t>
            </a:r>
            <a:r>
              <a:rPr lang="en-US" sz="2400" dirty="0" err="1">
                <a:solidFill>
                  <a:srgbClr val="000000"/>
                </a:solidFill>
                <a:latin typeface="Arial" panose="020B0604020202020204" pitchFamily="34" charset="0"/>
                <a:ea typeface="Calibri" panose="020F0502020204030204" pitchFamily="34" charset="0"/>
              </a:rPr>
              <a:t>nhiêu</a:t>
            </a:r>
            <a:r>
              <a:rPr lang="en-US" sz="2400" dirty="0">
                <a:solidFill>
                  <a:srgbClr val="000000"/>
                </a:solidFill>
                <a:latin typeface="Arial" panose="020B0604020202020204" pitchFamily="34" charset="0"/>
                <a:ea typeface="Calibri" panose="020F0502020204030204" pitchFamily="34" charset="0"/>
              </a:rPr>
              <a:t> </a:t>
            </a:r>
            <a:r>
              <a:rPr lang="en-US" sz="2400" dirty="0" err="1">
                <a:solidFill>
                  <a:srgbClr val="000000"/>
                </a:solidFill>
                <a:latin typeface="Arial" panose="020B0604020202020204" pitchFamily="34" charset="0"/>
                <a:ea typeface="Calibri" panose="020F0502020204030204" pitchFamily="34" charset="0"/>
              </a:rPr>
              <a:t>lần</a:t>
            </a:r>
            <a:r>
              <a:rPr lang="en-US" sz="2400" dirty="0">
                <a:solidFill>
                  <a:srgbClr val="000000"/>
                </a:solidFill>
                <a:effectLst/>
                <a:latin typeface="Arial" panose="020B0604020202020204" pitchFamily="34"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8"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 name="TextBox 2">
            <a:extLst>
              <a:ext uri="{FF2B5EF4-FFF2-40B4-BE49-F238E27FC236}">
                <a16:creationId xmlns:a16="http://schemas.microsoft.com/office/drawing/2014/main" id="{8AFDBB76-27DF-B662-CB02-CE8571F5411B}"/>
              </a:ext>
            </a:extLst>
          </p:cNvPr>
          <p:cNvSpPr txBox="1"/>
          <p:nvPr/>
        </p:nvSpPr>
        <p:spPr>
          <a:xfrm>
            <a:off x="0" y="1132741"/>
            <a:ext cx="2126296" cy="547650"/>
          </a:xfrm>
          <a:prstGeom prst="rect">
            <a:avLst/>
          </a:prstGeom>
          <a:noFill/>
        </p:spPr>
        <p:txBody>
          <a:bodyPr wrap="square">
            <a:spAutoFit/>
          </a:bodyPr>
          <a:lstStyle/>
          <a:p>
            <a:pPr>
              <a:lnSpc>
                <a:spcPct val="115000"/>
              </a:lnSpc>
              <a:spcBef>
                <a:spcPts val="600"/>
              </a:spcBef>
              <a:spcAft>
                <a:spcPts val="600"/>
              </a:spcAft>
            </a:pPr>
            <a:r>
              <a:rPr lang="en-US" sz="2800" b="1" dirty="0">
                <a:solidFill>
                  <a:srgbClr val="000000"/>
                </a:solidFill>
                <a:effectLst/>
                <a:latin typeface="Arial" panose="020B0604020202020204" pitchFamily="34" charset="0"/>
                <a:ea typeface="Calibri" panose="020F0502020204030204" pitchFamily="34" charset="0"/>
              </a:rPr>
              <a:t>* </a:t>
            </a:r>
            <a:r>
              <a:rPr lang="en-US" sz="2800" b="1" dirty="0" err="1">
                <a:solidFill>
                  <a:srgbClr val="000000"/>
                </a:solidFill>
                <a:effectLst/>
                <a:latin typeface="Arial" panose="020B0604020202020204" pitchFamily="34" charset="0"/>
                <a:ea typeface="Calibri" panose="020F0502020204030204" pitchFamily="34" charset="0"/>
              </a:rPr>
              <a:t>Nhận</a:t>
            </a:r>
            <a:r>
              <a:rPr lang="en-US" sz="2800" b="1" dirty="0">
                <a:solidFill>
                  <a:srgbClr val="000000"/>
                </a:solidFill>
                <a:effectLst/>
                <a:latin typeface="Arial" panose="020B0604020202020204" pitchFamily="34" charset="0"/>
                <a:ea typeface="Calibri" panose="020F0502020204030204" pitchFamily="34" charset="0"/>
              </a:rPr>
              <a:t> </a:t>
            </a:r>
            <a:r>
              <a:rPr lang="en-US" sz="2800" b="1" dirty="0" err="1">
                <a:solidFill>
                  <a:srgbClr val="000000"/>
                </a:solidFill>
                <a:effectLst/>
                <a:latin typeface="Arial" panose="020B0604020202020204" pitchFamily="34" charset="0"/>
                <a:ea typeface="Calibri" panose="020F0502020204030204" pitchFamily="34" charset="0"/>
              </a:rPr>
              <a:t>xét</a:t>
            </a:r>
            <a:r>
              <a:rPr lang="en-US" sz="2800" b="1" dirty="0">
                <a:solidFill>
                  <a:srgbClr val="000000"/>
                </a:solidFill>
                <a:effectLst/>
                <a:latin typeface="Arial" panose="020B0604020202020204" pitchFamily="34"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0743600B-7ED1-E8C6-4698-F0812C8EC8B2}"/>
              </a:ext>
            </a:extLst>
          </p:cNvPr>
          <p:cNvSpPr txBox="1"/>
          <p:nvPr/>
        </p:nvSpPr>
        <p:spPr>
          <a:xfrm>
            <a:off x="69039" y="1638511"/>
            <a:ext cx="11433134" cy="1538691"/>
          </a:xfrm>
          <a:prstGeom prst="rect">
            <a:avLst/>
          </a:prstGeom>
          <a:noFill/>
        </p:spPr>
        <p:txBody>
          <a:bodyPr wrap="square">
            <a:spAutoFit/>
          </a:bodyPr>
          <a:lstStyle/>
          <a:p>
            <a:pPr algn="just">
              <a:lnSpc>
                <a:spcPct val="115000"/>
              </a:lnSpc>
              <a:spcBef>
                <a:spcPts val="600"/>
              </a:spcBef>
              <a:spcAft>
                <a:spcPts val="600"/>
              </a:spcAft>
            </a:pPr>
            <a:r>
              <a:rPr lang="vi-VN" sz="2800" dirty="0">
                <a:solidFill>
                  <a:srgbClr val="000000"/>
                </a:solidFill>
                <a:effectLst/>
                <a:latin typeface="Arial" panose="020B0604020202020204" pitchFamily="34" charset="0"/>
                <a:ea typeface="Calibri" panose="020F0502020204030204" pitchFamily="34" charset="0"/>
              </a:rPr>
              <a:t>+ Một tập hữu hạn các dữ liệu thống kê được gọi là một mẫu. Số phần tử của một mẫu được gọi là kích thước (hay cỡ mẫu). Mẫu số liệu thống kê ở trên có kích thước mẫu là 60.</a:t>
            </a:r>
            <a:endParaRPr lang="en-US" sz="2800" dirty="0">
              <a:solidFill>
                <a:srgbClr val="000000"/>
              </a:solidFill>
              <a:effectLst/>
              <a:latin typeface="Times New Roman" panose="02020603050405020304" pitchFamily="18" charset="0"/>
              <a:ea typeface="Calibri" panose="020F0502020204030204" pitchFamily="34" charset="0"/>
            </a:endParaRPr>
          </a:p>
        </p:txBody>
      </p:sp>
      <p:grpSp>
        <p:nvGrpSpPr>
          <p:cNvPr id="34" name="Group 33">
            <a:extLst>
              <a:ext uri="{FF2B5EF4-FFF2-40B4-BE49-F238E27FC236}">
                <a16:creationId xmlns:a16="http://schemas.microsoft.com/office/drawing/2014/main" id="{645E33DA-C63A-9C76-6958-E3EDBA6BD65F}"/>
              </a:ext>
            </a:extLst>
          </p:cNvPr>
          <p:cNvGrpSpPr/>
          <p:nvPr/>
        </p:nvGrpSpPr>
        <p:grpSpPr>
          <a:xfrm>
            <a:off x="61491" y="3059134"/>
            <a:ext cx="11502173" cy="1007747"/>
            <a:chOff x="61491" y="3059134"/>
            <a:chExt cx="11502173" cy="1007747"/>
          </a:xfrm>
        </p:grpSpPr>
        <p:graphicFrame>
          <p:nvGraphicFramePr>
            <p:cNvPr id="15" name="Object 14">
              <a:extLst>
                <a:ext uri="{FF2B5EF4-FFF2-40B4-BE49-F238E27FC236}">
                  <a16:creationId xmlns:a16="http://schemas.microsoft.com/office/drawing/2014/main" id="{8D424DA9-3945-6E71-BA3B-B651C92A39B3}"/>
                </a:ext>
              </a:extLst>
            </p:cNvPr>
            <p:cNvGraphicFramePr>
              <a:graphicFrameLocks noChangeAspect="1"/>
            </p:cNvGraphicFramePr>
            <p:nvPr>
              <p:extLst>
                <p:ext uri="{D42A27DB-BD31-4B8C-83A1-F6EECF244321}">
                  <p14:modId xmlns:p14="http://schemas.microsoft.com/office/powerpoint/2010/main" val="3107035077"/>
                </p:ext>
              </p:extLst>
            </p:nvPr>
          </p:nvGraphicFramePr>
          <p:xfrm>
            <a:off x="9860072" y="3074697"/>
            <a:ext cx="1092704" cy="594560"/>
          </p:xfrm>
          <a:graphic>
            <a:graphicData uri="http://schemas.openxmlformats.org/presentationml/2006/ole">
              <mc:AlternateContent xmlns:mc="http://schemas.openxmlformats.org/markup-compatibility/2006">
                <mc:Choice xmlns:v="urn:schemas-microsoft-com:vml" Requires="v">
                  <p:oleObj name="Equation" r:id="rId3" imgW="431613" imgH="228501" progId="Equation.DSMT4">
                    <p:embed/>
                  </p:oleObj>
                </mc:Choice>
                <mc:Fallback>
                  <p:oleObj name="Equation" r:id="rId3" imgW="431613" imgH="228501" progId="Equation.DSMT4">
                    <p:embed/>
                    <p:pic>
                      <p:nvPicPr>
                        <p:cNvPr id="15" name="Object 14">
                          <a:extLst>
                            <a:ext uri="{FF2B5EF4-FFF2-40B4-BE49-F238E27FC236}">
                              <a16:creationId xmlns:a16="http://schemas.microsoft.com/office/drawing/2014/main" id="{8D424DA9-3945-6E71-BA3B-B651C92A3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0072" y="3074697"/>
                          <a:ext cx="1092704" cy="594560"/>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A8F541AC-42E4-9055-3659-891F53596BB1}"/>
                </a:ext>
              </a:extLst>
            </p:cNvPr>
            <p:cNvGraphicFramePr>
              <a:graphicFrameLocks noChangeAspect="1"/>
            </p:cNvGraphicFramePr>
            <p:nvPr>
              <p:extLst>
                <p:ext uri="{D42A27DB-BD31-4B8C-83A1-F6EECF244321}">
                  <p14:modId xmlns:p14="http://schemas.microsoft.com/office/powerpoint/2010/main" val="430636963"/>
                </p:ext>
              </p:extLst>
            </p:nvPr>
          </p:nvGraphicFramePr>
          <p:xfrm>
            <a:off x="338910" y="3472321"/>
            <a:ext cx="1092704" cy="594560"/>
          </p:xfrm>
          <a:graphic>
            <a:graphicData uri="http://schemas.openxmlformats.org/presentationml/2006/ole">
              <mc:AlternateContent xmlns:mc="http://schemas.openxmlformats.org/markup-compatibility/2006">
                <mc:Choice xmlns:v="urn:schemas-microsoft-com:vml" Requires="v">
                  <p:oleObj name="Equation" r:id="rId5" imgW="431613" imgH="228501" progId="Equation.DSMT4">
                    <p:embed/>
                  </p:oleObj>
                </mc:Choice>
                <mc:Fallback>
                  <p:oleObj name="Equation" r:id="rId5" imgW="431613" imgH="228501" progId="Equation.DSMT4">
                    <p:embed/>
                    <p:pic>
                      <p:nvPicPr>
                        <p:cNvPr id="17" name="Object 16">
                          <a:extLst>
                            <a:ext uri="{FF2B5EF4-FFF2-40B4-BE49-F238E27FC236}">
                              <a16:creationId xmlns:a16="http://schemas.microsoft.com/office/drawing/2014/main" id="{A8F541AC-42E4-9055-3659-891F53596B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910" y="3472321"/>
                          <a:ext cx="1092704" cy="594560"/>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F21A49AC-7EE0-AE2E-022E-B2E46A2C9EEC}"/>
                </a:ext>
              </a:extLst>
            </p:cNvPr>
            <p:cNvGraphicFramePr>
              <a:graphicFrameLocks noChangeAspect="1"/>
            </p:cNvGraphicFramePr>
            <p:nvPr>
              <p:extLst>
                <p:ext uri="{D42A27DB-BD31-4B8C-83A1-F6EECF244321}">
                  <p14:modId xmlns:p14="http://schemas.microsoft.com/office/powerpoint/2010/main" val="1156545015"/>
                </p:ext>
              </p:extLst>
            </p:nvPr>
          </p:nvGraphicFramePr>
          <p:xfrm>
            <a:off x="1470460" y="3472321"/>
            <a:ext cx="1092704" cy="594560"/>
          </p:xfrm>
          <a:graphic>
            <a:graphicData uri="http://schemas.openxmlformats.org/presentationml/2006/ole">
              <mc:AlternateContent xmlns:mc="http://schemas.openxmlformats.org/markup-compatibility/2006">
                <mc:Choice xmlns:v="urn:schemas-microsoft-com:vml" Requires="v">
                  <p:oleObj name="Equation" r:id="rId7" imgW="431613" imgH="228501" progId="Equation.DSMT4">
                    <p:embed/>
                  </p:oleObj>
                </mc:Choice>
                <mc:Fallback>
                  <p:oleObj name="Equation" r:id="rId7" imgW="431613" imgH="228501" progId="Equation.DSMT4">
                    <p:embed/>
                    <p:pic>
                      <p:nvPicPr>
                        <p:cNvPr id="18" name="Object 17">
                          <a:extLst>
                            <a:ext uri="{FF2B5EF4-FFF2-40B4-BE49-F238E27FC236}">
                              <a16:creationId xmlns:a16="http://schemas.microsoft.com/office/drawing/2014/main" id="{F21A49AC-7EE0-AE2E-022E-B2E46A2C9E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0460" y="3472321"/>
                          <a:ext cx="1092704" cy="59456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D1CF4D4B-006B-872C-9064-1E735E101824}"/>
                </a:ext>
              </a:extLst>
            </p:cNvPr>
            <p:cNvGraphicFramePr>
              <a:graphicFrameLocks noChangeAspect="1"/>
            </p:cNvGraphicFramePr>
            <p:nvPr>
              <p:extLst>
                <p:ext uri="{D42A27DB-BD31-4B8C-83A1-F6EECF244321}">
                  <p14:modId xmlns:p14="http://schemas.microsoft.com/office/powerpoint/2010/main" val="2492283309"/>
                </p:ext>
              </p:extLst>
            </p:nvPr>
          </p:nvGraphicFramePr>
          <p:xfrm>
            <a:off x="2593941" y="3471144"/>
            <a:ext cx="1092704" cy="594560"/>
          </p:xfrm>
          <a:graphic>
            <a:graphicData uri="http://schemas.openxmlformats.org/presentationml/2006/ole">
              <mc:AlternateContent xmlns:mc="http://schemas.openxmlformats.org/markup-compatibility/2006">
                <mc:Choice xmlns:v="urn:schemas-microsoft-com:vml" Requires="v">
                  <p:oleObj name="Equation" r:id="rId9" imgW="431613" imgH="228501" progId="Equation.DSMT4">
                    <p:embed/>
                  </p:oleObj>
                </mc:Choice>
                <mc:Fallback>
                  <p:oleObj name="Equation" r:id="rId9" imgW="431613" imgH="228501" progId="Equation.DSMT4">
                    <p:embed/>
                    <p:pic>
                      <p:nvPicPr>
                        <p:cNvPr id="21" name="Object 20">
                          <a:extLst>
                            <a:ext uri="{FF2B5EF4-FFF2-40B4-BE49-F238E27FC236}">
                              <a16:creationId xmlns:a16="http://schemas.microsoft.com/office/drawing/2014/main" id="{D1CF4D4B-006B-872C-9064-1E735E1018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3941" y="3471144"/>
                          <a:ext cx="1092704" cy="594560"/>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D5E69CB8-0A9B-9506-AE0D-91B0DD74B7F8}"/>
                </a:ext>
              </a:extLst>
            </p:cNvPr>
            <p:cNvGraphicFramePr>
              <a:graphicFrameLocks noChangeAspect="1"/>
            </p:cNvGraphicFramePr>
            <p:nvPr>
              <p:extLst>
                <p:ext uri="{D42A27DB-BD31-4B8C-83A1-F6EECF244321}">
                  <p14:modId xmlns:p14="http://schemas.microsoft.com/office/powerpoint/2010/main" val="4287333441"/>
                </p:ext>
              </p:extLst>
            </p:nvPr>
          </p:nvGraphicFramePr>
          <p:xfrm>
            <a:off x="3751512" y="3457976"/>
            <a:ext cx="1092704" cy="594560"/>
          </p:xfrm>
          <a:graphic>
            <a:graphicData uri="http://schemas.openxmlformats.org/presentationml/2006/ole">
              <mc:AlternateContent xmlns:mc="http://schemas.openxmlformats.org/markup-compatibility/2006">
                <mc:Choice xmlns:v="urn:schemas-microsoft-com:vml" Requires="v">
                  <p:oleObj name="Equation" r:id="rId11" imgW="419100" imgH="228600" progId="Equation.DSMT4">
                    <p:embed/>
                  </p:oleObj>
                </mc:Choice>
                <mc:Fallback>
                  <p:oleObj name="Equation" r:id="rId11" imgW="419100" imgH="228600" progId="Equation.DSMT4">
                    <p:embed/>
                    <p:pic>
                      <p:nvPicPr>
                        <p:cNvPr id="22" name="Object 21">
                          <a:extLst>
                            <a:ext uri="{FF2B5EF4-FFF2-40B4-BE49-F238E27FC236}">
                              <a16:creationId xmlns:a16="http://schemas.microsoft.com/office/drawing/2014/main" id="{D5E69CB8-0A9B-9506-AE0D-91B0DD74B7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1512" y="3457976"/>
                          <a:ext cx="1092704" cy="594560"/>
                        </a:xfrm>
                        <a:prstGeom prst="rect">
                          <a:avLst/>
                        </a:prstGeom>
                        <a:noFill/>
                      </p:spPr>
                    </p:pic>
                  </p:oleObj>
                </mc:Fallback>
              </mc:AlternateContent>
            </a:graphicData>
          </a:graphic>
        </p:graphicFrame>
        <p:sp>
          <p:nvSpPr>
            <p:cNvPr id="23" name="Rectangle 6">
              <a:extLst>
                <a:ext uri="{FF2B5EF4-FFF2-40B4-BE49-F238E27FC236}">
                  <a16:creationId xmlns:a16="http://schemas.microsoft.com/office/drawing/2014/main" id="{F8965672-7B33-BC59-A55D-EA7A98CC49A0}"/>
                </a:ext>
              </a:extLst>
            </p:cNvPr>
            <p:cNvSpPr>
              <a:spLocks noChangeArrowheads="1"/>
            </p:cNvSpPr>
            <p:nvPr/>
          </p:nvSpPr>
          <p:spPr bwMode="auto">
            <a:xfrm>
              <a:off x="61491" y="3059134"/>
              <a:ext cx="115021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Trong mẫu số liệu thống kê ở trên, có 5 giá trị khác nhau là</a:t>
              </a: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kumimoji="0" lang="vi-VN"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           ;</a:t>
              </a:r>
              <a:endParaRPr kumimoji="0" lang="vi-VN" altLang="en-US" sz="2800" b="0" i="0" u="none" strike="noStrike" cap="none" normalizeH="0" baseline="0" dirty="0">
                <a:ln>
                  <a:noFill/>
                </a:ln>
                <a:solidFill>
                  <a:schemeClr val="tx1"/>
                </a:solidFill>
                <a:effectLst/>
                <a:latin typeface="Arial" panose="020B0604020202020204" pitchFamily="34" charset="0"/>
              </a:endParaRPr>
            </a:p>
          </p:txBody>
        </p:sp>
      </p:grpSp>
      <p:sp>
        <p:nvSpPr>
          <p:cNvPr id="24" name="Rectangle 7">
            <a:extLst>
              <a:ext uri="{FF2B5EF4-FFF2-40B4-BE49-F238E27FC236}">
                <a16:creationId xmlns:a16="http://schemas.microsoft.com/office/drawing/2014/main" id="{E0AE19AC-F7F7-4487-23FD-77DFAC7DF137}"/>
              </a:ext>
            </a:extLst>
          </p:cNvPr>
          <p:cNvSpPr>
            <a:spLocks noChangeArrowheads="1"/>
          </p:cNvSpPr>
          <p:nvPr/>
        </p:nvSpPr>
        <p:spPr bwMode="auto">
          <a:xfrm>
            <a:off x="5982026" y="629851"/>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11">
            <a:extLst>
              <a:ext uri="{FF2B5EF4-FFF2-40B4-BE49-F238E27FC236}">
                <a16:creationId xmlns:a16="http://schemas.microsoft.com/office/drawing/2014/main" id="{EFB077E3-C919-809B-6218-A923D2561304}"/>
              </a:ext>
            </a:extLst>
          </p:cNvPr>
          <p:cNvSpPr>
            <a:spLocks noChangeArrowheads="1"/>
          </p:cNvSpPr>
          <p:nvPr/>
        </p:nvSpPr>
        <p:spPr bwMode="auto">
          <a:xfrm>
            <a:off x="69039" y="23467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kumimoji="0" lang="vi-VN" altLang="en-US" sz="1800" b="0" i="0" u="none" strike="noStrike" cap="none" normalizeH="0" baseline="0">
              <a:ln>
                <a:noFill/>
              </a:ln>
              <a:solidFill>
                <a:schemeClr val="tx1"/>
              </a:solidFill>
              <a:effectLst/>
              <a:latin typeface="Arial" panose="020B0604020202020204" pitchFamily="34" charset="0"/>
            </a:endParaRPr>
          </a:p>
        </p:txBody>
      </p:sp>
      <p:pic>
        <p:nvPicPr>
          <p:cNvPr id="33" name="Picture 32">
            <a:extLst>
              <a:ext uri="{FF2B5EF4-FFF2-40B4-BE49-F238E27FC236}">
                <a16:creationId xmlns:a16="http://schemas.microsoft.com/office/drawing/2014/main" id="{2937C909-80C7-A59E-73A6-DF9F7080681C}"/>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saturation sat="300000"/>
                    </a14:imgEffect>
                  </a14:imgLayer>
                </a14:imgProps>
              </a:ext>
            </a:extLst>
          </a:blip>
          <a:srcRect l="12291" t="57963" r="35417" b="29072"/>
          <a:stretch/>
        </p:blipFill>
        <p:spPr>
          <a:xfrm>
            <a:off x="923336" y="-59472"/>
            <a:ext cx="9601325" cy="1338997"/>
          </a:xfrm>
          <a:prstGeom prst="rect">
            <a:avLst/>
          </a:prstGeom>
        </p:spPr>
      </p:pic>
      <p:grpSp>
        <p:nvGrpSpPr>
          <p:cNvPr id="61" name="Group 60">
            <a:extLst>
              <a:ext uri="{FF2B5EF4-FFF2-40B4-BE49-F238E27FC236}">
                <a16:creationId xmlns:a16="http://schemas.microsoft.com/office/drawing/2014/main" id="{5BECFC74-E116-D9AF-B679-0490FCDB3774}"/>
              </a:ext>
            </a:extLst>
          </p:cNvPr>
          <p:cNvGrpSpPr/>
          <p:nvPr/>
        </p:nvGrpSpPr>
        <p:grpSpPr>
          <a:xfrm>
            <a:off x="-4495" y="3941458"/>
            <a:ext cx="11368901" cy="1831491"/>
            <a:chOff x="-4495" y="3941458"/>
            <a:chExt cx="11368901" cy="1831491"/>
          </a:xfrm>
        </p:grpSpPr>
        <p:graphicFrame>
          <p:nvGraphicFramePr>
            <p:cNvPr id="35" name="Object 34">
              <a:extLst>
                <a:ext uri="{FF2B5EF4-FFF2-40B4-BE49-F238E27FC236}">
                  <a16:creationId xmlns:a16="http://schemas.microsoft.com/office/drawing/2014/main" id="{A9809C35-E2DA-638F-124F-E6BA471A616C}"/>
                </a:ext>
              </a:extLst>
            </p:cNvPr>
            <p:cNvGraphicFramePr>
              <a:graphicFrameLocks noChangeAspect="1"/>
            </p:cNvGraphicFramePr>
            <p:nvPr>
              <p:extLst>
                <p:ext uri="{D42A27DB-BD31-4B8C-83A1-F6EECF244321}">
                  <p14:modId xmlns:p14="http://schemas.microsoft.com/office/powerpoint/2010/main" val="2546179995"/>
                </p:ext>
              </p:extLst>
            </p:nvPr>
          </p:nvGraphicFramePr>
          <p:xfrm>
            <a:off x="1431614" y="3967259"/>
            <a:ext cx="1179820" cy="641961"/>
          </p:xfrm>
          <a:graphic>
            <a:graphicData uri="http://schemas.openxmlformats.org/presentationml/2006/ole">
              <mc:AlternateContent xmlns:mc="http://schemas.openxmlformats.org/markup-compatibility/2006">
                <mc:Choice xmlns:v="urn:schemas-microsoft-com:vml" Requires="v">
                  <p:oleObj name="Equation" r:id="rId15" imgW="431613" imgH="228501" progId="Equation.DSMT4">
                    <p:embed/>
                  </p:oleObj>
                </mc:Choice>
                <mc:Fallback>
                  <p:oleObj name="Equation" r:id="rId15" imgW="431613" imgH="228501" progId="Equation.DSMT4">
                    <p:embed/>
                    <p:pic>
                      <p:nvPicPr>
                        <p:cNvPr id="35" name="Object 34">
                          <a:extLst>
                            <a:ext uri="{FF2B5EF4-FFF2-40B4-BE49-F238E27FC236}">
                              <a16:creationId xmlns:a16="http://schemas.microsoft.com/office/drawing/2014/main" id="{A9809C35-E2DA-638F-124F-E6BA471A6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614" y="3967259"/>
                          <a:ext cx="1179820" cy="641961"/>
                        </a:xfrm>
                        <a:prstGeom prst="rect">
                          <a:avLst/>
                        </a:prstGeom>
                        <a:noFill/>
                      </p:spPr>
                    </p:pic>
                  </p:oleObj>
                </mc:Fallback>
              </mc:AlternateContent>
            </a:graphicData>
          </a:graphic>
        </p:graphicFrame>
        <p:graphicFrame>
          <p:nvGraphicFramePr>
            <p:cNvPr id="36" name="Object 35">
              <a:extLst>
                <a:ext uri="{FF2B5EF4-FFF2-40B4-BE49-F238E27FC236}">
                  <a16:creationId xmlns:a16="http://schemas.microsoft.com/office/drawing/2014/main" id="{EEA94C44-9B9B-29AC-80F1-4213DF85439D}"/>
                </a:ext>
              </a:extLst>
            </p:cNvPr>
            <p:cNvGraphicFramePr>
              <a:graphicFrameLocks noChangeAspect="1"/>
            </p:cNvGraphicFramePr>
            <p:nvPr>
              <p:extLst>
                <p:ext uri="{D42A27DB-BD31-4B8C-83A1-F6EECF244321}">
                  <p14:modId xmlns:p14="http://schemas.microsoft.com/office/powerpoint/2010/main" val="3052754135"/>
                </p:ext>
              </p:extLst>
            </p:nvPr>
          </p:nvGraphicFramePr>
          <p:xfrm>
            <a:off x="6443710" y="3945118"/>
            <a:ext cx="1179820" cy="641961"/>
          </p:xfrm>
          <a:graphic>
            <a:graphicData uri="http://schemas.openxmlformats.org/presentationml/2006/ole">
              <mc:AlternateContent xmlns:mc="http://schemas.openxmlformats.org/markup-compatibility/2006">
                <mc:Choice xmlns:v="urn:schemas-microsoft-com:vml" Requires="v">
                  <p:oleObj name="Equation" r:id="rId16" imgW="419100" imgH="228600" progId="Equation.DSMT4">
                    <p:embed/>
                  </p:oleObj>
                </mc:Choice>
                <mc:Fallback>
                  <p:oleObj name="Equation" r:id="rId16" imgW="419100" imgH="228600" progId="Equation.DSMT4">
                    <p:embed/>
                    <p:pic>
                      <p:nvPicPr>
                        <p:cNvPr id="36" name="Object 35">
                          <a:extLst>
                            <a:ext uri="{FF2B5EF4-FFF2-40B4-BE49-F238E27FC236}">
                              <a16:creationId xmlns:a16="http://schemas.microsoft.com/office/drawing/2014/main" id="{EEA94C44-9B9B-29AC-80F1-4213DF8543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43710" y="3945118"/>
                          <a:ext cx="1179820" cy="641961"/>
                        </a:xfrm>
                        <a:prstGeom prst="rect">
                          <a:avLst/>
                        </a:prstGeom>
                        <a:noFill/>
                      </p:spPr>
                    </p:pic>
                  </p:oleObj>
                </mc:Fallback>
              </mc:AlternateContent>
            </a:graphicData>
          </a:graphic>
        </p:graphicFrame>
        <p:graphicFrame>
          <p:nvGraphicFramePr>
            <p:cNvPr id="37" name="Object 36">
              <a:extLst>
                <a:ext uri="{FF2B5EF4-FFF2-40B4-BE49-F238E27FC236}">
                  <a16:creationId xmlns:a16="http://schemas.microsoft.com/office/drawing/2014/main" id="{BC5F131B-D358-30E9-28C0-0BD97456FED9}"/>
                </a:ext>
              </a:extLst>
            </p:cNvPr>
            <p:cNvGraphicFramePr>
              <a:graphicFrameLocks noChangeAspect="1"/>
            </p:cNvGraphicFramePr>
            <p:nvPr>
              <p:extLst>
                <p:ext uri="{D42A27DB-BD31-4B8C-83A1-F6EECF244321}">
                  <p14:modId xmlns:p14="http://schemas.microsoft.com/office/powerpoint/2010/main" val="286462544"/>
                </p:ext>
              </p:extLst>
            </p:nvPr>
          </p:nvGraphicFramePr>
          <p:xfrm>
            <a:off x="10814954" y="3941458"/>
            <a:ext cx="451108" cy="641961"/>
          </p:xfrm>
          <a:graphic>
            <a:graphicData uri="http://schemas.openxmlformats.org/presentationml/2006/ole">
              <mc:AlternateContent xmlns:mc="http://schemas.openxmlformats.org/markup-compatibility/2006">
                <mc:Choice xmlns:v="urn:schemas-microsoft-com:vml" Requires="v">
                  <p:oleObj name="Equation" r:id="rId18" imgW="165028" imgH="228501" progId="Equation.DSMT4">
                    <p:embed/>
                  </p:oleObj>
                </mc:Choice>
                <mc:Fallback>
                  <p:oleObj name="Equation" r:id="rId18" imgW="165028" imgH="228501" progId="Equation.DSMT4">
                    <p:embed/>
                    <p:pic>
                      <p:nvPicPr>
                        <p:cNvPr id="37" name="Object 36">
                          <a:extLst>
                            <a:ext uri="{FF2B5EF4-FFF2-40B4-BE49-F238E27FC236}">
                              <a16:creationId xmlns:a16="http://schemas.microsoft.com/office/drawing/2014/main" id="{BC5F131B-D358-30E9-28C0-0BD97456FED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14954" y="3941458"/>
                          <a:ext cx="451108" cy="641961"/>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34AFFBB0-C98B-3A68-2D7F-35E13FE3FDC9}"/>
                </a:ext>
              </a:extLst>
            </p:cNvPr>
            <p:cNvGraphicFramePr>
              <a:graphicFrameLocks noChangeAspect="1"/>
            </p:cNvGraphicFramePr>
            <p:nvPr>
              <p:extLst>
                <p:ext uri="{D42A27DB-BD31-4B8C-83A1-F6EECF244321}">
                  <p14:modId xmlns:p14="http://schemas.microsoft.com/office/powerpoint/2010/main" val="1112273800"/>
                </p:ext>
              </p:extLst>
            </p:nvPr>
          </p:nvGraphicFramePr>
          <p:xfrm>
            <a:off x="1633870" y="4381307"/>
            <a:ext cx="1353323" cy="641961"/>
          </p:xfrm>
          <a:graphic>
            <a:graphicData uri="http://schemas.openxmlformats.org/presentationml/2006/ole">
              <mc:AlternateContent xmlns:mc="http://schemas.openxmlformats.org/markup-compatibility/2006">
                <mc:Choice xmlns:v="urn:schemas-microsoft-com:vml" Requires="v">
                  <p:oleObj name="Equation" r:id="rId20" imgW="495085" imgH="228501" progId="Equation.DSMT4">
                    <p:embed/>
                  </p:oleObj>
                </mc:Choice>
                <mc:Fallback>
                  <p:oleObj name="Equation" r:id="rId20" imgW="495085" imgH="228501" progId="Equation.DSMT4">
                    <p:embed/>
                    <p:pic>
                      <p:nvPicPr>
                        <p:cNvPr id="38" name="Object 37">
                          <a:extLst>
                            <a:ext uri="{FF2B5EF4-FFF2-40B4-BE49-F238E27FC236}">
                              <a16:creationId xmlns:a16="http://schemas.microsoft.com/office/drawing/2014/main" id="{34AFFBB0-C98B-3A68-2D7F-35E13FE3FDC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33870" y="4381307"/>
                          <a:ext cx="1353323" cy="641961"/>
                        </a:xfrm>
                        <a:prstGeom prst="rect">
                          <a:avLst/>
                        </a:prstGeom>
                        <a:noFill/>
                      </p:spPr>
                    </p:pic>
                  </p:oleObj>
                </mc:Fallback>
              </mc:AlternateContent>
            </a:graphicData>
          </a:graphic>
        </p:graphicFrame>
        <p:graphicFrame>
          <p:nvGraphicFramePr>
            <p:cNvPr id="42" name="Object 41">
              <a:extLst>
                <a:ext uri="{FF2B5EF4-FFF2-40B4-BE49-F238E27FC236}">
                  <a16:creationId xmlns:a16="http://schemas.microsoft.com/office/drawing/2014/main" id="{C1DE37FF-7978-45EA-BA54-07C9D04ACB2C}"/>
                </a:ext>
              </a:extLst>
            </p:cNvPr>
            <p:cNvGraphicFramePr>
              <a:graphicFrameLocks noChangeAspect="1"/>
            </p:cNvGraphicFramePr>
            <p:nvPr>
              <p:extLst>
                <p:ext uri="{D42A27DB-BD31-4B8C-83A1-F6EECF244321}">
                  <p14:modId xmlns:p14="http://schemas.microsoft.com/office/powerpoint/2010/main" val="905999377"/>
                </p:ext>
              </p:extLst>
            </p:nvPr>
          </p:nvGraphicFramePr>
          <p:xfrm>
            <a:off x="3104119" y="4392860"/>
            <a:ext cx="1405374" cy="641961"/>
          </p:xfrm>
          <a:graphic>
            <a:graphicData uri="http://schemas.openxmlformats.org/presentationml/2006/ole">
              <mc:AlternateContent xmlns:mc="http://schemas.openxmlformats.org/markup-compatibility/2006">
                <mc:Choice xmlns:v="urn:schemas-microsoft-com:vml" Requires="v">
                  <p:oleObj name="Equation" r:id="rId22" imgW="508000" imgH="228600" progId="Equation.DSMT4">
                    <p:embed/>
                  </p:oleObj>
                </mc:Choice>
                <mc:Fallback>
                  <p:oleObj name="Equation" r:id="rId22" imgW="508000" imgH="228600" progId="Equation.DSMT4">
                    <p:embed/>
                    <p:pic>
                      <p:nvPicPr>
                        <p:cNvPr id="42" name="Object 41">
                          <a:extLst>
                            <a:ext uri="{FF2B5EF4-FFF2-40B4-BE49-F238E27FC236}">
                              <a16:creationId xmlns:a16="http://schemas.microsoft.com/office/drawing/2014/main" id="{C1DE37FF-7978-45EA-BA54-07C9D04ACB2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04119" y="4392860"/>
                          <a:ext cx="1405374" cy="641961"/>
                        </a:xfrm>
                        <a:prstGeom prst="rect">
                          <a:avLst/>
                        </a:prstGeom>
                        <a:noFill/>
                      </p:spPr>
                    </p:pic>
                  </p:oleObj>
                </mc:Fallback>
              </mc:AlternateContent>
            </a:graphicData>
          </a:graphic>
        </p:graphicFrame>
        <p:graphicFrame>
          <p:nvGraphicFramePr>
            <p:cNvPr id="43" name="Object 42">
              <a:extLst>
                <a:ext uri="{FF2B5EF4-FFF2-40B4-BE49-F238E27FC236}">
                  <a16:creationId xmlns:a16="http://schemas.microsoft.com/office/drawing/2014/main" id="{4784ECCE-BB13-2E53-B0ED-8ABE494B4203}"/>
                </a:ext>
              </a:extLst>
            </p:cNvPr>
            <p:cNvGraphicFramePr>
              <a:graphicFrameLocks noChangeAspect="1"/>
            </p:cNvGraphicFramePr>
            <p:nvPr>
              <p:extLst>
                <p:ext uri="{D42A27DB-BD31-4B8C-83A1-F6EECF244321}">
                  <p14:modId xmlns:p14="http://schemas.microsoft.com/office/powerpoint/2010/main" val="2832030426"/>
                </p:ext>
              </p:extLst>
            </p:nvPr>
          </p:nvGraphicFramePr>
          <p:xfrm>
            <a:off x="4640363" y="4363049"/>
            <a:ext cx="1179820" cy="641961"/>
          </p:xfrm>
          <a:graphic>
            <a:graphicData uri="http://schemas.openxmlformats.org/presentationml/2006/ole">
              <mc:AlternateContent xmlns:mc="http://schemas.openxmlformats.org/markup-compatibility/2006">
                <mc:Choice xmlns:v="urn:schemas-microsoft-com:vml" Requires="v">
                  <p:oleObj name="Equation" r:id="rId24" imgW="431613" imgH="228501" progId="Equation.DSMT4">
                    <p:embed/>
                  </p:oleObj>
                </mc:Choice>
                <mc:Fallback>
                  <p:oleObj name="Equation" r:id="rId24" imgW="431613" imgH="228501" progId="Equation.DSMT4">
                    <p:embed/>
                    <p:pic>
                      <p:nvPicPr>
                        <p:cNvPr id="43" name="Object 42">
                          <a:extLst>
                            <a:ext uri="{FF2B5EF4-FFF2-40B4-BE49-F238E27FC236}">
                              <a16:creationId xmlns:a16="http://schemas.microsoft.com/office/drawing/2014/main" id="{4784ECCE-BB13-2E53-B0ED-8ABE494B420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40363" y="4363049"/>
                          <a:ext cx="1179820" cy="641961"/>
                        </a:xfrm>
                        <a:prstGeom prst="rect">
                          <a:avLst/>
                        </a:prstGeom>
                        <a:noFill/>
                      </p:spPr>
                    </p:pic>
                  </p:oleObj>
                </mc:Fallback>
              </mc:AlternateContent>
            </a:graphicData>
          </a:graphic>
        </p:graphicFrame>
        <p:graphicFrame>
          <p:nvGraphicFramePr>
            <p:cNvPr id="44" name="Object 43">
              <a:extLst>
                <a:ext uri="{FF2B5EF4-FFF2-40B4-BE49-F238E27FC236}">
                  <a16:creationId xmlns:a16="http://schemas.microsoft.com/office/drawing/2014/main" id="{CF55A6BD-A8A0-3DB9-CF1E-1FA3AAA3D775}"/>
                </a:ext>
              </a:extLst>
            </p:cNvPr>
            <p:cNvGraphicFramePr>
              <a:graphicFrameLocks noChangeAspect="1"/>
            </p:cNvGraphicFramePr>
            <p:nvPr>
              <p:extLst>
                <p:ext uri="{D42A27DB-BD31-4B8C-83A1-F6EECF244321}">
                  <p14:modId xmlns:p14="http://schemas.microsoft.com/office/powerpoint/2010/main" val="2500717546"/>
                </p:ext>
              </p:extLst>
            </p:nvPr>
          </p:nvGraphicFramePr>
          <p:xfrm>
            <a:off x="5999773" y="4341339"/>
            <a:ext cx="1179820" cy="641961"/>
          </p:xfrm>
          <a:graphic>
            <a:graphicData uri="http://schemas.openxmlformats.org/presentationml/2006/ole">
              <mc:AlternateContent xmlns:mc="http://schemas.openxmlformats.org/markup-compatibility/2006">
                <mc:Choice xmlns:v="urn:schemas-microsoft-com:vml" Requires="v">
                  <p:oleObj name="Equation" r:id="rId26" imgW="419100" imgH="228600" progId="Equation.DSMT4">
                    <p:embed/>
                  </p:oleObj>
                </mc:Choice>
                <mc:Fallback>
                  <p:oleObj name="Equation" r:id="rId26" imgW="419100" imgH="228600" progId="Equation.DSMT4">
                    <p:embed/>
                    <p:pic>
                      <p:nvPicPr>
                        <p:cNvPr id="44" name="Object 43">
                          <a:extLst>
                            <a:ext uri="{FF2B5EF4-FFF2-40B4-BE49-F238E27FC236}">
                              <a16:creationId xmlns:a16="http://schemas.microsoft.com/office/drawing/2014/main" id="{CF55A6BD-A8A0-3DB9-CF1E-1FA3AAA3D7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99773" y="4341339"/>
                          <a:ext cx="1179820" cy="641961"/>
                        </a:xfrm>
                        <a:prstGeom prst="rect">
                          <a:avLst/>
                        </a:prstGeom>
                        <a:noFill/>
                      </p:spPr>
                    </p:pic>
                  </p:oleObj>
                </mc:Fallback>
              </mc:AlternateContent>
            </a:graphicData>
          </a:graphic>
        </p:graphicFrame>
        <p:graphicFrame>
          <p:nvGraphicFramePr>
            <p:cNvPr id="45" name="Object 44">
              <a:extLst>
                <a:ext uri="{FF2B5EF4-FFF2-40B4-BE49-F238E27FC236}">
                  <a16:creationId xmlns:a16="http://schemas.microsoft.com/office/drawing/2014/main" id="{A71C8088-0BD1-1287-4166-427E24F2D7AF}"/>
                </a:ext>
              </a:extLst>
            </p:cNvPr>
            <p:cNvGraphicFramePr>
              <a:graphicFrameLocks noChangeAspect="1"/>
            </p:cNvGraphicFramePr>
            <p:nvPr>
              <p:extLst>
                <p:ext uri="{D42A27DB-BD31-4B8C-83A1-F6EECF244321}">
                  <p14:modId xmlns:p14="http://schemas.microsoft.com/office/powerpoint/2010/main" val="2372550395"/>
                </p:ext>
              </p:extLst>
            </p:nvPr>
          </p:nvGraphicFramePr>
          <p:xfrm>
            <a:off x="427991" y="4797340"/>
            <a:ext cx="451108" cy="641961"/>
          </p:xfrm>
          <a:graphic>
            <a:graphicData uri="http://schemas.openxmlformats.org/presentationml/2006/ole">
              <mc:AlternateContent xmlns:mc="http://schemas.openxmlformats.org/markup-compatibility/2006">
                <mc:Choice xmlns:v="urn:schemas-microsoft-com:vml" Requires="v">
                  <p:oleObj name="Equation" r:id="rId28" imgW="165028" imgH="228501" progId="Equation.DSMT4">
                    <p:embed/>
                  </p:oleObj>
                </mc:Choice>
                <mc:Fallback>
                  <p:oleObj name="Equation" r:id="rId28" imgW="165028" imgH="228501" progId="Equation.DSMT4">
                    <p:embed/>
                    <p:pic>
                      <p:nvPicPr>
                        <p:cNvPr id="45" name="Object 44">
                          <a:extLst>
                            <a:ext uri="{FF2B5EF4-FFF2-40B4-BE49-F238E27FC236}">
                              <a16:creationId xmlns:a16="http://schemas.microsoft.com/office/drawing/2014/main" id="{A71C8088-0BD1-1287-4166-427E24F2D7A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7991" y="4797340"/>
                          <a:ext cx="451108" cy="641961"/>
                        </a:xfrm>
                        <a:prstGeom prst="rect">
                          <a:avLst/>
                        </a:prstGeom>
                        <a:noFill/>
                      </p:spPr>
                    </p:pic>
                  </p:oleObj>
                </mc:Fallback>
              </mc:AlternateContent>
            </a:graphicData>
          </a:graphic>
        </p:graphicFrame>
        <p:graphicFrame>
          <p:nvGraphicFramePr>
            <p:cNvPr id="46" name="Object 45">
              <a:extLst>
                <a:ext uri="{FF2B5EF4-FFF2-40B4-BE49-F238E27FC236}">
                  <a16:creationId xmlns:a16="http://schemas.microsoft.com/office/drawing/2014/main" id="{0254FE06-3119-FEF5-3EF8-BB4DA88CFBE6}"/>
                </a:ext>
              </a:extLst>
            </p:cNvPr>
            <p:cNvGraphicFramePr>
              <a:graphicFrameLocks noChangeAspect="1"/>
            </p:cNvGraphicFramePr>
            <p:nvPr>
              <p:extLst>
                <p:ext uri="{D42A27DB-BD31-4B8C-83A1-F6EECF244321}">
                  <p14:modId xmlns:p14="http://schemas.microsoft.com/office/powerpoint/2010/main" val="710431456"/>
                </p:ext>
              </p:extLst>
            </p:nvPr>
          </p:nvGraphicFramePr>
          <p:xfrm>
            <a:off x="1003172" y="4760326"/>
            <a:ext cx="451108" cy="641961"/>
          </p:xfrm>
          <a:graphic>
            <a:graphicData uri="http://schemas.openxmlformats.org/presentationml/2006/ole">
              <mc:AlternateContent xmlns:mc="http://schemas.openxmlformats.org/markup-compatibility/2006">
                <mc:Choice xmlns:v="urn:schemas-microsoft-com:vml" Requires="v">
                  <p:oleObj name="Equation" r:id="rId30" imgW="165028" imgH="228501" progId="Equation.DSMT4">
                    <p:embed/>
                  </p:oleObj>
                </mc:Choice>
                <mc:Fallback>
                  <p:oleObj name="Equation" r:id="rId30" imgW="165028" imgH="228501" progId="Equation.DSMT4">
                    <p:embed/>
                    <p:pic>
                      <p:nvPicPr>
                        <p:cNvPr id="46" name="Object 45">
                          <a:extLst>
                            <a:ext uri="{FF2B5EF4-FFF2-40B4-BE49-F238E27FC236}">
                              <a16:creationId xmlns:a16="http://schemas.microsoft.com/office/drawing/2014/main" id="{0254FE06-3119-FEF5-3EF8-BB4DA88CFBE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03172" y="4760326"/>
                          <a:ext cx="451108" cy="641961"/>
                        </a:xfrm>
                        <a:prstGeom prst="rect">
                          <a:avLst/>
                        </a:prstGeom>
                        <a:noFill/>
                      </p:spPr>
                    </p:pic>
                  </p:oleObj>
                </mc:Fallback>
              </mc:AlternateContent>
            </a:graphicData>
          </a:graphic>
        </p:graphicFrame>
        <p:graphicFrame>
          <p:nvGraphicFramePr>
            <p:cNvPr id="47" name="Object 46">
              <a:extLst>
                <a:ext uri="{FF2B5EF4-FFF2-40B4-BE49-F238E27FC236}">
                  <a16:creationId xmlns:a16="http://schemas.microsoft.com/office/drawing/2014/main" id="{7613A394-24DA-B010-53F7-4D9FA48CCAAF}"/>
                </a:ext>
              </a:extLst>
            </p:cNvPr>
            <p:cNvGraphicFramePr>
              <a:graphicFrameLocks noChangeAspect="1"/>
            </p:cNvGraphicFramePr>
            <p:nvPr>
              <p:extLst>
                <p:ext uri="{D42A27DB-BD31-4B8C-83A1-F6EECF244321}">
                  <p14:modId xmlns:p14="http://schemas.microsoft.com/office/powerpoint/2010/main" val="2959141716"/>
                </p:ext>
              </p:extLst>
            </p:nvPr>
          </p:nvGraphicFramePr>
          <p:xfrm>
            <a:off x="2214506" y="4769448"/>
            <a:ext cx="451108" cy="641961"/>
          </p:xfrm>
          <a:graphic>
            <a:graphicData uri="http://schemas.openxmlformats.org/presentationml/2006/ole">
              <mc:AlternateContent xmlns:mc="http://schemas.openxmlformats.org/markup-compatibility/2006">
                <mc:Choice xmlns:v="urn:schemas-microsoft-com:vml" Requires="v">
                  <p:oleObj name="Equation" r:id="rId32" imgW="165028" imgH="228501" progId="Equation.DSMT4">
                    <p:embed/>
                  </p:oleObj>
                </mc:Choice>
                <mc:Fallback>
                  <p:oleObj name="Equation" r:id="rId32" imgW="165028" imgH="228501" progId="Equation.DSMT4">
                    <p:embed/>
                    <p:pic>
                      <p:nvPicPr>
                        <p:cNvPr id="47" name="Object 46">
                          <a:extLst>
                            <a:ext uri="{FF2B5EF4-FFF2-40B4-BE49-F238E27FC236}">
                              <a16:creationId xmlns:a16="http://schemas.microsoft.com/office/drawing/2014/main" id="{7613A394-24DA-B010-53F7-4D9FA48CCAA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14506" y="4769448"/>
                          <a:ext cx="451108" cy="641961"/>
                        </a:xfrm>
                        <a:prstGeom prst="rect">
                          <a:avLst/>
                        </a:prstGeom>
                        <a:noFill/>
                      </p:spPr>
                    </p:pic>
                  </p:oleObj>
                </mc:Fallback>
              </mc:AlternateContent>
            </a:graphicData>
          </a:graphic>
        </p:graphicFrame>
        <p:graphicFrame>
          <p:nvGraphicFramePr>
            <p:cNvPr id="48" name="Object 47">
              <a:extLst>
                <a:ext uri="{FF2B5EF4-FFF2-40B4-BE49-F238E27FC236}">
                  <a16:creationId xmlns:a16="http://schemas.microsoft.com/office/drawing/2014/main" id="{BEE3DADA-8550-84E8-B53D-7C2A2BF51C18}"/>
                </a:ext>
              </a:extLst>
            </p:cNvPr>
            <p:cNvGraphicFramePr>
              <a:graphicFrameLocks noChangeAspect="1"/>
            </p:cNvGraphicFramePr>
            <p:nvPr>
              <p:extLst>
                <p:ext uri="{D42A27DB-BD31-4B8C-83A1-F6EECF244321}">
                  <p14:modId xmlns:p14="http://schemas.microsoft.com/office/powerpoint/2010/main" val="3819389900"/>
                </p:ext>
              </p:extLst>
            </p:nvPr>
          </p:nvGraphicFramePr>
          <p:xfrm>
            <a:off x="1616224" y="4760326"/>
            <a:ext cx="451108" cy="641961"/>
          </p:xfrm>
          <a:graphic>
            <a:graphicData uri="http://schemas.openxmlformats.org/presentationml/2006/ole">
              <mc:AlternateContent xmlns:mc="http://schemas.openxmlformats.org/markup-compatibility/2006">
                <mc:Choice xmlns:v="urn:schemas-microsoft-com:vml" Requires="v">
                  <p:oleObj name="Equation" r:id="rId34" imgW="165028" imgH="228501" progId="Equation.DSMT4">
                    <p:embed/>
                  </p:oleObj>
                </mc:Choice>
                <mc:Fallback>
                  <p:oleObj name="Equation" r:id="rId34" imgW="165028" imgH="228501" progId="Equation.DSMT4">
                    <p:embed/>
                    <p:pic>
                      <p:nvPicPr>
                        <p:cNvPr id="48" name="Object 47">
                          <a:extLst>
                            <a:ext uri="{FF2B5EF4-FFF2-40B4-BE49-F238E27FC236}">
                              <a16:creationId xmlns:a16="http://schemas.microsoft.com/office/drawing/2014/main" id="{BEE3DADA-8550-84E8-B53D-7C2A2BF51C1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16224" y="4760326"/>
                          <a:ext cx="451108" cy="641961"/>
                        </a:xfrm>
                        <a:prstGeom prst="rect">
                          <a:avLst/>
                        </a:prstGeom>
                        <a:noFill/>
                      </p:spPr>
                    </p:pic>
                  </p:oleObj>
                </mc:Fallback>
              </mc:AlternateContent>
            </a:graphicData>
          </a:graphic>
        </p:graphicFrame>
        <p:sp>
          <p:nvSpPr>
            <p:cNvPr id="49" name="Rectangle 23">
              <a:extLst>
                <a:ext uri="{FF2B5EF4-FFF2-40B4-BE49-F238E27FC236}">
                  <a16:creationId xmlns:a16="http://schemas.microsoft.com/office/drawing/2014/main" id="{945B9877-F44A-F83A-B0B1-A0990FC6254E}"/>
                </a:ext>
              </a:extLst>
            </p:cNvPr>
            <p:cNvSpPr>
              <a:spLocks noChangeArrowheads="1"/>
            </p:cNvSpPr>
            <p:nvPr/>
          </p:nvSpPr>
          <p:spPr bwMode="auto">
            <a:xfrm>
              <a:off x="-4495" y="3957067"/>
              <a:ext cx="113689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Giá trị </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xuất</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hiện</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8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lần</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gọi</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tần</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Tương</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tự</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            ;             </a:t>
              </a:r>
              <a:r>
                <a:rPr kumimoji="0" lang="vi-VN"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là tần số của giá</a:t>
              </a: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vi-VN"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 </a:t>
              </a: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     ;     ;     .</a:t>
              </a:r>
              <a:endPar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Arial" panose="020B0604020202020204" pitchFamily="34" charset="0"/>
              </a:endParaRPr>
            </a:p>
          </p:txBody>
        </p:sp>
      </p:grpSp>
      <p:sp>
        <p:nvSpPr>
          <p:cNvPr id="56" name="Rectangle 30">
            <a:extLst>
              <a:ext uri="{FF2B5EF4-FFF2-40B4-BE49-F238E27FC236}">
                <a16:creationId xmlns:a16="http://schemas.microsoft.com/office/drawing/2014/main" id="{F70620EA-C9BE-16F0-B7E5-B0EF9DDEB774}"/>
              </a:ext>
            </a:extLst>
          </p:cNvPr>
          <p:cNvSpPr>
            <a:spLocks noChangeArrowheads="1"/>
          </p:cNvSpPr>
          <p:nvPr/>
        </p:nvSpPr>
        <p:spPr bwMode="auto">
          <a:xfrm>
            <a:off x="4515161" y="6107042"/>
            <a:ext cx="2840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vi-VN"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2415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randombar(horizontal)">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24" name="Table 23">
            <a:extLst>
              <a:ext uri="{FF2B5EF4-FFF2-40B4-BE49-F238E27FC236}">
                <a16:creationId xmlns:a16="http://schemas.microsoft.com/office/drawing/2014/main" id="{E626327E-3FE8-74AA-E2CD-0D9F009EEE7F}"/>
              </a:ext>
            </a:extLst>
          </p:cNvPr>
          <p:cNvGraphicFramePr>
            <a:graphicFrameLocks noGrp="1"/>
          </p:cNvGraphicFramePr>
          <p:nvPr>
            <p:extLst>
              <p:ext uri="{D42A27DB-BD31-4B8C-83A1-F6EECF244321}">
                <p14:modId xmlns:p14="http://schemas.microsoft.com/office/powerpoint/2010/main" val="4036888735"/>
              </p:ext>
            </p:extLst>
          </p:nvPr>
        </p:nvGraphicFramePr>
        <p:xfrm>
          <a:off x="2008214" y="684687"/>
          <a:ext cx="7971661" cy="1883718"/>
        </p:xfrm>
        <a:graphic>
          <a:graphicData uri="http://schemas.openxmlformats.org/drawingml/2006/table">
            <a:tbl>
              <a:tblPr firstRow="1" firstCol="1" bandRow="1">
                <a:tableStyleId>{5C22544A-7EE6-4342-B048-85BDC9FD1C3A}</a:tableStyleId>
              </a:tblPr>
              <a:tblGrid>
                <a:gridCol w="2157386">
                  <a:extLst>
                    <a:ext uri="{9D8B030D-6E8A-4147-A177-3AD203B41FA5}">
                      <a16:colId xmlns:a16="http://schemas.microsoft.com/office/drawing/2014/main" val="3308692363"/>
                    </a:ext>
                  </a:extLst>
                </a:gridCol>
                <a:gridCol w="718169">
                  <a:extLst>
                    <a:ext uri="{9D8B030D-6E8A-4147-A177-3AD203B41FA5}">
                      <a16:colId xmlns:a16="http://schemas.microsoft.com/office/drawing/2014/main" val="3288765910"/>
                    </a:ext>
                  </a:extLst>
                </a:gridCol>
                <a:gridCol w="929398">
                  <a:extLst>
                    <a:ext uri="{9D8B030D-6E8A-4147-A177-3AD203B41FA5}">
                      <a16:colId xmlns:a16="http://schemas.microsoft.com/office/drawing/2014/main" val="4138753237"/>
                    </a:ext>
                  </a:extLst>
                </a:gridCol>
                <a:gridCol w="929398">
                  <a:extLst>
                    <a:ext uri="{9D8B030D-6E8A-4147-A177-3AD203B41FA5}">
                      <a16:colId xmlns:a16="http://schemas.microsoft.com/office/drawing/2014/main" val="3606421476"/>
                    </a:ext>
                  </a:extLst>
                </a:gridCol>
                <a:gridCol w="929398">
                  <a:extLst>
                    <a:ext uri="{9D8B030D-6E8A-4147-A177-3AD203B41FA5}">
                      <a16:colId xmlns:a16="http://schemas.microsoft.com/office/drawing/2014/main" val="717158057"/>
                    </a:ext>
                  </a:extLst>
                </a:gridCol>
                <a:gridCol w="930817">
                  <a:extLst>
                    <a:ext uri="{9D8B030D-6E8A-4147-A177-3AD203B41FA5}">
                      <a16:colId xmlns:a16="http://schemas.microsoft.com/office/drawing/2014/main" val="2257934813"/>
                    </a:ext>
                  </a:extLst>
                </a:gridCol>
                <a:gridCol w="1377095">
                  <a:extLst>
                    <a:ext uri="{9D8B030D-6E8A-4147-A177-3AD203B41FA5}">
                      <a16:colId xmlns:a16="http://schemas.microsoft.com/office/drawing/2014/main" val="1867924612"/>
                    </a:ext>
                  </a:extLst>
                </a:gridCol>
              </a:tblGrid>
              <a:tr h="1433729">
                <a:tc>
                  <a:txBody>
                    <a:bodyPr/>
                    <a:lstStyle/>
                    <a:p>
                      <a:pPr>
                        <a:lnSpc>
                          <a:spcPct val="115000"/>
                        </a:lnSpc>
                        <a:spcBef>
                          <a:spcPts val="600"/>
                        </a:spcBef>
                        <a:spcAft>
                          <a:spcPts val="600"/>
                        </a:spcAft>
                      </a:pPr>
                      <a:r>
                        <a:rPr lang="en-US" sz="2400" dirty="0" err="1">
                          <a:effectLst/>
                          <a:latin typeface="Arial" panose="020B0604020202020204" pitchFamily="34" charset="0"/>
                          <a:cs typeface="Arial" panose="020B0604020202020204" pitchFamily="34" charset="0"/>
                        </a:rPr>
                        <a:t>Số</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nhân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khẩu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của</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mỗi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hộ</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gia</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đình</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dirty="0" err="1">
                          <a:effectLst/>
                          <a:latin typeface="Arial" panose="020B0604020202020204" pitchFamily="34" charset="0"/>
                          <a:cs typeface="Arial" panose="020B0604020202020204" pitchFamily="34" charset="0"/>
                        </a:rPr>
                        <a:t>Cộng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60819253"/>
                  </a:ext>
                </a:extLst>
              </a:tr>
              <a:tr h="449989">
                <a:tc>
                  <a:txBody>
                    <a:bodyPr/>
                    <a:lstStyle/>
                    <a:p>
                      <a:pPr>
                        <a:lnSpc>
                          <a:spcPct val="115000"/>
                        </a:lnSpc>
                        <a:spcBef>
                          <a:spcPts val="600"/>
                        </a:spcBef>
                        <a:spcAft>
                          <a:spcPts val="600"/>
                        </a:spcAft>
                      </a:pPr>
                      <a:r>
                        <a:rPr lang="en-US" sz="2400">
                          <a:effectLst/>
                          <a:latin typeface="Arial" panose="020B0604020202020204" pitchFamily="34" charset="0"/>
                          <a:cs typeface="Arial" panose="020B0604020202020204" pitchFamily="34" charset="0"/>
                        </a:rPr>
                        <a:t>Tần số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8</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21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24</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4</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3</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US" sz="2400" dirty="0">
                          <a:effectLst/>
                          <a:latin typeface="Arial" panose="020B0604020202020204" pitchFamily="34" charset="0"/>
                          <a:cs typeface="Arial" panose="020B0604020202020204" pitchFamily="34" charset="0"/>
                        </a:rPr>
                        <a:t>       = 60</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18261038"/>
                  </a:ext>
                </a:extLst>
              </a:tr>
            </a:tbl>
          </a:graphicData>
        </a:graphic>
      </p:graphicFrame>
      <p:graphicFrame>
        <p:nvGraphicFramePr>
          <p:cNvPr id="25" name="Table 24">
            <a:extLst>
              <a:ext uri="{FF2B5EF4-FFF2-40B4-BE49-F238E27FC236}">
                <a16:creationId xmlns:a16="http://schemas.microsoft.com/office/drawing/2014/main" id="{E8C73B5B-CB21-7AE1-2BB7-1B188A70EE73}"/>
              </a:ext>
            </a:extLst>
          </p:cNvPr>
          <p:cNvGraphicFramePr>
            <a:graphicFrameLocks noGrp="1"/>
          </p:cNvGraphicFramePr>
          <p:nvPr>
            <p:extLst>
              <p:ext uri="{D42A27DB-BD31-4B8C-83A1-F6EECF244321}">
                <p14:modId xmlns:p14="http://schemas.microsoft.com/office/powerpoint/2010/main" val="1095420069"/>
              </p:ext>
            </p:extLst>
          </p:nvPr>
        </p:nvGraphicFramePr>
        <p:xfrm>
          <a:off x="4067421" y="3067250"/>
          <a:ext cx="4522392" cy="3348269"/>
        </p:xfrm>
        <a:graphic>
          <a:graphicData uri="http://schemas.openxmlformats.org/drawingml/2006/table">
            <a:tbl>
              <a:tblPr firstRow="1" firstCol="1" bandRow="1">
                <a:tableStyleId>{5C22544A-7EE6-4342-B048-85BDC9FD1C3A}</a:tableStyleId>
              </a:tblPr>
              <a:tblGrid>
                <a:gridCol w="3159716">
                  <a:extLst>
                    <a:ext uri="{9D8B030D-6E8A-4147-A177-3AD203B41FA5}">
                      <a16:colId xmlns:a16="http://schemas.microsoft.com/office/drawing/2014/main" val="1741764151"/>
                    </a:ext>
                  </a:extLst>
                </a:gridCol>
                <a:gridCol w="1362676">
                  <a:extLst>
                    <a:ext uri="{9D8B030D-6E8A-4147-A177-3AD203B41FA5}">
                      <a16:colId xmlns:a16="http://schemas.microsoft.com/office/drawing/2014/main" val="2363866658"/>
                    </a:ext>
                  </a:extLst>
                </a:gridCol>
              </a:tblGrid>
              <a:tr h="1002791">
                <a:tc>
                  <a:txBody>
                    <a:bodyPr/>
                    <a:lstStyle/>
                    <a:p>
                      <a:pPr algn="ctr">
                        <a:lnSpc>
                          <a:spcPct val="115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khẩu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Tần số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8903102"/>
                  </a:ext>
                </a:extLst>
              </a:tr>
              <a:tr h="390913">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4</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8</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3442480"/>
                  </a:ext>
                </a:extLst>
              </a:tr>
              <a:tr h="390913">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5</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21</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9203616"/>
                  </a:ext>
                </a:extLst>
              </a:tr>
              <a:tr h="390913">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6</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24</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8614489"/>
                  </a:ext>
                </a:extLst>
              </a:tr>
              <a:tr h="390913">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7</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4</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132993"/>
                  </a:ext>
                </a:extLst>
              </a:tr>
              <a:tr h="390913">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8</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3</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705902"/>
                  </a:ext>
                </a:extLst>
              </a:tr>
              <a:tr h="390913">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Cộng</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 60</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07387"/>
                  </a:ext>
                </a:extLst>
              </a:tr>
            </a:tbl>
          </a:graphicData>
        </a:graphic>
      </p:graphicFrame>
      <p:graphicFrame>
        <p:nvGraphicFramePr>
          <p:cNvPr id="27" name="Object 26">
            <a:extLst>
              <a:ext uri="{FF2B5EF4-FFF2-40B4-BE49-F238E27FC236}">
                <a16:creationId xmlns:a16="http://schemas.microsoft.com/office/drawing/2014/main" id="{2287B79B-B14D-C065-2CD6-87A7A1B064FB}"/>
              </a:ext>
            </a:extLst>
          </p:cNvPr>
          <p:cNvGraphicFramePr>
            <a:graphicFrameLocks noChangeAspect="1"/>
          </p:cNvGraphicFramePr>
          <p:nvPr>
            <p:extLst>
              <p:ext uri="{D42A27DB-BD31-4B8C-83A1-F6EECF244321}">
                <p14:modId xmlns:p14="http://schemas.microsoft.com/office/powerpoint/2010/main" val="4285635686"/>
              </p:ext>
            </p:extLst>
          </p:nvPr>
        </p:nvGraphicFramePr>
        <p:xfrm>
          <a:off x="3102629" y="2050239"/>
          <a:ext cx="494100" cy="534162"/>
        </p:xfrm>
        <a:graphic>
          <a:graphicData uri="http://schemas.openxmlformats.org/presentationml/2006/ole">
            <mc:AlternateContent xmlns:mc="http://schemas.openxmlformats.org/markup-compatibility/2006">
              <mc:Choice xmlns:v="urn:schemas-microsoft-com:vml" Requires="v">
                <p:oleObj name="Equation" r:id="rId3" imgW="228600" imgH="253800" progId="Equation.DSMT4">
                  <p:embed/>
                </p:oleObj>
              </mc:Choice>
              <mc:Fallback>
                <p:oleObj name="Equation" r:id="rId3" imgW="228600" imgH="253800" progId="Equation.DSMT4">
                  <p:embed/>
                  <p:pic>
                    <p:nvPicPr>
                      <p:cNvPr id="27" name="Object 26">
                        <a:extLst>
                          <a:ext uri="{FF2B5EF4-FFF2-40B4-BE49-F238E27FC236}">
                            <a16:creationId xmlns:a16="http://schemas.microsoft.com/office/drawing/2014/main" id="{2287B79B-B14D-C065-2CD6-87A7A1B064FB}"/>
                          </a:ext>
                        </a:extLst>
                      </p:cNvPr>
                      <p:cNvPicPr>
                        <a:picLocks noChangeAspect="1" noChangeArrowheads="1"/>
                      </p:cNvPicPr>
                      <p:nvPr/>
                    </p:nvPicPr>
                    <p:blipFill>
                      <a:blip r:embed="rId4"/>
                      <a:srcRect/>
                      <a:stretch>
                        <a:fillRect/>
                      </a:stretch>
                    </p:blipFill>
                    <p:spPr bwMode="auto">
                      <a:xfrm>
                        <a:off x="3102629" y="2050239"/>
                        <a:ext cx="494100" cy="534162"/>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3A417DD6-12E2-F07D-A6BE-429F8F729DA5}"/>
              </a:ext>
            </a:extLst>
          </p:cNvPr>
          <p:cNvGraphicFramePr>
            <a:graphicFrameLocks noChangeAspect="1"/>
          </p:cNvGraphicFramePr>
          <p:nvPr>
            <p:extLst>
              <p:ext uri="{D42A27DB-BD31-4B8C-83A1-F6EECF244321}">
                <p14:modId xmlns:p14="http://schemas.microsoft.com/office/powerpoint/2010/main" val="4032581458"/>
              </p:ext>
            </p:extLst>
          </p:nvPr>
        </p:nvGraphicFramePr>
        <p:xfrm>
          <a:off x="8631844" y="2050239"/>
          <a:ext cx="617115" cy="517581"/>
        </p:xfrm>
        <a:graphic>
          <a:graphicData uri="http://schemas.openxmlformats.org/presentationml/2006/ole">
            <mc:AlternateContent xmlns:mc="http://schemas.openxmlformats.org/markup-compatibility/2006">
              <mc:Choice xmlns:v="urn:schemas-microsoft-com:vml" Requires="v">
                <p:oleObj name="Equation" r:id="rId5" imgW="190335" imgH="164957" progId="Equation.DSMT4">
                  <p:embed/>
                </p:oleObj>
              </mc:Choice>
              <mc:Fallback>
                <p:oleObj name="Equation" r:id="rId5" imgW="190335" imgH="164957" progId="Equation.DSMT4">
                  <p:embed/>
                  <p:pic>
                    <p:nvPicPr>
                      <p:cNvPr id="28" name="Object 27">
                        <a:extLst>
                          <a:ext uri="{FF2B5EF4-FFF2-40B4-BE49-F238E27FC236}">
                            <a16:creationId xmlns:a16="http://schemas.microsoft.com/office/drawing/2014/main" id="{3A417DD6-12E2-F07D-A6BE-429F8F729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1844" y="2050239"/>
                        <a:ext cx="617115" cy="517581"/>
                      </a:xfrm>
                      <a:prstGeom prst="rect">
                        <a:avLst/>
                      </a:prstGeom>
                      <a:noFill/>
                    </p:spPr>
                  </p:pic>
                </p:oleObj>
              </mc:Fallback>
            </mc:AlternateContent>
          </a:graphicData>
        </a:graphic>
      </p:graphicFrame>
      <p:graphicFrame>
        <p:nvGraphicFramePr>
          <p:cNvPr id="32" name="Object 31">
            <a:extLst>
              <a:ext uri="{FF2B5EF4-FFF2-40B4-BE49-F238E27FC236}">
                <a16:creationId xmlns:a16="http://schemas.microsoft.com/office/drawing/2014/main" id="{6341864E-60AF-120C-C43A-CF5F02198089}"/>
              </a:ext>
            </a:extLst>
          </p:cNvPr>
          <p:cNvGraphicFramePr>
            <a:graphicFrameLocks noChangeAspect="1"/>
          </p:cNvGraphicFramePr>
          <p:nvPr>
            <p:extLst>
              <p:ext uri="{D42A27DB-BD31-4B8C-83A1-F6EECF244321}">
                <p14:modId xmlns:p14="http://schemas.microsoft.com/office/powerpoint/2010/main" val="173897274"/>
              </p:ext>
            </p:extLst>
          </p:nvPr>
        </p:nvGraphicFramePr>
        <p:xfrm>
          <a:off x="3222625" y="1611313"/>
          <a:ext cx="452438" cy="463550"/>
        </p:xfrm>
        <a:graphic>
          <a:graphicData uri="http://schemas.openxmlformats.org/presentationml/2006/ole">
            <mc:AlternateContent xmlns:mc="http://schemas.openxmlformats.org/markup-compatibility/2006">
              <mc:Choice xmlns:v="urn:schemas-microsoft-com:vml" Requires="v">
                <p:oleObj name="Equation" r:id="rId7" imgW="241200" imgH="253800" progId="Equation.DSMT4">
                  <p:embed/>
                </p:oleObj>
              </mc:Choice>
              <mc:Fallback>
                <p:oleObj name="Equation" r:id="rId7" imgW="241200" imgH="253800" progId="Equation.DSMT4">
                  <p:embed/>
                  <p:pic>
                    <p:nvPicPr>
                      <p:cNvPr id="32" name="Object 31">
                        <a:extLst>
                          <a:ext uri="{FF2B5EF4-FFF2-40B4-BE49-F238E27FC236}">
                            <a16:creationId xmlns:a16="http://schemas.microsoft.com/office/drawing/2014/main" id="{6341864E-60AF-120C-C43A-CF5F02198089}"/>
                          </a:ext>
                        </a:extLst>
                      </p:cNvPr>
                      <p:cNvPicPr>
                        <a:picLocks noChangeAspect="1" noChangeArrowheads="1"/>
                      </p:cNvPicPr>
                      <p:nvPr/>
                    </p:nvPicPr>
                    <p:blipFill>
                      <a:blip r:embed="rId8"/>
                      <a:srcRect/>
                      <a:stretch>
                        <a:fillRect/>
                      </a:stretch>
                    </p:blipFill>
                    <p:spPr bwMode="auto">
                      <a:xfrm>
                        <a:off x="3222625" y="1611313"/>
                        <a:ext cx="452438" cy="463550"/>
                      </a:xfrm>
                      <a:prstGeom prst="rect">
                        <a:avLst/>
                      </a:prstGeom>
                      <a:noFill/>
                    </p:spPr>
                  </p:pic>
                </p:oleObj>
              </mc:Fallback>
            </mc:AlternateContent>
          </a:graphicData>
        </a:graphic>
      </p:graphicFrame>
      <p:sp>
        <p:nvSpPr>
          <p:cNvPr id="35" name="Rectangle 7">
            <a:extLst>
              <a:ext uri="{FF2B5EF4-FFF2-40B4-BE49-F238E27FC236}">
                <a16:creationId xmlns:a16="http://schemas.microsoft.com/office/drawing/2014/main" id="{5EAE7A3B-A122-5CB6-4074-790741486B9F}"/>
              </a:ext>
            </a:extLst>
          </p:cNvPr>
          <p:cNvSpPr>
            <a:spLocks noChangeArrowheads="1"/>
          </p:cNvSpPr>
          <p:nvPr/>
        </p:nvSpPr>
        <p:spPr bwMode="auto">
          <a:xfrm>
            <a:off x="446678" y="234044"/>
            <a:ext cx="58819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tần</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ngang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6" name="Rectangle 8">
            <a:extLst>
              <a:ext uri="{FF2B5EF4-FFF2-40B4-BE49-F238E27FC236}">
                <a16:creationId xmlns:a16="http://schemas.microsoft.com/office/drawing/2014/main" id="{626052D3-877F-E80C-8828-5859BC2922F6}"/>
              </a:ext>
            </a:extLst>
          </p:cNvPr>
          <p:cNvSpPr>
            <a:spLocks noChangeArrowheads="1"/>
          </p:cNvSpPr>
          <p:nvPr/>
        </p:nvSpPr>
        <p:spPr bwMode="auto">
          <a:xfrm>
            <a:off x="446678" y="2642454"/>
            <a:ext cx="4522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tần</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dọc</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37" name="Object 36">
            <a:extLst>
              <a:ext uri="{FF2B5EF4-FFF2-40B4-BE49-F238E27FC236}">
                <a16:creationId xmlns:a16="http://schemas.microsoft.com/office/drawing/2014/main" id="{4BBB9271-E9E8-06CC-FB33-B32D85F15236}"/>
              </a:ext>
            </a:extLst>
          </p:cNvPr>
          <p:cNvGraphicFramePr>
            <a:graphicFrameLocks noChangeAspect="1"/>
          </p:cNvGraphicFramePr>
          <p:nvPr>
            <p:extLst>
              <p:ext uri="{D42A27DB-BD31-4B8C-83A1-F6EECF244321}">
                <p14:modId xmlns:p14="http://schemas.microsoft.com/office/powerpoint/2010/main" val="342662759"/>
              </p:ext>
            </p:extLst>
          </p:nvPr>
        </p:nvGraphicFramePr>
        <p:xfrm>
          <a:off x="7160129" y="5950424"/>
          <a:ext cx="620124" cy="520105"/>
        </p:xfrm>
        <a:graphic>
          <a:graphicData uri="http://schemas.openxmlformats.org/presentationml/2006/ole">
            <mc:AlternateContent xmlns:mc="http://schemas.openxmlformats.org/markup-compatibility/2006">
              <mc:Choice xmlns:v="urn:schemas-microsoft-com:vml" Requires="v">
                <p:oleObj name="Equation" r:id="rId9" imgW="190335" imgH="164957" progId="Equation.DSMT4">
                  <p:embed/>
                </p:oleObj>
              </mc:Choice>
              <mc:Fallback>
                <p:oleObj name="Equation" r:id="rId9" imgW="190335" imgH="164957" progId="Equation.DSMT4">
                  <p:embed/>
                  <p:pic>
                    <p:nvPicPr>
                      <p:cNvPr id="37" name="Object 36">
                        <a:extLst>
                          <a:ext uri="{FF2B5EF4-FFF2-40B4-BE49-F238E27FC236}">
                            <a16:creationId xmlns:a16="http://schemas.microsoft.com/office/drawing/2014/main" id="{4BBB9271-E9E8-06CC-FB33-B32D85F15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129" y="5950424"/>
                        <a:ext cx="620124" cy="520105"/>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C413A54C-C5FE-4B22-91D2-F9D22E098DB8}"/>
              </a:ext>
            </a:extLst>
          </p:cNvPr>
          <p:cNvGraphicFramePr>
            <a:graphicFrameLocks noChangeAspect="1"/>
          </p:cNvGraphicFramePr>
          <p:nvPr>
            <p:extLst>
              <p:ext uri="{D42A27DB-BD31-4B8C-83A1-F6EECF244321}">
                <p14:modId xmlns:p14="http://schemas.microsoft.com/office/powerpoint/2010/main" val="3715378350"/>
              </p:ext>
            </p:extLst>
          </p:nvPr>
        </p:nvGraphicFramePr>
        <p:xfrm>
          <a:off x="6430133" y="3496161"/>
          <a:ext cx="450850" cy="463550"/>
        </p:xfrm>
        <a:graphic>
          <a:graphicData uri="http://schemas.openxmlformats.org/presentationml/2006/ole">
            <mc:AlternateContent xmlns:mc="http://schemas.openxmlformats.org/markup-compatibility/2006">
              <mc:Choice xmlns:v="urn:schemas-microsoft-com:vml" Requires="v">
                <p:oleObj name="Equation" r:id="rId10" imgW="451231" imgH="463263" progId="Equation.DSMT4">
                  <p:embed/>
                </p:oleObj>
              </mc:Choice>
              <mc:Fallback>
                <p:oleObj name="Equation" r:id="rId10" imgW="451231" imgH="463263" progId="Equation.DSMT4">
                  <p:embed/>
                  <p:pic>
                    <p:nvPicPr>
                      <p:cNvPr id="38" name="Object 37">
                        <a:extLst>
                          <a:ext uri="{FF2B5EF4-FFF2-40B4-BE49-F238E27FC236}">
                            <a16:creationId xmlns:a16="http://schemas.microsoft.com/office/drawing/2014/main" id="{C413A54C-C5FE-4B22-91D2-F9D22E098DB8}"/>
                          </a:ext>
                        </a:extLst>
                      </p:cNvPr>
                      <p:cNvPicPr/>
                      <p:nvPr/>
                    </p:nvPicPr>
                    <p:blipFill>
                      <a:blip r:embed="rId11"/>
                      <a:stretch>
                        <a:fillRect/>
                      </a:stretch>
                    </p:blipFill>
                    <p:spPr>
                      <a:xfrm>
                        <a:off x="6430133" y="3496161"/>
                        <a:ext cx="450850" cy="46355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A3F3262A-8279-28D3-D56D-28B22ABA2D01}"/>
              </a:ext>
            </a:extLst>
          </p:cNvPr>
          <p:cNvGraphicFramePr>
            <a:graphicFrameLocks noChangeAspect="1"/>
          </p:cNvGraphicFramePr>
          <p:nvPr>
            <p:extLst>
              <p:ext uri="{D42A27DB-BD31-4B8C-83A1-F6EECF244321}">
                <p14:modId xmlns:p14="http://schemas.microsoft.com/office/powerpoint/2010/main" val="2719586395"/>
              </p:ext>
            </p:extLst>
          </p:nvPr>
        </p:nvGraphicFramePr>
        <p:xfrm>
          <a:off x="7751590" y="3421519"/>
          <a:ext cx="493713" cy="534987"/>
        </p:xfrm>
        <a:graphic>
          <a:graphicData uri="http://schemas.openxmlformats.org/presentationml/2006/ole">
            <mc:AlternateContent xmlns:mc="http://schemas.openxmlformats.org/markup-compatibility/2006">
              <mc:Choice xmlns:v="urn:schemas-microsoft-com:vml" Requires="v">
                <p:oleObj name="Equation" r:id="rId12" imgW="494051" imgH="535006" progId="Equation.DSMT4">
                  <p:embed/>
                </p:oleObj>
              </mc:Choice>
              <mc:Fallback>
                <p:oleObj name="Equation" r:id="rId12" imgW="494051" imgH="535006" progId="Equation.DSMT4">
                  <p:embed/>
                  <p:pic>
                    <p:nvPicPr>
                      <p:cNvPr id="39" name="Object 38">
                        <a:extLst>
                          <a:ext uri="{FF2B5EF4-FFF2-40B4-BE49-F238E27FC236}">
                            <a16:creationId xmlns:a16="http://schemas.microsoft.com/office/drawing/2014/main" id="{A3F3262A-8279-28D3-D56D-28B22ABA2D01}"/>
                          </a:ext>
                        </a:extLst>
                      </p:cNvPr>
                      <p:cNvPicPr/>
                      <p:nvPr/>
                    </p:nvPicPr>
                    <p:blipFill>
                      <a:blip r:embed="rId13"/>
                      <a:stretch>
                        <a:fillRect/>
                      </a:stretch>
                    </p:blipFill>
                    <p:spPr>
                      <a:xfrm>
                        <a:off x="7751590" y="3421519"/>
                        <a:ext cx="493713" cy="534987"/>
                      </a:xfrm>
                      <a:prstGeom prst="rect">
                        <a:avLst/>
                      </a:prstGeom>
                    </p:spPr>
                  </p:pic>
                </p:oleObj>
              </mc:Fallback>
            </mc:AlternateContent>
          </a:graphicData>
        </a:graphic>
      </p:graphicFrame>
    </p:spTree>
    <p:extLst>
      <p:ext uri="{BB962C8B-B14F-4D97-AF65-F5344CB8AC3E}">
        <p14:creationId xmlns:p14="http://schemas.microsoft.com/office/powerpoint/2010/main" val="1894372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22" name="Picture 21">
            <a:extLst>
              <a:ext uri="{FF2B5EF4-FFF2-40B4-BE49-F238E27FC236}">
                <a16:creationId xmlns:a16="http://schemas.microsoft.com/office/drawing/2014/main" id="{2CE0E745-4826-FB27-AE0A-55B77E91C818}"/>
              </a:ext>
            </a:extLst>
          </p:cNvPr>
          <p:cNvPicPr>
            <a:picLocks noChangeAspect="1"/>
          </p:cNvPicPr>
          <p:nvPr/>
        </p:nvPicPr>
        <p:blipFill rotWithShape="1">
          <a:blip r:embed="rId3"/>
          <a:srcRect t="1" b="-14820"/>
          <a:stretch/>
        </p:blipFill>
        <p:spPr>
          <a:xfrm>
            <a:off x="182169" y="99748"/>
            <a:ext cx="11095281" cy="200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07B5CEBE-B8A7-1442-9206-4B723F2F674A}"/>
              </a:ext>
            </a:extLst>
          </p:cNvPr>
          <p:cNvGrpSpPr/>
          <p:nvPr/>
        </p:nvGrpSpPr>
        <p:grpSpPr>
          <a:xfrm>
            <a:off x="332659" y="2477622"/>
            <a:ext cx="11031747" cy="3357828"/>
            <a:chOff x="332659" y="2477622"/>
            <a:chExt cx="11031747" cy="3357828"/>
          </a:xfrm>
        </p:grpSpPr>
        <p:sp>
          <p:nvSpPr>
            <p:cNvPr id="25" name="Rectangle 24">
              <a:extLst>
                <a:ext uri="{FF2B5EF4-FFF2-40B4-BE49-F238E27FC236}">
                  <a16:creationId xmlns:a16="http://schemas.microsoft.com/office/drawing/2014/main" id="{7AB4286B-C2A3-6A89-1D62-F029B084386D}"/>
                </a:ext>
              </a:extLst>
            </p:cNvPr>
            <p:cNvSpPr/>
            <p:nvPr/>
          </p:nvSpPr>
          <p:spPr>
            <a:xfrm>
              <a:off x="491319" y="2538957"/>
              <a:ext cx="10873087" cy="3296493"/>
            </a:xfrm>
            <a:prstGeom prst="rect">
              <a:avLst/>
            </a:prstGeom>
            <a:solidFill>
              <a:srgbClr val="3399FF">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dạng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ngang.ta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như</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sau</a:t>
              </a:r>
              <a:r>
                <a:rPr lang="en-US" sz="2400" dirty="0">
                  <a:solidFill>
                    <a:schemeClr val="tx1"/>
                  </a:solidFill>
                  <a:latin typeface="Arial" panose="020B0604020202020204" pitchFamily="34" charset="0"/>
                  <a:cs typeface="Arial" panose="020B0604020202020204" pitchFamily="34" charset="0"/>
                </a:rPr>
                <a:t>:</a:t>
              </a:r>
            </a:p>
            <a:p>
              <a:r>
                <a:rPr lang="en-US" sz="2400" dirty="0">
                  <a:solidFill>
                    <a:schemeClr val="tx1"/>
                  </a:solidFill>
                  <a:latin typeface="Arial" panose="020B0604020202020204" pitchFamily="34" charset="0"/>
                  <a:cs typeface="Arial" panose="020B0604020202020204" pitchFamily="34" charset="0"/>
                </a:rPr>
                <a:t>               </a:t>
              </a:r>
              <a:r>
                <a:rPr lang="en-US" sz="2400" b="1" i="1" dirty="0" err="1">
                  <a:solidFill>
                    <a:srgbClr val="FF66FF"/>
                  </a:solidFill>
                  <a:latin typeface="Arial" panose="020B0604020202020204" pitchFamily="34" charset="0"/>
                  <a:cs typeface="Arial" panose="020B0604020202020204" pitchFamily="34" charset="0"/>
                </a:rPr>
                <a:t>Bước</a:t>
              </a:r>
              <a:r>
                <a:rPr lang="en-US" sz="2400" b="1" i="1" dirty="0">
                  <a:solidFill>
                    <a:srgbClr val="FF66FF"/>
                  </a:solidFill>
                  <a:latin typeface="Arial" panose="020B0604020202020204" pitchFamily="34" charset="0"/>
                  <a:cs typeface="Arial" panose="020B0604020202020204" pitchFamily="34" charset="0"/>
                </a:rPr>
                <a:t> 1</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định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trị</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mẫu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dữ</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tìm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mỗi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trị</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đó</a:t>
              </a:r>
              <a:endParaRPr lang="en-US" sz="2400" dirty="0">
                <a:solidFill>
                  <a:schemeClr val="tx1"/>
                </a:solidFill>
                <a:latin typeface="Arial" panose="020B0604020202020204" pitchFamily="34" charset="0"/>
                <a:cs typeface="Arial" panose="020B0604020202020204" pitchFamily="34" charset="0"/>
              </a:endParaRPr>
            </a:p>
            <a:p>
              <a:r>
                <a:rPr lang="en-US" sz="2400" b="1" i="1" dirty="0" err="1">
                  <a:solidFill>
                    <a:srgbClr val="FF66FF"/>
                  </a:solidFill>
                  <a:latin typeface="Arial" panose="020B0604020202020204" pitchFamily="34" charset="0"/>
                  <a:cs typeface="Arial" panose="020B0604020202020204" pitchFamily="34" charset="0"/>
                </a:rPr>
                <a:t>Bước</a:t>
              </a:r>
              <a:r>
                <a:rPr lang="en-US" sz="2400" b="1" i="1" dirty="0">
                  <a:solidFill>
                    <a:srgbClr val="FF66FF"/>
                  </a:solidFill>
                  <a:latin typeface="Arial" panose="020B0604020202020204" pitchFamily="34" charset="0"/>
                  <a:cs typeface="Arial" panose="020B0604020202020204" pitchFamily="34" charset="0"/>
                </a:rPr>
                <a:t> 2: </a:t>
              </a:r>
              <a:r>
                <a:rPr lang="en-US" sz="2400" dirty="0" err="1">
                  <a:solidFill>
                    <a:schemeClr val="tx1"/>
                  </a:solidFill>
                  <a:latin typeface="Arial" panose="020B0604020202020204" pitchFamily="34" charset="0"/>
                  <a:cs typeface="Arial" panose="020B0604020202020204" pitchFamily="34" charset="0"/>
                </a:rPr>
                <a:t>Lập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gồm</a:t>
              </a:r>
              <a:r>
                <a:rPr lang="en-US" sz="2400" dirty="0">
                  <a:solidFill>
                    <a:schemeClr val="tx1"/>
                  </a:solidFill>
                  <a:latin typeface="Arial" panose="020B0604020202020204" pitchFamily="34" charset="0"/>
                  <a:cs typeface="Arial" panose="020B0604020202020204" pitchFamily="34" charset="0"/>
                </a:rPr>
                <a:t> 2 </a:t>
              </a:r>
              <a:r>
                <a:rPr lang="en-US" sz="2400" dirty="0" err="1">
                  <a:solidFill>
                    <a:schemeClr val="tx1"/>
                  </a:solidFill>
                  <a:latin typeface="Arial" panose="020B0604020202020204" pitchFamily="34" charset="0"/>
                  <a:cs typeface="Arial" panose="020B0604020202020204" pitchFamily="34" charset="0"/>
                </a:rPr>
                <a:t>dòng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cột</a:t>
              </a:r>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Theo </a:t>
              </a:r>
              <a:r>
                <a:rPr lang="en-US" sz="2400" dirty="0" err="1">
                  <a:solidFill>
                    <a:schemeClr val="tx1"/>
                  </a:solidFill>
                  <a:latin typeface="Arial" panose="020B0604020202020204" pitchFamily="34" charset="0"/>
                  <a:cs typeface="Arial" panose="020B0604020202020204" pitchFamily="34" charset="0"/>
                </a:rPr>
                <a:t>thứ</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tự</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từ</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xuống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dưới</a:t>
              </a:r>
              <a:r>
                <a:rPr lang="en-US" sz="2400" dirty="0">
                  <a:solidFill>
                    <a:schemeClr val="tx1"/>
                  </a:solidFill>
                  <a:latin typeface="Arial" panose="020B0604020202020204" pitchFamily="34" charset="0"/>
                  <a:cs typeface="Arial" panose="020B0604020202020204" pitchFamily="34" charset="0"/>
                </a:rPr>
                <a:t>, ta </a:t>
              </a:r>
              <a:r>
                <a:rPr lang="en-US" sz="2400" dirty="0" err="1">
                  <a:solidFill>
                    <a:schemeClr val="tx1"/>
                  </a:solidFill>
                  <a:latin typeface="Arial" panose="020B0604020202020204" pitchFamily="34" charset="0"/>
                  <a:cs typeface="Arial" panose="020B0604020202020204" pitchFamily="34" charset="0"/>
                </a:rPr>
                <a:t>lần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lượt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ghi</a:t>
              </a:r>
              <a:r>
                <a:rPr lang="en-US" sz="2400" dirty="0">
                  <a:solidFill>
                    <a:schemeClr val="tx1"/>
                  </a:solidFill>
                  <a:latin typeface="Arial" panose="020B0604020202020204" pitchFamily="34" charset="0"/>
                  <a:cs typeface="Arial" panose="020B0604020202020204" pitchFamily="34" charset="0"/>
                </a:rPr>
                <a:t>:</a:t>
              </a:r>
            </a:p>
            <a:p>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đầu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trị</a:t>
              </a:r>
              <a:r>
                <a:rPr lang="en-US" sz="2400" dirty="0">
                  <a:solidFill>
                    <a:schemeClr val="tx1"/>
                  </a:solidFill>
                  <a:latin typeface="Arial" panose="020B0604020202020204" pitchFamily="34" charset="0"/>
                  <a:cs typeface="Arial" panose="020B0604020202020204" pitchFamily="34" charset="0"/>
                </a:rPr>
                <a:t> (x), </a:t>
              </a:r>
              <a:r>
                <a:rPr lang="en-US" sz="2400" dirty="0" err="1">
                  <a:solidFill>
                    <a:schemeClr val="tx1"/>
                  </a:solidFill>
                  <a:latin typeface="Arial" panose="020B0604020202020204" pitchFamily="34" charset="0"/>
                  <a:cs typeface="Arial" panose="020B0604020202020204" pitchFamily="34" charset="0"/>
                </a:rPr>
                <a:t>Tần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(n)</a:t>
              </a:r>
            </a:p>
            <a:p>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tiếp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lượt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trị</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trị</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đó</a:t>
              </a:r>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cuối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Cộng</a:t>
              </a:r>
              <a:r>
                <a:rPr lang="en-US" sz="2400" dirty="0">
                  <a:solidFill>
                    <a:schemeClr val="tx1"/>
                  </a:solidFill>
                  <a:latin typeface="Arial" panose="020B0604020202020204" pitchFamily="34" charset="0"/>
                  <a:cs typeface="Arial" panose="020B0604020202020204" pitchFamily="34" charset="0"/>
                </a:rPr>
                <a:t>, N = ….</a:t>
              </a:r>
            </a:p>
          </p:txBody>
        </p:sp>
        <p:pic>
          <p:nvPicPr>
            <p:cNvPr id="23" name="Picture 22">
              <a:extLst>
                <a:ext uri="{FF2B5EF4-FFF2-40B4-BE49-F238E27FC236}">
                  <a16:creationId xmlns:a16="http://schemas.microsoft.com/office/drawing/2014/main" id="{E36F7D2B-99BD-48F2-F193-9CE8FFD95BEB}"/>
                </a:ext>
              </a:extLst>
            </p:cNvPr>
            <p:cNvPicPr>
              <a:picLocks noChangeAspect="1"/>
            </p:cNvPicPr>
            <p:nvPr/>
          </p:nvPicPr>
          <p:blipFill>
            <a:blip r:embed="rId4"/>
            <a:stretch>
              <a:fillRect/>
            </a:stretch>
          </p:blipFill>
          <p:spPr>
            <a:xfrm>
              <a:off x="332659" y="2477622"/>
              <a:ext cx="1084396" cy="923745"/>
            </a:xfrm>
            <a:prstGeom prst="rect">
              <a:avLst/>
            </a:prstGeom>
          </p:spPr>
        </p:pic>
      </p:grpSp>
      <p:sp>
        <p:nvSpPr>
          <p:cNvPr id="3" name="TextBox 2">
            <a:extLst>
              <a:ext uri="{FF2B5EF4-FFF2-40B4-BE49-F238E27FC236}">
                <a16:creationId xmlns:a16="http://schemas.microsoft.com/office/drawing/2014/main" id="{BA1B05AC-D654-3DA7-C3EE-2608CEB57E9F}"/>
              </a:ext>
            </a:extLst>
          </p:cNvPr>
          <p:cNvSpPr txBox="1"/>
          <p:nvPr/>
        </p:nvSpPr>
        <p:spPr>
          <a:xfrm>
            <a:off x="1417055" y="6035375"/>
            <a:ext cx="8269386" cy="830997"/>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Chú</a:t>
            </a:r>
            <a:r>
              <a:rPr lang="en-US" sz="2400" b="1" i="1"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Bảng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8770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1" name="TextBox 10">
            <a:extLst>
              <a:ext uri="{FF2B5EF4-FFF2-40B4-BE49-F238E27FC236}">
                <a16:creationId xmlns:a16="http://schemas.microsoft.com/office/drawing/2014/main" id="{B84F1671-22AA-C003-4599-C5C85283E3B8}"/>
              </a:ext>
            </a:extLst>
          </p:cNvPr>
          <p:cNvSpPr txBox="1"/>
          <p:nvPr/>
        </p:nvSpPr>
        <p:spPr>
          <a:xfrm>
            <a:off x="207603" y="99749"/>
            <a:ext cx="1116403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Ví</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dụ</a:t>
            </a:r>
            <a:r>
              <a:rPr lang="en-US" sz="2400" b="1" i="1"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40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9C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p>
        </p:txBody>
      </p:sp>
      <p:pic>
        <p:nvPicPr>
          <p:cNvPr id="16" name="Picture 15">
            <a:extLst>
              <a:ext uri="{FF2B5EF4-FFF2-40B4-BE49-F238E27FC236}">
                <a16:creationId xmlns:a16="http://schemas.microsoft.com/office/drawing/2014/main" id="{33BEEAD3-283B-21A1-86B4-3CC4BAD23C3F}"/>
              </a:ext>
            </a:extLst>
          </p:cNvPr>
          <p:cNvPicPr>
            <a:picLocks noChangeAspect="1"/>
          </p:cNvPicPr>
          <p:nvPr/>
        </p:nvPicPr>
        <p:blipFill>
          <a:blip r:embed="rId3"/>
          <a:stretch>
            <a:fillRect/>
          </a:stretch>
        </p:blipFill>
        <p:spPr>
          <a:xfrm>
            <a:off x="940456" y="654482"/>
            <a:ext cx="9517663" cy="784187"/>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81352EE-AB2C-C47B-E68A-7CA03BC12D48}"/>
              </a:ext>
            </a:extLst>
          </p:cNvPr>
          <p:cNvSpPr txBox="1"/>
          <p:nvPr/>
        </p:nvSpPr>
        <p:spPr>
          <a:xfrm>
            <a:off x="166671" y="1645987"/>
            <a:ext cx="11164039" cy="1200329"/>
          </a:xfrm>
          <a:prstGeom prst="rect">
            <a:avLst/>
          </a:prstGeom>
          <a:noFill/>
        </p:spPr>
        <p:txBody>
          <a:bodyPr wrap="square" rtlCol="0">
            <a:spAutoFit/>
          </a:bodyPr>
          <a:lstStyle/>
          <a:p>
            <a:pPr marL="457200" indent="-457200">
              <a:buAutoNum type="alphaLcParenR"/>
            </a:pPr>
            <a:r>
              <a:rPr lang="en-US" sz="2400" dirty="0">
                <a:latin typeface="Arial" panose="020B0604020202020204" pitchFamily="34" charset="0"/>
                <a:cs typeface="Arial" panose="020B0604020202020204" pitchFamily="34" charset="0"/>
              </a:rPr>
              <a:t>Trong 40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a:t>
            </a:r>
          </a:p>
          <a:p>
            <a:pPr marL="457200" indent="-457200">
              <a:buAutoNum type="alphaLcParenR"/>
            </a:pP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a:t>
            </a:r>
          </a:p>
          <a:p>
            <a:pPr marL="457200" indent="-457200">
              <a:buAutoNum type="alphaLcParenR"/>
            </a:pP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F84678CB-89E9-0503-D1E2-F809FD4AF39E}"/>
              </a:ext>
            </a:extLst>
          </p:cNvPr>
          <p:cNvSpPr txBox="1"/>
          <p:nvPr/>
        </p:nvSpPr>
        <p:spPr>
          <a:xfrm>
            <a:off x="207603" y="2846316"/>
            <a:ext cx="1057388" cy="461665"/>
          </a:xfrm>
          <a:prstGeom prst="rect">
            <a:avLst/>
          </a:prstGeom>
          <a:noFill/>
        </p:spPr>
        <p:txBody>
          <a:bodyPr wrap="square" rtlCol="0">
            <a:spAutoFit/>
          </a:bodyPr>
          <a:lstStyle/>
          <a:p>
            <a:r>
              <a:rPr lang="en-US" sz="2400" b="1" u="sng" dirty="0" err="1">
                <a:latin typeface="Arial" panose="020B0604020202020204" pitchFamily="34" charset="0"/>
                <a:cs typeface="Arial" panose="020B0604020202020204" pitchFamily="34" charset="0"/>
              </a:rPr>
              <a:t>Giải</a:t>
            </a:r>
            <a:endParaRPr lang="en-US" sz="2400" b="1" u="sng"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D2FB3761-FD5E-3A38-A39B-32C3FE495C00}"/>
              </a:ext>
            </a:extLst>
          </p:cNvPr>
          <p:cNvGrpSpPr/>
          <p:nvPr/>
        </p:nvGrpSpPr>
        <p:grpSpPr>
          <a:xfrm>
            <a:off x="0" y="3260371"/>
            <a:ext cx="11164039" cy="984693"/>
            <a:chOff x="0" y="3260371"/>
            <a:chExt cx="11164039" cy="984693"/>
          </a:xfrm>
        </p:grpSpPr>
        <p:graphicFrame>
          <p:nvGraphicFramePr>
            <p:cNvPr id="20" name="Object 19">
              <a:extLst>
                <a:ext uri="{FF2B5EF4-FFF2-40B4-BE49-F238E27FC236}">
                  <a16:creationId xmlns:a16="http://schemas.microsoft.com/office/drawing/2014/main" id="{14143473-6CC1-A229-A751-FCD6BEB798A7}"/>
                </a:ext>
              </a:extLst>
            </p:cNvPr>
            <p:cNvGraphicFramePr>
              <a:graphicFrameLocks noChangeAspect="1"/>
            </p:cNvGraphicFramePr>
            <p:nvPr>
              <p:extLst>
                <p:ext uri="{D42A27DB-BD31-4B8C-83A1-F6EECF244321}">
                  <p14:modId xmlns:p14="http://schemas.microsoft.com/office/powerpoint/2010/main" val="165568253"/>
                </p:ext>
              </p:extLst>
            </p:nvPr>
          </p:nvGraphicFramePr>
          <p:xfrm>
            <a:off x="8356288" y="3260371"/>
            <a:ext cx="1119268" cy="592247"/>
          </p:xfrm>
          <a:graphic>
            <a:graphicData uri="http://schemas.openxmlformats.org/presentationml/2006/ole">
              <mc:AlternateContent xmlns:mc="http://schemas.openxmlformats.org/markup-compatibility/2006">
                <mc:Choice xmlns:v="urn:schemas-microsoft-com:vml" Requires="v">
                  <p:oleObj name="Equation" r:id="rId4" imgW="419040" imgH="228600" progId="Equation.DSMT4">
                    <p:embed/>
                  </p:oleObj>
                </mc:Choice>
                <mc:Fallback>
                  <p:oleObj name="Equation" r:id="rId4" imgW="419040" imgH="228600" progId="Equation.DSMT4">
                    <p:embed/>
                    <p:pic>
                      <p:nvPicPr>
                        <p:cNvPr id="20" name="Object 19">
                          <a:extLst>
                            <a:ext uri="{FF2B5EF4-FFF2-40B4-BE49-F238E27FC236}">
                              <a16:creationId xmlns:a16="http://schemas.microsoft.com/office/drawing/2014/main" id="{14143473-6CC1-A229-A751-FCD6BEB798A7}"/>
                            </a:ext>
                          </a:extLst>
                        </p:cNvPr>
                        <p:cNvPicPr>
                          <a:picLocks noChangeAspect="1" noChangeArrowheads="1"/>
                        </p:cNvPicPr>
                        <p:nvPr/>
                      </p:nvPicPr>
                      <p:blipFill>
                        <a:blip r:embed="rId5"/>
                        <a:srcRect/>
                        <a:stretch>
                          <a:fillRect/>
                        </a:stretch>
                      </p:blipFill>
                      <p:spPr bwMode="auto">
                        <a:xfrm>
                          <a:off x="8356288" y="3260371"/>
                          <a:ext cx="1119268" cy="59224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D9626163-535D-BDA5-9B3B-ACB5E506D43C}"/>
                </a:ext>
              </a:extLst>
            </p:cNvPr>
            <p:cNvSpPr txBox="1"/>
            <p:nvPr/>
          </p:nvSpPr>
          <p:spPr>
            <a:xfrm>
              <a:off x="0" y="3334172"/>
              <a:ext cx="11164039" cy="830997"/>
            </a:xfrm>
            <a:prstGeom prst="rect">
              <a:avLst/>
            </a:prstGeom>
            <a:noFill/>
          </p:spPr>
          <p:txBody>
            <a:bodyPr wrap="square" rtlCol="0">
              <a:spAutoFit/>
            </a:bodyPr>
            <a:lstStyle/>
            <a:p>
              <a:pPr marL="457200" indent="-457200">
                <a:buAutoNum type="alphaLcParenR"/>
              </a:pPr>
              <a:r>
                <a:rPr lang="en-US" sz="2400" dirty="0">
                  <a:latin typeface="Arial" panose="020B0604020202020204" pitchFamily="34" charset="0"/>
                  <a:cs typeface="Arial" panose="020B0604020202020204" pitchFamily="34" charset="0"/>
                </a:rPr>
                <a:t>Trong 40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5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              ; </a:t>
              </a:r>
            </a:p>
            <a:p>
              <a:r>
                <a:rPr lang="en-US" sz="2400" dirty="0">
                  <a:latin typeface="Arial" panose="020B0604020202020204" pitchFamily="34" charset="0"/>
                  <a:cs typeface="Arial" panose="020B0604020202020204" pitchFamily="34" charset="0"/>
                </a:rPr>
                <a:t>              ;              ;   </a:t>
              </a:r>
            </a:p>
          </p:txBody>
        </p:sp>
        <p:graphicFrame>
          <p:nvGraphicFramePr>
            <p:cNvPr id="22" name="Object 21">
              <a:extLst>
                <a:ext uri="{FF2B5EF4-FFF2-40B4-BE49-F238E27FC236}">
                  <a16:creationId xmlns:a16="http://schemas.microsoft.com/office/drawing/2014/main" id="{4227F521-AB97-19DE-49E0-AD02F8DBDAAF}"/>
                </a:ext>
              </a:extLst>
            </p:cNvPr>
            <p:cNvGraphicFramePr>
              <a:graphicFrameLocks noChangeAspect="1"/>
            </p:cNvGraphicFramePr>
            <p:nvPr>
              <p:extLst>
                <p:ext uri="{D42A27DB-BD31-4B8C-83A1-F6EECF244321}">
                  <p14:modId xmlns:p14="http://schemas.microsoft.com/office/powerpoint/2010/main" val="3606690735"/>
                </p:ext>
              </p:extLst>
            </p:nvPr>
          </p:nvGraphicFramePr>
          <p:xfrm>
            <a:off x="9505950" y="3260725"/>
            <a:ext cx="1152525" cy="592138"/>
          </p:xfrm>
          <a:graphic>
            <a:graphicData uri="http://schemas.openxmlformats.org/presentationml/2006/ole">
              <mc:AlternateContent xmlns:mc="http://schemas.openxmlformats.org/markup-compatibility/2006">
                <mc:Choice xmlns:v="urn:schemas-microsoft-com:vml" Requires="v">
                  <p:oleObj name="Equation" r:id="rId6" imgW="431640" imgH="228600" progId="Equation.DSMT4">
                    <p:embed/>
                  </p:oleObj>
                </mc:Choice>
                <mc:Fallback>
                  <p:oleObj name="Equation" r:id="rId6" imgW="431640" imgH="228600" progId="Equation.DSMT4">
                    <p:embed/>
                    <p:pic>
                      <p:nvPicPr>
                        <p:cNvPr id="22" name="Object 21">
                          <a:extLst>
                            <a:ext uri="{FF2B5EF4-FFF2-40B4-BE49-F238E27FC236}">
                              <a16:creationId xmlns:a16="http://schemas.microsoft.com/office/drawing/2014/main" id="{4227F521-AB97-19DE-49E0-AD02F8DBDAAF}"/>
                            </a:ext>
                          </a:extLst>
                        </p:cNvPr>
                        <p:cNvPicPr>
                          <a:picLocks noChangeAspect="1" noChangeArrowheads="1"/>
                        </p:cNvPicPr>
                        <p:nvPr/>
                      </p:nvPicPr>
                      <p:blipFill>
                        <a:blip r:embed="rId7"/>
                        <a:srcRect/>
                        <a:stretch>
                          <a:fillRect/>
                        </a:stretch>
                      </p:blipFill>
                      <p:spPr bwMode="auto">
                        <a:xfrm>
                          <a:off x="9505950" y="3260725"/>
                          <a:ext cx="1152525" cy="592138"/>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3FCAE93E-602A-F837-BD4C-6B5DC794A05B}"/>
                </a:ext>
              </a:extLst>
            </p:cNvPr>
            <p:cNvGraphicFramePr>
              <a:graphicFrameLocks noChangeAspect="1"/>
            </p:cNvGraphicFramePr>
            <p:nvPr>
              <p:extLst>
                <p:ext uri="{D42A27DB-BD31-4B8C-83A1-F6EECF244321}">
                  <p14:modId xmlns:p14="http://schemas.microsoft.com/office/powerpoint/2010/main" val="1321133244"/>
                </p:ext>
              </p:extLst>
            </p:nvPr>
          </p:nvGraphicFramePr>
          <p:xfrm>
            <a:off x="137649" y="3690408"/>
            <a:ext cx="1047684" cy="554656"/>
          </p:xfrm>
          <a:graphic>
            <a:graphicData uri="http://schemas.openxmlformats.org/presentationml/2006/ole">
              <mc:AlternateContent xmlns:mc="http://schemas.openxmlformats.org/markup-compatibility/2006">
                <mc:Choice xmlns:v="urn:schemas-microsoft-com:vml" Requires="v">
                  <p:oleObj name="Equation" r:id="rId8" imgW="431640" imgH="228600" progId="Equation.DSMT4">
                    <p:embed/>
                  </p:oleObj>
                </mc:Choice>
                <mc:Fallback>
                  <p:oleObj name="Equation" r:id="rId8" imgW="431640" imgH="228600" progId="Equation.DSMT4">
                    <p:embed/>
                    <p:pic>
                      <p:nvPicPr>
                        <p:cNvPr id="23" name="Object 22">
                          <a:extLst>
                            <a:ext uri="{FF2B5EF4-FFF2-40B4-BE49-F238E27FC236}">
                              <a16:creationId xmlns:a16="http://schemas.microsoft.com/office/drawing/2014/main" id="{3FCAE93E-602A-F837-BD4C-6B5DC794A05B}"/>
                            </a:ext>
                          </a:extLst>
                        </p:cNvPr>
                        <p:cNvPicPr/>
                        <p:nvPr/>
                      </p:nvPicPr>
                      <p:blipFill>
                        <a:blip r:embed="rId9"/>
                        <a:stretch>
                          <a:fillRect/>
                        </a:stretch>
                      </p:blipFill>
                      <p:spPr>
                        <a:xfrm>
                          <a:off x="137649" y="3690408"/>
                          <a:ext cx="1047684" cy="554656"/>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0BFD1AA9-CE79-788B-AE42-9C795C71982F}"/>
                </a:ext>
              </a:extLst>
            </p:cNvPr>
            <p:cNvGraphicFramePr>
              <a:graphicFrameLocks noChangeAspect="1"/>
            </p:cNvGraphicFramePr>
            <p:nvPr>
              <p:extLst>
                <p:ext uri="{D42A27DB-BD31-4B8C-83A1-F6EECF244321}">
                  <p14:modId xmlns:p14="http://schemas.microsoft.com/office/powerpoint/2010/main" val="1130868908"/>
                </p:ext>
              </p:extLst>
            </p:nvPr>
          </p:nvGraphicFramePr>
          <p:xfrm>
            <a:off x="1386979" y="3661915"/>
            <a:ext cx="1047684" cy="571464"/>
          </p:xfrm>
          <a:graphic>
            <a:graphicData uri="http://schemas.openxmlformats.org/presentationml/2006/ole">
              <mc:AlternateContent xmlns:mc="http://schemas.openxmlformats.org/markup-compatibility/2006">
                <mc:Choice xmlns:v="urn:schemas-microsoft-com:vml" Requires="v">
                  <p:oleObj name="Equation" r:id="rId10" imgW="419040" imgH="228600" progId="Equation.DSMT4">
                    <p:embed/>
                  </p:oleObj>
                </mc:Choice>
                <mc:Fallback>
                  <p:oleObj name="Equation" r:id="rId10" imgW="419040" imgH="228600" progId="Equation.DSMT4">
                    <p:embed/>
                    <p:pic>
                      <p:nvPicPr>
                        <p:cNvPr id="24" name="Object 23">
                          <a:extLst>
                            <a:ext uri="{FF2B5EF4-FFF2-40B4-BE49-F238E27FC236}">
                              <a16:creationId xmlns:a16="http://schemas.microsoft.com/office/drawing/2014/main" id="{0BFD1AA9-CE79-788B-AE42-9C795C71982F}"/>
                            </a:ext>
                          </a:extLst>
                        </p:cNvPr>
                        <p:cNvPicPr/>
                        <p:nvPr/>
                      </p:nvPicPr>
                      <p:blipFill>
                        <a:blip r:embed="rId11"/>
                        <a:stretch>
                          <a:fillRect/>
                        </a:stretch>
                      </p:blipFill>
                      <p:spPr>
                        <a:xfrm>
                          <a:off x="1386979" y="3661915"/>
                          <a:ext cx="1047684" cy="571464"/>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8036BD79-DEE4-6E99-44BD-A68ABF7D11C8}"/>
                </a:ext>
              </a:extLst>
            </p:cNvPr>
            <p:cNvGraphicFramePr>
              <a:graphicFrameLocks noChangeAspect="1"/>
            </p:cNvGraphicFramePr>
            <p:nvPr>
              <p:extLst>
                <p:ext uri="{D42A27DB-BD31-4B8C-83A1-F6EECF244321}">
                  <p14:modId xmlns:p14="http://schemas.microsoft.com/office/powerpoint/2010/main" val="902706201"/>
                </p:ext>
              </p:extLst>
            </p:nvPr>
          </p:nvGraphicFramePr>
          <p:xfrm>
            <a:off x="2657097" y="3647557"/>
            <a:ext cx="1100987" cy="582875"/>
          </p:xfrm>
          <a:graphic>
            <a:graphicData uri="http://schemas.openxmlformats.org/presentationml/2006/ole">
              <mc:AlternateContent xmlns:mc="http://schemas.openxmlformats.org/markup-compatibility/2006">
                <mc:Choice xmlns:v="urn:schemas-microsoft-com:vml" Requires="v">
                  <p:oleObj name="Equation" r:id="rId12" imgW="431640" imgH="228600" progId="Equation.DSMT4">
                    <p:embed/>
                  </p:oleObj>
                </mc:Choice>
                <mc:Fallback>
                  <p:oleObj name="Equation" r:id="rId12" imgW="431640" imgH="228600" progId="Equation.DSMT4">
                    <p:embed/>
                    <p:pic>
                      <p:nvPicPr>
                        <p:cNvPr id="25" name="Object 24">
                          <a:extLst>
                            <a:ext uri="{FF2B5EF4-FFF2-40B4-BE49-F238E27FC236}">
                              <a16:creationId xmlns:a16="http://schemas.microsoft.com/office/drawing/2014/main" id="{8036BD79-DEE4-6E99-44BD-A68ABF7D11C8}"/>
                            </a:ext>
                          </a:extLst>
                        </p:cNvPr>
                        <p:cNvPicPr/>
                        <p:nvPr/>
                      </p:nvPicPr>
                      <p:blipFill>
                        <a:blip r:embed="rId13"/>
                        <a:stretch>
                          <a:fillRect/>
                        </a:stretch>
                      </p:blipFill>
                      <p:spPr>
                        <a:xfrm>
                          <a:off x="2657097" y="3647557"/>
                          <a:ext cx="1100987" cy="582875"/>
                        </a:xfrm>
                        <a:prstGeom prst="rect">
                          <a:avLst/>
                        </a:prstGeom>
                      </p:spPr>
                    </p:pic>
                  </p:oleObj>
                </mc:Fallback>
              </mc:AlternateContent>
            </a:graphicData>
          </a:graphic>
        </p:graphicFrame>
      </p:grpSp>
      <p:grpSp>
        <p:nvGrpSpPr>
          <p:cNvPr id="75" name="Group 74">
            <a:extLst>
              <a:ext uri="{FF2B5EF4-FFF2-40B4-BE49-F238E27FC236}">
                <a16:creationId xmlns:a16="http://schemas.microsoft.com/office/drawing/2014/main" id="{941EC1CE-F09B-616D-ECB7-56FB10281747}"/>
              </a:ext>
            </a:extLst>
          </p:cNvPr>
          <p:cNvGrpSpPr/>
          <p:nvPr/>
        </p:nvGrpSpPr>
        <p:grpSpPr>
          <a:xfrm>
            <a:off x="7153" y="4155204"/>
            <a:ext cx="11556511" cy="1020994"/>
            <a:chOff x="7153" y="4155204"/>
            <a:chExt cx="11556511" cy="1020994"/>
          </a:xfrm>
        </p:grpSpPr>
        <p:graphicFrame>
          <p:nvGraphicFramePr>
            <p:cNvPr id="32" name="Object 31">
              <a:extLst>
                <a:ext uri="{FF2B5EF4-FFF2-40B4-BE49-F238E27FC236}">
                  <a16:creationId xmlns:a16="http://schemas.microsoft.com/office/drawing/2014/main" id="{320F716B-9152-9732-2E4C-3886B8B5EB26}"/>
                </a:ext>
              </a:extLst>
            </p:cNvPr>
            <p:cNvGraphicFramePr>
              <a:graphicFrameLocks noChangeAspect="1"/>
            </p:cNvGraphicFramePr>
            <p:nvPr>
              <p:extLst>
                <p:ext uri="{D42A27DB-BD31-4B8C-83A1-F6EECF244321}">
                  <p14:modId xmlns:p14="http://schemas.microsoft.com/office/powerpoint/2010/main" val="1873915795"/>
                </p:ext>
              </p:extLst>
            </p:nvPr>
          </p:nvGraphicFramePr>
          <p:xfrm>
            <a:off x="8516272" y="4194574"/>
            <a:ext cx="1124386" cy="629976"/>
          </p:xfrm>
          <a:graphic>
            <a:graphicData uri="http://schemas.openxmlformats.org/presentationml/2006/ole">
              <mc:AlternateContent xmlns:mc="http://schemas.openxmlformats.org/markup-compatibility/2006">
                <mc:Choice xmlns:v="urn:schemas-microsoft-com:vml" Requires="v">
                  <p:oleObj name="Equation" r:id="rId14" imgW="419040" imgH="228600" progId="Equation.DSMT4">
                    <p:embed/>
                  </p:oleObj>
                </mc:Choice>
                <mc:Fallback>
                  <p:oleObj name="Equation" r:id="rId14" imgW="419040" imgH="228600" progId="Equation.DSMT4">
                    <p:embed/>
                    <p:pic>
                      <p:nvPicPr>
                        <p:cNvPr id="32" name="Object 31">
                          <a:extLst>
                            <a:ext uri="{FF2B5EF4-FFF2-40B4-BE49-F238E27FC236}">
                              <a16:creationId xmlns:a16="http://schemas.microsoft.com/office/drawing/2014/main" id="{320F716B-9152-9732-2E4C-3886B8B5EB26}"/>
                            </a:ext>
                          </a:extLst>
                        </p:cNvPr>
                        <p:cNvPicPr>
                          <a:picLocks noChangeAspect="1" noChangeArrowheads="1"/>
                        </p:cNvPicPr>
                        <p:nvPr/>
                      </p:nvPicPr>
                      <p:blipFill>
                        <a:blip r:embed="rId15"/>
                        <a:srcRect/>
                        <a:stretch>
                          <a:fillRect/>
                        </a:stretch>
                      </p:blipFill>
                      <p:spPr bwMode="auto">
                        <a:xfrm>
                          <a:off x="8516272" y="4194574"/>
                          <a:ext cx="1124386" cy="629976"/>
                        </a:xfrm>
                        <a:prstGeom prst="rect">
                          <a:avLst/>
                        </a:prstGeom>
                        <a:noFill/>
                      </p:spPr>
                    </p:pic>
                  </p:oleObj>
                </mc:Fallback>
              </mc:AlternateContent>
            </a:graphicData>
          </a:graphic>
        </p:graphicFrame>
        <p:graphicFrame>
          <p:nvGraphicFramePr>
            <p:cNvPr id="33" name="Object 32">
              <a:extLst>
                <a:ext uri="{FF2B5EF4-FFF2-40B4-BE49-F238E27FC236}">
                  <a16:creationId xmlns:a16="http://schemas.microsoft.com/office/drawing/2014/main" id="{2F9C4EB6-41FF-EA41-34B1-E529BCC3E5F4}"/>
                </a:ext>
              </a:extLst>
            </p:cNvPr>
            <p:cNvGraphicFramePr>
              <a:graphicFrameLocks noChangeAspect="1"/>
            </p:cNvGraphicFramePr>
            <p:nvPr>
              <p:extLst>
                <p:ext uri="{D42A27DB-BD31-4B8C-83A1-F6EECF244321}">
                  <p14:modId xmlns:p14="http://schemas.microsoft.com/office/powerpoint/2010/main" val="2002533196"/>
                </p:ext>
              </p:extLst>
            </p:nvPr>
          </p:nvGraphicFramePr>
          <p:xfrm>
            <a:off x="7377717" y="4275518"/>
            <a:ext cx="979554" cy="489777"/>
          </p:xfrm>
          <a:graphic>
            <a:graphicData uri="http://schemas.openxmlformats.org/presentationml/2006/ole">
              <mc:AlternateContent xmlns:mc="http://schemas.openxmlformats.org/markup-compatibility/2006">
                <mc:Choice xmlns:v="urn:schemas-microsoft-com:vml" Requires="v">
                  <p:oleObj name="Equation" r:id="rId16" imgW="774360" imgH="380880" progId="Equation.DSMT4">
                    <p:embed/>
                  </p:oleObj>
                </mc:Choice>
                <mc:Fallback>
                  <p:oleObj name="Equation" r:id="rId16" imgW="774360" imgH="380880" progId="Equation.DSMT4">
                    <p:embed/>
                    <p:pic>
                      <p:nvPicPr>
                        <p:cNvPr id="33" name="Object 32">
                          <a:extLst>
                            <a:ext uri="{FF2B5EF4-FFF2-40B4-BE49-F238E27FC236}">
                              <a16:creationId xmlns:a16="http://schemas.microsoft.com/office/drawing/2014/main" id="{2F9C4EB6-41FF-EA41-34B1-E529BCC3E5F4}"/>
                            </a:ext>
                          </a:extLst>
                        </p:cNvPr>
                        <p:cNvPicPr>
                          <a:picLocks noChangeAspect="1" noChangeArrowheads="1"/>
                        </p:cNvPicPr>
                        <p:nvPr/>
                      </p:nvPicPr>
                      <p:blipFill>
                        <a:blip r:embed="rId17"/>
                        <a:srcRect/>
                        <a:stretch>
                          <a:fillRect/>
                        </a:stretch>
                      </p:blipFill>
                      <p:spPr bwMode="auto">
                        <a:xfrm>
                          <a:off x="7377717" y="4275518"/>
                          <a:ext cx="979554" cy="489777"/>
                        </a:xfrm>
                        <a:prstGeom prst="rect">
                          <a:avLst/>
                        </a:prstGeom>
                        <a:noFill/>
                      </p:spPr>
                    </p:pic>
                  </p:oleObj>
                </mc:Fallback>
              </mc:AlternateContent>
            </a:graphicData>
          </a:graphic>
        </p:graphicFrame>
        <p:graphicFrame>
          <p:nvGraphicFramePr>
            <p:cNvPr id="34" name="Object 33">
              <a:extLst>
                <a:ext uri="{FF2B5EF4-FFF2-40B4-BE49-F238E27FC236}">
                  <a16:creationId xmlns:a16="http://schemas.microsoft.com/office/drawing/2014/main" id="{A4C6297B-8965-93B9-7A3F-489261E20570}"/>
                </a:ext>
              </a:extLst>
            </p:cNvPr>
            <p:cNvGraphicFramePr>
              <a:graphicFrameLocks noChangeAspect="1"/>
            </p:cNvGraphicFramePr>
            <p:nvPr>
              <p:extLst>
                <p:ext uri="{D42A27DB-BD31-4B8C-83A1-F6EECF244321}">
                  <p14:modId xmlns:p14="http://schemas.microsoft.com/office/powerpoint/2010/main" val="1363600417"/>
                </p:ext>
              </p:extLst>
            </p:nvPr>
          </p:nvGraphicFramePr>
          <p:xfrm>
            <a:off x="218632" y="4589617"/>
            <a:ext cx="1168348" cy="553580"/>
          </p:xfrm>
          <a:graphic>
            <a:graphicData uri="http://schemas.openxmlformats.org/presentationml/2006/ole">
              <mc:AlternateContent xmlns:mc="http://schemas.openxmlformats.org/markup-compatibility/2006">
                <mc:Choice xmlns:v="urn:schemas-microsoft-com:vml" Requires="v">
                  <p:oleObj name="Equation" r:id="rId18" imgW="495000" imgH="228600" progId="Equation.DSMT4">
                    <p:embed/>
                  </p:oleObj>
                </mc:Choice>
                <mc:Fallback>
                  <p:oleObj name="Equation" r:id="rId18" imgW="495000" imgH="228600" progId="Equation.DSMT4">
                    <p:embed/>
                    <p:pic>
                      <p:nvPicPr>
                        <p:cNvPr id="34" name="Object 33">
                          <a:extLst>
                            <a:ext uri="{FF2B5EF4-FFF2-40B4-BE49-F238E27FC236}">
                              <a16:creationId xmlns:a16="http://schemas.microsoft.com/office/drawing/2014/main" id="{A4C6297B-8965-93B9-7A3F-489261E20570}"/>
                            </a:ext>
                          </a:extLst>
                        </p:cNvPr>
                        <p:cNvPicPr>
                          <a:picLocks noChangeAspect="1" noChangeArrowheads="1"/>
                        </p:cNvPicPr>
                        <p:nvPr/>
                      </p:nvPicPr>
                      <p:blipFill>
                        <a:blip r:embed="rId19"/>
                        <a:srcRect/>
                        <a:stretch>
                          <a:fillRect/>
                        </a:stretch>
                      </p:blipFill>
                      <p:spPr bwMode="auto">
                        <a:xfrm>
                          <a:off x="218632" y="4589617"/>
                          <a:ext cx="1168348" cy="553580"/>
                        </a:xfrm>
                        <a:prstGeom prst="rect">
                          <a:avLst/>
                        </a:prstGeom>
                        <a:noFill/>
                      </p:spPr>
                    </p:pic>
                  </p:oleObj>
                </mc:Fallback>
              </mc:AlternateContent>
            </a:graphicData>
          </a:graphic>
        </p:graphicFrame>
        <p:graphicFrame>
          <p:nvGraphicFramePr>
            <p:cNvPr id="35" name="Object 34">
              <a:extLst>
                <a:ext uri="{FF2B5EF4-FFF2-40B4-BE49-F238E27FC236}">
                  <a16:creationId xmlns:a16="http://schemas.microsoft.com/office/drawing/2014/main" id="{3CE6165E-02EC-FD64-C9E8-95234D658853}"/>
                </a:ext>
              </a:extLst>
            </p:cNvPr>
            <p:cNvGraphicFramePr>
              <a:graphicFrameLocks noChangeAspect="1"/>
            </p:cNvGraphicFramePr>
            <p:nvPr>
              <p:extLst>
                <p:ext uri="{D42A27DB-BD31-4B8C-83A1-F6EECF244321}">
                  <p14:modId xmlns:p14="http://schemas.microsoft.com/office/powerpoint/2010/main" val="468276185"/>
                </p:ext>
              </p:extLst>
            </p:nvPr>
          </p:nvGraphicFramePr>
          <p:xfrm>
            <a:off x="1689099" y="4613276"/>
            <a:ext cx="1065989" cy="562922"/>
          </p:xfrm>
          <a:graphic>
            <a:graphicData uri="http://schemas.openxmlformats.org/presentationml/2006/ole">
              <mc:AlternateContent xmlns:mc="http://schemas.openxmlformats.org/markup-compatibility/2006">
                <mc:Choice xmlns:v="urn:schemas-microsoft-com:vml" Requires="v">
                  <p:oleObj name="Equation" r:id="rId20" imgW="431640" imgH="228600" progId="Equation.DSMT4">
                    <p:embed/>
                  </p:oleObj>
                </mc:Choice>
                <mc:Fallback>
                  <p:oleObj name="Equation" r:id="rId20" imgW="431640" imgH="228600" progId="Equation.DSMT4">
                    <p:embed/>
                    <p:pic>
                      <p:nvPicPr>
                        <p:cNvPr id="35" name="Object 34">
                          <a:extLst>
                            <a:ext uri="{FF2B5EF4-FFF2-40B4-BE49-F238E27FC236}">
                              <a16:creationId xmlns:a16="http://schemas.microsoft.com/office/drawing/2014/main" id="{3CE6165E-02EC-FD64-C9E8-95234D658853}"/>
                            </a:ext>
                          </a:extLst>
                        </p:cNvPr>
                        <p:cNvPicPr>
                          <a:picLocks noChangeAspect="1" noChangeArrowheads="1"/>
                        </p:cNvPicPr>
                        <p:nvPr/>
                      </p:nvPicPr>
                      <p:blipFill>
                        <a:blip r:embed="rId21"/>
                        <a:srcRect/>
                        <a:stretch>
                          <a:fillRect/>
                        </a:stretch>
                      </p:blipFill>
                      <p:spPr bwMode="auto">
                        <a:xfrm>
                          <a:off x="1689099" y="4613276"/>
                          <a:ext cx="1065989" cy="562922"/>
                        </a:xfrm>
                        <a:prstGeom prst="rect">
                          <a:avLst/>
                        </a:prstGeom>
                        <a:noFill/>
                      </p:spPr>
                    </p:pic>
                  </p:oleObj>
                </mc:Fallback>
              </mc:AlternateContent>
            </a:graphicData>
          </a:graphic>
        </p:graphicFrame>
        <p:sp>
          <p:nvSpPr>
            <p:cNvPr id="61" name="TextBox 60">
              <a:extLst>
                <a:ext uri="{FF2B5EF4-FFF2-40B4-BE49-F238E27FC236}">
                  <a16:creationId xmlns:a16="http://schemas.microsoft.com/office/drawing/2014/main" id="{0F3D37E3-B265-166A-BD76-AE138F26B5CB}"/>
                </a:ext>
              </a:extLst>
            </p:cNvPr>
            <p:cNvSpPr txBox="1"/>
            <p:nvPr/>
          </p:nvSpPr>
          <p:spPr>
            <a:xfrm>
              <a:off x="7153" y="4269909"/>
              <a:ext cx="11556511"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     ;      ;      ;     </a:t>
              </a:r>
              <a:r>
                <a:rPr lang="en-US" sz="2400" dirty="0" err="1">
                  <a:latin typeface="Arial" panose="020B0604020202020204" pitchFamily="34" charset="0"/>
                  <a:cs typeface="Arial" panose="020B0604020202020204" pitchFamily="34" charset="0"/>
                </a:rPr>
                <a:t>lần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              ;               ;</a:t>
              </a:r>
            </a:p>
            <a:p>
              <a:r>
                <a:rPr lang="en-US" sz="2400" dirty="0">
                  <a:latin typeface="Arial" panose="020B0604020202020204" pitchFamily="34" charset="0"/>
                  <a:cs typeface="Arial" panose="020B0604020202020204" pitchFamily="34" charset="0"/>
                </a:rPr>
                <a:t>                ;</a:t>
              </a:r>
            </a:p>
          </p:txBody>
        </p:sp>
        <p:graphicFrame>
          <p:nvGraphicFramePr>
            <p:cNvPr id="63" name="Object 62">
              <a:extLst>
                <a:ext uri="{FF2B5EF4-FFF2-40B4-BE49-F238E27FC236}">
                  <a16:creationId xmlns:a16="http://schemas.microsoft.com/office/drawing/2014/main" id="{B54EA701-6D18-B1F5-8FDD-DA40AD7F9B59}"/>
                </a:ext>
              </a:extLst>
            </p:cNvPr>
            <p:cNvGraphicFramePr>
              <a:graphicFrameLocks noChangeAspect="1"/>
            </p:cNvGraphicFramePr>
            <p:nvPr>
              <p:extLst>
                <p:ext uri="{D42A27DB-BD31-4B8C-83A1-F6EECF244321}">
                  <p14:modId xmlns:p14="http://schemas.microsoft.com/office/powerpoint/2010/main" val="735055180"/>
                </p:ext>
              </p:extLst>
            </p:nvPr>
          </p:nvGraphicFramePr>
          <p:xfrm>
            <a:off x="3332979" y="4201426"/>
            <a:ext cx="396912" cy="610840"/>
          </p:xfrm>
          <a:graphic>
            <a:graphicData uri="http://schemas.openxmlformats.org/presentationml/2006/ole">
              <mc:AlternateContent xmlns:mc="http://schemas.openxmlformats.org/markup-compatibility/2006">
                <mc:Choice xmlns:v="urn:schemas-microsoft-com:vml" Requires="v">
                  <p:oleObj name="Equation" r:id="rId22" imgW="152280" imgH="228600" progId="Equation.DSMT4">
                    <p:embed/>
                  </p:oleObj>
                </mc:Choice>
                <mc:Fallback>
                  <p:oleObj name="Equation" r:id="rId22" imgW="152280" imgH="228600" progId="Equation.DSMT4">
                    <p:embed/>
                    <p:pic>
                      <p:nvPicPr>
                        <p:cNvPr id="63" name="Object 62">
                          <a:extLst>
                            <a:ext uri="{FF2B5EF4-FFF2-40B4-BE49-F238E27FC236}">
                              <a16:creationId xmlns:a16="http://schemas.microsoft.com/office/drawing/2014/main" id="{B54EA701-6D18-B1F5-8FDD-DA40AD7F9B59}"/>
                            </a:ext>
                          </a:extLst>
                        </p:cNvPr>
                        <p:cNvPicPr>
                          <a:picLocks noChangeAspect="1" noChangeArrowheads="1"/>
                        </p:cNvPicPr>
                        <p:nvPr/>
                      </p:nvPicPr>
                      <p:blipFill>
                        <a:blip r:embed="rId23"/>
                        <a:srcRect/>
                        <a:stretch>
                          <a:fillRect/>
                        </a:stretch>
                      </p:blipFill>
                      <p:spPr bwMode="auto">
                        <a:xfrm>
                          <a:off x="3332979" y="4201426"/>
                          <a:ext cx="396912" cy="610840"/>
                        </a:xfrm>
                        <a:prstGeom prst="rect">
                          <a:avLst/>
                        </a:prstGeom>
                        <a:noFill/>
                      </p:spPr>
                    </p:pic>
                  </p:oleObj>
                </mc:Fallback>
              </mc:AlternateContent>
            </a:graphicData>
          </a:graphic>
        </p:graphicFrame>
        <p:graphicFrame>
          <p:nvGraphicFramePr>
            <p:cNvPr id="64" name="Object 63">
              <a:extLst>
                <a:ext uri="{FF2B5EF4-FFF2-40B4-BE49-F238E27FC236}">
                  <a16:creationId xmlns:a16="http://schemas.microsoft.com/office/drawing/2014/main" id="{A6DC3035-79AC-045F-9A84-20DA420A840D}"/>
                </a:ext>
              </a:extLst>
            </p:cNvPr>
            <p:cNvGraphicFramePr>
              <a:graphicFrameLocks noChangeAspect="1"/>
            </p:cNvGraphicFramePr>
            <p:nvPr>
              <p:extLst>
                <p:ext uri="{D42A27DB-BD31-4B8C-83A1-F6EECF244321}">
                  <p14:modId xmlns:p14="http://schemas.microsoft.com/office/powerpoint/2010/main" val="2248440058"/>
                </p:ext>
              </p:extLst>
            </p:nvPr>
          </p:nvGraphicFramePr>
          <p:xfrm>
            <a:off x="4375037" y="4175098"/>
            <a:ext cx="429127" cy="610680"/>
          </p:xfrm>
          <a:graphic>
            <a:graphicData uri="http://schemas.openxmlformats.org/presentationml/2006/ole">
              <mc:AlternateContent xmlns:mc="http://schemas.openxmlformats.org/markup-compatibility/2006">
                <mc:Choice xmlns:v="urn:schemas-microsoft-com:vml" Requires="v">
                  <p:oleObj name="Equation" r:id="rId24" imgW="165028" imgH="228501" progId="Equation.DSMT4">
                    <p:embed/>
                  </p:oleObj>
                </mc:Choice>
                <mc:Fallback>
                  <p:oleObj name="Equation" r:id="rId24" imgW="165028" imgH="228501" progId="Equation.DSMT4">
                    <p:embed/>
                    <p:pic>
                      <p:nvPicPr>
                        <p:cNvPr id="64" name="Object 63">
                          <a:extLst>
                            <a:ext uri="{FF2B5EF4-FFF2-40B4-BE49-F238E27FC236}">
                              <a16:creationId xmlns:a16="http://schemas.microsoft.com/office/drawing/2014/main" id="{A6DC3035-79AC-045F-9A84-20DA420A840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75037" y="4175098"/>
                          <a:ext cx="429127" cy="610680"/>
                        </a:xfrm>
                        <a:prstGeom prst="rect">
                          <a:avLst/>
                        </a:prstGeom>
                        <a:noFill/>
                      </p:spPr>
                    </p:pic>
                  </p:oleObj>
                </mc:Fallback>
              </mc:AlternateContent>
            </a:graphicData>
          </a:graphic>
        </p:graphicFrame>
        <p:graphicFrame>
          <p:nvGraphicFramePr>
            <p:cNvPr id="65" name="Object 64">
              <a:extLst>
                <a:ext uri="{FF2B5EF4-FFF2-40B4-BE49-F238E27FC236}">
                  <a16:creationId xmlns:a16="http://schemas.microsoft.com/office/drawing/2014/main" id="{73E53D0D-1019-9322-B2FF-1504D328F00F}"/>
                </a:ext>
              </a:extLst>
            </p:cNvPr>
            <p:cNvGraphicFramePr>
              <a:graphicFrameLocks noChangeAspect="1"/>
            </p:cNvGraphicFramePr>
            <p:nvPr>
              <p:extLst>
                <p:ext uri="{D42A27DB-BD31-4B8C-83A1-F6EECF244321}">
                  <p14:modId xmlns:p14="http://schemas.microsoft.com/office/powerpoint/2010/main" val="1541829248"/>
                </p:ext>
              </p:extLst>
            </p:nvPr>
          </p:nvGraphicFramePr>
          <p:xfrm>
            <a:off x="4924961" y="4155204"/>
            <a:ext cx="429127" cy="610680"/>
          </p:xfrm>
          <a:graphic>
            <a:graphicData uri="http://schemas.openxmlformats.org/presentationml/2006/ole">
              <mc:AlternateContent xmlns:mc="http://schemas.openxmlformats.org/markup-compatibility/2006">
                <mc:Choice xmlns:v="urn:schemas-microsoft-com:vml" Requires="v">
                  <p:oleObj name="Equation" r:id="rId26" imgW="165028" imgH="228501" progId="Equation.DSMT4">
                    <p:embed/>
                  </p:oleObj>
                </mc:Choice>
                <mc:Fallback>
                  <p:oleObj name="Equation" r:id="rId26" imgW="165028" imgH="228501" progId="Equation.DSMT4">
                    <p:embed/>
                    <p:pic>
                      <p:nvPicPr>
                        <p:cNvPr id="65" name="Object 64">
                          <a:extLst>
                            <a:ext uri="{FF2B5EF4-FFF2-40B4-BE49-F238E27FC236}">
                              <a16:creationId xmlns:a16="http://schemas.microsoft.com/office/drawing/2014/main" id="{73E53D0D-1019-9322-B2FF-1504D328F0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24961" y="4155204"/>
                          <a:ext cx="429127" cy="610680"/>
                        </a:xfrm>
                        <a:prstGeom prst="rect">
                          <a:avLst/>
                        </a:prstGeom>
                        <a:noFill/>
                      </p:spPr>
                    </p:pic>
                  </p:oleObj>
                </mc:Fallback>
              </mc:AlternateContent>
            </a:graphicData>
          </a:graphic>
        </p:graphicFrame>
        <p:graphicFrame>
          <p:nvGraphicFramePr>
            <p:cNvPr id="66" name="Object 65">
              <a:extLst>
                <a:ext uri="{FF2B5EF4-FFF2-40B4-BE49-F238E27FC236}">
                  <a16:creationId xmlns:a16="http://schemas.microsoft.com/office/drawing/2014/main" id="{910A6114-2414-48A9-267B-229E6FD9990B}"/>
                </a:ext>
              </a:extLst>
            </p:cNvPr>
            <p:cNvGraphicFramePr>
              <a:graphicFrameLocks noChangeAspect="1"/>
            </p:cNvGraphicFramePr>
            <p:nvPr>
              <p:extLst>
                <p:ext uri="{D42A27DB-BD31-4B8C-83A1-F6EECF244321}">
                  <p14:modId xmlns:p14="http://schemas.microsoft.com/office/powerpoint/2010/main" val="3405762340"/>
                </p:ext>
              </p:extLst>
            </p:nvPr>
          </p:nvGraphicFramePr>
          <p:xfrm>
            <a:off x="5421117" y="4155204"/>
            <a:ext cx="429127" cy="610680"/>
          </p:xfrm>
          <a:graphic>
            <a:graphicData uri="http://schemas.openxmlformats.org/presentationml/2006/ole">
              <mc:AlternateContent xmlns:mc="http://schemas.openxmlformats.org/markup-compatibility/2006">
                <mc:Choice xmlns:v="urn:schemas-microsoft-com:vml" Requires="v">
                  <p:oleObj name="Equation" r:id="rId28" imgW="165028" imgH="228501" progId="Equation.DSMT4">
                    <p:embed/>
                  </p:oleObj>
                </mc:Choice>
                <mc:Fallback>
                  <p:oleObj name="Equation" r:id="rId28" imgW="165028" imgH="228501" progId="Equation.DSMT4">
                    <p:embed/>
                    <p:pic>
                      <p:nvPicPr>
                        <p:cNvPr id="66" name="Object 65">
                          <a:extLst>
                            <a:ext uri="{FF2B5EF4-FFF2-40B4-BE49-F238E27FC236}">
                              <a16:creationId xmlns:a16="http://schemas.microsoft.com/office/drawing/2014/main" id="{910A6114-2414-48A9-267B-229E6FD9990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21117" y="4155204"/>
                          <a:ext cx="429127" cy="610680"/>
                        </a:xfrm>
                        <a:prstGeom prst="rect">
                          <a:avLst/>
                        </a:prstGeom>
                        <a:noFill/>
                      </p:spPr>
                    </p:pic>
                  </p:oleObj>
                </mc:Fallback>
              </mc:AlternateContent>
            </a:graphicData>
          </a:graphic>
        </p:graphicFrame>
        <p:graphicFrame>
          <p:nvGraphicFramePr>
            <p:cNvPr id="71" name="Object 70">
              <a:extLst>
                <a:ext uri="{FF2B5EF4-FFF2-40B4-BE49-F238E27FC236}">
                  <a16:creationId xmlns:a16="http://schemas.microsoft.com/office/drawing/2014/main" id="{EAA2EF6E-6233-E030-2995-F6119248A91D}"/>
                </a:ext>
              </a:extLst>
            </p:cNvPr>
            <p:cNvGraphicFramePr>
              <a:graphicFrameLocks noChangeAspect="1"/>
            </p:cNvGraphicFramePr>
            <p:nvPr>
              <p:extLst>
                <p:ext uri="{D42A27DB-BD31-4B8C-83A1-F6EECF244321}">
                  <p14:modId xmlns:p14="http://schemas.microsoft.com/office/powerpoint/2010/main" val="813384891"/>
                </p:ext>
              </p:extLst>
            </p:nvPr>
          </p:nvGraphicFramePr>
          <p:xfrm>
            <a:off x="3795987" y="4201700"/>
            <a:ext cx="430548" cy="610840"/>
          </p:xfrm>
          <a:graphic>
            <a:graphicData uri="http://schemas.openxmlformats.org/presentationml/2006/ole">
              <mc:AlternateContent xmlns:mc="http://schemas.openxmlformats.org/markup-compatibility/2006">
                <mc:Choice xmlns:v="urn:schemas-microsoft-com:vml" Requires="v">
                  <p:oleObj name="Equation" r:id="rId30" imgW="507725" imgH="721032" progId="Equation.DSMT4">
                    <p:embed/>
                  </p:oleObj>
                </mc:Choice>
                <mc:Fallback>
                  <p:oleObj name="Equation" r:id="rId30" imgW="507725" imgH="721032" progId="Equation.DSMT4">
                    <p:embed/>
                    <p:pic>
                      <p:nvPicPr>
                        <p:cNvPr id="71" name="Object 70">
                          <a:extLst>
                            <a:ext uri="{FF2B5EF4-FFF2-40B4-BE49-F238E27FC236}">
                              <a16:creationId xmlns:a16="http://schemas.microsoft.com/office/drawing/2014/main" id="{EAA2EF6E-6233-E030-2995-F6119248A91D}"/>
                            </a:ext>
                          </a:extLst>
                        </p:cNvPr>
                        <p:cNvPicPr/>
                        <p:nvPr/>
                      </p:nvPicPr>
                      <p:blipFill>
                        <a:blip r:embed="rId31"/>
                        <a:stretch>
                          <a:fillRect/>
                        </a:stretch>
                      </p:blipFill>
                      <p:spPr>
                        <a:xfrm>
                          <a:off x="3795987" y="4201700"/>
                          <a:ext cx="430548" cy="610840"/>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E550AA7E-3EA0-DCF5-28B5-F4D164829676}"/>
                </a:ext>
              </a:extLst>
            </p:cNvPr>
            <p:cNvGraphicFramePr>
              <a:graphicFrameLocks noChangeAspect="1"/>
            </p:cNvGraphicFramePr>
            <p:nvPr>
              <p:extLst>
                <p:ext uri="{D42A27DB-BD31-4B8C-83A1-F6EECF244321}">
                  <p14:modId xmlns:p14="http://schemas.microsoft.com/office/powerpoint/2010/main" val="3794800702"/>
                </p:ext>
              </p:extLst>
            </p:nvPr>
          </p:nvGraphicFramePr>
          <p:xfrm>
            <a:off x="9820109" y="4280343"/>
            <a:ext cx="1104435" cy="468270"/>
          </p:xfrm>
          <a:graphic>
            <a:graphicData uri="http://schemas.openxmlformats.org/presentationml/2006/ole">
              <mc:AlternateContent xmlns:mc="http://schemas.openxmlformats.org/markup-compatibility/2006">
                <mc:Choice xmlns:v="urn:schemas-microsoft-com:vml" Requires="v">
                  <p:oleObj name="Equation" r:id="rId32" imgW="914400" imgH="380880" progId="Equation.DSMT4">
                    <p:embed/>
                  </p:oleObj>
                </mc:Choice>
                <mc:Fallback>
                  <p:oleObj name="Equation" r:id="rId32" imgW="914400" imgH="380880" progId="Equation.DSMT4">
                    <p:embed/>
                    <p:pic>
                      <p:nvPicPr>
                        <p:cNvPr id="72" name="Object 71">
                          <a:extLst>
                            <a:ext uri="{FF2B5EF4-FFF2-40B4-BE49-F238E27FC236}">
                              <a16:creationId xmlns:a16="http://schemas.microsoft.com/office/drawing/2014/main" id="{E550AA7E-3EA0-DCF5-28B5-F4D164829676}"/>
                            </a:ext>
                          </a:extLst>
                        </p:cNvPr>
                        <p:cNvPicPr>
                          <a:picLocks noChangeAspect="1" noChangeArrowheads="1"/>
                        </p:cNvPicPr>
                        <p:nvPr/>
                      </p:nvPicPr>
                      <p:blipFill>
                        <a:blip r:embed="rId33"/>
                        <a:srcRect/>
                        <a:stretch>
                          <a:fillRect/>
                        </a:stretch>
                      </p:blipFill>
                      <p:spPr bwMode="auto">
                        <a:xfrm>
                          <a:off x="9820109" y="4280343"/>
                          <a:ext cx="1104435" cy="468270"/>
                        </a:xfrm>
                        <a:prstGeom prst="rect">
                          <a:avLst/>
                        </a:prstGeom>
                        <a:noFill/>
                      </p:spPr>
                    </p:pic>
                  </p:oleObj>
                </mc:Fallback>
              </mc:AlternateContent>
            </a:graphicData>
          </a:graphic>
        </p:graphicFrame>
      </p:grpSp>
      <p:sp>
        <p:nvSpPr>
          <p:cNvPr id="77" name="TextBox 76">
            <a:extLst>
              <a:ext uri="{FF2B5EF4-FFF2-40B4-BE49-F238E27FC236}">
                <a16:creationId xmlns:a16="http://schemas.microsoft.com/office/drawing/2014/main" id="{E7D561B0-D633-3144-367B-8880239143EF}"/>
              </a:ext>
            </a:extLst>
          </p:cNvPr>
          <p:cNvSpPr txBox="1"/>
          <p:nvPr/>
        </p:nvSpPr>
        <p:spPr>
          <a:xfrm>
            <a:off x="7152" y="5161559"/>
            <a:ext cx="7927979"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Bảng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p>
        </p:txBody>
      </p:sp>
      <p:graphicFrame>
        <p:nvGraphicFramePr>
          <p:cNvPr id="78" name="Table 77">
            <a:extLst>
              <a:ext uri="{FF2B5EF4-FFF2-40B4-BE49-F238E27FC236}">
                <a16:creationId xmlns:a16="http://schemas.microsoft.com/office/drawing/2014/main" id="{45DEC6C9-0AA0-8DCC-4B02-727CA8A133B6}"/>
              </a:ext>
            </a:extLst>
          </p:cNvPr>
          <p:cNvGraphicFramePr>
            <a:graphicFrameLocks noGrp="1"/>
          </p:cNvGraphicFramePr>
          <p:nvPr>
            <p:extLst>
              <p:ext uri="{D42A27DB-BD31-4B8C-83A1-F6EECF244321}">
                <p14:modId xmlns:p14="http://schemas.microsoft.com/office/powerpoint/2010/main" val="3363972394"/>
              </p:ext>
            </p:extLst>
          </p:nvPr>
        </p:nvGraphicFramePr>
        <p:xfrm>
          <a:off x="311036" y="5566351"/>
          <a:ext cx="10347442" cy="1094368"/>
        </p:xfrm>
        <a:graphic>
          <a:graphicData uri="http://schemas.openxmlformats.org/drawingml/2006/table">
            <a:tbl>
              <a:tblPr firstRow="1" bandRow="1">
                <a:tableStyleId>{5C22544A-7EE6-4342-B048-85BDC9FD1C3A}</a:tableStyleId>
              </a:tblPr>
              <a:tblGrid>
                <a:gridCol w="1478206">
                  <a:extLst>
                    <a:ext uri="{9D8B030D-6E8A-4147-A177-3AD203B41FA5}">
                      <a16:colId xmlns:a16="http://schemas.microsoft.com/office/drawing/2014/main" val="2177702171"/>
                    </a:ext>
                  </a:extLst>
                </a:gridCol>
                <a:gridCol w="1478206">
                  <a:extLst>
                    <a:ext uri="{9D8B030D-6E8A-4147-A177-3AD203B41FA5}">
                      <a16:colId xmlns:a16="http://schemas.microsoft.com/office/drawing/2014/main" val="191894997"/>
                    </a:ext>
                  </a:extLst>
                </a:gridCol>
                <a:gridCol w="1478206">
                  <a:extLst>
                    <a:ext uri="{9D8B030D-6E8A-4147-A177-3AD203B41FA5}">
                      <a16:colId xmlns:a16="http://schemas.microsoft.com/office/drawing/2014/main" val="3265690679"/>
                    </a:ext>
                  </a:extLst>
                </a:gridCol>
                <a:gridCol w="1478206">
                  <a:extLst>
                    <a:ext uri="{9D8B030D-6E8A-4147-A177-3AD203B41FA5}">
                      <a16:colId xmlns:a16="http://schemas.microsoft.com/office/drawing/2014/main" val="2079162329"/>
                    </a:ext>
                  </a:extLst>
                </a:gridCol>
                <a:gridCol w="1478206">
                  <a:extLst>
                    <a:ext uri="{9D8B030D-6E8A-4147-A177-3AD203B41FA5}">
                      <a16:colId xmlns:a16="http://schemas.microsoft.com/office/drawing/2014/main" val="1153196575"/>
                    </a:ext>
                  </a:extLst>
                </a:gridCol>
                <a:gridCol w="1478206">
                  <a:extLst>
                    <a:ext uri="{9D8B030D-6E8A-4147-A177-3AD203B41FA5}">
                      <a16:colId xmlns:a16="http://schemas.microsoft.com/office/drawing/2014/main" val="1306040063"/>
                    </a:ext>
                  </a:extLst>
                </a:gridCol>
                <a:gridCol w="1478206">
                  <a:extLst>
                    <a:ext uri="{9D8B030D-6E8A-4147-A177-3AD203B41FA5}">
                      <a16:colId xmlns:a16="http://schemas.microsoft.com/office/drawing/2014/main" val="1587419477"/>
                    </a:ext>
                  </a:extLst>
                </a:gridCol>
              </a:tblGrid>
              <a:tr h="598593">
                <a:tc>
                  <a:txBody>
                    <a:bodyPr/>
                    <a:lstStyle/>
                    <a:p>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p>
                  </a:txBody>
                  <a:tcPr/>
                </a:tc>
                <a:tc>
                  <a:txBody>
                    <a:bodyPr/>
                    <a:lstStyle/>
                    <a:p>
                      <a:pPr algn="ctr"/>
                      <a:r>
                        <a:rPr lang="en-US" sz="2400" dirty="0">
                          <a:latin typeface="Arial" panose="020B0604020202020204" pitchFamily="34" charset="0"/>
                          <a:cs typeface="Arial" panose="020B0604020202020204" pitchFamily="34" charset="0"/>
                        </a:rPr>
                        <a:t>5</a:t>
                      </a:r>
                    </a:p>
                  </a:txBody>
                  <a:tcPr/>
                </a:tc>
                <a:tc>
                  <a:txBody>
                    <a:bodyPr/>
                    <a:lstStyle/>
                    <a:p>
                      <a:pPr algn="ctr"/>
                      <a:r>
                        <a:rPr lang="en-US" sz="2400" dirty="0">
                          <a:latin typeface="Arial" panose="020B0604020202020204" pitchFamily="34" charset="0"/>
                          <a:cs typeface="Arial" panose="020B0604020202020204" pitchFamily="34" charset="0"/>
                        </a:rPr>
                        <a:t>6</a:t>
                      </a:r>
                    </a:p>
                  </a:txBody>
                  <a:tcPr/>
                </a:tc>
                <a:tc>
                  <a:txBody>
                    <a:bodyPr/>
                    <a:lstStyle/>
                    <a:p>
                      <a:pPr algn="ctr"/>
                      <a:r>
                        <a:rPr lang="en-US" sz="2400" dirty="0">
                          <a:latin typeface="Arial" panose="020B0604020202020204" pitchFamily="34" charset="0"/>
                          <a:cs typeface="Arial" panose="020B0604020202020204" pitchFamily="34" charset="0"/>
                        </a:rPr>
                        <a:t>7</a:t>
                      </a:r>
                    </a:p>
                  </a:txBody>
                  <a:tcPr/>
                </a:tc>
                <a:tc>
                  <a:txBody>
                    <a:bodyPr/>
                    <a:lstStyle/>
                    <a:p>
                      <a:pPr algn="ctr"/>
                      <a:r>
                        <a:rPr lang="en-US" sz="2400" dirty="0">
                          <a:latin typeface="Arial" panose="020B0604020202020204" pitchFamily="34" charset="0"/>
                          <a:cs typeface="Arial" panose="020B0604020202020204" pitchFamily="34" charset="0"/>
                        </a:rPr>
                        <a:t>8</a:t>
                      </a:r>
                    </a:p>
                  </a:txBody>
                  <a:tcPr/>
                </a:tc>
                <a:tc>
                  <a:txBody>
                    <a:bodyPr/>
                    <a:lstStyle/>
                    <a:p>
                      <a:pPr algn="ctr"/>
                      <a:r>
                        <a:rPr lang="en-US" sz="2400" dirty="0">
                          <a:latin typeface="Arial" panose="020B0604020202020204" pitchFamily="34" charset="0"/>
                          <a:cs typeface="Arial" panose="020B0604020202020204" pitchFamily="34" charset="0"/>
                        </a:rPr>
                        <a:t>9</a:t>
                      </a:r>
                    </a:p>
                  </a:txBody>
                  <a:tcPr/>
                </a:tc>
                <a:tc>
                  <a:txBody>
                    <a:bodyPr/>
                    <a:lstStyle/>
                    <a:p>
                      <a:pPr algn="ctr"/>
                      <a:r>
                        <a:rPr lang="en-US" sz="2400" dirty="0" err="1">
                          <a:latin typeface="Arial" panose="020B0604020202020204" pitchFamily="34" charset="0"/>
                          <a:cs typeface="Arial" panose="020B0604020202020204" pitchFamily="34" charset="0"/>
                        </a:rPr>
                        <a:t>Cộng</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29800341"/>
                  </a:ext>
                </a:extLst>
              </a:tr>
              <a:tr h="495775">
                <a:tc>
                  <a:txBody>
                    <a:bodyPr/>
                    <a:lstStyle/>
                    <a:p>
                      <a:r>
                        <a:rPr lang="en-US" sz="2400" dirty="0" err="1">
                          <a:latin typeface="Arial" panose="020B0604020202020204" pitchFamily="34" charset="0"/>
                          <a:cs typeface="Arial" panose="020B0604020202020204" pitchFamily="34" charset="0"/>
                        </a:rPr>
                        <a:t>Tần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p>
                  </a:txBody>
                  <a:tcPr/>
                </a:tc>
                <a:tc>
                  <a:txBody>
                    <a:bodyPr/>
                    <a:lstStyle/>
                    <a:p>
                      <a:pPr algn="ctr"/>
                      <a:r>
                        <a:rPr lang="en-US" sz="2400" dirty="0">
                          <a:latin typeface="Arial" panose="020B0604020202020204" pitchFamily="34" charset="0"/>
                          <a:cs typeface="Arial" panose="020B0604020202020204" pitchFamily="34" charset="0"/>
                        </a:rPr>
                        <a:t>6</a:t>
                      </a:r>
                    </a:p>
                  </a:txBody>
                  <a:tcPr/>
                </a:tc>
                <a:tc>
                  <a:txBody>
                    <a:bodyPr/>
                    <a:lstStyle/>
                    <a:p>
                      <a:pPr algn="ctr"/>
                      <a:r>
                        <a:rPr lang="en-US" sz="2400" dirty="0">
                          <a:latin typeface="Arial" panose="020B0604020202020204" pitchFamily="34" charset="0"/>
                          <a:cs typeface="Arial" panose="020B0604020202020204" pitchFamily="34" charset="0"/>
                        </a:rPr>
                        <a:t>8</a:t>
                      </a:r>
                    </a:p>
                  </a:txBody>
                  <a:tcPr/>
                </a:tc>
                <a:tc>
                  <a:txBody>
                    <a:bodyPr/>
                    <a:lstStyle/>
                    <a:p>
                      <a:pPr algn="ctr"/>
                      <a:r>
                        <a:rPr lang="en-US" sz="2400" dirty="0">
                          <a:latin typeface="Arial" panose="020B0604020202020204" pitchFamily="34" charset="0"/>
                          <a:cs typeface="Arial" panose="020B0604020202020204" pitchFamily="34" charset="0"/>
                        </a:rPr>
                        <a:t>10</a:t>
                      </a:r>
                    </a:p>
                  </a:txBody>
                  <a:tcPr/>
                </a:tc>
                <a:tc>
                  <a:txBody>
                    <a:bodyPr/>
                    <a:lstStyle/>
                    <a:p>
                      <a:pPr algn="ctr"/>
                      <a:r>
                        <a:rPr lang="en-US" sz="2400" dirty="0">
                          <a:latin typeface="Arial" panose="020B0604020202020204" pitchFamily="34" charset="0"/>
                          <a:cs typeface="Arial" panose="020B0604020202020204" pitchFamily="34" charset="0"/>
                        </a:rPr>
                        <a:t>12</a:t>
                      </a:r>
                    </a:p>
                  </a:txBody>
                  <a:tcPr/>
                </a:tc>
                <a:tc>
                  <a:txBody>
                    <a:bodyPr/>
                    <a:lstStyle/>
                    <a:p>
                      <a:pPr algn="ctr"/>
                      <a:r>
                        <a:rPr lang="en-US" sz="2400" dirty="0">
                          <a:latin typeface="Arial" panose="020B0604020202020204" pitchFamily="34" charset="0"/>
                          <a:cs typeface="Arial" panose="020B0604020202020204" pitchFamily="34" charset="0"/>
                        </a:rPr>
                        <a:t>4</a:t>
                      </a:r>
                    </a:p>
                  </a:txBody>
                  <a:tcPr/>
                </a:tc>
                <a:tc>
                  <a:txBody>
                    <a:bodyPr/>
                    <a:lstStyle/>
                    <a:p>
                      <a:pPr algn="ctr"/>
                      <a:r>
                        <a:rPr lang="en-US" sz="2400" dirty="0">
                          <a:latin typeface="Arial" panose="020B0604020202020204" pitchFamily="34" charset="0"/>
                          <a:cs typeface="Arial" panose="020B0604020202020204" pitchFamily="34" charset="0"/>
                        </a:rPr>
                        <a:t>   = 40</a:t>
                      </a:r>
                    </a:p>
                  </a:txBody>
                  <a:tcPr/>
                </a:tc>
                <a:extLst>
                  <a:ext uri="{0D108BD9-81ED-4DB2-BD59-A6C34878D82A}">
                    <a16:rowId xmlns:a16="http://schemas.microsoft.com/office/drawing/2014/main" val="4076507920"/>
                  </a:ext>
                </a:extLst>
              </a:tr>
            </a:tbl>
          </a:graphicData>
        </a:graphic>
      </p:graphicFrame>
      <p:graphicFrame>
        <p:nvGraphicFramePr>
          <p:cNvPr id="79" name="Object 78">
            <a:extLst>
              <a:ext uri="{FF2B5EF4-FFF2-40B4-BE49-F238E27FC236}">
                <a16:creationId xmlns:a16="http://schemas.microsoft.com/office/drawing/2014/main" id="{88F71DA8-ADAA-34FB-25C9-D4F43C22E8AF}"/>
              </a:ext>
            </a:extLst>
          </p:cNvPr>
          <p:cNvGraphicFramePr>
            <a:graphicFrameLocks noChangeAspect="1"/>
          </p:cNvGraphicFramePr>
          <p:nvPr>
            <p:extLst>
              <p:ext uri="{D42A27DB-BD31-4B8C-83A1-F6EECF244321}">
                <p14:modId xmlns:p14="http://schemas.microsoft.com/office/powerpoint/2010/main" val="1224936975"/>
              </p:ext>
            </p:extLst>
          </p:nvPr>
        </p:nvGraphicFramePr>
        <p:xfrm>
          <a:off x="1129501" y="5566350"/>
          <a:ext cx="478939" cy="530945"/>
        </p:xfrm>
        <a:graphic>
          <a:graphicData uri="http://schemas.openxmlformats.org/presentationml/2006/ole">
            <mc:AlternateContent xmlns:mc="http://schemas.openxmlformats.org/markup-compatibility/2006">
              <mc:Choice xmlns:v="urn:schemas-microsoft-com:vml" Requires="v">
                <p:oleObj name="Equation" r:id="rId34" imgW="228600" imgH="253800" progId="Equation.DSMT4">
                  <p:embed/>
                </p:oleObj>
              </mc:Choice>
              <mc:Fallback>
                <p:oleObj name="Equation" r:id="rId34" imgW="228600" imgH="253800" progId="Equation.DSMT4">
                  <p:embed/>
                  <p:pic>
                    <p:nvPicPr>
                      <p:cNvPr id="79" name="Object 78">
                        <a:extLst>
                          <a:ext uri="{FF2B5EF4-FFF2-40B4-BE49-F238E27FC236}">
                            <a16:creationId xmlns:a16="http://schemas.microsoft.com/office/drawing/2014/main" id="{88F71DA8-ADAA-34FB-25C9-D4F43C22E8AF}"/>
                          </a:ext>
                        </a:extLst>
                      </p:cNvPr>
                      <p:cNvPicPr/>
                      <p:nvPr/>
                    </p:nvPicPr>
                    <p:blipFill>
                      <a:blip r:embed="rId35"/>
                      <a:stretch>
                        <a:fillRect/>
                      </a:stretch>
                    </p:blipFill>
                    <p:spPr>
                      <a:xfrm>
                        <a:off x="1129501" y="5566350"/>
                        <a:ext cx="478939" cy="530945"/>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id="{C6071DF9-4D2D-1102-3E82-1C7EB04B765A}"/>
              </a:ext>
            </a:extLst>
          </p:cNvPr>
          <p:cNvGraphicFramePr>
            <a:graphicFrameLocks noChangeAspect="1"/>
          </p:cNvGraphicFramePr>
          <p:nvPr>
            <p:extLst>
              <p:ext uri="{D42A27DB-BD31-4B8C-83A1-F6EECF244321}">
                <p14:modId xmlns:p14="http://schemas.microsoft.com/office/powerpoint/2010/main" val="1095981059"/>
              </p:ext>
            </p:extLst>
          </p:nvPr>
        </p:nvGraphicFramePr>
        <p:xfrm>
          <a:off x="1333347" y="6110627"/>
          <a:ext cx="532350" cy="574938"/>
        </p:xfrm>
        <a:graphic>
          <a:graphicData uri="http://schemas.openxmlformats.org/presentationml/2006/ole">
            <mc:AlternateContent xmlns:mc="http://schemas.openxmlformats.org/markup-compatibility/2006">
              <mc:Choice xmlns:v="urn:schemas-microsoft-com:vml" Requires="v">
                <p:oleObj name="Equation" r:id="rId36" imgW="237660" imgH="257269" progId="Equation.DSMT4">
                  <p:embed/>
                </p:oleObj>
              </mc:Choice>
              <mc:Fallback>
                <p:oleObj name="Equation" r:id="rId36" imgW="237660" imgH="257269" progId="Equation.DSMT4">
                  <p:embed/>
                  <p:pic>
                    <p:nvPicPr>
                      <p:cNvPr id="81" name="Object 80">
                        <a:extLst>
                          <a:ext uri="{FF2B5EF4-FFF2-40B4-BE49-F238E27FC236}">
                            <a16:creationId xmlns:a16="http://schemas.microsoft.com/office/drawing/2014/main" id="{C6071DF9-4D2D-1102-3E82-1C7EB04B765A}"/>
                          </a:ext>
                        </a:extLst>
                      </p:cNvPr>
                      <p:cNvPicPr/>
                      <p:nvPr/>
                    </p:nvPicPr>
                    <p:blipFill>
                      <a:blip r:embed="rId37"/>
                      <a:stretch>
                        <a:fillRect/>
                      </a:stretch>
                    </p:blipFill>
                    <p:spPr>
                      <a:xfrm>
                        <a:off x="1333347" y="6110627"/>
                        <a:ext cx="532350" cy="574938"/>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id="{73C2EF52-2292-4452-8115-C49CE3E46C9C}"/>
              </a:ext>
            </a:extLst>
          </p:cNvPr>
          <p:cNvGraphicFramePr>
            <a:graphicFrameLocks noChangeAspect="1"/>
          </p:cNvGraphicFramePr>
          <p:nvPr>
            <p:extLst>
              <p:ext uri="{D42A27DB-BD31-4B8C-83A1-F6EECF244321}">
                <p14:modId xmlns:p14="http://schemas.microsoft.com/office/powerpoint/2010/main" val="1664881686"/>
              </p:ext>
            </p:extLst>
          </p:nvPr>
        </p:nvGraphicFramePr>
        <p:xfrm>
          <a:off x="9283858" y="6176004"/>
          <a:ext cx="444184" cy="444184"/>
        </p:xfrm>
        <a:graphic>
          <a:graphicData uri="http://schemas.openxmlformats.org/presentationml/2006/ole">
            <mc:AlternateContent xmlns:mc="http://schemas.openxmlformats.org/markup-compatibility/2006">
              <mc:Choice xmlns:v="urn:schemas-microsoft-com:vml" Requires="v">
                <p:oleObj name="Equation" r:id="rId38" imgW="199907" imgH="200339" progId="Equation.DSMT4">
                  <p:embed/>
                </p:oleObj>
              </mc:Choice>
              <mc:Fallback>
                <p:oleObj name="Equation" r:id="rId38" imgW="199907" imgH="200339" progId="Equation.DSMT4">
                  <p:embed/>
                  <p:pic>
                    <p:nvPicPr>
                      <p:cNvPr id="82" name="Object 81">
                        <a:extLst>
                          <a:ext uri="{FF2B5EF4-FFF2-40B4-BE49-F238E27FC236}">
                            <a16:creationId xmlns:a16="http://schemas.microsoft.com/office/drawing/2014/main" id="{73C2EF52-2292-4452-8115-C49CE3E46C9C}"/>
                          </a:ext>
                        </a:extLst>
                      </p:cNvPr>
                      <p:cNvPicPr/>
                      <p:nvPr/>
                    </p:nvPicPr>
                    <p:blipFill>
                      <a:blip r:embed="rId39"/>
                      <a:stretch>
                        <a:fillRect/>
                      </a:stretch>
                    </p:blipFill>
                    <p:spPr>
                      <a:xfrm>
                        <a:off x="9283858" y="6176004"/>
                        <a:ext cx="444184" cy="44418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86FEBCB-930D-0C98-DB05-5D099CD16488}"/>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0600036" y="49378"/>
            <a:ext cx="890541" cy="830997"/>
          </a:xfrm>
          <a:prstGeom prst="rect">
            <a:avLst/>
          </a:prstGeom>
        </p:spPr>
      </p:pic>
    </p:spTree>
    <p:extLst>
      <p:ext uri="{BB962C8B-B14F-4D97-AF65-F5344CB8AC3E}">
        <p14:creationId xmlns:p14="http://schemas.microsoft.com/office/powerpoint/2010/main" val="257311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randombar(horizont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randombar(horizontal)">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randombar(horizontal)">
                                      <p:cBhvr>
                                        <p:cTn id="27" dur="500"/>
                                        <p:tgtEl>
                                          <p:spTgt spid="78"/>
                                        </p:tgtEl>
                                      </p:cBhvr>
                                    </p:animEffect>
                                  </p:childTnLst>
                                </p:cTn>
                              </p:par>
                              <p:par>
                                <p:cTn id="28" presetID="14" presetClass="entr" presetSubtype="10"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randombar(horizontal)">
                                      <p:cBhvr>
                                        <p:cTn id="30" dur="500"/>
                                        <p:tgtEl>
                                          <p:spTgt spid="79"/>
                                        </p:tgtEl>
                                      </p:cBhvr>
                                    </p:animEffect>
                                  </p:childTnLst>
                                </p:cTn>
                              </p:par>
                              <p:par>
                                <p:cTn id="31" presetID="14" presetClass="entr" presetSubtype="1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randombar(horizontal)">
                                      <p:cBhvr>
                                        <p:cTn id="33" dur="500"/>
                                        <p:tgtEl>
                                          <p:spTgt spid="81"/>
                                        </p:tgtEl>
                                      </p:cBhvr>
                                    </p:animEffect>
                                  </p:childTnLst>
                                </p:cTn>
                              </p:par>
                              <p:par>
                                <p:cTn id="34" presetID="14" presetClass="entr" presetSubtype="10" fill="hold"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randombar(horizontal)">
                                      <p:cBhvr>
                                        <p:cTn id="3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 name="TextBox 2">
            <a:extLst>
              <a:ext uri="{FF2B5EF4-FFF2-40B4-BE49-F238E27FC236}">
                <a16:creationId xmlns:a16="http://schemas.microsoft.com/office/drawing/2014/main" id="{741F6CA9-BA61-C665-1F6C-62A5FC9A1EB6}"/>
              </a:ext>
            </a:extLst>
          </p:cNvPr>
          <p:cNvSpPr txBox="1"/>
          <p:nvPr/>
        </p:nvSpPr>
        <p:spPr>
          <a:xfrm>
            <a:off x="4722813" y="164850"/>
            <a:ext cx="1363851" cy="461665"/>
          </a:xfrm>
          <a:prstGeom prst="rect">
            <a:avLst/>
          </a:prstGeom>
          <a:noFill/>
        </p:spPr>
        <p:txBody>
          <a:bodyPr wrap="square" rtlCol="0">
            <a:spAutoFit/>
          </a:bodyPr>
          <a:lstStyle/>
          <a:p>
            <a:r>
              <a:rPr lang="en-US" sz="2400" b="1" i="1" u="sng" dirty="0" err="1">
                <a:solidFill>
                  <a:srgbClr val="00B0F0"/>
                </a:solidFill>
                <a:latin typeface="Arial" panose="020B0604020202020204" pitchFamily="34" charset="0"/>
                <a:cs typeface="Arial" panose="020B0604020202020204" pitchFamily="34" charset="0"/>
              </a:rPr>
              <a:t>Giải</a:t>
            </a:r>
            <a:endParaRPr lang="en-US" sz="2400" b="1" i="1" u="sng" dirty="0">
              <a:solidFill>
                <a:srgbClr val="00B0F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5027F001-C1D0-67FB-31EB-1FA16E813BFB}"/>
              </a:ext>
            </a:extLst>
          </p:cNvPr>
          <p:cNvPicPr>
            <a:picLocks noChangeAspect="1"/>
          </p:cNvPicPr>
          <p:nvPr/>
        </p:nvPicPr>
        <p:blipFill>
          <a:blip r:embed="rId3"/>
          <a:stretch>
            <a:fillRect/>
          </a:stretch>
        </p:blipFill>
        <p:spPr>
          <a:xfrm>
            <a:off x="0" y="0"/>
            <a:ext cx="4627008" cy="4127500"/>
          </a:xfrm>
          <a:prstGeom prst="rect">
            <a:avLst/>
          </a:prstGeom>
          <a:ln>
            <a:noFill/>
          </a:ln>
          <a:effectLst>
            <a:softEdge rad="112500"/>
          </a:effectLst>
        </p:spPr>
      </p:pic>
      <p:graphicFrame>
        <p:nvGraphicFramePr>
          <p:cNvPr id="28" name="Table 27">
            <a:extLst>
              <a:ext uri="{FF2B5EF4-FFF2-40B4-BE49-F238E27FC236}">
                <a16:creationId xmlns:a16="http://schemas.microsoft.com/office/drawing/2014/main" id="{72808AAD-627F-3404-2CDA-0F38B4E110EB}"/>
              </a:ext>
            </a:extLst>
          </p:cNvPr>
          <p:cNvGraphicFramePr>
            <a:graphicFrameLocks noGrp="1"/>
          </p:cNvGraphicFramePr>
          <p:nvPr>
            <p:extLst>
              <p:ext uri="{D42A27DB-BD31-4B8C-83A1-F6EECF244321}">
                <p14:modId xmlns:p14="http://schemas.microsoft.com/office/powerpoint/2010/main" val="3725787217"/>
              </p:ext>
            </p:extLst>
          </p:nvPr>
        </p:nvGraphicFramePr>
        <p:xfrm>
          <a:off x="4542319" y="1136894"/>
          <a:ext cx="5831932" cy="5266148"/>
        </p:xfrm>
        <a:graphic>
          <a:graphicData uri="http://schemas.openxmlformats.org/drawingml/2006/table">
            <a:tbl>
              <a:tblPr firstRow="1" firstCol="1" bandRow="1">
                <a:tableStyleId>{5C22544A-7EE6-4342-B048-85BDC9FD1C3A}</a:tableStyleId>
              </a:tblPr>
              <a:tblGrid>
                <a:gridCol w="2915966">
                  <a:extLst>
                    <a:ext uri="{9D8B030D-6E8A-4147-A177-3AD203B41FA5}">
                      <a16:colId xmlns:a16="http://schemas.microsoft.com/office/drawing/2014/main" val="461684483"/>
                    </a:ext>
                  </a:extLst>
                </a:gridCol>
                <a:gridCol w="2915966">
                  <a:extLst>
                    <a:ext uri="{9D8B030D-6E8A-4147-A177-3AD203B41FA5}">
                      <a16:colId xmlns:a16="http://schemas.microsoft.com/office/drawing/2014/main" val="4129827135"/>
                    </a:ext>
                  </a:extLst>
                </a:gridCol>
              </a:tblGrid>
              <a:tr h="378988">
                <a:tc>
                  <a:txBody>
                    <a:bodyPr/>
                    <a:lstStyle/>
                    <a:p>
                      <a:pPr algn="ctr">
                        <a:spcBef>
                          <a:spcPts val="600"/>
                        </a:spcBef>
                        <a:spcAft>
                          <a:spcPts val="600"/>
                        </a:spcAft>
                      </a:pPr>
                      <a:r>
                        <a:rPr lang="en-US" sz="2400" dirty="0" err="1">
                          <a:effectLst/>
                          <a:latin typeface="Arial" panose="020B0604020202020204" pitchFamily="34" charset="0"/>
                          <a:cs typeface="Arial" panose="020B0604020202020204" pitchFamily="34" charset="0"/>
                        </a:rPr>
                        <a:t>Năm</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thâm</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niên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công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tác</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err="1">
                          <a:effectLst/>
                          <a:latin typeface="Arial" panose="020B0604020202020204" pitchFamily="34" charset="0"/>
                          <a:cs typeface="Arial" panose="020B0604020202020204" pitchFamily="34" charset="0"/>
                        </a:rPr>
                        <a:t>Tần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số</a:t>
                      </a: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10482354"/>
                  </a:ext>
                </a:extLst>
              </a:tr>
              <a:tr h="378988">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69355549"/>
                  </a:ext>
                </a:extLst>
              </a:tr>
              <a:tr h="378988">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2</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3</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3091831"/>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3</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2</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22559984"/>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7</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4416545"/>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5</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5</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46508750"/>
                  </a:ext>
                </a:extLst>
              </a:tr>
              <a:tr h="360090">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6</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1875293"/>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7</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5</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9674374"/>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8</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5</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6595575"/>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9</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2</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137242"/>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10</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2912534"/>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14</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34350990"/>
                  </a:ext>
                </a:extLst>
              </a:tr>
              <a:tr h="378988">
                <a:tc>
                  <a:txBody>
                    <a:bodyPr/>
                    <a:lstStyle/>
                    <a:p>
                      <a:pPr algn="ctr">
                        <a:spcBef>
                          <a:spcPts val="600"/>
                        </a:spcBef>
                        <a:spcAft>
                          <a:spcPts val="600"/>
                        </a:spcAft>
                      </a:pPr>
                      <a:r>
                        <a:rPr lang="en-US" sz="2400">
                          <a:effectLst/>
                          <a:latin typeface="Arial" panose="020B0604020202020204" pitchFamily="34" charset="0"/>
                          <a:cs typeface="Arial" panose="020B0604020202020204" pitchFamily="34" charset="0"/>
                        </a:rPr>
                        <a:t>Cộng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Bef>
                          <a:spcPts val="600"/>
                        </a:spcBef>
                        <a:spcAft>
                          <a:spcPts val="600"/>
                        </a:spcAft>
                      </a:pPr>
                      <a:r>
                        <a:rPr lang="en-US" sz="2400" dirty="0">
                          <a:effectLst/>
                          <a:latin typeface="Arial" panose="020B0604020202020204" pitchFamily="34" charset="0"/>
                          <a:cs typeface="Arial" panose="020B0604020202020204" pitchFamily="34" charset="0"/>
                        </a:rPr>
                        <a:t>= 33</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01815550"/>
                  </a:ext>
                </a:extLst>
              </a:tr>
            </a:tbl>
          </a:graphicData>
        </a:graphic>
      </p:graphicFrame>
      <p:graphicFrame>
        <p:nvGraphicFramePr>
          <p:cNvPr id="32" name="Object 31">
            <a:extLst>
              <a:ext uri="{FF2B5EF4-FFF2-40B4-BE49-F238E27FC236}">
                <a16:creationId xmlns:a16="http://schemas.microsoft.com/office/drawing/2014/main" id="{64EA5F68-9648-A5EE-B51B-CAE842C386F5}"/>
              </a:ext>
            </a:extLst>
          </p:cNvPr>
          <p:cNvGraphicFramePr>
            <a:graphicFrameLocks noChangeAspect="1"/>
          </p:cNvGraphicFramePr>
          <p:nvPr>
            <p:extLst>
              <p:ext uri="{D42A27DB-BD31-4B8C-83A1-F6EECF244321}">
                <p14:modId xmlns:p14="http://schemas.microsoft.com/office/powerpoint/2010/main" val="1119531291"/>
              </p:ext>
            </p:extLst>
          </p:nvPr>
        </p:nvGraphicFramePr>
        <p:xfrm>
          <a:off x="6650524" y="1421254"/>
          <a:ext cx="500055" cy="540600"/>
        </p:xfrm>
        <a:graphic>
          <a:graphicData uri="http://schemas.openxmlformats.org/presentationml/2006/ole">
            <mc:AlternateContent xmlns:mc="http://schemas.openxmlformats.org/markup-compatibility/2006">
              <mc:Choice xmlns:v="urn:schemas-microsoft-com:vml" Requires="v">
                <p:oleObj name="Equation" r:id="rId4" imgW="228600" imgH="253800" progId="Equation.DSMT4">
                  <p:embed/>
                </p:oleObj>
              </mc:Choice>
              <mc:Fallback>
                <p:oleObj name="Equation" r:id="rId4" imgW="228600" imgH="253800" progId="Equation.DSMT4">
                  <p:embed/>
                  <p:pic>
                    <p:nvPicPr>
                      <p:cNvPr id="32" name="Object 31">
                        <a:extLst>
                          <a:ext uri="{FF2B5EF4-FFF2-40B4-BE49-F238E27FC236}">
                            <a16:creationId xmlns:a16="http://schemas.microsoft.com/office/drawing/2014/main" id="{64EA5F68-9648-A5EE-B51B-CAE842C386F5}"/>
                          </a:ext>
                        </a:extLst>
                      </p:cNvPr>
                      <p:cNvPicPr>
                        <a:picLocks noChangeAspect="1" noChangeArrowheads="1"/>
                      </p:cNvPicPr>
                      <p:nvPr/>
                    </p:nvPicPr>
                    <p:blipFill>
                      <a:blip r:embed="rId5"/>
                      <a:srcRect/>
                      <a:stretch>
                        <a:fillRect/>
                      </a:stretch>
                    </p:blipFill>
                    <p:spPr bwMode="auto">
                      <a:xfrm>
                        <a:off x="6650524" y="1421254"/>
                        <a:ext cx="500055" cy="540600"/>
                      </a:xfrm>
                      <a:prstGeom prst="rect">
                        <a:avLst/>
                      </a:prstGeom>
                      <a:noFill/>
                    </p:spPr>
                  </p:pic>
                </p:oleObj>
              </mc:Fallback>
            </mc:AlternateContent>
          </a:graphicData>
        </a:graphic>
      </p:graphicFrame>
      <p:graphicFrame>
        <p:nvGraphicFramePr>
          <p:cNvPr id="33" name="Object 32">
            <a:extLst>
              <a:ext uri="{FF2B5EF4-FFF2-40B4-BE49-F238E27FC236}">
                <a16:creationId xmlns:a16="http://schemas.microsoft.com/office/drawing/2014/main" id="{19357855-12D5-0984-E210-078A49E118C0}"/>
              </a:ext>
            </a:extLst>
          </p:cNvPr>
          <p:cNvGraphicFramePr>
            <a:graphicFrameLocks noChangeAspect="1"/>
          </p:cNvGraphicFramePr>
          <p:nvPr>
            <p:extLst>
              <p:ext uri="{D42A27DB-BD31-4B8C-83A1-F6EECF244321}">
                <p14:modId xmlns:p14="http://schemas.microsoft.com/office/powerpoint/2010/main" val="3947229215"/>
              </p:ext>
            </p:extLst>
          </p:nvPr>
        </p:nvGraphicFramePr>
        <p:xfrm>
          <a:off x="9419141" y="1023884"/>
          <a:ext cx="500055" cy="653878"/>
        </p:xfrm>
        <a:graphic>
          <a:graphicData uri="http://schemas.openxmlformats.org/presentationml/2006/ole">
            <mc:AlternateContent xmlns:mc="http://schemas.openxmlformats.org/markup-compatibility/2006">
              <mc:Choice xmlns:v="urn:schemas-microsoft-com:vml" Requires="v">
                <p:oleObj name="Equation" r:id="rId6" imgW="228600" imgH="253800" progId="Equation.DSMT4">
                  <p:embed/>
                </p:oleObj>
              </mc:Choice>
              <mc:Fallback>
                <p:oleObj name="Equation" r:id="rId6" imgW="228600" imgH="253800" progId="Equation.DSMT4">
                  <p:embed/>
                  <p:pic>
                    <p:nvPicPr>
                      <p:cNvPr id="33" name="Object 32">
                        <a:extLst>
                          <a:ext uri="{FF2B5EF4-FFF2-40B4-BE49-F238E27FC236}">
                            <a16:creationId xmlns:a16="http://schemas.microsoft.com/office/drawing/2014/main" id="{19357855-12D5-0984-E210-078A49E118C0}"/>
                          </a:ext>
                        </a:extLst>
                      </p:cNvPr>
                      <p:cNvPicPr>
                        <a:picLocks noChangeAspect="1" noChangeArrowheads="1"/>
                      </p:cNvPicPr>
                      <p:nvPr/>
                    </p:nvPicPr>
                    <p:blipFill>
                      <a:blip r:embed="rId7"/>
                      <a:srcRect/>
                      <a:stretch>
                        <a:fillRect/>
                      </a:stretch>
                    </p:blipFill>
                    <p:spPr bwMode="auto">
                      <a:xfrm>
                        <a:off x="9419141" y="1023884"/>
                        <a:ext cx="500055" cy="653878"/>
                      </a:xfrm>
                      <a:prstGeom prst="rect">
                        <a:avLst/>
                      </a:prstGeom>
                      <a:noFill/>
                    </p:spPr>
                  </p:pic>
                </p:oleObj>
              </mc:Fallback>
            </mc:AlternateContent>
          </a:graphicData>
        </a:graphic>
      </p:graphicFrame>
      <p:graphicFrame>
        <p:nvGraphicFramePr>
          <p:cNvPr id="34" name="Object 33">
            <a:extLst>
              <a:ext uri="{FF2B5EF4-FFF2-40B4-BE49-F238E27FC236}">
                <a16:creationId xmlns:a16="http://schemas.microsoft.com/office/drawing/2014/main" id="{2EDD7E89-B045-3FC4-B158-89E4710D08C5}"/>
              </a:ext>
            </a:extLst>
          </p:cNvPr>
          <p:cNvGraphicFramePr>
            <a:graphicFrameLocks noChangeAspect="1"/>
          </p:cNvGraphicFramePr>
          <p:nvPr>
            <p:extLst>
              <p:ext uri="{D42A27DB-BD31-4B8C-83A1-F6EECF244321}">
                <p14:modId xmlns:p14="http://schemas.microsoft.com/office/powerpoint/2010/main" val="2163135353"/>
              </p:ext>
            </p:extLst>
          </p:nvPr>
        </p:nvGraphicFramePr>
        <p:xfrm>
          <a:off x="8240648" y="5999953"/>
          <a:ext cx="469780" cy="394009"/>
        </p:xfrm>
        <a:graphic>
          <a:graphicData uri="http://schemas.openxmlformats.org/presentationml/2006/ole">
            <mc:AlternateContent xmlns:mc="http://schemas.openxmlformats.org/markup-compatibility/2006">
              <mc:Choice xmlns:v="urn:schemas-microsoft-com:vml" Requires="v">
                <p:oleObj name="Equation" r:id="rId8" imgW="190335" imgH="164957" progId="Equation.DSMT4">
                  <p:embed/>
                </p:oleObj>
              </mc:Choice>
              <mc:Fallback>
                <p:oleObj name="Equation" r:id="rId8" imgW="190335" imgH="164957" progId="Equation.DSMT4">
                  <p:embed/>
                  <p:pic>
                    <p:nvPicPr>
                      <p:cNvPr id="34" name="Object 33">
                        <a:extLst>
                          <a:ext uri="{FF2B5EF4-FFF2-40B4-BE49-F238E27FC236}">
                            <a16:creationId xmlns:a16="http://schemas.microsoft.com/office/drawing/2014/main" id="{2EDD7E89-B045-3FC4-B158-89E4710D0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0648" y="5999953"/>
                        <a:ext cx="469780" cy="394009"/>
                      </a:xfrm>
                      <a:prstGeom prst="rect">
                        <a:avLst/>
                      </a:prstGeom>
                      <a:noFill/>
                    </p:spPr>
                  </p:pic>
                </p:oleObj>
              </mc:Fallback>
            </mc:AlternateContent>
          </a:graphicData>
        </a:graphic>
      </p:graphicFrame>
      <p:sp>
        <p:nvSpPr>
          <p:cNvPr id="35" name="Rectangle 4">
            <a:extLst>
              <a:ext uri="{FF2B5EF4-FFF2-40B4-BE49-F238E27FC236}">
                <a16:creationId xmlns:a16="http://schemas.microsoft.com/office/drawing/2014/main" id="{27BE4EDD-7E96-C3D0-5EC7-3420770DB290}"/>
              </a:ext>
            </a:extLst>
          </p:cNvPr>
          <p:cNvSpPr>
            <a:spLocks noChangeArrowheads="1"/>
          </p:cNvSpPr>
          <p:nvPr/>
        </p:nvSpPr>
        <p:spPr bwMode="auto">
          <a:xfrm>
            <a:off x="4484614" y="562219"/>
            <a:ext cx="59772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tần</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dọc</a:t>
            </a:r>
            <a:r>
              <a:rPr kumimoji="0" lang="en-US" altLang="en-US" sz="24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12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par>
                                <p:cTn id="18" presetID="14" presetClass="entr" presetSubtype="1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par>
                                <p:cTn id="24" presetID="14" presetClass="entr" presetSubtype="1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www.w3.org/XML/1998/namespace"/>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2285</TotalTime>
  <Words>2929</Words>
  <Application>Microsoft Office PowerPoint</Application>
  <PresentationFormat>Widescreen</PresentationFormat>
  <Paragraphs>752</Paragraphs>
  <Slides>31</Slides>
  <Notes>18</Notes>
  <HiddenSlides>0</HiddenSlides>
  <MMClips>1</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41" baseType="lpstr">
      <vt:lpstr>Arial</vt:lpstr>
      <vt:lpstr>Calibri</vt:lpstr>
      <vt:lpstr>Calibri Light</vt:lpstr>
      <vt:lpstr>Rockwell</vt:lpstr>
      <vt:lpstr>Tahoma</vt:lpstr>
      <vt:lpstr>Times New Roman</vt:lpstr>
      <vt:lpstr>Office Theme</vt:lpstr>
      <vt:lpstr>1_Office Theme</vt:lpstr>
      <vt:lpstr>7_Office Theme</vt:lpstr>
      <vt:lpstr>Equation</vt:lpstr>
      <vt:lpstr> TẦN SỐ. TẦN SỐ TƯƠNG ĐỐI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THANG LE</cp:lastModifiedBy>
  <cp:revision>100</cp:revision>
  <dcterms:created xsi:type="dcterms:W3CDTF">2021-06-07T13:44:30Z</dcterms:created>
  <dcterms:modified xsi:type="dcterms:W3CDTF">2025-02-18T22:45:23Z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