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36"/>
  </p:notesMasterIdLst>
  <p:sldIdLst>
    <p:sldId id="296" r:id="rId3"/>
    <p:sldId id="274" r:id="rId4"/>
    <p:sldId id="271" r:id="rId5"/>
    <p:sldId id="272" r:id="rId6"/>
    <p:sldId id="275" r:id="rId7"/>
    <p:sldId id="279" r:id="rId8"/>
    <p:sldId id="297" r:id="rId9"/>
    <p:sldId id="300" r:id="rId10"/>
    <p:sldId id="301" r:id="rId11"/>
    <p:sldId id="304" r:id="rId12"/>
    <p:sldId id="305" r:id="rId13"/>
    <p:sldId id="309" r:id="rId14"/>
    <p:sldId id="310" r:id="rId15"/>
    <p:sldId id="311" r:id="rId16"/>
    <p:sldId id="312" r:id="rId17"/>
    <p:sldId id="313" r:id="rId18"/>
    <p:sldId id="318" r:id="rId19"/>
    <p:sldId id="319" r:id="rId20"/>
    <p:sldId id="320" r:id="rId21"/>
    <p:sldId id="326" r:id="rId22"/>
    <p:sldId id="329" r:id="rId23"/>
    <p:sldId id="327" r:id="rId24"/>
    <p:sldId id="330" r:id="rId25"/>
    <p:sldId id="332" r:id="rId26"/>
    <p:sldId id="333" r:id="rId27"/>
    <p:sldId id="335" r:id="rId28"/>
    <p:sldId id="336" r:id="rId29"/>
    <p:sldId id="337" r:id="rId30"/>
    <p:sldId id="340" r:id="rId31"/>
    <p:sldId id="341" r:id="rId32"/>
    <p:sldId id="342" r:id="rId33"/>
    <p:sldId id="343" r:id="rId34"/>
    <p:sldId id="344" r:id="rId35"/>
  </p:sldIdLst>
  <p:sldSz cx="9144000" cy="5143500" type="screen16x9"/>
  <p:notesSz cx="6858000" cy="9144000"/>
  <p:embeddedFontLst>
    <p:embeddedFont>
      <p:font typeface="#9Slide06 Wild Pen 1" panose="020B0604020202020204" charset="0"/>
      <p:regular r:id="rId37"/>
    </p:embeddedFont>
    <p:embeddedFont>
      <p:font typeface="Bowlby One SC" panose="020B0604020202020204" charset="0"/>
      <p:regular r:id="rId38"/>
    </p:embeddedFont>
    <p:embeddedFont>
      <p:font typeface="Didact Gothic" panose="020B0604020202020204" charset="0"/>
      <p:regular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#9Slide07 SVNStick A Round" panose="02000503000000000000" charset="0"/>
      <p:regular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0C6B9-266E-4E52-BA9C-D8593903D799}">
  <a:tblStyle styleId="{A520C6B9-266E-4E52-BA9C-D8593903D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609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31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34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2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95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11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7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9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5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3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08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82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51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68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98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64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57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446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296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040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64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dbb1cda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dbb1cda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6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6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31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51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3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1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57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3225" y="1275450"/>
            <a:ext cx="3201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713225" y="2829150"/>
            <a:ext cx="3316500" cy="9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-541100" y="321416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10800000">
            <a:off x="4387900" y="-4842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 rot="-7703996" flipH="1">
            <a:off x="8068699" y="264717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 rot="6107985">
            <a:off x="-453478" y="-6284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852511" y="646695"/>
            <a:ext cx="8083981" cy="2046966"/>
            <a:chOff x="852511" y="646695"/>
            <a:chExt cx="8083981" cy="2046966"/>
          </a:xfrm>
        </p:grpSpPr>
        <p:sp>
          <p:nvSpPr>
            <p:cNvPr id="76" name="Google Shape;76;p7"/>
            <p:cNvSpPr/>
            <p:nvPr/>
          </p:nvSpPr>
          <p:spPr>
            <a:xfrm rot="-5046820">
              <a:off x="8516228" y="2373472"/>
              <a:ext cx="300040" cy="310102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858095">
              <a:off x="8797428" y="21203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7"/>
            <p:cNvGrpSpPr/>
            <p:nvPr/>
          </p:nvGrpSpPr>
          <p:grpSpPr>
            <a:xfrm rot="5035404">
              <a:off x="868813" y="654329"/>
              <a:ext cx="234197" cy="243377"/>
              <a:chOff x="3488225" y="2800475"/>
              <a:chExt cx="98850" cy="102725"/>
            </a:xfrm>
          </p:grpSpPr>
          <p:sp>
            <p:nvSpPr>
              <p:cNvPr id="79" name="Google Shape;79;p7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7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2/19/2025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2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63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2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7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0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743575" y="1316575"/>
            <a:ext cx="37839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8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438775" y="2951750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4918800" y="29207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 flipH="1">
            <a:off x="-1100529" y="-4335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965575" y="342038"/>
            <a:ext cx="6683271" cy="4501253"/>
            <a:chOff x="1965575" y="342038"/>
            <a:chExt cx="6683271" cy="4501253"/>
          </a:xfrm>
        </p:grpSpPr>
        <p:sp>
          <p:nvSpPr>
            <p:cNvPr id="125" name="Google Shape;125;p11"/>
            <p:cNvSpPr/>
            <p:nvPr/>
          </p:nvSpPr>
          <p:spPr>
            <a:xfrm flipH="1">
              <a:off x="8523400" y="20791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2231475" y="47172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1965575" y="34203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28" name="Google Shape;128;p11"/>
          <p:cNvSpPr/>
          <p:nvPr/>
        </p:nvSpPr>
        <p:spPr>
          <a:xfrm rot="6880749">
            <a:off x="132366" y="30055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136053">
            <a:off x="7380663" y="-371636"/>
            <a:ext cx="2349632" cy="258624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3577375" y="147363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3577375" y="7191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3577375" y="2759562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3577375" y="20050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3577375" y="404548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3577375" y="32909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731400" y="334691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593123" y="-269900"/>
            <a:ext cx="3630536" cy="1790991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403365" y="-6228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8068699" y="295382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58035" y="195187"/>
            <a:ext cx="8324985" cy="2815683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430374" y="216187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5542303" y="-419675"/>
            <a:ext cx="4614140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528768" y="-517858"/>
            <a:ext cx="2327087" cy="2561425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7982979" y="2786120"/>
            <a:ext cx="1048019" cy="368276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858095">
            <a:off x="485178" y="3735442"/>
            <a:ext cx="125447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8550196" y="2888601"/>
            <a:ext cx="300040" cy="310100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title" idx="2"/>
          </p:nvPr>
        </p:nvSpPr>
        <p:spPr>
          <a:xfrm>
            <a:off x="72002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1"/>
          </p:nvPr>
        </p:nvSpPr>
        <p:spPr>
          <a:xfrm>
            <a:off x="720015" y="32705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title" idx="3"/>
          </p:nvPr>
        </p:nvSpPr>
        <p:spPr>
          <a:xfrm>
            <a:off x="72002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4"/>
          </p:nvPr>
        </p:nvSpPr>
        <p:spPr>
          <a:xfrm>
            <a:off x="720015" y="20045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321527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3215275" y="20045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321527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3215275" y="32693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rot="10800000">
            <a:off x="3628950" y="32085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-952779" y="-432087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-1120044">
            <a:off x="-378175" y="3175036"/>
            <a:ext cx="2545356" cy="280175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40257">
            <a:off x="7516962" y="-513585"/>
            <a:ext cx="2821439" cy="1531106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4" r:id="rId4"/>
    <p:sldLayoutId id="2147483673" r:id="rId5"/>
    <p:sldLayoutId id="2147483678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5" y="-222533"/>
            <a:ext cx="7681626" cy="1774090"/>
          </a:xfrm>
          <a:prstGeom prst="rect">
            <a:avLst/>
          </a:prstGeom>
        </p:spPr>
      </p:pic>
      <p:sp>
        <p:nvSpPr>
          <p:cNvPr id="109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373708" y="1412326"/>
            <a:ext cx="3431359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63" y="1551557"/>
            <a:ext cx="4628294" cy="3034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08" y="2462738"/>
            <a:ext cx="3653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Theo Live Science, Hệ Mặt trời bao gồm 8 hành tinh: Sao Thủy, sao Kim, Trái đất, sao Hỏa, sao Mộc, sao Thổ, sao Thiên Vương và sao Hải Vương.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6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2;p10"/>
          <p:cNvSpPr/>
          <p:nvPr/>
        </p:nvSpPr>
        <p:spPr>
          <a:xfrm>
            <a:off x="351262" y="399433"/>
            <a:ext cx="2634476" cy="3308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 gian: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 kỷ XIX tại Pháp, lan rộng ra Mỹ, Anh, Canada, Nga...và toàn thế giới.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 sở: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 thành và phát triển dựa trên cơ sở khoa học- kĩ thuật.</a:t>
            </a:r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183;p10"/>
          <p:cNvSpPr/>
          <p:nvPr/>
        </p:nvSpPr>
        <p:spPr>
          <a:xfrm>
            <a:off x="3285915" y="441251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75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phi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cấu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thông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1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84;p10"/>
          <p:cNvSpPr/>
          <p:nvPr/>
        </p:nvSpPr>
        <p:spPr>
          <a:xfrm>
            <a:off x="6173918" y="424524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675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 truyện: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Chuỗi sự kiện, tình huống tưởng tượng.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 dung: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Viết về thế giới tương lai dựa trên cơ sở sự phát triển khoa học.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185;p10"/>
          <p:cNvSpPr/>
          <p:nvPr/>
        </p:nvSpPr>
        <p:spPr>
          <a:xfrm>
            <a:off x="646612" y="3708387"/>
            <a:ext cx="8082643" cy="121288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33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r>
              <a:rPr lang="en-US" sz="33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 KHOA HỌC VIỄN TƯỞNG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2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664;p79"/>
          <p:cNvSpPr/>
          <p:nvPr/>
        </p:nvSpPr>
        <p:spPr>
          <a:xfrm>
            <a:off x="43052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A2729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66;p79"/>
          <p:cNvSpPr/>
          <p:nvPr/>
        </p:nvSpPr>
        <p:spPr>
          <a:xfrm>
            <a:off x="255417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667;p79"/>
          <p:cNvSpPr/>
          <p:nvPr/>
        </p:nvSpPr>
        <p:spPr>
          <a:xfrm>
            <a:off x="467783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BE5A4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672;p79"/>
          <p:cNvSpPr/>
          <p:nvPr/>
        </p:nvSpPr>
        <p:spPr>
          <a:xfrm>
            <a:off x="680148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CA7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58" y="2706379"/>
            <a:ext cx="1470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4438" y="2706379"/>
            <a:ext cx="172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418" y="2706379"/>
            <a:ext cx="1498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2073" y="2718002"/>
            <a:ext cx="149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7" name="Google Shape;3674;p79"/>
          <p:cNvSpPr/>
          <p:nvPr/>
        </p:nvSpPr>
        <p:spPr>
          <a:xfrm>
            <a:off x="759796" y="1989984"/>
            <a:ext cx="3228267" cy="754200"/>
          </a:xfrm>
          <a:prstGeom prst="roundRect">
            <a:avLst>
              <a:gd name="adj" fmla="val 16667"/>
            </a:avLst>
          </a:prstGeom>
          <a:solidFill>
            <a:srgbClr val="D9B9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96" y="2948887"/>
            <a:ext cx="7777537" cy="161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79928" y="1206977"/>
            <a:ext cx="1625282" cy="1719262"/>
          </a:xfrm>
          <a:prstGeom prst="rect">
            <a:avLst/>
          </a:prstGeom>
        </p:spPr>
      </p:pic>
      <p:pic>
        <p:nvPicPr>
          <p:cNvPr id="19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9928" y="128749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46859" y="1206977"/>
            <a:ext cx="1625282" cy="1719262"/>
          </a:xfrm>
          <a:prstGeom prst="rect">
            <a:avLst/>
          </a:prstGeom>
        </p:spPr>
      </p:pic>
      <p:pic>
        <p:nvPicPr>
          <p:cNvPr id="21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6764" y="1251176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161" y="147979"/>
            <a:ext cx="2316681" cy="1457070"/>
          </a:xfrm>
          <a:prstGeom prst="rect">
            <a:avLst/>
          </a:prstGeom>
        </p:spPr>
      </p:pic>
      <p:sp>
        <p:nvSpPr>
          <p:cNvPr id="12" name="Google Shape;233;p15"/>
          <p:cNvSpPr/>
          <p:nvPr/>
        </p:nvSpPr>
        <p:spPr>
          <a:xfrm>
            <a:off x="552816" y="1393574"/>
            <a:ext cx="5745241" cy="7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chốn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234;p15"/>
          <p:cNvSpPr/>
          <p:nvPr/>
        </p:nvSpPr>
        <p:spPr>
          <a:xfrm>
            <a:off x="552815" y="2303447"/>
            <a:ext cx="5745241" cy="113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đầy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nửa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ở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235;p15"/>
          <p:cNvSpPr/>
          <p:nvPr/>
        </p:nvSpPr>
        <p:spPr>
          <a:xfrm>
            <a:off x="552815" y="3551878"/>
            <a:ext cx="574524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88773" y="1012261"/>
            <a:ext cx="1625282" cy="1719262"/>
          </a:xfrm>
          <a:prstGeom prst="rect">
            <a:avLst/>
          </a:prstGeom>
        </p:spPr>
      </p:pic>
      <p:pic>
        <p:nvPicPr>
          <p:cNvPr id="16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8678" y="1056460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62840" y="2633919"/>
            <a:ext cx="1625282" cy="1719262"/>
          </a:xfrm>
          <a:prstGeom prst="rect">
            <a:avLst/>
          </a:prstGeom>
        </p:spPr>
      </p:pic>
      <p:pic>
        <p:nvPicPr>
          <p:cNvPr id="18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840" y="2714439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7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4" y="195409"/>
            <a:ext cx="6792035" cy="1506471"/>
          </a:xfrm>
          <a:prstGeom prst="rect">
            <a:avLst/>
          </a:prstGeom>
        </p:spPr>
      </p:pic>
      <p:grpSp>
        <p:nvGrpSpPr>
          <p:cNvPr id="20" name="Google Shape;419;p35"/>
          <p:cNvGrpSpPr/>
          <p:nvPr/>
        </p:nvGrpSpPr>
        <p:grpSpPr>
          <a:xfrm>
            <a:off x="505517" y="1804183"/>
            <a:ext cx="8119250" cy="2336993"/>
            <a:chOff x="251630" y="1336431"/>
            <a:chExt cx="10825660" cy="3115991"/>
          </a:xfrm>
        </p:grpSpPr>
        <p:sp>
          <p:nvSpPr>
            <p:cNvPr id="21" name="Google Shape;420;p35"/>
            <p:cNvSpPr/>
            <p:nvPr/>
          </p:nvSpPr>
          <p:spPr>
            <a:xfrm>
              <a:off x="251630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21;p35"/>
            <p:cNvSpPr txBox="1"/>
            <p:nvPr/>
          </p:nvSpPr>
          <p:spPr>
            <a:xfrm>
              <a:off x="288913" y="1401110"/>
              <a:ext cx="2078949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Hai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đến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Hy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Lạp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con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ngựa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Thoại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3" name="Google Shape;422;p35"/>
            <p:cNvSpPr/>
            <p:nvPr/>
          </p:nvSpPr>
          <p:spPr>
            <a:xfrm>
              <a:off x="255747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23;p35"/>
            <p:cNvSpPr txBox="1"/>
            <p:nvPr/>
          </p:nvSpPr>
          <p:spPr>
            <a:xfrm>
              <a:off x="2434189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424;p35"/>
            <p:cNvSpPr/>
            <p:nvPr/>
          </p:nvSpPr>
          <p:spPr>
            <a:xfrm>
              <a:off x="3096682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1" y="1401110"/>
              <a:ext cx="2078950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hiện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cái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rốn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7" name="Google Shape;426;p35"/>
            <p:cNvSpPr/>
            <p:nvPr/>
          </p:nvSpPr>
          <p:spPr>
            <a:xfrm>
              <a:off x="5402533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27;p35"/>
            <p:cNvSpPr txBox="1"/>
            <p:nvPr/>
          </p:nvSpPr>
          <p:spPr>
            <a:xfrm>
              <a:off x="5375135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428;p35"/>
            <p:cNvSpPr/>
            <p:nvPr/>
          </p:nvSpPr>
          <p:spPr>
            <a:xfrm>
              <a:off x="5955436" y="1336431"/>
              <a:ext cx="2208309" cy="31159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29;p35"/>
            <p:cNvSpPr txBox="1"/>
            <p:nvPr/>
          </p:nvSpPr>
          <p:spPr>
            <a:xfrm>
              <a:off x="6020116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quay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trở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về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bảo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tàng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mượn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chìa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khóa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31" name="Google Shape;430;p35"/>
            <p:cNvSpPr/>
            <p:nvPr/>
          </p:nvSpPr>
          <p:spPr>
            <a:xfrm>
              <a:off x="826368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31;p35"/>
            <p:cNvSpPr txBox="1"/>
            <p:nvPr/>
          </p:nvSpPr>
          <p:spPr>
            <a:xfrm>
              <a:off x="8617453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3" name="Google Shape;432;p35"/>
            <p:cNvSpPr/>
            <p:nvPr/>
          </p:nvSpPr>
          <p:spPr>
            <a:xfrm>
              <a:off x="8868983" y="1336431"/>
              <a:ext cx="2208307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33;p35"/>
            <p:cNvSpPr txBox="1"/>
            <p:nvPr/>
          </p:nvSpPr>
          <p:spPr>
            <a:xfrm>
              <a:off x="8933663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Ba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được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trung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0" y="1312257"/>
            <a:ext cx="538323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84" y="2659"/>
            <a:ext cx="6246016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0" r="10219"/>
          <a:stretch/>
        </p:blipFill>
        <p:spPr>
          <a:xfrm>
            <a:off x="393405" y="827314"/>
            <a:ext cx="8357189" cy="41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70068"/>
              </p:ext>
            </p:extLst>
          </p:nvPr>
        </p:nvGraphicFramePr>
        <p:xfrm>
          <a:off x="380144" y="277403"/>
          <a:ext cx="8404260" cy="4922690"/>
        </p:xfrm>
        <a:graphic>
          <a:graphicData uri="http://schemas.openxmlformats.org/drawingml/2006/table">
            <a:tbl>
              <a:tblPr firstRow="1" bandRow="1">
                <a:tableStyleId>{A520C6B9-266E-4E52-BA9C-D8593903D799}</a:tableStyleId>
              </a:tblPr>
              <a:tblGrid>
                <a:gridCol w="234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834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562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703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353;p28"/>
          <p:cNvSpPr txBox="1"/>
          <p:nvPr/>
        </p:nvSpPr>
        <p:spPr>
          <a:xfrm>
            <a:off x="2794571" y="891592"/>
            <a:ext cx="4315145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53;p28"/>
          <p:cNvSpPr txBox="1"/>
          <p:nvPr/>
        </p:nvSpPr>
        <p:spPr>
          <a:xfrm>
            <a:off x="2794571" y="2533745"/>
            <a:ext cx="43151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571" y="33932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nhân vật bay đến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Hy Lạp trên con ngựa Thần Thoại.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thánh địa và phát hiện “rốn vũ trụ”.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Đổng quay trở v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tàng “mượn chìa khoá”.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3;p28"/>
          <p:cNvSpPr txBox="1"/>
          <p:nvPr/>
        </p:nvSpPr>
        <p:spPr>
          <a:xfrm>
            <a:off x="7294651" y="1469835"/>
            <a:ext cx="1534554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53;p28"/>
          <p:cNvSpPr txBox="1"/>
          <p:nvPr/>
        </p:nvSpPr>
        <p:spPr>
          <a:xfrm>
            <a:off x="7294651" y="3077937"/>
            <a:ext cx="153455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minh 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02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297712"/>
            <a:ext cx="7595518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978" y="1317173"/>
            <a:ext cx="5709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212529"/>
                </a:solidFill>
                <a:latin typeface="+mj-lt"/>
              </a:rPr>
              <a:t>- Hình ảnh không gian vũ trụ bao la, rộng lớn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Một thung lũng thỏm dưới những núi đá cao vời vợi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Cao xanh không có mây , không có mặt trời, chẳng trăng sao, không có gì cả , ngoài một tầng cao hoăm hoắm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Thắp sáng bằng bột lân tinh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288755" y="1317173"/>
            <a:ext cx="2323905" cy="245828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2341" y="1355198"/>
            <a:ext cx="2110804" cy="2185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3668;p79"/>
          <p:cNvSpPr/>
          <p:nvPr/>
        </p:nvSpPr>
        <p:spPr>
          <a:xfrm>
            <a:off x="523369" y="3835596"/>
            <a:ext cx="6093187" cy="9066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00" y="1209824"/>
            <a:ext cx="4383404" cy="1182727"/>
          </a:xfrm>
          <a:prstGeom prst="rect">
            <a:avLst/>
          </a:prstGeom>
        </p:spPr>
      </p:pic>
      <p:sp>
        <p:nvSpPr>
          <p:cNvPr id="16" name="Google Shape;3660;p79"/>
          <p:cNvSpPr/>
          <p:nvPr/>
        </p:nvSpPr>
        <p:spPr>
          <a:xfrm>
            <a:off x="3298004" y="2108038"/>
            <a:ext cx="2289618" cy="23932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nhảy không 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đã đưa các nhân vật chính trở lại với khoảng thời gian nào?</a:t>
            </a:r>
            <a:endPara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666;p79"/>
          <p:cNvSpPr/>
          <p:nvPr/>
        </p:nvSpPr>
        <p:spPr>
          <a:xfrm>
            <a:off x="790013" y="2108038"/>
            <a:ext cx="2302508" cy="239325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17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Giuyn Véc-nơ 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miêu tả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Tâm Trái Đất như thế nào? Giữa Tâm Trái Đát với Tâm Vũ Trụ có mối liên hệ gì?</a:t>
            </a:r>
            <a:endParaRPr lang="en-US" altLang="en-US" sz="17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676;p79"/>
          <p:cNvSpPr/>
          <p:nvPr/>
        </p:nvSpPr>
        <p:spPr>
          <a:xfrm>
            <a:off x="5793105" y="2108038"/>
            <a:ext cx="2436495" cy="23932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Aft>
                <a:spcPct val="0"/>
              </a:spcAft>
              <a:buClrTx/>
              <a:defRPr/>
            </a:pPr>
            <a:r>
              <a:rPr lang="en-US" altLang="en-US" sz="2000" b="1" kern="1200" dirty="0" err="1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000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5" y="160534"/>
            <a:ext cx="4075309" cy="2282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41" y="160534"/>
            <a:ext cx="4083764" cy="2282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94" y="2577780"/>
            <a:ext cx="4075309" cy="2292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742" y="2577780"/>
            <a:ext cx="4083764" cy="2296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0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/>
            </a: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100" kern="1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/>
            </a: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35278" y="2104157"/>
            <a:ext cx="49692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4161" y="1702484"/>
            <a:ext cx="1625282" cy="171926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066" y="1746683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0123" y="3138876"/>
            <a:ext cx="1625282" cy="1719262"/>
          </a:xfrm>
          <a:prstGeom prst="rect">
            <a:avLst/>
          </a:prstGeom>
        </p:spPr>
      </p:pic>
      <p:pic>
        <p:nvPicPr>
          <p:cNvPr id="11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123" y="3219396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/>
            </a: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8419" y="2034292"/>
            <a:ext cx="4872278" cy="22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oogle Shape;379;p30" descr="Giấc Mơ Kỳ Lân Vẽ Tay Psd Minh Họa Hình ảnh | Định dạng hình ảnh PSD  611159667| vn.lovepik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1255"/>
            <a:ext cx="3673132" cy="382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/>
            </a: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831" y="1860761"/>
            <a:ext cx="3544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khNGRng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Spi-nô-sô-rớt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ti-cớt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588" y="1860761"/>
            <a:ext cx="3760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xuất hiện hệt như nhân vật trong truyện cổ tích của An-đéc-xen.</a:t>
            </a:r>
          </a:p>
          <a:p>
            <a:pPr algn="just"/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74" y="3921565"/>
            <a:ext cx="74974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gian kì bí, huyền ảo, hấp dẫn của thế giới viễn tưởng.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56243" y="1918293"/>
            <a:ext cx="0" cy="15736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0824" y="221170"/>
            <a:ext cx="3224760" cy="47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98;p32"/>
          <p:cNvSpPr/>
          <p:nvPr/>
        </p:nvSpPr>
        <p:spPr>
          <a:xfrm>
            <a:off x="758140" y="550520"/>
            <a:ext cx="4526241" cy="1661051"/>
          </a:xfrm>
          <a:prstGeom prst="roundRect">
            <a:avLst>
              <a:gd name="adj" fmla="val 16667"/>
            </a:avLst>
          </a:prstGeom>
          <a:ln w="28575"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vât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98;p32"/>
          <p:cNvSpPr/>
          <p:nvPr/>
        </p:nvSpPr>
        <p:spPr>
          <a:xfrm>
            <a:off x="758139" y="2576345"/>
            <a:ext cx="4526241" cy="1910595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8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7" y="1469204"/>
            <a:ext cx="5735853" cy="1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oogle Shape;419;p35"/>
          <p:cNvGrpSpPr/>
          <p:nvPr/>
        </p:nvGrpSpPr>
        <p:grpSpPr>
          <a:xfrm>
            <a:off x="902474" y="1441464"/>
            <a:ext cx="3433222" cy="3121479"/>
            <a:chOff x="3096682" y="1336432"/>
            <a:chExt cx="2343088" cy="3115990"/>
          </a:xfrm>
        </p:grpSpPr>
        <p:sp>
          <p:nvSpPr>
            <p:cNvPr id="25" name="Google Shape;424;p35"/>
            <p:cNvSpPr/>
            <p:nvPr/>
          </p:nvSpPr>
          <p:spPr>
            <a:xfrm>
              <a:off x="3096682" y="1336432"/>
              <a:ext cx="2343088" cy="311599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0" y="1401110"/>
              <a:ext cx="2278409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văn phong phú, có nhiều hình ảnh sáng tạo mới lạ.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Lối miêu tả chi tiết, sinh động, mới lạ, cuốn hút người đọc.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triệt để biện pháp nhân hóa để xây dựng nhân vật hấp dẫn.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8" y="368474"/>
            <a:ext cx="2895851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43" y="368474"/>
            <a:ext cx="2889754" cy="1072989"/>
          </a:xfrm>
          <a:prstGeom prst="rect">
            <a:avLst/>
          </a:prstGeom>
        </p:spPr>
      </p:pic>
      <p:sp>
        <p:nvSpPr>
          <p:cNvPr id="36" name="Google Shape;432;p35"/>
          <p:cNvSpPr/>
          <p:nvPr/>
        </p:nvSpPr>
        <p:spPr>
          <a:xfrm>
            <a:off x="4715965" y="1376670"/>
            <a:ext cx="3235733" cy="3121480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433;p35"/>
          <p:cNvSpPr txBox="1"/>
          <p:nvPr/>
        </p:nvSpPr>
        <p:spPr>
          <a:xfrm>
            <a:off x="4715965" y="1304819"/>
            <a:ext cx="3164232" cy="29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38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8;p44"/>
          <p:cNvSpPr txBox="1"/>
          <p:nvPr/>
        </p:nvSpPr>
        <p:spPr>
          <a:xfrm>
            <a:off x="358828" y="2462086"/>
            <a:ext cx="8426343" cy="2285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Hãy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tượng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hữu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“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bước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nhảy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Viết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đoạn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5-7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định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tới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vũ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hoặc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24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AF0FD-3212-B323-0359-345E2D41B1B2}"/>
              </a:ext>
            </a:extLst>
          </p:cNvPr>
          <p:cNvSpPr txBox="1"/>
          <p:nvPr/>
        </p:nvSpPr>
        <p:spPr>
          <a:xfrm>
            <a:off x="168695" y="446213"/>
            <a:ext cx="2653145" cy="5232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1;p45"/>
          <p:cNvSpPr/>
          <p:nvPr/>
        </p:nvSpPr>
        <p:spPr>
          <a:xfrm>
            <a:off x="322281" y="499634"/>
            <a:ext cx="8410239" cy="4224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“Ai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chính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niềm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mê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ngừng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suốt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20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Hôm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hích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rộng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ran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vệ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cam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trùm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tồn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chợt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hoắm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kịp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khổng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tỉnh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phòng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…!”</a:t>
            </a:r>
            <a:endParaRPr sz="18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1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69183" y="665730"/>
            <a:ext cx="3709808" cy="3924323"/>
          </a:xfrm>
          <a:prstGeom prst="rect">
            <a:avLst/>
          </a:prstGeom>
        </p:spPr>
      </p:pic>
      <p:pic>
        <p:nvPicPr>
          <p:cNvPr id="76" name="Google Shape;2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183" y="823701"/>
            <a:ext cx="3606592" cy="337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025" y="916168"/>
            <a:ext cx="5078024" cy="2311411"/>
          </a:xfrm>
          <a:prstGeom prst="rect">
            <a:avLst/>
          </a:prstGeom>
        </p:spPr>
      </p:pic>
      <p:sp>
        <p:nvSpPr>
          <p:cNvPr id="78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rích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Thiên Mã, Hà Thủy Nguyên-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355" y="665730"/>
            <a:ext cx="254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Tiết 89, 90:</a:t>
            </a:r>
            <a:endParaRPr lang="en-US" sz="3200" b="1"/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Google Shape;476;p39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52" y="836034"/>
            <a:ext cx="2050505" cy="354643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F3155-797D-B1EC-3DC9-B6D97F0336D5}"/>
              </a:ext>
            </a:extLst>
          </p:cNvPr>
          <p:cNvSpPr txBox="1"/>
          <p:nvPr/>
        </p:nvSpPr>
        <p:spPr>
          <a:xfrm>
            <a:off x="4029198" y="456878"/>
            <a:ext cx="2653145" cy="523220"/>
          </a:xfrm>
          <a:prstGeom prst="rect">
            <a:avLst/>
          </a:prstGeom>
          <a:solidFill>
            <a:srgbClr val="F8F1E5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4F6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8ED3-27B7-2D1B-556D-F169923CA0CC}"/>
              </a:ext>
            </a:extLst>
          </p:cNvPr>
          <p:cNvSpPr txBox="1"/>
          <p:nvPr/>
        </p:nvSpPr>
        <p:spPr>
          <a:xfrm>
            <a:off x="3759200" y="1502229"/>
            <a:ext cx="463731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53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0" y="95693"/>
            <a:ext cx="8864302" cy="4784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3701" y="1204870"/>
            <a:ext cx="7068619" cy="1633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khao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dirty="0">
              <a:solidFill>
                <a:srgbClr val="FF0000"/>
              </a:solidFill>
              <a:latin typeface="#9Slide07 SVNBrandon Printed Sh" panose="02000000000000000000" pitchFamily="2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FF0000"/>
              </a:solidFill>
              <a:latin typeface="#9Slide07 SVNBrandon Printed Sh" panose="02000000000000000000" pitchFamily="2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895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4" y="142179"/>
            <a:ext cx="8739777" cy="4827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3109" y="2855668"/>
            <a:ext cx="332369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bền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kiên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9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200025"/>
            <a:ext cx="8801421" cy="494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362" y="379596"/>
            <a:ext cx="37963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5400" dirty="0">
                <a:solidFill>
                  <a:schemeClr val="tx1"/>
                </a:solidFill>
                <a:latin typeface="#9Slide06 Wild Pen 1" pitchFamily="2" charset="0"/>
                <a:ea typeface="Cambria"/>
                <a:cs typeface="Times New Roman" panose="02020603050405020304" pitchFamily="18" charset="0"/>
                <a:sym typeface="Cambria"/>
              </a:rPr>
              <a:t>Tình bạn luôn là điều tuyệt vời kì diệu, trên hành trình phiêu lưu, chúng ta luôn cần những người bạn tốt.</a:t>
            </a:r>
          </a:p>
        </p:txBody>
      </p:sp>
    </p:spTree>
    <p:extLst>
      <p:ext uri="{BB962C8B-B14F-4D97-AF65-F5344CB8AC3E}">
        <p14:creationId xmlns:p14="http://schemas.microsoft.com/office/powerpoint/2010/main" val="388133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4" y="1015113"/>
            <a:ext cx="6078239" cy="2676376"/>
          </a:xfrm>
          <a:prstGeom prst="rect">
            <a:avLst/>
          </a:prstGeom>
        </p:spPr>
      </p:pic>
      <p:pic>
        <p:nvPicPr>
          <p:cNvPr id="120" name="Google Shape;242;p16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sp>
        <p:nvSpPr>
          <p:cNvPr id="44" name="Google Shape;195;p6"/>
          <p:cNvSpPr txBox="1"/>
          <p:nvPr/>
        </p:nvSpPr>
        <p:spPr>
          <a:xfrm>
            <a:off x="2700670" y="1999947"/>
            <a:ext cx="574621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vai</a:t>
            </a:r>
            <a:endParaRPr lang="en-US"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928" y="2152317"/>
            <a:ext cx="1625282" cy="1719262"/>
          </a:xfrm>
          <a:prstGeom prst="rect">
            <a:avLst/>
          </a:prstGeom>
        </p:spPr>
      </p:pic>
      <p:pic>
        <p:nvPicPr>
          <p:cNvPr id="47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928" y="223283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2" y="148271"/>
            <a:ext cx="4876549" cy="1286367"/>
          </a:xfrm>
          <a:prstGeom prst="rect">
            <a:avLst/>
          </a:prstGeom>
        </p:spPr>
      </p:pic>
      <p:sp>
        <p:nvSpPr>
          <p:cNvPr id="104" name="Google Shape;195;p6"/>
          <p:cNvSpPr txBox="1"/>
          <p:nvPr/>
        </p:nvSpPr>
        <p:spPr>
          <a:xfrm>
            <a:off x="616688" y="1285196"/>
            <a:ext cx="7772400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Lạp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Ôm-phe-lốt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Ô-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pơ</a:t>
            </a:r>
            <a:endParaRPr lang="en-US"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A-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Ác-tê-mít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-di-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Huyền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1008148" y="791454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59;p6"/>
          <p:cNvSpPr txBox="1"/>
          <p:nvPr/>
        </p:nvSpPr>
        <p:spPr>
          <a:xfrm>
            <a:off x="3004516" y="1785281"/>
            <a:ext cx="542315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Thủy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1986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(2004);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(2005);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(2010)</a:t>
            </a:r>
            <a:endParaRPr sz="20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Google Shape;160;p6" descr="Hà Thủy Nguyên (@hathuynguyen112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96" y="1889267"/>
            <a:ext cx="1921792" cy="264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5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pic>
        <p:nvPicPr>
          <p:cNvPr id="11" name="Google Shape;178;p8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230" y="1317581"/>
            <a:ext cx="2188274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oogle Shape;179;p8" descr="Đi săn mùa thu - Chúng ta săn gì? - The BOOKHU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400" y="1317581"/>
            <a:ext cx="2123982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180;p8" descr="Thiên địa phong trần by Hà Thủy Nguyê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352" y="1317580"/>
            <a:ext cx="2133169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65178" y="867011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52" r="10537"/>
          <a:stretch/>
        </p:blipFill>
        <p:spPr>
          <a:xfrm>
            <a:off x="500743" y="1490229"/>
            <a:ext cx="7883461" cy="36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1563</Words>
  <Application>Microsoft Office PowerPoint</Application>
  <PresentationFormat>On-screen Show (16:9)</PresentationFormat>
  <Paragraphs>115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#9Slide06 Wild Pen 1</vt:lpstr>
      <vt:lpstr>Bowlby One SC</vt:lpstr>
      <vt:lpstr>Didact Gothic</vt:lpstr>
      <vt:lpstr>Times New Roman</vt:lpstr>
      <vt:lpstr>Wingdings</vt:lpstr>
      <vt:lpstr>Roboto</vt:lpstr>
      <vt:lpstr>Calibri</vt:lpstr>
      <vt:lpstr>#9Slide07 SVNStick A Round</vt:lpstr>
      <vt:lpstr>Arial</vt:lpstr>
      <vt:lpstr>Cambria</vt:lpstr>
      <vt:lpstr>#9Slide07 SVNBrandon Printed Sh</vt:lpstr>
      <vt:lpstr>Home Economics Class for Middle School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56</cp:revision>
  <dcterms:modified xsi:type="dcterms:W3CDTF">2025-02-19T02:15:31Z</dcterms:modified>
</cp:coreProperties>
</file>