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7" r:id="rId2"/>
    <p:sldId id="256" r:id="rId3"/>
    <p:sldId id="258" r:id="rId4"/>
    <p:sldId id="259" r:id="rId5"/>
    <p:sldId id="266" r:id="rId6"/>
    <p:sldId id="260" r:id="rId7"/>
    <p:sldId id="268" r:id="rId8"/>
    <p:sldId id="270"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6096000" y="1633538"/>
            <a:ext cx="405923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6147"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6148" name="Rectangle 10"/>
          <p:cNvSpPr>
            <a:spLocks noChangeArrowheads="1"/>
          </p:cNvSpPr>
          <p:nvPr/>
        </p:nvSpPr>
        <p:spPr bwMode="auto">
          <a:xfrm>
            <a:off x="2030413" y="273051"/>
            <a:ext cx="838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solidFill>
                  <a:srgbClr val="FF3300"/>
                </a:solidFill>
              </a:rPr>
              <a:t>I. </a:t>
            </a:r>
            <a:r>
              <a:rPr lang="en-US" altLang="en-US">
                <a:solidFill>
                  <a:srgbClr val="FF3300"/>
                </a:solidFill>
              </a:rPr>
              <a:t>PHƯƠNG PHÁP LỰA CHỌN VÀ SỬ DỤNG TRANG PHỤC </a:t>
            </a:r>
          </a:p>
        </p:txBody>
      </p:sp>
      <p:sp>
        <p:nvSpPr>
          <p:cNvPr id="14" name="Rectangle: Top Corners Rounded 15">
            <a:extLst>
              <a:ext uri="{FF2B5EF4-FFF2-40B4-BE49-F238E27FC236}">
                <a16:creationId xmlns:a16="http://schemas.microsoft.com/office/drawing/2014/main" xmlns=""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6152"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2089150" y="1484314"/>
            <a:ext cx="3956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dirty="0">
              <a:solidFill>
                <a:schemeClr val="hlink"/>
              </a:solidFill>
            </a:endParaRPr>
          </a:p>
        </p:txBody>
      </p:sp>
      <p:sp>
        <p:nvSpPr>
          <p:cNvPr id="2" name="TextBox 1"/>
          <p:cNvSpPr txBox="1"/>
          <p:nvPr/>
        </p:nvSpPr>
        <p:spPr>
          <a:xfrm>
            <a:off x="2590800" y="1828800"/>
            <a:ext cx="2654301" cy="1815882"/>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E</a:t>
            </a:r>
            <a:r>
              <a:rPr lang="en-US" sz="2800" dirty="0" err="1" smtClean="0">
                <a:latin typeface="Arial" panose="020B0604020202020204" pitchFamily="34" charset="0"/>
                <a:cs typeface="Arial" panose="020B0604020202020204" pitchFamily="34" charset="0"/>
              </a:rPr>
              <a:t>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xét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gì</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về</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vóc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dáng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lớp</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5603878" y="1041464"/>
            <a:ext cx="3613148" cy="4373499"/>
          </a:xfrm>
          <a:prstGeom prst="rect">
            <a:avLst/>
          </a:prstGeom>
        </p:spPr>
      </p:pic>
    </p:spTree>
    <p:custDataLst>
      <p:tags r:id="rId1"/>
    </p:custDataLst>
    <p:extLst>
      <p:ext uri="{BB962C8B-B14F-4D97-AF65-F5344CB8AC3E}">
        <p14:creationId xmlns:p14="http://schemas.microsoft.com/office/powerpoint/2010/main" val="335756104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90505" y="2011537"/>
            <a:ext cx="1981372" cy="3170195"/>
          </a:xfrm>
          <a:prstGeom prst="rect">
            <a:avLst/>
          </a:prstGeom>
        </p:spPr>
      </p:pic>
      <p:sp>
        <p:nvSpPr>
          <p:cNvPr id="2" name="TextBox 1"/>
          <p:cNvSpPr txBox="1"/>
          <p:nvPr/>
        </p:nvSpPr>
        <p:spPr>
          <a:xfrm>
            <a:off x="2372053" y="620486"/>
            <a:ext cx="6819572" cy="523220"/>
          </a:xfrm>
          <a:prstGeom prst="rect">
            <a:avLst/>
          </a:prstGeom>
          <a:noFill/>
        </p:spPr>
        <p:txBody>
          <a:bodyPr wrap="square" rtlCol="0">
            <a:spAutoFit/>
          </a:bodyPr>
          <a:lstStyle/>
          <a:p>
            <a:r>
              <a:rPr lang="en-US" sz="2800" dirty="0" err="1" smtClean="0">
                <a:latin typeface="Arial" panose="020B0604020202020204" pitchFamily="34" charset="0"/>
                <a:cs typeface="Arial" panose="020B0604020202020204" pitchFamily="34" charset="0"/>
              </a:rPr>
              <a:t>Tiết</a:t>
            </a:r>
            <a:r>
              <a:rPr lang="en-US" sz="2800" dirty="0" smtClean="0">
                <a:latin typeface="Arial" panose="020B0604020202020204" pitchFamily="34" charset="0"/>
                <a:cs typeface="Arial" panose="020B0604020202020204" pitchFamily="34" charset="0"/>
              </a:rPr>
              <a:t> 22 </a:t>
            </a:r>
            <a:r>
              <a:rPr lang="en-US" sz="2800" dirty="0" err="1" smtClean="0">
                <a:latin typeface="Arial" panose="020B0604020202020204" pitchFamily="34" charset="0"/>
                <a:cs typeface="Arial" panose="020B0604020202020204" pitchFamily="34" charset="0"/>
              </a:rPr>
              <a:t>Lựa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chọn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sử</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dụng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trang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phục</a:t>
            </a:r>
            <a:endParaRPr lang="en-US" sz="2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6042905" y="2163937"/>
            <a:ext cx="1981372" cy="3170195"/>
          </a:xfrm>
          <a:prstGeom prst="rect">
            <a:avLst/>
          </a:prstGeom>
        </p:spPr>
      </p:pic>
      <p:sp>
        <p:nvSpPr>
          <p:cNvPr id="3" name="Rectangle 2"/>
          <p:cNvSpPr/>
          <p:nvPr/>
        </p:nvSpPr>
        <p:spPr>
          <a:xfrm>
            <a:off x="1266825" y="1647825"/>
            <a:ext cx="5837945" cy="1200329"/>
          </a:xfrm>
          <a:prstGeom prst="rect">
            <a:avLst/>
          </a:prstGeom>
        </p:spPr>
        <p:txBody>
          <a:bodyPr wrap="square">
            <a:spAutoFit/>
          </a:bodyPr>
          <a:lstStyle/>
          <a:p>
            <a:pPr marL="342900" indent="-342900" algn="just">
              <a:buAutoNum type="arabicPeriod"/>
            </a:pPr>
            <a:r>
              <a:rPr lang="en-US" altLang="en-US" dirty="0" smtClean="0">
                <a:solidFill>
                  <a:schemeClr val="hlink"/>
                </a:solidFill>
              </a:rPr>
              <a:t>Theo </a:t>
            </a:r>
            <a:r>
              <a:rPr lang="en-US" altLang="en-US" dirty="0" err="1">
                <a:solidFill>
                  <a:schemeClr val="hlink"/>
                </a:solidFill>
              </a:rPr>
              <a:t>vóc</a:t>
            </a:r>
            <a:r>
              <a:rPr lang="en-US" altLang="en-US" dirty="0">
                <a:solidFill>
                  <a:schemeClr val="hlink"/>
                </a:solidFill>
              </a:rPr>
              <a:t> </a:t>
            </a:r>
            <a:r>
              <a:rPr lang="en-US" altLang="en-US" dirty="0" err="1" smtClean="0">
                <a:solidFill>
                  <a:schemeClr val="hlink"/>
                </a:solidFill>
              </a:rPr>
              <a:t>dáng</a:t>
            </a:r>
            <a:endParaRPr lang="en-US" altLang="en-US" dirty="0" smtClean="0">
              <a:solidFill>
                <a:schemeClr val="hlink"/>
              </a:solidFill>
            </a:endParaRPr>
          </a:p>
          <a:p>
            <a:pPr algn="just"/>
            <a:endParaRPr lang="en-US" altLang="en-US" dirty="0" smtClean="0">
              <a:solidFill>
                <a:schemeClr val="hlink"/>
              </a:solidFill>
              <a:latin typeface="Arial" panose="020B0604020202020204" pitchFamily="34" charset="0"/>
              <a:cs typeface="Arial" panose="020B0604020202020204" pitchFamily="34" charset="0"/>
            </a:endParaRPr>
          </a:p>
          <a:p>
            <a:pPr algn="just"/>
            <a:endParaRPr lang="en-US" altLang="en-US" dirty="0">
              <a:solidFill>
                <a:schemeClr val="hlink"/>
              </a:solidFill>
              <a:latin typeface="Arial" panose="020B0604020202020204" pitchFamily="34" charset="0"/>
              <a:cs typeface="Arial" panose="020B0604020202020204" pitchFamily="34" charset="0"/>
            </a:endParaRPr>
          </a:p>
          <a:p>
            <a:pPr algn="just"/>
            <a:r>
              <a:rPr lang="en-US" altLang="en-US" dirty="0" err="1" smtClean="0">
                <a:solidFill>
                  <a:schemeClr val="hlink"/>
                </a:solidFill>
                <a:latin typeface="Arial" panose="020B0604020202020204" pitchFamily="34" charset="0"/>
                <a:cs typeface="Arial" panose="020B0604020202020204" pitchFamily="34" charset="0"/>
              </a:rPr>
              <a:t>Em</a:t>
            </a:r>
            <a:r>
              <a:rPr lang="en-US" altLang="en-US" dirty="0" smtClean="0">
                <a:solidFill>
                  <a:schemeClr val="hlink"/>
                </a:solidFill>
                <a:latin typeface="Arial" panose="020B0604020202020204" pitchFamily="34" charset="0"/>
                <a:cs typeface="Arial" panose="020B0604020202020204" pitchFamily="34" charset="0"/>
              </a:rPr>
              <a:t> </a:t>
            </a:r>
            <a:r>
              <a:rPr lang="en-US" altLang="en-US" dirty="0" err="1" smtClean="0">
                <a:solidFill>
                  <a:schemeClr val="hlink"/>
                </a:solidFill>
                <a:latin typeface="Arial" panose="020B0604020202020204" pitchFamily="34" charset="0"/>
                <a:cs typeface="Arial" panose="020B0604020202020204" pitchFamily="34" charset="0"/>
              </a:rPr>
              <a:t>hãy</a:t>
            </a:r>
            <a:r>
              <a:rPr lang="en-US" altLang="en-US" dirty="0" smtClean="0">
                <a:solidFill>
                  <a:schemeClr val="hlink"/>
                </a:solidFill>
                <a:latin typeface="Arial" panose="020B0604020202020204" pitchFamily="34" charset="0"/>
                <a:cs typeface="Arial" panose="020B0604020202020204" pitchFamily="34" charset="0"/>
              </a:rPr>
              <a:t> </a:t>
            </a:r>
            <a:r>
              <a:rPr lang="en-US" altLang="en-US" dirty="0" err="1" smtClean="0">
                <a:solidFill>
                  <a:schemeClr val="hlink"/>
                </a:solidFill>
                <a:latin typeface="Arial" panose="020B0604020202020204" pitchFamily="34" charset="0"/>
                <a:cs typeface="Arial" panose="020B0604020202020204" pitchFamily="34" charset="0"/>
              </a:rPr>
              <a:t>đọc</a:t>
            </a:r>
            <a:r>
              <a:rPr lang="en-US" altLang="en-US" dirty="0" smtClean="0">
                <a:solidFill>
                  <a:schemeClr val="hlink"/>
                </a:solidFill>
                <a:latin typeface="Arial" panose="020B0604020202020204" pitchFamily="34" charset="0"/>
                <a:cs typeface="Arial" panose="020B0604020202020204" pitchFamily="34" charset="0"/>
              </a:rPr>
              <a:t> </a:t>
            </a:r>
            <a:r>
              <a:rPr lang="en-US" altLang="en-US" dirty="0" err="1" smtClean="0">
                <a:solidFill>
                  <a:schemeClr val="hlink"/>
                </a:solidFill>
                <a:latin typeface="Arial" panose="020B0604020202020204" pitchFamily="34" charset="0"/>
                <a:cs typeface="Arial" panose="020B0604020202020204" pitchFamily="34" charset="0"/>
              </a:rPr>
              <a:t>sgk</a:t>
            </a:r>
            <a:r>
              <a:rPr lang="en-US" altLang="en-US" dirty="0" smtClean="0">
                <a:solidFill>
                  <a:schemeClr val="hlink"/>
                </a:solidFill>
                <a:latin typeface="Arial" panose="020B0604020202020204" pitchFamily="34" charset="0"/>
                <a:cs typeface="Arial" panose="020B0604020202020204" pitchFamily="34" charset="0"/>
              </a:rPr>
              <a:t> </a:t>
            </a:r>
            <a:endParaRPr lang="en-US" altLang="en-US" dirty="0">
              <a:solidFill>
                <a:schemeClr val="hlin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50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6096000" y="1633538"/>
            <a:ext cx="405923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7171"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4" name="Rectangle: Top Corners Rounded 15">
            <a:extLst>
              <a:ext uri="{FF2B5EF4-FFF2-40B4-BE49-F238E27FC236}">
                <a16:creationId xmlns:a16="http://schemas.microsoft.com/office/drawing/2014/main" xmlns=""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 name="Text Box 5"/>
          <p:cNvSpPr txBox="1">
            <a:spLocks noChangeArrowheads="1"/>
          </p:cNvSpPr>
          <p:nvPr/>
        </p:nvSpPr>
        <p:spPr bwMode="auto">
          <a:xfrm>
            <a:off x="2124075" y="152401"/>
            <a:ext cx="3956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a:solidFill>
                  <a:schemeClr val="hlink"/>
                </a:solidFill>
              </a:rPr>
              <a:t>1. Theo vóc dáng </a:t>
            </a:r>
          </a:p>
        </p:txBody>
      </p:sp>
      <p:pic>
        <p:nvPicPr>
          <p:cNvPr id="717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9326" y="792164"/>
            <a:ext cx="7991475"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981821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7178"/>
                                        </p:tgtEl>
                                        <p:attrNameLst>
                                          <p:attrName>style.visibility</p:attrName>
                                        </p:attrNameLst>
                                      </p:cBhvr>
                                      <p:to>
                                        <p:strVal val="visible"/>
                                      </p:to>
                                    </p:set>
                                    <p:animEffect transition="in" filter="fade">
                                      <p:cBhvr>
                                        <p:cTn id="18"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19"/>
          <p:cNvSpPr>
            <a:spLocks/>
          </p:cNvSpPr>
          <p:nvPr/>
        </p:nvSpPr>
        <p:spPr bwMode="auto">
          <a:xfrm rot="5400000">
            <a:off x="2880519" y="-1370806"/>
            <a:ext cx="7053263" cy="9753600"/>
          </a:xfrm>
          <a:custGeom>
            <a:avLst/>
            <a:gdLst>
              <a:gd name="T0" fmla="*/ 0 w 1943049"/>
              <a:gd name="T1" fmla="*/ 0 h 1943049"/>
              <a:gd name="T2" fmla="*/ 2147483646 w 1943049"/>
              <a:gd name="T3" fmla="*/ 2147483646 h 1943049"/>
              <a:gd name="T4" fmla="*/ 0 w 1943049"/>
              <a:gd name="T5" fmla="*/ 2147483646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9219" name="Rectangle 29"/>
          <p:cNvSpPr>
            <a:spLocks noChangeArrowheads="1"/>
          </p:cNvSpPr>
          <p:nvPr/>
        </p:nvSpPr>
        <p:spPr bwMode="auto">
          <a:xfrm>
            <a:off x="1738314" y="190500"/>
            <a:ext cx="8715375"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922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0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Content Placeholder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3276" y="1919288"/>
            <a:ext cx="3032125"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1"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1" y="1930401"/>
            <a:ext cx="2620963"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2"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02550" y="1919288"/>
            <a:ext cx="25908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2"/>
          <p:cNvSpPr>
            <a:spLocks noChangeArrowheads="1"/>
          </p:cNvSpPr>
          <p:nvPr/>
        </p:nvSpPr>
        <p:spPr bwMode="auto">
          <a:xfrm>
            <a:off x="1914525" y="5976938"/>
            <a:ext cx="8864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7000"/>
              </a:lnSpc>
              <a:spcAft>
                <a:spcPts val="500"/>
              </a:spcAft>
            </a:pPr>
            <a:r>
              <a:rPr lang="en-US" altLang="en-US" sz="2800">
                <a:solidFill>
                  <a:schemeClr val="hlink"/>
                </a:solidFill>
              </a:rPr>
              <a:t>Bảng 10.1. Lựa chọn và sử dụng trang phục theo vóc dáng</a:t>
            </a:r>
          </a:p>
        </p:txBody>
      </p:sp>
      <p:pic>
        <p:nvPicPr>
          <p:cNvPr id="9229" name="Content Placeholder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1701" y="1898651"/>
            <a:ext cx="30321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7"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3825" y="1909764"/>
            <a:ext cx="26225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Rectangle 18"/>
          <p:cNvSpPr>
            <a:spLocks noChangeArrowheads="1"/>
          </p:cNvSpPr>
          <p:nvPr/>
        </p:nvSpPr>
        <p:spPr bwMode="auto">
          <a:xfrm>
            <a:off x="2143125" y="836614"/>
            <a:ext cx="84089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dirty="0" err="1">
                <a:solidFill>
                  <a:schemeClr val="hlink"/>
                </a:solidFill>
              </a:rPr>
              <a:t>Trang</a:t>
            </a:r>
            <a:r>
              <a:rPr lang="en-US" altLang="en-US" sz="2800" dirty="0">
                <a:solidFill>
                  <a:schemeClr val="hlink"/>
                </a:solidFill>
              </a:rPr>
              <a:t> </a:t>
            </a:r>
            <a:r>
              <a:rPr lang="en-US" altLang="en-US" sz="2800" dirty="0" err="1">
                <a:solidFill>
                  <a:schemeClr val="hlink"/>
                </a:solidFill>
              </a:rPr>
              <a:t>phục</a:t>
            </a:r>
            <a:r>
              <a:rPr lang="en-US" altLang="en-US" sz="2800" dirty="0">
                <a:solidFill>
                  <a:schemeClr val="hlink"/>
                </a:solidFill>
              </a:rPr>
              <a:t> </a:t>
            </a:r>
            <a:r>
              <a:rPr lang="en-US" altLang="en-US" sz="2800" dirty="0" err="1">
                <a:solidFill>
                  <a:schemeClr val="hlink"/>
                </a:solidFill>
              </a:rPr>
              <a:t>của</a:t>
            </a:r>
            <a:r>
              <a:rPr lang="en-US" altLang="en-US" sz="2800" dirty="0">
                <a:solidFill>
                  <a:schemeClr val="hlink"/>
                </a:solidFill>
              </a:rPr>
              <a:t> </a:t>
            </a:r>
            <a:r>
              <a:rPr lang="en-US" altLang="en-US" sz="2800" dirty="0" err="1">
                <a:solidFill>
                  <a:schemeClr val="hlink"/>
                </a:solidFill>
              </a:rPr>
              <a:t>mỗi</a:t>
            </a:r>
            <a:r>
              <a:rPr lang="en-US" altLang="en-US" sz="2800" dirty="0">
                <a:solidFill>
                  <a:schemeClr val="hlink"/>
                </a:solidFill>
              </a:rPr>
              <a:t> </a:t>
            </a:r>
            <a:r>
              <a:rPr lang="en-US" altLang="en-US" sz="2800" dirty="0" err="1">
                <a:solidFill>
                  <a:schemeClr val="hlink"/>
                </a:solidFill>
              </a:rPr>
              <a:t>người</a:t>
            </a:r>
            <a:r>
              <a:rPr lang="en-US" altLang="en-US" sz="2800" dirty="0">
                <a:solidFill>
                  <a:schemeClr val="hlink"/>
                </a:solidFill>
              </a:rPr>
              <a:t> </a:t>
            </a:r>
            <a:r>
              <a:rPr lang="en-US" altLang="en-US" sz="2800" dirty="0" err="1">
                <a:solidFill>
                  <a:schemeClr val="hlink"/>
                </a:solidFill>
              </a:rPr>
              <a:t>trong</a:t>
            </a:r>
            <a:r>
              <a:rPr lang="en-US" altLang="en-US" sz="2800" dirty="0">
                <a:solidFill>
                  <a:schemeClr val="hlink"/>
                </a:solidFill>
              </a:rPr>
              <a:t> </a:t>
            </a:r>
            <a:r>
              <a:rPr lang="en-US" altLang="en-US" sz="2800" dirty="0" err="1">
                <a:solidFill>
                  <a:schemeClr val="hlink"/>
                </a:solidFill>
              </a:rPr>
              <a:t>Hình</a:t>
            </a:r>
            <a:r>
              <a:rPr lang="en-US" altLang="en-US" sz="2800" dirty="0">
                <a:solidFill>
                  <a:schemeClr val="hlink"/>
                </a:solidFill>
              </a:rPr>
              <a:t> 10.1 </a:t>
            </a:r>
            <a:r>
              <a:rPr lang="en-US" altLang="en-US" sz="2800" dirty="0" err="1">
                <a:solidFill>
                  <a:schemeClr val="hlink"/>
                </a:solidFill>
              </a:rPr>
              <a:t>có</a:t>
            </a:r>
            <a:r>
              <a:rPr lang="en-US" altLang="en-US" sz="2800" dirty="0">
                <a:solidFill>
                  <a:schemeClr val="hlink"/>
                </a:solidFill>
              </a:rPr>
              <a:t> </a:t>
            </a:r>
            <a:r>
              <a:rPr lang="en-US" altLang="en-US" sz="2800" dirty="0" err="1">
                <a:solidFill>
                  <a:schemeClr val="hlink"/>
                </a:solidFill>
              </a:rPr>
              <a:t>phù</a:t>
            </a:r>
            <a:r>
              <a:rPr lang="en-US" altLang="en-US" sz="2800" dirty="0">
                <a:solidFill>
                  <a:schemeClr val="hlink"/>
                </a:solidFill>
              </a:rPr>
              <a:t> </a:t>
            </a:r>
            <a:r>
              <a:rPr lang="en-US" altLang="en-US" sz="2800" dirty="0" err="1">
                <a:solidFill>
                  <a:schemeClr val="hlink"/>
                </a:solidFill>
              </a:rPr>
              <a:t>hợp</a:t>
            </a:r>
            <a:r>
              <a:rPr lang="en-US" altLang="en-US" sz="2800" dirty="0">
                <a:solidFill>
                  <a:schemeClr val="hlink"/>
                </a:solidFill>
              </a:rPr>
              <a:t> </a:t>
            </a:r>
          </a:p>
          <a:p>
            <a:r>
              <a:rPr lang="en-US" altLang="en-US" sz="2800" dirty="0" err="1">
                <a:solidFill>
                  <a:schemeClr val="hlink"/>
                </a:solidFill>
              </a:rPr>
              <a:t>với</a:t>
            </a:r>
            <a:r>
              <a:rPr lang="en-US" altLang="en-US" sz="2800" dirty="0">
                <a:solidFill>
                  <a:schemeClr val="hlink"/>
                </a:solidFill>
              </a:rPr>
              <a:t> </a:t>
            </a:r>
            <a:r>
              <a:rPr lang="en-US" altLang="en-US" sz="2800" dirty="0" err="1">
                <a:solidFill>
                  <a:schemeClr val="hlink"/>
                </a:solidFill>
              </a:rPr>
              <a:t>vóc</a:t>
            </a:r>
            <a:r>
              <a:rPr lang="en-US" altLang="en-US" sz="2800" dirty="0">
                <a:solidFill>
                  <a:schemeClr val="hlink"/>
                </a:solidFill>
              </a:rPr>
              <a:t> </a:t>
            </a:r>
            <a:r>
              <a:rPr lang="en-US" altLang="en-US" sz="2800" dirty="0" err="1">
                <a:solidFill>
                  <a:schemeClr val="hlink"/>
                </a:solidFill>
              </a:rPr>
              <a:t>dáng</a:t>
            </a:r>
            <a:r>
              <a:rPr lang="en-US" altLang="en-US" sz="2800" dirty="0">
                <a:solidFill>
                  <a:schemeClr val="hlink"/>
                </a:solidFill>
              </a:rPr>
              <a:t> </a:t>
            </a:r>
            <a:r>
              <a:rPr lang="en-US" altLang="en-US" sz="2800" dirty="0" err="1">
                <a:solidFill>
                  <a:schemeClr val="hlink"/>
                </a:solidFill>
              </a:rPr>
              <a:t>của</a:t>
            </a:r>
            <a:r>
              <a:rPr lang="en-US" altLang="en-US" sz="2800" dirty="0">
                <a:solidFill>
                  <a:schemeClr val="hlink"/>
                </a:solidFill>
              </a:rPr>
              <a:t> </a:t>
            </a:r>
            <a:r>
              <a:rPr lang="en-US" altLang="en-US" sz="2800" dirty="0" err="1">
                <a:solidFill>
                  <a:schemeClr val="hlink"/>
                </a:solidFill>
              </a:rPr>
              <a:t>họ</a:t>
            </a:r>
            <a:r>
              <a:rPr lang="en-US" altLang="en-US" sz="2800" dirty="0">
                <a:solidFill>
                  <a:schemeClr val="hlink"/>
                </a:solidFill>
              </a:rPr>
              <a:t>  </a:t>
            </a:r>
            <a:r>
              <a:rPr lang="en-US" altLang="en-US" sz="2800" dirty="0" err="1">
                <a:solidFill>
                  <a:schemeClr val="hlink"/>
                </a:solidFill>
              </a:rPr>
              <a:t>không</a:t>
            </a:r>
            <a:r>
              <a:rPr lang="en-US" altLang="en-US" sz="2800" dirty="0">
                <a:solidFill>
                  <a:schemeClr val="hlink"/>
                </a:solidFill>
              </a:rPr>
              <a:t>? </a:t>
            </a:r>
            <a:r>
              <a:rPr lang="en-US" altLang="en-US" sz="2800" dirty="0" err="1">
                <a:solidFill>
                  <a:schemeClr val="hlink"/>
                </a:solidFill>
              </a:rPr>
              <a:t>Vì</a:t>
            </a:r>
            <a:r>
              <a:rPr lang="en-US" altLang="en-US" sz="2800" dirty="0">
                <a:solidFill>
                  <a:schemeClr val="hlink"/>
                </a:solidFill>
              </a:rPr>
              <a:t> </a:t>
            </a:r>
            <a:r>
              <a:rPr lang="en-US" altLang="en-US" sz="2800" dirty="0" err="1">
                <a:solidFill>
                  <a:schemeClr val="hlink"/>
                </a:solidFill>
              </a:rPr>
              <a:t>sao</a:t>
            </a:r>
            <a:r>
              <a:rPr lang="en-US" altLang="en-US" sz="2800" dirty="0">
                <a:solidFill>
                  <a:schemeClr val="hlink"/>
                </a:solidFill>
              </a:rPr>
              <a:t>?</a:t>
            </a:r>
          </a:p>
        </p:txBody>
      </p:sp>
      <p:pic>
        <p:nvPicPr>
          <p:cNvPr id="9232" name="Picture 1"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87563" y="182563"/>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68953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6096000" y="1633538"/>
            <a:ext cx="405923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6147"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6148" name="Rectangle 10"/>
          <p:cNvSpPr>
            <a:spLocks noChangeArrowheads="1"/>
          </p:cNvSpPr>
          <p:nvPr/>
        </p:nvSpPr>
        <p:spPr bwMode="auto">
          <a:xfrm>
            <a:off x="2030413" y="273051"/>
            <a:ext cx="838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solidFill>
                  <a:srgbClr val="FF3300"/>
                </a:solidFill>
              </a:rPr>
              <a:t>I. </a:t>
            </a:r>
            <a:r>
              <a:rPr lang="en-US" altLang="en-US">
                <a:solidFill>
                  <a:srgbClr val="FF3300"/>
                </a:solidFill>
              </a:rPr>
              <a:t>PHƯƠNG PHÁP LỰA CHỌN VÀ SỬ DỤNG TRANG PHỤC </a:t>
            </a:r>
          </a:p>
        </p:txBody>
      </p:sp>
      <p:sp>
        <p:nvSpPr>
          <p:cNvPr id="14" name="Rectangle: Top Corners Rounded 15">
            <a:extLst>
              <a:ext uri="{FF2B5EF4-FFF2-40B4-BE49-F238E27FC236}">
                <a16:creationId xmlns:a16="http://schemas.microsoft.com/office/drawing/2014/main" xmlns=""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 name="Text Box 5"/>
          <p:cNvSpPr txBox="1">
            <a:spLocks noChangeArrowheads="1"/>
          </p:cNvSpPr>
          <p:nvPr/>
        </p:nvSpPr>
        <p:spPr bwMode="auto">
          <a:xfrm>
            <a:off x="2063750" y="808039"/>
            <a:ext cx="3956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a:solidFill>
                  <a:schemeClr val="hlink"/>
                </a:solidFill>
              </a:rPr>
              <a:t>1. Theo vóc dáng </a:t>
            </a:r>
          </a:p>
        </p:txBody>
      </p:sp>
      <p:pic>
        <p:nvPicPr>
          <p:cNvPr id="6157" name="Picture 1"/>
          <p:cNvPicPr>
            <a:picLocks noChangeAspect="1"/>
          </p:cNvPicPr>
          <p:nvPr/>
        </p:nvPicPr>
        <p:blipFill>
          <a:blip r:embed="rId3">
            <a:extLst>
              <a:ext uri="{28A0092B-C50C-407E-A947-70E740481C1C}">
                <a14:useLocalDpi xmlns:a14="http://schemas.microsoft.com/office/drawing/2010/main" val="0"/>
              </a:ext>
            </a:extLst>
          </a:blip>
          <a:srcRect l="8861" b="10080"/>
          <a:stretch>
            <a:fillRect/>
          </a:stretch>
        </p:blipFill>
        <p:spPr bwMode="auto">
          <a:xfrm>
            <a:off x="6361113" y="852488"/>
            <a:ext cx="395605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10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6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2089150" y="1484314"/>
            <a:ext cx="39560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solidFill>
                  <a:schemeClr val="hlink"/>
                </a:solidFill>
              </a:rPr>
              <a:t>Mỗi người có vóc dáng và đặc điểm cơ thể khác nhau như gầy, béo, cao, thấp,... Vóc dáng khác nhau sẽ phù hợp với từng kiểu dáng, màu sắc, chất liệu,... khác nhau.</a:t>
            </a:r>
          </a:p>
        </p:txBody>
      </p:sp>
    </p:spTree>
    <p:custDataLst>
      <p:tags r:id="rId1"/>
    </p:custDataLst>
    <p:extLst>
      <p:ext uri="{BB962C8B-B14F-4D97-AF65-F5344CB8AC3E}">
        <p14:creationId xmlns:p14="http://schemas.microsoft.com/office/powerpoint/2010/main" val="3695328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57"/>
                                        </p:tgtEl>
                                        <p:attrNameLst>
                                          <p:attrName>style.visibility</p:attrName>
                                        </p:attrNameLst>
                                      </p:cBhvr>
                                      <p:to>
                                        <p:strVal val="visible"/>
                                      </p:to>
                                    </p:set>
                                    <p:animEffect transition="in" filter="fade">
                                      <p:cBhvr>
                                        <p:cTn id="18" dur="500"/>
                                        <p:tgtEl>
                                          <p:spTgt spid="61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8"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19"/>
          <p:cNvSpPr>
            <a:spLocks/>
          </p:cNvSpPr>
          <p:nvPr/>
        </p:nvSpPr>
        <p:spPr bwMode="auto">
          <a:xfrm rot="5400000">
            <a:off x="2923382" y="-1354931"/>
            <a:ext cx="7053263" cy="9753600"/>
          </a:xfrm>
          <a:custGeom>
            <a:avLst/>
            <a:gdLst>
              <a:gd name="T0" fmla="*/ 0 w 1943049"/>
              <a:gd name="T1" fmla="*/ 0 h 1943049"/>
              <a:gd name="T2" fmla="*/ 2147483646 w 1943049"/>
              <a:gd name="T3" fmla="*/ 2147483646 h 1943049"/>
              <a:gd name="T4" fmla="*/ 0 w 1943049"/>
              <a:gd name="T5" fmla="*/ 2147483646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1267" name="Rectangle 29"/>
          <p:cNvSpPr>
            <a:spLocks noChangeArrowheads="1"/>
          </p:cNvSpPr>
          <p:nvPr/>
        </p:nvSpPr>
        <p:spPr bwMode="auto">
          <a:xfrm>
            <a:off x="1738314" y="190500"/>
            <a:ext cx="8715375"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126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0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18"/>
          <p:cNvSpPr>
            <a:spLocks noChangeArrowheads="1"/>
          </p:cNvSpPr>
          <p:nvPr/>
        </p:nvSpPr>
        <p:spPr bwMode="auto">
          <a:xfrm>
            <a:off x="2797629" y="190500"/>
            <a:ext cx="697026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dirty="0" err="1">
                <a:solidFill>
                  <a:schemeClr val="hlink"/>
                </a:solidFill>
              </a:rPr>
              <a:t>Trang</a:t>
            </a:r>
            <a:r>
              <a:rPr lang="en-US" altLang="en-US" sz="2800" dirty="0">
                <a:solidFill>
                  <a:schemeClr val="hlink"/>
                </a:solidFill>
              </a:rPr>
              <a:t> </a:t>
            </a:r>
            <a:r>
              <a:rPr lang="en-US" altLang="en-US" sz="2800" dirty="0" err="1">
                <a:solidFill>
                  <a:schemeClr val="hlink"/>
                </a:solidFill>
              </a:rPr>
              <a:t>phục</a:t>
            </a:r>
            <a:r>
              <a:rPr lang="en-US" altLang="en-US" sz="2800" dirty="0">
                <a:solidFill>
                  <a:schemeClr val="hlink"/>
                </a:solidFill>
              </a:rPr>
              <a:t> </a:t>
            </a:r>
            <a:r>
              <a:rPr lang="en-US" altLang="en-US" sz="2800" dirty="0" err="1">
                <a:solidFill>
                  <a:schemeClr val="hlink"/>
                </a:solidFill>
              </a:rPr>
              <a:t>của</a:t>
            </a:r>
            <a:r>
              <a:rPr lang="en-US" altLang="en-US" sz="2800" dirty="0">
                <a:solidFill>
                  <a:schemeClr val="hlink"/>
                </a:solidFill>
              </a:rPr>
              <a:t> </a:t>
            </a:r>
            <a:r>
              <a:rPr lang="en-US" altLang="en-US" sz="2800" dirty="0" err="1">
                <a:solidFill>
                  <a:schemeClr val="hlink"/>
                </a:solidFill>
              </a:rPr>
              <a:t>mỗi</a:t>
            </a:r>
            <a:r>
              <a:rPr lang="en-US" altLang="en-US" sz="2800" dirty="0">
                <a:solidFill>
                  <a:schemeClr val="hlink"/>
                </a:solidFill>
              </a:rPr>
              <a:t> </a:t>
            </a:r>
            <a:r>
              <a:rPr lang="en-US" altLang="en-US" sz="2800" dirty="0" err="1">
                <a:solidFill>
                  <a:schemeClr val="hlink"/>
                </a:solidFill>
              </a:rPr>
              <a:t>người</a:t>
            </a:r>
            <a:r>
              <a:rPr lang="en-US" altLang="en-US" sz="2800" dirty="0">
                <a:solidFill>
                  <a:schemeClr val="hlink"/>
                </a:solidFill>
              </a:rPr>
              <a:t> </a:t>
            </a:r>
            <a:r>
              <a:rPr lang="en-US" altLang="en-US" sz="2800" dirty="0" err="1">
                <a:solidFill>
                  <a:schemeClr val="hlink"/>
                </a:solidFill>
              </a:rPr>
              <a:t>trong</a:t>
            </a:r>
            <a:r>
              <a:rPr lang="en-US" altLang="en-US" sz="2800" dirty="0">
                <a:solidFill>
                  <a:schemeClr val="hlink"/>
                </a:solidFill>
              </a:rPr>
              <a:t> </a:t>
            </a:r>
            <a:r>
              <a:rPr lang="en-US" altLang="en-US" sz="2800" dirty="0" err="1">
                <a:solidFill>
                  <a:schemeClr val="hlink"/>
                </a:solidFill>
              </a:rPr>
              <a:t>Hình</a:t>
            </a:r>
            <a:r>
              <a:rPr lang="en-US" altLang="en-US" sz="2800" dirty="0">
                <a:solidFill>
                  <a:schemeClr val="hlink"/>
                </a:solidFill>
              </a:rPr>
              <a:t> 10.2 </a:t>
            </a:r>
            <a:r>
              <a:rPr lang="en-US" altLang="en-US" sz="2800" dirty="0" err="1">
                <a:solidFill>
                  <a:schemeClr val="hlink"/>
                </a:solidFill>
              </a:rPr>
              <a:t>có</a:t>
            </a:r>
            <a:r>
              <a:rPr lang="en-US" altLang="en-US" sz="2800" dirty="0">
                <a:solidFill>
                  <a:schemeClr val="hlink"/>
                </a:solidFill>
              </a:rPr>
              <a:t> </a:t>
            </a:r>
            <a:r>
              <a:rPr lang="en-US" altLang="en-US" sz="2800" dirty="0" err="1">
                <a:solidFill>
                  <a:schemeClr val="hlink"/>
                </a:solidFill>
              </a:rPr>
              <a:t>phù</a:t>
            </a:r>
            <a:r>
              <a:rPr lang="en-US" altLang="en-US" sz="2800" dirty="0">
                <a:solidFill>
                  <a:schemeClr val="hlink"/>
                </a:solidFill>
              </a:rPr>
              <a:t> </a:t>
            </a:r>
            <a:r>
              <a:rPr lang="en-US" altLang="en-US" sz="2800" dirty="0" err="1">
                <a:solidFill>
                  <a:schemeClr val="hlink"/>
                </a:solidFill>
              </a:rPr>
              <a:t>hợp</a:t>
            </a:r>
            <a:r>
              <a:rPr lang="en-US" altLang="en-US" sz="2800" dirty="0">
                <a:solidFill>
                  <a:schemeClr val="hlink"/>
                </a:solidFill>
              </a:rPr>
              <a:t> </a:t>
            </a:r>
            <a:r>
              <a:rPr lang="en-US" altLang="en-US" sz="2800" dirty="0" err="1">
                <a:solidFill>
                  <a:schemeClr val="hlink"/>
                </a:solidFill>
              </a:rPr>
              <a:t>với</a:t>
            </a:r>
            <a:r>
              <a:rPr lang="en-US" altLang="en-US" sz="2800" dirty="0">
                <a:solidFill>
                  <a:schemeClr val="hlink"/>
                </a:solidFill>
              </a:rPr>
              <a:t> </a:t>
            </a:r>
            <a:r>
              <a:rPr lang="en-US" altLang="en-US" sz="2800" dirty="0" err="1">
                <a:solidFill>
                  <a:schemeClr val="hlink"/>
                </a:solidFill>
              </a:rPr>
              <a:t>lứa</a:t>
            </a:r>
            <a:r>
              <a:rPr lang="en-US" altLang="en-US" sz="2800" dirty="0">
                <a:solidFill>
                  <a:schemeClr val="hlink"/>
                </a:solidFill>
              </a:rPr>
              <a:t> </a:t>
            </a:r>
            <a:r>
              <a:rPr lang="en-US" altLang="en-US" sz="2800" dirty="0" err="1">
                <a:solidFill>
                  <a:schemeClr val="hlink"/>
                </a:solidFill>
              </a:rPr>
              <a:t>tuổi</a:t>
            </a:r>
            <a:r>
              <a:rPr lang="en-US" altLang="en-US" sz="2800" dirty="0">
                <a:solidFill>
                  <a:schemeClr val="hlink"/>
                </a:solidFill>
              </a:rPr>
              <a:t> </a:t>
            </a:r>
            <a:r>
              <a:rPr lang="en-US" altLang="en-US" sz="2800" dirty="0" err="1">
                <a:solidFill>
                  <a:schemeClr val="hlink"/>
                </a:solidFill>
              </a:rPr>
              <a:t>của</a:t>
            </a:r>
            <a:r>
              <a:rPr lang="en-US" altLang="en-US" sz="2800" dirty="0">
                <a:solidFill>
                  <a:schemeClr val="hlink"/>
                </a:solidFill>
              </a:rPr>
              <a:t> </a:t>
            </a:r>
            <a:r>
              <a:rPr lang="en-US" altLang="en-US" sz="2800" dirty="0" err="1">
                <a:solidFill>
                  <a:schemeClr val="hlink"/>
                </a:solidFill>
              </a:rPr>
              <a:t>họ</a:t>
            </a:r>
            <a:r>
              <a:rPr lang="en-US" altLang="en-US" sz="2800" dirty="0">
                <a:solidFill>
                  <a:schemeClr val="hlink"/>
                </a:solidFill>
              </a:rPr>
              <a:t> </a:t>
            </a:r>
            <a:r>
              <a:rPr lang="en-US" altLang="en-US" sz="2800" dirty="0" err="1">
                <a:solidFill>
                  <a:schemeClr val="hlink"/>
                </a:solidFill>
              </a:rPr>
              <a:t>không</a:t>
            </a:r>
            <a:r>
              <a:rPr lang="en-US" altLang="en-US" sz="2800" dirty="0">
                <a:solidFill>
                  <a:schemeClr val="hlink"/>
                </a:solidFill>
              </a:rPr>
              <a:t>? </a:t>
            </a:r>
            <a:r>
              <a:rPr lang="en-US" altLang="en-US" sz="2800" dirty="0" err="1">
                <a:solidFill>
                  <a:schemeClr val="hlink"/>
                </a:solidFill>
              </a:rPr>
              <a:t>Vì</a:t>
            </a:r>
            <a:r>
              <a:rPr lang="en-US" altLang="en-US" sz="2800" dirty="0">
                <a:solidFill>
                  <a:schemeClr val="hlink"/>
                </a:solidFill>
              </a:rPr>
              <a:t> </a:t>
            </a:r>
            <a:r>
              <a:rPr lang="en-US" altLang="en-US" sz="2800" dirty="0" err="1">
                <a:solidFill>
                  <a:schemeClr val="hlink"/>
                </a:solidFill>
              </a:rPr>
              <a:t>sao</a:t>
            </a:r>
            <a:r>
              <a:rPr lang="en-US" altLang="en-US" sz="2800" dirty="0" smtClean="0">
                <a:solidFill>
                  <a:schemeClr val="hlink"/>
                </a:solidFill>
              </a:rPr>
              <a:t>?</a:t>
            </a:r>
          </a:p>
          <a:p>
            <a:r>
              <a:rPr lang="en-US" altLang="en-US" sz="2800" dirty="0" err="1" smtClean="0">
                <a:solidFill>
                  <a:schemeClr val="hlink"/>
                </a:solidFill>
              </a:rPr>
              <a:t>Nêu</a:t>
            </a:r>
            <a:r>
              <a:rPr lang="en-US" altLang="en-US" sz="2800" dirty="0" smtClean="0">
                <a:solidFill>
                  <a:schemeClr val="hlink"/>
                </a:solidFill>
              </a:rPr>
              <a:t> </a:t>
            </a:r>
            <a:r>
              <a:rPr lang="en-US" altLang="en-US" sz="2800" dirty="0" err="1" smtClean="0">
                <a:solidFill>
                  <a:schemeClr val="hlink"/>
                </a:solidFill>
              </a:rPr>
              <a:t>cách</a:t>
            </a:r>
            <a:r>
              <a:rPr lang="en-US" altLang="en-US" sz="2800" dirty="0" smtClean="0">
                <a:solidFill>
                  <a:schemeClr val="hlink"/>
                </a:solidFill>
              </a:rPr>
              <a:t> </a:t>
            </a:r>
            <a:r>
              <a:rPr lang="en-US" altLang="en-US" sz="2800" dirty="0" err="1" smtClean="0">
                <a:solidFill>
                  <a:schemeClr val="hlink"/>
                </a:solidFill>
              </a:rPr>
              <a:t>lựa</a:t>
            </a:r>
            <a:r>
              <a:rPr lang="en-US" altLang="en-US" sz="2800" dirty="0" smtClean="0">
                <a:solidFill>
                  <a:schemeClr val="hlink"/>
                </a:solidFill>
              </a:rPr>
              <a:t> </a:t>
            </a:r>
            <a:r>
              <a:rPr lang="en-US" altLang="en-US" sz="2800" dirty="0" err="1" smtClean="0">
                <a:solidFill>
                  <a:schemeClr val="hlink"/>
                </a:solidFill>
              </a:rPr>
              <a:t>chọn</a:t>
            </a:r>
            <a:r>
              <a:rPr lang="en-US" altLang="en-US" sz="2800" dirty="0" smtClean="0">
                <a:solidFill>
                  <a:schemeClr val="hlink"/>
                </a:solidFill>
              </a:rPr>
              <a:t> </a:t>
            </a:r>
            <a:r>
              <a:rPr lang="en-US" altLang="en-US" sz="2800" dirty="0" err="1" smtClean="0">
                <a:solidFill>
                  <a:schemeClr val="hlink"/>
                </a:solidFill>
              </a:rPr>
              <a:t>trang</a:t>
            </a:r>
            <a:r>
              <a:rPr lang="en-US" altLang="en-US" sz="2800" dirty="0" smtClean="0">
                <a:solidFill>
                  <a:schemeClr val="hlink"/>
                </a:solidFill>
              </a:rPr>
              <a:t> </a:t>
            </a:r>
            <a:r>
              <a:rPr lang="en-US" altLang="en-US" sz="2800" dirty="0" err="1" smtClean="0">
                <a:solidFill>
                  <a:schemeClr val="hlink"/>
                </a:solidFill>
              </a:rPr>
              <a:t>phục</a:t>
            </a:r>
            <a:r>
              <a:rPr lang="en-US" altLang="en-US" sz="2800" dirty="0" smtClean="0">
                <a:solidFill>
                  <a:schemeClr val="hlink"/>
                </a:solidFill>
              </a:rPr>
              <a:t> </a:t>
            </a:r>
            <a:r>
              <a:rPr lang="en-US" altLang="en-US" sz="2800" dirty="0" err="1" smtClean="0">
                <a:solidFill>
                  <a:schemeClr val="hlink"/>
                </a:solidFill>
              </a:rPr>
              <a:t>phù</a:t>
            </a:r>
            <a:r>
              <a:rPr lang="en-US" altLang="en-US" sz="2800" dirty="0" smtClean="0">
                <a:solidFill>
                  <a:schemeClr val="hlink"/>
                </a:solidFill>
              </a:rPr>
              <a:t> </a:t>
            </a:r>
            <a:r>
              <a:rPr lang="en-US" altLang="en-US" sz="2800" dirty="0" err="1" smtClean="0">
                <a:solidFill>
                  <a:schemeClr val="hlink"/>
                </a:solidFill>
              </a:rPr>
              <a:t>hợp</a:t>
            </a:r>
            <a:r>
              <a:rPr lang="en-US" altLang="en-US" sz="2800" dirty="0" smtClean="0">
                <a:solidFill>
                  <a:schemeClr val="hlink"/>
                </a:solidFill>
              </a:rPr>
              <a:t> </a:t>
            </a:r>
            <a:r>
              <a:rPr lang="en-US" altLang="en-US" sz="2800" dirty="0" err="1" smtClean="0">
                <a:solidFill>
                  <a:schemeClr val="hlink"/>
                </a:solidFill>
              </a:rPr>
              <a:t>với</a:t>
            </a:r>
            <a:r>
              <a:rPr lang="en-US" altLang="en-US" sz="2800" dirty="0" smtClean="0">
                <a:solidFill>
                  <a:schemeClr val="hlink"/>
                </a:solidFill>
              </a:rPr>
              <a:t> </a:t>
            </a:r>
            <a:r>
              <a:rPr lang="en-US" altLang="en-US" sz="2800" dirty="0" err="1" smtClean="0">
                <a:solidFill>
                  <a:schemeClr val="hlink"/>
                </a:solidFill>
              </a:rPr>
              <a:t>lứa</a:t>
            </a:r>
            <a:r>
              <a:rPr lang="en-US" altLang="en-US" sz="2800" dirty="0" smtClean="0">
                <a:solidFill>
                  <a:schemeClr val="hlink"/>
                </a:solidFill>
              </a:rPr>
              <a:t> </a:t>
            </a:r>
            <a:r>
              <a:rPr lang="en-US" altLang="en-US" sz="2800" dirty="0" err="1" smtClean="0">
                <a:solidFill>
                  <a:schemeClr val="hlink"/>
                </a:solidFill>
              </a:rPr>
              <a:t>tuổi</a:t>
            </a:r>
            <a:r>
              <a:rPr lang="en-US" altLang="en-US" sz="2800" dirty="0" smtClean="0">
                <a:solidFill>
                  <a:schemeClr val="hlink"/>
                </a:solidFill>
              </a:rPr>
              <a:t>?</a:t>
            </a:r>
            <a:endParaRPr lang="en-US" altLang="en-US" sz="2800" dirty="0">
              <a:solidFill>
                <a:schemeClr val="hlink"/>
              </a:solidFill>
            </a:endParaRPr>
          </a:p>
        </p:txBody>
      </p:sp>
      <p:pic>
        <p:nvPicPr>
          <p:cNvPr id="11274"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182563"/>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0"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6775" y="1865314"/>
            <a:ext cx="20002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21"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08488" y="1935163"/>
            <a:ext cx="17907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22"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3976" y="1984376"/>
            <a:ext cx="2219325"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23" descr="Screen Clippi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88400" y="1984375"/>
            <a:ext cx="1639888"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878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1000"/>
                                        <p:tgtEl>
                                          <p:spTgt spid="11275"/>
                                        </p:tgtEl>
                                      </p:cBhvr>
                                    </p:animEffect>
                                    <p:anim calcmode="lin" valueType="num">
                                      <p:cBhvr>
                                        <p:cTn id="8" dur="1000" fill="hold"/>
                                        <p:tgtEl>
                                          <p:spTgt spid="11275"/>
                                        </p:tgtEl>
                                        <p:attrNameLst>
                                          <p:attrName>ppt_x</p:attrName>
                                        </p:attrNameLst>
                                      </p:cBhvr>
                                      <p:tavLst>
                                        <p:tav tm="0">
                                          <p:val>
                                            <p:strVal val="#ppt_x"/>
                                          </p:val>
                                        </p:tav>
                                        <p:tav tm="100000">
                                          <p:val>
                                            <p:strVal val="#ppt_x"/>
                                          </p:val>
                                        </p:tav>
                                      </p:tavLst>
                                    </p:anim>
                                    <p:anim calcmode="lin" valueType="num">
                                      <p:cBhvr>
                                        <p:cTn id="9" dur="1000" fill="hold"/>
                                        <p:tgtEl>
                                          <p:spTgt spid="1127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1276"/>
                                        </p:tgtEl>
                                        <p:attrNameLst>
                                          <p:attrName>style.visibility</p:attrName>
                                        </p:attrNameLst>
                                      </p:cBhvr>
                                      <p:to>
                                        <p:strVal val="visible"/>
                                      </p:to>
                                    </p:set>
                                    <p:animEffect transition="in" filter="fade">
                                      <p:cBhvr>
                                        <p:cTn id="14" dur="1000"/>
                                        <p:tgtEl>
                                          <p:spTgt spid="11276"/>
                                        </p:tgtEl>
                                      </p:cBhvr>
                                    </p:animEffect>
                                    <p:anim calcmode="lin" valueType="num">
                                      <p:cBhvr>
                                        <p:cTn id="15" dur="1000" fill="hold"/>
                                        <p:tgtEl>
                                          <p:spTgt spid="11276"/>
                                        </p:tgtEl>
                                        <p:attrNameLst>
                                          <p:attrName>ppt_x</p:attrName>
                                        </p:attrNameLst>
                                      </p:cBhvr>
                                      <p:tavLst>
                                        <p:tav tm="0">
                                          <p:val>
                                            <p:strVal val="#ppt_x"/>
                                          </p:val>
                                        </p:tav>
                                        <p:tav tm="100000">
                                          <p:val>
                                            <p:strVal val="#ppt_x"/>
                                          </p:val>
                                        </p:tav>
                                      </p:tavLst>
                                    </p:anim>
                                    <p:anim calcmode="lin" valueType="num">
                                      <p:cBhvr>
                                        <p:cTn id="16" dur="1000" fill="hold"/>
                                        <p:tgtEl>
                                          <p:spTgt spid="1127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1277"/>
                                        </p:tgtEl>
                                        <p:attrNameLst>
                                          <p:attrName>style.visibility</p:attrName>
                                        </p:attrNameLst>
                                      </p:cBhvr>
                                      <p:to>
                                        <p:strVal val="visible"/>
                                      </p:to>
                                    </p:set>
                                    <p:animEffect transition="in" filter="fade">
                                      <p:cBhvr>
                                        <p:cTn id="21" dur="1000"/>
                                        <p:tgtEl>
                                          <p:spTgt spid="11277"/>
                                        </p:tgtEl>
                                      </p:cBhvr>
                                    </p:animEffect>
                                    <p:anim calcmode="lin" valueType="num">
                                      <p:cBhvr>
                                        <p:cTn id="22" dur="1000" fill="hold"/>
                                        <p:tgtEl>
                                          <p:spTgt spid="11277"/>
                                        </p:tgtEl>
                                        <p:attrNameLst>
                                          <p:attrName>ppt_x</p:attrName>
                                        </p:attrNameLst>
                                      </p:cBhvr>
                                      <p:tavLst>
                                        <p:tav tm="0">
                                          <p:val>
                                            <p:strVal val="#ppt_x"/>
                                          </p:val>
                                        </p:tav>
                                        <p:tav tm="100000">
                                          <p:val>
                                            <p:strVal val="#ppt_x"/>
                                          </p:val>
                                        </p:tav>
                                      </p:tavLst>
                                    </p:anim>
                                    <p:anim calcmode="lin" valueType="num">
                                      <p:cBhvr>
                                        <p:cTn id="23" dur="1000" fill="hold"/>
                                        <p:tgtEl>
                                          <p:spTgt spid="1127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1278"/>
                                        </p:tgtEl>
                                        <p:attrNameLst>
                                          <p:attrName>style.visibility</p:attrName>
                                        </p:attrNameLst>
                                      </p:cBhvr>
                                      <p:to>
                                        <p:strVal val="visible"/>
                                      </p:to>
                                    </p:set>
                                    <p:animEffect transition="in" filter="fade">
                                      <p:cBhvr>
                                        <p:cTn id="28" dur="1000"/>
                                        <p:tgtEl>
                                          <p:spTgt spid="11278"/>
                                        </p:tgtEl>
                                      </p:cBhvr>
                                    </p:animEffect>
                                    <p:anim calcmode="lin" valueType="num">
                                      <p:cBhvr>
                                        <p:cTn id="29" dur="1000" fill="hold"/>
                                        <p:tgtEl>
                                          <p:spTgt spid="11278"/>
                                        </p:tgtEl>
                                        <p:attrNameLst>
                                          <p:attrName>ppt_x</p:attrName>
                                        </p:attrNameLst>
                                      </p:cBhvr>
                                      <p:tavLst>
                                        <p:tav tm="0">
                                          <p:val>
                                            <p:strVal val="#ppt_x"/>
                                          </p:val>
                                        </p:tav>
                                        <p:tav tm="100000">
                                          <p:val>
                                            <p:strVal val="#ppt_x"/>
                                          </p:val>
                                        </p:tav>
                                      </p:tavLst>
                                    </p:anim>
                                    <p:anim calcmode="lin" valueType="num">
                                      <p:cBhvr>
                                        <p:cTn id="30" dur="1000" fill="hold"/>
                                        <p:tgtEl>
                                          <p:spTgt spid="112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31442529"/>
              </p:ext>
            </p:extLst>
          </p:nvPr>
        </p:nvGraphicFramePr>
        <p:xfrm>
          <a:off x="1143000" y="781052"/>
          <a:ext cx="8943974" cy="5229221"/>
        </p:xfrm>
        <a:graphic>
          <a:graphicData uri="http://schemas.openxmlformats.org/drawingml/2006/table">
            <a:tbl>
              <a:tblPr firstRow="1" firstCol="1" bandRow="1">
                <a:tableStyleId>{5C22544A-7EE6-4342-B048-85BDC9FD1C3A}</a:tableStyleId>
              </a:tblPr>
              <a:tblGrid>
                <a:gridCol w="3246615"/>
                <a:gridCol w="5697359"/>
              </a:tblGrid>
              <a:tr h="871537">
                <a:tc>
                  <a:txBody>
                    <a:bodyPr/>
                    <a:lstStyle/>
                    <a:p>
                      <a:pPr algn="just">
                        <a:spcAft>
                          <a:spcPts val="0"/>
                        </a:spcAft>
                      </a:pPr>
                      <a:r>
                        <a:rPr lang="en-US" sz="2000" dirty="0" err="1">
                          <a:effectLst/>
                          <a:latin typeface="Arial" panose="020B0604020202020204" pitchFamily="34" charset="0"/>
                          <a:cs typeface="Arial" panose="020B0604020202020204" pitchFamily="34" charset="0"/>
                        </a:rPr>
                        <a:t>Lựa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chọn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và</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sử</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dụng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trang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phục</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theo</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lứa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tuổi</a:t>
                      </a:r>
                      <a:endParaRPr lang="en-US" sz="20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en-US" sz="2000">
                          <a:effectLst/>
                          <a:latin typeface="Arial" panose="020B0604020202020204" pitchFamily="34" charset="0"/>
                          <a:cs typeface="Arial" panose="020B0604020202020204" pitchFamily="34" charset="0"/>
                        </a:rPr>
                        <a:t>Nội dung</a:t>
                      </a:r>
                    </a:p>
                  </a:txBody>
                  <a:tcPr marL="68580" marR="68580" marT="0" marB="0"/>
                </a:tc>
              </a:tr>
              <a:tr h="871537">
                <a:tc>
                  <a:txBody>
                    <a:bodyPr/>
                    <a:lstStyle/>
                    <a:p>
                      <a:pPr algn="just">
                        <a:spcAft>
                          <a:spcPts val="0"/>
                        </a:spcAft>
                      </a:pPr>
                      <a:r>
                        <a:rPr lang="en-US" sz="2000" dirty="0" err="1">
                          <a:effectLst/>
                          <a:latin typeface="Arial" panose="020B0604020202020204" pitchFamily="34" charset="0"/>
                          <a:cs typeface="Arial" panose="020B0604020202020204" pitchFamily="34" charset="0"/>
                        </a:rPr>
                        <a:t>Trẻ</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em</a:t>
                      </a:r>
                      <a:endParaRPr lang="en-US" sz="20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r>
                        <a:rPr lang="en-US" sz="2000" dirty="0" err="1">
                          <a:effectLst/>
                          <a:latin typeface="Arial" panose="020B0604020202020204" pitchFamily="34" charset="0"/>
                          <a:cs typeface="Arial" panose="020B0604020202020204" pitchFamily="34" charset="0"/>
                        </a:rPr>
                        <a:t>kiểu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dáng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rộng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thoải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mái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thấm</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hút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mồ</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hôi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tốt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màu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sắc</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nhã</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nhặn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họa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tiết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đơn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giản</a:t>
                      </a:r>
                      <a:r>
                        <a:rPr lang="en-US" sz="2000" dirty="0">
                          <a:effectLst/>
                          <a:latin typeface="Arial" panose="020B0604020202020204" pitchFamily="34" charset="0"/>
                          <a:cs typeface="Arial" panose="020B0604020202020204" pitchFamily="34" charset="0"/>
                        </a:rPr>
                        <a:t>.</a:t>
                      </a:r>
                    </a:p>
                  </a:txBody>
                  <a:tcPr marL="68580" marR="68580" marT="0" marB="0"/>
                </a:tc>
              </a:tr>
              <a:tr h="1307305">
                <a:tc>
                  <a:txBody>
                    <a:bodyPr/>
                    <a:lstStyle/>
                    <a:p>
                      <a:pPr algn="just">
                        <a:spcAft>
                          <a:spcPts val="0"/>
                        </a:spcAft>
                      </a:pPr>
                      <a:r>
                        <a:rPr lang="en-US" sz="2000">
                          <a:effectLst/>
                          <a:latin typeface="Arial" panose="020B0604020202020204" pitchFamily="34" charset="0"/>
                          <a:cs typeface="Arial" panose="020B0604020202020204" pitchFamily="34" charset="0"/>
                        </a:rPr>
                        <a:t>Thanh niên</a:t>
                      </a:r>
                    </a:p>
                  </a:txBody>
                  <a:tcPr marL="68580" marR="68580" marT="0" marB="0"/>
                </a:tc>
                <a:tc>
                  <a:txBody>
                    <a:bodyPr/>
                    <a:lstStyle/>
                    <a:p>
                      <a:pPr algn="just">
                        <a:spcAft>
                          <a:spcPts val="0"/>
                        </a:spcAft>
                      </a:pPr>
                      <a:r>
                        <a:rPr lang="en-US" sz="2000" dirty="0" err="1">
                          <a:effectLst/>
                          <a:latin typeface="Arial" panose="020B0604020202020204" pitchFamily="34" charset="0"/>
                          <a:cs typeface="Arial" panose="020B0604020202020204" pitchFamily="34" charset="0"/>
                        </a:rPr>
                        <a:t>kiêu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dáng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rộng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thoải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mái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màu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sắc</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tươi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sáng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hoạt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tiết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trang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trí</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vui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mắt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loại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vải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mềm</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dề</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thấm</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hút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mồ</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hôi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có</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độ</a:t>
                      </a:r>
                      <a:r>
                        <a:rPr lang="en-US" sz="2000" dirty="0">
                          <a:effectLst/>
                          <a:latin typeface="Arial" panose="020B0604020202020204" pitchFamily="34" charset="0"/>
                          <a:cs typeface="Arial" panose="020B0604020202020204" pitchFamily="34" charset="0"/>
                        </a:rPr>
                        <a:t> co </a:t>
                      </a:r>
                      <a:r>
                        <a:rPr lang="en-US" sz="2000" dirty="0" err="1">
                          <a:effectLst/>
                          <a:latin typeface="Arial" panose="020B0604020202020204" pitchFamily="34" charset="0"/>
                          <a:cs typeface="Arial" panose="020B0604020202020204" pitchFamily="34" charset="0"/>
                        </a:rPr>
                        <a:t>giãn</a:t>
                      </a:r>
                      <a:r>
                        <a:rPr lang="en-US" sz="2000" dirty="0">
                          <a:effectLst/>
                          <a:latin typeface="Arial" panose="020B0604020202020204" pitchFamily="34" charset="0"/>
                          <a:cs typeface="Arial" panose="020B0604020202020204" pitchFamily="34" charset="0"/>
                        </a:rPr>
                        <a:t>.</a:t>
                      </a:r>
                    </a:p>
                  </a:txBody>
                  <a:tcPr marL="68580" marR="68580" marT="0" marB="0"/>
                </a:tc>
              </a:tr>
              <a:tr h="1307305">
                <a:tc>
                  <a:txBody>
                    <a:bodyPr/>
                    <a:lstStyle/>
                    <a:p>
                      <a:pPr algn="just">
                        <a:spcAft>
                          <a:spcPts val="0"/>
                        </a:spcAft>
                      </a:pPr>
                      <a:r>
                        <a:rPr lang="en-US" sz="2000">
                          <a:effectLst/>
                          <a:latin typeface="Arial" panose="020B0604020202020204" pitchFamily="34" charset="0"/>
                          <a:cs typeface="Arial" panose="020B0604020202020204" pitchFamily="34" charset="0"/>
                        </a:rPr>
                        <a:t>Trung niên</a:t>
                      </a:r>
                    </a:p>
                  </a:txBody>
                  <a:tcPr marL="68580" marR="68580" marT="0" marB="0"/>
                </a:tc>
                <a:tc>
                  <a:txBody>
                    <a:bodyPr/>
                    <a:lstStyle/>
                    <a:p>
                      <a:pPr algn="just">
                        <a:spcAft>
                          <a:spcPts val="0"/>
                        </a:spcAft>
                      </a:pPr>
                      <a:r>
                        <a:rPr lang="en-US" sz="2000" dirty="0" err="1">
                          <a:effectLst/>
                          <a:latin typeface="Arial" panose="020B0604020202020204" pitchFamily="34" charset="0"/>
                          <a:cs typeface="Arial" panose="020B0604020202020204" pitchFamily="34" charset="0"/>
                        </a:rPr>
                        <a:t>đa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dạng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phong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phú</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về</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kiểu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dáng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và</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chất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liệu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màu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sắc</a:t>
                      </a:r>
                      <a:endParaRPr lang="en-US" sz="2000" dirty="0">
                        <a:effectLst/>
                        <a:latin typeface="Arial" panose="020B0604020202020204" pitchFamily="34" charset="0"/>
                        <a:cs typeface="Arial" panose="020B0604020202020204" pitchFamily="34" charset="0"/>
                      </a:endParaRPr>
                    </a:p>
                    <a:p>
                      <a:pPr algn="just">
                        <a:spcAft>
                          <a:spcPts val="0"/>
                        </a:spcAft>
                      </a:pPr>
                      <a:r>
                        <a:rPr lang="en-US" sz="2000" dirty="0">
                          <a:effectLst/>
                          <a:latin typeface="Arial" panose="020B0604020202020204" pitchFamily="34" charset="0"/>
                          <a:cs typeface="Arial" panose="020B0604020202020204" pitchFamily="34" charset="0"/>
                        </a:rPr>
                        <a:t> </a:t>
                      </a:r>
                    </a:p>
                  </a:txBody>
                  <a:tcPr marL="68580" marR="68580" marT="0" marB="0"/>
                </a:tc>
              </a:tr>
              <a:tr h="871537">
                <a:tc>
                  <a:txBody>
                    <a:bodyPr/>
                    <a:lstStyle/>
                    <a:p>
                      <a:pPr algn="just">
                        <a:spcAft>
                          <a:spcPts val="0"/>
                        </a:spcAft>
                      </a:pPr>
                      <a:r>
                        <a:rPr lang="en-US" sz="2000">
                          <a:effectLst/>
                          <a:latin typeface="Arial" panose="020B0604020202020204" pitchFamily="34" charset="0"/>
                          <a:cs typeface="Arial" panose="020B0604020202020204" pitchFamily="34" charset="0"/>
                        </a:rPr>
                        <a:t>Người già</a:t>
                      </a:r>
                    </a:p>
                  </a:txBody>
                  <a:tcPr marL="68580" marR="68580" marT="0" marB="0"/>
                </a:tc>
                <a:tc>
                  <a:txBody>
                    <a:bodyPr/>
                    <a:lstStyle/>
                    <a:p>
                      <a:pPr algn="just">
                        <a:spcAft>
                          <a:spcPts val="0"/>
                        </a:spcAft>
                      </a:pPr>
                      <a:r>
                        <a:rPr lang="en-US" sz="2000" dirty="0" err="1">
                          <a:effectLst/>
                          <a:latin typeface="Arial" panose="020B0604020202020204" pitchFamily="34" charset="0"/>
                          <a:cs typeface="Arial" panose="020B0604020202020204" pitchFamily="34" charset="0"/>
                        </a:rPr>
                        <a:t>đa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dạng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phong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phú</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về</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kiểu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dáng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và</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chất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liệu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màu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sắc</a:t>
                      </a:r>
                      <a:endParaRPr lang="en-US" sz="2000" dirty="0">
                        <a:effectLst/>
                        <a:latin typeface="Arial" panose="020B060402020202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401911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574" y="447675"/>
            <a:ext cx="8483427" cy="5593687"/>
          </a:xfrm>
        </p:spPr>
        <p:txBody>
          <a:bodyPr>
            <a:normAutofit fontScale="92500" lnSpcReduction="20000"/>
          </a:bodyPr>
          <a:lstStyle/>
          <a:p>
            <a:r>
              <a:rPr lang="en-US" b="1" dirty="0" err="1"/>
              <a:t>Câu</a:t>
            </a:r>
            <a:r>
              <a:rPr lang="en-US" b="1" dirty="0"/>
              <a:t> 1. </a:t>
            </a:r>
            <a:r>
              <a:rPr lang="en-US" b="1" dirty="0" err="1"/>
              <a:t>Đối</a:t>
            </a:r>
            <a:r>
              <a:rPr lang="en-US" b="1" dirty="0"/>
              <a:t> </a:t>
            </a:r>
            <a:r>
              <a:rPr lang="en-US" b="1" dirty="0" err="1"/>
              <a:t>với</a:t>
            </a:r>
            <a:r>
              <a:rPr lang="en-US" b="1" dirty="0"/>
              <a:t> </a:t>
            </a:r>
            <a:r>
              <a:rPr lang="en-US" b="1" dirty="0" err="1"/>
              <a:t>vóc</a:t>
            </a:r>
            <a:r>
              <a:rPr lang="en-US" b="1" dirty="0"/>
              <a:t> </a:t>
            </a:r>
            <a:r>
              <a:rPr lang="en-US" b="1" dirty="0" err="1"/>
              <a:t>dáng</a:t>
            </a:r>
            <a:r>
              <a:rPr lang="en-US" b="1" dirty="0"/>
              <a:t> </a:t>
            </a:r>
            <a:r>
              <a:rPr lang="en-US" b="1" dirty="0" err="1"/>
              <a:t>cao</a:t>
            </a:r>
            <a:r>
              <a:rPr lang="en-US" b="1" dirty="0"/>
              <a:t>, </a:t>
            </a:r>
            <a:r>
              <a:rPr lang="en-US" b="1" dirty="0" err="1"/>
              <a:t>gầy</a:t>
            </a:r>
            <a:r>
              <a:rPr lang="en-US" b="1" dirty="0"/>
              <a:t> </a:t>
            </a:r>
            <a:r>
              <a:rPr lang="en-US" b="1" dirty="0" err="1"/>
              <a:t>cần</a:t>
            </a:r>
            <a:r>
              <a:rPr lang="en-US" b="1" dirty="0"/>
              <a:t> </a:t>
            </a:r>
            <a:r>
              <a:rPr lang="en-US" b="1" dirty="0" err="1"/>
              <a:t>lựa</a:t>
            </a:r>
            <a:r>
              <a:rPr lang="en-US" b="1" dirty="0"/>
              <a:t> </a:t>
            </a:r>
            <a:r>
              <a:rPr lang="en-US" b="1" dirty="0" err="1"/>
              <a:t>chọn</a:t>
            </a:r>
            <a:r>
              <a:rPr lang="en-US" b="1" dirty="0"/>
              <a:t> </a:t>
            </a:r>
            <a:r>
              <a:rPr lang="en-US" b="1" dirty="0" err="1"/>
              <a:t>trang</a:t>
            </a:r>
            <a:r>
              <a:rPr lang="en-US" b="1" dirty="0"/>
              <a:t> </a:t>
            </a:r>
            <a:r>
              <a:rPr lang="en-US" b="1" dirty="0" err="1"/>
              <a:t>phục</a:t>
            </a:r>
            <a:r>
              <a:rPr lang="en-US" b="1" dirty="0"/>
              <a:t> </a:t>
            </a:r>
            <a:r>
              <a:rPr lang="en-US" b="1" dirty="0" err="1"/>
              <a:t>có</a:t>
            </a:r>
            <a:r>
              <a:rPr lang="en-US" b="1" dirty="0"/>
              <a:t> </a:t>
            </a:r>
            <a:r>
              <a:rPr lang="en-US" b="1" dirty="0" err="1"/>
              <a:t>kiểu</a:t>
            </a:r>
            <a:r>
              <a:rPr lang="en-US" b="1" dirty="0"/>
              <a:t> </a:t>
            </a:r>
            <a:r>
              <a:rPr lang="en-US" b="1" dirty="0" err="1"/>
              <a:t>dáng</a:t>
            </a:r>
            <a:r>
              <a:rPr lang="en-US" b="1" dirty="0"/>
              <a:t> </a:t>
            </a:r>
            <a:r>
              <a:rPr lang="en-US" b="1" dirty="0" err="1"/>
              <a:t>như</a:t>
            </a:r>
            <a:r>
              <a:rPr lang="en-US" b="1" dirty="0"/>
              <a:t> </a:t>
            </a:r>
            <a:r>
              <a:rPr lang="en-US" b="1" dirty="0" err="1"/>
              <a:t>thế</a:t>
            </a:r>
            <a:r>
              <a:rPr lang="en-US" b="1" dirty="0"/>
              <a:t> </a:t>
            </a:r>
            <a:r>
              <a:rPr lang="en-US" b="1" dirty="0" err="1"/>
              <a:t>nào</a:t>
            </a:r>
            <a:r>
              <a:rPr lang="en-US" b="1" dirty="0"/>
              <a:t>?</a:t>
            </a:r>
            <a:endParaRPr lang="en-US" dirty="0"/>
          </a:p>
          <a:p>
            <a:r>
              <a:rPr lang="en-US" dirty="0"/>
              <a:t>A. </a:t>
            </a:r>
            <a:r>
              <a:rPr lang="en-US" dirty="0" err="1"/>
              <a:t>Quần</a:t>
            </a:r>
            <a:r>
              <a:rPr lang="en-US" dirty="0"/>
              <a:t> </a:t>
            </a:r>
            <a:r>
              <a:rPr lang="en-US" dirty="0" err="1"/>
              <a:t>áo</a:t>
            </a:r>
            <a:r>
              <a:rPr lang="en-US" dirty="0"/>
              <a:t> </a:t>
            </a:r>
            <a:r>
              <a:rPr lang="en-US" dirty="0" err="1"/>
              <a:t>hơi</a:t>
            </a:r>
            <a:r>
              <a:rPr lang="en-US" dirty="0"/>
              <a:t> </a:t>
            </a:r>
            <a:r>
              <a:rPr lang="en-US" dirty="0" err="1"/>
              <a:t>rộng</a:t>
            </a:r>
            <a:r>
              <a:rPr lang="en-US" dirty="0"/>
              <a:t>, </a:t>
            </a:r>
            <a:r>
              <a:rPr lang="en-US" dirty="0" err="1"/>
              <a:t>thoải</a:t>
            </a:r>
            <a:r>
              <a:rPr lang="en-US" dirty="0"/>
              <a:t> </a:t>
            </a:r>
            <a:r>
              <a:rPr lang="en-US" dirty="0" err="1"/>
              <a:t>mái</a:t>
            </a:r>
            <a:r>
              <a:rPr lang="en-US" dirty="0"/>
              <a:t>, </a:t>
            </a:r>
            <a:r>
              <a:rPr lang="en-US" dirty="0" err="1"/>
              <a:t>có</a:t>
            </a:r>
            <a:r>
              <a:rPr lang="en-US" dirty="0"/>
              <a:t> </a:t>
            </a:r>
            <a:r>
              <a:rPr lang="en-US" dirty="0" err="1"/>
              <a:t>các</a:t>
            </a:r>
            <a:r>
              <a:rPr lang="en-US" dirty="0"/>
              <a:t> </a:t>
            </a:r>
            <a:r>
              <a:rPr lang="en-US" dirty="0" err="1"/>
              <a:t>đường</a:t>
            </a:r>
            <a:r>
              <a:rPr lang="en-US" dirty="0"/>
              <a:t> </a:t>
            </a:r>
            <a:r>
              <a:rPr lang="en-US" dirty="0" err="1"/>
              <a:t>cắt</a:t>
            </a:r>
            <a:r>
              <a:rPr lang="en-US" dirty="0"/>
              <a:t> </a:t>
            </a:r>
            <a:r>
              <a:rPr lang="en-US" dirty="0" err="1"/>
              <a:t>ngang</a:t>
            </a:r>
            <a:r>
              <a:rPr lang="en-US" dirty="0"/>
              <a:t>, </a:t>
            </a:r>
            <a:r>
              <a:rPr lang="en-US" dirty="0" err="1"/>
              <a:t>có</a:t>
            </a:r>
            <a:r>
              <a:rPr lang="en-US" dirty="0"/>
              <a:t> </a:t>
            </a:r>
            <a:r>
              <a:rPr lang="en-US" dirty="0" err="1"/>
              <a:t>xếp</a:t>
            </a:r>
            <a:r>
              <a:rPr lang="en-US" dirty="0"/>
              <a:t> li.</a:t>
            </a:r>
          </a:p>
          <a:p>
            <a:r>
              <a:rPr lang="en-US" dirty="0"/>
              <a:t>B. </a:t>
            </a:r>
            <a:r>
              <a:rPr lang="en-US" dirty="0" err="1"/>
              <a:t>Quần</a:t>
            </a:r>
            <a:r>
              <a:rPr lang="en-US" dirty="0"/>
              <a:t> </a:t>
            </a:r>
            <a:r>
              <a:rPr lang="en-US" dirty="0" err="1"/>
              <a:t>áo</a:t>
            </a:r>
            <a:r>
              <a:rPr lang="en-US" dirty="0"/>
              <a:t> </a:t>
            </a:r>
            <a:r>
              <a:rPr lang="en-US" dirty="0" err="1"/>
              <a:t>vừa</a:t>
            </a:r>
            <a:r>
              <a:rPr lang="en-US" dirty="0"/>
              <a:t> </a:t>
            </a:r>
            <a:r>
              <a:rPr lang="en-US" dirty="0" err="1"/>
              <a:t>với</a:t>
            </a:r>
            <a:r>
              <a:rPr lang="en-US" dirty="0"/>
              <a:t> </a:t>
            </a:r>
            <a:r>
              <a:rPr lang="en-US" dirty="0" err="1"/>
              <a:t>cơ</a:t>
            </a:r>
            <a:r>
              <a:rPr lang="en-US" dirty="0"/>
              <a:t> </a:t>
            </a:r>
            <a:r>
              <a:rPr lang="en-US" dirty="0" err="1"/>
              <a:t>thể</a:t>
            </a:r>
            <a:r>
              <a:rPr lang="en-US" dirty="0"/>
              <a:t>, </a:t>
            </a:r>
            <a:r>
              <a:rPr lang="en-US" dirty="0" err="1"/>
              <a:t>có</a:t>
            </a:r>
            <a:r>
              <a:rPr lang="en-US" dirty="0"/>
              <a:t> </a:t>
            </a:r>
            <a:r>
              <a:rPr lang="en-US" dirty="0" err="1"/>
              <a:t>các</a:t>
            </a:r>
            <a:r>
              <a:rPr lang="en-US" dirty="0"/>
              <a:t> </a:t>
            </a:r>
            <a:r>
              <a:rPr lang="en-US" dirty="0" err="1"/>
              <a:t>đường</a:t>
            </a:r>
            <a:r>
              <a:rPr lang="en-US" dirty="0"/>
              <a:t> </a:t>
            </a:r>
            <a:r>
              <a:rPr lang="en-US" dirty="0" err="1"/>
              <a:t>cắt</a:t>
            </a:r>
            <a:r>
              <a:rPr lang="en-US" dirty="0"/>
              <a:t> </a:t>
            </a:r>
            <a:r>
              <a:rPr lang="en-US" dirty="0" err="1"/>
              <a:t>dọc</a:t>
            </a:r>
            <a:r>
              <a:rPr lang="en-US" dirty="0"/>
              <a:t> </a:t>
            </a:r>
            <a:r>
              <a:rPr lang="en-US" dirty="0" err="1"/>
              <a:t>theo</a:t>
            </a:r>
            <a:r>
              <a:rPr lang="en-US" dirty="0"/>
              <a:t> </a:t>
            </a:r>
            <a:r>
              <a:rPr lang="en-US" dirty="0" err="1"/>
              <a:t>thân</a:t>
            </a:r>
            <a:r>
              <a:rPr lang="en-US" dirty="0"/>
              <a:t>.</a:t>
            </a:r>
          </a:p>
          <a:p>
            <a:r>
              <a:rPr lang="en-US" dirty="0"/>
              <a:t>C. </a:t>
            </a:r>
            <a:r>
              <a:rPr lang="en-US" dirty="0" err="1"/>
              <a:t>Quần</a:t>
            </a:r>
            <a:r>
              <a:rPr lang="en-US" dirty="0"/>
              <a:t> </a:t>
            </a:r>
            <a:r>
              <a:rPr lang="en-US" dirty="0" err="1"/>
              <a:t>áo</a:t>
            </a:r>
            <a:r>
              <a:rPr lang="en-US" dirty="0"/>
              <a:t> </a:t>
            </a:r>
            <a:r>
              <a:rPr lang="en-US" dirty="0" err="1"/>
              <a:t>bó</a:t>
            </a:r>
            <a:r>
              <a:rPr lang="en-US" dirty="0"/>
              <a:t> </a:t>
            </a:r>
            <a:r>
              <a:rPr lang="en-US" dirty="0" err="1"/>
              <a:t>sát</a:t>
            </a:r>
            <a:r>
              <a:rPr lang="en-US" dirty="0"/>
              <a:t>.</a:t>
            </a:r>
          </a:p>
          <a:p>
            <a:r>
              <a:rPr lang="en-US" dirty="0"/>
              <a:t>D. </a:t>
            </a:r>
            <a:r>
              <a:rPr lang="en-US" dirty="0" err="1"/>
              <a:t>Quần</a:t>
            </a:r>
            <a:r>
              <a:rPr lang="en-US" dirty="0"/>
              <a:t> </a:t>
            </a:r>
            <a:r>
              <a:rPr lang="en-US" dirty="0" err="1"/>
              <a:t>áo</a:t>
            </a:r>
            <a:r>
              <a:rPr lang="en-US" dirty="0"/>
              <a:t> </a:t>
            </a:r>
            <a:r>
              <a:rPr lang="en-US" dirty="0" err="1"/>
              <a:t>có</a:t>
            </a:r>
            <a:r>
              <a:rPr lang="en-US" dirty="0"/>
              <a:t> </a:t>
            </a:r>
            <a:r>
              <a:rPr lang="en-US" dirty="0" err="1"/>
              <a:t>hoa</a:t>
            </a:r>
            <a:r>
              <a:rPr lang="en-US" dirty="0"/>
              <a:t> </a:t>
            </a:r>
            <a:r>
              <a:rPr lang="en-US" dirty="0" err="1"/>
              <a:t>văn</a:t>
            </a:r>
            <a:r>
              <a:rPr lang="en-US" dirty="0"/>
              <a:t> </a:t>
            </a:r>
            <a:r>
              <a:rPr lang="en-US" dirty="0" err="1"/>
              <a:t>nhỏ</a:t>
            </a:r>
            <a:r>
              <a:rPr lang="en-US" dirty="0"/>
              <a:t>.</a:t>
            </a:r>
          </a:p>
          <a:p>
            <a:r>
              <a:rPr lang="en-US" b="1" dirty="0" err="1"/>
              <a:t>Câu</a:t>
            </a:r>
            <a:r>
              <a:rPr lang="en-US" b="1" dirty="0"/>
              <a:t> 2. </a:t>
            </a:r>
            <a:r>
              <a:rPr lang="en-US" b="1" dirty="0" err="1"/>
              <a:t>Đối</a:t>
            </a:r>
            <a:r>
              <a:rPr lang="en-US" b="1" dirty="0"/>
              <a:t> </a:t>
            </a:r>
            <a:r>
              <a:rPr lang="en-US" b="1" dirty="0" err="1"/>
              <a:t>với</a:t>
            </a:r>
            <a:r>
              <a:rPr lang="en-US" b="1" dirty="0"/>
              <a:t> </a:t>
            </a:r>
            <a:r>
              <a:rPr lang="en-US" b="1" dirty="0" err="1"/>
              <a:t>người</a:t>
            </a:r>
            <a:r>
              <a:rPr lang="en-US" b="1" dirty="0"/>
              <a:t> </a:t>
            </a:r>
            <a:r>
              <a:rPr lang="en-US" b="1" dirty="0" err="1"/>
              <a:t>có</a:t>
            </a:r>
            <a:r>
              <a:rPr lang="en-US" b="1" dirty="0"/>
              <a:t> </a:t>
            </a:r>
            <a:r>
              <a:rPr lang="en-US" b="1" dirty="0" err="1"/>
              <a:t>vóc</a:t>
            </a:r>
            <a:r>
              <a:rPr lang="en-US" b="1" dirty="0"/>
              <a:t> </a:t>
            </a:r>
            <a:r>
              <a:rPr lang="en-US" b="1" dirty="0" err="1"/>
              <a:t>dáng</a:t>
            </a:r>
            <a:r>
              <a:rPr lang="en-US" b="1" dirty="0"/>
              <a:t> </a:t>
            </a:r>
            <a:r>
              <a:rPr lang="en-US" b="1" dirty="0" err="1"/>
              <a:t>béo</a:t>
            </a:r>
            <a:r>
              <a:rPr lang="en-US" b="1" dirty="0"/>
              <a:t>, </a:t>
            </a:r>
            <a:r>
              <a:rPr lang="en-US" b="1" dirty="0" err="1"/>
              <a:t>thấp</a:t>
            </a:r>
            <a:r>
              <a:rPr lang="en-US" b="1" dirty="0"/>
              <a:t> </a:t>
            </a:r>
            <a:r>
              <a:rPr lang="en-US" b="1" dirty="0" err="1"/>
              <a:t>cần</a:t>
            </a:r>
            <a:r>
              <a:rPr lang="en-US" b="1" dirty="0"/>
              <a:t> </a:t>
            </a:r>
            <a:r>
              <a:rPr lang="en-US" b="1" dirty="0" err="1"/>
              <a:t>lựa</a:t>
            </a:r>
            <a:r>
              <a:rPr lang="en-US" b="1" dirty="0"/>
              <a:t> </a:t>
            </a:r>
            <a:r>
              <a:rPr lang="en-US" b="1" dirty="0" err="1"/>
              <a:t>chọn</a:t>
            </a:r>
            <a:r>
              <a:rPr lang="en-US" b="1" dirty="0"/>
              <a:t> </a:t>
            </a:r>
            <a:r>
              <a:rPr lang="en-US" b="1" dirty="0" err="1"/>
              <a:t>loại</a:t>
            </a:r>
            <a:r>
              <a:rPr lang="en-US" b="1" dirty="0"/>
              <a:t> </a:t>
            </a:r>
            <a:r>
              <a:rPr lang="en-US" b="1" dirty="0" err="1"/>
              <a:t>vải</a:t>
            </a:r>
            <a:r>
              <a:rPr lang="en-US" b="1" dirty="0"/>
              <a:t> </a:t>
            </a:r>
            <a:r>
              <a:rPr lang="en-US" b="1" dirty="0" err="1"/>
              <a:t>như</a:t>
            </a:r>
            <a:r>
              <a:rPr lang="en-US" b="1" dirty="0"/>
              <a:t> </a:t>
            </a:r>
            <a:r>
              <a:rPr lang="en-US" b="1" dirty="0" err="1"/>
              <a:t>thế</a:t>
            </a:r>
            <a:r>
              <a:rPr lang="en-US" b="1" dirty="0"/>
              <a:t> </a:t>
            </a:r>
            <a:r>
              <a:rPr lang="en-US" b="1" dirty="0" err="1"/>
              <a:t>nào</a:t>
            </a:r>
            <a:r>
              <a:rPr lang="en-US" b="1" dirty="0"/>
              <a:t>?</a:t>
            </a:r>
            <a:endParaRPr lang="en-US" dirty="0"/>
          </a:p>
          <a:p>
            <a:r>
              <a:rPr lang="en-US" dirty="0"/>
              <a:t>A. </a:t>
            </a:r>
            <a:r>
              <a:rPr lang="en-US" dirty="0" err="1"/>
              <a:t>Mặt</a:t>
            </a:r>
            <a:r>
              <a:rPr lang="en-US" dirty="0"/>
              <a:t> </a:t>
            </a:r>
            <a:r>
              <a:rPr lang="en-US" dirty="0" err="1"/>
              <a:t>vải</a:t>
            </a:r>
            <a:r>
              <a:rPr lang="en-US" dirty="0"/>
              <a:t> </a:t>
            </a:r>
            <a:r>
              <a:rPr lang="en-US" dirty="0" err="1"/>
              <a:t>bóng</a:t>
            </a:r>
            <a:r>
              <a:rPr lang="en-US" dirty="0"/>
              <a:t>                                 </a:t>
            </a:r>
          </a:p>
          <a:p>
            <a:r>
              <a:rPr lang="en-US" dirty="0"/>
              <a:t>B. </a:t>
            </a:r>
            <a:r>
              <a:rPr lang="en-US" dirty="0" err="1"/>
              <a:t>Mặt</a:t>
            </a:r>
            <a:r>
              <a:rPr lang="en-US" dirty="0"/>
              <a:t> </a:t>
            </a:r>
            <a:r>
              <a:rPr lang="en-US" dirty="0" err="1"/>
              <a:t>vải</a:t>
            </a:r>
            <a:r>
              <a:rPr lang="en-US" dirty="0"/>
              <a:t> </a:t>
            </a:r>
            <a:r>
              <a:rPr lang="en-US" dirty="0" err="1"/>
              <a:t>trơn</a:t>
            </a:r>
            <a:r>
              <a:rPr lang="en-US" dirty="0"/>
              <a:t>, </a:t>
            </a:r>
            <a:r>
              <a:rPr lang="en-US" dirty="0" err="1"/>
              <a:t>phẳng</a:t>
            </a:r>
            <a:r>
              <a:rPr lang="en-US" dirty="0"/>
              <a:t>; </a:t>
            </a:r>
            <a:r>
              <a:rPr lang="en-US" dirty="0" err="1"/>
              <a:t>có</a:t>
            </a:r>
            <a:r>
              <a:rPr lang="en-US" dirty="0"/>
              <a:t> </a:t>
            </a:r>
            <a:r>
              <a:rPr lang="en-US" dirty="0" err="1"/>
              <a:t>độ</a:t>
            </a:r>
            <a:r>
              <a:rPr lang="en-US" dirty="0"/>
              <a:t> </a:t>
            </a:r>
            <a:r>
              <a:rPr lang="en-US" dirty="0" err="1"/>
              <a:t>đàn</a:t>
            </a:r>
            <a:r>
              <a:rPr lang="en-US" dirty="0"/>
              <a:t> </a:t>
            </a:r>
            <a:r>
              <a:rPr lang="en-US" dirty="0" err="1"/>
              <a:t>hồi</a:t>
            </a:r>
            <a:r>
              <a:rPr lang="en-US" dirty="0"/>
              <a:t>, </a:t>
            </a:r>
            <a:r>
              <a:rPr lang="en-US" dirty="0" err="1"/>
              <a:t>hoa</a:t>
            </a:r>
            <a:r>
              <a:rPr lang="en-US" dirty="0"/>
              <a:t> </a:t>
            </a:r>
            <a:r>
              <a:rPr lang="en-US" dirty="0" err="1"/>
              <a:t>văn</a:t>
            </a:r>
            <a:r>
              <a:rPr lang="en-US" dirty="0"/>
              <a:t> </a:t>
            </a:r>
            <a:r>
              <a:rPr lang="en-US" dirty="0" err="1"/>
              <a:t>nhỏ</a:t>
            </a:r>
            <a:r>
              <a:rPr lang="en-US" dirty="0"/>
              <a:t>.</a:t>
            </a:r>
          </a:p>
          <a:p>
            <a:r>
              <a:rPr lang="en-US" dirty="0"/>
              <a:t>C. </a:t>
            </a:r>
            <a:r>
              <a:rPr lang="en-US" dirty="0" err="1"/>
              <a:t>Mặt</a:t>
            </a:r>
            <a:r>
              <a:rPr lang="en-US" dirty="0"/>
              <a:t> </a:t>
            </a:r>
            <a:r>
              <a:rPr lang="en-US" dirty="0" err="1"/>
              <a:t>vải</a:t>
            </a:r>
            <a:r>
              <a:rPr lang="en-US" dirty="0"/>
              <a:t> </a:t>
            </a:r>
            <a:r>
              <a:rPr lang="en-US" dirty="0" err="1"/>
              <a:t>bóng</a:t>
            </a:r>
            <a:r>
              <a:rPr lang="en-US" dirty="0"/>
              <a:t>, </a:t>
            </a:r>
            <a:r>
              <a:rPr lang="en-US" dirty="0" err="1"/>
              <a:t>thô</a:t>
            </a:r>
            <a:r>
              <a:rPr lang="en-US" dirty="0"/>
              <a:t>, </a:t>
            </a:r>
            <a:r>
              <a:rPr lang="en-US" dirty="0" err="1"/>
              <a:t>xốp</a:t>
            </a:r>
            <a:r>
              <a:rPr lang="en-US" dirty="0"/>
              <a:t>, </a:t>
            </a:r>
            <a:r>
              <a:rPr lang="en-US" dirty="0" err="1"/>
              <a:t>có</a:t>
            </a:r>
            <a:r>
              <a:rPr lang="en-US" dirty="0"/>
              <a:t> </a:t>
            </a:r>
            <a:r>
              <a:rPr lang="en-US" dirty="0" err="1"/>
              <a:t>độ</a:t>
            </a:r>
            <a:r>
              <a:rPr lang="en-US" dirty="0"/>
              <a:t> </a:t>
            </a:r>
            <a:r>
              <a:rPr lang="en-US" dirty="0" err="1"/>
              <a:t>đàn</a:t>
            </a:r>
            <a:r>
              <a:rPr lang="en-US" dirty="0"/>
              <a:t> </a:t>
            </a:r>
            <a:r>
              <a:rPr lang="en-US" dirty="0" err="1"/>
              <a:t>hồi</a:t>
            </a:r>
            <a:r>
              <a:rPr lang="en-US" dirty="0"/>
              <a:t>.</a:t>
            </a:r>
          </a:p>
          <a:p>
            <a:r>
              <a:rPr lang="en-US" dirty="0"/>
              <a:t>D. </a:t>
            </a:r>
            <a:r>
              <a:rPr lang="en-US" dirty="0" err="1"/>
              <a:t>Vải</a:t>
            </a:r>
            <a:r>
              <a:rPr lang="en-US" dirty="0"/>
              <a:t> </a:t>
            </a:r>
            <a:r>
              <a:rPr lang="en-US" dirty="0" err="1"/>
              <a:t>có</a:t>
            </a:r>
            <a:r>
              <a:rPr lang="en-US" dirty="0"/>
              <a:t> </a:t>
            </a:r>
            <a:r>
              <a:rPr lang="en-US" dirty="0" err="1"/>
              <a:t>hoa</a:t>
            </a:r>
            <a:r>
              <a:rPr lang="en-US" dirty="0"/>
              <a:t> </a:t>
            </a:r>
            <a:r>
              <a:rPr lang="en-US" dirty="0" err="1"/>
              <a:t>văn</a:t>
            </a:r>
            <a:r>
              <a:rPr lang="en-US" dirty="0"/>
              <a:t> to.</a:t>
            </a:r>
          </a:p>
          <a:p>
            <a:r>
              <a:rPr lang="en-US" b="1" dirty="0" err="1"/>
              <a:t>Câu</a:t>
            </a:r>
            <a:r>
              <a:rPr lang="en-US" b="1" dirty="0"/>
              <a:t> 3. </a:t>
            </a:r>
            <a:r>
              <a:rPr lang="en-US" b="1" dirty="0" err="1"/>
              <a:t>Đối</a:t>
            </a:r>
            <a:r>
              <a:rPr lang="en-US" b="1" dirty="0"/>
              <a:t> </a:t>
            </a:r>
            <a:r>
              <a:rPr lang="en-US" b="1" dirty="0" err="1"/>
              <a:t>với</a:t>
            </a:r>
            <a:r>
              <a:rPr lang="en-US" b="1" dirty="0"/>
              <a:t> </a:t>
            </a:r>
            <a:r>
              <a:rPr lang="en-US" b="1" dirty="0" err="1"/>
              <a:t>người</a:t>
            </a:r>
            <a:r>
              <a:rPr lang="en-US" b="1" dirty="0"/>
              <a:t> </a:t>
            </a:r>
            <a:r>
              <a:rPr lang="en-US" b="1" dirty="0" err="1"/>
              <a:t>có</a:t>
            </a:r>
            <a:r>
              <a:rPr lang="en-US" b="1" dirty="0"/>
              <a:t> </a:t>
            </a:r>
            <a:r>
              <a:rPr lang="en-US" b="1" dirty="0" err="1"/>
              <a:t>vóc</a:t>
            </a:r>
            <a:r>
              <a:rPr lang="en-US" b="1" dirty="0"/>
              <a:t> </a:t>
            </a:r>
            <a:r>
              <a:rPr lang="en-US" b="1" dirty="0" err="1"/>
              <a:t>dáng</a:t>
            </a:r>
            <a:r>
              <a:rPr lang="en-US" b="1" dirty="0"/>
              <a:t> </a:t>
            </a:r>
            <a:r>
              <a:rPr lang="en-US" b="1" dirty="0" err="1"/>
              <a:t>thấp</a:t>
            </a:r>
            <a:r>
              <a:rPr lang="en-US" b="1" dirty="0"/>
              <a:t>, </a:t>
            </a:r>
            <a:r>
              <a:rPr lang="en-US" b="1" dirty="0" err="1"/>
              <a:t>bé</a:t>
            </a:r>
            <a:r>
              <a:rPr lang="en-US" b="1" dirty="0"/>
              <a:t> </a:t>
            </a:r>
            <a:r>
              <a:rPr lang="en-US" b="1" dirty="0" err="1"/>
              <a:t>cần</a:t>
            </a:r>
            <a:r>
              <a:rPr lang="en-US" b="1" dirty="0"/>
              <a:t> </a:t>
            </a:r>
            <a:r>
              <a:rPr lang="en-US" b="1" dirty="0" err="1"/>
              <a:t>lựa</a:t>
            </a:r>
            <a:r>
              <a:rPr lang="en-US" b="1" dirty="0"/>
              <a:t> </a:t>
            </a:r>
            <a:r>
              <a:rPr lang="en-US" b="1" dirty="0" err="1"/>
              <a:t>chọn</a:t>
            </a:r>
            <a:r>
              <a:rPr lang="en-US" b="1" dirty="0"/>
              <a:t> </a:t>
            </a:r>
            <a:r>
              <a:rPr lang="en-US" b="1" dirty="0" err="1"/>
              <a:t>trang</a:t>
            </a:r>
            <a:r>
              <a:rPr lang="en-US" b="1" dirty="0"/>
              <a:t> </a:t>
            </a:r>
            <a:r>
              <a:rPr lang="en-US" b="1" dirty="0" err="1"/>
              <a:t>phục</a:t>
            </a:r>
            <a:r>
              <a:rPr lang="en-US" b="1" dirty="0"/>
              <a:t> </a:t>
            </a:r>
            <a:r>
              <a:rPr lang="en-US" b="1" dirty="0" err="1"/>
              <a:t>có</a:t>
            </a:r>
            <a:r>
              <a:rPr lang="en-US" b="1" dirty="0"/>
              <a:t> </a:t>
            </a:r>
            <a:r>
              <a:rPr lang="en-US" b="1" dirty="0" err="1"/>
              <a:t>màu</a:t>
            </a:r>
            <a:r>
              <a:rPr lang="en-US" b="1" dirty="0"/>
              <a:t> </a:t>
            </a:r>
            <a:r>
              <a:rPr lang="en-US" b="1" dirty="0" err="1"/>
              <a:t>sắc</a:t>
            </a:r>
            <a:r>
              <a:rPr lang="en-US" b="1" dirty="0"/>
              <a:t> </a:t>
            </a:r>
            <a:r>
              <a:rPr lang="en-US" b="1" dirty="0" err="1"/>
              <a:t>như</a:t>
            </a:r>
            <a:r>
              <a:rPr lang="en-US" b="1" dirty="0"/>
              <a:t> </a:t>
            </a:r>
            <a:r>
              <a:rPr lang="en-US" b="1" dirty="0" err="1"/>
              <a:t>thế</a:t>
            </a:r>
            <a:r>
              <a:rPr lang="en-US" b="1" dirty="0"/>
              <a:t> </a:t>
            </a:r>
            <a:r>
              <a:rPr lang="en-US" b="1" dirty="0" err="1"/>
              <a:t>nào</a:t>
            </a:r>
            <a:r>
              <a:rPr lang="en-US" b="1" dirty="0"/>
              <a:t>?</a:t>
            </a:r>
            <a:endParaRPr lang="en-US" dirty="0"/>
          </a:p>
          <a:p>
            <a:r>
              <a:rPr lang="en-US" dirty="0"/>
              <a:t>A. </a:t>
            </a:r>
            <a:r>
              <a:rPr lang="en-US" dirty="0" err="1"/>
              <a:t>Màu</a:t>
            </a:r>
            <a:r>
              <a:rPr lang="en-US" dirty="0"/>
              <a:t> </a:t>
            </a:r>
            <a:r>
              <a:rPr lang="en-US" dirty="0" err="1"/>
              <a:t>sắc</a:t>
            </a:r>
            <a:r>
              <a:rPr lang="en-US" dirty="0"/>
              <a:t> </a:t>
            </a:r>
            <a:r>
              <a:rPr lang="en-US" dirty="0" err="1"/>
              <a:t>như</a:t>
            </a:r>
            <a:r>
              <a:rPr lang="en-US" dirty="0"/>
              <a:t> </a:t>
            </a:r>
            <a:r>
              <a:rPr lang="en-US" dirty="0" err="1"/>
              <a:t>màu</a:t>
            </a:r>
            <a:r>
              <a:rPr lang="en-US" dirty="0"/>
              <a:t> </a:t>
            </a:r>
            <a:r>
              <a:rPr lang="en-US" dirty="0" err="1"/>
              <a:t>trắng</a:t>
            </a:r>
            <a:r>
              <a:rPr lang="en-US" dirty="0"/>
              <a:t>, </a:t>
            </a:r>
            <a:r>
              <a:rPr lang="en-US" dirty="0" err="1"/>
              <a:t>xanh</a:t>
            </a:r>
            <a:r>
              <a:rPr lang="en-US" dirty="0"/>
              <a:t> </a:t>
            </a:r>
            <a:r>
              <a:rPr lang="en-US" dirty="0" err="1"/>
              <a:t>nhạt</a:t>
            </a:r>
            <a:r>
              <a:rPr lang="en-US" dirty="0"/>
              <a:t>, </a:t>
            </a:r>
            <a:r>
              <a:rPr lang="en-US" dirty="0" err="1"/>
              <a:t>hồng</a:t>
            </a:r>
            <a:r>
              <a:rPr lang="en-US" dirty="0"/>
              <a:t> </a:t>
            </a:r>
            <a:r>
              <a:rPr lang="en-US" dirty="0" err="1"/>
              <a:t>nhạt</a:t>
            </a:r>
            <a:r>
              <a:rPr lang="en-US" dirty="0"/>
              <a:t>, </a:t>
            </a:r>
            <a:r>
              <a:rPr lang="en-US" dirty="0" err="1"/>
              <a:t>vàng</a:t>
            </a:r>
            <a:r>
              <a:rPr lang="en-US" dirty="0"/>
              <a:t> </a:t>
            </a:r>
            <a:r>
              <a:rPr lang="en-US" dirty="0" err="1"/>
              <a:t>nhạt</a:t>
            </a:r>
            <a:r>
              <a:rPr lang="en-US" dirty="0"/>
              <a:t>, </a:t>
            </a:r>
            <a:r>
              <a:rPr lang="en-US" dirty="0" err="1"/>
              <a:t>đen</a:t>
            </a:r>
            <a:r>
              <a:rPr lang="en-US" dirty="0"/>
              <a:t>, </a:t>
            </a:r>
            <a:r>
              <a:rPr lang="en-US" dirty="0" err="1"/>
              <a:t>xám</a:t>
            </a:r>
            <a:r>
              <a:rPr lang="en-US" dirty="0"/>
              <a:t>.</a:t>
            </a:r>
          </a:p>
          <a:p>
            <a:r>
              <a:rPr lang="en-US" dirty="0"/>
              <a:t>B. </a:t>
            </a:r>
            <a:r>
              <a:rPr lang="en-US" dirty="0" err="1"/>
              <a:t>Màu</a:t>
            </a:r>
            <a:r>
              <a:rPr lang="en-US" dirty="0"/>
              <a:t> </a:t>
            </a:r>
            <a:r>
              <a:rPr lang="en-US" dirty="0" err="1"/>
              <a:t>tối</a:t>
            </a:r>
            <a:r>
              <a:rPr lang="en-US" dirty="0"/>
              <a:t> </a:t>
            </a:r>
            <a:r>
              <a:rPr lang="en-US" dirty="0" err="1"/>
              <a:t>như</a:t>
            </a:r>
            <a:r>
              <a:rPr lang="en-US" dirty="0"/>
              <a:t> </a:t>
            </a:r>
            <a:r>
              <a:rPr lang="en-US" dirty="0" err="1"/>
              <a:t>màu</a:t>
            </a:r>
            <a:r>
              <a:rPr lang="en-US" dirty="0"/>
              <a:t> </a:t>
            </a:r>
            <a:r>
              <a:rPr lang="en-US" dirty="0" err="1"/>
              <a:t>đen</a:t>
            </a:r>
            <a:r>
              <a:rPr lang="en-US" dirty="0"/>
              <a:t>, </a:t>
            </a:r>
            <a:r>
              <a:rPr lang="en-US" dirty="0" err="1"/>
              <a:t>màu</a:t>
            </a:r>
            <a:r>
              <a:rPr lang="en-US" dirty="0"/>
              <a:t> </a:t>
            </a:r>
            <a:r>
              <a:rPr lang="en-US" dirty="0" err="1"/>
              <a:t>xanh</a:t>
            </a:r>
            <a:r>
              <a:rPr lang="en-US" dirty="0"/>
              <a:t> </a:t>
            </a:r>
            <a:r>
              <a:rPr lang="en-US" dirty="0" err="1"/>
              <a:t>đậm</a:t>
            </a:r>
            <a:r>
              <a:rPr lang="en-US" dirty="0"/>
              <a:t>, </a:t>
            </a:r>
            <a:r>
              <a:rPr lang="en-US" dirty="0" err="1"/>
              <a:t>màu</a:t>
            </a:r>
            <a:r>
              <a:rPr lang="en-US" dirty="0"/>
              <a:t> </a:t>
            </a:r>
            <a:r>
              <a:rPr lang="en-US" dirty="0" err="1"/>
              <a:t>nâu</a:t>
            </a:r>
            <a:r>
              <a:rPr lang="en-US" dirty="0"/>
              <a:t> </a:t>
            </a:r>
            <a:r>
              <a:rPr lang="en-US" dirty="0" err="1"/>
              <a:t>đậm</a:t>
            </a:r>
            <a:endParaRPr lang="en-US" dirty="0"/>
          </a:p>
          <a:p>
            <a:r>
              <a:rPr lang="en-US" dirty="0"/>
              <a:t>C. </a:t>
            </a:r>
            <a:r>
              <a:rPr lang="en-US" dirty="0" err="1"/>
              <a:t>Màu</a:t>
            </a:r>
            <a:r>
              <a:rPr lang="en-US" dirty="0"/>
              <a:t> </a:t>
            </a:r>
            <a:r>
              <a:rPr lang="en-US" dirty="0" err="1"/>
              <a:t>tươi</a:t>
            </a:r>
            <a:r>
              <a:rPr lang="en-US" dirty="0"/>
              <a:t> </a:t>
            </a:r>
            <a:r>
              <a:rPr lang="en-US" dirty="0" err="1"/>
              <a:t>sáng</a:t>
            </a:r>
            <a:r>
              <a:rPr lang="en-US" dirty="0"/>
              <a:t>, </a:t>
            </a:r>
            <a:r>
              <a:rPr lang="en-US" dirty="0" err="1"/>
              <a:t>đồng</a:t>
            </a:r>
            <a:r>
              <a:rPr lang="en-US" dirty="0"/>
              <a:t> </a:t>
            </a:r>
            <a:r>
              <a:rPr lang="en-US" dirty="0" err="1"/>
              <a:t>màu</a:t>
            </a:r>
            <a:r>
              <a:rPr lang="en-US" dirty="0"/>
              <a:t>.</a:t>
            </a:r>
          </a:p>
          <a:p>
            <a:r>
              <a:rPr lang="en-US" dirty="0"/>
              <a:t>D. </a:t>
            </a:r>
            <a:r>
              <a:rPr lang="en-US" dirty="0" err="1"/>
              <a:t>Hoa</a:t>
            </a:r>
            <a:r>
              <a:rPr lang="en-US" dirty="0"/>
              <a:t> </a:t>
            </a:r>
            <a:r>
              <a:rPr lang="en-US" dirty="0" err="1"/>
              <a:t>văn</a:t>
            </a:r>
            <a:r>
              <a:rPr lang="en-US" dirty="0"/>
              <a:t> </a:t>
            </a:r>
            <a:r>
              <a:rPr lang="en-US" dirty="0" err="1"/>
              <a:t>nhỏ</a:t>
            </a:r>
            <a:r>
              <a:rPr lang="en-US" dirty="0"/>
              <a:t>, </a:t>
            </a:r>
            <a:r>
              <a:rPr lang="en-US" dirty="0" err="1"/>
              <a:t>vân</a:t>
            </a:r>
            <a:r>
              <a:rPr lang="en-US" dirty="0"/>
              <a:t> </a:t>
            </a:r>
            <a:r>
              <a:rPr lang="en-US" dirty="0" err="1"/>
              <a:t>ngang</a:t>
            </a:r>
            <a:r>
              <a:rPr lang="en-US" dirty="0"/>
              <a:t>.</a:t>
            </a:r>
          </a:p>
          <a:p>
            <a:endParaRPr lang="en-US" dirty="0"/>
          </a:p>
        </p:txBody>
      </p:sp>
    </p:spTree>
    <p:extLst>
      <p:ext uri="{BB962C8B-B14F-4D97-AF65-F5344CB8AC3E}">
        <p14:creationId xmlns:p14="http://schemas.microsoft.com/office/powerpoint/2010/main" val="96706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Câu</a:t>
            </a:r>
            <a:r>
              <a:rPr lang="en-US" b="1" dirty="0"/>
              <a:t> </a:t>
            </a:r>
            <a:r>
              <a:rPr lang="en-US" b="1" dirty="0" smtClean="0"/>
              <a:t>4. </a:t>
            </a:r>
            <a:r>
              <a:rPr lang="en-US" b="1" dirty="0" err="1"/>
              <a:t>Em</a:t>
            </a:r>
            <a:r>
              <a:rPr lang="en-US" b="1" dirty="0"/>
              <a:t> </a:t>
            </a:r>
            <a:r>
              <a:rPr lang="en-US" b="1" dirty="0" err="1"/>
              <a:t>hãy</a:t>
            </a:r>
            <a:r>
              <a:rPr lang="en-US" b="1" dirty="0"/>
              <a:t> </a:t>
            </a:r>
            <a:r>
              <a:rPr lang="en-US" b="1" dirty="0" err="1"/>
              <a:t>cho</a:t>
            </a:r>
            <a:r>
              <a:rPr lang="en-US" b="1" dirty="0"/>
              <a:t> </a:t>
            </a:r>
            <a:r>
              <a:rPr lang="en-US" b="1" dirty="0" err="1"/>
              <a:t>biết</a:t>
            </a:r>
            <a:r>
              <a:rPr lang="en-US" b="1" dirty="0"/>
              <a:t>, </a:t>
            </a:r>
            <a:r>
              <a:rPr lang="en-US" b="1" dirty="0" err="1"/>
              <a:t>trẻ</a:t>
            </a:r>
            <a:r>
              <a:rPr lang="en-US" b="1" dirty="0"/>
              <a:t> </a:t>
            </a:r>
            <a:r>
              <a:rPr lang="en-US" b="1" dirty="0" err="1"/>
              <a:t>em</a:t>
            </a:r>
            <a:r>
              <a:rPr lang="en-US" b="1" dirty="0"/>
              <a:t> </a:t>
            </a:r>
            <a:r>
              <a:rPr lang="en-US" b="1" dirty="0" err="1"/>
              <a:t>nên</a:t>
            </a:r>
            <a:r>
              <a:rPr lang="en-US" b="1" dirty="0"/>
              <a:t> </a:t>
            </a:r>
            <a:r>
              <a:rPr lang="en-US" b="1" dirty="0" err="1"/>
              <a:t>sử</a:t>
            </a:r>
            <a:r>
              <a:rPr lang="en-US" b="1" dirty="0"/>
              <a:t> </a:t>
            </a:r>
            <a:r>
              <a:rPr lang="en-US" b="1" dirty="0" err="1"/>
              <a:t>dụng</a:t>
            </a:r>
            <a:r>
              <a:rPr lang="en-US" b="1" dirty="0"/>
              <a:t> </a:t>
            </a:r>
            <a:r>
              <a:rPr lang="en-US" b="1" dirty="0" err="1"/>
              <a:t>loại</a:t>
            </a:r>
            <a:r>
              <a:rPr lang="en-US" b="1" dirty="0"/>
              <a:t> </a:t>
            </a:r>
            <a:r>
              <a:rPr lang="en-US" b="1" dirty="0" err="1"/>
              <a:t>trang</a:t>
            </a:r>
            <a:r>
              <a:rPr lang="en-US" b="1" dirty="0"/>
              <a:t> </a:t>
            </a:r>
            <a:r>
              <a:rPr lang="en-US" b="1" dirty="0" err="1"/>
              <a:t>phục</a:t>
            </a:r>
            <a:r>
              <a:rPr lang="en-US" b="1" dirty="0"/>
              <a:t> </a:t>
            </a:r>
            <a:r>
              <a:rPr lang="en-US" b="1" dirty="0" err="1"/>
              <a:t>nào</a:t>
            </a:r>
            <a:r>
              <a:rPr lang="en-US" b="1" dirty="0"/>
              <a:t>?</a:t>
            </a:r>
            <a:endParaRPr lang="en-US" dirty="0"/>
          </a:p>
          <a:p>
            <a:r>
              <a:rPr lang="en-US" dirty="0"/>
              <a:t>A. </a:t>
            </a:r>
            <a:r>
              <a:rPr lang="en-US" dirty="0" err="1"/>
              <a:t>Kiểu</a:t>
            </a:r>
            <a:r>
              <a:rPr lang="en-US" dirty="0"/>
              <a:t> </a:t>
            </a:r>
            <a:r>
              <a:rPr lang="en-US" dirty="0" err="1"/>
              <a:t>dáng</a:t>
            </a:r>
            <a:r>
              <a:rPr lang="en-US" dirty="0"/>
              <a:t> </a:t>
            </a:r>
            <a:r>
              <a:rPr lang="en-US" dirty="0" err="1"/>
              <a:t>rộng</a:t>
            </a:r>
            <a:r>
              <a:rPr lang="en-US" dirty="0"/>
              <a:t>, </a:t>
            </a:r>
            <a:r>
              <a:rPr lang="en-US" dirty="0" err="1"/>
              <a:t>thoải</a:t>
            </a:r>
            <a:r>
              <a:rPr lang="en-US" dirty="0"/>
              <a:t> </a:t>
            </a:r>
            <a:r>
              <a:rPr lang="en-US" dirty="0" err="1"/>
              <a:t>mái</a:t>
            </a:r>
            <a:r>
              <a:rPr lang="en-US" dirty="0"/>
              <a:t>, </a:t>
            </a:r>
            <a:r>
              <a:rPr lang="en-US" dirty="0" err="1"/>
              <a:t>màu</a:t>
            </a:r>
            <a:r>
              <a:rPr lang="en-US" dirty="0"/>
              <a:t> </a:t>
            </a:r>
            <a:r>
              <a:rPr lang="en-US" dirty="0" err="1"/>
              <a:t>sắc</a:t>
            </a:r>
            <a:r>
              <a:rPr lang="en-US" dirty="0"/>
              <a:t> </a:t>
            </a:r>
            <a:r>
              <a:rPr lang="en-US" dirty="0" err="1"/>
              <a:t>tươi</a:t>
            </a:r>
            <a:r>
              <a:rPr lang="en-US" dirty="0"/>
              <a:t> </a:t>
            </a:r>
            <a:r>
              <a:rPr lang="en-US" dirty="0" err="1"/>
              <a:t>sáng</a:t>
            </a:r>
            <a:r>
              <a:rPr lang="en-US" dirty="0"/>
              <a:t>, </a:t>
            </a:r>
            <a:r>
              <a:rPr lang="en-US" dirty="0" err="1"/>
              <a:t>dễ</a:t>
            </a:r>
            <a:r>
              <a:rPr lang="en-US" dirty="0"/>
              <a:t> </a:t>
            </a:r>
            <a:r>
              <a:rPr lang="en-US" dirty="0" err="1"/>
              <a:t>thấm</a:t>
            </a:r>
            <a:r>
              <a:rPr lang="en-US" dirty="0"/>
              <a:t> </a:t>
            </a:r>
            <a:r>
              <a:rPr lang="en-US" dirty="0" err="1"/>
              <a:t>hút</a:t>
            </a:r>
            <a:r>
              <a:rPr lang="en-US" dirty="0"/>
              <a:t> </a:t>
            </a:r>
            <a:r>
              <a:rPr lang="en-US" dirty="0" err="1"/>
              <a:t>mồ</a:t>
            </a:r>
            <a:r>
              <a:rPr lang="en-US" dirty="0"/>
              <a:t> </a:t>
            </a:r>
            <a:r>
              <a:rPr lang="en-US" dirty="0" err="1"/>
              <a:t>hôi</a:t>
            </a:r>
            <a:r>
              <a:rPr lang="en-US" dirty="0"/>
              <a:t>, </a:t>
            </a:r>
            <a:r>
              <a:rPr lang="en-US" dirty="0" err="1"/>
              <a:t>có</a:t>
            </a:r>
            <a:r>
              <a:rPr lang="en-US" dirty="0"/>
              <a:t> </a:t>
            </a:r>
            <a:r>
              <a:rPr lang="en-US" dirty="0" err="1"/>
              <a:t>độ</a:t>
            </a:r>
            <a:r>
              <a:rPr lang="en-US" dirty="0"/>
              <a:t> co </a:t>
            </a:r>
            <a:r>
              <a:rPr lang="en-US" dirty="0" err="1"/>
              <a:t>giãn</a:t>
            </a:r>
            <a:r>
              <a:rPr lang="en-US" dirty="0"/>
              <a:t>.</a:t>
            </a:r>
          </a:p>
          <a:p>
            <a:r>
              <a:rPr lang="en-US" dirty="0"/>
              <a:t>B. </a:t>
            </a:r>
            <a:r>
              <a:rPr lang="en-US" dirty="0" err="1"/>
              <a:t>Đa</a:t>
            </a:r>
            <a:r>
              <a:rPr lang="en-US" dirty="0"/>
              <a:t> </a:t>
            </a:r>
            <a:r>
              <a:rPr lang="en-US" dirty="0" err="1"/>
              <a:t>dạng</a:t>
            </a:r>
            <a:r>
              <a:rPr lang="en-US" dirty="0"/>
              <a:t>, </a:t>
            </a:r>
            <a:r>
              <a:rPr lang="en-US" dirty="0" err="1"/>
              <a:t>phong</a:t>
            </a:r>
            <a:r>
              <a:rPr lang="en-US" dirty="0"/>
              <a:t> </a:t>
            </a:r>
            <a:r>
              <a:rPr lang="en-US" dirty="0" err="1"/>
              <a:t>phú</a:t>
            </a:r>
            <a:r>
              <a:rPr lang="en-US" dirty="0"/>
              <a:t> </a:t>
            </a:r>
            <a:r>
              <a:rPr lang="en-US" dirty="0" err="1"/>
              <a:t>về</a:t>
            </a:r>
            <a:r>
              <a:rPr lang="en-US" dirty="0"/>
              <a:t> </a:t>
            </a:r>
            <a:r>
              <a:rPr lang="en-US" dirty="0" err="1"/>
              <a:t>kiểu</a:t>
            </a:r>
            <a:r>
              <a:rPr lang="en-US" dirty="0"/>
              <a:t> </a:t>
            </a:r>
            <a:r>
              <a:rPr lang="en-US" dirty="0" err="1"/>
              <a:t>dáng</a:t>
            </a:r>
            <a:r>
              <a:rPr lang="en-US" dirty="0"/>
              <a:t> </a:t>
            </a:r>
            <a:r>
              <a:rPr lang="en-US" dirty="0" err="1"/>
              <a:t>và</a:t>
            </a:r>
            <a:r>
              <a:rPr lang="en-US" dirty="0"/>
              <a:t> </a:t>
            </a:r>
            <a:r>
              <a:rPr lang="en-US" dirty="0" err="1"/>
              <a:t>chất</a:t>
            </a:r>
            <a:r>
              <a:rPr lang="en-US" dirty="0"/>
              <a:t> </a:t>
            </a:r>
            <a:r>
              <a:rPr lang="en-US" dirty="0" err="1"/>
              <a:t>lượng</a:t>
            </a:r>
            <a:r>
              <a:rPr lang="en-US" dirty="0"/>
              <a:t>, </a:t>
            </a:r>
            <a:r>
              <a:rPr lang="en-US" dirty="0" err="1"/>
              <a:t>màu</a:t>
            </a:r>
            <a:r>
              <a:rPr lang="en-US" dirty="0"/>
              <a:t> </a:t>
            </a:r>
            <a:r>
              <a:rPr lang="en-US" dirty="0" err="1"/>
              <a:t>sắc</a:t>
            </a:r>
            <a:r>
              <a:rPr lang="en-US" dirty="0"/>
              <a:t> </a:t>
            </a:r>
            <a:r>
              <a:rPr lang="en-US" dirty="0" err="1"/>
              <a:t>tươi</a:t>
            </a:r>
            <a:r>
              <a:rPr lang="en-US" dirty="0"/>
              <a:t> </a:t>
            </a:r>
            <a:r>
              <a:rPr lang="en-US" dirty="0" err="1"/>
              <a:t>trẻ</a:t>
            </a:r>
            <a:r>
              <a:rPr lang="en-US" dirty="0"/>
              <a:t>.</a:t>
            </a:r>
          </a:p>
          <a:p>
            <a:r>
              <a:rPr lang="en-US" dirty="0"/>
              <a:t>C. </a:t>
            </a:r>
            <a:r>
              <a:rPr lang="en-US" dirty="0" err="1"/>
              <a:t>Kiểu</a:t>
            </a:r>
            <a:r>
              <a:rPr lang="en-US" dirty="0"/>
              <a:t> </a:t>
            </a:r>
            <a:r>
              <a:rPr lang="en-US" dirty="0" err="1"/>
              <a:t>dáng</a:t>
            </a:r>
            <a:r>
              <a:rPr lang="en-US" dirty="0"/>
              <a:t>, </a:t>
            </a:r>
            <a:r>
              <a:rPr lang="en-US" dirty="0" err="1"/>
              <a:t>chất</a:t>
            </a:r>
            <a:r>
              <a:rPr lang="en-US" dirty="0"/>
              <a:t> </a:t>
            </a:r>
            <a:r>
              <a:rPr lang="en-US" dirty="0" err="1"/>
              <a:t>liệu</a:t>
            </a:r>
            <a:r>
              <a:rPr lang="en-US" dirty="0"/>
              <a:t>, </a:t>
            </a:r>
            <a:r>
              <a:rPr lang="en-US" dirty="0" err="1"/>
              <a:t>màu</a:t>
            </a:r>
            <a:r>
              <a:rPr lang="en-US" dirty="0"/>
              <a:t> </a:t>
            </a:r>
            <a:r>
              <a:rPr lang="en-US" dirty="0" err="1"/>
              <a:t>sắc</a:t>
            </a:r>
            <a:r>
              <a:rPr lang="en-US" dirty="0"/>
              <a:t> </a:t>
            </a:r>
            <a:r>
              <a:rPr lang="en-US" dirty="0" err="1"/>
              <a:t>trang</a:t>
            </a:r>
            <a:r>
              <a:rPr lang="en-US" dirty="0"/>
              <a:t> </a:t>
            </a:r>
            <a:r>
              <a:rPr lang="en-US" dirty="0" err="1"/>
              <a:t>nhã</a:t>
            </a:r>
            <a:r>
              <a:rPr lang="en-US" dirty="0"/>
              <a:t>, </a:t>
            </a:r>
            <a:r>
              <a:rPr lang="en-US" dirty="0" err="1"/>
              <a:t>lịch</a:t>
            </a:r>
            <a:r>
              <a:rPr lang="en-US" dirty="0"/>
              <a:t> </a:t>
            </a:r>
            <a:r>
              <a:rPr lang="en-US" dirty="0" err="1"/>
              <a:t>sự</a:t>
            </a:r>
            <a:r>
              <a:rPr lang="en-US" dirty="0"/>
              <a:t>.</a:t>
            </a:r>
          </a:p>
          <a:p>
            <a:r>
              <a:rPr lang="en-US" dirty="0"/>
              <a:t>D. </a:t>
            </a:r>
            <a:r>
              <a:rPr lang="en-US" dirty="0" err="1"/>
              <a:t>Kiểu</a:t>
            </a:r>
            <a:r>
              <a:rPr lang="en-US" dirty="0"/>
              <a:t> </a:t>
            </a:r>
            <a:r>
              <a:rPr lang="en-US" dirty="0" err="1"/>
              <a:t>dáng</a:t>
            </a:r>
            <a:r>
              <a:rPr lang="en-US" dirty="0"/>
              <a:t> </a:t>
            </a:r>
            <a:r>
              <a:rPr lang="en-US" dirty="0" err="1"/>
              <a:t>bó</a:t>
            </a:r>
            <a:r>
              <a:rPr lang="en-US" dirty="0"/>
              <a:t> </a:t>
            </a:r>
            <a:r>
              <a:rPr lang="en-US" dirty="0" err="1"/>
              <a:t>sát</a:t>
            </a:r>
            <a:r>
              <a:rPr lang="en-US" dirty="0"/>
              <a:t>, </a:t>
            </a:r>
            <a:r>
              <a:rPr lang="en-US" dirty="0" err="1"/>
              <a:t>màu</a:t>
            </a:r>
            <a:r>
              <a:rPr lang="en-US" dirty="0"/>
              <a:t> </a:t>
            </a:r>
            <a:r>
              <a:rPr lang="en-US" dirty="0" err="1"/>
              <a:t>tối</a:t>
            </a:r>
            <a:r>
              <a:rPr lang="en-US" dirty="0"/>
              <a:t>, </a:t>
            </a:r>
            <a:r>
              <a:rPr lang="en-US" dirty="0" err="1"/>
              <a:t>ít</a:t>
            </a:r>
            <a:r>
              <a:rPr lang="en-US" dirty="0"/>
              <a:t> </a:t>
            </a:r>
            <a:r>
              <a:rPr lang="en-US" dirty="0" err="1"/>
              <a:t>thấm</a:t>
            </a:r>
            <a:r>
              <a:rPr lang="en-US" dirty="0"/>
              <a:t> </a:t>
            </a:r>
            <a:r>
              <a:rPr lang="en-US" dirty="0" err="1"/>
              <a:t>hút</a:t>
            </a:r>
            <a:r>
              <a:rPr lang="en-US" dirty="0"/>
              <a:t> </a:t>
            </a:r>
            <a:r>
              <a:rPr lang="en-US" dirty="0" err="1"/>
              <a:t>mồ</a:t>
            </a:r>
            <a:r>
              <a:rPr lang="en-US" dirty="0"/>
              <a:t> </a:t>
            </a:r>
            <a:r>
              <a:rPr lang="en-US" dirty="0" err="1"/>
              <a:t>hôi</a:t>
            </a:r>
            <a:r>
              <a:rPr lang="en-US" dirty="0"/>
              <a:t>.</a:t>
            </a:r>
          </a:p>
          <a:p>
            <a:endParaRPr lang="en-US" dirty="0"/>
          </a:p>
        </p:txBody>
      </p:sp>
    </p:spTree>
    <p:extLst>
      <p:ext uri="{BB962C8B-B14F-4D97-AF65-F5344CB8AC3E}">
        <p14:creationId xmlns:p14="http://schemas.microsoft.com/office/powerpoint/2010/main" val="174092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6|0.7|0.3|0.3|0.3|0.3"/>
</p:tagLst>
</file>

<file path=ppt/tags/tag2.xml><?xml version="1.0" encoding="utf-8"?>
<p:tagLst xmlns:a="http://schemas.openxmlformats.org/drawingml/2006/main" xmlns:r="http://schemas.openxmlformats.org/officeDocument/2006/relationships" xmlns:p="http://schemas.openxmlformats.org/presentationml/2006/main">
  <p:tag name="TIMING" val="|0.6|0.7|0.3|0.3|0.3|0.3"/>
</p:tagLst>
</file>

<file path=ppt/tags/tag3.xml><?xml version="1.0" encoding="utf-8"?>
<p:tagLst xmlns:a="http://schemas.openxmlformats.org/drawingml/2006/main" xmlns:r="http://schemas.openxmlformats.org/officeDocument/2006/relationships" xmlns:p="http://schemas.openxmlformats.org/presentationml/2006/main">
  <p:tag name="TIMING" val="|0.6|0.7|0.3|0.3|0.3|0.3"/>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4110</TotalTime>
  <Words>604</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Lato Light</vt:lpstr>
      <vt:lpstr>Tahoma</vt:lpstr>
      <vt:lpstr>Times New Roman</vt:lpstr>
      <vt:lpstr>Trebuchet MS</vt:lpstr>
      <vt:lpstr>VNI-Times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VHOADIU</dc:creator>
  <cp:lastModifiedBy>VHOADIU</cp:lastModifiedBy>
  <cp:revision>10</cp:revision>
  <dcterms:created xsi:type="dcterms:W3CDTF">2024-02-20T00:40:46Z</dcterms:created>
  <dcterms:modified xsi:type="dcterms:W3CDTF">2025-02-08T22:16:50Z</dcterms:modified>
</cp:coreProperties>
</file>