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0.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1.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2.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3.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4.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5.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theme/theme16.xml" ContentType="application/vnd.openxmlformats-officedocument.theme+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17.xml" ContentType="application/vnd.openxmlformats-officedocument.theme+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theme/theme18.xml" ContentType="application/vnd.openxmlformats-officedocument.theme+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theme/theme19.xml" ContentType="application/vnd.openxmlformats-officedocument.theme+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6" r:id="rId4"/>
    <p:sldMasterId id="2147483699" r:id="rId5"/>
    <p:sldMasterId id="2147483712" r:id="rId6"/>
    <p:sldMasterId id="2147483725" r:id="rId7"/>
    <p:sldMasterId id="2147483738" r:id="rId8"/>
    <p:sldMasterId id="2147483751" r:id="rId9"/>
    <p:sldMasterId id="2147483764" r:id="rId10"/>
    <p:sldMasterId id="2147483777" r:id="rId11"/>
    <p:sldMasterId id="2147483790" r:id="rId12"/>
    <p:sldMasterId id="2147483803" r:id="rId13"/>
    <p:sldMasterId id="2147483816" r:id="rId14"/>
    <p:sldMasterId id="2147483829" r:id="rId15"/>
    <p:sldMasterId id="2147483842" r:id="rId16"/>
    <p:sldMasterId id="2147483855" r:id="rId17"/>
    <p:sldMasterId id="2147483868" r:id="rId18"/>
    <p:sldMasterId id="2147483881" r:id="rId19"/>
    <p:sldMasterId id="2147483894" r:id="rId20"/>
  </p:sldMasterIdLst>
  <p:notesMasterIdLst>
    <p:notesMasterId r:id="rId64"/>
  </p:notesMasterIdLst>
  <p:sldIdLst>
    <p:sldId id="258" r:id="rId21"/>
    <p:sldId id="256" r:id="rId22"/>
    <p:sldId id="257" r:id="rId23"/>
    <p:sldId id="259" r:id="rId24"/>
    <p:sldId id="260" r:id="rId25"/>
    <p:sldId id="261" r:id="rId26"/>
    <p:sldId id="262" r:id="rId27"/>
    <p:sldId id="263" r:id="rId28"/>
    <p:sldId id="265" r:id="rId29"/>
    <p:sldId id="264" r:id="rId30"/>
    <p:sldId id="274" r:id="rId31"/>
    <p:sldId id="275" r:id="rId32"/>
    <p:sldId id="272" r:id="rId33"/>
    <p:sldId id="273" r:id="rId34"/>
    <p:sldId id="276" r:id="rId35"/>
    <p:sldId id="271" r:id="rId36"/>
    <p:sldId id="278" r:id="rId37"/>
    <p:sldId id="279" r:id="rId38"/>
    <p:sldId id="280" r:id="rId39"/>
    <p:sldId id="267" r:id="rId40"/>
    <p:sldId id="281" r:id="rId41"/>
    <p:sldId id="282" r:id="rId42"/>
    <p:sldId id="283" r:id="rId43"/>
    <p:sldId id="284" r:id="rId44"/>
    <p:sldId id="285" r:id="rId45"/>
    <p:sldId id="286" r:id="rId46"/>
    <p:sldId id="287" r:id="rId47"/>
    <p:sldId id="288" r:id="rId48"/>
    <p:sldId id="289" r:id="rId49"/>
    <p:sldId id="290" r:id="rId50"/>
    <p:sldId id="291" r:id="rId51"/>
    <p:sldId id="277" r:id="rId52"/>
    <p:sldId id="292" r:id="rId53"/>
    <p:sldId id="293" r:id="rId54"/>
    <p:sldId id="294" r:id="rId55"/>
    <p:sldId id="295" r:id="rId56"/>
    <p:sldId id="269" r:id="rId57"/>
    <p:sldId id="270" r:id="rId58"/>
    <p:sldId id="296" r:id="rId59"/>
    <p:sldId id="297" r:id="rId60"/>
    <p:sldId id="298" r:id="rId61"/>
    <p:sldId id="299" r:id="rId62"/>
    <p:sldId id="300"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6.xml"/><Relationship Id="rId39" Type="http://schemas.openxmlformats.org/officeDocument/2006/relationships/slide" Target="slides/slide19.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slide" Target="slides/slide27.xml"/><Relationship Id="rId50" Type="http://schemas.openxmlformats.org/officeDocument/2006/relationships/slide" Target="slides/slide30.xml"/><Relationship Id="rId55" Type="http://schemas.openxmlformats.org/officeDocument/2006/relationships/slide" Target="slides/slide35.xml"/><Relationship Id="rId63" Type="http://schemas.openxmlformats.org/officeDocument/2006/relationships/slide" Target="slides/slide43.xml"/><Relationship Id="rId68"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53" Type="http://schemas.openxmlformats.org/officeDocument/2006/relationships/slide" Target="slides/slide33.xml"/><Relationship Id="rId58" Type="http://schemas.openxmlformats.org/officeDocument/2006/relationships/slide" Target="slides/slide38.xml"/><Relationship Id="rId66"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 Id="rId61" Type="http://schemas.openxmlformats.org/officeDocument/2006/relationships/slide" Target="slides/slide4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slide" Target="slides/slide40.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slide" Target="slides/slide28.xml"/><Relationship Id="rId56" Type="http://schemas.openxmlformats.org/officeDocument/2006/relationships/slide" Target="slides/slide36.xml"/><Relationship Id="rId64"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59" Type="http://schemas.openxmlformats.org/officeDocument/2006/relationships/slide" Target="slides/slide39.xml"/><Relationship Id="rId67" Type="http://schemas.openxmlformats.org/officeDocument/2006/relationships/theme" Target="theme/theme1.xml"/><Relationship Id="rId20" Type="http://schemas.openxmlformats.org/officeDocument/2006/relationships/slideMaster" Target="slideMasters/slideMaster20.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slide" Target="slides/slide4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ECA2D5-C623-4A12-AE2A-26AE7D0401A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D016E2A8-2612-4173-B5E2-5498611C6B0F}">
      <dgm:prSet phldrT="[Text]" custT="1"/>
      <dgm:spPr>
        <a:ln w="19050"/>
      </dgm:spPr>
      <dgm:t>
        <a:bodyPr/>
        <a:lstStyle/>
        <a:p>
          <a:r>
            <a:rPr lang="pt-BR" sz="3200" b="1" dirty="0" smtClean="0">
              <a:latin typeface="Times New Roman" panose="02020603050405020304" pitchFamily="18" charset="0"/>
              <a:cs typeface="Times New Roman" panose="02020603050405020304" pitchFamily="18" charset="0"/>
            </a:rPr>
            <a:t> Sự việc chính:</a:t>
          </a:r>
          <a:endParaRPr lang="en-US" sz="3200" b="1" dirty="0">
            <a:latin typeface="Times New Roman" panose="02020603050405020304" pitchFamily="18" charset="0"/>
            <a:cs typeface="Times New Roman" panose="02020603050405020304" pitchFamily="18" charset="0"/>
          </a:endParaRPr>
        </a:p>
      </dgm:t>
    </dgm:pt>
    <dgm:pt modelId="{99D1799C-15FB-47E3-97BB-5BB06AF66D0B}" type="parTrans" cxnId="{25D507CF-AF18-46F7-B2F5-DE8E1C17EFBD}">
      <dgm:prSet/>
      <dgm:spPr/>
      <dgm:t>
        <a:bodyPr/>
        <a:lstStyle/>
        <a:p>
          <a:endParaRPr lang="en-US"/>
        </a:p>
      </dgm:t>
    </dgm:pt>
    <dgm:pt modelId="{3AE1B481-B10A-455C-8B79-3868BD86B492}" type="sibTrans" cxnId="{25D507CF-AF18-46F7-B2F5-DE8E1C17EFBD}">
      <dgm:prSet/>
      <dgm:spPr/>
      <dgm:t>
        <a:bodyPr/>
        <a:lstStyle/>
        <a:p>
          <a:endParaRPr lang="en-US"/>
        </a:p>
      </dgm:t>
    </dgm:pt>
    <dgm:pt modelId="{A41BCD4A-7CDD-4995-9313-D84AE83A91E7}">
      <dgm:prSet phldrT="[Text]" custT="1"/>
      <dgm:spPr>
        <a:ln w="19050"/>
      </dgm:spPr>
      <dgm:t>
        <a:bodyPr/>
        <a:lstStyle/>
        <a:p>
          <a:r>
            <a:rPr lang="pt-BR" sz="2800" b="1" dirty="0" smtClean="0">
              <a:latin typeface="Times New Roman" panose="02020603050405020304" pitchFamily="18" charset="0"/>
              <a:cs typeface="Times New Roman" panose="02020603050405020304" pitchFamily="18" charset="0"/>
            </a:rPr>
            <a:t>(1) </a:t>
          </a:r>
          <a:r>
            <a:rPr lang="pt-BR" sz="2800" b="1" i="1" dirty="0" smtClean="0">
              <a:latin typeface="Times New Roman" panose="02020603050405020304" pitchFamily="18" charset="0"/>
              <a:cs typeface="Times New Roman" panose="02020603050405020304" pitchFamily="18" charset="0"/>
            </a:rPr>
            <a:t>Sự ra đời kì lạ</a:t>
          </a:r>
          <a:endParaRPr lang="en-US" sz="2800" b="1" dirty="0">
            <a:latin typeface="Times New Roman" panose="02020603050405020304" pitchFamily="18" charset="0"/>
            <a:cs typeface="Times New Roman" panose="02020603050405020304" pitchFamily="18" charset="0"/>
          </a:endParaRPr>
        </a:p>
      </dgm:t>
    </dgm:pt>
    <dgm:pt modelId="{A26AE29A-50B7-445E-8262-059FB80E928B}" type="parTrans" cxnId="{09A72985-92CF-4114-A90A-D6DE09DF8CD3}">
      <dgm:prSet/>
      <dgm:spPr>
        <a:ln w="19050"/>
      </dgm:spPr>
      <dgm:t>
        <a:bodyPr/>
        <a:lstStyle/>
        <a:p>
          <a:endParaRPr lang="en-US"/>
        </a:p>
      </dgm:t>
    </dgm:pt>
    <dgm:pt modelId="{4F913037-AD45-4124-9126-1F1639A3559B}" type="sibTrans" cxnId="{09A72985-92CF-4114-A90A-D6DE09DF8CD3}">
      <dgm:prSet/>
      <dgm:spPr/>
      <dgm:t>
        <a:bodyPr/>
        <a:lstStyle/>
        <a:p>
          <a:endParaRPr lang="en-US"/>
        </a:p>
      </dgm:t>
    </dgm:pt>
    <dgm:pt modelId="{C316DACE-5970-40A7-B06A-5433C202FA8F}">
      <dgm:prSet phldrT="[Text]" custT="1"/>
      <dgm:spPr>
        <a:ln w="19050"/>
      </dgm:spPr>
      <dgm:t>
        <a:bodyPr/>
        <a:lstStyle/>
        <a:p>
          <a:r>
            <a:rPr lang="pt-BR" sz="2400" b="1" i="1" dirty="0" smtClean="0">
              <a:latin typeface="Times New Roman" panose="02020603050405020304" pitchFamily="18" charset="0"/>
              <a:cs typeface="Times New Roman" panose="02020603050405020304" pitchFamily="18" charset="0"/>
            </a:rPr>
            <a:t>(2)Tiếng nói đầu tiên xin đi đánh giặc</a:t>
          </a:r>
          <a:endParaRPr lang="en-US" sz="2400" b="1" dirty="0">
            <a:latin typeface="Times New Roman" panose="02020603050405020304" pitchFamily="18" charset="0"/>
            <a:cs typeface="Times New Roman" panose="02020603050405020304" pitchFamily="18" charset="0"/>
          </a:endParaRPr>
        </a:p>
      </dgm:t>
    </dgm:pt>
    <dgm:pt modelId="{D5CC5AD5-FF90-4FA7-98CE-E63631556FB8}" type="parTrans" cxnId="{2BD08CBB-A647-4125-B59A-92373113FABF}">
      <dgm:prSet/>
      <dgm:spPr/>
      <dgm:t>
        <a:bodyPr/>
        <a:lstStyle/>
        <a:p>
          <a:endParaRPr lang="en-US"/>
        </a:p>
      </dgm:t>
    </dgm:pt>
    <dgm:pt modelId="{479EB7F3-34B7-42B5-90A6-D203C9C25E1B}" type="sibTrans" cxnId="{2BD08CBB-A647-4125-B59A-92373113FABF}">
      <dgm:prSet/>
      <dgm:spPr/>
      <dgm:t>
        <a:bodyPr/>
        <a:lstStyle/>
        <a:p>
          <a:endParaRPr lang="en-US"/>
        </a:p>
      </dgm:t>
    </dgm:pt>
    <dgm:pt modelId="{39002E5A-4817-4DA0-BA89-7658E2728B74}">
      <dgm:prSet phldrT="[Text]" custT="1"/>
      <dgm:spPr>
        <a:ln w="28575"/>
      </dgm:spPr>
      <dgm:t>
        <a:bodyPr/>
        <a:lstStyle/>
        <a:p>
          <a:r>
            <a:rPr lang="pt-BR" sz="2400" i="1" dirty="0" smtClean="0">
              <a:latin typeface="Times New Roman" panose="02020603050405020304" pitchFamily="18" charset="0"/>
              <a:cs typeface="Times New Roman" panose="02020603050405020304" pitchFamily="18" charset="0"/>
            </a:rPr>
            <a:t>(</a:t>
          </a:r>
          <a:r>
            <a:rPr lang="pt-BR" sz="2400" b="1" i="1" dirty="0" smtClean="0">
              <a:latin typeface="Times New Roman" panose="02020603050405020304" pitchFamily="18" charset="0"/>
              <a:cs typeface="Times New Roman" panose="02020603050405020304" pitchFamily="18" charset="0"/>
            </a:rPr>
            <a:t>3) Gióng đòi roi sắt, ngựa sắt, giáp sắt</a:t>
          </a:r>
          <a:endParaRPr lang="en-US" sz="2400" b="1" dirty="0">
            <a:latin typeface="Times New Roman" panose="02020603050405020304" pitchFamily="18" charset="0"/>
            <a:cs typeface="Times New Roman" panose="02020603050405020304" pitchFamily="18" charset="0"/>
          </a:endParaRPr>
        </a:p>
      </dgm:t>
    </dgm:pt>
    <dgm:pt modelId="{B2D8A7D2-E74D-446A-AD65-D1AE36351E1E}" type="parTrans" cxnId="{0E656B05-819E-40A6-825D-B832314D154F}">
      <dgm:prSet/>
      <dgm:spPr/>
      <dgm:t>
        <a:bodyPr/>
        <a:lstStyle/>
        <a:p>
          <a:endParaRPr lang="en-US"/>
        </a:p>
      </dgm:t>
    </dgm:pt>
    <dgm:pt modelId="{909BD1FB-0027-4B16-8713-F80A6D5A01CC}" type="sibTrans" cxnId="{0E656B05-819E-40A6-825D-B832314D154F}">
      <dgm:prSet/>
      <dgm:spPr/>
      <dgm:t>
        <a:bodyPr/>
        <a:lstStyle/>
        <a:p>
          <a:endParaRPr lang="en-US"/>
        </a:p>
      </dgm:t>
    </dgm:pt>
    <dgm:pt modelId="{78C43CAF-434B-4018-B696-F65765213555}">
      <dgm:prSet phldrT="[Text]" custT="1"/>
      <dgm:spPr>
        <a:ln w="28575"/>
      </dgm:spPr>
      <dgm:t>
        <a:bodyPr/>
        <a:lstStyle/>
        <a:p>
          <a:r>
            <a:rPr lang="pt-BR" sz="2400" b="1" i="1" dirty="0" smtClean="0">
              <a:latin typeface="Times New Roman" panose="02020603050405020304" pitchFamily="18" charset="0"/>
              <a:cs typeface="Times New Roman" panose="02020603050405020304" pitchFamily="18" charset="0"/>
            </a:rPr>
            <a:t>(6)Gióng bay về trời</a:t>
          </a:r>
          <a:endParaRPr lang="en-US" sz="2400" b="1" dirty="0">
            <a:latin typeface="Times New Roman" panose="02020603050405020304" pitchFamily="18" charset="0"/>
            <a:cs typeface="Times New Roman" panose="02020603050405020304" pitchFamily="18" charset="0"/>
          </a:endParaRPr>
        </a:p>
      </dgm:t>
    </dgm:pt>
    <dgm:pt modelId="{C73FC5A4-BF98-4AF6-93F7-A1C08A570E0E}" type="parTrans" cxnId="{CF7A0407-417C-4829-86E7-BF6E11968924}">
      <dgm:prSet/>
      <dgm:spPr>
        <a:ln w="19050"/>
      </dgm:spPr>
      <dgm:t>
        <a:bodyPr/>
        <a:lstStyle/>
        <a:p>
          <a:endParaRPr lang="en-US"/>
        </a:p>
      </dgm:t>
    </dgm:pt>
    <dgm:pt modelId="{94C15559-6FBB-418E-B96E-3978FC50BAF0}" type="sibTrans" cxnId="{CF7A0407-417C-4829-86E7-BF6E11968924}">
      <dgm:prSet/>
      <dgm:spPr/>
      <dgm:t>
        <a:bodyPr/>
        <a:lstStyle/>
        <a:p>
          <a:endParaRPr lang="en-US"/>
        </a:p>
      </dgm:t>
    </dgm:pt>
    <dgm:pt modelId="{82E903BB-EC2E-40FA-A2CD-61675327CCDB}">
      <dgm:prSet phldrT="[Text]" custT="1"/>
      <dgm:spPr>
        <a:ln w="28575"/>
      </dgm:spPr>
      <dgm:t>
        <a:bodyPr/>
        <a:lstStyle/>
        <a:p>
          <a:r>
            <a:rPr lang="pt-BR" sz="2400" b="1" i="1" dirty="0" smtClean="0">
              <a:latin typeface="Times New Roman" panose="02020603050405020304" pitchFamily="18" charset="0"/>
              <a:cs typeface="Times New Roman" panose="02020603050405020304" pitchFamily="18" charset="0"/>
            </a:rPr>
            <a:t>(4)Gióng vươn vải trở thành tráng </a:t>
          </a:r>
          <a:r>
            <a:rPr lang="pt-BR" sz="3200" b="1" i="1" dirty="0" smtClean="0">
              <a:latin typeface="Times New Roman" panose="02020603050405020304" pitchFamily="18" charset="0"/>
              <a:cs typeface="Times New Roman" panose="02020603050405020304" pitchFamily="18" charset="0"/>
            </a:rPr>
            <a:t>sĩ</a:t>
          </a:r>
          <a:endParaRPr lang="en-US" sz="3200" b="1" dirty="0">
            <a:latin typeface="Times New Roman" panose="02020603050405020304" pitchFamily="18" charset="0"/>
            <a:cs typeface="Times New Roman" panose="02020603050405020304" pitchFamily="18" charset="0"/>
          </a:endParaRPr>
        </a:p>
      </dgm:t>
    </dgm:pt>
    <dgm:pt modelId="{CD5BEC1A-A9A3-49EF-ADAD-0277925024B8}" type="parTrans" cxnId="{DA81DF35-CC8B-4708-8930-38DA2826F361}">
      <dgm:prSet/>
      <dgm:spPr/>
      <dgm:t>
        <a:bodyPr/>
        <a:lstStyle/>
        <a:p>
          <a:endParaRPr lang="en-US"/>
        </a:p>
      </dgm:t>
    </dgm:pt>
    <dgm:pt modelId="{A3E70B10-C415-45EA-8A06-0934327DE0E2}" type="sibTrans" cxnId="{DA81DF35-CC8B-4708-8930-38DA2826F361}">
      <dgm:prSet/>
      <dgm:spPr/>
      <dgm:t>
        <a:bodyPr/>
        <a:lstStyle/>
        <a:p>
          <a:endParaRPr lang="en-US"/>
        </a:p>
      </dgm:t>
    </dgm:pt>
    <dgm:pt modelId="{4E9ACBF0-09B6-4294-92E6-ED056666B2DD}">
      <dgm:prSet phldrT="[Text]" custT="1"/>
      <dgm:spPr>
        <a:ln w="28575"/>
      </dgm:spPr>
      <dgm:t>
        <a:bodyPr/>
        <a:lstStyle/>
        <a:p>
          <a:r>
            <a:rPr lang="pt-BR" sz="2400" b="1" i="1" dirty="0" smtClean="0">
              <a:latin typeface="Times New Roman" panose="02020603050405020304" pitchFamily="18" charset="0"/>
              <a:cs typeface="Times New Roman" panose="02020603050405020304" pitchFamily="18" charset="0"/>
            </a:rPr>
            <a:t>(5)</a:t>
          </a:r>
          <a:r>
            <a:rPr lang="pt-BR" sz="3200" b="1" i="1" dirty="0" smtClean="0">
              <a:latin typeface="Times New Roman" panose="02020603050405020304" pitchFamily="18" charset="0"/>
              <a:cs typeface="Times New Roman" panose="02020603050405020304" pitchFamily="18" charset="0"/>
            </a:rPr>
            <a:t> </a:t>
          </a:r>
          <a:r>
            <a:rPr lang="pt-BR" sz="2400" b="1" i="1" dirty="0" smtClean="0">
              <a:latin typeface="Times New Roman" panose="02020603050405020304" pitchFamily="18" charset="0"/>
              <a:cs typeface="Times New Roman" panose="02020603050405020304" pitchFamily="18" charset="0"/>
            </a:rPr>
            <a:t>Gióng nhổ tre bên đường đánh giặc</a:t>
          </a:r>
          <a:endParaRPr lang="en-US" sz="2400" b="1" dirty="0">
            <a:latin typeface="Times New Roman" panose="02020603050405020304" pitchFamily="18" charset="0"/>
            <a:cs typeface="Times New Roman" panose="02020603050405020304" pitchFamily="18" charset="0"/>
          </a:endParaRPr>
        </a:p>
      </dgm:t>
    </dgm:pt>
    <dgm:pt modelId="{7F87B0F4-6560-44F3-909D-F1AF75661C3B}" type="parTrans" cxnId="{9803F8BC-E44B-4321-B50A-567718AD0037}">
      <dgm:prSet/>
      <dgm:spPr>
        <a:ln w="19050"/>
      </dgm:spPr>
      <dgm:t>
        <a:bodyPr/>
        <a:lstStyle/>
        <a:p>
          <a:endParaRPr lang="en-US"/>
        </a:p>
      </dgm:t>
    </dgm:pt>
    <dgm:pt modelId="{F66067A0-5B3B-4BFC-9BBB-995D5604D086}" type="sibTrans" cxnId="{9803F8BC-E44B-4321-B50A-567718AD0037}">
      <dgm:prSet/>
      <dgm:spPr/>
      <dgm:t>
        <a:bodyPr/>
        <a:lstStyle/>
        <a:p>
          <a:endParaRPr lang="en-US"/>
        </a:p>
      </dgm:t>
    </dgm:pt>
    <dgm:pt modelId="{E8AEE8F8-F687-4419-9D39-4B1A9D04EE28}" type="pres">
      <dgm:prSet presAssocID="{46ECA2D5-C623-4A12-AE2A-26AE7D0401AC}" presName="hierChild1" presStyleCnt="0">
        <dgm:presLayoutVars>
          <dgm:orgChart val="1"/>
          <dgm:chPref val="1"/>
          <dgm:dir/>
          <dgm:animOne val="branch"/>
          <dgm:animLvl val="lvl"/>
          <dgm:resizeHandles/>
        </dgm:presLayoutVars>
      </dgm:prSet>
      <dgm:spPr/>
      <dgm:t>
        <a:bodyPr/>
        <a:lstStyle/>
        <a:p>
          <a:endParaRPr lang="en-US"/>
        </a:p>
      </dgm:t>
    </dgm:pt>
    <dgm:pt modelId="{ECE11B7D-4711-46CF-9012-91D163376F38}" type="pres">
      <dgm:prSet presAssocID="{D016E2A8-2612-4173-B5E2-5498611C6B0F}" presName="hierRoot1" presStyleCnt="0">
        <dgm:presLayoutVars>
          <dgm:hierBranch val="init"/>
        </dgm:presLayoutVars>
      </dgm:prSet>
      <dgm:spPr/>
    </dgm:pt>
    <dgm:pt modelId="{0E65119F-090C-4504-BA22-11A0ACE6A021}" type="pres">
      <dgm:prSet presAssocID="{D016E2A8-2612-4173-B5E2-5498611C6B0F}" presName="rootComposite1" presStyleCnt="0"/>
      <dgm:spPr/>
    </dgm:pt>
    <dgm:pt modelId="{83907219-6C71-4766-B98D-AAD57FB34462}" type="pres">
      <dgm:prSet presAssocID="{D016E2A8-2612-4173-B5E2-5498611C6B0F}" presName="rootText1" presStyleLbl="node0" presStyleIdx="0" presStyleCnt="1" custScaleX="237880">
        <dgm:presLayoutVars>
          <dgm:chPref val="3"/>
        </dgm:presLayoutVars>
      </dgm:prSet>
      <dgm:spPr/>
      <dgm:t>
        <a:bodyPr/>
        <a:lstStyle/>
        <a:p>
          <a:endParaRPr lang="en-US"/>
        </a:p>
      </dgm:t>
    </dgm:pt>
    <dgm:pt modelId="{D3C07B4B-15CE-44AB-9506-2F5CF3231936}" type="pres">
      <dgm:prSet presAssocID="{D016E2A8-2612-4173-B5E2-5498611C6B0F}" presName="rootConnector1" presStyleLbl="node1" presStyleIdx="0" presStyleCnt="0"/>
      <dgm:spPr/>
      <dgm:t>
        <a:bodyPr/>
        <a:lstStyle/>
        <a:p>
          <a:endParaRPr lang="en-US"/>
        </a:p>
      </dgm:t>
    </dgm:pt>
    <dgm:pt modelId="{41F5520B-4CF4-4863-9C57-99ACD801F729}" type="pres">
      <dgm:prSet presAssocID="{D016E2A8-2612-4173-B5E2-5498611C6B0F}" presName="hierChild2" presStyleCnt="0"/>
      <dgm:spPr/>
    </dgm:pt>
    <dgm:pt modelId="{7D7F4CC2-28D7-4733-A0F6-4B16FAAE854D}" type="pres">
      <dgm:prSet presAssocID="{A26AE29A-50B7-445E-8262-059FB80E928B}" presName="Name37" presStyleLbl="parChTrans1D2" presStyleIdx="0" presStyleCnt="6"/>
      <dgm:spPr/>
      <dgm:t>
        <a:bodyPr/>
        <a:lstStyle/>
        <a:p>
          <a:endParaRPr lang="en-US"/>
        </a:p>
      </dgm:t>
    </dgm:pt>
    <dgm:pt modelId="{B80B2027-374B-40B3-9644-FF7AB6668628}" type="pres">
      <dgm:prSet presAssocID="{A41BCD4A-7CDD-4995-9313-D84AE83A91E7}" presName="hierRoot2" presStyleCnt="0">
        <dgm:presLayoutVars>
          <dgm:hierBranch val="init"/>
        </dgm:presLayoutVars>
      </dgm:prSet>
      <dgm:spPr/>
    </dgm:pt>
    <dgm:pt modelId="{ED42469C-E0A8-4A6F-9C06-A399C4A4D7E2}" type="pres">
      <dgm:prSet presAssocID="{A41BCD4A-7CDD-4995-9313-D84AE83A91E7}" presName="rootComposite" presStyleCnt="0"/>
      <dgm:spPr/>
    </dgm:pt>
    <dgm:pt modelId="{98602830-6AFC-48EE-A652-D08B2E9E61CA}" type="pres">
      <dgm:prSet presAssocID="{A41BCD4A-7CDD-4995-9313-D84AE83A91E7}" presName="rootText" presStyleLbl="node2" presStyleIdx="0" presStyleCnt="6" custScaleX="101074" custScaleY="339730" custLinFactNeighborX="19159">
        <dgm:presLayoutVars>
          <dgm:chPref val="3"/>
        </dgm:presLayoutVars>
      </dgm:prSet>
      <dgm:spPr/>
      <dgm:t>
        <a:bodyPr/>
        <a:lstStyle/>
        <a:p>
          <a:endParaRPr lang="en-US"/>
        </a:p>
      </dgm:t>
    </dgm:pt>
    <dgm:pt modelId="{D8A1BA5C-0081-409A-AC94-BB38BEA51E38}" type="pres">
      <dgm:prSet presAssocID="{A41BCD4A-7CDD-4995-9313-D84AE83A91E7}" presName="rootConnector" presStyleLbl="node2" presStyleIdx="0" presStyleCnt="6"/>
      <dgm:spPr/>
      <dgm:t>
        <a:bodyPr/>
        <a:lstStyle/>
        <a:p>
          <a:endParaRPr lang="en-US"/>
        </a:p>
      </dgm:t>
    </dgm:pt>
    <dgm:pt modelId="{3D44EF67-F5F0-4517-9088-742B73386AE5}" type="pres">
      <dgm:prSet presAssocID="{A41BCD4A-7CDD-4995-9313-D84AE83A91E7}" presName="hierChild4" presStyleCnt="0"/>
      <dgm:spPr/>
    </dgm:pt>
    <dgm:pt modelId="{EB314D87-8C3A-42C2-80CA-9E7D3340A252}" type="pres">
      <dgm:prSet presAssocID="{A41BCD4A-7CDD-4995-9313-D84AE83A91E7}" presName="hierChild5" presStyleCnt="0"/>
      <dgm:spPr/>
    </dgm:pt>
    <dgm:pt modelId="{019A6702-9CDF-41E4-B7EB-3CDB651EE53C}" type="pres">
      <dgm:prSet presAssocID="{D5CC5AD5-FF90-4FA7-98CE-E63631556FB8}" presName="Name37" presStyleLbl="parChTrans1D2" presStyleIdx="1" presStyleCnt="6"/>
      <dgm:spPr/>
      <dgm:t>
        <a:bodyPr/>
        <a:lstStyle/>
        <a:p>
          <a:endParaRPr lang="en-US"/>
        </a:p>
      </dgm:t>
    </dgm:pt>
    <dgm:pt modelId="{40991BED-F2C7-4F07-868C-AAFA9476533B}" type="pres">
      <dgm:prSet presAssocID="{C316DACE-5970-40A7-B06A-5433C202FA8F}" presName="hierRoot2" presStyleCnt="0">
        <dgm:presLayoutVars>
          <dgm:hierBranch val="init"/>
        </dgm:presLayoutVars>
      </dgm:prSet>
      <dgm:spPr/>
    </dgm:pt>
    <dgm:pt modelId="{143A2397-478C-4EDF-834C-7D07ADEA96E9}" type="pres">
      <dgm:prSet presAssocID="{C316DACE-5970-40A7-B06A-5433C202FA8F}" presName="rootComposite" presStyleCnt="0"/>
      <dgm:spPr/>
    </dgm:pt>
    <dgm:pt modelId="{0D010582-0A0B-4B21-8E43-C8828304F8E6}" type="pres">
      <dgm:prSet presAssocID="{C316DACE-5970-40A7-B06A-5433C202FA8F}" presName="rootText" presStyleLbl="node2" presStyleIdx="1" presStyleCnt="6" custScaleX="104499" custScaleY="340288" custLinFactNeighborX="10829">
        <dgm:presLayoutVars>
          <dgm:chPref val="3"/>
        </dgm:presLayoutVars>
      </dgm:prSet>
      <dgm:spPr/>
      <dgm:t>
        <a:bodyPr/>
        <a:lstStyle/>
        <a:p>
          <a:endParaRPr lang="en-US"/>
        </a:p>
      </dgm:t>
    </dgm:pt>
    <dgm:pt modelId="{3C84B526-63D3-4FF3-8DCC-3F369C90C919}" type="pres">
      <dgm:prSet presAssocID="{C316DACE-5970-40A7-B06A-5433C202FA8F}" presName="rootConnector" presStyleLbl="node2" presStyleIdx="1" presStyleCnt="6"/>
      <dgm:spPr/>
      <dgm:t>
        <a:bodyPr/>
        <a:lstStyle/>
        <a:p>
          <a:endParaRPr lang="en-US"/>
        </a:p>
      </dgm:t>
    </dgm:pt>
    <dgm:pt modelId="{F45B2E3C-8B20-4244-B7B0-7A7F6A093030}" type="pres">
      <dgm:prSet presAssocID="{C316DACE-5970-40A7-B06A-5433C202FA8F}" presName="hierChild4" presStyleCnt="0"/>
      <dgm:spPr/>
    </dgm:pt>
    <dgm:pt modelId="{8C602A41-D0F2-416B-ADF1-3E792FA381E5}" type="pres">
      <dgm:prSet presAssocID="{C316DACE-5970-40A7-B06A-5433C202FA8F}" presName="hierChild5" presStyleCnt="0"/>
      <dgm:spPr/>
    </dgm:pt>
    <dgm:pt modelId="{95EA2BF6-4FCA-48AD-8202-DAF6D8622BE2}" type="pres">
      <dgm:prSet presAssocID="{B2D8A7D2-E74D-446A-AD65-D1AE36351E1E}" presName="Name37" presStyleLbl="parChTrans1D2" presStyleIdx="2" presStyleCnt="6"/>
      <dgm:spPr/>
      <dgm:t>
        <a:bodyPr/>
        <a:lstStyle/>
        <a:p>
          <a:endParaRPr lang="en-US"/>
        </a:p>
      </dgm:t>
    </dgm:pt>
    <dgm:pt modelId="{82643CF7-7073-4D2F-AE29-8E6AA94C913E}" type="pres">
      <dgm:prSet presAssocID="{39002E5A-4817-4DA0-BA89-7658E2728B74}" presName="hierRoot2" presStyleCnt="0">
        <dgm:presLayoutVars>
          <dgm:hierBranch val="init"/>
        </dgm:presLayoutVars>
      </dgm:prSet>
      <dgm:spPr/>
    </dgm:pt>
    <dgm:pt modelId="{62DCFDDE-C936-4363-9140-34C7D3ACCED1}" type="pres">
      <dgm:prSet presAssocID="{39002E5A-4817-4DA0-BA89-7658E2728B74}" presName="rootComposite" presStyleCnt="0"/>
      <dgm:spPr/>
    </dgm:pt>
    <dgm:pt modelId="{4D29CF22-415F-4098-BB4C-5EF0263F5E72}" type="pres">
      <dgm:prSet presAssocID="{39002E5A-4817-4DA0-BA89-7658E2728B74}" presName="rootText" presStyleLbl="node2" presStyleIdx="2" presStyleCnt="6" custScaleX="114024" custScaleY="340606" custLinFactNeighborX="3332">
        <dgm:presLayoutVars>
          <dgm:chPref val="3"/>
        </dgm:presLayoutVars>
      </dgm:prSet>
      <dgm:spPr/>
      <dgm:t>
        <a:bodyPr/>
        <a:lstStyle/>
        <a:p>
          <a:endParaRPr lang="en-US"/>
        </a:p>
      </dgm:t>
    </dgm:pt>
    <dgm:pt modelId="{CE00B6D5-C705-4F91-8D39-A8A060B91319}" type="pres">
      <dgm:prSet presAssocID="{39002E5A-4817-4DA0-BA89-7658E2728B74}" presName="rootConnector" presStyleLbl="node2" presStyleIdx="2" presStyleCnt="6"/>
      <dgm:spPr/>
      <dgm:t>
        <a:bodyPr/>
        <a:lstStyle/>
        <a:p>
          <a:endParaRPr lang="en-US"/>
        </a:p>
      </dgm:t>
    </dgm:pt>
    <dgm:pt modelId="{287B2207-DBBB-416B-B5F8-BB611CC254A2}" type="pres">
      <dgm:prSet presAssocID="{39002E5A-4817-4DA0-BA89-7658E2728B74}" presName="hierChild4" presStyleCnt="0"/>
      <dgm:spPr/>
    </dgm:pt>
    <dgm:pt modelId="{9ABD48D8-78F8-40DC-99BA-17C306593AF1}" type="pres">
      <dgm:prSet presAssocID="{39002E5A-4817-4DA0-BA89-7658E2728B74}" presName="hierChild5" presStyleCnt="0"/>
      <dgm:spPr/>
    </dgm:pt>
    <dgm:pt modelId="{8E784608-F541-4FE5-8CD8-9FEC0F1766EC}" type="pres">
      <dgm:prSet presAssocID="{CD5BEC1A-A9A3-49EF-ADAD-0277925024B8}" presName="Name37" presStyleLbl="parChTrans1D2" presStyleIdx="3" presStyleCnt="6"/>
      <dgm:spPr/>
      <dgm:t>
        <a:bodyPr/>
        <a:lstStyle/>
        <a:p>
          <a:endParaRPr lang="en-US"/>
        </a:p>
      </dgm:t>
    </dgm:pt>
    <dgm:pt modelId="{B0EEA6C3-F7D1-4EB7-B1B9-F40A15BCC93A}" type="pres">
      <dgm:prSet presAssocID="{82E903BB-EC2E-40FA-A2CD-61675327CCDB}" presName="hierRoot2" presStyleCnt="0">
        <dgm:presLayoutVars>
          <dgm:hierBranch val="init"/>
        </dgm:presLayoutVars>
      </dgm:prSet>
      <dgm:spPr/>
    </dgm:pt>
    <dgm:pt modelId="{B447E748-D4E6-4B70-98B8-95824AFE9CE5}" type="pres">
      <dgm:prSet presAssocID="{82E903BB-EC2E-40FA-A2CD-61675327CCDB}" presName="rootComposite" presStyleCnt="0"/>
      <dgm:spPr/>
    </dgm:pt>
    <dgm:pt modelId="{601F345E-7823-40BF-82A7-7B4ED4B4E92E}" type="pres">
      <dgm:prSet presAssocID="{82E903BB-EC2E-40FA-A2CD-61675327CCDB}" presName="rootText" presStyleLbl="node2" presStyleIdx="3" presStyleCnt="6" custScaleX="112412" custScaleY="339376" custLinFactNeighborX="-4674">
        <dgm:presLayoutVars>
          <dgm:chPref val="3"/>
        </dgm:presLayoutVars>
      </dgm:prSet>
      <dgm:spPr/>
      <dgm:t>
        <a:bodyPr/>
        <a:lstStyle/>
        <a:p>
          <a:endParaRPr lang="en-US"/>
        </a:p>
      </dgm:t>
    </dgm:pt>
    <dgm:pt modelId="{E1FFC674-41EB-4DE4-809A-927D5FA5EA74}" type="pres">
      <dgm:prSet presAssocID="{82E903BB-EC2E-40FA-A2CD-61675327CCDB}" presName="rootConnector" presStyleLbl="node2" presStyleIdx="3" presStyleCnt="6"/>
      <dgm:spPr/>
      <dgm:t>
        <a:bodyPr/>
        <a:lstStyle/>
        <a:p>
          <a:endParaRPr lang="en-US"/>
        </a:p>
      </dgm:t>
    </dgm:pt>
    <dgm:pt modelId="{275DA556-3DE3-4392-B5D4-0A38EBEC658F}" type="pres">
      <dgm:prSet presAssocID="{82E903BB-EC2E-40FA-A2CD-61675327CCDB}" presName="hierChild4" presStyleCnt="0"/>
      <dgm:spPr/>
    </dgm:pt>
    <dgm:pt modelId="{F42419CF-AC40-46B5-B8B6-4988067E66FB}" type="pres">
      <dgm:prSet presAssocID="{82E903BB-EC2E-40FA-A2CD-61675327CCDB}" presName="hierChild5" presStyleCnt="0"/>
      <dgm:spPr/>
    </dgm:pt>
    <dgm:pt modelId="{4E1A5951-2BC6-43E6-8291-20A027345A67}" type="pres">
      <dgm:prSet presAssocID="{7F87B0F4-6560-44F3-909D-F1AF75661C3B}" presName="Name37" presStyleLbl="parChTrans1D2" presStyleIdx="4" presStyleCnt="6"/>
      <dgm:spPr/>
      <dgm:t>
        <a:bodyPr/>
        <a:lstStyle/>
        <a:p>
          <a:endParaRPr lang="en-US"/>
        </a:p>
      </dgm:t>
    </dgm:pt>
    <dgm:pt modelId="{342E0FCA-C18F-49C9-A2A7-165833C288C8}" type="pres">
      <dgm:prSet presAssocID="{4E9ACBF0-09B6-4294-92E6-ED056666B2DD}" presName="hierRoot2" presStyleCnt="0">
        <dgm:presLayoutVars>
          <dgm:hierBranch val="init"/>
        </dgm:presLayoutVars>
      </dgm:prSet>
      <dgm:spPr/>
    </dgm:pt>
    <dgm:pt modelId="{038BBAE6-EC7B-4BCB-8B41-5793C1FB965E}" type="pres">
      <dgm:prSet presAssocID="{4E9ACBF0-09B6-4294-92E6-ED056666B2DD}" presName="rootComposite" presStyleCnt="0"/>
      <dgm:spPr/>
    </dgm:pt>
    <dgm:pt modelId="{C596AD0B-AC80-4EE9-9511-64F97E75543E}" type="pres">
      <dgm:prSet presAssocID="{4E9ACBF0-09B6-4294-92E6-ED056666B2DD}" presName="rootText" presStyleLbl="node2" presStyleIdx="4" presStyleCnt="6" custScaleX="120939" custScaleY="339037" custLinFactNeighborX="-11847">
        <dgm:presLayoutVars>
          <dgm:chPref val="3"/>
        </dgm:presLayoutVars>
      </dgm:prSet>
      <dgm:spPr/>
      <dgm:t>
        <a:bodyPr/>
        <a:lstStyle/>
        <a:p>
          <a:endParaRPr lang="en-US"/>
        </a:p>
      </dgm:t>
    </dgm:pt>
    <dgm:pt modelId="{52B432F6-29E8-436B-BB16-ED79AA8A16C8}" type="pres">
      <dgm:prSet presAssocID="{4E9ACBF0-09B6-4294-92E6-ED056666B2DD}" presName="rootConnector" presStyleLbl="node2" presStyleIdx="4" presStyleCnt="6"/>
      <dgm:spPr/>
      <dgm:t>
        <a:bodyPr/>
        <a:lstStyle/>
        <a:p>
          <a:endParaRPr lang="en-US"/>
        </a:p>
      </dgm:t>
    </dgm:pt>
    <dgm:pt modelId="{B7780BD3-C8C0-4E48-BBAD-2A3602E1E19A}" type="pres">
      <dgm:prSet presAssocID="{4E9ACBF0-09B6-4294-92E6-ED056666B2DD}" presName="hierChild4" presStyleCnt="0"/>
      <dgm:spPr/>
    </dgm:pt>
    <dgm:pt modelId="{40F067BE-41DF-4AEF-BF71-5F52C1B7563C}" type="pres">
      <dgm:prSet presAssocID="{4E9ACBF0-09B6-4294-92E6-ED056666B2DD}" presName="hierChild5" presStyleCnt="0"/>
      <dgm:spPr/>
    </dgm:pt>
    <dgm:pt modelId="{2D5E7A9D-3BAA-470E-AD5F-FF07DD7942EF}" type="pres">
      <dgm:prSet presAssocID="{C73FC5A4-BF98-4AF6-93F7-A1C08A570E0E}" presName="Name37" presStyleLbl="parChTrans1D2" presStyleIdx="5" presStyleCnt="6"/>
      <dgm:spPr/>
      <dgm:t>
        <a:bodyPr/>
        <a:lstStyle/>
        <a:p>
          <a:endParaRPr lang="en-US"/>
        </a:p>
      </dgm:t>
    </dgm:pt>
    <dgm:pt modelId="{5510015C-226D-43F5-9B2F-7223399212DC}" type="pres">
      <dgm:prSet presAssocID="{78C43CAF-434B-4018-B696-F65765213555}" presName="hierRoot2" presStyleCnt="0">
        <dgm:presLayoutVars>
          <dgm:hierBranch val="init"/>
        </dgm:presLayoutVars>
      </dgm:prSet>
      <dgm:spPr/>
    </dgm:pt>
    <dgm:pt modelId="{BB20C85B-20A5-41FF-87A4-3367AA02CBDC}" type="pres">
      <dgm:prSet presAssocID="{78C43CAF-434B-4018-B696-F65765213555}" presName="rootComposite" presStyleCnt="0"/>
      <dgm:spPr/>
    </dgm:pt>
    <dgm:pt modelId="{00982432-40A8-46B4-BA2F-867C5C6348A8}" type="pres">
      <dgm:prSet presAssocID="{78C43CAF-434B-4018-B696-F65765213555}" presName="rootText" presStyleLbl="node2" presStyleIdx="5" presStyleCnt="6" custScaleX="108984" custScaleY="340606" custLinFactNeighborX="-21658">
        <dgm:presLayoutVars>
          <dgm:chPref val="3"/>
        </dgm:presLayoutVars>
      </dgm:prSet>
      <dgm:spPr/>
      <dgm:t>
        <a:bodyPr/>
        <a:lstStyle/>
        <a:p>
          <a:endParaRPr lang="en-US"/>
        </a:p>
      </dgm:t>
    </dgm:pt>
    <dgm:pt modelId="{EAE6A840-4212-4310-9893-0AAE41301CE1}" type="pres">
      <dgm:prSet presAssocID="{78C43CAF-434B-4018-B696-F65765213555}" presName="rootConnector" presStyleLbl="node2" presStyleIdx="5" presStyleCnt="6"/>
      <dgm:spPr/>
      <dgm:t>
        <a:bodyPr/>
        <a:lstStyle/>
        <a:p>
          <a:endParaRPr lang="en-US"/>
        </a:p>
      </dgm:t>
    </dgm:pt>
    <dgm:pt modelId="{4791368C-645F-41EB-BC3D-D4223F4126E7}" type="pres">
      <dgm:prSet presAssocID="{78C43CAF-434B-4018-B696-F65765213555}" presName="hierChild4" presStyleCnt="0"/>
      <dgm:spPr/>
    </dgm:pt>
    <dgm:pt modelId="{69713134-1223-4294-B2CD-80680525576A}" type="pres">
      <dgm:prSet presAssocID="{78C43CAF-434B-4018-B696-F65765213555}" presName="hierChild5" presStyleCnt="0"/>
      <dgm:spPr/>
    </dgm:pt>
    <dgm:pt modelId="{94A816ED-63F7-454F-A6AA-45DEE4BA99EB}" type="pres">
      <dgm:prSet presAssocID="{D016E2A8-2612-4173-B5E2-5498611C6B0F}" presName="hierChild3" presStyleCnt="0"/>
      <dgm:spPr/>
    </dgm:pt>
  </dgm:ptLst>
  <dgm:cxnLst>
    <dgm:cxn modelId="{7C3C57B7-761D-432B-8DD7-241FD2F88BB6}" type="presOf" srcId="{CD5BEC1A-A9A3-49EF-ADAD-0277925024B8}" destId="{8E784608-F541-4FE5-8CD8-9FEC0F1766EC}" srcOrd="0" destOrd="0" presId="urn:microsoft.com/office/officeart/2005/8/layout/orgChart1"/>
    <dgm:cxn modelId="{CF7A0407-417C-4829-86E7-BF6E11968924}" srcId="{D016E2A8-2612-4173-B5E2-5498611C6B0F}" destId="{78C43CAF-434B-4018-B696-F65765213555}" srcOrd="5" destOrd="0" parTransId="{C73FC5A4-BF98-4AF6-93F7-A1C08A570E0E}" sibTransId="{94C15559-6FBB-418E-B96E-3978FC50BAF0}"/>
    <dgm:cxn modelId="{9803F8BC-E44B-4321-B50A-567718AD0037}" srcId="{D016E2A8-2612-4173-B5E2-5498611C6B0F}" destId="{4E9ACBF0-09B6-4294-92E6-ED056666B2DD}" srcOrd="4" destOrd="0" parTransId="{7F87B0F4-6560-44F3-909D-F1AF75661C3B}" sibTransId="{F66067A0-5B3B-4BFC-9BBB-995D5604D086}"/>
    <dgm:cxn modelId="{DE7B19EC-65D1-48E1-9924-48325E099059}" type="presOf" srcId="{B2D8A7D2-E74D-446A-AD65-D1AE36351E1E}" destId="{95EA2BF6-4FCA-48AD-8202-DAF6D8622BE2}" srcOrd="0" destOrd="0" presId="urn:microsoft.com/office/officeart/2005/8/layout/orgChart1"/>
    <dgm:cxn modelId="{09A72985-92CF-4114-A90A-D6DE09DF8CD3}" srcId="{D016E2A8-2612-4173-B5E2-5498611C6B0F}" destId="{A41BCD4A-7CDD-4995-9313-D84AE83A91E7}" srcOrd="0" destOrd="0" parTransId="{A26AE29A-50B7-445E-8262-059FB80E928B}" sibTransId="{4F913037-AD45-4124-9126-1F1639A3559B}"/>
    <dgm:cxn modelId="{DCE68FC4-69C8-4D26-BBE4-8C717B85CD14}" type="presOf" srcId="{4E9ACBF0-09B6-4294-92E6-ED056666B2DD}" destId="{52B432F6-29E8-436B-BB16-ED79AA8A16C8}" srcOrd="1" destOrd="0" presId="urn:microsoft.com/office/officeart/2005/8/layout/orgChart1"/>
    <dgm:cxn modelId="{A19FB622-9C17-4A03-AEC3-157504D68690}" type="presOf" srcId="{A26AE29A-50B7-445E-8262-059FB80E928B}" destId="{7D7F4CC2-28D7-4733-A0F6-4B16FAAE854D}" srcOrd="0" destOrd="0" presId="urn:microsoft.com/office/officeart/2005/8/layout/orgChart1"/>
    <dgm:cxn modelId="{E1BD3073-B289-43C3-8663-3C2F2DD44567}" type="presOf" srcId="{A41BCD4A-7CDD-4995-9313-D84AE83A91E7}" destId="{D8A1BA5C-0081-409A-AC94-BB38BEA51E38}" srcOrd="1" destOrd="0" presId="urn:microsoft.com/office/officeart/2005/8/layout/orgChart1"/>
    <dgm:cxn modelId="{DD8AD0BA-FABD-4103-9F8A-93B2EA2D7AC6}" type="presOf" srcId="{46ECA2D5-C623-4A12-AE2A-26AE7D0401AC}" destId="{E8AEE8F8-F687-4419-9D39-4B1A9D04EE28}" srcOrd="0" destOrd="0" presId="urn:microsoft.com/office/officeart/2005/8/layout/orgChart1"/>
    <dgm:cxn modelId="{B9CBC5F6-F218-4047-8391-99E1B9678884}" type="presOf" srcId="{39002E5A-4817-4DA0-BA89-7658E2728B74}" destId="{4D29CF22-415F-4098-BB4C-5EF0263F5E72}" srcOrd="0" destOrd="0" presId="urn:microsoft.com/office/officeart/2005/8/layout/orgChart1"/>
    <dgm:cxn modelId="{DA81DF35-CC8B-4708-8930-38DA2826F361}" srcId="{D016E2A8-2612-4173-B5E2-5498611C6B0F}" destId="{82E903BB-EC2E-40FA-A2CD-61675327CCDB}" srcOrd="3" destOrd="0" parTransId="{CD5BEC1A-A9A3-49EF-ADAD-0277925024B8}" sibTransId="{A3E70B10-C415-45EA-8A06-0934327DE0E2}"/>
    <dgm:cxn modelId="{25D507CF-AF18-46F7-B2F5-DE8E1C17EFBD}" srcId="{46ECA2D5-C623-4A12-AE2A-26AE7D0401AC}" destId="{D016E2A8-2612-4173-B5E2-5498611C6B0F}" srcOrd="0" destOrd="0" parTransId="{99D1799C-15FB-47E3-97BB-5BB06AF66D0B}" sibTransId="{3AE1B481-B10A-455C-8B79-3868BD86B492}"/>
    <dgm:cxn modelId="{2BD08CBB-A647-4125-B59A-92373113FABF}" srcId="{D016E2A8-2612-4173-B5E2-5498611C6B0F}" destId="{C316DACE-5970-40A7-B06A-5433C202FA8F}" srcOrd="1" destOrd="0" parTransId="{D5CC5AD5-FF90-4FA7-98CE-E63631556FB8}" sibTransId="{479EB7F3-34B7-42B5-90A6-D203C9C25E1B}"/>
    <dgm:cxn modelId="{9BDDBA8D-2438-49C1-B7CD-774F8C7E7AAC}" type="presOf" srcId="{C73FC5A4-BF98-4AF6-93F7-A1C08A570E0E}" destId="{2D5E7A9D-3BAA-470E-AD5F-FF07DD7942EF}" srcOrd="0" destOrd="0" presId="urn:microsoft.com/office/officeart/2005/8/layout/orgChart1"/>
    <dgm:cxn modelId="{80B0A2B9-F9BE-42F8-B145-A3D07615AEC9}" type="presOf" srcId="{C316DACE-5970-40A7-B06A-5433C202FA8F}" destId="{0D010582-0A0B-4B21-8E43-C8828304F8E6}" srcOrd="0" destOrd="0" presId="urn:microsoft.com/office/officeart/2005/8/layout/orgChart1"/>
    <dgm:cxn modelId="{95390327-25D4-4AF9-8D24-EDFF8CE33DAC}" type="presOf" srcId="{D016E2A8-2612-4173-B5E2-5498611C6B0F}" destId="{83907219-6C71-4766-B98D-AAD57FB34462}" srcOrd="0" destOrd="0" presId="urn:microsoft.com/office/officeart/2005/8/layout/orgChart1"/>
    <dgm:cxn modelId="{58588BD6-07C4-4241-9B84-70070A8BA06B}" type="presOf" srcId="{78C43CAF-434B-4018-B696-F65765213555}" destId="{00982432-40A8-46B4-BA2F-867C5C6348A8}" srcOrd="0" destOrd="0" presId="urn:microsoft.com/office/officeart/2005/8/layout/orgChart1"/>
    <dgm:cxn modelId="{AFAD0B83-6EF8-4D4D-8EEA-640F5D911BFD}" type="presOf" srcId="{7F87B0F4-6560-44F3-909D-F1AF75661C3B}" destId="{4E1A5951-2BC6-43E6-8291-20A027345A67}" srcOrd="0" destOrd="0" presId="urn:microsoft.com/office/officeart/2005/8/layout/orgChart1"/>
    <dgm:cxn modelId="{5001C63E-1778-44B1-B652-3C815AAC11DE}" type="presOf" srcId="{D5CC5AD5-FF90-4FA7-98CE-E63631556FB8}" destId="{019A6702-9CDF-41E4-B7EB-3CDB651EE53C}" srcOrd="0" destOrd="0" presId="urn:microsoft.com/office/officeart/2005/8/layout/orgChart1"/>
    <dgm:cxn modelId="{7E0C5189-108B-4573-A29E-4D7FAEF17C6E}" type="presOf" srcId="{C316DACE-5970-40A7-B06A-5433C202FA8F}" destId="{3C84B526-63D3-4FF3-8DCC-3F369C90C919}" srcOrd="1" destOrd="0" presId="urn:microsoft.com/office/officeart/2005/8/layout/orgChart1"/>
    <dgm:cxn modelId="{1158027F-B0CD-4C4D-9FE9-9563AB181BAC}" type="presOf" srcId="{D016E2A8-2612-4173-B5E2-5498611C6B0F}" destId="{D3C07B4B-15CE-44AB-9506-2F5CF3231936}" srcOrd="1" destOrd="0" presId="urn:microsoft.com/office/officeart/2005/8/layout/orgChart1"/>
    <dgm:cxn modelId="{D7BA0AD8-171E-417F-85BA-BD4EA6358061}" type="presOf" srcId="{82E903BB-EC2E-40FA-A2CD-61675327CCDB}" destId="{601F345E-7823-40BF-82A7-7B4ED4B4E92E}" srcOrd="0" destOrd="0" presId="urn:microsoft.com/office/officeart/2005/8/layout/orgChart1"/>
    <dgm:cxn modelId="{9631F721-7C6B-4655-9E03-426C98A38084}" type="presOf" srcId="{A41BCD4A-7CDD-4995-9313-D84AE83A91E7}" destId="{98602830-6AFC-48EE-A652-D08B2E9E61CA}" srcOrd="0" destOrd="0" presId="urn:microsoft.com/office/officeart/2005/8/layout/orgChart1"/>
    <dgm:cxn modelId="{0E656B05-819E-40A6-825D-B832314D154F}" srcId="{D016E2A8-2612-4173-B5E2-5498611C6B0F}" destId="{39002E5A-4817-4DA0-BA89-7658E2728B74}" srcOrd="2" destOrd="0" parTransId="{B2D8A7D2-E74D-446A-AD65-D1AE36351E1E}" sibTransId="{909BD1FB-0027-4B16-8713-F80A6D5A01CC}"/>
    <dgm:cxn modelId="{5F6697D5-DB6A-4919-AAF0-C93B7E31BD6E}" type="presOf" srcId="{82E903BB-EC2E-40FA-A2CD-61675327CCDB}" destId="{E1FFC674-41EB-4DE4-809A-927D5FA5EA74}" srcOrd="1" destOrd="0" presId="urn:microsoft.com/office/officeart/2005/8/layout/orgChart1"/>
    <dgm:cxn modelId="{B31B2F4D-9791-4420-8333-E05813525D11}" type="presOf" srcId="{39002E5A-4817-4DA0-BA89-7658E2728B74}" destId="{CE00B6D5-C705-4F91-8D39-A8A060B91319}" srcOrd="1" destOrd="0" presId="urn:microsoft.com/office/officeart/2005/8/layout/orgChart1"/>
    <dgm:cxn modelId="{615FC4CC-B5E2-4810-92D8-8F1013F932E5}" type="presOf" srcId="{4E9ACBF0-09B6-4294-92E6-ED056666B2DD}" destId="{C596AD0B-AC80-4EE9-9511-64F97E75543E}" srcOrd="0" destOrd="0" presId="urn:microsoft.com/office/officeart/2005/8/layout/orgChart1"/>
    <dgm:cxn modelId="{EAAE5EF7-CEAC-42CB-8944-8574BF2CB38A}" type="presOf" srcId="{78C43CAF-434B-4018-B696-F65765213555}" destId="{EAE6A840-4212-4310-9893-0AAE41301CE1}" srcOrd="1" destOrd="0" presId="urn:microsoft.com/office/officeart/2005/8/layout/orgChart1"/>
    <dgm:cxn modelId="{BA272739-7DAF-4C10-9E22-217557520DB1}" type="presParOf" srcId="{E8AEE8F8-F687-4419-9D39-4B1A9D04EE28}" destId="{ECE11B7D-4711-46CF-9012-91D163376F38}" srcOrd="0" destOrd="0" presId="urn:microsoft.com/office/officeart/2005/8/layout/orgChart1"/>
    <dgm:cxn modelId="{907C829D-E4F6-4E9A-8E2D-6D638706E132}" type="presParOf" srcId="{ECE11B7D-4711-46CF-9012-91D163376F38}" destId="{0E65119F-090C-4504-BA22-11A0ACE6A021}" srcOrd="0" destOrd="0" presId="urn:microsoft.com/office/officeart/2005/8/layout/orgChart1"/>
    <dgm:cxn modelId="{EF56501B-7D72-4F6B-8D66-2AF3928B11CA}" type="presParOf" srcId="{0E65119F-090C-4504-BA22-11A0ACE6A021}" destId="{83907219-6C71-4766-B98D-AAD57FB34462}" srcOrd="0" destOrd="0" presId="urn:microsoft.com/office/officeart/2005/8/layout/orgChart1"/>
    <dgm:cxn modelId="{D274AC19-E843-490E-9F55-F87833E0B7B2}" type="presParOf" srcId="{0E65119F-090C-4504-BA22-11A0ACE6A021}" destId="{D3C07B4B-15CE-44AB-9506-2F5CF3231936}" srcOrd="1" destOrd="0" presId="urn:microsoft.com/office/officeart/2005/8/layout/orgChart1"/>
    <dgm:cxn modelId="{9AB1593B-0E06-4A10-A9AB-78AE29923392}" type="presParOf" srcId="{ECE11B7D-4711-46CF-9012-91D163376F38}" destId="{41F5520B-4CF4-4863-9C57-99ACD801F729}" srcOrd="1" destOrd="0" presId="urn:microsoft.com/office/officeart/2005/8/layout/orgChart1"/>
    <dgm:cxn modelId="{C877102A-849A-4B07-814E-3173099CB75C}" type="presParOf" srcId="{41F5520B-4CF4-4863-9C57-99ACD801F729}" destId="{7D7F4CC2-28D7-4733-A0F6-4B16FAAE854D}" srcOrd="0" destOrd="0" presId="urn:microsoft.com/office/officeart/2005/8/layout/orgChart1"/>
    <dgm:cxn modelId="{CDDBF4F8-86F3-4154-8ABC-A641A25B2365}" type="presParOf" srcId="{41F5520B-4CF4-4863-9C57-99ACD801F729}" destId="{B80B2027-374B-40B3-9644-FF7AB6668628}" srcOrd="1" destOrd="0" presId="urn:microsoft.com/office/officeart/2005/8/layout/orgChart1"/>
    <dgm:cxn modelId="{D3A0A7DA-1BBF-4E0A-BF6E-D17F18D68E94}" type="presParOf" srcId="{B80B2027-374B-40B3-9644-FF7AB6668628}" destId="{ED42469C-E0A8-4A6F-9C06-A399C4A4D7E2}" srcOrd="0" destOrd="0" presId="urn:microsoft.com/office/officeart/2005/8/layout/orgChart1"/>
    <dgm:cxn modelId="{C9F00E1B-04C1-4551-B6C0-6D648DC55AA5}" type="presParOf" srcId="{ED42469C-E0A8-4A6F-9C06-A399C4A4D7E2}" destId="{98602830-6AFC-48EE-A652-D08B2E9E61CA}" srcOrd="0" destOrd="0" presId="urn:microsoft.com/office/officeart/2005/8/layout/orgChart1"/>
    <dgm:cxn modelId="{9C5A546F-C314-4FA2-B354-5CB87FF073CC}" type="presParOf" srcId="{ED42469C-E0A8-4A6F-9C06-A399C4A4D7E2}" destId="{D8A1BA5C-0081-409A-AC94-BB38BEA51E38}" srcOrd="1" destOrd="0" presId="urn:microsoft.com/office/officeart/2005/8/layout/orgChart1"/>
    <dgm:cxn modelId="{900AAEC0-6261-4A72-B737-E05AC51F7FCD}" type="presParOf" srcId="{B80B2027-374B-40B3-9644-FF7AB6668628}" destId="{3D44EF67-F5F0-4517-9088-742B73386AE5}" srcOrd="1" destOrd="0" presId="urn:microsoft.com/office/officeart/2005/8/layout/orgChart1"/>
    <dgm:cxn modelId="{AD2450E4-8C55-4A48-BFE1-ECC009E60B20}" type="presParOf" srcId="{B80B2027-374B-40B3-9644-FF7AB6668628}" destId="{EB314D87-8C3A-42C2-80CA-9E7D3340A252}" srcOrd="2" destOrd="0" presId="urn:microsoft.com/office/officeart/2005/8/layout/orgChart1"/>
    <dgm:cxn modelId="{0A684AFE-4A29-4040-A991-DC77ADD77D59}" type="presParOf" srcId="{41F5520B-4CF4-4863-9C57-99ACD801F729}" destId="{019A6702-9CDF-41E4-B7EB-3CDB651EE53C}" srcOrd="2" destOrd="0" presId="urn:microsoft.com/office/officeart/2005/8/layout/orgChart1"/>
    <dgm:cxn modelId="{0FD4DCA0-358E-4F79-B2ED-45766D9052F7}" type="presParOf" srcId="{41F5520B-4CF4-4863-9C57-99ACD801F729}" destId="{40991BED-F2C7-4F07-868C-AAFA9476533B}" srcOrd="3" destOrd="0" presId="urn:microsoft.com/office/officeart/2005/8/layout/orgChart1"/>
    <dgm:cxn modelId="{6E565875-8887-4DBD-A808-D4119AFF945D}" type="presParOf" srcId="{40991BED-F2C7-4F07-868C-AAFA9476533B}" destId="{143A2397-478C-4EDF-834C-7D07ADEA96E9}" srcOrd="0" destOrd="0" presId="urn:microsoft.com/office/officeart/2005/8/layout/orgChart1"/>
    <dgm:cxn modelId="{53596B2E-5CEF-4729-8FCE-1A8C5119423D}" type="presParOf" srcId="{143A2397-478C-4EDF-834C-7D07ADEA96E9}" destId="{0D010582-0A0B-4B21-8E43-C8828304F8E6}" srcOrd="0" destOrd="0" presId="urn:microsoft.com/office/officeart/2005/8/layout/orgChart1"/>
    <dgm:cxn modelId="{41F6658A-C106-457A-ADAC-9410A64F7F63}" type="presParOf" srcId="{143A2397-478C-4EDF-834C-7D07ADEA96E9}" destId="{3C84B526-63D3-4FF3-8DCC-3F369C90C919}" srcOrd="1" destOrd="0" presId="urn:microsoft.com/office/officeart/2005/8/layout/orgChart1"/>
    <dgm:cxn modelId="{F887E71F-226A-4BBB-97CE-97414E290B63}" type="presParOf" srcId="{40991BED-F2C7-4F07-868C-AAFA9476533B}" destId="{F45B2E3C-8B20-4244-B7B0-7A7F6A093030}" srcOrd="1" destOrd="0" presId="urn:microsoft.com/office/officeart/2005/8/layout/orgChart1"/>
    <dgm:cxn modelId="{6FD6E02A-3B46-407B-8127-794F5A1DC77E}" type="presParOf" srcId="{40991BED-F2C7-4F07-868C-AAFA9476533B}" destId="{8C602A41-D0F2-416B-ADF1-3E792FA381E5}" srcOrd="2" destOrd="0" presId="urn:microsoft.com/office/officeart/2005/8/layout/orgChart1"/>
    <dgm:cxn modelId="{BAACBDCE-328B-43E1-A8C7-CAE4935C84FC}" type="presParOf" srcId="{41F5520B-4CF4-4863-9C57-99ACD801F729}" destId="{95EA2BF6-4FCA-48AD-8202-DAF6D8622BE2}" srcOrd="4" destOrd="0" presId="urn:microsoft.com/office/officeart/2005/8/layout/orgChart1"/>
    <dgm:cxn modelId="{084EDB9B-31D2-45AE-BEEB-2066C6A8F45A}" type="presParOf" srcId="{41F5520B-4CF4-4863-9C57-99ACD801F729}" destId="{82643CF7-7073-4D2F-AE29-8E6AA94C913E}" srcOrd="5" destOrd="0" presId="urn:microsoft.com/office/officeart/2005/8/layout/orgChart1"/>
    <dgm:cxn modelId="{311BE304-60A2-4A47-A60E-459BECAFCAEE}" type="presParOf" srcId="{82643CF7-7073-4D2F-AE29-8E6AA94C913E}" destId="{62DCFDDE-C936-4363-9140-34C7D3ACCED1}" srcOrd="0" destOrd="0" presId="urn:microsoft.com/office/officeart/2005/8/layout/orgChart1"/>
    <dgm:cxn modelId="{47B8CD21-4FEC-4BB3-B174-8A5940D950EC}" type="presParOf" srcId="{62DCFDDE-C936-4363-9140-34C7D3ACCED1}" destId="{4D29CF22-415F-4098-BB4C-5EF0263F5E72}" srcOrd="0" destOrd="0" presId="urn:microsoft.com/office/officeart/2005/8/layout/orgChart1"/>
    <dgm:cxn modelId="{5D632B39-1ECE-4B67-9FB1-88BA8BA8C7DD}" type="presParOf" srcId="{62DCFDDE-C936-4363-9140-34C7D3ACCED1}" destId="{CE00B6D5-C705-4F91-8D39-A8A060B91319}" srcOrd="1" destOrd="0" presId="urn:microsoft.com/office/officeart/2005/8/layout/orgChart1"/>
    <dgm:cxn modelId="{FF86389C-023F-4A5A-A694-5A4EC8E31EF5}" type="presParOf" srcId="{82643CF7-7073-4D2F-AE29-8E6AA94C913E}" destId="{287B2207-DBBB-416B-B5F8-BB611CC254A2}" srcOrd="1" destOrd="0" presId="urn:microsoft.com/office/officeart/2005/8/layout/orgChart1"/>
    <dgm:cxn modelId="{9F25681D-E83F-44C8-AC05-67AD93699E3A}" type="presParOf" srcId="{82643CF7-7073-4D2F-AE29-8E6AA94C913E}" destId="{9ABD48D8-78F8-40DC-99BA-17C306593AF1}" srcOrd="2" destOrd="0" presId="urn:microsoft.com/office/officeart/2005/8/layout/orgChart1"/>
    <dgm:cxn modelId="{73061CED-FBDA-4283-B97A-89C5C53073D2}" type="presParOf" srcId="{41F5520B-4CF4-4863-9C57-99ACD801F729}" destId="{8E784608-F541-4FE5-8CD8-9FEC0F1766EC}" srcOrd="6" destOrd="0" presId="urn:microsoft.com/office/officeart/2005/8/layout/orgChart1"/>
    <dgm:cxn modelId="{0FBE8EE4-741E-4DB6-B7EA-A5AE31CB55EE}" type="presParOf" srcId="{41F5520B-4CF4-4863-9C57-99ACD801F729}" destId="{B0EEA6C3-F7D1-4EB7-B1B9-F40A15BCC93A}" srcOrd="7" destOrd="0" presId="urn:microsoft.com/office/officeart/2005/8/layout/orgChart1"/>
    <dgm:cxn modelId="{82059964-5C68-40B9-9D83-3FD4D1E5A137}" type="presParOf" srcId="{B0EEA6C3-F7D1-4EB7-B1B9-F40A15BCC93A}" destId="{B447E748-D4E6-4B70-98B8-95824AFE9CE5}" srcOrd="0" destOrd="0" presId="urn:microsoft.com/office/officeart/2005/8/layout/orgChart1"/>
    <dgm:cxn modelId="{47F64757-FEB7-4793-A1B0-5547E7283B7D}" type="presParOf" srcId="{B447E748-D4E6-4B70-98B8-95824AFE9CE5}" destId="{601F345E-7823-40BF-82A7-7B4ED4B4E92E}" srcOrd="0" destOrd="0" presId="urn:microsoft.com/office/officeart/2005/8/layout/orgChart1"/>
    <dgm:cxn modelId="{64A85EEE-26D9-43CA-B841-EB317BCE65E1}" type="presParOf" srcId="{B447E748-D4E6-4B70-98B8-95824AFE9CE5}" destId="{E1FFC674-41EB-4DE4-809A-927D5FA5EA74}" srcOrd="1" destOrd="0" presId="urn:microsoft.com/office/officeart/2005/8/layout/orgChart1"/>
    <dgm:cxn modelId="{7A2953CA-F030-4C06-BCDA-5DA7E5106AAD}" type="presParOf" srcId="{B0EEA6C3-F7D1-4EB7-B1B9-F40A15BCC93A}" destId="{275DA556-3DE3-4392-B5D4-0A38EBEC658F}" srcOrd="1" destOrd="0" presId="urn:microsoft.com/office/officeart/2005/8/layout/orgChart1"/>
    <dgm:cxn modelId="{CFF4DE1F-13FB-4694-9A96-DC4D81AEB9D1}" type="presParOf" srcId="{B0EEA6C3-F7D1-4EB7-B1B9-F40A15BCC93A}" destId="{F42419CF-AC40-46B5-B8B6-4988067E66FB}" srcOrd="2" destOrd="0" presId="urn:microsoft.com/office/officeart/2005/8/layout/orgChart1"/>
    <dgm:cxn modelId="{66D84A39-84DB-4BB1-982D-782CDED00611}" type="presParOf" srcId="{41F5520B-4CF4-4863-9C57-99ACD801F729}" destId="{4E1A5951-2BC6-43E6-8291-20A027345A67}" srcOrd="8" destOrd="0" presId="urn:microsoft.com/office/officeart/2005/8/layout/orgChart1"/>
    <dgm:cxn modelId="{5E035DF1-12A9-47E1-B005-30F16B3ECDF7}" type="presParOf" srcId="{41F5520B-4CF4-4863-9C57-99ACD801F729}" destId="{342E0FCA-C18F-49C9-A2A7-165833C288C8}" srcOrd="9" destOrd="0" presId="urn:microsoft.com/office/officeart/2005/8/layout/orgChart1"/>
    <dgm:cxn modelId="{40D7BFC3-532B-4E38-A40F-23A5DCD6616D}" type="presParOf" srcId="{342E0FCA-C18F-49C9-A2A7-165833C288C8}" destId="{038BBAE6-EC7B-4BCB-8B41-5793C1FB965E}" srcOrd="0" destOrd="0" presId="urn:microsoft.com/office/officeart/2005/8/layout/orgChart1"/>
    <dgm:cxn modelId="{C78EB73B-1098-44FF-93E3-8882B4F090D2}" type="presParOf" srcId="{038BBAE6-EC7B-4BCB-8B41-5793C1FB965E}" destId="{C596AD0B-AC80-4EE9-9511-64F97E75543E}" srcOrd="0" destOrd="0" presId="urn:microsoft.com/office/officeart/2005/8/layout/orgChart1"/>
    <dgm:cxn modelId="{02BF6FD8-DD18-4181-AE51-7A6EC9C46159}" type="presParOf" srcId="{038BBAE6-EC7B-4BCB-8B41-5793C1FB965E}" destId="{52B432F6-29E8-436B-BB16-ED79AA8A16C8}" srcOrd="1" destOrd="0" presId="urn:microsoft.com/office/officeart/2005/8/layout/orgChart1"/>
    <dgm:cxn modelId="{6EF28F52-3068-4ADC-9447-80419C25CEE8}" type="presParOf" srcId="{342E0FCA-C18F-49C9-A2A7-165833C288C8}" destId="{B7780BD3-C8C0-4E48-BBAD-2A3602E1E19A}" srcOrd="1" destOrd="0" presId="urn:microsoft.com/office/officeart/2005/8/layout/orgChart1"/>
    <dgm:cxn modelId="{5351ADF5-5AE7-4CF2-BEDF-0A75E9E434DB}" type="presParOf" srcId="{342E0FCA-C18F-49C9-A2A7-165833C288C8}" destId="{40F067BE-41DF-4AEF-BF71-5F52C1B7563C}" srcOrd="2" destOrd="0" presId="urn:microsoft.com/office/officeart/2005/8/layout/orgChart1"/>
    <dgm:cxn modelId="{2277F974-1C44-46AF-A746-269AA2948FD5}" type="presParOf" srcId="{41F5520B-4CF4-4863-9C57-99ACD801F729}" destId="{2D5E7A9D-3BAA-470E-AD5F-FF07DD7942EF}" srcOrd="10" destOrd="0" presId="urn:microsoft.com/office/officeart/2005/8/layout/orgChart1"/>
    <dgm:cxn modelId="{5694CB8F-3C6E-4D72-BFF6-C10537967B91}" type="presParOf" srcId="{41F5520B-4CF4-4863-9C57-99ACD801F729}" destId="{5510015C-226D-43F5-9B2F-7223399212DC}" srcOrd="11" destOrd="0" presId="urn:microsoft.com/office/officeart/2005/8/layout/orgChart1"/>
    <dgm:cxn modelId="{8EBF3EA2-3F4E-48C5-BDA6-949CBF81222A}" type="presParOf" srcId="{5510015C-226D-43F5-9B2F-7223399212DC}" destId="{BB20C85B-20A5-41FF-87A4-3367AA02CBDC}" srcOrd="0" destOrd="0" presId="urn:microsoft.com/office/officeart/2005/8/layout/orgChart1"/>
    <dgm:cxn modelId="{1F954662-BFA6-4701-9BFC-DDF6C7C145C0}" type="presParOf" srcId="{BB20C85B-20A5-41FF-87A4-3367AA02CBDC}" destId="{00982432-40A8-46B4-BA2F-867C5C6348A8}" srcOrd="0" destOrd="0" presId="urn:microsoft.com/office/officeart/2005/8/layout/orgChart1"/>
    <dgm:cxn modelId="{DE008016-6852-4182-B8FB-1551FC4BAD36}" type="presParOf" srcId="{BB20C85B-20A5-41FF-87A4-3367AA02CBDC}" destId="{EAE6A840-4212-4310-9893-0AAE41301CE1}" srcOrd="1" destOrd="0" presId="urn:microsoft.com/office/officeart/2005/8/layout/orgChart1"/>
    <dgm:cxn modelId="{4967F79B-431C-45D4-B25A-A1700486F65C}" type="presParOf" srcId="{5510015C-226D-43F5-9B2F-7223399212DC}" destId="{4791368C-645F-41EB-BC3D-D4223F4126E7}" srcOrd="1" destOrd="0" presId="urn:microsoft.com/office/officeart/2005/8/layout/orgChart1"/>
    <dgm:cxn modelId="{6CA81976-67FD-479E-8EFE-591C9EC8968E}" type="presParOf" srcId="{5510015C-226D-43F5-9B2F-7223399212DC}" destId="{69713134-1223-4294-B2CD-80680525576A}" srcOrd="2" destOrd="0" presId="urn:microsoft.com/office/officeart/2005/8/layout/orgChart1"/>
    <dgm:cxn modelId="{43ADCA0F-F00E-4D19-B502-9EAD2C01F9DF}" type="presParOf" srcId="{ECE11B7D-4711-46CF-9012-91D163376F38}" destId="{94A816ED-63F7-454F-A6AA-45DEE4BA99EB}"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5E7A9D-3BAA-470E-AD5F-FF07DD7942EF}">
      <dsp:nvSpPr>
        <dsp:cNvPr id="0" name=""/>
        <dsp:cNvSpPr/>
      </dsp:nvSpPr>
      <dsp:spPr>
        <a:xfrm>
          <a:off x="4318000" y="2428028"/>
          <a:ext cx="3458404" cy="236325"/>
        </a:xfrm>
        <a:custGeom>
          <a:avLst/>
          <a:gdLst/>
          <a:ahLst/>
          <a:cxnLst/>
          <a:rect l="0" t="0" r="0" b="0"/>
          <a:pathLst>
            <a:path>
              <a:moveTo>
                <a:pt x="0" y="0"/>
              </a:moveTo>
              <a:lnTo>
                <a:pt x="0" y="118162"/>
              </a:lnTo>
              <a:lnTo>
                <a:pt x="3458404" y="118162"/>
              </a:lnTo>
              <a:lnTo>
                <a:pt x="3458404" y="236325"/>
              </a:lnTo>
            </a:path>
          </a:pathLst>
        </a:custGeom>
        <a:noFill/>
        <a:ln w="190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4E1A5951-2BC6-43E6-8291-20A027345A67}">
      <dsp:nvSpPr>
        <dsp:cNvPr id="0" name=""/>
        <dsp:cNvSpPr/>
      </dsp:nvSpPr>
      <dsp:spPr>
        <a:xfrm>
          <a:off x="4318000" y="2428028"/>
          <a:ext cx="2038760" cy="236325"/>
        </a:xfrm>
        <a:custGeom>
          <a:avLst/>
          <a:gdLst/>
          <a:ahLst/>
          <a:cxnLst/>
          <a:rect l="0" t="0" r="0" b="0"/>
          <a:pathLst>
            <a:path>
              <a:moveTo>
                <a:pt x="0" y="0"/>
              </a:moveTo>
              <a:lnTo>
                <a:pt x="0" y="118162"/>
              </a:lnTo>
              <a:lnTo>
                <a:pt x="2038760" y="118162"/>
              </a:lnTo>
              <a:lnTo>
                <a:pt x="2038760" y="236325"/>
              </a:lnTo>
            </a:path>
          </a:pathLst>
        </a:custGeom>
        <a:noFill/>
        <a:ln w="190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8E784608-F541-4FE5-8CD8-9FEC0F1766EC}">
      <dsp:nvSpPr>
        <dsp:cNvPr id="0" name=""/>
        <dsp:cNvSpPr/>
      </dsp:nvSpPr>
      <dsp:spPr>
        <a:xfrm>
          <a:off x="4318000" y="2428028"/>
          <a:ext cx="570140" cy="236325"/>
        </a:xfrm>
        <a:custGeom>
          <a:avLst/>
          <a:gdLst/>
          <a:ahLst/>
          <a:cxnLst/>
          <a:rect l="0" t="0" r="0" b="0"/>
          <a:pathLst>
            <a:path>
              <a:moveTo>
                <a:pt x="0" y="0"/>
              </a:moveTo>
              <a:lnTo>
                <a:pt x="0" y="118162"/>
              </a:lnTo>
              <a:lnTo>
                <a:pt x="570140" y="118162"/>
              </a:lnTo>
              <a:lnTo>
                <a:pt x="570140" y="2363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5EA2BF6-4FCA-48AD-8202-DAF6D8622BE2}">
      <dsp:nvSpPr>
        <dsp:cNvPr id="0" name=""/>
        <dsp:cNvSpPr/>
      </dsp:nvSpPr>
      <dsp:spPr>
        <a:xfrm>
          <a:off x="3467803" y="2428028"/>
          <a:ext cx="850196" cy="236325"/>
        </a:xfrm>
        <a:custGeom>
          <a:avLst/>
          <a:gdLst/>
          <a:ahLst/>
          <a:cxnLst/>
          <a:rect l="0" t="0" r="0" b="0"/>
          <a:pathLst>
            <a:path>
              <a:moveTo>
                <a:pt x="850196" y="0"/>
              </a:moveTo>
              <a:lnTo>
                <a:pt x="850196" y="118162"/>
              </a:lnTo>
              <a:lnTo>
                <a:pt x="0" y="118162"/>
              </a:lnTo>
              <a:lnTo>
                <a:pt x="0" y="2363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9A6702-9CDF-41E4-B7EB-3CDB651EE53C}">
      <dsp:nvSpPr>
        <dsp:cNvPr id="0" name=""/>
        <dsp:cNvSpPr/>
      </dsp:nvSpPr>
      <dsp:spPr>
        <a:xfrm>
          <a:off x="2086264" y="2428028"/>
          <a:ext cx="2231736" cy="236325"/>
        </a:xfrm>
        <a:custGeom>
          <a:avLst/>
          <a:gdLst/>
          <a:ahLst/>
          <a:cxnLst/>
          <a:rect l="0" t="0" r="0" b="0"/>
          <a:pathLst>
            <a:path>
              <a:moveTo>
                <a:pt x="2231736" y="0"/>
              </a:moveTo>
              <a:lnTo>
                <a:pt x="2231736" y="118162"/>
              </a:lnTo>
              <a:lnTo>
                <a:pt x="0" y="118162"/>
              </a:lnTo>
              <a:lnTo>
                <a:pt x="0" y="2363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7F4CC2-28D7-4733-A0F6-4B16FAAE854D}">
      <dsp:nvSpPr>
        <dsp:cNvPr id="0" name=""/>
        <dsp:cNvSpPr/>
      </dsp:nvSpPr>
      <dsp:spPr>
        <a:xfrm>
          <a:off x="786965" y="2428028"/>
          <a:ext cx="3531035" cy="236325"/>
        </a:xfrm>
        <a:custGeom>
          <a:avLst/>
          <a:gdLst/>
          <a:ahLst/>
          <a:cxnLst/>
          <a:rect l="0" t="0" r="0" b="0"/>
          <a:pathLst>
            <a:path>
              <a:moveTo>
                <a:pt x="3531035" y="0"/>
              </a:moveTo>
              <a:lnTo>
                <a:pt x="3531035" y="118162"/>
              </a:lnTo>
              <a:lnTo>
                <a:pt x="0" y="118162"/>
              </a:lnTo>
              <a:lnTo>
                <a:pt x="0" y="236325"/>
              </a:lnTo>
            </a:path>
          </a:pathLst>
        </a:custGeom>
        <a:noFill/>
        <a:ln w="190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83907219-6C71-4766-B98D-AAD57FB34462}">
      <dsp:nvSpPr>
        <dsp:cNvPr id="0" name=""/>
        <dsp:cNvSpPr/>
      </dsp:nvSpPr>
      <dsp:spPr>
        <a:xfrm>
          <a:off x="2979499" y="1865349"/>
          <a:ext cx="2677001" cy="562678"/>
        </a:xfrm>
        <a:prstGeom prst="rect">
          <a:avLst/>
        </a:prstGeom>
        <a:solidFill>
          <a:schemeClr val="accent1">
            <a:hueOff val="0"/>
            <a:satOff val="0"/>
            <a:lumOff val="0"/>
            <a:alphaOff val="0"/>
          </a:schemeClr>
        </a:solidFill>
        <a:ln w="190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pt-BR" sz="3200" b="1" kern="1200" dirty="0" smtClean="0">
              <a:latin typeface="Times New Roman" panose="02020603050405020304" pitchFamily="18" charset="0"/>
              <a:cs typeface="Times New Roman" panose="02020603050405020304" pitchFamily="18" charset="0"/>
            </a:rPr>
            <a:t> Sự việc chính:</a:t>
          </a:r>
          <a:endParaRPr lang="en-US" sz="3200" b="1" kern="1200" dirty="0">
            <a:latin typeface="Times New Roman" panose="02020603050405020304" pitchFamily="18" charset="0"/>
            <a:cs typeface="Times New Roman" panose="02020603050405020304" pitchFamily="18" charset="0"/>
          </a:endParaRPr>
        </a:p>
      </dsp:txBody>
      <dsp:txXfrm>
        <a:off x="2979499" y="1865349"/>
        <a:ext cx="2677001" cy="562678"/>
      </dsp:txXfrm>
    </dsp:sp>
    <dsp:sp modelId="{98602830-6AFC-48EE-A652-D08B2E9E61CA}">
      <dsp:nvSpPr>
        <dsp:cNvPr id="0" name=""/>
        <dsp:cNvSpPr/>
      </dsp:nvSpPr>
      <dsp:spPr>
        <a:xfrm>
          <a:off x="218243" y="2664353"/>
          <a:ext cx="1137444" cy="1911589"/>
        </a:xfrm>
        <a:prstGeom prst="rect">
          <a:avLst/>
        </a:prstGeom>
        <a:solidFill>
          <a:schemeClr val="accent1">
            <a:hueOff val="0"/>
            <a:satOff val="0"/>
            <a:lumOff val="0"/>
            <a:alphaOff val="0"/>
          </a:schemeClr>
        </a:solidFill>
        <a:ln w="190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pt-BR" sz="2800" b="1" kern="1200" dirty="0" smtClean="0">
              <a:latin typeface="Times New Roman" panose="02020603050405020304" pitchFamily="18" charset="0"/>
              <a:cs typeface="Times New Roman" panose="02020603050405020304" pitchFamily="18" charset="0"/>
            </a:rPr>
            <a:t>(1) </a:t>
          </a:r>
          <a:r>
            <a:rPr lang="pt-BR" sz="2800" b="1" i="1" kern="1200" dirty="0" smtClean="0">
              <a:latin typeface="Times New Roman" panose="02020603050405020304" pitchFamily="18" charset="0"/>
              <a:cs typeface="Times New Roman" panose="02020603050405020304" pitchFamily="18" charset="0"/>
            </a:rPr>
            <a:t>Sự ra đời kì lạ</a:t>
          </a:r>
          <a:endParaRPr lang="en-US" sz="2800" b="1" kern="1200" dirty="0">
            <a:latin typeface="Times New Roman" panose="02020603050405020304" pitchFamily="18" charset="0"/>
            <a:cs typeface="Times New Roman" panose="02020603050405020304" pitchFamily="18" charset="0"/>
          </a:endParaRPr>
        </a:p>
      </dsp:txBody>
      <dsp:txXfrm>
        <a:off x="218243" y="2664353"/>
        <a:ext cx="1137444" cy="1911589"/>
      </dsp:txXfrm>
    </dsp:sp>
    <dsp:sp modelId="{0D010582-0A0B-4B21-8E43-C8828304F8E6}">
      <dsp:nvSpPr>
        <dsp:cNvPr id="0" name=""/>
        <dsp:cNvSpPr/>
      </dsp:nvSpPr>
      <dsp:spPr>
        <a:xfrm>
          <a:off x="1498270" y="2664353"/>
          <a:ext cx="1175987" cy="1914728"/>
        </a:xfrm>
        <a:prstGeom prst="rect">
          <a:avLst/>
        </a:prstGeom>
        <a:solidFill>
          <a:schemeClr val="accent1">
            <a:hueOff val="0"/>
            <a:satOff val="0"/>
            <a:lumOff val="0"/>
            <a:alphaOff val="0"/>
          </a:schemeClr>
        </a:solidFill>
        <a:ln w="190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pt-BR" sz="2400" b="1" i="1" kern="1200" dirty="0" smtClean="0">
              <a:latin typeface="Times New Roman" panose="02020603050405020304" pitchFamily="18" charset="0"/>
              <a:cs typeface="Times New Roman" panose="02020603050405020304" pitchFamily="18" charset="0"/>
            </a:rPr>
            <a:t>(2)Tiếng nói đầu tiên xin đi đánh giặc</a:t>
          </a:r>
          <a:endParaRPr lang="en-US" sz="2400" b="1" kern="1200" dirty="0">
            <a:latin typeface="Times New Roman" panose="02020603050405020304" pitchFamily="18" charset="0"/>
            <a:cs typeface="Times New Roman" panose="02020603050405020304" pitchFamily="18" charset="0"/>
          </a:endParaRPr>
        </a:p>
      </dsp:txBody>
      <dsp:txXfrm>
        <a:off x="1498270" y="2664353"/>
        <a:ext cx="1175987" cy="1914728"/>
      </dsp:txXfrm>
    </dsp:sp>
    <dsp:sp modelId="{4D29CF22-415F-4098-BB4C-5EF0263F5E72}">
      <dsp:nvSpPr>
        <dsp:cNvPr id="0" name=""/>
        <dsp:cNvSpPr/>
      </dsp:nvSpPr>
      <dsp:spPr>
        <a:xfrm>
          <a:off x="2826214" y="2664353"/>
          <a:ext cx="1283177" cy="1916518"/>
        </a:xfrm>
        <a:prstGeom prst="rect">
          <a:avLst/>
        </a:prstGeom>
        <a:solidFill>
          <a:schemeClr val="accent1">
            <a:hueOff val="0"/>
            <a:satOff val="0"/>
            <a:lumOff val="0"/>
            <a:alphaOff val="0"/>
          </a:schemeClr>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pt-BR" sz="2400" i="1" kern="1200" dirty="0" smtClean="0">
              <a:latin typeface="Times New Roman" panose="02020603050405020304" pitchFamily="18" charset="0"/>
              <a:cs typeface="Times New Roman" panose="02020603050405020304" pitchFamily="18" charset="0"/>
            </a:rPr>
            <a:t>(</a:t>
          </a:r>
          <a:r>
            <a:rPr lang="pt-BR" sz="2400" b="1" i="1" kern="1200" dirty="0" smtClean="0">
              <a:latin typeface="Times New Roman" panose="02020603050405020304" pitchFamily="18" charset="0"/>
              <a:cs typeface="Times New Roman" panose="02020603050405020304" pitchFamily="18" charset="0"/>
            </a:rPr>
            <a:t>3) Gióng đòi roi sắt, ngựa sắt, giáp sắt</a:t>
          </a:r>
          <a:endParaRPr lang="en-US" sz="2400" b="1" kern="1200" dirty="0">
            <a:latin typeface="Times New Roman" panose="02020603050405020304" pitchFamily="18" charset="0"/>
            <a:cs typeface="Times New Roman" panose="02020603050405020304" pitchFamily="18" charset="0"/>
          </a:endParaRPr>
        </a:p>
      </dsp:txBody>
      <dsp:txXfrm>
        <a:off x="2826214" y="2664353"/>
        <a:ext cx="1283177" cy="1916518"/>
      </dsp:txXfrm>
    </dsp:sp>
    <dsp:sp modelId="{601F345E-7823-40BF-82A7-7B4ED4B4E92E}">
      <dsp:nvSpPr>
        <dsp:cNvPr id="0" name=""/>
        <dsp:cNvSpPr/>
      </dsp:nvSpPr>
      <dsp:spPr>
        <a:xfrm>
          <a:off x="4255621" y="2664353"/>
          <a:ext cx="1265037" cy="1909597"/>
        </a:xfrm>
        <a:prstGeom prst="rect">
          <a:avLst/>
        </a:prstGeom>
        <a:solidFill>
          <a:schemeClr val="accent1">
            <a:hueOff val="0"/>
            <a:satOff val="0"/>
            <a:lumOff val="0"/>
            <a:alphaOff val="0"/>
          </a:schemeClr>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pt-BR" sz="2400" b="1" i="1" kern="1200" dirty="0" smtClean="0">
              <a:latin typeface="Times New Roman" panose="02020603050405020304" pitchFamily="18" charset="0"/>
              <a:cs typeface="Times New Roman" panose="02020603050405020304" pitchFamily="18" charset="0"/>
            </a:rPr>
            <a:t>(4)Gióng vươn vải trở thành tráng </a:t>
          </a:r>
          <a:r>
            <a:rPr lang="pt-BR" sz="3200" b="1" i="1" kern="1200" dirty="0" smtClean="0">
              <a:latin typeface="Times New Roman" panose="02020603050405020304" pitchFamily="18" charset="0"/>
              <a:cs typeface="Times New Roman" panose="02020603050405020304" pitchFamily="18" charset="0"/>
            </a:rPr>
            <a:t>sĩ</a:t>
          </a:r>
          <a:endParaRPr lang="en-US" sz="3200" b="1" kern="1200" dirty="0">
            <a:latin typeface="Times New Roman" panose="02020603050405020304" pitchFamily="18" charset="0"/>
            <a:cs typeface="Times New Roman" panose="02020603050405020304" pitchFamily="18" charset="0"/>
          </a:endParaRPr>
        </a:p>
      </dsp:txBody>
      <dsp:txXfrm>
        <a:off x="4255621" y="2664353"/>
        <a:ext cx="1265037" cy="1909597"/>
      </dsp:txXfrm>
    </dsp:sp>
    <dsp:sp modelId="{C596AD0B-AC80-4EE9-9511-64F97E75543E}">
      <dsp:nvSpPr>
        <dsp:cNvPr id="0" name=""/>
        <dsp:cNvSpPr/>
      </dsp:nvSpPr>
      <dsp:spPr>
        <a:xfrm>
          <a:off x="5676262" y="2664353"/>
          <a:ext cx="1360996" cy="1907689"/>
        </a:xfrm>
        <a:prstGeom prst="rect">
          <a:avLst/>
        </a:prstGeom>
        <a:solidFill>
          <a:schemeClr val="accent1">
            <a:hueOff val="0"/>
            <a:satOff val="0"/>
            <a:lumOff val="0"/>
            <a:alphaOff val="0"/>
          </a:schemeClr>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pt-BR" sz="2400" b="1" i="1" kern="1200" dirty="0" smtClean="0">
              <a:latin typeface="Times New Roman" panose="02020603050405020304" pitchFamily="18" charset="0"/>
              <a:cs typeface="Times New Roman" panose="02020603050405020304" pitchFamily="18" charset="0"/>
            </a:rPr>
            <a:t>(5)</a:t>
          </a:r>
          <a:r>
            <a:rPr lang="pt-BR" sz="3200" b="1" i="1" kern="1200" dirty="0" smtClean="0">
              <a:latin typeface="Times New Roman" panose="02020603050405020304" pitchFamily="18" charset="0"/>
              <a:cs typeface="Times New Roman" panose="02020603050405020304" pitchFamily="18" charset="0"/>
            </a:rPr>
            <a:t> </a:t>
          </a:r>
          <a:r>
            <a:rPr lang="pt-BR" sz="2400" b="1" i="1" kern="1200" dirty="0" smtClean="0">
              <a:latin typeface="Times New Roman" panose="02020603050405020304" pitchFamily="18" charset="0"/>
              <a:cs typeface="Times New Roman" panose="02020603050405020304" pitchFamily="18" charset="0"/>
            </a:rPr>
            <a:t>Gióng nhổ tre bên đường đánh giặc</a:t>
          </a:r>
          <a:endParaRPr lang="en-US" sz="2400" b="1" kern="1200" dirty="0">
            <a:latin typeface="Times New Roman" panose="02020603050405020304" pitchFamily="18" charset="0"/>
            <a:cs typeface="Times New Roman" panose="02020603050405020304" pitchFamily="18" charset="0"/>
          </a:endParaRPr>
        </a:p>
      </dsp:txBody>
      <dsp:txXfrm>
        <a:off x="5676262" y="2664353"/>
        <a:ext cx="1360996" cy="1907689"/>
      </dsp:txXfrm>
    </dsp:sp>
    <dsp:sp modelId="{00982432-40A8-46B4-BA2F-867C5C6348A8}">
      <dsp:nvSpPr>
        <dsp:cNvPr id="0" name=""/>
        <dsp:cNvSpPr/>
      </dsp:nvSpPr>
      <dsp:spPr>
        <a:xfrm>
          <a:off x="7163175" y="2664353"/>
          <a:ext cx="1226459" cy="1916518"/>
        </a:xfrm>
        <a:prstGeom prst="rect">
          <a:avLst/>
        </a:prstGeom>
        <a:solidFill>
          <a:schemeClr val="accent1">
            <a:hueOff val="0"/>
            <a:satOff val="0"/>
            <a:lumOff val="0"/>
            <a:alphaOff val="0"/>
          </a:schemeClr>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pt-BR" sz="2400" b="1" i="1" kern="1200" dirty="0" smtClean="0">
              <a:latin typeface="Times New Roman" panose="02020603050405020304" pitchFamily="18" charset="0"/>
              <a:cs typeface="Times New Roman" panose="02020603050405020304" pitchFamily="18" charset="0"/>
            </a:rPr>
            <a:t>(6)Gióng bay về trời</a:t>
          </a:r>
          <a:endParaRPr lang="en-US" sz="2400" b="1" kern="1200" dirty="0">
            <a:latin typeface="Times New Roman" panose="02020603050405020304" pitchFamily="18" charset="0"/>
            <a:cs typeface="Times New Roman" panose="02020603050405020304" pitchFamily="18" charset="0"/>
          </a:endParaRPr>
        </a:p>
      </dsp:txBody>
      <dsp:txXfrm>
        <a:off x="7163175" y="2664353"/>
        <a:ext cx="1226459" cy="191651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8FFBBF-90E1-4374-850F-0872E8AC4B7A}" type="datetimeFigureOut">
              <a:rPr lang="en-US" smtClean="0"/>
              <a:t>2/9/2022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2F6C9D-A764-4011-AB13-8A640DAB06D7}" type="slidenum">
              <a:rPr lang="en-US" smtClean="0"/>
              <a:t>‹#›</a:t>
            </a:fld>
            <a:endParaRPr lang="en-US"/>
          </a:p>
        </p:txBody>
      </p:sp>
    </p:spTree>
    <p:extLst>
      <p:ext uri="{BB962C8B-B14F-4D97-AF65-F5344CB8AC3E}">
        <p14:creationId xmlns:p14="http://schemas.microsoft.com/office/powerpoint/2010/main" val="511679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xfrm>
            <a:off x="1143000" y="685800"/>
            <a:ext cx="4572000" cy="3429000"/>
          </a:xfrm>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fld id="{9A0DB2DC-4C9A-4742-B13C-FB6460FD3503}" type="slidenum">
              <a:rPr lang="en-US" altLang="zh-CN" dirty="0">
                <a:solidFill>
                  <a:prstClr val="black"/>
                </a:solidFill>
              </a:rPr>
              <a:pPr/>
              <a:t>12</a:t>
            </a:fld>
            <a:endParaRPr lang="zh-CN" altLang="en-US" dirty="0">
              <a:solidFill>
                <a:prstClr val="black"/>
              </a:solidFill>
            </a:endParaRPr>
          </a:p>
        </p:txBody>
      </p:sp>
    </p:spTree>
    <p:extLst>
      <p:ext uri="{BB962C8B-B14F-4D97-AF65-F5344CB8AC3E}">
        <p14:creationId xmlns:p14="http://schemas.microsoft.com/office/powerpoint/2010/main" val="1800600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7B1982-32B2-4B30-A9AD-7E346788C8A1}"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219584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90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78804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580554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32493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75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568894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75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217778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691819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736297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970"/>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a:lvl1pPr>
          </a:lstStyle>
          <a:p>
            <a:pPr>
              <a:defRPr/>
            </a:pPr>
            <a:fld id="{A8DF62A1-07F9-4A5F-B15F-9696546EEEA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7839916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754849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2699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11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511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10049"/>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77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14707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319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722530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868216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307131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73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333353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73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921758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76144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09856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950"/>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a:lvl1pPr>
          </a:lstStyle>
          <a:p>
            <a:pPr>
              <a:defRPr/>
            </a:pPr>
            <a:fld id="{A8DF62A1-07F9-4A5F-B15F-9696546EEEA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68722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872052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888169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33718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10027"/>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752"/>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51688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307248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80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77475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993866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71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87410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714"/>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16449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29828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333005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009682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92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a:lvl1pPr>
          </a:lstStyle>
          <a:p>
            <a:pPr>
              <a:defRPr/>
            </a:pPr>
            <a:fld id="{A8DF62A1-07F9-4A5F-B15F-9696546EEEA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5420603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602767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669905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10003"/>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72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956853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243751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51711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416574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574947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69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01685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10211"/>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93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543246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690"/>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821363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400100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297932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904"/>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a:lvl1pPr>
          </a:lstStyle>
          <a:p>
            <a:pPr>
              <a:defRPr/>
            </a:pPr>
            <a:fld id="{A8DF62A1-07F9-4A5F-B15F-9696546EEEA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9090062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392193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560717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977"/>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702"/>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141119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241075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322639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0120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874292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995629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66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224787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664"/>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428421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030220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189489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87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a:lvl1pPr>
          </a:lstStyle>
          <a:p>
            <a:pPr>
              <a:defRPr/>
            </a:pPr>
            <a:fld id="{A8DF62A1-07F9-4A5F-B15F-9696546EEEA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0655529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488627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462585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949"/>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67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877775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87396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29595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065573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331346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300887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63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34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63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191484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12187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047748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850"/>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a:lvl1pPr>
          </a:lstStyle>
          <a:p>
            <a:pPr>
              <a:defRPr/>
            </a:pPr>
            <a:fld id="{A8DF62A1-07F9-4A5F-B15F-9696546EEEA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1381164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370682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4897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228540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919"/>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64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141620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36362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644451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449442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303910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60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63789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60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326303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977800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379364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820"/>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a:lvl1pPr>
          </a:lstStyle>
          <a:p>
            <a:pPr>
              <a:defRPr/>
            </a:pPr>
            <a:fld id="{A8DF62A1-07F9-4A5F-B15F-9696546EEEA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667677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121856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10636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892109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887"/>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612"/>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82645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552708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649924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733329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062191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57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92390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574"/>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990970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15001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89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826484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461128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78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a:lvl1pPr>
          </a:lstStyle>
          <a:p>
            <a:pPr>
              <a:defRPr/>
            </a:pPr>
            <a:fld id="{A8DF62A1-07F9-4A5F-B15F-9696546EEEA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2544270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584064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973215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853"/>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57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191527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29481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53606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38334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176984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54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2520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898"/>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9132591"/>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540"/>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14221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888801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1125485"/>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754"/>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a:lvl1pPr>
          </a:lstStyle>
          <a:p>
            <a:pPr>
              <a:defRPr/>
            </a:pPr>
            <a:fld id="{A8DF62A1-07F9-4A5F-B15F-9696546EEEA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146102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280028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976638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817"/>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542"/>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500676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77009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460123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85089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3097974"/>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31240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50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5652339"/>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504"/>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0368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993792"/>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7965629"/>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71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a:lvl1pPr>
          </a:lstStyle>
          <a:p>
            <a:pPr>
              <a:defRPr/>
            </a:pPr>
            <a:fld id="{A8DF62A1-07F9-4A5F-B15F-9696546EEEA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3982968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284593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663872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79"/>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50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1171978"/>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11352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680444"/>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022821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2415614"/>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34492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6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9891314"/>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6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4852090"/>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162189"/>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391024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80"/>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a:lvl1pPr>
          </a:lstStyle>
          <a:p>
            <a:pPr>
              <a:defRPr/>
            </a:pPr>
            <a:fld id="{A8DF62A1-07F9-4A5F-B15F-9696546EEEA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8001408"/>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44446"/>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518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5112"/>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a:lvl1pPr>
          </a:lstStyle>
          <a:p>
            <a:pPr>
              <a:defRPr/>
            </a:pPr>
            <a:fld id="{A8DF62A1-07F9-4A5F-B15F-9696546EEEA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80485281"/>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076988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3149717"/>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4608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59988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5368492"/>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6984106"/>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8187353"/>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5902304"/>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0748611"/>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a:lvl1pPr>
          </a:lstStyle>
          <a:p>
            <a:pPr>
              <a:defRPr/>
            </a:pPr>
            <a:fld id="{A8DF62A1-07F9-4A5F-B15F-9696546EEEA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328747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90498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5042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10205"/>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93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55178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74618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81357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9502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37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12548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89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28561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89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22782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96207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15505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5106"/>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a:lvl1pPr>
          </a:lstStyle>
          <a:p>
            <a:pPr>
              <a:defRPr/>
            </a:pPr>
            <a:fld id="{A8DF62A1-07F9-4A5F-B15F-9696546EEEA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208787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14642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24331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10157"/>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882"/>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20298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176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76743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6572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01923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84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71175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844"/>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535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32831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4233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505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a:lvl1pPr>
          </a:lstStyle>
          <a:p>
            <a:pPr>
              <a:defRPr/>
            </a:pPr>
            <a:fld id="{A8DF62A1-07F9-4A5F-B15F-9696546EEEA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230886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8449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196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6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6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10147"/>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872"/>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70699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28472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1840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34060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48381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83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80007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834"/>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65035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50401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02537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504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a:lvl1pPr>
          </a:lstStyle>
          <a:p>
            <a:pPr>
              <a:defRPr/>
            </a:pPr>
            <a:fld id="{A8DF62A1-07F9-4A5F-B15F-9696546EEEA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75264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29706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86242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10135"/>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86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793985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27056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34819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38345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52046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82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97163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82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39681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4637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363189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5036"/>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a:lvl1pPr>
          </a:lstStyle>
          <a:p>
            <a:pPr>
              <a:defRPr/>
            </a:pPr>
            <a:fld id="{A8DF62A1-07F9-4A5F-B15F-9696546EEEA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1617578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866968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582119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10121"/>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84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72876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600130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858493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347726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635846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80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6397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52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808"/>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320440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632252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863310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5022"/>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a:lvl1pPr>
          </a:lstStyle>
          <a:p>
            <a:pPr>
              <a:defRPr/>
            </a:pPr>
            <a:fld id="{A8DF62A1-07F9-4A5F-B15F-9696546EEEA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4814433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699524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603504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10105"/>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83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192925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174140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475872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641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743146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79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248680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79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619061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456051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114027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5006"/>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a:lvl1pPr>
          </a:lstStyle>
          <a:p>
            <a:pPr>
              <a:defRPr/>
            </a:pPr>
            <a:fld id="{A8DF62A1-07F9-4A5F-B15F-9696546EEEA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1539616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678169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284646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10069"/>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79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215995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5083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theme" Target="../theme/theme10.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theme" Target="../theme/theme11.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theme" Target="../theme/theme12.xml"/><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slideLayout" Target="../slideLayouts/slideLayout143.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theme" Target="../theme/theme13.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slideLayout" Target="../slideLayouts/slideLayout155.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theme" Target="../theme/theme14.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slideLayout" Target="../slideLayouts/slideLayout167.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5.xml"/><Relationship Id="rId13" Type="http://schemas.openxmlformats.org/officeDocument/2006/relationships/theme" Target="../theme/theme15.xml"/><Relationship Id="rId3" Type="http://schemas.openxmlformats.org/officeDocument/2006/relationships/slideLayout" Target="../slideLayouts/slideLayout170.xml"/><Relationship Id="rId7" Type="http://schemas.openxmlformats.org/officeDocument/2006/relationships/slideLayout" Target="../slideLayouts/slideLayout174.xml"/><Relationship Id="rId12" Type="http://schemas.openxmlformats.org/officeDocument/2006/relationships/slideLayout" Target="../slideLayouts/slideLayout179.xml"/><Relationship Id="rId2" Type="http://schemas.openxmlformats.org/officeDocument/2006/relationships/slideLayout" Target="../slideLayouts/slideLayout169.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0" Type="http://schemas.openxmlformats.org/officeDocument/2006/relationships/slideLayout" Target="../slideLayouts/slideLayout177.xml"/><Relationship Id="rId4" Type="http://schemas.openxmlformats.org/officeDocument/2006/relationships/slideLayout" Target="../slideLayouts/slideLayout171.xml"/><Relationship Id="rId9" Type="http://schemas.openxmlformats.org/officeDocument/2006/relationships/slideLayout" Target="../slideLayouts/slideLayout176.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theme" Target="../theme/theme16.xml"/><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slideLayout" Target="../slideLayouts/slideLayout191.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9.xml"/><Relationship Id="rId13" Type="http://schemas.openxmlformats.org/officeDocument/2006/relationships/theme" Target="../theme/theme17.xml"/><Relationship Id="rId3" Type="http://schemas.openxmlformats.org/officeDocument/2006/relationships/slideLayout" Target="../slideLayouts/slideLayout194.xml"/><Relationship Id="rId7" Type="http://schemas.openxmlformats.org/officeDocument/2006/relationships/slideLayout" Target="../slideLayouts/slideLayout198.xml"/><Relationship Id="rId12" Type="http://schemas.openxmlformats.org/officeDocument/2006/relationships/slideLayout" Target="../slideLayouts/slideLayout203.xml"/><Relationship Id="rId2" Type="http://schemas.openxmlformats.org/officeDocument/2006/relationships/slideLayout" Target="../slideLayouts/slideLayout193.xml"/><Relationship Id="rId1" Type="http://schemas.openxmlformats.org/officeDocument/2006/relationships/slideLayout" Target="../slideLayouts/slideLayout192.xml"/><Relationship Id="rId6" Type="http://schemas.openxmlformats.org/officeDocument/2006/relationships/slideLayout" Target="../slideLayouts/slideLayout197.xml"/><Relationship Id="rId11" Type="http://schemas.openxmlformats.org/officeDocument/2006/relationships/slideLayout" Target="../slideLayouts/slideLayout202.xml"/><Relationship Id="rId5" Type="http://schemas.openxmlformats.org/officeDocument/2006/relationships/slideLayout" Target="../slideLayouts/slideLayout196.xml"/><Relationship Id="rId10" Type="http://schemas.openxmlformats.org/officeDocument/2006/relationships/slideLayout" Target="../slideLayouts/slideLayout201.xml"/><Relationship Id="rId4" Type="http://schemas.openxmlformats.org/officeDocument/2006/relationships/slideLayout" Target="../slideLayouts/slideLayout195.xml"/><Relationship Id="rId9" Type="http://schemas.openxmlformats.org/officeDocument/2006/relationships/slideLayout" Target="../slideLayouts/slideLayout200.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11.xml"/><Relationship Id="rId13" Type="http://schemas.openxmlformats.org/officeDocument/2006/relationships/theme" Target="../theme/theme18.xml"/><Relationship Id="rId3" Type="http://schemas.openxmlformats.org/officeDocument/2006/relationships/slideLayout" Target="../slideLayouts/slideLayout206.xml"/><Relationship Id="rId7" Type="http://schemas.openxmlformats.org/officeDocument/2006/relationships/slideLayout" Target="../slideLayouts/slideLayout210.xml"/><Relationship Id="rId12" Type="http://schemas.openxmlformats.org/officeDocument/2006/relationships/slideLayout" Target="../slideLayouts/slideLayout215.xml"/><Relationship Id="rId2" Type="http://schemas.openxmlformats.org/officeDocument/2006/relationships/slideLayout" Target="../slideLayouts/slideLayout205.xml"/><Relationship Id="rId1" Type="http://schemas.openxmlformats.org/officeDocument/2006/relationships/slideLayout" Target="../slideLayouts/slideLayout204.xml"/><Relationship Id="rId6" Type="http://schemas.openxmlformats.org/officeDocument/2006/relationships/slideLayout" Target="../slideLayouts/slideLayout209.xml"/><Relationship Id="rId11" Type="http://schemas.openxmlformats.org/officeDocument/2006/relationships/slideLayout" Target="../slideLayouts/slideLayout214.xml"/><Relationship Id="rId5" Type="http://schemas.openxmlformats.org/officeDocument/2006/relationships/slideLayout" Target="../slideLayouts/slideLayout208.xml"/><Relationship Id="rId10" Type="http://schemas.openxmlformats.org/officeDocument/2006/relationships/slideLayout" Target="../slideLayouts/slideLayout213.xml"/><Relationship Id="rId4" Type="http://schemas.openxmlformats.org/officeDocument/2006/relationships/slideLayout" Target="../slideLayouts/slideLayout207.xml"/><Relationship Id="rId9" Type="http://schemas.openxmlformats.org/officeDocument/2006/relationships/slideLayout" Target="../slideLayouts/slideLayout212.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23.xml"/><Relationship Id="rId13" Type="http://schemas.openxmlformats.org/officeDocument/2006/relationships/theme" Target="../theme/theme19.xml"/><Relationship Id="rId3" Type="http://schemas.openxmlformats.org/officeDocument/2006/relationships/slideLayout" Target="../slideLayouts/slideLayout218.xml"/><Relationship Id="rId7" Type="http://schemas.openxmlformats.org/officeDocument/2006/relationships/slideLayout" Target="../slideLayouts/slideLayout222.xml"/><Relationship Id="rId12" Type="http://schemas.openxmlformats.org/officeDocument/2006/relationships/slideLayout" Target="../slideLayouts/slideLayout227.xml"/><Relationship Id="rId2" Type="http://schemas.openxmlformats.org/officeDocument/2006/relationships/slideLayout" Target="../slideLayouts/slideLayout217.xml"/><Relationship Id="rId1" Type="http://schemas.openxmlformats.org/officeDocument/2006/relationships/slideLayout" Target="../slideLayouts/slideLayout216.xml"/><Relationship Id="rId6" Type="http://schemas.openxmlformats.org/officeDocument/2006/relationships/slideLayout" Target="../slideLayouts/slideLayout221.xml"/><Relationship Id="rId11" Type="http://schemas.openxmlformats.org/officeDocument/2006/relationships/slideLayout" Target="../slideLayouts/slideLayout226.xml"/><Relationship Id="rId5" Type="http://schemas.openxmlformats.org/officeDocument/2006/relationships/slideLayout" Target="../slideLayouts/slideLayout220.xml"/><Relationship Id="rId10" Type="http://schemas.openxmlformats.org/officeDocument/2006/relationships/slideLayout" Target="../slideLayouts/slideLayout225.xml"/><Relationship Id="rId4" Type="http://schemas.openxmlformats.org/officeDocument/2006/relationships/slideLayout" Target="../slideLayouts/slideLayout219.xml"/><Relationship Id="rId9" Type="http://schemas.openxmlformats.org/officeDocument/2006/relationships/slideLayout" Target="../slideLayouts/slideLayout22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35.xml"/><Relationship Id="rId13" Type="http://schemas.openxmlformats.org/officeDocument/2006/relationships/theme" Target="../theme/theme20.xml"/><Relationship Id="rId3" Type="http://schemas.openxmlformats.org/officeDocument/2006/relationships/slideLayout" Target="../slideLayouts/slideLayout230.xml"/><Relationship Id="rId7" Type="http://schemas.openxmlformats.org/officeDocument/2006/relationships/slideLayout" Target="../slideLayouts/slideLayout234.xml"/><Relationship Id="rId12" Type="http://schemas.openxmlformats.org/officeDocument/2006/relationships/slideLayout" Target="../slideLayouts/slideLayout239.xml"/><Relationship Id="rId2" Type="http://schemas.openxmlformats.org/officeDocument/2006/relationships/slideLayout" Target="../slideLayouts/slideLayout229.xml"/><Relationship Id="rId1" Type="http://schemas.openxmlformats.org/officeDocument/2006/relationships/slideLayout" Target="../slideLayouts/slideLayout228.xml"/><Relationship Id="rId6" Type="http://schemas.openxmlformats.org/officeDocument/2006/relationships/slideLayout" Target="../slideLayouts/slideLayout233.xml"/><Relationship Id="rId11" Type="http://schemas.openxmlformats.org/officeDocument/2006/relationships/slideLayout" Target="../slideLayouts/slideLayout238.xml"/><Relationship Id="rId5" Type="http://schemas.openxmlformats.org/officeDocument/2006/relationships/slideLayout" Target="../slideLayouts/slideLayout232.xml"/><Relationship Id="rId10" Type="http://schemas.openxmlformats.org/officeDocument/2006/relationships/slideLayout" Target="../slideLayouts/slideLayout237.xml"/><Relationship Id="rId4" Type="http://schemas.openxmlformats.org/officeDocument/2006/relationships/slideLayout" Target="../slideLayouts/slideLayout231.xml"/><Relationship Id="rId9" Type="http://schemas.openxmlformats.org/officeDocument/2006/relationships/slideLayout" Target="../slideLayouts/slideLayout2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7.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heme" Target="../theme/theme8.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theme" Target="../theme/theme9.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82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2/9/2022</a:t>
            </a:fld>
            <a:endParaRPr lang="en-US"/>
          </a:p>
        </p:txBody>
      </p:sp>
      <p:sp>
        <p:nvSpPr>
          <p:cNvPr id="5" name="Footer Placeholder 4"/>
          <p:cNvSpPr>
            <a:spLocks noGrp="1"/>
          </p:cNvSpPr>
          <p:nvPr>
            <p:ph type="ftr" sz="quarter" idx="3"/>
          </p:nvPr>
        </p:nvSpPr>
        <p:spPr>
          <a:xfrm>
            <a:off x="3124200" y="635682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82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66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66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66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2342158"/>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63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63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63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0520300"/>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61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61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61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3539824"/>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58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58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58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1515464"/>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56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56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56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9563606"/>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53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53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53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96469"/>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49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49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49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2818321"/>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46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46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46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8662951"/>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42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42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42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8800244"/>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9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9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9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1714175"/>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82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82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82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17339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4414077"/>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81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817"/>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81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228134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76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76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76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905109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75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75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75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719714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74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747"/>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74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65719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73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73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73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5000866"/>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71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717"/>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71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6680978"/>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68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BAC54D-9949-44C8-95C1-F0F4AF37D8CC}"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68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68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1AEBDF-79D5-4CA6-8037-4D34F43F8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151104"/>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25.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61.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5.xml"/><Relationship Id="rId5" Type="http://schemas.openxmlformats.org/officeDocument/2006/relationships/image" Target="../media/image9.gif"/><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37.xml"/><Relationship Id="rId6" Type="http://schemas.openxmlformats.org/officeDocument/2006/relationships/diagramColors" Target="../diagrams/colors1.xml"/><Relationship Id="rId11" Type="http://schemas.openxmlformats.org/officeDocument/2006/relationships/image" Target="../media/image29.png"/><Relationship Id="rId5" Type="http://schemas.openxmlformats.org/officeDocument/2006/relationships/diagramQuickStyle" Target="../diagrams/quickStyle1.xml"/><Relationship Id="rId10" Type="http://schemas.openxmlformats.org/officeDocument/2006/relationships/image" Target="../media/image28.png"/><Relationship Id="rId4" Type="http://schemas.openxmlformats.org/officeDocument/2006/relationships/diagramLayout" Target="../diagrams/layout1.xml"/><Relationship Id="rId9"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5.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5.xml"/><Relationship Id="rId4" Type="http://schemas.openxmlformats.org/officeDocument/2006/relationships/image" Target="../media/image9.gi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2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57.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69.xml"/></Relationships>
</file>

<file path=ppt/slides/_rels/slide3.xml.rels><?xml version="1.0" encoding="UTF-8" standalone="yes"?>
<Relationships xmlns="http://schemas.openxmlformats.org/package/2006/relationships"><Relationship Id="rId3" Type="http://schemas.openxmlformats.org/officeDocument/2006/relationships/hyperlink" Target="https://vi.wikipedia.org/wiki/Th%C3%A1nh_Gi%C3%B3ng" TargetMode="External"/><Relationship Id="rId2" Type="http://schemas.openxmlformats.org/officeDocument/2006/relationships/hyperlink" Target="https://vi.wikipedia.org/w/index.php?title=Gi%C3%B3ng&amp;action=edit&amp;redlink=1" TargetMode="Externa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vi.wikipedia.org/wiki/V%C4%83n_Lang"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1.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93.xml"/></Relationships>
</file>

<file path=ppt/slides/_rels/slide3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10.xml"/><Relationship Id="rId5" Type="http://schemas.openxmlformats.org/officeDocument/2006/relationships/image" Target="../media/image40.jpeg"/><Relationship Id="rId4" Type="http://schemas.openxmlformats.org/officeDocument/2006/relationships/image" Target="../media/image39.jpeg"/></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22.xml"/><Relationship Id="rId5" Type="http://schemas.openxmlformats.org/officeDocument/2006/relationships/image" Target="../media/image40.jpeg"/><Relationship Id="rId4" Type="http://schemas.openxmlformats.org/officeDocument/2006/relationships/image" Target="../media/image39.jpeg"/></Relationships>
</file>

<file path=ppt/slides/_rels/slide3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29.xml"/></Relationships>
</file>

<file path=ppt/slides/_rels/slide3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5.xml"/><Relationship Id="rId5" Type="http://schemas.openxmlformats.org/officeDocument/2006/relationships/image" Target="../media/image9.gif"/><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36277" y="152400"/>
            <a:ext cx="2286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Times New Roman" pitchFamily="18" charset="0"/>
                <a:cs typeface="Times New Roman" pitchFamily="18" charset="0"/>
              </a:rPr>
              <a:t>KHỞI ĐỘNG</a:t>
            </a:r>
            <a:endParaRPr lang="en-US" sz="2400" b="1" dirty="0">
              <a:latin typeface="Times New Roman" pitchFamily="18" charset="0"/>
              <a:cs typeface="Times New Roman" pitchFamily="18" charset="0"/>
            </a:endParaRPr>
          </a:p>
        </p:txBody>
      </p:sp>
      <p:sp>
        <p:nvSpPr>
          <p:cNvPr id="7" name="Rounded Rectangle 6"/>
          <p:cNvSpPr/>
          <p:nvPr/>
        </p:nvSpPr>
        <p:spPr>
          <a:xfrm>
            <a:off x="286278" y="1143000"/>
            <a:ext cx="3798277" cy="1981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b="1" i="1" kern="100" dirty="0" err="1">
                <a:solidFill>
                  <a:srgbClr val="000000"/>
                </a:solidFill>
                <a:latin typeface="Times New Roman"/>
                <a:ea typeface="SimSun"/>
              </a:rPr>
              <a:t>Em</a:t>
            </a:r>
            <a:r>
              <a:rPr lang="en-US" sz="2400" b="1" i="1" kern="100" dirty="0">
                <a:solidFill>
                  <a:srgbClr val="000000"/>
                </a:solidFill>
                <a:latin typeface="Times New Roman"/>
                <a:ea typeface="SimSun"/>
              </a:rPr>
              <a:t> </a:t>
            </a:r>
            <a:r>
              <a:rPr lang="en-US" sz="2400" b="1" i="1" kern="100" dirty="0" err="1">
                <a:solidFill>
                  <a:srgbClr val="000000"/>
                </a:solidFill>
                <a:latin typeface="Times New Roman"/>
                <a:ea typeface="SimSun"/>
              </a:rPr>
              <a:t>đã</a:t>
            </a:r>
            <a:r>
              <a:rPr lang="en-US" sz="2400" b="1" i="1" kern="100" dirty="0">
                <a:solidFill>
                  <a:srgbClr val="000000"/>
                </a:solidFill>
                <a:latin typeface="Times New Roman"/>
                <a:ea typeface="SimSun"/>
              </a:rPr>
              <a:t> </a:t>
            </a:r>
            <a:r>
              <a:rPr lang="en-US" sz="2400" b="1" i="1" kern="100" dirty="0" err="1">
                <a:solidFill>
                  <a:srgbClr val="000000"/>
                </a:solidFill>
                <a:latin typeface="Times New Roman"/>
                <a:ea typeface="SimSun"/>
              </a:rPr>
              <a:t>từng</a:t>
            </a:r>
            <a:r>
              <a:rPr lang="en-US" sz="2400" b="1" i="1" kern="100" dirty="0">
                <a:solidFill>
                  <a:srgbClr val="000000"/>
                </a:solidFill>
                <a:latin typeface="Times New Roman"/>
                <a:ea typeface="SimSun"/>
              </a:rPr>
              <a:t> </a:t>
            </a:r>
            <a:r>
              <a:rPr lang="en-US" sz="2400" b="1" i="1" kern="100" dirty="0" err="1">
                <a:solidFill>
                  <a:srgbClr val="000000"/>
                </a:solidFill>
                <a:latin typeface="Times New Roman"/>
                <a:ea typeface="SimSun"/>
              </a:rPr>
              <a:t>đọc</a:t>
            </a:r>
            <a:r>
              <a:rPr lang="en-US" sz="2400" b="1" i="1" kern="100" dirty="0">
                <a:solidFill>
                  <a:srgbClr val="000000"/>
                </a:solidFill>
                <a:latin typeface="Times New Roman"/>
                <a:ea typeface="SimSun"/>
              </a:rPr>
              <a:t> </a:t>
            </a:r>
            <a:r>
              <a:rPr lang="en-US" sz="2400" b="1" i="1" kern="100" dirty="0" err="1">
                <a:solidFill>
                  <a:srgbClr val="000000"/>
                </a:solidFill>
                <a:latin typeface="Times New Roman"/>
                <a:ea typeface="SimSun"/>
              </a:rPr>
              <a:t>hoặc</a:t>
            </a:r>
            <a:r>
              <a:rPr lang="en-US" sz="2400" b="1" i="1" kern="100" dirty="0">
                <a:solidFill>
                  <a:srgbClr val="000000"/>
                </a:solidFill>
                <a:latin typeface="Times New Roman"/>
                <a:ea typeface="SimSun"/>
              </a:rPr>
              <a:t> </a:t>
            </a:r>
            <a:r>
              <a:rPr lang="en-US" sz="2400" b="1" i="1" kern="100" dirty="0" err="1">
                <a:solidFill>
                  <a:srgbClr val="000000"/>
                </a:solidFill>
                <a:latin typeface="Times New Roman"/>
                <a:ea typeface="SimSun"/>
              </a:rPr>
              <a:t>nghe</a:t>
            </a:r>
            <a:r>
              <a:rPr lang="en-US" sz="2400" b="1" i="1" kern="100" dirty="0">
                <a:solidFill>
                  <a:srgbClr val="000000"/>
                </a:solidFill>
                <a:latin typeface="Times New Roman"/>
                <a:ea typeface="SimSun"/>
              </a:rPr>
              <a:t> </a:t>
            </a:r>
            <a:r>
              <a:rPr lang="en-US" sz="2400" b="1" i="1" kern="100" dirty="0" err="1">
                <a:solidFill>
                  <a:srgbClr val="000000"/>
                </a:solidFill>
                <a:latin typeface="Times New Roman"/>
                <a:ea typeface="SimSun"/>
              </a:rPr>
              <a:t>kể</a:t>
            </a:r>
            <a:r>
              <a:rPr lang="en-US" sz="2400" b="1" i="1" kern="100" dirty="0">
                <a:solidFill>
                  <a:srgbClr val="000000"/>
                </a:solidFill>
                <a:latin typeface="Times New Roman"/>
                <a:ea typeface="SimSun"/>
              </a:rPr>
              <a:t> </a:t>
            </a:r>
            <a:r>
              <a:rPr lang="en-US" sz="2400" b="1" i="1" kern="100" dirty="0" err="1">
                <a:solidFill>
                  <a:srgbClr val="000000"/>
                </a:solidFill>
                <a:latin typeface="Times New Roman"/>
                <a:ea typeface="SimSun"/>
              </a:rPr>
              <a:t>về</a:t>
            </a:r>
            <a:r>
              <a:rPr lang="en-US" sz="2400" b="1" i="1" kern="100" dirty="0">
                <a:solidFill>
                  <a:srgbClr val="000000"/>
                </a:solidFill>
                <a:latin typeface="Times New Roman"/>
                <a:ea typeface="SimSun"/>
              </a:rPr>
              <a:t> </a:t>
            </a:r>
            <a:r>
              <a:rPr lang="en-US" sz="2400" b="1" i="1" kern="100" dirty="0" err="1">
                <a:solidFill>
                  <a:srgbClr val="000000"/>
                </a:solidFill>
                <a:latin typeface="Times New Roman"/>
                <a:ea typeface="SimSun"/>
              </a:rPr>
              <a:t>người</a:t>
            </a:r>
            <a:r>
              <a:rPr lang="en-US" sz="2400" b="1" i="1" kern="100" dirty="0">
                <a:solidFill>
                  <a:srgbClr val="000000"/>
                </a:solidFill>
                <a:latin typeface="Times New Roman"/>
                <a:ea typeface="SimSun"/>
              </a:rPr>
              <a:t> </a:t>
            </a:r>
            <a:r>
              <a:rPr lang="en-US" sz="2400" b="1" i="1" kern="100" dirty="0" err="1">
                <a:solidFill>
                  <a:srgbClr val="000000"/>
                </a:solidFill>
                <a:latin typeface="Times New Roman"/>
                <a:ea typeface="SimSun"/>
              </a:rPr>
              <a:t>anh</a:t>
            </a:r>
            <a:r>
              <a:rPr lang="en-US" sz="2400" b="1" i="1" kern="100" dirty="0">
                <a:solidFill>
                  <a:srgbClr val="000000"/>
                </a:solidFill>
                <a:latin typeface="Times New Roman"/>
                <a:ea typeface="SimSun"/>
              </a:rPr>
              <a:t> </a:t>
            </a:r>
            <a:r>
              <a:rPr lang="en-US" sz="2400" b="1" i="1" kern="100" dirty="0" err="1">
                <a:solidFill>
                  <a:srgbClr val="000000"/>
                </a:solidFill>
                <a:latin typeface="Times New Roman"/>
                <a:ea typeface="SimSun"/>
              </a:rPr>
              <a:t>hùng</a:t>
            </a:r>
            <a:r>
              <a:rPr lang="en-US" sz="2400" b="1" i="1" kern="100" dirty="0">
                <a:solidFill>
                  <a:srgbClr val="000000"/>
                </a:solidFill>
                <a:latin typeface="Times New Roman"/>
                <a:ea typeface="SimSun"/>
              </a:rPr>
              <a:t> </a:t>
            </a:r>
            <a:r>
              <a:rPr lang="en-US" sz="2400" b="1" i="1" kern="100" dirty="0" err="1">
                <a:solidFill>
                  <a:srgbClr val="000000"/>
                </a:solidFill>
                <a:latin typeface="Times New Roman"/>
                <a:ea typeface="SimSun"/>
              </a:rPr>
              <a:t>nổi</a:t>
            </a:r>
            <a:r>
              <a:rPr lang="en-US" sz="2400" b="1" i="1" kern="100" dirty="0">
                <a:solidFill>
                  <a:srgbClr val="000000"/>
                </a:solidFill>
                <a:latin typeface="Times New Roman"/>
                <a:ea typeface="SimSun"/>
              </a:rPr>
              <a:t> </a:t>
            </a:r>
            <a:r>
              <a:rPr lang="en-US" sz="2400" b="1" i="1" kern="100" dirty="0" err="1">
                <a:solidFill>
                  <a:srgbClr val="000000"/>
                </a:solidFill>
                <a:latin typeface="Times New Roman"/>
                <a:ea typeface="SimSun"/>
              </a:rPr>
              <a:t>tiếng</a:t>
            </a:r>
            <a:r>
              <a:rPr lang="en-US" sz="2400" b="1" i="1" kern="100" dirty="0">
                <a:solidFill>
                  <a:srgbClr val="000000"/>
                </a:solidFill>
                <a:latin typeface="Times New Roman"/>
                <a:ea typeface="SimSun"/>
              </a:rPr>
              <a:t> </a:t>
            </a:r>
            <a:r>
              <a:rPr lang="en-US" sz="2400" b="1" i="1" kern="100" dirty="0" err="1">
                <a:solidFill>
                  <a:srgbClr val="000000"/>
                </a:solidFill>
                <a:latin typeface="Times New Roman"/>
                <a:ea typeface="SimSun"/>
              </a:rPr>
              <a:t>nào</a:t>
            </a:r>
            <a:r>
              <a:rPr lang="en-US" sz="2400" b="1" i="1" kern="100" dirty="0">
                <a:solidFill>
                  <a:srgbClr val="000000"/>
                </a:solidFill>
                <a:latin typeface="Times New Roman"/>
                <a:ea typeface="SimSun"/>
              </a:rPr>
              <a:t> </a:t>
            </a:r>
            <a:r>
              <a:rPr lang="en-US" sz="2400" b="1" i="1" kern="100" dirty="0" err="1">
                <a:solidFill>
                  <a:srgbClr val="000000"/>
                </a:solidFill>
                <a:latin typeface="Times New Roman"/>
                <a:ea typeface="SimSun"/>
              </a:rPr>
              <a:t>trong</a:t>
            </a:r>
            <a:r>
              <a:rPr lang="en-US" sz="2400" b="1" i="1" kern="100" dirty="0">
                <a:solidFill>
                  <a:srgbClr val="000000"/>
                </a:solidFill>
                <a:latin typeface="Times New Roman"/>
                <a:ea typeface="SimSun"/>
              </a:rPr>
              <a:t> </a:t>
            </a:r>
            <a:r>
              <a:rPr lang="en-US" sz="2400" b="1" i="1" kern="100" dirty="0" err="1">
                <a:solidFill>
                  <a:srgbClr val="000000"/>
                </a:solidFill>
                <a:latin typeface="Times New Roman"/>
                <a:ea typeface="SimSun"/>
              </a:rPr>
              <a:t>các</a:t>
            </a:r>
            <a:r>
              <a:rPr lang="en-US" sz="2400" b="1" i="1" kern="100" dirty="0">
                <a:solidFill>
                  <a:srgbClr val="000000"/>
                </a:solidFill>
                <a:latin typeface="Times New Roman"/>
                <a:ea typeface="SimSun"/>
              </a:rPr>
              <a:t> </a:t>
            </a:r>
            <a:r>
              <a:rPr lang="en-US" sz="2400" b="1" i="1" kern="100" dirty="0" err="1">
                <a:solidFill>
                  <a:srgbClr val="000000"/>
                </a:solidFill>
                <a:latin typeface="Times New Roman"/>
                <a:ea typeface="SimSun"/>
              </a:rPr>
              <a:t>câu</a:t>
            </a:r>
            <a:r>
              <a:rPr lang="en-US" sz="2400" b="1" i="1" kern="100" dirty="0">
                <a:solidFill>
                  <a:srgbClr val="000000"/>
                </a:solidFill>
                <a:latin typeface="Times New Roman"/>
                <a:ea typeface="SimSun"/>
              </a:rPr>
              <a:t> </a:t>
            </a:r>
            <a:r>
              <a:rPr lang="en-US" sz="2400" b="1" i="1" kern="100" dirty="0" err="1">
                <a:solidFill>
                  <a:srgbClr val="000000"/>
                </a:solidFill>
                <a:latin typeface="Times New Roman"/>
                <a:ea typeface="SimSun"/>
              </a:rPr>
              <a:t>chuyện</a:t>
            </a:r>
            <a:r>
              <a:rPr lang="en-US" sz="2400" b="1" i="1" kern="100" dirty="0">
                <a:solidFill>
                  <a:srgbClr val="000000"/>
                </a:solidFill>
                <a:latin typeface="Times New Roman"/>
                <a:ea typeface="SimSun"/>
              </a:rPr>
              <a:t> </a:t>
            </a:r>
            <a:r>
              <a:rPr lang="en-US" sz="2400" b="1" i="1" kern="100" dirty="0" err="1">
                <a:solidFill>
                  <a:srgbClr val="000000"/>
                </a:solidFill>
                <a:latin typeface="Times New Roman"/>
                <a:ea typeface="SimSun"/>
              </a:rPr>
              <a:t>kể</a:t>
            </a:r>
            <a:r>
              <a:rPr lang="en-US" sz="2400" b="1" i="1" kern="100" dirty="0">
                <a:solidFill>
                  <a:srgbClr val="000000"/>
                </a:solidFill>
                <a:latin typeface="Times New Roman"/>
                <a:ea typeface="SimSun"/>
              </a:rPr>
              <a:t> </a:t>
            </a:r>
            <a:r>
              <a:rPr lang="en-US" sz="2400" b="1" i="1" kern="100" dirty="0" err="1">
                <a:solidFill>
                  <a:srgbClr val="000000"/>
                </a:solidFill>
                <a:latin typeface="Times New Roman"/>
                <a:ea typeface="SimSun"/>
              </a:rPr>
              <a:t>của</a:t>
            </a:r>
            <a:r>
              <a:rPr lang="en-US" sz="2400" b="1" i="1" kern="100" dirty="0">
                <a:solidFill>
                  <a:srgbClr val="000000"/>
                </a:solidFill>
                <a:latin typeface="Times New Roman"/>
                <a:ea typeface="SimSun"/>
              </a:rPr>
              <a:t> </a:t>
            </a:r>
            <a:r>
              <a:rPr lang="en-US" sz="2400" b="1" i="1" kern="100" dirty="0" err="1">
                <a:solidFill>
                  <a:srgbClr val="000000"/>
                </a:solidFill>
                <a:latin typeface="Times New Roman"/>
                <a:ea typeface="SimSun"/>
              </a:rPr>
              <a:t>nước</a:t>
            </a:r>
            <a:r>
              <a:rPr lang="en-US" sz="2400" b="1" i="1" kern="100" dirty="0">
                <a:solidFill>
                  <a:srgbClr val="000000"/>
                </a:solidFill>
                <a:latin typeface="Times New Roman"/>
                <a:ea typeface="SimSun"/>
              </a:rPr>
              <a:t> ta </a:t>
            </a:r>
            <a:r>
              <a:rPr lang="en-US" sz="2400" b="1" i="1" kern="100" dirty="0" err="1">
                <a:solidFill>
                  <a:srgbClr val="000000"/>
                </a:solidFill>
                <a:latin typeface="Times New Roman"/>
                <a:ea typeface="SimSun"/>
              </a:rPr>
              <a:t>chưa</a:t>
            </a:r>
            <a:r>
              <a:rPr lang="en-US" sz="2400" b="1" i="1" kern="100" dirty="0">
                <a:solidFill>
                  <a:srgbClr val="000000"/>
                </a:solidFill>
                <a:latin typeface="Times New Roman"/>
                <a:ea typeface="SimSun"/>
              </a:rPr>
              <a:t>? </a:t>
            </a:r>
            <a:endParaRPr lang="en-US" sz="2400" b="1" dirty="0">
              <a:solidFill>
                <a:prstClr val="black"/>
              </a:solidFill>
            </a:endParaRPr>
          </a:p>
        </p:txBody>
      </p:sp>
      <p:sp>
        <p:nvSpPr>
          <p:cNvPr id="12" name="Rounded Rectangle 11"/>
          <p:cNvSpPr/>
          <p:nvPr/>
        </p:nvSpPr>
        <p:spPr>
          <a:xfrm>
            <a:off x="5260381" y="1207480"/>
            <a:ext cx="3798277" cy="168812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b="1" i="1" kern="100" dirty="0" err="1">
                <a:solidFill>
                  <a:srgbClr val="000000"/>
                </a:solidFill>
                <a:latin typeface="Times New Roman"/>
                <a:ea typeface="SimSun"/>
              </a:rPr>
              <a:t>Đó</a:t>
            </a:r>
            <a:r>
              <a:rPr lang="en-US" sz="2400" b="1" i="1" kern="100" dirty="0">
                <a:solidFill>
                  <a:srgbClr val="000000"/>
                </a:solidFill>
                <a:latin typeface="Times New Roman"/>
                <a:ea typeface="SimSun"/>
              </a:rPr>
              <a:t> </a:t>
            </a:r>
            <a:r>
              <a:rPr lang="en-US" sz="2400" b="1" i="1" kern="100" dirty="0" err="1">
                <a:solidFill>
                  <a:srgbClr val="000000"/>
                </a:solidFill>
                <a:latin typeface="Times New Roman"/>
                <a:ea typeface="SimSun"/>
              </a:rPr>
              <a:t>là</a:t>
            </a:r>
            <a:r>
              <a:rPr lang="en-US" sz="2400" b="1" i="1" kern="100" dirty="0">
                <a:solidFill>
                  <a:srgbClr val="000000"/>
                </a:solidFill>
                <a:latin typeface="Times New Roman"/>
                <a:ea typeface="SimSun"/>
              </a:rPr>
              <a:t> </a:t>
            </a:r>
            <a:r>
              <a:rPr lang="en-US" sz="2400" b="1" i="1" kern="100" dirty="0" err="1">
                <a:solidFill>
                  <a:srgbClr val="000000"/>
                </a:solidFill>
                <a:latin typeface="Times New Roman"/>
                <a:ea typeface="SimSun"/>
              </a:rPr>
              <a:t>ai</a:t>
            </a:r>
            <a:r>
              <a:rPr lang="en-US" sz="2400" b="1" i="1" kern="100" dirty="0">
                <a:solidFill>
                  <a:srgbClr val="000000"/>
                </a:solidFill>
                <a:latin typeface="Times New Roman"/>
                <a:ea typeface="SimSun"/>
              </a:rPr>
              <a:t>? </a:t>
            </a:r>
            <a:r>
              <a:rPr lang="en-US" sz="2400" b="1" i="1" kern="100" dirty="0" err="1">
                <a:solidFill>
                  <a:srgbClr val="000000"/>
                </a:solidFill>
                <a:latin typeface="Times New Roman"/>
                <a:ea typeface="SimSun"/>
              </a:rPr>
              <a:t>Hãy</a:t>
            </a:r>
            <a:r>
              <a:rPr lang="en-US" sz="2400" b="1" i="1" kern="100" dirty="0">
                <a:solidFill>
                  <a:srgbClr val="000000"/>
                </a:solidFill>
                <a:latin typeface="Times New Roman"/>
                <a:ea typeface="SimSun"/>
              </a:rPr>
              <a:t> </a:t>
            </a:r>
            <a:r>
              <a:rPr lang="en-US" sz="2400" b="1" i="1" kern="100" dirty="0" err="1">
                <a:solidFill>
                  <a:srgbClr val="000000"/>
                </a:solidFill>
                <a:latin typeface="Times New Roman"/>
                <a:ea typeface="SimSun"/>
              </a:rPr>
              <a:t>kể</a:t>
            </a:r>
            <a:r>
              <a:rPr lang="en-US" sz="2400" b="1" i="1" kern="100" dirty="0">
                <a:solidFill>
                  <a:srgbClr val="000000"/>
                </a:solidFill>
                <a:latin typeface="Times New Roman"/>
                <a:ea typeface="SimSun"/>
              </a:rPr>
              <a:t> </a:t>
            </a:r>
            <a:r>
              <a:rPr lang="en-US" sz="2400" b="1" i="1" kern="100" dirty="0" err="1">
                <a:solidFill>
                  <a:srgbClr val="000000"/>
                </a:solidFill>
                <a:latin typeface="Times New Roman"/>
                <a:ea typeface="SimSun"/>
              </a:rPr>
              <a:t>lại</a:t>
            </a:r>
            <a:r>
              <a:rPr lang="en-US" sz="2400" b="1" i="1" kern="100" dirty="0">
                <a:solidFill>
                  <a:srgbClr val="000000"/>
                </a:solidFill>
                <a:latin typeface="Times New Roman"/>
                <a:ea typeface="SimSun"/>
              </a:rPr>
              <a:t> </a:t>
            </a:r>
            <a:r>
              <a:rPr lang="en-US" sz="2400" b="1" i="1" kern="100" dirty="0" err="1">
                <a:solidFill>
                  <a:srgbClr val="000000"/>
                </a:solidFill>
                <a:latin typeface="Times New Roman"/>
                <a:ea typeface="SimSun"/>
              </a:rPr>
              <a:t>chiến</a:t>
            </a:r>
            <a:r>
              <a:rPr lang="en-US" sz="2400" b="1" i="1" kern="100" dirty="0">
                <a:solidFill>
                  <a:srgbClr val="000000"/>
                </a:solidFill>
                <a:latin typeface="Times New Roman"/>
                <a:ea typeface="SimSun"/>
              </a:rPr>
              <a:t> </a:t>
            </a:r>
            <a:r>
              <a:rPr lang="en-US" sz="2400" b="1" i="1" kern="100" dirty="0" err="1">
                <a:solidFill>
                  <a:srgbClr val="000000"/>
                </a:solidFill>
                <a:latin typeface="Times New Roman"/>
                <a:ea typeface="SimSun"/>
              </a:rPr>
              <a:t>công</a:t>
            </a:r>
            <a:r>
              <a:rPr lang="en-US" sz="2400" b="1" i="1" kern="100" dirty="0">
                <a:solidFill>
                  <a:srgbClr val="000000"/>
                </a:solidFill>
                <a:latin typeface="Times New Roman"/>
                <a:ea typeface="SimSun"/>
              </a:rPr>
              <a:t> </a:t>
            </a:r>
            <a:r>
              <a:rPr lang="en-US" sz="2400" b="1" i="1" kern="100" dirty="0" err="1">
                <a:solidFill>
                  <a:srgbClr val="000000"/>
                </a:solidFill>
                <a:latin typeface="Times New Roman"/>
                <a:ea typeface="SimSun"/>
              </a:rPr>
              <a:t>tiêu</a:t>
            </a:r>
            <a:r>
              <a:rPr lang="en-US" sz="2400" b="1" i="1" kern="100" dirty="0">
                <a:solidFill>
                  <a:srgbClr val="000000"/>
                </a:solidFill>
                <a:latin typeface="Times New Roman"/>
                <a:ea typeface="SimSun"/>
              </a:rPr>
              <a:t> </a:t>
            </a:r>
            <a:r>
              <a:rPr lang="en-US" sz="2400" b="1" i="1" kern="100" dirty="0" err="1">
                <a:solidFill>
                  <a:srgbClr val="000000"/>
                </a:solidFill>
                <a:latin typeface="Times New Roman"/>
                <a:ea typeface="SimSun"/>
              </a:rPr>
              <a:t>biểu</a:t>
            </a:r>
            <a:r>
              <a:rPr lang="en-US" sz="2400" b="1" i="1" kern="100" dirty="0">
                <a:solidFill>
                  <a:srgbClr val="000000"/>
                </a:solidFill>
                <a:latin typeface="Times New Roman"/>
                <a:ea typeface="SimSun"/>
              </a:rPr>
              <a:t> </a:t>
            </a:r>
            <a:r>
              <a:rPr lang="en-US" sz="2400" b="1" i="1" kern="100" dirty="0" err="1">
                <a:solidFill>
                  <a:srgbClr val="000000"/>
                </a:solidFill>
                <a:latin typeface="Times New Roman"/>
                <a:ea typeface="SimSun"/>
              </a:rPr>
              <a:t>của</a:t>
            </a:r>
            <a:r>
              <a:rPr lang="en-US" sz="2400" b="1" i="1" kern="100" dirty="0">
                <a:solidFill>
                  <a:srgbClr val="000000"/>
                </a:solidFill>
                <a:latin typeface="Times New Roman"/>
                <a:ea typeface="SimSun"/>
              </a:rPr>
              <a:t> </a:t>
            </a:r>
            <a:r>
              <a:rPr lang="en-US" sz="2400" b="1" i="1" kern="100" dirty="0" err="1">
                <a:solidFill>
                  <a:srgbClr val="000000"/>
                </a:solidFill>
                <a:latin typeface="Times New Roman"/>
                <a:ea typeface="SimSun"/>
              </a:rPr>
              <a:t>họ</a:t>
            </a:r>
            <a:r>
              <a:rPr lang="en-US" sz="2400" b="1" i="1" kern="100" dirty="0">
                <a:solidFill>
                  <a:srgbClr val="000000"/>
                </a:solidFill>
                <a:latin typeface="Times New Roman"/>
                <a:ea typeface="SimSun"/>
              </a:rPr>
              <a:t>?</a:t>
            </a:r>
            <a:endParaRPr lang="en-US" sz="2400" b="1" dirty="0">
              <a:solidFill>
                <a:prstClr val="black"/>
              </a:solidFill>
            </a:endParaRPr>
          </a:p>
        </p:txBody>
      </p:sp>
      <p:cxnSp>
        <p:nvCxnSpPr>
          <p:cNvPr id="10" name="Straight Arrow Connector 9"/>
          <p:cNvCxnSpPr/>
          <p:nvPr/>
        </p:nvCxnSpPr>
        <p:spPr>
          <a:xfrm flipH="1">
            <a:off x="2743437" y="685800"/>
            <a:ext cx="1771651"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514850" y="685803"/>
            <a:ext cx="1809750" cy="5216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548849" y="3339904"/>
            <a:ext cx="4403188" cy="1938992"/>
          </a:xfrm>
          <a:prstGeom prst="rect">
            <a:avLst/>
          </a:prstGeom>
        </p:spPr>
        <p:txBody>
          <a:bodyPr wrap="square">
            <a:spAutoFit/>
          </a:bodyPr>
          <a:lstStyle/>
          <a:p>
            <a:r>
              <a:rPr lang="vi-VN" sz="2400" dirty="0">
                <a:solidFill>
                  <a:srgbClr val="333333"/>
                </a:solidFill>
                <a:latin typeface="+mj-lt"/>
              </a:rPr>
              <a:t>+ Nguyễn Trãi: Ông là một nhà chính trị, nhà văn, người đã tham gia tích cực khởi nghĩa Lam Sơn do Lê Lợi lãnh đạo chống lại sự xâm lược của nhà Minh, …. </a:t>
            </a:r>
            <a:endParaRPr lang="en-US" sz="2400" dirty="0">
              <a:latin typeface="+mj-lt"/>
            </a:endParaRPr>
          </a:p>
        </p:txBody>
      </p: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339904"/>
            <a:ext cx="4362450" cy="2756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352194"/>
            <a:ext cx="4380036" cy="2756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a:xfrm>
            <a:off x="4572000" y="3339904"/>
            <a:ext cx="4572000" cy="3046988"/>
          </a:xfrm>
          <a:prstGeom prst="rect">
            <a:avLst/>
          </a:prstGeom>
        </p:spPr>
        <p:txBody>
          <a:bodyPr>
            <a:spAutoFit/>
          </a:bodyPr>
          <a:lstStyle/>
          <a:p>
            <a:r>
              <a:rPr lang="vi-VN" sz="2400" dirty="0">
                <a:latin typeface="+mj-lt"/>
              </a:rPr>
              <a:t>anh hùng Quang Trung (Nguyễn Huệ). Ông có một nét đẹp của vị anh hùng dân tộc trong chiến công đại phá quân thanh, với sự dũng mãnh, tài trí, tầm nhìn xa trông rộng thì Quang Trung quả là một hình ảnh đẹp trong lòng dân tộc Việt Nam.</a:t>
            </a:r>
            <a:endParaRPr lang="en-US" sz="2400" dirty="0">
              <a:latin typeface="+mj-lt"/>
            </a:endParaRPr>
          </a:p>
        </p:txBody>
      </p:sp>
    </p:spTree>
    <p:extLst>
      <p:ext uri="{BB962C8B-B14F-4D97-AF65-F5344CB8AC3E}">
        <p14:creationId xmlns:p14="http://schemas.microsoft.com/office/powerpoint/2010/main" val="305607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ppt_x"/>
                                          </p:val>
                                        </p:tav>
                                        <p:tav tm="100000">
                                          <p:val>
                                            <p:strVal val="#ppt_x"/>
                                          </p:val>
                                        </p:tav>
                                      </p:tavLst>
                                    </p:anim>
                                    <p:anim calcmode="lin" valueType="num">
                                      <p:cBhvr additive="base">
                                        <p:cTn id="2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ppt_x"/>
                                          </p:val>
                                        </p:tav>
                                        <p:tav tm="100000">
                                          <p:val>
                                            <p:strVal val="#ppt_x"/>
                                          </p:val>
                                        </p:tav>
                                      </p:tavLst>
                                    </p:anim>
                                    <p:anim calcmode="lin" valueType="num">
                                      <p:cBhvr additive="base">
                                        <p:cTn id="3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21" grpId="0"/>
      <p:bldP spid="2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3"/>
          <p:cNvSpPr/>
          <p:nvPr/>
        </p:nvSpPr>
        <p:spPr>
          <a:xfrm>
            <a:off x="225" y="557024"/>
            <a:ext cx="4531751" cy="425002"/>
          </a:xfrm>
          <a:prstGeom prst="plaqu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rgbClr val="FF0000"/>
                </a:solidFill>
                <a:latin typeface="Times New Roman" pitchFamily="18" charset="0"/>
                <a:cs typeface="Times New Roman" pitchFamily="18" charset="0"/>
              </a:rPr>
              <a:t>I. </a:t>
            </a:r>
            <a:r>
              <a:rPr lang="en-US" sz="2400" b="1" dirty="0" err="1" smtClean="0">
                <a:solidFill>
                  <a:srgbClr val="FF0000"/>
                </a:solidFill>
                <a:latin typeface="Times New Roman" pitchFamily="18" charset="0"/>
                <a:cs typeface="Times New Roman" pitchFamily="18" charset="0"/>
              </a:rPr>
              <a:t>Tìm</a:t>
            </a:r>
            <a:r>
              <a:rPr lang="en-US" sz="2400" b="1" dirty="0" smtClean="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hiểu</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chung</a:t>
            </a:r>
            <a:endParaRPr lang="en-US" sz="2400" dirty="0">
              <a:solidFill>
                <a:srgbClr val="FF0000"/>
              </a:solidFill>
              <a:latin typeface="Times New Roman" pitchFamily="18" charset="0"/>
              <a:cs typeface="Times New Roman" pitchFamily="18" charset="0"/>
            </a:endParaRPr>
          </a:p>
        </p:txBody>
      </p:sp>
      <p:sp>
        <p:nvSpPr>
          <p:cNvPr id="6" name="Plaque 5"/>
          <p:cNvSpPr/>
          <p:nvPr/>
        </p:nvSpPr>
        <p:spPr>
          <a:xfrm>
            <a:off x="1981201" y="467"/>
            <a:ext cx="5715000" cy="533383"/>
          </a:xfrm>
          <a:prstGeom prst="plaqu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FF0000"/>
                </a:solidFill>
                <a:latin typeface="Times New Roman" pitchFamily="18" charset="0"/>
                <a:cs typeface="Times New Roman" pitchFamily="18" charset="0"/>
              </a:rPr>
              <a:t>Tiết</a:t>
            </a:r>
            <a:r>
              <a:rPr lang="en-US" sz="2400" b="1" dirty="0" smtClean="0">
                <a:solidFill>
                  <a:srgbClr val="FF0000"/>
                </a:solidFill>
                <a:latin typeface="Times New Roman" pitchFamily="18" charset="0"/>
                <a:cs typeface="Times New Roman" pitchFamily="18" charset="0"/>
              </a:rPr>
              <a:t> 73-74: </a:t>
            </a:r>
            <a:r>
              <a:rPr lang="en-US" sz="2400" b="1" dirty="0" err="1" smtClean="0">
                <a:solidFill>
                  <a:srgbClr val="FF0000"/>
                </a:solidFill>
                <a:latin typeface="Times New Roman" pitchFamily="18" charset="0"/>
                <a:cs typeface="Times New Roman" pitchFamily="18" charset="0"/>
              </a:rPr>
              <a:t>Văn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bản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Thánh</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Gióng</a:t>
            </a:r>
            <a:r>
              <a:rPr lang="en-US" sz="2400" b="1" dirty="0" smtClean="0">
                <a:solidFill>
                  <a:srgbClr val="FF0000"/>
                </a:solidFill>
                <a:latin typeface="Times New Roman" pitchFamily="18" charset="0"/>
                <a:cs typeface="Times New Roman" pitchFamily="18" charset="0"/>
              </a:rPr>
              <a:t>  </a:t>
            </a:r>
            <a:endParaRPr lang="en-US" sz="2400" dirty="0">
              <a:solidFill>
                <a:srgbClr val="FF0000"/>
              </a:solidFill>
              <a:latin typeface="Times New Roman" pitchFamily="18" charset="0"/>
              <a:cs typeface="Times New Roman" pitchFamily="18" charset="0"/>
            </a:endParaRPr>
          </a:p>
        </p:txBody>
      </p:sp>
      <p:sp>
        <p:nvSpPr>
          <p:cNvPr id="5" name="Rectangle 4"/>
          <p:cNvSpPr/>
          <p:nvPr/>
        </p:nvSpPr>
        <p:spPr>
          <a:xfrm>
            <a:off x="41618" y="1521851"/>
            <a:ext cx="9074949" cy="3281924"/>
          </a:xfrm>
          <a:prstGeom prst="rect">
            <a:avLst/>
          </a:prstGeom>
        </p:spPr>
        <p:txBody>
          <a:bodyPr wrap="square">
            <a:spAutoFit/>
          </a:bodyPr>
          <a:lstStyle/>
          <a:p>
            <a:pPr algn="just">
              <a:lnSpc>
                <a:spcPct val="115000"/>
              </a:lnSpc>
              <a:spcAft>
                <a:spcPts val="1000"/>
              </a:spcAft>
            </a:pPr>
            <a:r>
              <a:rPr lang="en-US" sz="2400" b="1" i="1" kern="100" dirty="0">
                <a:solidFill>
                  <a:srgbClr val="FF0000"/>
                </a:solidFill>
                <a:latin typeface="Times New Roman"/>
                <a:ea typeface="Calibri"/>
                <a:cs typeface="Times New Roman"/>
              </a:rPr>
              <a:t>- </a:t>
            </a:r>
            <a:r>
              <a:rPr lang="en-US" sz="2400" b="1" kern="100" dirty="0">
                <a:solidFill>
                  <a:srgbClr val="FF0000"/>
                </a:solidFill>
                <a:latin typeface="Times New Roman"/>
                <a:ea typeface="Calibri"/>
                <a:cs typeface="Times New Roman"/>
              </a:rPr>
              <a:t>GV </a:t>
            </a:r>
            <a:r>
              <a:rPr lang="en-US" sz="2400" b="1" kern="100" dirty="0" err="1">
                <a:solidFill>
                  <a:srgbClr val="FF0000"/>
                </a:solidFill>
                <a:latin typeface="Times New Roman"/>
                <a:ea typeface="Calibri"/>
                <a:cs typeface="Times New Roman"/>
              </a:rPr>
              <a:t>hướng</a:t>
            </a:r>
            <a:r>
              <a:rPr lang="en-US" sz="2400" b="1" kern="100" dirty="0">
                <a:solidFill>
                  <a:srgbClr val="FF0000"/>
                </a:solidFill>
                <a:latin typeface="Times New Roman"/>
                <a:ea typeface="Calibri"/>
                <a:cs typeface="Times New Roman"/>
              </a:rPr>
              <a:t> </a:t>
            </a:r>
            <a:r>
              <a:rPr lang="en-US" sz="2400" b="1" kern="100" dirty="0" err="1">
                <a:solidFill>
                  <a:srgbClr val="FF0000"/>
                </a:solidFill>
                <a:latin typeface="Times New Roman"/>
                <a:ea typeface="Calibri"/>
                <a:cs typeface="Times New Roman"/>
              </a:rPr>
              <a:t>dẫn</a:t>
            </a:r>
            <a:r>
              <a:rPr lang="en-US" sz="2400" b="1" kern="100" dirty="0">
                <a:solidFill>
                  <a:srgbClr val="FF0000"/>
                </a:solidFill>
                <a:latin typeface="Times New Roman"/>
                <a:ea typeface="Calibri"/>
                <a:cs typeface="Times New Roman"/>
              </a:rPr>
              <a:t> </a:t>
            </a:r>
            <a:r>
              <a:rPr lang="en-US" sz="2400" b="1" kern="100" dirty="0" err="1">
                <a:solidFill>
                  <a:srgbClr val="FF0000"/>
                </a:solidFill>
                <a:latin typeface="Times New Roman"/>
                <a:ea typeface="Calibri"/>
                <a:cs typeface="Times New Roman"/>
              </a:rPr>
              <a:t>cách</a:t>
            </a:r>
            <a:r>
              <a:rPr lang="en-US" sz="2400" b="1" kern="100" dirty="0">
                <a:solidFill>
                  <a:srgbClr val="FF0000"/>
                </a:solidFill>
                <a:latin typeface="Times New Roman"/>
                <a:ea typeface="Calibri"/>
                <a:cs typeface="Times New Roman"/>
              </a:rPr>
              <a:t> </a:t>
            </a:r>
            <a:r>
              <a:rPr lang="en-US" sz="2400" b="1" kern="100" dirty="0" err="1">
                <a:solidFill>
                  <a:srgbClr val="FF0000"/>
                </a:solidFill>
                <a:latin typeface="Times New Roman"/>
                <a:ea typeface="Calibri"/>
                <a:cs typeface="Times New Roman"/>
              </a:rPr>
              <a:t>đọc</a:t>
            </a:r>
            <a:r>
              <a:rPr lang="en-US" sz="2400" b="1" kern="100" dirty="0">
                <a:solidFill>
                  <a:srgbClr val="FF0000"/>
                </a:solidFill>
                <a:latin typeface="Times New Roman"/>
                <a:ea typeface="Calibri"/>
                <a:cs typeface="Times New Roman"/>
              </a:rPr>
              <a:t>: </a:t>
            </a:r>
            <a:endParaRPr lang="en-US" sz="2400" b="1" dirty="0">
              <a:solidFill>
                <a:srgbClr val="FF0000"/>
              </a:solidFill>
              <a:latin typeface="Times New Roman"/>
              <a:ea typeface="Calibri"/>
              <a:cs typeface="Times New Roman"/>
            </a:endParaRPr>
          </a:p>
          <a:p>
            <a:pPr algn="just">
              <a:lnSpc>
                <a:spcPct val="115000"/>
              </a:lnSpc>
              <a:spcAft>
                <a:spcPts val="1000"/>
              </a:spcAft>
            </a:pPr>
            <a:r>
              <a:rPr lang="en-US" sz="2400" dirty="0">
                <a:latin typeface="Times New Roman"/>
                <a:ea typeface="Times New Roman"/>
                <a:cs typeface="Times New Roman"/>
              </a:rPr>
              <a:t>+ </a:t>
            </a:r>
            <a:r>
              <a:rPr lang="en-US" sz="2400" b="1" dirty="0" err="1">
                <a:latin typeface="Times New Roman"/>
                <a:ea typeface="Times New Roman"/>
                <a:cs typeface="Times New Roman"/>
              </a:rPr>
              <a:t>Đoạn</a:t>
            </a:r>
            <a:r>
              <a:rPr lang="en-US" sz="2400" b="1" dirty="0">
                <a:latin typeface="Times New Roman"/>
                <a:ea typeface="Times New Roman"/>
                <a:cs typeface="Times New Roman"/>
              </a:rPr>
              <a:t> </a:t>
            </a:r>
            <a:r>
              <a:rPr lang="en-US" sz="2400" b="1" dirty="0" err="1">
                <a:latin typeface="Times New Roman"/>
                <a:ea typeface="Times New Roman"/>
                <a:cs typeface="Times New Roman"/>
              </a:rPr>
              <a:t>Gióng</a:t>
            </a:r>
            <a:r>
              <a:rPr lang="en-US" sz="2400" b="1" dirty="0">
                <a:latin typeface="Times New Roman"/>
                <a:ea typeface="Times New Roman"/>
                <a:cs typeface="Times New Roman"/>
              </a:rPr>
              <a:t> </a:t>
            </a:r>
            <a:r>
              <a:rPr lang="en-US" sz="2400" b="1" dirty="0" err="1">
                <a:latin typeface="Times New Roman"/>
                <a:ea typeface="Times New Roman"/>
                <a:cs typeface="Times New Roman"/>
              </a:rPr>
              <a:t>ra</a:t>
            </a:r>
            <a:r>
              <a:rPr lang="en-US" sz="2400" b="1" dirty="0">
                <a:latin typeface="Times New Roman"/>
                <a:ea typeface="Times New Roman"/>
                <a:cs typeface="Times New Roman"/>
              </a:rPr>
              <a:t> </a:t>
            </a:r>
            <a:r>
              <a:rPr lang="en-US" sz="2400" b="1" dirty="0" err="1">
                <a:latin typeface="Times New Roman"/>
                <a:ea typeface="Times New Roman"/>
                <a:cs typeface="Times New Roman"/>
              </a:rPr>
              <a:t>đời</a:t>
            </a:r>
            <a:r>
              <a:rPr lang="en-US" sz="2400" dirty="0">
                <a:latin typeface="Times New Roman"/>
                <a:ea typeface="Times New Roman"/>
                <a:cs typeface="Times New Roman"/>
              </a:rPr>
              <a:t>: </a:t>
            </a:r>
            <a:r>
              <a:rPr lang="en-US" sz="2400" dirty="0" err="1">
                <a:latin typeface="Times New Roman"/>
                <a:ea typeface="Times New Roman"/>
                <a:cs typeface="Times New Roman"/>
              </a:rPr>
              <a:t>giọng</a:t>
            </a:r>
            <a:r>
              <a:rPr lang="en-US" sz="2400" dirty="0">
                <a:latin typeface="Times New Roman"/>
                <a:ea typeface="Times New Roman"/>
                <a:cs typeface="Times New Roman"/>
              </a:rPr>
              <a:t> </a:t>
            </a:r>
            <a:r>
              <a:rPr lang="en-US" sz="2400" dirty="0" err="1">
                <a:latin typeface="Times New Roman"/>
                <a:ea typeface="Times New Roman"/>
                <a:cs typeface="Times New Roman"/>
              </a:rPr>
              <a:t>ngạc</a:t>
            </a:r>
            <a:r>
              <a:rPr lang="en-US" sz="2400" dirty="0">
                <a:latin typeface="Times New Roman"/>
                <a:ea typeface="Times New Roman"/>
                <a:cs typeface="Times New Roman"/>
              </a:rPr>
              <a:t> </a:t>
            </a:r>
            <a:r>
              <a:rPr lang="en-US" sz="2400" dirty="0" err="1">
                <a:latin typeface="Times New Roman"/>
                <a:ea typeface="Times New Roman"/>
                <a:cs typeface="Times New Roman"/>
              </a:rPr>
              <a:t>nhiên</a:t>
            </a:r>
            <a:r>
              <a:rPr lang="en-US" sz="2400" dirty="0">
                <a:latin typeface="Times New Roman"/>
                <a:ea typeface="Times New Roman"/>
                <a:cs typeface="Times New Roman"/>
              </a:rPr>
              <a:t>, </a:t>
            </a:r>
            <a:r>
              <a:rPr lang="en-US" sz="2400" dirty="0" err="1">
                <a:latin typeface="Times New Roman"/>
                <a:ea typeface="Times New Roman"/>
                <a:cs typeface="Times New Roman"/>
              </a:rPr>
              <a:t>hồi</a:t>
            </a:r>
            <a:r>
              <a:rPr lang="en-US" sz="2400" dirty="0">
                <a:latin typeface="Times New Roman"/>
                <a:ea typeface="Times New Roman"/>
                <a:cs typeface="Times New Roman"/>
              </a:rPr>
              <a:t> </a:t>
            </a:r>
            <a:r>
              <a:rPr lang="en-US" sz="2400" dirty="0" err="1">
                <a:latin typeface="Times New Roman"/>
                <a:ea typeface="Times New Roman"/>
                <a:cs typeface="Times New Roman"/>
              </a:rPr>
              <a:t>hộp</a:t>
            </a:r>
            <a:r>
              <a:rPr lang="en-US" sz="2400" dirty="0">
                <a:latin typeface="Times New Roman"/>
                <a:ea typeface="Times New Roman"/>
                <a:cs typeface="Times New Roman"/>
              </a:rPr>
              <a:t>: </a:t>
            </a:r>
            <a:r>
              <a:rPr lang="en-US" sz="2400" dirty="0" err="1">
                <a:latin typeface="Times New Roman"/>
                <a:ea typeface="Times New Roman"/>
                <a:cs typeface="Times New Roman"/>
              </a:rPr>
              <a:t>đoạn</a:t>
            </a:r>
            <a:r>
              <a:rPr lang="en-US" sz="2400" dirty="0">
                <a:latin typeface="Times New Roman"/>
                <a:ea typeface="Times New Roman"/>
                <a:cs typeface="Times New Roman"/>
              </a:rPr>
              <a:t> </a:t>
            </a:r>
            <a:r>
              <a:rPr lang="en-US" sz="2400" dirty="0" err="1">
                <a:latin typeface="Times New Roman"/>
                <a:ea typeface="Times New Roman"/>
                <a:cs typeface="Times New Roman"/>
              </a:rPr>
              <a:t>Gióng</a:t>
            </a:r>
            <a:r>
              <a:rPr lang="en-US" sz="2400" dirty="0">
                <a:latin typeface="Times New Roman"/>
                <a:ea typeface="Times New Roman"/>
                <a:cs typeface="Times New Roman"/>
              </a:rPr>
              <a:t> </a:t>
            </a:r>
            <a:r>
              <a:rPr lang="en-US" sz="2400" dirty="0" err="1">
                <a:latin typeface="Times New Roman"/>
                <a:ea typeface="Times New Roman"/>
                <a:cs typeface="Times New Roman"/>
              </a:rPr>
              <a:t>ra</a:t>
            </a:r>
            <a:r>
              <a:rPr lang="en-US" sz="2400" dirty="0">
                <a:latin typeface="Times New Roman"/>
                <a:ea typeface="Times New Roman"/>
                <a:cs typeface="Times New Roman"/>
              </a:rPr>
              <a:t> </a:t>
            </a:r>
            <a:r>
              <a:rPr lang="en-US" sz="2400" dirty="0" err="1">
                <a:latin typeface="Times New Roman"/>
                <a:ea typeface="Times New Roman"/>
                <a:cs typeface="Times New Roman"/>
              </a:rPr>
              <a:t>đời</a:t>
            </a:r>
            <a:r>
              <a:rPr lang="en-US" sz="2400" dirty="0">
                <a:latin typeface="Times New Roman"/>
                <a:ea typeface="Times New Roman"/>
                <a:cs typeface="Times New Roman"/>
              </a:rPr>
              <a:t>.</a:t>
            </a:r>
            <a:endParaRPr lang="en-US" sz="2400" dirty="0">
              <a:latin typeface="Times New Roman"/>
              <a:ea typeface="Calibri"/>
              <a:cs typeface="Times New Roman"/>
            </a:endParaRPr>
          </a:p>
          <a:p>
            <a:pPr algn="just">
              <a:lnSpc>
                <a:spcPct val="115000"/>
              </a:lnSpc>
              <a:spcAft>
                <a:spcPts val="1000"/>
              </a:spcAft>
            </a:pPr>
            <a:r>
              <a:rPr lang="en-US" sz="2400" dirty="0">
                <a:latin typeface="Times New Roman"/>
                <a:ea typeface="Times New Roman"/>
                <a:cs typeface="Times New Roman"/>
              </a:rPr>
              <a:t>+ </a:t>
            </a:r>
            <a:r>
              <a:rPr lang="en-US" sz="2400" b="1" dirty="0" err="1">
                <a:latin typeface="Times New Roman"/>
                <a:ea typeface="Times New Roman"/>
                <a:cs typeface="Times New Roman"/>
              </a:rPr>
              <a:t>Đoạn</a:t>
            </a:r>
            <a:r>
              <a:rPr lang="en-US" sz="2400" b="1" dirty="0">
                <a:latin typeface="Times New Roman"/>
                <a:ea typeface="Times New Roman"/>
                <a:cs typeface="Times New Roman"/>
              </a:rPr>
              <a:t> </a:t>
            </a:r>
            <a:r>
              <a:rPr lang="en-US" sz="2400" b="1" dirty="0" err="1">
                <a:latin typeface="Times New Roman"/>
                <a:ea typeface="Times New Roman"/>
                <a:cs typeface="Times New Roman"/>
              </a:rPr>
              <a:t>Gióng</a:t>
            </a:r>
            <a:r>
              <a:rPr lang="en-US" sz="2400" b="1" dirty="0">
                <a:latin typeface="Times New Roman"/>
                <a:ea typeface="Times New Roman"/>
                <a:cs typeface="Times New Roman"/>
              </a:rPr>
              <a:t> </a:t>
            </a:r>
            <a:r>
              <a:rPr lang="en-US" sz="2400" b="1" dirty="0" err="1">
                <a:latin typeface="Times New Roman"/>
                <a:ea typeface="Times New Roman"/>
                <a:cs typeface="Times New Roman"/>
              </a:rPr>
              <a:t>trả</a:t>
            </a:r>
            <a:r>
              <a:rPr lang="en-US" sz="2400" b="1" dirty="0">
                <a:latin typeface="Times New Roman"/>
                <a:ea typeface="Times New Roman"/>
                <a:cs typeface="Times New Roman"/>
              </a:rPr>
              <a:t> </a:t>
            </a:r>
            <a:r>
              <a:rPr lang="en-US" sz="2400" b="1" dirty="0" err="1">
                <a:latin typeface="Times New Roman"/>
                <a:ea typeface="Times New Roman"/>
                <a:cs typeface="Times New Roman"/>
              </a:rPr>
              <a:t>lời</a:t>
            </a:r>
            <a:r>
              <a:rPr lang="en-US" sz="2400" b="1" dirty="0">
                <a:latin typeface="Times New Roman"/>
                <a:ea typeface="Times New Roman"/>
                <a:cs typeface="Times New Roman"/>
              </a:rPr>
              <a:t> </a:t>
            </a:r>
            <a:r>
              <a:rPr lang="en-US" sz="2400" b="1" dirty="0" err="1">
                <a:latin typeface="Times New Roman"/>
                <a:ea typeface="Times New Roman"/>
                <a:cs typeface="Times New Roman"/>
              </a:rPr>
              <a:t>sứ</a:t>
            </a:r>
            <a:r>
              <a:rPr lang="en-US" sz="2400" b="1" dirty="0">
                <a:latin typeface="Times New Roman"/>
                <a:ea typeface="Times New Roman"/>
                <a:cs typeface="Times New Roman"/>
              </a:rPr>
              <a:t> </a:t>
            </a:r>
            <a:r>
              <a:rPr lang="en-US" sz="2400" b="1" dirty="0" err="1">
                <a:latin typeface="Times New Roman"/>
                <a:ea typeface="Times New Roman"/>
                <a:cs typeface="Times New Roman"/>
              </a:rPr>
              <a:t>giả</a:t>
            </a:r>
            <a:r>
              <a:rPr lang="en-US" sz="2400" dirty="0">
                <a:latin typeface="Times New Roman"/>
                <a:ea typeface="Times New Roman"/>
                <a:cs typeface="Times New Roman"/>
              </a:rPr>
              <a:t>: </a:t>
            </a:r>
            <a:r>
              <a:rPr lang="en-US" sz="2400" dirty="0" err="1">
                <a:latin typeface="Times New Roman"/>
                <a:ea typeface="Times New Roman"/>
                <a:cs typeface="Times New Roman"/>
              </a:rPr>
              <a:t>giọng</a:t>
            </a:r>
            <a:r>
              <a:rPr lang="en-US" sz="2400" dirty="0">
                <a:latin typeface="Times New Roman"/>
                <a:ea typeface="Times New Roman"/>
                <a:cs typeface="Times New Roman"/>
              </a:rPr>
              <a:t> </a:t>
            </a:r>
            <a:r>
              <a:rPr lang="en-US" sz="2400" dirty="0" err="1">
                <a:latin typeface="Times New Roman"/>
                <a:ea typeface="Times New Roman"/>
                <a:cs typeface="Times New Roman"/>
              </a:rPr>
              <a:t>dõng</a:t>
            </a:r>
            <a:r>
              <a:rPr lang="en-US" sz="2400" dirty="0">
                <a:latin typeface="Times New Roman"/>
                <a:ea typeface="Times New Roman"/>
                <a:cs typeface="Times New Roman"/>
              </a:rPr>
              <a:t> </a:t>
            </a:r>
            <a:r>
              <a:rPr lang="en-US" sz="2400" dirty="0" err="1">
                <a:latin typeface="Times New Roman"/>
                <a:ea typeface="Times New Roman"/>
                <a:cs typeface="Times New Roman"/>
              </a:rPr>
              <a:t>dạc</a:t>
            </a:r>
            <a:r>
              <a:rPr lang="en-US" sz="2400" dirty="0">
                <a:latin typeface="Times New Roman"/>
                <a:ea typeface="Times New Roman"/>
                <a:cs typeface="Times New Roman"/>
              </a:rPr>
              <a:t>, </a:t>
            </a:r>
            <a:r>
              <a:rPr lang="en-US" sz="2400" dirty="0" err="1">
                <a:latin typeface="Times New Roman"/>
                <a:ea typeface="Times New Roman"/>
                <a:cs typeface="Times New Roman"/>
              </a:rPr>
              <a:t>trang</a:t>
            </a:r>
            <a:r>
              <a:rPr lang="en-US" sz="2400" dirty="0">
                <a:latin typeface="Times New Roman"/>
                <a:ea typeface="Times New Roman"/>
                <a:cs typeface="Times New Roman"/>
              </a:rPr>
              <a:t> </a:t>
            </a:r>
            <a:r>
              <a:rPr lang="en-US" sz="2400" dirty="0" err="1">
                <a:latin typeface="Times New Roman"/>
                <a:ea typeface="Times New Roman"/>
                <a:cs typeface="Times New Roman"/>
              </a:rPr>
              <a:t>nghiêm</a:t>
            </a:r>
            <a:r>
              <a:rPr lang="en-US" sz="2400" dirty="0">
                <a:latin typeface="Times New Roman"/>
                <a:ea typeface="Times New Roman"/>
                <a:cs typeface="Times New Roman"/>
              </a:rPr>
              <a:t>.</a:t>
            </a:r>
            <a:endParaRPr lang="en-US" sz="2400" dirty="0">
              <a:latin typeface="Times New Roman"/>
              <a:ea typeface="Calibri"/>
              <a:cs typeface="Times New Roman"/>
            </a:endParaRPr>
          </a:p>
          <a:p>
            <a:pPr algn="just">
              <a:lnSpc>
                <a:spcPct val="115000"/>
              </a:lnSpc>
              <a:spcAft>
                <a:spcPts val="1000"/>
              </a:spcAft>
            </a:pPr>
            <a:r>
              <a:rPr lang="en-US" sz="2400" dirty="0">
                <a:latin typeface="Times New Roman"/>
                <a:ea typeface="Times New Roman"/>
                <a:cs typeface="Times New Roman"/>
              </a:rPr>
              <a:t>+ </a:t>
            </a:r>
            <a:r>
              <a:rPr lang="en-US" sz="2400" b="1" dirty="0" err="1">
                <a:latin typeface="Times New Roman"/>
                <a:ea typeface="Times New Roman"/>
                <a:cs typeface="Times New Roman"/>
              </a:rPr>
              <a:t>Đoạn</a:t>
            </a:r>
            <a:r>
              <a:rPr lang="en-US" sz="2400" b="1" dirty="0">
                <a:latin typeface="Times New Roman"/>
                <a:ea typeface="Times New Roman"/>
                <a:cs typeface="Times New Roman"/>
              </a:rPr>
              <a:t> </a:t>
            </a:r>
            <a:r>
              <a:rPr lang="en-US" sz="2400" b="1" dirty="0" err="1">
                <a:latin typeface="Times New Roman"/>
                <a:ea typeface="Times New Roman"/>
                <a:cs typeface="Times New Roman"/>
              </a:rPr>
              <a:t>cả</a:t>
            </a:r>
            <a:r>
              <a:rPr lang="en-US" sz="2400" b="1" dirty="0">
                <a:latin typeface="Times New Roman"/>
                <a:ea typeface="Times New Roman"/>
                <a:cs typeface="Times New Roman"/>
              </a:rPr>
              <a:t> </a:t>
            </a:r>
            <a:r>
              <a:rPr lang="en-US" sz="2400" b="1" dirty="0" err="1">
                <a:latin typeface="Times New Roman"/>
                <a:ea typeface="Times New Roman"/>
                <a:cs typeface="Times New Roman"/>
              </a:rPr>
              <a:t>làng</a:t>
            </a:r>
            <a:r>
              <a:rPr lang="en-US" sz="2400" b="1" dirty="0">
                <a:latin typeface="Times New Roman"/>
                <a:ea typeface="Times New Roman"/>
                <a:cs typeface="Times New Roman"/>
              </a:rPr>
              <a:t> </a:t>
            </a:r>
            <a:r>
              <a:rPr lang="en-US" sz="2400" b="1" dirty="0" err="1">
                <a:latin typeface="Times New Roman"/>
                <a:ea typeface="Times New Roman"/>
                <a:cs typeface="Times New Roman"/>
              </a:rPr>
              <a:t>nuôi</a:t>
            </a:r>
            <a:r>
              <a:rPr lang="en-US" sz="2400" b="1" dirty="0">
                <a:latin typeface="Times New Roman"/>
                <a:ea typeface="Times New Roman"/>
                <a:cs typeface="Times New Roman"/>
              </a:rPr>
              <a:t> </a:t>
            </a:r>
            <a:r>
              <a:rPr lang="en-US" sz="2400" b="1" dirty="0" err="1">
                <a:latin typeface="Times New Roman"/>
                <a:ea typeface="Times New Roman"/>
                <a:cs typeface="Times New Roman"/>
              </a:rPr>
              <a:t>Gióng</a:t>
            </a:r>
            <a:r>
              <a:rPr lang="en-US" sz="2400" dirty="0">
                <a:latin typeface="Times New Roman"/>
                <a:ea typeface="Times New Roman"/>
                <a:cs typeface="Times New Roman"/>
              </a:rPr>
              <a:t>: </a:t>
            </a:r>
            <a:r>
              <a:rPr lang="en-US" sz="2400" dirty="0" err="1">
                <a:latin typeface="Times New Roman"/>
                <a:ea typeface="Times New Roman"/>
                <a:cs typeface="Times New Roman"/>
              </a:rPr>
              <a:t>giọng</a:t>
            </a:r>
            <a:r>
              <a:rPr lang="en-US" sz="2400" dirty="0">
                <a:latin typeface="Times New Roman"/>
                <a:ea typeface="Times New Roman"/>
                <a:cs typeface="Times New Roman"/>
              </a:rPr>
              <a:t> </a:t>
            </a:r>
            <a:r>
              <a:rPr lang="en-US" sz="2400" dirty="0" err="1">
                <a:latin typeface="Times New Roman"/>
                <a:ea typeface="Times New Roman"/>
                <a:cs typeface="Times New Roman"/>
              </a:rPr>
              <a:t>háo</a:t>
            </a:r>
            <a:r>
              <a:rPr lang="en-US" sz="2400" dirty="0">
                <a:latin typeface="Times New Roman"/>
                <a:ea typeface="Times New Roman"/>
                <a:cs typeface="Times New Roman"/>
              </a:rPr>
              <a:t> </a:t>
            </a:r>
            <a:r>
              <a:rPr lang="en-US" sz="2400" dirty="0" err="1">
                <a:latin typeface="Times New Roman"/>
                <a:ea typeface="Times New Roman"/>
                <a:cs typeface="Times New Roman"/>
              </a:rPr>
              <a:t>hức</a:t>
            </a:r>
            <a:r>
              <a:rPr lang="en-US" sz="2400" dirty="0">
                <a:latin typeface="Times New Roman"/>
                <a:ea typeface="Times New Roman"/>
                <a:cs typeface="Times New Roman"/>
              </a:rPr>
              <a:t>, </a:t>
            </a:r>
            <a:r>
              <a:rPr lang="en-US" sz="2400" dirty="0" err="1">
                <a:latin typeface="Times New Roman"/>
                <a:ea typeface="Times New Roman"/>
                <a:cs typeface="Times New Roman"/>
              </a:rPr>
              <a:t>phấn</a:t>
            </a:r>
            <a:r>
              <a:rPr lang="en-US" sz="2400" dirty="0">
                <a:latin typeface="Times New Roman"/>
                <a:ea typeface="Times New Roman"/>
                <a:cs typeface="Times New Roman"/>
              </a:rPr>
              <a:t> </a:t>
            </a:r>
            <a:r>
              <a:rPr lang="en-US" sz="2400" dirty="0" err="1">
                <a:latin typeface="Times New Roman"/>
                <a:ea typeface="Times New Roman"/>
                <a:cs typeface="Times New Roman"/>
              </a:rPr>
              <a:t>khởi</a:t>
            </a:r>
            <a:r>
              <a:rPr lang="en-US" sz="2400" dirty="0">
                <a:latin typeface="Times New Roman"/>
                <a:ea typeface="Times New Roman"/>
                <a:cs typeface="Times New Roman"/>
              </a:rPr>
              <a:t>.</a:t>
            </a:r>
            <a:endParaRPr lang="en-US" sz="2400" dirty="0">
              <a:latin typeface="Times New Roman"/>
              <a:ea typeface="Calibri"/>
              <a:cs typeface="Times New Roman"/>
            </a:endParaRPr>
          </a:p>
          <a:p>
            <a:pPr algn="just">
              <a:lnSpc>
                <a:spcPct val="115000"/>
              </a:lnSpc>
              <a:spcAft>
                <a:spcPts val="1000"/>
              </a:spcAft>
            </a:pPr>
            <a:r>
              <a:rPr lang="en-US" sz="2400" dirty="0">
                <a:latin typeface="Times New Roman"/>
                <a:ea typeface="Times New Roman"/>
                <a:cs typeface="Times New Roman"/>
              </a:rPr>
              <a:t>+ </a:t>
            </a:r>
            <a:r>
              <a:rPr lang="en-US" sz="2400" b="1" dirty="0" err="1">
                <a:latin typeface="Times New Roman"/>
                <a:ea typeface="Times New Roman"/>
                <a:cs typeface="Times New Roman"/>
              </a:rPr>
              <a:t>Đoạn</a:t>
            </a:r>
            <a:r>
              <a:rPr lang="en-US" sz="2400" b="1" dirty="0">
                <a:latin typeface="Times New Roman"/>
                <a:ea typeface="Times New Roman"/>
                <a:cs typeface="Times New Roman"/>
              </a:rPr>
              <a:t> </a:t>
            </a:r>
            <a:r>
              <a:rPr lang="en-US" sz="2400" b="1" dirty="0" err="1">
                <a:latin typeface="Times New Roman"/>
                <a:ea typeface="Times New Roman"/>
                <a:cs typeface="Times New Roman"/>
              </a:rPr>
              <a:t>Gióng</a:t>
            </a:r>
            <a:r>
              <a:rPr lang="en-US" sz="2400" b="1" dirty="0">
                <a:latin typeface="Times New Roman"/>
                <a:ea typeface="Times New Roman"/>
                <a:cs typeface="Times New Roman"/>
              </a:rPr>
              <a:t> </a:t>
            </a:r>
            <a:r>
              <a:rPr lang="en-US" sz="2400" b="1" dirty="0" err="1">
                <a:latin typeface="Times New Roman"/>
                <a:ea typeface="Times New Roman"/>
                <a:cs typeface="Times New Roman"/>
              </a:rPr>
              <a:t>đánh</a:t>
            </a:r>
            <a:r>
              <a:rPr lang="en-US" sz="2400" b="1" dirty="0">
                <a:latin typeface="Times New Roman"/>
                <a:ea typeface="Times New Roman"/>
                <a:cs typeface="Times New Roman"/>
              </a:rPr>
              <a:t> </a:t>
            </a:r>
            <a:r>
              <a:rPr lang="en-US" sz="2400" b="1" dirty="0" err="1">
                <a:latin typeface="Times New Roman"/>
                <a:ea typeface="Times New Roman"/>
                <a:cs typeface="Times New Roman"/>
              </a:rPr>
              <a:t>giặc</a:t>
            </a:r>
            <a:r>
              <a:rPr lang="en-US" sz="2400" b="1" dirty="0">
                <a:latin typeface="Times New Roman"/>
                <a:ea typeface="Times New Roman"/>
                <a:cs typeface="Times New Roman"/>
              </a:rPr>
              <a:t>: </a:t>
            </a:r>
            <a:r>
              <a:rPr lang="en-US" sz="2400" dirty="0" err="1">
                <a:latin typeface="Times New Roman"/>
                <a:ea typeface="Times New Roman"/>
                <a:cs typeface="Times New Roman"/>
              </a:rPr>
              <a:t>khẩn</a:t>
            </a:r>
            <a:r>
              <a:rPr lang="en-US" sz="2400" dirty="0">
                <a:latin typeface="Times New Roman"/>
                <a:ea typeface="Times New Roman"/>
                <a:cs typeface="Times New Roman"/>
              </a:rPr>
              <a:t> </a:t>
            </a:r>
            <a:r>
              <a:rPr lang="en-US" sz="2400" dirty="0" err="1">
                <a:latin typeface="Times New Roman"/>
                <a:ea typeface="Times New Roman"/>
                <a:cs typeface="Times New Roman"/>
              </a:rPr>
              <a:t>trương</a:t>
            </a:r>
            <a:r>
              <a:rPr lang="en-US" sz="2400" dirty="0">
                <a:latin typeface="Times New Roman"/>
                <a:ea typeface="Times New Roman"/>
                <a:cs typeface="Times New Roman"/>
              </a:rPr>
              <a:t>, </a:t>
            </a:r>
            <a:r>
              <a:rPr lang="en-US" sz="2400" dirty="0" err="1">
                <a:latin typeface="Times New Roman"/>
                <a:ea typeface="Times New Roman"/>
                <a:cs typeface="Times New Roman"/>
              </a:rPr>
              <a:t>mạnh</a:t>
            </a:r>
            <a:r>
              <a:rPr lang="en-US" sz="2400" dirty="0">
                <a:latin typeface="Times New Roman"/>
                <a:ea typeface="Times New Roman"/>
                <a:cs typeface="Times New Roman"/>
              </a:rPr>
              <a:t> </a:t>
            </a:r>
            <a:r>
              <a:rPr lang="en-US" sz="2400" dirty="0" err="1">
                <a:latin typeface="Times New Roman"/>
                <a:ea typeface="Times New Roman"/>
                <a:cs typeface="Times New Roman"/>
              </a:rPr>
              <a:t>mẽ</a:t>
            </a:r>
            <a:r>
              <a:rPr lang="en-US" sz="2400" dirty="0">
                <a:latin typeface="Times New Roman"/>
                <a:ea typeface="Times New Roman"/>
                <a:cs typeface="Times New Roman"/>
              </a:rPr>
              <a:t>.</a:t>
            </a:r>
            <a:endParaRPr lang="en-US" sz="2400" dirty="0">
              <a:latin typeface="Times New Roman"/>
              <a:ea typeface="Calibri"/>
              <a:cs typeface="Times New Roman"/>
            </a:endParaRPr>
          </a:p>
          <a:p>
            <a:pPr algn="just">
              <a:lnSpc>
                <a:spcPct val="115000"/>
              </a:lnSpc>
              <a:spcAft>
                <a:spcPts val="1000"/>
              </a:spcAft>
            </a:pPr>
            <a:r>
              <a:rPr lang="en-US" sz="2400" dirty="0">
                <a:latin typeface="Times New Roman"/>
                <a:ea typeface="Times New Roman"/>
                <a:cs typeface="Times New Roman"/>
              </a:rPr>
              <a:t>+ </a:t>
            </a:r>
            <a:r>
              <a:rPr lang="en-US" sz="2400" b="1" dirty="0" err="1">
                <a:latin typeface="Times New Roman"/>
                <a:ea typeface="Times New Roman"/>
                <a:cs typeface="Times New Roman"/>
              </a:rPr>
              <a:t>Đoạn</a:t>
            </a:r>
            <a:r>
              <a:rPr lang="en-US" sz="2400" b="1" dirty="0">
                <a:latin typeface="Times New Roman"/>
                <a:ea typeface="Times New Roman"/>
                <a:cs typeface="Times New Roman"/>
              </a:rPr>
              <a:t> </a:t>
            </a:r>
            <a:r>
              <a:rPr lang="en-US" sz="2400" b="1" dirty="0" err="1">
                <a:latin typeface="Times New Roman"/>
                <a:ea typeface="Times New Roman"/>
                <a:cs typeface="Times New Roman"/>
              </a:rPr>
              <a:t>cuối</a:t>
            </a:r>
            <a:r>
              <a:rPr lang="en-US" sz="2400" b="1" dirty="0">
                <a:latin typeface="Times New Roman"/>
                <a:ea typeface="Times New Roman"/>
                <a:cs typeface="Times New Roman"/>
              </a:rPr>
              <a:t>: </a:t>
            </a:r>
            <a:r>
              <a:rPr lang="en-US" sz="2400" dirty="0" err="1">
                <a:latin typeface="Times New Roman"/>
                <a:ea typeface="Times New Roman"/>
                <a:cs typeface="Times New Roman"/>
              </a:rPr>
              <a:t>giọng</a:t>
            </a:r>
            <a:r>
              <a:rPr lang="en-US" sz="2400" dirty="0">
                <a:latin typeface="Times New Roman"/>
                <a:ea typeface="Times New Roman"/>
                <a:cs typeface="Times New Roman"/>
              </a:rPr>
              <a:t> </a:t>
            </a:r>
            <a:r>
              <a:rPr lang="en-US" sz="2400" dirty="0" err="1">
                <a:latin typeface="Times New Roman"/>
                <a:ea typeface="Times New Roman"/>
                <a:cs typeface="Times New Roman"/>
              </a:rPr>
              <a:t>chậm</a:t>
            </a:r>
            <a:r>
              <a:rPr lang="en-US" sz="2400" dirty="0">
                <a:latin typeface="Times New Roman"/>
                <a:ea typeface="Times New Roman"/>
                <a:cs typeface="Times New Roman"/>
              </a:rPr>
              <a:t>, </a:t>
            </a:r>
            <a:r>
              <a:rPr lang="en-US" sz="2400" dirty="0" err="1">
                <a:latin typeface="Times New Roman"/>
                <a:ea typeface="Times New Roman"/>
                <a:cs typeface="Times New Roman"/>
              </a:rPr>
              <a:t>nhẹ</a:t>
            </a:r>
            <a:r>
              <a:rPr lang="en-US" sz="2400" dirty="0">
                <a:latin typeface="Times New Roman"/>
                <a:ea typeface="Times New Roman"/>
                <a:cs typeface="Times New Roman"/>
              </a:rPr>
              <a:t>, </a:t>
            </a:r>
            <a:r>
              <a:rPr lang="en-US" sz="2400" dirty="0" err="1">
                <a:latin typeface="Times New Roman"/>
                <a:ea typeface="Times New Roman"/>
                <a:cs typeface="Times New Roman"/>
              </a:rPr>
              <a:t>xa</a:t>
            </a:r>
            <a:r>
              <a:rPr lang="en-US" sz="2400" dirty="0">
                <a:latin typeface="Times New Roman"/>
                <a:ea typeface="Times New Roman"/>
                <a:cs typeface="Times New Roman"/>
              </a:rPr>
              <a:t> </a:t>
            </a:r>
            <a:r>
              <a:rPr lang="en-US" sz="2400" dirty="0" err="1">
                <a:latin typeface="Times New Roman"/>
                <a:ea typeface="Times New Roman"/>
                <a:cs typeface="Times New Roman"/>
              </a:rPr>
              <a:t>vời</a:t>
            </a:r>
            <a:r>
              <a:rPr lang="en-US" sz="2400" dirty="0">
                <a:latin typeface="Times New Roman"/>
                <a:ea typeface="Times New Roman"/>
                <a:cs typeface="Times New Roman"/>
              </a:rPr>
              <a:t>, </a:t>
            </a:r>
            <a:r>
              <a:rPr lang="en-US" sz="2400" dirty="0" err="1">
                <a:latin typeface="Times New Roman"/>
                <a:ea typeface="Times New Roman"/>
                <a:cs typeface="Times New Roman"/>
              </a:rPr>
              <a:t>mang</a:t>
            </a:r>
            <a:r>
              <a:rPr lang="en-US" sz="2400" dirty="0">
                <a:latin typeface="Times New Roman"/>
                <a:ea typeface="Times New Roman"/>
                <a:cs typeface="Times New Roman"/>
              </a:rPr>
              <a:t> </a:t>
            </a:r>
            <a:r>
              <a:rPr lang="en-US" sz="2400" dirty="0" err="1">
                <a:latin typeface="Times New Roman"/>
                <a:ea typeface="Times New Roman"/>
                <a:cs typeface="Times New Roman"/>
              </a:rPr>
              <a:t>màu</a:t>
            </a:r>
            <a:r>
              <a:rPr lang="en-US" sz="2400" dirty="0">
                <a:latin typeface="Times New Roman"/>
                <a:ea typeface="Times New Roman"/>
                <a:cs typeface="Times New Roman"/>
              </a:rPr>
              <a:t> </a:t>
            </a:r>
            <a:r>
              <a:rPr lang="en-US" sz="2400" dirty="0" err="1">
                <a:latin typeface="Times New Roman"/>
                <a:ea typeface="Times New Roman"/>
                <a:cs typeface="Times New Roman"/>
              </a:rPr>
              <a:t>sắc</a:t>
            </a:r>
            <a:r>
              <a:rPr lang="en-US" sz="2400" dirty="0">
                <a:latin typeface="Times New Roman"/>
                <a:ea typeface="Times New Roman"/>
                <a:cs typeface="Times New Roman"/>
              </a:rPr>
              <a:t> </a:t>
            </a:r>
            <a:r>
              <a:rPr lang="en-US" sz="2400" dirty="0" err="1">
                <a:latin typeface="Times New Roman"/>
                <a:ea typeface="Times New Roman"/>
                <a:cs typeface="Times New Roman"/>
              </a:rPr>
              <a:t>huyền</a:t>
            </a:r>
            <a:r>
              <a:rPr lang="en-US" sz="2400" dirty="0">
                <a:latin typeface="Times New Roman"/>
                <a:ea typeface="Times New Roman"/>
                <a:cs typeface="Times New Roman"/>
              </a:rPr>
              <a:t> </a:t>
            </a:r>
            <a:r>
              <a:rPr lang="en-US" sz="2400" dirty="0" err="1">
                <a:latin typeface="Times New Roman"/>
                <a:ea typeface="Times New Roman"/>
                <a:cs typeface="Times New Roman"/>
              </a:rPr>
              <a:t>thoại</a:t>
            </a:r>
            <a:r>
              <a:rPr lang="en-US" sz="2400" dirty="0">
                <a:latin typeface="Times New Roman"/>
                <a:ea typeface="Times New Roman"/>
                <a:cs typeface="Times New Roman"/>
              </a:rPr>
              <a:t>.</a:t>
            </a:r>
            <a:endParaRPr lang="en-US" sz="2400" dirty="0">
              <a:effectLst/>
              <a:latin typeface="Times New Roman"/>
              <a:ea typeface="Calibri"/>
              <a:cs typeface="Times New Roman"/>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0188" y="4803775"/>
            <a:ext cx="2957513"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50" y="4803775"/>
            <a:ext cx="295275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4804225"/>
            <a:ext cx="2590800" cy="2047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8973" y="1033047"/>
            <a:ext cx="1090363" cy="461665"/>
          </a:xfrm>
          <a:prstGeom prst="rect">
            <a:avLst/>
          </a:prstGeom>
        </p:spPr>
        <p:txBody>
          <a:bodyPr wrap="none">
            <a:spAutoFit/>
          </a:bodyPr>
          <a:lstStyle/>
          <a:p>
            <a:r>
              <a:rPr lang="en-US" sz="2400" b="1" kern="100" dirty="0" smtClean="0">
                <a:solidFill>
                  <a:srgbClr val="FF0000"/>
                </a:solidFill>
                <a:latin typeface="Times New Roman"/>
                <a:ea typeface="Calibri"/>
              </a:rPr>
              <a:t>c. </a:t>
            </a:r>
            <a:r>
              <a:rPr lang="en-US" sz="2400" b="1" kern="100" dirty="0" err="1" smtClean="0">
                <a:solidFill>
                  <a:srgbClr val="FF0000"/>
                </a:solidFill>
                <a:latin typeface="Times New Roman"/>
                <a:ea typeface="Calibri"/>
              </a:rPr>
              <a:t>Đọc</a:t>
            </a:r>
            <a:r>
              <a:rPr lang="en-US" sz="2400" b="1" kern="100" dirty="0">
                <a:solidFill>
                  <a:srgbClr val="FF0000"/>
                </a:solidFill>
                <a:latin typeface="Times New Roman"/>
                <a:ea typeface="Calibri"/>
              </a:rPr>
              <a:t>:</a:t>
            </a:r>
            <a:endParaRPr lang="en-US" sz="2400" b="1" dirty="0">
              <a:solidFill>
                <a:srgbClr val="FF0000"/>
              </a:solidFill>
            </a:endParaRPr>
          </a:p>
        </p:txBody>
      </p:sp>
    </p:spTree>
    <p:extLst>
      <p:ext uri="{BB962C8B-B14F-4D97-AF65-F5344CB8AC3E}">
        <p14:creationId xmlns:p14="http://schemas.microsoft.com/office/powerpoint/2010/main" val="2101097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2451231"/>
              </p:ext>
            </p:extLst>
          </p:nvPr>
        </p:nvGraphicFramePr>
        <p:xfrm>
          <a:off x="251370" y="2057406"/>
          <a:ext cx="8588033" cy="4696208"/>
        </p:xfrm>
        <a:graphic>
          <a:graphicData uri="http://schemas.openxmlformats.org/drawingml/2006/table">
            <a:tbl>
              <a:tblPr firstRow="1" firstCol="1" lastRow="1" lastCol="1" bandRow="1" bandCol="1">
                <a:tableStyleId>{5C22544A-7EE6-4342-B048-85BDC9FD1C3A}</a:tableStyleId>
              </a:tblPr>
              <a:tblGrid>
                <a:gridCol w="2982371"/>
                <a:gridCol w="5605662"/>
              </a:tblGrid>
              <a:tr h="268108">
                <a:tc gridSpan="2">
                  <a:txBody>
                    <a:bodyPr/>
                    <a:lstStyle/>
                    <a:p>
                      <a:pPr algn="ctr">
                        <a:lnSpc>
                          <a:spcPct val="107000"/>
                        </a:lnSpc>
                        <a:spcAft>
                          <a:spcPts val="0"/>
                        </a:spcAft>
                      </a:pPr>
                      <a:r>
                        <a:rPr lang="en-US" sz="2400" b="1" dirty="0" err="1">
                          <a:solidFill>
                            <a:srgbClr val="FFFF00"/>
                          </a:solidFill>
                          <a:effectLst/>
                          <a:latin typeface="Times New Roman" pitchFamily="18" charset="0"/>
                          <a:cs typeface="Times New Roman" pitchFamily="18" charset="0"/>
                        </a:rPr>
                        <a:t>Văn</a:t>
                      </a:r>
                      <a:r>
                        <a:rPr lang="en-US" sz="2400" b="1" dirty="0">
                          <a:solidFill>
                            <a:srgbClr val="FFFF00"/>
                          </a:solidFill>
                          <a:effectLst/>
                          <a:latin typeface="Times New Roman" pitchFamily="18" charset="0"/>
                          <a:cs typeface="Times New Roman" pitchFamily="18" charset="0"/>
                        </a:rPr>
                        <a:t> </a:t>
                      </a:r>
                      <a:r>
                        <a:rPr lang="en-US" sz="2400" b="1" dirty="0" err="1">
                          <a:solidFill>
                            <a:srgbClr val="FFFF00"/>
                          </a:solidFill>
                          <a:effectLst/>
                          <a:latin typeface="Times New Roman" pitchFamily="18" charset="0"/>
                          <a:cs typeface="Times New Roman" pitchFamily="18" charset="0"/>
                        </a:rPr>
                        <a:t>bản</a:t>
                      </a:r>
                      <a:r>
                        <a:rPr lang="en-US" sz="2400" b="1" dirty="0">
                          <a:solidFill>
                            <a:srgbClr val="FFFF00"/>
                          </a:solidFill>
                          <a:effectLst/>
                          <a:latin typeface="Times New Roman" pitchFamily="18" charset="0"/>
                          <a:cs typeface="Times New Roman" pitchFamily="18" charset="0"/>
                        </a:rPr>
                        <a:t> : </a:t>
                      </a:r>
                      <a:r>
                        <a:rPr lang="en-US" sz="2400" b="1" dirty="0" smtClean="0">
                          <a:solidFill>
                            <a:srgbClr val="FFFF00"/>
                          </a:solidFill>
                          <a:effectLst/>
                          <a:latin typeface="Times New Roman" pitchFamily="18" charset="0"/>
                          <a:cs typeface="Times New Roman" pitchFamily="18" charset="0"/>
                        </a:rPr>
                        <a:t>THÁNH</a:t>
                      </a:r>
                      <a:r>
                        <a:rPr lang="en-US" sz="2400" b="1" baseline="0" dirty="0" smtClean="0">
                          <a:solidFill>
                            <a:srgbClr val="FFFF00"/>
                          </a:solidFill>
                          <a:effectLst/>
                          <a:latin typeface="Times New Roman" pitchFamily="18" charset="0"/>
                          <a:cs typeface="Times New Roman" pitchFamily="18" charset="0"/>
                        </a:rPr>
                        <a:t> GIÓNG</a:t>
                      </a:r>
                      <a:endParaRPr lang="en-US" sz="2400" b="1" dirty="0">
                        <a:solidFill>
                          <a:srgbClr val="FFFF00"/>
                        </a:solidFill>
                        <a:effectLst/>
                        <a:latin typeface="Times New Roman" pitchFamily="18" charset="0"/>
                        <a:ea typeface="Calibri"/>
                        <a:cs typeface="Times New Roman" pitchFamily="18" charset="0"/>
                      </a:endParaRPr>
                    </a:p>
                  </a:txBody>
                  <a:tcPr marL="51435" marR="51435" marT="0" marB="0"/>
                </a:tc>
                <a:tc hMerge="1">
                  <a:txBody>
                    <a:bodyPr/>
                    <a:lstStyle/>
                    <a:p>
                      <a:endParaRPr lang="en-US"/>
                    </a:p>
                  </a:txBody>
                  <a:tcPr/>
                </a:tc>
              </a:tr>
              <a:tr h="555573">
                <a:tc>
                  <a:txBody>
                    <a:bodyPr/>
                    <a:lstStyle/>
                    <a:p>
                      <a:pPr algn="just">
                        <a:lnSpc>
                          <a:spcPct val="107000"/>
                        </a:lnSpc>
                        <a:spcAft>
                          <a:spcPts val="0"/>
                        </a:spcAft>
                      </a:pPr>
                      <a:r>
                        <a:rPr lang="en-US" sz="2400" b="1" dirty="0" err="1">
                          <a:solidFill>
                            <a:srgbClr val="FFFF00"/>
                          </a:solidFill>
                          <a:effectLst/>
                          <a:latin typeface="Times New Roman" pitchFamily="18" charset="0"/>
                          <a:cs typeface="Times New Roman" pitchFamily="18" charset="0"/>
                        </a:rPr>
                        <a:t>Bố</a:t>
                      </a:r>
                      <a:r>
                        <a:rPr lang="en-US" sz="2400" b="1" dirty="0">
                          <a:solidFill>
                            <a:srgbClr val="FFFF00"/>
                          </a:solidFill>
                          <a:effectLst/>
                          <a:latin typeface="Times New Roman" pitchFamily="18" charset="0"/>
                          <a:cs typeface="Times New Roman" pitchFamily="18" charset="0"/>
                        </a:rPr>
                        <a:t> </a:t>
                      </a:r>
                      <a:r>
                        <a:rPr lang="en-US" sz="2400" b="1" dirty="0" err="1">
                          <a:solidFill>
                            <a:srgbClr val="FFFF00"/>
                          </a:solidFill>
                          <a:effectLst/>
                          <a:latin typeface="Times New Roman" pitchFamily="18" charset="0"/>
                          <a:cs typeface="Times New Roman" pitchFamily="18" charset="0"/>
                        </a:rPr>
                        <a:t>cục</a:t>
                      </a:r>
                      <a:r>
                        <a:rPr lang="en-US" sz="2400" b="1" dirty="0">
                          <a:solidFill>
                            <a:srgbClr val="FFFF00"/>
                          </a:solidFill>
                          <a:effectLst/>
                          <a:latin typeface="Times New Roman" pitchFamily="18" charset="0"/>
                          <a:cs typeface="Times New Roman" pitchFamily="18" charset="0"/>
                        </a:rPr>
                        <a:t> </a:t>
                      </a:r>
                      <a:r>
                        <a:rPr lang="en-US" sz="2400" b="1" dirty="0" err="1">
                          <a:solidFill>
                            <a:srgbClr val="FFFF00"/>
                          </a:solidFill>
                          <a:effectLst/>
                          <a:latin typeface="Times New Roman" pitchFamily="18" charset="0"/>
                          <a:cs typeface="Times New Roman" pitchFamily="18" charset="0"/>
                        </a:rPr>
                        <a:t>văn</a:t>
                      </a:r>
                      <a:r>
                        <a:rPr lang="en-US" sz="2400" b="1" dirty="0">
                          <a:solidFill>
                            <a:srgbClr val="FFFF00"/>
                          </a:solidFill>
                          <a:effectLst/>
                          <a:latin typeface="Times New Roman" pitchFamily="18" charset="0"/>
                          <a:cs typeface="Times New Roman" pitchFamily="18" charset="0"/>
                        </a:rPr>
                        <a:t> </a:t>
                      </a:r>
                      <a:r>
                        <a:rPr lang="en-US" sz="2400" b="1" dirty="0" err="1">
                          <a:solidFill>
                            <a:srgbClr val="FFFF00"/>
                          </a:solidFill>
                          <a:effectLst/>
                          <a:latin typeface="Times New Roman" pitchFamily="18" charset="0"/>
                          <a:cs typeface="Times New Roman" pitchFamily="18" charset="0"/>
                        </a:rPr>
                        <a:t>bản</a:t>
                      </a:r>
                      <a:endParaRPr lang="en-US" sz="2400" b="1" dirty="0">
                        <a:solidFill>
                          <a:srgbClr val="FFFF00"/>
                        </a:solidFill>
                        <a:effectLst/>
                        <a:latin typeface="Times New Roman" pitchFamily="18" charset="0"/>
                        <a:ea typeface="Calibri"/>
                        <a:cs typeface="Times New Roman" pitchFamily="18" charset="0"/>
                      </a:endParaRPr>
                    </a:p>
                  </a:txBody>
                  <a:tcPr marL="51435" marR="51435" marT="0" marB="0"/>
                </a:tc>
                <a:tc>
                  <a:txBody>
                    <a:bodyPr/>
                    <a:lstStyle/>
                    <a:p>
                      <a:pPr algn="just">
                        <a:lnSpc>
                          <a:spcPct val="107000"/>
                        </a:lnSpc>
                        <a:spcAft>
                          <a:spcPts val="0"/>
                        </a:spcAft>
                      </a:pPr>
                      <a:r>
                        <a:rPr lang="en-US" sz="2400" dirty="0">
                          <a:solidFill>
                            <a:srgbClr val="FFFF00"/>
                          </a:solidFill>
                          <a:effectLst/>
                          <a:latin typeface="Times New Roman" pitchFamily="18" charset="0"/>
                          <a:cs typeface="Times New Roman" pitchFamily="18" charset="0"/>
                        </a:rPr>
                        <a:t> </a:t>
                      </a:r>
                      <a:r>
                        <a:rPr lang="en-US" sz="2400" dirty="0" smtClean="0">
                          <a:solidFill>
                            <a:srgbClr val="FFFF00"/>
                          </a:solidFill>
                          <a:effectLst/>
                          <a:latin typeface="Times New Roman" pitchFamily="18" charset="0"/>
                          <a:cs typeface="Times New Roman" pitchFamily="18" charset="0"/>
                        </a:rPr>
                        <a:t>………………………………………………..</a:t>
                      </a:r>
                      <a:endParaRPr lang="en-US" sz="2400" dirty="0">
                        <a:solidFill>
                          <a:srgbClr val="FFFF00"/>
                        </a:solidFill>
                        <a:effectLst/>
                        <a:latin typeface="Times New Roman" pitchFamily="18" charset="0"/>
                        <a:ea typeface="Calibri"/>
                        <a:cs typeface="Times New Roman" pitchFamily="18" charset="0"/>
                      </a:endParaRPr>
                    </a:p>
                  </a:txBody>
                  <a:tcPr marL="51435" marR="51435" marT="0" marB="0"/>
                </a:tc>
              </a:tr>
              <a:tr h="843038">
                <a:tc>
                  <a:txBody>
                    <a:bodyPr/>
                    <a:lstStyle/>
                    <a:p>
                      <a:pPr algn="just">
                        <a:lnSpc>
                          <a:spcPct val="107000"/>
                        </a:lnSpc>
                        <a:spcAft>
                          <a:spcPts val="0"/>
                        </a:spcAft>
                      </a:pPr>
                      <a:r>
                        <a:rPr lang="pt-BR" sz="2400" b="1" dirty="0">
                          <a:solidFill>
                            <a:srgbClr val="FFFF00"/>
                          </a:solidFill>
                          <a:effectLst/>
                          <a:latin typeface="Times New Roman" pitchFamily="18" charset="0"/>
                          <a:cs typeface="Times New Roman" pitchFamily="18" charset="0"/>
                        </a:rPr>
                        <a:t>Nhận vật chính</a:t>
                      </a:r>
                      <a:endParaRPr lang="en-US" sz="2400" b="1" dirty="0">
                        <a:solidFill>
                          <a:srgbClr val="FFFF00"/>
                        </a:solidFill>
                        <a:effectLst/>
                        <a:latin typeface="Times New Roman" pitchFamily="18" charset="0"/>
                        <a:ea typeface="Calibri"/>
                        <a:cs typeface="Times New Roman" pitchFamily="18" charset="0"/>
                      </a:endParaRPr>
                    </a:p>
                  </a:txBody>
                  <a:tcPr marL="51435" marR="51435" marT="0" marB="0"/>
                </a:tc>
                <a:tc>
                  <a:txBody>
                    <a:bodyPr/>
                    <a:lstStyle/>
                    <a:p>
                      <a:pPr marL="0" marR="0" indent="0" algn="just" defTabSz="914400" rtl="0" eaLnBrk="1" fontAlgn="auto" latinLnBrk="0" hangingPunct="1">
                        <a:lnSpc>
                          <a:spcPct val="107000"/>
                        </a:lnSpc>
                        <a:spcBef>
                          <a:spcPts val="0"/>
                        </a:spcBef>
                        <a:spcAft>
                          <a:spcPts val="0"/>
                        </a:spcAft>
                        <a:buClrTx/>
                        <a:buSzTx/>
                        <a:buFontTx/>
                        <a:buNone/>
                        <a:tabLst/>
                        <a:defRPr/>
                      </a:pPr>
                      <a:r>
                        <a:rPr lang="en-US" sz="2400" dirty="0">
                          <a:solidFill>
                            <a:srgbClr val="FFFF00"/>
                          </a:solidFill>
                          <a:effectLst/>
                          <a:latin typeface="Times New Roman" pitchFamily="18" charset="0"/>
                          <a:cs typeface="Times New Roman" pitchFamily="18" charset="0"/>
                        </a:rPr>
                        <a:t> </a:t>
                      </a:r>
                      <a:r>
                        <a:rPr lang="en-US" sz="2400" dirty="0" smtClean="0">
                          <a:solidFill>
                            <a:srgbClr val="FFFF00"/>
                          </a:solidFill>
                          <a:effectLst/>
                          <a:latin typeface="Times New Roman" pitchFamily="18" charset="0"/>
                          <a:cs typeface="Times New Roman" pitchFamily="18" charset="0"/>
                        </a:rPr>
                        <a:t>………………………………………………..</a:t>
                      </a:r>
                      <a:endParaRPr lang="en-US" sz="2400" dirty="0" smtClean="0">
                        <a:solidFill>
                          <a:srgbClr val="FFFF00"/>
                        </a:solidFill>
                        <a:effectLst/>
                        <a:latin typeface="Times New Roman" pitchFamily="18" charset="0"/>
                        <a:ea typeface="Calibri"/>
                        <a:cs typeface="Times New Roman" pitchFamily="18" charset="0"/>
                      </a:endParaRPr>
                    </a:p>
                    <a:p>
                      <a:pPr algn="just">
                        <a:lnSpc>
                          <a:spcPct val="107000"/>
                        </a:lnSpc>
                        <a:spcAft>
                          <a:spcPts val="0"/>
                        </a:spcAft>
                      </a:pPr>
                      <a:endParaRPr lang="en-US" sz="2400" dirty="0">
                        <a:solidFill>
                          <a:srgbClr val="FFFF00"/>
                        </a:solidFill>
                        <a:effectLst/>
                        <a:latin typeface="Times New Roman" pitchFamily="18" charset="0"/>
                        <a:ea typeface="Calibri"/>
                        <a:cs typeface="Times New Roman" pitchFamily="18" charset="0"/>
                      </a:endParaRPr>
                    </a:p>
                  </a:txBody>
                  <a:tcPr marL="51435" marR="51435" marT="0" marB="0"/>
                </a:tc>
              </a:tr>
              <a:tr h="843038">
                <a:tc>
                  <a:txBody>
                    <a:bodyPr/>
                    <a:lstStyle/>
                    <a:p>
                      <a:pPr>
                        <a:lnSpc>
                          <a:spcPct val="107000"/>
                        </a:lnSpc>
                        <a:spcAft>
                          <a:spcPts val="0"/>
                        </a:spcAft>
                      </a:pPr>
                      <a:r>
                        <a:rPr lang="pt-BR" sz="2400" b="1" dirty="0">
                          <a:solidFill>
                            <a:srgbClr val="FFFF00"/>
                          </a:solidFill>
                          <a:effectLst/>
                          <a:latin typeface="Times New Roman" pitchFamily="18" charset="0"/>
                          <a:cs typeface="Times New Roman" pitchFamily="18" charset="0"/>
                        </a:rPr>
                        <a:t>Sự việc chính</a:t>
                      </a:r>
                      <a:endParaRPr lang="en-US" sz="2400" b="1" dirty="0">
                        <a:solidFill>
                          <a:srgbClr val="FFFF00"/>
                        </a:solidFill>
                        <a:effectLst/>
                        <a:latin typeface="Times New Roman" pitchFamily="18" charset="0"/>
                        <a:ea typeface="Calibri"/>
                        <a:cs typeface="Times New Roman" pitchFamily="18" charset="0"/>
                      </a:endParaRPr>
                    </a:p>
                  </a:txBody>
                  <a:tcPr marL="51435" marR="51435" marT="0" marB="0"/>
                </a:tc>
                <a:tc>
                  <a:txBody>
                    <a:bodyPr/>
                    <a:lstStyle/>
                    <a:p>
                      <a:pPr marL="0" marR="0" indent="0" algn="just" defTabSz="914400" rtl="0" eaLnBrk="1" fontAlgn="auto" latinLnBrk="0" hangingPunct="1">
                        <a:lnSpc>
                          <a:spcPct val="107000"/>
                        </a:lnSpc>
                        <a:spcBef>
                          <a:spcPts val="0"/>
                        </a:spcBef>
                        <a:spcAft>
                          <a:spcPts val="0"/>
                        </a:spcAft>
                        <a:buClrTx/>
                        <a:buSzTx/>
                        <a:buFontTx/>
                        <a:buNone/>
                        <a:tabLst/>
                        <a:defRPr/>
                      </a:pPr>
                      <a:r>
                        <a:rPr lang="en-US" sz="2400" dirty="0">
                          <a:solidFill>
                            <a:srgbClr val="FFFF00"/>
                          </a:solidFill>
                          <a:effectLst/>
                          <a:latin typeface="Times New Roman" pitchFamily="18" charset="0"/>
                          <a:cs typeface="Times New Roman" pitchFamily="18" charset="0"/>
                        </a:rPr>
                        <a:t> </a:t>
                      </a:r>
                      <a:r>
                        <a:rPr lang="en-US" sz="2400" dirty="0" smtClean="0">
                          <a:solidFill>
                            <a:srgbClr val="FFFF00"/>
                          </a:solidFill>
                          <a:effectLst/>
                          <a:latin typeface="Times New Roman" pitchFamily="18" charset="0"/>
                          <a:cs typeface="Times New Roman" pitchFamily="18" charset="0"/>
                        </a:rPr>
                        <a:t>………………………………………………..</a:t>
                      </a:r>
                      <a:endParaRPr lang="en-US" sz="2400" dirty="0" smtClean="0">
                        <a:solidFill>
                          <a:srgbClr val="FFFF00"/>
                        </a:solidFill>
                        <a:effectLst/>
                        <a:latin typeface="Times New Roman" pitchFamily="18" charset="0"/>
                        <a:ea typeface="Calibri"/>
                        <a:cs typeface="Times New Roman" pitchFamily="18" charset="0"/>
                      </a:endParaRPr>
                    </a:p>
                    <a:p>
                      <a:pPr algn="just">
                        <a:lnSpc>
                          <a:spcPct val="107000"/>
                        </a:lnSpc>
                        <a:spcAft>
                          <a:spcPts val="0"/>
                        </a:spcAft>
                      </a:pPr>
                      <a:endParaRPr lang="en-US" sz="2400" dirty="0">
                        <a:solidFill>
                          <a:srgbClr val="FFFF00"/>
                        </a:solidFill>
                        <a:effectLst/>
                        <a:latin typeface="Times New Roman" pitchFamily="18" charset="0"/>
                        <a:ea typeface="Calibri"/>
                        <a:cs typeface="Times New Roman" pitchFamily="18" charset="0"/>
                      </a:endParaRPr>
                    </a:p>
                  </a:txBody>
                  <a:tcPr marL="51435" marR="51435" marT="0" marB="0"/>
                </a:tc>
              </a:tr>
              <a:tr h="843038">
                <a:tc>
                  <a:txBody>
                    <a:bodyPr/>
                    <a:lstStyle/>
                    <a:p>
                      <a:pPr algn="just">
                        <a:lnSpc>
                          <a:spcPct val="107000"/>
                        </a:lnSpc>
                        <a:spcAft>
                          <a:spcPts val="0"/>
                        </a:spcAft>
                      </a:pPr>
                      <a:r>
                        <a:rPr lang="nl-NL" sz="2400" b="1" dirty="0">
                          <a:solidFill>
                            <a:srgbClr val="FFFF00"/>
                          </a:solidFill>
                          <a:effectLst/>
                          <a:latin typeface="Times New Roman" pitchFamily="18" charset="0"/>
                          <a:cs typeface="Times New Roman" pitchFamily="18" charset="0"/>
                        </a:rPr>
                        <a:t>Phương thức BĐ</a:t>
                      </a:r>
                      <a:endParaRPr lang="en-US" sz="2400" b="1" dirty="0">
                        <a:solidFill>
                          <a:srgbClr val="FFFF00"/>
                        </a:solidFill>
                        <a:effectLst/>
                        <a:latin typeface="Times New Roman" pitchFamily="18" charset="0"/>
                        <a:ea typeface="Calibri"/>
                        <a:cs typeface="Times New Roman" pitchFamily="18" charset="0"/>
                      </a:endParaRPr>
                    </a:p>
                  </a:txBody>
                  <a:tcPr marL="51435" marR="51435" marT="0" marB="0"/>
                </a:tc>
                <a:tc>
                  <a:txBody>
                    <a:bodyPr/>
                    <a:lstStyle/>
                    <a:p>
                      <a:pPr marL="0" marR="0" indent="0" algn="just" defTabSz="914400" rtl="0" eaLnBrk="1" fontAlgn="auto" latinLnBrk="0" hangingPunct="1">
                        <a:lnSpc>
                          <a:spcPct val="107000"/>
                        </a:lnSpc>
                        <a:spcBef>
                          <a:spcPts val="0"/>
                        </a:spcBef>
                        <a:spcAft>
                          <a:spcPts val="0"/>
                        </a:spcAft>
                        <a:buClrTx/>
                        <a:buSzTx/>
                        <a:buFontTx/>
                        <a:buNone/>
                        <a:tabLst/>
                        <a:defRPr/>
                      </a:pPr>
                      <a:r>
                        <a:rPr lang="en-US" sz="2400" dirty="0">
                          <a:solidFill>
                            <a:srgbClr val="FFFF00"/>
                          </a:solidFill>
                          <a:effectLst/>
                          <a:latin typeface="Times New Roman" pitchFamily="18" charset="0"/>
                          <a:cs typeface="Times New Roman" pitchFamily="18" charset="0"/>
                        </a:rPr>
                        <a:t> </a:t>
                      </a:r>
                      <a:r>
                        <a:rPr lang="en-US" sz="2400" dirty="0" smtClean="0">
                          <a:solidFill>
                            <a:srgbClr val="FFFF00"/>
                          </a:solidFill>
                          <a:effectLst/>
                          <a:latin typeface="Times New Roman" pitchFamily="18" charset="0"/>
                          <a:cs typeface="Times New Roman" pitchFamily="18" charset="0"/>
                        </a:rPr>
                        <a:t>………………………………………………..</a:t>
                      </a:r>
                      <a:endParaRPr lang="en-US" sz="2400" dirty="0" smtClean="0">
                        <a:solidFill>
                          <a:srgbClr val="FFFF00"/>
                        </a:solidFill>
                        <a:effectLst/>
                        <a:latin typeface="Times New Roman" pitchFamily="18" charset="0"/>
                        <a:ea typeface="Calibri"/>
                        <a:cs typeface="Times New Roman" pitchFamily="18" charset="0"/>
                      </a:endParaRPr>
                    </a:p>
                    <a:p>
                      <a:pPr algn="just">
                        <a:lnSpc>
                          <a:spcPct val="107000"/>
                        </a:lnSpc>
                        <a:spcAft>
                          <a:spcPts val="0"/>
                        </a:spcAft>
                      </a:pPr>
                      <a:endParaRPr lang="en-US" sz="2400" dirty="0">
                        <a:solidFill>
                          <a:srgbClr val="FFFF00"/>
                        </a:solidFill>
                        <a:effectLst/>
                        <a:latin typeface="Times New Roman" pitchFamily="18" charset="0"/>
                        <a:ea typeface="Calibri"/>
                        <a:cs typeface="Times New Roman" pitchFamily="18" charset="0"/>
                      </a:endParaRPr>
                    </a:p>
                  </a:txBody>
                  <a:tcPr marL="51435" marR="51435" marT="0" marB="0"/>
                </a:tc>
              </a:tr>
            </a:tbl>
          </a:graphicData>
        </a:graphic>
      </p:graphicFrame>
      <p:sp>
        <p:nvSpPr>
          <p:cNvPr id="3" name="TextBox 2"/>
          <p:cNvSpPr txBox="1"/>
          <p:nvPr/>
        </p:nvSpPr>
        <p:spPr>
          <a:xfrm>
            <a:off x="3223959" y="1413708"/>
            <a:ext cx="3500512" cy="461665"/>
          </a:xfrm>
          <a:prstGeom prst="rect">
            <a:avLst/>
          </a:prstGeom>
          <a:solidFill>
            <a:srgbClr val="00B0F0"/>
          </a:solidFill>
        </p:spPr>
        <p:txBody>
          <a:bodyPr wrap="square" rtlCol="0">
            <a:spAutoFit/>
          </a:bodyPr>
          <a:lstStyle/>
          <a:p>
            <a:r>
              <a:rPr lang="pt-BR" sz="2400" b="1" dirty="0">
                <a:solidFill>
                  <a:prstClr val="white"/>
                </a:solidFill>
                <a:latin typeface="Times New Roman" pitchFamily="18" charset="0"/>
                <a:cs typeface="Times New Roman" pitchFamily="18" charset="0"/>
              </a:rPr>
              <a:t>PHIẾU HỌC TẬP SỐ </a:t>
            </a:r>
            <a:r>
              <a:rPr lang="pt-BR" sz="2400" b="1" dirty="0" smtClean="0">
                <a:solidFill>
                  <a:prstClr val="white"/>
                </a:solidFill>
                <a:latin typeface="Times New Roman" pitchFamily="18" charset="0"/>
                <a:cs typeface="Times New Roman" pitchFamily="18" charset="0"/>
              </a:rPr>
              <a:t>1</a:t>
            </a:r>
            <a:endParaRPr lang="en-US" sz="2400" dirty="0">
              <a:solidFill>
                <a:prstClr val="white"/>
              </a:solidFill>
              <a:latin typeface="Times New Roman" pitchFamily="18" charset="0"/>
              <a:cs typeface="Times New Roman" pitchFamily="18" charset="0"/>
            </a:endParaRPr>
          </a:p>
        </p:txBody>
      </p:sp>
      <p:sp>
        <p:nvSpPr>
          <p:cNvPr id="4" name="Plaque 3"/>
          <p:cNvSpPr/>
          <p:nvPr/>
        </p:nvSpPr>
        <p:spPr>
          <a:xfrm>
            <a:off x="1752600" y="467"/>
            <a:ext cx="5715000" cy="533383"/>
          </a:xfrm>
          <a:prstGeom prst="plaqu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FF0000"/>
                </a:solidFill>
                <a:latin typeface="Times New Roman" pitchFamily="18" charset="0"/>
                <a:cs typeface="Times New Roman" pitchFamily="18" charset="0"/>
              </a:rPr>
              <a:t>Tiết</a:t>
            </a:r>
            <a:r>
              <a:rPr lang="en-US" sz="2400" b="1" dirty="0" smtClean="0">
                <a:solidFill>
                  <a:srgbClr val="FF0000"/>
                </a:solidFill>
                <a:latin typeface="Times New Roman" pitchFamily="18" charset="0"/>
                <a:cs typeface="Times New Roman" pitchFamily="18" charset="0"/>
              </a:rPr>
              <a:t> 73-74: </a:t>
            </a:r>
            <a:r>
              <a:rPr lang="en-US" sz="2400" b="1" dirty="0" err="1" smtClean="0">
                <a:solidFill>
                  <a:srgbClr val="FF0000"/>
                </a:solidFill>
                <a:latin typeface="Times New Roman" pitchFamily="18" charset="0"/>
                <a:cs typeface="Times New Roman" pitchFamily="18" charset="0"/>
              </a:rPr>
              <a:t>Văn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bản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Thánh</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Gióng</a:t>
            </a:r>
            <a:r>
              <a:rPr lang="en-US" sz="2400" b="1" dirty="0" smtClean="0">
                <a:solidFill>
                  <a:srgbClr val="FF0000"/>
                </a:solidFill>
                <a:latin typeface="Times New Roman" pitchFamily="18" charset="0"/>
                <a:cs typeface="Times New Roman" pitchFamily="18" charset="0"/>
              </a:rPr>
              <a:t>  </a:t>
            </a:r>
            <a:endParaRPr lang="en-US" sz="2400" dirty="0">
              <a:solidFill>
                <a:srgbClr val="FF0000"/>
              </a:solidFill>
              <a:latin typeface="Times New Roman" pitchFamily="18" charset="0"/>
              <a:cs typeface="Times New Roman" pitchFamily="18" charset="0"/>
            </a:endParaRPr>
          </a:p>
        </p:txBody>
      </p:sp>
      <p:sp>
        <p:nvSpPr>
          <p:cNvPr id="5" name="Rectangle 4"/>
          <p:cNvSpPr/>
          <p:nvPr/>
        </p:nvSpPr>
        <p:spPr>
          <a:xfrm>
            <a:off x="2" y="798292"/>
            <a:ext cx="3223959" cy="517065"/>
          </a:xfrm>
          <a:prstGeom prst="rect">
            <a:avLst/>
          </a:prstGeom>
          <a:solidFill>
            <a:srgbClr val="FF0000"/>
          </a:solidFill>
        </p:spPr>
        <p:txBody>
          <a:bodyPr wrap="none">
            <a:spAutoFit/>
          </a:bodyPr>
          <a:lstStyle/>
          <a:p>
            <a:pPr algn="just">
              <a:lnSpc>
                <a:spcPct val="115000"/>
              </a:lnSpc>
              <a:spcAft>
                <a:spcPts val="0"/>
              </a:spcAft>
            </a:pPr>
            <a:r>
              <a:rPr lang="nl-NL" sz="2400" b="1" dirty="0" smtClean="0">
                <a:solidFill>
                  <a:srgbClr val="FFFF00"/>
                </a:solidFill>
                <a:latin typeface="Times New Roman"/>
                <a:ea typeface="Times New Roman"/>
                <a:cs typeface="Times New Roman"/>
              </a:rPr>
              <a:t>III. Khám </a:t>
            </a:r>
            <a:r>
              <a:rPr lang="nl-NL" sz="2400" b="1" dirty="0">
                <a:solidFill>
                  <a:srgbClr val="FFFF00"/>
                </a:solidFill>
                <a:latin typeface="Times New Roman"/>
                <a:ea typeface="Times New Roman"/>
                <a:cs typeface="Times New Roman"/>
              </a:rPr>
              <a:t>phá văn bản</a:t>
            </a:r>
            <a:endParaRPr lang="en-US" sz="2400" dirty="0">
              <a:solidFill>
                <a:srgbClr val="FFFF00"/>
              </a:solidFill>
              <a:effectLst/>
              <a:latin typeface="Times New Roman"/>
              <a:ea typeface="Calibri"/>
              <a:cs typeface="Times New Roman"/>
            </a:endParaRPr>
          </a:p>
        </p:txBody>
      </p:sp>
    </p:spTree>
    <p:extLst>
      <p:ext uri="{BB962C8B-B14F-4D97-AF65-F5344CB8AC3E}">
        <p14:creationId xmlns:p14="http://schemas.microsoft.com/office/powerpoint/2010/main" val="16876570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537746" y="322854"/>
            <a:ext cx="8162895" cy="6535149"/>
          </a:xfrm>
          <a:prstGeom prst="rect">
            <a:avLst/>
          </a:prstGeom>
          <a:noFill/>
          <a:ln w="9525">
            <a:noFill/>
          </a:ln>
        </p:spPr>
      </p:pic>
      <p:pic>
        <p:nvPicPr>
          <p:cNvPr id="3078" name="图片 3077" descr="7"/>
          <p:cNvPicPr>
            <a:picLocks noChangeAspect="1"/>
          </p:cNvPicPr>
          <p:nvPr/>
        </p:nvPicPr>
        <p:blipFill>
          <a:blip r:embed="rId4"/>
          <a:stretch>
            <a:fillRect/>
          </a:stretch>
        </p:blipFill>
        <p:spPr>
          <a:xfrm>
            <a:off x="1548401" y="347874"/>
            <a:ext cx="632532" cy="1211301"/>
          </a:xfrm>
          <a:prstGeom prst="rect">
            <a:avLst/>
          </a:prstGeom>
          <a:noFill/>
          <a:ln w="9525">
            <a:noFill/>
          </a:ln>
        </p:spPr>
      </p:pic>
      <p:pic>
        <p:nvPicPr>
          <p:cNvPr id="3079" name="图片 3078" descr="11"/>
          <p:cNvPicPr>
            <a:picLocks noChangeAspect="1"/>
          </p:cNvPicPr>
          <p:nvPr/>
        </p:nvPicPr>
        <p:blipFill>
          <a:blip r:embed="rId5"/>
          <a:stretch>
            <a:fillRect/>
          </a:stretch>
        </p:blipFill>
        <p:spPr>
          <a:xfrm>
            <a:off x="1480117" y="3425706"/>
            <a:ext cx="6945278" cy="1122483"/>
          </a:xfrm>
          <a:prstGeom prst="rect">
            <a:avLst/>
          </a:prstGeom>
          <a:noFill/>
          <a:ln w="9525">
            <a:noFill/>
          </a:ln>
        </p:spPr>
      </p:pic>
      <p:pic>
        <p:nvPicPr>
          <p:cNvPr id="3080" name="图片 3079" descr="8"/>
          <p:cNvPicPr>
            <a:picLocks noChangeAspect="1"/>
          </p:cNvPicPr>
          <p:nvPr/>
        </p:nvPicPr>
        <p:blipFill>
          <a:blip r:embed="rId6"/>
          <a:stretch>
            <a:fillRect/>
          </a:stretch>
        </p:blipFill>
        <p:spPr>
          <a:xfrm>
            <a:off x="1389888" y="1136937"/>
            <a:ext cx="7035508" cy="1171915"/>
          </a:xfrm>
          <a:prstGeom prst="rect">
            <a:avLst/>
          </a:prstGeom>
          <a:noFill/>
          <a:ln w="9525">
            <a:noFill/>
          </a:ln>
        </p:spPr>
      </p:pic>
      <p:pic>
        <p:nvPicPr>
          <p:cNvPr id="3082" name="图片 3081" descr="10"/>
          <p:cNvPicPr>
            <a:picLocks noChangeAspect="1"/>
          </p:cNvPicPr>
          <p:nvPr/>
        </p:nvPicPr>
        <p:blipFill>
          <a:blip r:embed="rId7"/>
          <a:stretch>
            <a:fillRect/>
          </a:stretch>
        </p:blipFill>
        <p:spPr>
          <a:xfrm>
            <a:off x="1383815" y="2125231"/>
            <a:ext cx="7041579" cy="1171915"/>
          </a:xfrm>
          <a:prstGeom prst="rect">
            <a:avLst/>
          </a:prstGeom>
          <a:noFill/>
          <a:ln w="9525">
            <a:noFill/>
          </a:ln>
        </p:spPr>
      </p:pic>
      <p:pic>
        <p:nvPicPr>
          <p:cNvPr id="3077" name="图片 3076" descr="6"/>
          <p:cNvPicPr>
            <a:picLocks noChangeAspect="1"/>
          </p:cNvPicPr>
          <p:nvPr/>
        </p:nvPicPr>
        <p:blipFill>
          <a:blip r:embed="rId8"/>
          <a:stretch>
            <a:fillRect/>
          </a:stretch>
        </p:blipFill>
        <p:spPr>
          <a:xfrm>
            <a:off x="6220234" y="4472946"/>
            <a:ext cx="2922644" cy="2385453"/>
          </a:xfrm>
          <a:prstGeom prst="rect">
            <a:avLst/>
          </a:prstGeom>
          <a:noFill/>
          <a:ln w="9525">
            <a:noFill/>
          </a:ln>
        </p:spPr>
      </p:pic>
      <p:sp>
        <p:nvSpPr>
          <p:cNvPr id="3083" name="文本框 3082"/>
          <p:cNvSpPr txBox="1"/>
          <p:nvPr/>
        </p:nvSpPr>
        <p:spPr>
          <a:xfrm>
            <a:off x="1383957" y="1358448"/>
            <a:ext cx="7316825" cy="805660"/>
          </a:xfrm>
          <a:prstGeom prst="rect">
            <a:avLst/>
          </a:prstGeom>
          <a:noFill/>
          <a:ln w="9525">
            <a:noFill/>
          </a:ln>
        </p:spPr>
        <p:txBody>
          <a:bodyPr wrap="square" lIns="66349" tIns="33174" rIns="66349" bIns="33174">
            <a:spAutoFit/>
          </a:bodyPr>
          <a:lstStyle/>
          <a:p>
            <a:pPr algn="ctr"/>
            <a:r>
              <a:rPr lang="en-US" altLang="zh-CN" sz="2400" b="1" dirty="0">
                <a:solidFill>
                  <a:schemeClr val="bg1"/>
                </a:solidFill>
                <a:latin typeface="Times New Roman" panose="02020603050405020304" pitchFamily="18" charset="0"/>
                <a:ea typeface="黑体" panose="02010609060101010101" pitchFamily="2" charset="-122"/>
                <a:cs typeface="Times New Roman" panose="02020603050405020304" pitchFamily="18" charset="0"/>
                <a:sym typeface="Wingdings"/>
              </a:rPr>
              <a:t> </a:t>
            </a:r>
            <a:r>
              <a:rPr lang="en-US" altLang="zh-CN" sz="2400" b="1" u="sng" dirty="0">
                <a:solidFill>
                  <a:schemeClr val="bg1"/>
                </a:solidFill>
                <a:latin typeface="Times New Roman" panose="02020603050405020304" pitchFamily="18" charset="0"/>
                <a:ea typeface="黑体" panose="02010609060101010101" pitchFamily="2" charset="-122"/>
                <a:cs typeface="Times New Roman" panose="02020603050405020304" pitchFamily="18" charset="0"/>
              </a:rPr>
              <a:t>Phần 1</a:t>
            </a:r>
            <a:r>
              <a:rPr lang="en-US" altLang="zh-CN" sz="2400" b="1" dirty="0">
                <a:solidFill>
                  <a:schemeClr val="bg1"/>
                </a:solidFill>
                <a:latin typeface="Times New Roman" panose="02020603050405020304" pitchFamily="18" charset="0"/>
                <a:ea typeface="黑体" panose="02010609060101010101" pitchFamily="2" charset="-122"/>
                <a:cs typeface="Times New Roman" panose="02020603050405020304" pitchFamily="18" charset="0"/>
              </a:rPr>
              <a:t>: </a:t>
            </a:r>
            <a:r>
              <a:rPr lang="pt-BR" sz="2400" b="1" i="1" dirty="0">
                <a:solidFill>
                  <a:prstClr val="black"/>
                </a:solidFill>
                <a:latin typeface="Times New Roman" pitchFamily="18" charset="0"/>
                <a:cs typeface="Times New Roman" pitchFamily="18" charset="0"/>
              </a:rPr>
              <a:t>Từ đầu đến </a:t>
            </a:r>
            <a:r>
              <a:rPr lang="pt-BR" sz="2400" b="1" i="1" dirty="0" smtClean="0">
                <a:solidFill>
                  <a:prstClr val="black"/>
                </a:solidFill>
                <a:latin typeface="Times New Roman" pitchFamily="18" charset="0"/>
                <a:cs typeface="Times New Roman" pitchFamily="18" charset="0"/>
              </a:rPr>
              <a:t>“…nằm </a:t>
            </a:r>
            <a:r>
              <a:rPr lang="pt-BR" sz="2400" b="1" i="1" dirty="0">
                <a:solidFill>
                  <a:prstClr val="black"/>
                </a:solidFill>
                <a:latin typeface="Times New Roman" pitchFamily="18" charset="0"/>
                <a:cs typeface="Times New Roman" pitchFamily="18" charset="0"/>
              </a:rPr>
              <a:t>đấy” (Sự ra đời  của  Thánh Gióng)</a:t>
            </a:r>
            <a:endParaRPr lang="en-US" sz="2400" b="1" dirty="0">
              <a:solidFill>
                <a:prstClr val="black"/>
              </a:solidFill>
              <a:latin typeface="Times New Roman" pitchFamily="18" charset="0"/>
              <a:cs typeface="Times New Roman" pitchFamily="18" charset="0"/>
            </a:endParaRPr>
          </a:p>
        </p:txBody>
      </p:sp>
      <p:sp>
        <p:nvSpPr>
          <p:cNvPr id="3086" name="文本框 3085"/>
          <p:cNvSpPr txBox="1"/>
          <p:nvPr/>
        </p:nvSpPr>
        <p:spPr>
          <a:xfrm>
            <a:off x="1600039" y="2364025"/>
            <a:ext cx="6814946" cy="805660"/>
          </a:xfrm>
          <a:prstGeom prst="rect">
            <a:avLst/>
          </a:prstGeom>
          <a:noFill/>
          <a:ln w="9525">
            <a:noFill/>
          </a:ln>
        </p:spPr>
        <p:txBody>
          <a:bodyPr wrap="square" lIns="66349" tIns="33174" rIns="66349" bIns="33174">
            <a:spAutoFit/>
          </a:bodyPr>
          <a:lstStyle/>
          <a:p>
            <a:pPr algn="ctr"/>
            <a:r>
              <a:rPr lang="en-US" altLang="zh-CN" sz="2400" b="1" dirty="0">
                <a:solidFill>
                  <a:schemeClr val="bg1"/>
                </a:solidFill>
                <a:latin typeface="Times New Roman" panose="02020603050405020304" pitchFamily="18" charset="0"/>
                <a:ea typeface="黑体" panose="02010609060101010101" pitchFamily="2" charset="-122"/>
                <a:cs typeface="Times New Roman" panose="02020603050405020304" pitchFamily="18" charset="0"/>
                <a:sym typeface="Wingdings"/>
              </a:rPr>
              <a:t> </a:t>
            </a:r>
            <a:r>
              <a:rPr lang="en-US" altLang="zh-CN" sz="2400" b="1" u="sng" dirty="0">
                <a:solidFill>
                  <a:schemeClr val="bg1"/>
                </a:solidFill>
                <a:latin typeface="Times New Roman" panose="02020603050405020304" pitchFamily="18" charset="0"/>
                <a:ea typeface="黑体" panose="02010609060101010101" pitchFamily="2" charset="-122"/>
                <a:cs typeface="Times New Roman" panose="02020603050405020304" pitchFamily="18" charset="0"/>
              </a:rPr>
              <a:t>Phần 2</a:t>
            </a:r>
            <a:r>
              <a:rPr lang="en-US" altLang="zh-CN" sz="2400" b="1" dirty="0">
                <a:solidFill>
                  <a:schemeClr val="bg1"/>
                </a:solidFill>
                <a:latin typeface="Times New Roman" panose="02020603050405020304" pitchFamily="18" charset="0"/>
                <a:ea typeface="黑体" panose="02010609060101010101" pitchFamily="2" charset="-122"/>
                <a:cs typeface="Times New Roman" panose="02020603050405020304" pitchFamily="18" charset="0"/>
              </a:rPr>
              <a:t>: </a:t>
            </a:r>
            <a:r>
              <a:rPr lang="pt-BR" sz="2400" b="1" i="1" dirty="0">
                <a:solidFill>
                  <a:prstClr val="black"/>
                </a:solidFill>
                <a:latin typeface="Times New Roman" pitchFamily="18" charset="0"/>
                <a:cs typeface="Times New Roman" pitchFamily="18" charset="0"/>
              </a:rPr>
              <a:t>Tiếp đến“…cứu nước</a:t>
            </a:r>
            <a:r>
              <a:rPr lang="pt-BR" sz="2400" b="1" i="1" dirty="0" smtClean="0">
                <a:solidFill>
                  <a:prstClr val="black"/>
                </a:solidFill>
                <a:latin typeface="Times New Roman" pitchFamily="18" charset="0"/>
                <a:cs typeface="Times New Roman" pitchFamily="18" charset="0"/>
              </a:rPr>
              <a:t>” (</a:t>
            </a:r>
            <a:r>
              <a:rPr lang="pt-BR" sz="2400" b="1" i="1" dirty="0">
                <a:solidFill>
                  <a:prstClr val="black"/>
                </a:solidFill>
                <a:latin typeface="Times New Roman" pitchFamily="18" charset="0"/>
                <a:cs typeface="Times New Roman" pitchFamily="18" charset="0"/>
              </a:rPr>
              <a:t>Sự lớn lên của Thánh Gióng)</a:t>
            </a:r>
            <a:endParaRPr lang="en-US" sz="2400" b="1" dirty="0">
              <a:solidFill>
                <a:prstClr val="black"/>
              </a:solidFill>
              <a:latin typeface="Times New Roman" pitchFamily="18" charset="0"/>
              <a:cs typeface="Times New Roman" pitchFamily="18" charset="0"/>
            </a:endParaRPr>
          </a:p>
        </p:txBody>
      </p:sp>
      <p:sp>
        <p:nvSpPr>
          <p:cNvPr id="3087" name="文本框 3086"/>
          <p:cNvSpPr txBox="1"/>
          <p:nvPr/>
        </p:nvSpPr>
        <p:spPr>
          <a:xfrm>
            <a:off x="1600056" y="3425703"/>
            <a:ext cx="6485147" cy="805660"/>
          </a:xfrm>
          <a:prstGeom prst="rect">
            <a:avLst/>
          </a:prstGeom>
          <a:noFill/>
          <a:ln w="9525">
            <a:noFill/>
          </a:ln>
        </p:spPr>
        <p:txBody>
          <a:bodyPr wrap="square" lIns="66349" tIns="33174" rIns="66349" bIns="33174">
            <a:spAutoFit/>
          </a:bodyPr>
          <a:lstStyle/>
          <a:p>
            <a:pPr algn="just" defTabSz="1088766">
              <a:spcBef>
                <a:spcPct val="50000"/>
              </a:spcBef>
            </a:pPr>
            <a:r>
              <a:rPr lang="en-US" altLang="zh-CN" sz="2400" b="1" dirty="0">
                <a:solidFill>
                  <a:schemeClr val="bg1"/>
                </a:solidFill>
                <a:latin typeface="Times New Roman" panose="02020603050405020304" pitchFamily="18" charset="0"/>
                <a:ea typeface="黑体" panose="02010609060101010101" pitchFamily="2" charset="-122"/>
                <a:cs typeface="Times New Roman" panose="02020603050405020304" pitchFamily="18" charset="0"/>
                <a:sym typeface="Wingdings"/>
              </a:rPr>
              <a:t> </a:t>
            </a:r>
            <a:r>
              <a:rPr lang="en-US" altLang="zh-CN" sz="2400" b="1" u="sng" dirty="0">
                <a:solidFill>
                  <a:schemeClr val="bg1"/>
                </a:solidFill>
                <a:latin typeface="Times New Roman" panose="02020603050405020304" pitchFamily="18" charset="0"/>
                <a:ea typeface="黑体" panose="02010609060101010101" pitchFamily="2" charset="-122"/>
                <a:cs typeface="Times New Roman" panose="02020603050405020304" pitchFamily="18" charset="0"/>
              </a:rPr>
              <a:t>Phần 3</a:t>
            </a:r>
            <a:r>
              <a:rPr lang="en-US" altLang="zh-CN" sz="2400" b="1" dirty="0">
                <a:solidFill>
                  <a:schemeClr val="bg1"/>
                </a:solidFill>
                <a:latin typeface="Times New Roman" panose="02020603050405020304" pitchFamily="18" charset="0"/>
                <a:ea typeface="黑体" panose="02010609060101010101" pitchFamily="2" charset="-122"/>
                <a:cs typeface="Times New Roman" panose="02020603050405020304" pitchFamily="18" charset="0"/>
              </a:rPr>
              <a:t>: </a:t>
            </a:r>
            <a:r>
              <a:rPr lang="pt-BR" sz="2400" b="1" i="1" dirty="0">
                <a:solidFill>
                  <a:prstClr val="black"/>
                </a:solidFill>
                <a:latin typeface="Times New Roman" pitchFamily="18" charset="0"/>
                <a:cs typeface="Times New Roman" pitchFamily="18" charset="0"/>
              </a:rPr>
              <a:t>Tiếp đến“...bay lên trời” (</a:t>
            </a:r>
            <a:r>
              <a:rPr lang="pt-BR" sz="2400" b="1" i="1" dirty="0" smtClean="0">
                <a:solidFill>
                  <a:prstClr val="black"/>
                </a:solidFill>
                <a:latin typeface="Times New Roman" pitchFamily="18" charset="0"/>
                <a:cs typeface="Times New Roman" pitchFamily="18" charset="0"/>
              </a:rPr>
              <a:t>Thánh Gióng </a:t>
            </a:r>
            <a:r>
              <a:rPr lang="pt-BR" sz="2400" b="1" i="1" dirty="0">
                <a:solidFill>
                  <a:prstClr val="black"/>
                </a:solidFill>
                <a:latin typeface="Times New Roman" pitchFamily="18" charset="0"/>
                <a:cs typeface="Times New Roman" pitchFamily="18" charset="0"/>
              </a:rPr>
              <a:t>đánh giặc và về trời)</a:t>
            </a:r>
            <a:endParaRPr lang="zh-CN" altLang="en-US" sz="2400" b="1" kern="0" dirty="0">
              <a:ln/>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4" name="图片 31753" descr="1-20"/>
          <p:cNvPicPr>
            <a:picLocks noChangeAspect="1"/>
          </p:cNvPicPr>
          <p:nvPr/>
        </p:nvPicPr>
        <p:blipFill>
          <a:blip r:embed="rId9"/>
          <a:stretch>
            <a:fillRect/>
          </a:stretch>
        </p:blipFill>
        <p:spPr>
          <a:xfrm>
            <a:off x="0" y="4456260"/>
            <a:ext cx="2147386" cy="2402139"/>
          </a:xfrm>
          <a:prstGeom prst="rect">
            <a:avLst/>
          </a:prstGeom>
          <a:noFill/>
          <a:ln w="9525">
            <a:noFill/>
          </a:ln>
        </p:spPr>
      </p:pic>
      <p:pic>
        <p:nvPicPr>
          <p:cNvPr id="15" name="图片 71695" descr="2"/>
          <p:cNvPicPr>
            <a:picLocks noChangeAspect="1"/>
          </p:cNvPicPr>
          <p:nvPr/>
        </p:nvPicPr>
        <p:blipFill>
          <a:blip r:embed="rId10"/>
          <a:stretch>
            <a:fillRect/>
          </a:stretch>
        </p:blipFill>
        <p:spPr>
          <a:xfrm>
            <a:off x="2140353" y="-196206"/>
            <a:ext cx="1868722" cy="1494565"/>
          </a:xfrm>
          <a:prstGeom prst="rect">
            <a:avLst/>
          </a:prstGeom>
          <a:noFill/>
          <a:ln w="9525">
            <a:noFill/>
          </a:ln>
        </p:spPr>
      </p:pic>
      <p:sp>
        <p:nvSpPr>
          <p:cNvPr id="16" name="TextBox 15"/>
          <p:cNvSpPr txBox="1"/>
          <p:nvPr/>
        </p:nvSpPr>
        <p:spPr>
          <a:xfrm>
            <a:off x="2374358" y="529731"/>
            <a:ext cx="1308105" cy="467764"/>
          </a:xfrm>
          <a:prstGeom prst="rect">
            <a:avLst/>
          </a:prstGeom>
          <a:noFill/>
        </p:spPr>
        <p:txBody>
          <a:bodyPr wrap="square" lIns="66338" tIns="33169" rIns="66338" bIns="33169" rtlCol="0">
            <a:spAutoFit/>
          </a:bodyPr>
          <a:lstStyle/>
          <a:p>
            <a:pPr>
              <a:defRPr/>
            </a:pPr>
            <a:r>
              <a:rPr lang="en-US" sz="2600" b="1" kern="0" dirty="0" smtClean="0">
                <a:ln/>
                <a:solidFill>
                  <a:srgbClr val="FC043F"/>
                </a:solidFill>
                <a:latin typeface="UVN Chim Bien Nang" panose="0209080305050A020404" pitchFamily="18" charset="0"/>
              </a:rPr>
              <a:t> </a:t>
            </a:r>
            <a:r>
              <a:rPr lang="en-US" sz="2600" b="1" kern="0" dirty="0" err="1" smtClean="0">
                <a:ln/>
                <a:solidFill>
                  <a:srgbClr val="FC043F"/>
                </a:solidFill>
                <a:latin typeface="UVN Chim Bien Nang" panose="0209080305050A020404" pitchFamily="18" charset="0"/>
              </a:rPr>
              <a:t>Bố</a:t>
            </a:r>
            <a:r>
              <a:rPr lang="en-US" sz="2600" b="1" kern="0" dirty="0" smtClean="0">
                <a:ln/>
                <a:solidFill>
                  <a:srgbClr val="FC043F"/>
                </a:solidFill>
                <a:latin typeface="UVN Chim Bien Nang" panose="0209080305050A020404" pitchFamily="18" charset="0"/>
              </a:rPr>
              <a:t> </a:t>
            </a:r>
            <a:r>
              <a:rPr lang="en-US" sz="2600" b="1" kern="0" dirty="0">
                <a:ln/>
                <a:solidFill>
                  <a:srgbClr val="FC043F"/>
                </a:solidFill>
                <a:latin typeface="UVN Chim Bien Nang" panose="0209080305050A020404" pitchFamily="18" charset="0"/>
              </a:rPr>
              <a:t>cục</a:t>
            </a:r>
            <a:endParaRPr lang="en-US" sz="2600" b="1" kern="0" dirty="0">
              <a:ln/>
              <a:solidFill>
                <a:srgbClr val="FC043F"/>
              </a:solidFill>
            </a:endParaRPr>
          </a:p>
        </p:txBody>
      </p:sp>
      <p:pic>
        <p:nvPicPr>
          <p:cNvPr id="17" name="图片 3078" descr="11"/>
          <p:cNvPicPr>
            <a:picLocks noChangeAspect="1"/>
          </p:cNvPicPr>
          <p:nvPr/>
        </p:nvPicPr>
        <p:blipFill>
          <a:blip r:embed="rId5"/>
          <a:stretch>
            <a:fillRect/>
          </a:stretch>
        </p:blipFill>
        <p:spPr>
          <a:xfrm>
            <a:off x="1462534" y="4563231"/>
            <a:ext cx="6945278" cy="1122483"/>
          </a:xfrm>
          <a:prstGeom prst="rect">
            <a:avLst/>
          </a:prstGeom>
          <a:noFill/>
          <a:ln w="9525">
            <a:noFill/>
          </a:ln>
        </p:spPr>
      </p:pic>
      <p:sp>
        <p:nvSpPr>
          <p:cNvPr id="2" name="Rectangle 1"/>
          <p:cNvSpPr/>
          <p:nvPr/>
        </p:nvSpPr>
        <p:spPr>
          <a:xfrm>
            <a:off x="1749670" y="4770897"/>
            <a:ext cx="6335517" cy="461665"/>
          </a:xfrm>
          <a:prstGeom prst="rect">
            <a:avLst/>
          </a:prstGeom>
        </p:spPr>
        <p:txBody>
          <a:bodyPr wrap="square">
            <a:spAutoFit/>
          </a:bodyPr>
          <a:lstStyle/>
          <a:p>
            <a:pPr algn="just"/>
            <a:r>
              <a:rPr lang="en-US" altLang="zh-CN" sz="2400" b="1" dirty="0">
                <a:solidFill>
                  <a:schemeClr val="bg1"/>
                </a:solidFill>
                <a:latin typeface="Times New Roman" panose="02020603050405020304" pitchFamily="18" charset="0"/>
                <a:ea typeface="黑体" panose="02010609060101010101" pitchFamily="2" charset="-122"/>
                <a:cs typeface="Times New Roman" panose="02020603050405020304" pitchFamily="18" charset="0"/>
                <a:sym typeface="Wingdings"/>
              </a:rPr>
              <a:t> </a:t>
            </a:r>
            <a:r>
              <a:rPr lang="en-US" altLang="zh-CN" sz="2400" b="1" u="sng" dirty="0" err="1">
                <a:solidFill>
                  <a:schemeClr val="bg1"/>
                </a:solidFill>
                <a:latin typeface="Times New Roman" panose="02020603050405020304" pitchFamily="18" charset="0"/>
                <a:ea typeface="黑体" panose="02010609060101010101" pitchFamily="2" charset="-122"/>
                <a:cs typeface="Times New Roman" panose="02020603050405020304" pitchFamily="18" charset="0"/>
              </a:rPr>
              <a:t>Phần</a:t>
            </a:r>
            <a:r>
              <a:rPr lang="en-US" altLang="zh-CN" sz="2400" b="1" u="sng" dirty="0">
                <a:solidFill>
                  <a:schemeClr val="bg1"/>
                </a:solidFill>
                <a:latin typeface="Times New Roman" panose="02020603050405020304" pitchFamily="18" charset="0"/>
                <a:ea typeface="黑体" panose="02010609060101010101" pitchFamily="2" charset="-122"/>
                <a:cs typeface="Times New Roman" panose="02020603050405020304" pitchFamily="18" charset="0"/>
              </a:rPr>
              <a:t> </a:t>
            </a:r>
            <a:r>
              <a:rPr lang="en-US" altLang="zh-CN" sz="2400" b="1" u="sng" dirty="0" smtClean="0">
                <a:solidFill>
                  <a:schemeClr val="bg1"/>
                </a:solidFill>
                <a:latin typeface="Times New Roman" panose="02020603050405020304" pitchFamily="18" charset="0"/>
                <a:ea typeface="黑体" panose="02010609060101010101" pitchFamily="2" charset="-122"/>
                <a:cs typeface="Times New Roman" panose="02020603050405020304" pitchFamily="18" charset="0"/>
              </a:rPr>
              <a:t>4</a:t>
            </a:r>
            <a:r>
              <a:rPr lang="en-US" altLang="zh-CN" sz="2400" b="1" dirty="0" smtClean="0">
                <a:solidFill>
                  <a:schemeClr val="bg1"/>
                </a:solidFill>
                <a:latin typeface="Times New Roman" panose="02020603050405020304" pitchFamily="18" charset="0"/>
                <a:ea typeface="黑体" panose="02010609060101010101" pitchFamily="2" charset="-122"/>
                <a:cs typeface="Times New Roman" panose="02020603050405020304" pitchFamily="18" charset="0"/>
              </a:rPr>
              <a:t>: </a:t>
            </a:r>
            <a:r>
              <a:rPr lang="pt-BR" sz="2400" b="1" i="1" dirty="0">
                <a:solidFill>
                  <a:prstClr val="black"/>
                </a:solidFill>
                <a:latin typeface="Times New Roman" pitchFamily="18" charset="0"/>
                <a:cs typeface="Times New Roman" pitchFamily="18" charset="0"/>
              </a:rPr>
              <a:t>Còn lại ( các dấu tích còn lại)</a:t>
            </a:r>
            <a:endParaRPr lang="en-US" sz="24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48242927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78"/>
                                        </p:tgtEl>
                                        <p:attrNameLst>
                                          <p:attrName>style.visibility</p:attrName>
                                        </p:attrNameLst>
                                      </p:cBhvr>
                                      <p:to>
                                        <p:strVal val="visible"/>
                                      </p:to>
                                    </p:set>
                                    <p:animEffect transition="in" filter="fade">
                                      <p:cBhvr>
                                        <p:cTn id="12" dur="1000"/>
                                        <p:tgtEl>
                                          <p:spTgt spid="3078"/>
                                        </p:tgtEl>
                                      </p:cBhvr>
                                    </p:animEffect>
                                    <p:anim calcmode="lin" valueType="num">
                                      <p:cBhvr>
                                        <p:cTn id="13" dur="1000" fill="hold"/>
                                        <p:tgtEl>
                                          <p:spTgt spid="3078"/>
                                        </p:tgtEl>
                                        <p:attrNameLst>
                                          <p:attrName>ppt_x</p:attrName>
                                        </p:attrNameLst>
                                      </p:cBhvr>
                                      <p:tavLst>
                                        <p:tav tm="0">
                                          <p:val>
                                            <p:strVal val="#ppt_x"/>
                                          </p:val>
                                        </p:tav>
                                        <p:tav tm="100000">
                                          <p:val>
                                            <p:strVal val="#ppt_x"/>
                                          </p:val>
                                        </p:tav>
                                      </p:tavLst>
                                    </p:anim>
                                    <p:anim calcmode="lin" valueType="num">
                                      <p:cBhvr>
                                        <p:cTn id="14" dur="1000" fill="hold"/>
                                        <p:tgtEl>
                                          <p:spTgt spid="307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077"/>
                                        </p:tgtEl>
                                        <p:attrNameLst>
                                          <p:attrName>style.visibility</p:attrName>
                                        </p:attrNameLst>
                                      </p:cBhvr>
                                      <p:to>
                                        <p:strVal val="visible"/>
                                      </p:to>
                                    </p:set>
                                    <p:animEffect transition="in" filter="fade">
                                      <p:cBhvr>
                                        <p:cTn id="17" dur="1000"/>
                                        <p:tgtEl>
                                          <p:spTgt spid="3077"/>
                                        </p:tgtEl>
                                      </p:cBhvr>
                                    </p:animEffect>
                                    <p:anim calcmode="lin" valueType="num">
                                      <p:cBhvr>
                                        <p:cTn id="18" dur="1000" fill="hold"/>
                                        <p:tgtEl>
                                          <p:spTgt spid="3077"/>
                                        </p:tgtEl>
                                        <p:attrNameLst>
                                          <p:attrName>ppt_x</p:attrName>
                                        </p:attrNameLst>
                                      </p:cBhvr>
                                      <p:tavLst>
                                        <p:tav tm="0">
                                          <p:val>
                                            <p:strVal val="#ppt_x"/>
                                          </p:val>
                                        </p:tav>
                                        <p:tav tm="100000">
                                          <p:val>
                                            <p:strVal val="#ppt_x"/>
                                          </p:val>
                                        </p:tav>
                                      </p:tavLst>
                                    </p:anim>
                                    <p:anim calcmode="lin" valueType="num">
                                      <p:cBhvr>
                                        <p:cTn id="19" dur="1000" fill="hold"/>
                                        <p:tgtEl>
                                          <p:spTgt spid="307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076"/>
                                        </p:tgtEl>
                                        <p:attrNameLst>
                                          <p:attrName>style.visibility</p:attrName>
                                        </p:attrNameLst>
                                      </p:cBhvr>
                                      <p:to>
                                        <p:strVal val="visible"/>
                                      </p:to>
                                    </p:set>
                                    <p:animEffect transition="in" filter="fade">
                                      <p:cBhvr>
                                        <p:cTn id="22" dur="1000"/>
                                        <p:tgtEl>
                                          <p:spTgt spid="3076"/>
                                        </p:tgtEl>
                                      </p:cBhvr>
                                    </p:animEffect>
                                    <p:anim calcmode="lin" valueType="num">
                                      <p:cBhvr>
                                        <p:cTn id="23" dur="1000" fill="hold"/>
                                        <p:tgtEl>
                                          <p:spTgt spid="3076"/>
                                        </p:tgtEl>
                                        <p:attrNameLst>
                                          <p:attrName>ppt_x</p:attrName>
                                        </p:attrNameLst>
                                      </p:cBhvr>
                                      <p:tavLst>
                                        <p:tav tm="0">
                                          <p:val>
                                            <p:strVal val="#ppt_x"/>
                                          </p:val>
                                        </p:tav>
                                        <p:tav tm="100000">
                                          <p:val>
                                            <p:strVal val="#ppt_x"/>
                                          </p:val>
                                        </p:tav>
                                      </p:tavLst>
                                    </p:anim>
                                    <p:anim calcmode="lin" valueType="num">
                                      <p:cBhvr>
                                        <p:cTn id="24"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anim calcmode="lin" valueType="num">
                                      <p:cBhvr>
                                        <p:cTn id="34" dur="1000" fill="hold"/>
                                        <p:tgtEl>
                                          <p:spTgt spid="16"/>
                                        </p:tgtEl>
                                        <p:attrNameLst>
                                          <p:attrName>ppt_x</p:attrName>
                                        </p:attrNameLst>
                                      </p:cBhvr>
                                      <p:tavLst>
                                        <p:tav tm="0">
                                          <p:val>
                                            <p:strVal val="#ppt_x"/>
                                          </p:val>
                                        </p:tav>
                                        <p:tav tm="100000">
                                          <p:val>
                                            <p:strVal val="#ppt_x"/>
                                          </p:val>
                                        </p:tav>
                                      </p:tavLst>
                                    </p:anim>
                                    <p:anim calcmode="lin" valueType="num">
                                      <p:cBhvr>
                                        <p:cTn id="3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080"/>
                                        </p:tgtEl>
                                        <p:attrNameLst>
                                          <p:attrName>style.visibility</p:attrName>
                                        </p:attrNameLst>
                                      </p:cBhvr>
                                      <p:to>
                                        <p:strVal val="visible"/>
                                      </p:to>
                                    </p:set>
                                    <p:animEffect transition="in" filter="fade">
                                      <p:cBhvr>
                                        <p:cTn id="40" dur="1000"/>
                                        <p:tgtEl>
                                          <p:spTgt spid="3080"/>
                                        </p:tgtEl>
                                      </p:cBhvr>
                                    </p:animEffect>
                                    <p:anim calcmode="lin" valueType="num">
                                      <p:cBhvr>
                                        <p:cTn id="41" dur="1000" fill="hold"/>
                                        <p:tgtEl>
                                          <p:spTgt spid="3080"/>
                                        </p:tgtEl>
                                        <p:attrNameLst>
                                          <p:attrName>ppt_x</p:attrName>
                                        </p:attrNameLst>
                                      </p:cBhvr>
                                      <p:tavLst>
                                        <p:tav tm="0">
                                          <p:val>
                                            <p:strVal val="#ppt_x"/>
                                          </p:val>
                                        </p:tav>
                                        <p:tav tm="100000">
                                          <p:val>
                                            <p:strVal val="#ppt_x"/>
                                          </p:val>
                                        </p:tav>
                                      </p:tavLst>
                                    </p:anim>
                                    <p:anim calcmode="lin" valueType="num">
                                      <p:cBhvr>
                                        <p:cTn id="42" dur="1000" fill="hold"/>
                                        <p:tgtEl>
                                          <p:spTgt spid="3080"/>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3083"/>
                                        </p:tgtEl>
                                        <p:attrNameLst>
                                          <p:attrName>style.visibility</p:attrName>
                                        </p:attrNameLst>
                                      </p:cBhvr>
                                      <p:to>
                                        <p:strVal val="visible"/>
                                      </p:to>
                                    </p:set>
                                    <p:animEffect transition="in" filter="fade">
                                      <p:cBhvr>
                                        <p:cTn id="45" dur="1000"/>
                                        <p:tgtEl>
                                          <p:spTgt spid="3083"/>
                                        </p:tgtEl>
                                      </p:cBhvr>
                                    </p:animEffect>
                                    <p:anim calcmode="lin" valueType="num">
                                      <p:cBhvr>
                                        <p:cTn id="46" dur="1000" fill="hold"/>
                                        <p:tgtEl>
                                          <p:spTgt spid="3083"/>
                                        </p:tgtEl>
                                        <p:attrNameLst>
                                          <p:attrName>ppt_x</p:attrName>
                                        </p:attrNameLst>
                                      </p:cBhvr>
                                      <p:tavLst>
                                        <p:tav tm="0">
                                          <p:val>
                                            <p:strVal val="#ppt_x"/>
                                          </p:val>
                                        </p:tav>
                                        <p:tav tm="100000">
                                          <p:val>
                                            <p:strVal val="#ppt_x"/>
                                          </p:val>
                                        </p:tav>
                                      </p:tavLst>
                                    </p:anim>
                                    <p:anim calcmode="lin" valueType="num">
                                      <p:cBhvr>
                                        <p:cTn id="47" dur="1000" fill="hold"/>
                                        <p:tgtEl>
                                          <p:spTgt spid="3083"/>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3082"/>
                                        </p:tgtEl>
                                        <p:attrNameLst>
                                          <p:attrName>style.visibility</p:attrName>
                                        </p:attrNameLst>
                                      </p:cBhvr>
                                      <p:to>
                                        <p:strVal val="visible"/>
                                      </p:to>
                                    </p:set>
                                    <p:animEffect transition="in" filter="fade">
                                      <p:cBhvr>
                                        <p:cTn id="52" dur="1000"/>
                                        <p:tgtEl>
                                          <p:spTgt spid="3082"/>
                                        </p:tgtEl>
                                      </p:cBhvr>
                                    </p:animEffect>
                                    <p:anim calcmode="lin" valueType="num">
                                      <p:cBhvr>
                                        <p:cTn id="53" dur="1000" fill="hold"/>
                                        <p:tgtEl>
                                          <p:spTgt spid="3082"/>
                                        </p:tgtEl>
                                        <p:attrNameLst>
                                          <p:attrName>ppt_x</p:attrName>
                                        </p:attrNameLst>
                                      </p:cBhvr>
                                      <p:tavLst>
                                        <p:tav tm="0">
                                          <p:val>
                                            <p:strVal val="#ppt_x"/>
                                          </p:val>
                                        </p:tav>
                                        <p:tav tm="100000">
                                          <p:val>
                                            <p:strVal val="#ppt_x"/>
                                          </p:val>
                                        </p:tav>
                                      </p:tavLst>
                                    </p:anim>
                                    <p:anim calcmode="lin" valueType="num">
                                      <p:cBhvr>
                                        <p:cTn id="54" dur="1000" fill="hold"/>
                                        <p:tgtEl>
                                          <p:spTgt spid="3082"/>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3086"/>
                                        </p:tgtEl>
                                        <p:attrNameLst>
                                          <p:attrName>style.visibility</p:attrName>
                                        </p:attrNameLst>
                                      </p:cBhvr>
                                      <p:to>
                                        <p:strVal val="visible"/>
                                      </p:to>
                                    </p:set>
                                    <p:animEffect transition="in" filter="fade">
                                      <p:cBhvr>
                                        <p:cTn id="57" dur="1000"/>
                                        <p:tgtEl>
                                          <p:spTgt spid="3086"/>
                                        </p:tgtEl>
                                      </p:cBhvr>
                                    </p:animEffect>
                                    <p:anim calcmode="lin" valueType="num">
                                      <p:cBhvr>
                                        <p:cTn id="58" dur="1000" fill="hold"/>
                                        <p:tgtEl>
                                          <p:spTgt spid="3086"/>
                                        </p:tgtEl>
                                        <p:attrNameLst>
                                          <p:attrName>ppt_x</p:attrName>
                                        </p:attrNameLst>
                                      </p:cBhvr>
                                      <p:tavLst>
                                        <p:tav tm="0">
                                          <p:val>
                                            <p:strVal val="#ppt_x"/>
                                          </p:val>
                                        </p:tav>
                                        <p:tav tm="100000">
                                          <p:val>
                                            <p:strVal val="#ppt_x"/>
                                          </p:val>
                                        </p:tav>
                                      </p:tavLst>
                                    </p:anim>
                                    <p:anim calcmode="lin" valueType="num">
                                      <p:cBhvr>
                                        <p:cTn id="59" dur="1000" fill="hold"/>
                                        <p:tgtEl>
                                          <p:spTgt spid="3086"/>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3079"/>
                                        </p:tgtEl>
                                        <p:attrNameLst>
                                          <p:attrName>style.visibility</p:attrName>
                                        </p:attrNameLst>
                                      </p:cBhvr>
                                      <p:to>
                                        <p:strVal val="visible"/>
                                      </p:to>
                                    </p:set>
                                    <p:animEffect transition="in" filter="fade">
                                      <p:cBhvr>
                                        <p:cTn id="64" dur="1000"/>
                                        <p:tgtEl>
                                          <p:spTgt spid="3079"/>
                                        </p:tgtEl>
                                      </p:cBhvr>
                                    </p:animEffect>
                                    <p:anim calcmode="lin" valueType="num">
                                      <p:cBhvr>
                                        <p:cTn id="65" dur="1000" fill="hold"/>
                                        <p:tgtEl>
                                          <p:spTgt spid="3079"/>
                                        </p:tgtEl>
                                        <p:attrNameLst>
                                          <p:attrName>ppt_x</p:attrName>
                                        </p:attrNameLst>
                                      </p:cBhvr>
                                      <p:tavLst>
                                        <p:tav tm="0">
                                          <p:val>
                                            <p:strVal val="#ppt_x"/>
                                          </p:val>
                                        </p:tav>
                                        <p:tav tm="100000">
                                          <p:val>
                                            <p:strVal val="#ppt_x"/>
                                          </p:val>
                                        </p:tav>
                                      </p:tavLst>
                                    </p:anim>
                                    <p:anim calcmode="lin" valueType="num">
                                      <p:cBhvr>
                                        <p:cTn id="66" dur="1000" fill="hold"/>
                                        <p:tgtEl>
                                          <p:spTgt spid="3079"/>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3087"/>
                                        </p:tgtEl>
                                        <p:attrNameLst>
                                          <p:attrName>style.visibility</p:attrName>
                                        </p:attrNameLst>
                                      </p:cBhvr>
                                      <p:to>
                                        <p:strVal val="visible"/>
                                      </p:to>
                                    </p:set>
                                    <p:animEffect transition="in" filter="fade">
                                      <p:cBhvr>
                                        <p:cTn id="69" dur="1000"/>
                                        <p:tgtEl>
                                          <p:spTgt spid="3087"/>
                                        </p:tgtEl>
                                      </p:cBhvr>
                                    </p:animEffect>
                                    <p:anim calcmode="lin" valueType="num">
                                      <p:cBhvr>
                                        <p:cTn id="70" dur="1000" fill="hold"/>
                                        <p:tgtEl>
                                          <p:spTgt spid="3087"/>
                                        </p:tgtEl>
                                        <p:attrNameLst>
                                          <p:attrName>ppt_x</p:attrName>
                                        </p:attrNameLst>
                                      </p:cBhvr>
                                      <p:tavLst>
                                        <p:tav tm="0">
                                          <p:val>
                                            <p:strVal val="#ppt_x"/>
                                          </p:val>
                                        </p:tav>
                                        <p:tav tm="100000">
                                          <p:val>
                                            <p:strVal val="#ppt_x"/>
                                          </p:val>
                                        </p:tav>
                                      </p:tavLst>
                                    </p:anim>
                                    <p:anim calcmode="lin" valueType="num">
                                      <p:cBhvr>
                                        <p:cTn id="71" dur="1000" fill="hold"/>
                                        <p:tgtEl>
                                          <p:spTgt spid="3087"/>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nodeType="click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barn(inVertical)">
                                      <p:cBhvr>
                                        <p:cTn id="76" dur="500"/>
                                        <p:tgtEl>
                                          <p:spTgt spid="17"/>
                                        </p:tgtEl>
                                      </p:cBhvr>
                                    </p:animEffect>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2"/>
                                        </p:tgtEl>
                                        <p:attrNameLst>
                                          <p:attrName>style.visibility</p:attrName>
                                        </p:attrNameLst>
                                      </p:cBhvr>
                                      <p:to>
                                        <p:strVal val="visible"/>
                                      </p:to>
                                    </p:set>
                                    <p:animEffect transition="in" filter="fade">
                                      <p:cBhvr>
                                        <p:cTn id="81" dur="1000"/>
                                        <p:tgtEl>
                                          <p:spTgt spid="2"/>
                                        </p:tgtEl>
                                      </p:cBhvr>
                                    </p:animEffect>
                                    <p:anim calcmode="lin" valueType="num">
                                      <p:cBhvr>
                                        <p:cTn id="82" dur="1000" fill="hold"/>
                                        <p:tgtEl>
                                          <p:spTgt spid="2"/>
                                        </p:tgtEl>
                                        <p:attrNameLst>
                                          <p:attrName>ppt_x</p:attrName>
                                        </p:attrNameLst>
                                      </p:cBhvr>
                                      <p:tavLst>
                                        <p:tav tm="0">
                                          <p:val>
                                            <p:strVal val="#ppt_x"/>
                                          </p:val>
                                        </p:tav>
                                        <p:tav tm="100000">
                                          <p:val>
                                            <p:strVal val="#ppt_x"/>
                                          </p:val>
                                        </p:tav>
                                      </p:tavLst>
                                    </p:anim>
                                    <p:anim calcmode="lin" valueType="num">
                                      <p:cBhvr>
                                        <p:cTn id="8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3" grpId="0"/>
      <p:bldP spid="3086" grpId="0"/>
      <p:bldP spid="3087" grpId="0"/>
      <p:bldP spid="16"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que 5"/>
          <p:cNvSpPr/>
          <p:nvPr/>
        </p:nvSpPr>
        <p:spPr>
          <a:xfrm>
            <a:off x="2590800" y="467"/>
            <a:ext cx="5715000" cy="533383"/>
          </a:xfrm>
          <a:prstGeom prst="plaqu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FF0000"/>
                </a:solidFill>
                <a:latin typeface="Times New Roman" pitchFamily="18" charset="0"/>
                <a:cs typeface="Times New Roman" pitchFamily="18" charset="0"/>
              </a:rPr>
              <a:t>Tiết</a:t>
            </a:r>
            <a:r>
              <a:rPr lang="en-US" sz="2400" b="1" dirty="0" smtClean="0">
                <a:solidFill>
                  <a:srgbClr val="FF0000"/>
                </a:solidFill>
                <a:latin typeface="Times New Roman" pitchFamily="18" charset="0"/>
                <a:cs typeface="Times New Roman" pitchFamily="18" charset="0"/>
              </a:rPr>
              <a:t> 73-74: </a:t>
            </a:r>
            <a:r>
              <a:rPr lang="en-US" sz="2400" b="1" dirty="0" err="1" smtClean="0">
                <a:solidFill>
                  <a:srgbClr val="FF0000"/>
                </a:solidFill>
                <a:latin typeface="Times New Roman" pitchFamily="18" charset="0"/>
                <a:cs typeface="Times New Roman" pitchFamily="18" charset="0"/>
              </a:rPr>
              <a:t>Văn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bản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Thánh</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Gióng</a:t>
            </a:r>
            <a:r>
              <a:rPr lang="en-US" sz="2400" b="1" dirty="0" smtClean="0">
                <a:solidFill>
                  <a:srgbClr val="FF0000"/>
                </a:solidFill>
                <a:latin typeface="Times New Roman" pitchFamily="18" charset="0"/>
                <a:cs typeface="Times New Roman" pitchFamily="18" charset="0"/>
              </a:rPr>
              <a:t>  </a:t>
            </a:r>
            <a:endParaRPr lang="en-US" sz="2400" dirty="0">
              <a:solidFill>
                <a:srgbClr val="FF0000"/>
              </a:solidFill>
              <a:latin typeface="Times New Roman" pitchFamily="18" charset="0"/>
              <a:cs typeface="Times New Roman" pitchFamily="18" charset="0"/>
            </a:endParaRPr>
          </a:p>
        </p:txBody>
      </p:sp>
      <p:sp>
        <p:nvSpPr>
          <p:cNvPr id="2" name="Rectangle 1"/>
          <p:cNvSpPr/>
          <p:nvPr/>
        </p:nvSpPr>
        <p:spPr>
          <a:xfrm>
            <a:off x="-19927" y="574253"/>
            <a:ext cx="3223959" cy="517065"/>
          </a:xfrm>
          <a:prstGeom prst="rect">
            <a:avLst/>
          </a:prstGeom>
          <a:solidFill>
            <a:srgbClr val="FF0000"/>
          </a:solidFill>
        </p:spPr>
        <p:txBody>
          <a:bodyPr wrap="none">
            <a:spAutoFit/>
          </a:bodyPr>
          <a:lstStyle/>
          <a:p>
            <a:pPr algn="just">
              <a:lnSpc>
                <a:spcPct val="115000"/>
              </a:lnSpc>
            </a:pPr>
            <a:r>
              <a:rPr lang="nl-NL" sz="2400" b="1" dirty="0" smtClean="0">
                <a:solidFill>
                  <a:srgbClr val="FFFF00"/>
                </a:solidFill>
                <a:latin typeface="Times New Roman"/>
                <a:ea typeface="Times New Roman"/>
                <a:cs typeface="Times New Roman"/>
              </a:rPr>
              <a:t>III. Khám </a:t>
            </a:r>
            <a:r>
              <a:rPr lang="nl-NL" sz="2400" b="1" dirty="0">
                <a:solidFill>
                  <a:srgbClr val="FFFF00"/>
                </a:solidFill>
                <a:latin typeface="Times New Roman"/>
                <a:ea typeface="Times New Roman"/>
                <a:cs typeface="Times New Roman"/>
              </a:rPr>
              <a:t>phá văn bản</a:t>
            </a:r>
            <a:endParaRPr lang="en-US" sz="2400" dirty="0">
              <a:solidFill>
                <a:srgbClr val="FFFF00"/>
              </a:solidFill>
              <a:latin typeface="Times New Roman"/>
              <a:ea typeface="Calibri"/>
              <a:cs typeface="Times New Roman"/>
            </a:endParaRPr>
          </a:p>
        </p:txBody>
      </p:sp>
      <p:sp>
        <p:nvSpPr>
          <p:cNvPr id="3" name="Rectangle 2"/>
          <p:cNvSpPr/>
          <p:nvPr/>
        </p:nvSpPr>
        <p:spPr>
          <a:xfrm>
            <a:off x="-69872" y="1158663"/>
            <a:ext cx="2518638" cy="517065"/>
          </a:xfrm>
          <a:prstGeom prst="rect">
            <a:avLst/>
          </a:prstGeom>
        </p:spPr>
        <p:txBody>
          <a:bodyPr wrap="none">
            <a:spAutoFit/>
          </a:bodyPr>
          <a:lstStyle/>
          <a:p>
            <a:pPr algn="just">
              <a:lnSpc>
                <a:spcPct val="115000"/>
              </a:lnSpc>
              <a:spcAft>
                <a:spcPts val="1000"/>
              </a:spcAft>
            </a:pPr>
            <a:r>
              <a:rPr lang="pt-BR" sz="2400" b="1" dirty="0" smtClean="0">
                <a:solidFill>
                  <a:prstClr val="black"/>
                </a:solidFill>
                <a:latin typeface="Times New Roman"/>
                <a:ea typeface="Times New Roman"/>
                <a:cs typeface="Times New Roman"/>
              </a:rPr>
              <a:t>1. </a:t>
            </a:r>
            <a:r>
              <a:rPr lang="pt-BR" sz="2400" b="1" dirty="0">
                <a:solidFill>
                  <a:prstClr val="black"/>
                </a:solidFill>
                <a:latin typeface="Times New Roman"/>
                <a:ea typeface="Times New Roman"/>
                <a:cs typeface="Times New Roman"/>
              </a:rPr>
              <a:t>Đọc- kể tóm tắt</a:t>
            </a:r>
            <a:endParaRPr lang="en-US" sz="2400" dirty="0">
              <a:solidFill>
                <a:prstClr val="black"/>
              </a:solidFill>
              <a:latin typeface="Times New Roman"/>
              <a:ea typeface="Calibri"/>
              <a:cs typeface="Times New Roman"/>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6317" y="4159952"/>
            <a:ext cx="2759770" cy="2545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48" y="4159952"/>
            <a:ext cx="2590799" cy="2562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192776"/>
            <a:ext cx="2819400" cy="2529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505177" y="1439452"/>
            <a:ext cx="4572000" cy="1366528"/>
          </a:xfrm>
          <a:prstGeom prst="rect">
            <a:avLst/>
          </a:prstGeom>
        </p:spPr>
        <p:txBody>
          <a:bodyPr>
            <a:spAutoFit/>
          </a:bodyPr>
          <a:lstStyle/>
          <a:p>
            <a:pPr algn="just">
              <a:lnSpc>
                <a:spcPct val="115000"/>
              </a:lnSpc>
              <a:spcAft>
                <a:spcPts val="1000"/>
              </a:spcAft>
            </a:pPr>
            <a:r>
              <a:rPr lang="en-US" sz="2400" i="1" kern="100" dirty="0">
                <a:solidFill>
                  <a:srgbClr val="FF0000"/>
                </a:solidFill>
                <a:latin typeface="Times New Roman"/>
                <a:ea typeface="Calibri"/>
                <a:cs typeface="Times New Roman"/>
              </a:rPr>
              <a:t>+ </a:t>
            </a:r>
            <a:r>
              <a:rPr lang="en-US" sz="2400" i="1" kern="100" dirty="0" err="1">
                <a:solidFill>
                  <a:srgbClr val="FF0000"/>
                </a:solidFill>
                <a:latin typeface="Times New Roman"/>
                <a:ea typeface="Calibri"/>
                <a:cs typeface="Times New Roman"/>
              </a:rPr>
              <a:t>Câu</a:t>
            </a:r>
            <a:r>
              <a:rPr lang="en-US" sz="2400" i="1" kern="100" dirty="0">
                <a:solidFill>
                  <a:srgbClr val="FF0000"/>
                </a:solidFill>
                <a:latin typeface="Times New Roman"/>
                <a:ea typeface="Calibri"/>
                <a:cs typeface="Times New Roman"/>
              </a:rPr>
              <a:t> </a:t>
            </a:r>
            <a:r>
              <a:rPr lang="en-US" sz="2400" i="1" kern="100" dirty="0" err="1">
                <a:solidFill>
                  <a:srgbClr val="FF0000"/>
                </a:solidFill>
                <a:latin typeface="Times New Roman"/>
                <a:ea typeface="Calibri"/>
                <a:cs typeface="Times New Roman"/>
              </a:rPr>
              <a:t>chuyện</a:t>
            </a:r>
            <a:r>
              <a:rPr lang="en-US" sz="2400" i="1" kern="100" dirty="0">
                <a:solidFill>
                  <a:srgbClr val="FF0000"/>
                </a:solidFill>
                <a:latin typeface="Times New Roman"/>
                <a:ea typeface="Calibri"/>
                <a:cs typeface="Times New Roman"/>
              </a:rPr>
              <a:t> </a:t>
            </a:r>
            <a:r>
              <a:rPr lang="en-US" sz="2400" i="1" kern="100" dirty="0" err="1">
                <a:solidFill>
                  <a:srgbClr val="FF0000"/>
                </a:solidFill>
                <a:latin typeface="Times New Roman"/>
                <a:ea typeface="Calibri"/>
                <a:cs typeface="Times New Roman"/>
              </a:rPr>
              <a:t>được</a:t>
            </a:r>
            <a:r>
              <a:rPr lang="en-US" sz="2400" i="1" kern="100" dirty="0">
                <a:solidFill>
                  <a:srgbClr val="FF0000"/>
                </a:solidFill>
                <a:latin typeface="Times New Roman"/>
                <a:ea typeface="Calibri"/>
                <a:cs typeface="Times New Roman"/>
              </a:rPr>
              <a:t> </a:t>
            </a:r>
            <a:r>
              <a:rPr lang="en-US" sz="2400" i="1" kern="100" dirty="0" err="1">
                <a:solidFill>
                  <a:srgbClr val="FF0000"/>
                </a:solidFill>
                <a:latin typeface="Times New Roman"/>
                <a:ea typeface="Calibri"/>
                <a:cs typeface="Times New Roman"/>
              </a:rPr>
              <a:t>kể</a:t>
            </a:r>
            <a:r>
              <a:rPr lang="en-US" sz="2400" i="1" kern="100" dirty="0">
                <a:solidFill>
                  <a:srgbClr val="FF0000"/>
                </a:solidFill>
                <a:latin typeface="Times New Roman"/>
                <a:ea typeface="Calibri"/>
                <a:cs typeface="Times New Roman"/>
              </a:rPr>
              <a:t> </a:t>
            </a:r>
            <a:r>
              <a:rPr lang="en-US" sz="2400" i="1" kern="100" dirty="0" err="1">
                <a:solidFill>
                  <a:srgbClr val="FF0000"/>
                </a:solidFill>
                <a:latin typeface="Times New Roman"/>
                <a:ea typeface="Calibri"/>
                <a:cs typeface="Times New Roman"/>
              </a:rPr>
              <a:t>bằng</a:t>
            </a:r>
            <a:r>
              <a:rPr lang="en-US" sz="2400" i="1" kern="100" dirty="0">
                <a:solidFill>
                  <a:srgbClr val="FF0000"/>
                </a:solidFill>
                <a:latin typeface="Times New Roman"/>
                <a:ea typeface="Calibri"/>
                <a:cs typeface="Times New Roman"/>
              </a:rPr>
              <a:t> </a:t>
            </a:r>
            <a:r>
              <a:rPr lang="en-US" sz="2400" i="1" kern="100" dirty="0" err="1">
                <a:solidFill>
                  <a:srgbClr val="FF0000"/>
                </a:solidFill>
                <a:latin typeface="Times New Roman"/>
                <a:ea typeface="Calibri"/>
                <a:cs typeface="Times New Roman"/>
              </a:rPr>
              <a:t>lời</a:t>
            </a:r>
            <a:r>
              <a:rPr lang="en-US" sz="2400" i="1" kern="100" dirty="0">
                <a:solidFill>
                  <a:srgbClr val="FF0000"/>
                </a:solidFill>
                <a:latin typeface="Times New Roman"/>
                <a:ea typeface="Calibri"/>
                <a:cs typeface="Times New Roman"/>
              </a:rPr>
              <a:t> </a:t>
            </a:r>
            <a:r>
              <a:rPr lang="en-US" sz="2400" i="1" kern="100" dirty="0" err="1">
                <a:solidFill>
                  <a:srgbClr val="FF0000"/>
                </a:solidFill>
                <a:latin typeface="Times New Roman"/>
                <a:ea typeface="Calibri"/>
                <a:cs typeface="Times New Roman"/>
              </a:rPr>
              <a:t>của</a:t>
            </a:r>
            <a:r>
              <a:rPr lang="en-US" sz="2400" i="1" kern="100" dirty="0">
                <a:solidFill>
                  <a:srgbClr val="FF0000"/>
                </a:solidFill>
                <a:latin typeface="Times New Roman"/>
                <a:ea typeface="Calibri"/>
                <a:cs typeface="Times New Roman"/>
              </a:rPr>
              <a:t> </a:t>
            </a:r>
            <a:r>
              <a:rPr lang="en-US" sz="2400" i="1" kern="100" dirty="0" err="1">
                <a:solidFill>
                  <a:srgbClr val="FF0000"/>
                </a:solidFill>
                <a:latin typeface="Times New Roman"/>
                <a:ea typeface="Calibri"/>
                <a:cs typeface="Times New Roman"/>
              </a:rPr>
              <a:t>nhân</a:t>
            </a:r>
            <a:r>
              <a:rPr lang="en-US" sz="2400" i="1" kern="100" dirty="0">
                <a:solidFill>
                  <a:srgbClr val="FF0000"/>
                </a:solidFill>
                <a:latin typeface="Times New Roman"/>
                <a:ea typeface="Calibri"/>
                <a:cs typeface="Times New Roman"/>
              </a:rPr>
              <a:t> </a:t>
            </a:r>
            <a:r>
              <a:rPr lang="en-US" sz="2400" i="1" kern="100" dirty="0" err="1">
                <a:solidFill>
                  <a:srgbClr val="FF0000"/>
                </a:solidFill>
                <a:latin typeface="Times New Roman"/>
                <a:ea typeface="Calibri"/>
                <a:cs typeface="Times New Roman"/>
              </a:rPr>
              <a:t>vật</a:t>
            </a:r>
            <a:r>
              <a:rPr lang="en-US" sz="2400" i="1" kern="100" dirty="0">
                <a:solidFill>
                  <a:srgbClr val="FF0000"/>
                </a:solidFill>
                <a:latin typeface="Times New Roman"/>
                <a:ea typeface="Calibri"/>
                <a:cs typeface="Times New Roman"/>
              </a:rPr>
              <a:t> </a:t>
            </a:r>
            <a:r>
              <a:rPr lang="en-US" sz="2400" i="1" kern="100" dirty="0" err="1">
                <a:solidFill>
                  <a:srgbClr val="FF0000"/>
                </a:solidFill>
                <a:latin typeface="Times New Roman"/>
                <a:ea typeface="Calibri"/>
                <a:cs typeface="Times New Roman"/>
              </a:rPr>
              <a:t>nào</a:t>
            </a:r>
            <a:r>
              <a:rPr lang="en-US" sz="2400" i="1" kern="100" dirty="0">
                <a:solidFill>
                  <a:srgbClr val="FF0000"/>
                </a:solidFill>
                <a:latin typeface="Times New Roman"/>
                <a:ea typeface="Calibri"/>
                <a:cs typeface="Times New Roman"/>
              </a:rPr>
              <a:t>? </a:t>
            </a:r>
            <a:r>
              <a:rPr lang="en-US" sz="2400" i="1" kern="100" dirty="0" err="1">
                <a:solidFill>
                  <a:srgbClr val="FF0000"/>
                </a:solidFill>
                <a:latin typeface="Times New Roman"/>
                <a:ea typeface="Calibri"/>
                <a:cs typeface="Times New Roman"/>
              </a:rPr>
              <a:t>Kể</a:t>
            </a:r>
            <a:r>
              <a:rPr lang="en-US" sz="2400" i="1" kern="100" dirty="0">
                <a:solidFill>
                  <a:srgbClr val="FF0000"/>
                </a:solidFill>
                <a:latin typeface="Times New Roman"/>
                <a:ea typeface="Calibri"/>
                <a:cs typeface="Times New Roman"/>
              </a:rPr>
              <a:t> </a:t>
            </a:r>
            <a:r>
              <a:rPr lang="en-US" sz="2400" i="1" kern="100" dirty="0" err="1">
                <a:solidFill>
                  <a:srgbClr val="FF0000"/>
                </a:solidFill>
                <a:latin typeface="Times New Roman"/>
                <a:ea typeface="Calibri"/>
                <a:cs typeface="Times New Roman"/>
              </a:rPr>
              <a:t>theo</a:t>
            </a:r>
            <a:r>
              <a:rPr lang="en-US" sz="2400" i="1" kern="100" dirty="0">
                <a:solidFill>
                  <a:srgbClr val="FF0000"/>
                </a:solidFill>
                <a:latin typeface="Times New Roman"/>
                <a:ea typeface="Calibri"/>
                <a:cs typeface="Times New Roman"/>
              </a:rPr>
              <a:t> </a:t>
            </a:r>
            <a:r>
              <a:rPr lang="en-US" sz="2400" i="1" kern="100" dirty="0" err="1">
                <a:solidFill>
                  <a:srgbClr val="FF0000"/>
                </a:solidFill>
                <a:latin typeface="Times New Roman"/>
                <a:ea typeface="Calibri"/>
                <a:cs typeface="Times New Roman"/>
              </a:rPr>
              <a:t>ngôi</a:t>
            </a:r>
            <a:r>
              <a:rPr lang="en-US" sz="2400" i="1" kern="100" dirty="0">
                <a:solidFill>
                  <a:srgbClr val="FF0000"/>
                </a:solidFill>
                <a:latin typeface="Times New Roman"/>
                <a:ea typeface="Calibri"/>
                <a:cs typeface="Times New Roman"/>
              </a:rPr>
              <a:t> </a:t>
            </a:r>
            <a:r>
              <a:rPr lang="en-US" sz="2400" i="1" kern="100" dirty="0" err="1">
                <a:solidFill>
                  <a:srgbClr val="FF0000"/>
                </a:solidFill>
                <a:latin typeface="Times New Roman"/>
                <a:ea typeface="Calibri"/>
                <a:cs typeface="Times New Roman"/>
              </a:rPr>
              <a:t>thứ</a:t>
            </a:r>
            <a:r>
              <a:rPr lang="en-US" sz="2400" i="1" kern="100" dirty="0">
                <a:solidFill>
                  <a:srgbClr val="FF0000"/>
                </a:solidFill>
                <a:latin typeface="Times New Roman"/>
                <a:ea typeface="Calibri"/>
                <a:cs typeface="Times New Roman"/>
              </a:rPr>
              <a:t> </a:t>
            </a:r>
            <a:r>
              <a:rPr lang="en-US" sz="2400" i="1" kern="100" dirty="0" err="1">
                <a:solidFill>
                  <a:srgbClr val="FF0000"/>
                </a:solidFill>
                <a:latin typeface="Times New Roman"/>
                <a:ea typeface="Calibri"/>
                <a:cs typeface="Times New Roman"/>
              </a:rPr>
              <a:t>mấy</a:t>
            </a:r>
            <a:r>
              <a:rPr lang="en-US" sz="2400" i="1" kern="100" dirty="0">
                <a:solidFill>
                  <a:srgbClr val="FF0000"/>
                </a:solidFill>
                <a:latin typeface="Times New Roman"/>
                <a:ea typeface="Calibri"/>
                <a:cs typeface="Times New Roman"/>
              </a:rPr>
              <a:t>?</a:t>
            </a:r>
            <a:endParaRPr lang="en-US" sz="2400" dirty="0">
              <a:solidFill>
                <a:srgbClr val="FF0000"/>
              </a:solidFill>
              <a:effectLst/>
              <a:latin typeface="Times New Roman"/>
              <a:ea typeface="Calibri"/>
              <a:cs typeface="Times New Roman"/>
            </a:endParaRPr>
          </a:p>
        </p:txBody>
      </p:sp>
      <p:sp>
        <p:nvSpPr>
          <p:cNvPr id="5" name="Rectangle 4"/>
          <p:cNvSpPr/>
          <p:nvPr/>
        </p:nvSpPr>
        <p:spPr>
          <a:xfrm>
            <a:off x="30480" y="1660733"/>
            <a:ext cx="4572000" cy="1623008"/>
          </a:xfrm>
          <a:prstGeom prst="rect">
            <a:avLst/>
          </a:prstGeom>
        </p:spPr>
        <p:txBody>
          <a:bodyPr>
            <a:spAutoFit/>
          </a:bodyPr>
          <a:lstStyle/>
          <a:p>
            <a:pPr algn="just">
              <a:lnSpc>
                <a:spcPct val="115000"/>
              </a:lnSpc>
              <a:spcAft>
                <a:spcPts val="1000"/>
              </a:spcAft>
            </a:pPr>
            <a:r>
              <a:rPr lang="en-US" dirty="0">
                <a:latin typeface="Times New Roman"/>
                <a:ea typeface="Times New Roman"/>
                <a:cs typeface="Times New Roman"/>
              </a:rPr>
              <a:t>- </a:t>
            </a:r>
            <a:r>
              <a:rPr lang="nl-NL" sz="2400" dirty="0">
                <a:latin typeface="Times New Roman"/>
                <a:ea typeface="Times New Roman"/>
                <a:cs typeface="Times New Roman"/>
              </a:rPr>
              <a:t>Nhân vật chính:  Gióng.</a:t>
            </a:r>
            <a:endParaRPr lang="en-US" sz="2400" dirty="0">
              <a:latin typeface="Times New Roman"/>
              <a:ea typeface="Calibri"/>
              <a:cs typeface="Times New Roman"/>
            </a:endParaRPr>
          </a:p>
          <a:p>
            <a:pPr algn="just">
              <a:lnSpc>
                <a:spcPct val="115000"/>
              </a:lnSpc>
              <a:spcAft>
                <a:spcPts val="1000"/>
              </a:spcAft>
            </a:pPr>
            <a:r>
              <a:rPr lang="en-US" sz="2400" dirty="0">
                <a:latin typeface="Times New Roman"/>
                <a:ea typeface="Times New Roman"/>
                <a:cs typeface="Times New Roman"/>
              </a:rPr>
              <a:t>- </a:t>
            </a:r>
            <a:r>
              <a:rPr lang="nl-NL" sz="2400" dirty="0">
                <a:latin typeface="Times New Roman"/>
                <a:ea typeface="Times New Roman"/>
                <a:cs typeface="Times New Roman"/>
              </a:rPr>
              <a:t>Ngôi kể: ngôi thứ ba </a:t>
            </a:r>
            <a:endParaRPr lang="en-US" sz="2400" dirty="0">
              <a:latin typeface="Times New Roman"/>
              <a:ea typeface="Calibri"/>
              <a:cs typeface="Times New Roman"/>
            </a:endParaRPr>
          </a:p>
          <a:p>
            <a:pPr algn="just">
              <a:lnSpc>
                <a:spcPct val="115000"/>
              </a:lnSpc>
              <a:spcAft>
                <a:spcPts val="1000"/>
              </a:spcAft>
            </a:pPr>
            <a:r>
              <a:rPr lang="nl-NL" sz="2400" dirty="0">
                <a:latin typeface="Times New Roman"/>
                <a:ea typeface="Times New Roman"/>
                <a:cs typeface="Times New Roman"/>
              </a:rPr>
              <a:t>- PTBĐ: tự sự</a:t>
            </a:r>
            <a:endParaRPr lang="en-US" sz="2400" dirty="0">
              <a:effectLst/>
              <a:latin typeface="Times New Roman"/>
              <a:ea typeface="Calibri"/>
              <a:cs typeface="Times New Roman"/>
            </a:endParaRPr>
          </a:p>
        </p:txBody>
      </p:sp>
      <p:pic>
        <p:nvPicPr>
          <p:cNvPr id="10" name="Picture 17" descr="Picture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8171396">
            <a:off x="3207761" y="1088004"/>
            <a:ext cx="593725"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8744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3"/>
          <p:cNvSpPr/>
          <p:nvPr/>
        </p:nvSpPr>
        <p:spPr>
          <a:xfrm>
            <a:off x="269875" y="119679"/>
            <a:ext cx="5816600" cy="835378"/>
          </a:xfrm>
          <a:prstGeom prst="plaque">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pPr>
            <a:r>
              <a:rPr lang="pt-BR" sz="3200" b="1" dirty="0" smtClean="0">
                <a:solidFill>
                  <a:srgbClr val="0D0D0D"/>
                </a:solidFill>
                <a:latin typeface="Times New Roman" panose="02020603050405020304" pitchFamily="18" charset="0"/>
                <a:ea typeface="Times New Roman" panose="02020603050405020304" pitchFamily="18" charset="0"/>
              </a:rPr>
              <a:t>Nhân </a:t>
            </a:r>
            <a:r>
              <a:rPr lang="pt-BR" sz="3200" b="1" dirty="0">
                <a:solidFill>
                  <a:srgbClr val="0D0D0D"/>
                </a:solidFill>
                <a:latin typeface="Times New Roman" panose="02020603050405020304" pitchFamily="18" charset="0"/>
                <a:ea typeface="Times New Roman" panose="02020603050405020304" pitchFamily="18" charset="0"/>
              </a:rPr>
              <a:t>vật và sự việc:</a:t>
            </a:r>
            <a:endParaRPr lang="en-US" sz="2800" dirty="0">
              <a:solidFill>
                <a:prstClr val="white"/>
              </a:solidFill>
              <a:latin typeface="Times New Roman" panose="02020603050405020304" pitchFamily="18" charset="0"/>
              <a:ea typeface="Times New Roman" panose="02020603050405020304" pitchFamily="18" charset="0"/>
            </a:endParaRPr>
          </a:p>
        </p:txBody>
      </p:sp>
      <p:graphicFrame>
        <p:nvGraphicFramePr>
          <p:cNvPr id="6" name="Diagram 5"/>
          <p:cNvGraphicFramePr/>
          <p:nvPr>
            <p:extLst>
              <p:ext uri="{D42A27DB-BD31-4B8C-83A1-F6EECF244321}">
                <p14:modId xmlns:p14="http://schemas.microsoft.com/office/powerpoint/2010/main" val="1914753707"/>
              </p:ext>
            </p:extLst>
          </p:nvPr>
        </p:nvGraphicFramePr>
        <p:xfrm>
          <a:off x="44450" y="-381000"/>
          <a:ext cx="8636001" cy="64462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a:stretch>
            <a:fillRect/>
          </a:stretch>
        </p:blipFill>
        <p:spPr>
          <a:xfrm>
            <a:off x="495300" y="4775200"/>
            <a:ext cx="1143000" cy="1838326"/>
          </a:xfrm>
          <a:prstGeom prst="rect">
            <a:avLst/>
          </a:prstGeom>
        </p:spPr>
      </p:pic>
      <p:pic>
        <p:nvPicPr>
          <p:cNvPr id="8" name="Picture 7"/>
          <p:cNvPicPr>
            <a:picLocks noChangeAspect="1"/>
          </p:cNvPicPr>
          <p:nvPr/>
        </p:nvPicPr>
        <p:blipFill>
          <a:blip r:embed="rId9"/>
          <a:stretch>
            <a:fillRect/>
          </a:stretch>
        </p:blipFill>
        <p:spPr>
          <a:xfrm>
            <a:off x="1771650" y="4784726"/>
            <a:ext cx="1209676" cy="1828800"/>
          </a:xfrm>
          <a:prstGeom prst="rect">
            <a:avLst/>
          </a:prstGeom>
        </p:spPr>
      </p:pic>
      <p:pic>
        <p:nvPicPr>
          <p:cNvPr id="9" name="Picture 8"/>
          <p:cNvPicPr>
            <a:picLocks noChangeAspect="1"/>
          </p:cNvPicPr>
          <p:nvPr/>
        </p:nvPicPr>
        <p:blipFill>
          <a:blip r:embed="rId10"/>
          <a:stretch>
            <a:fillRect/>
          </a:stretch>
        </p:blipFill>
        <p:spPr>
          <a:xfrm>
            <a:off x="4552952" y="4775200"/>
            <a:ext cx="1247775" cy="1828800"/>
          </a:xfrm>
          <a:prstGeom prst="rect">
            <a:avLst/>
          </a:prstGeom>
        </p:spPr>
      </p:pic>
      <p:pic>
        <p:nvPicPr>
          <p:cNvPr id="10" name="Picture 9"/>
          <p:cNvPicPr>
            <a:picLocks noChangeAspect="1"/>
          </p:cNvPicPr>
          <p:nvPr/>
        </p:nvPicPr>
        <p:blipFill>
          <a:blip r:embed="rId11"/>
          <a:stretch>
            <a:fillRect/>
          </a:stretch>
        </p:blipFill>
        <p:spPr>
          <a:xfrm>
            <a:off x="3095625" y="4784726"/>
            <a:ext cx="1343026" cy="1819274"/>
          </a:xfrm>
          <a:prstGeom prst="rect">
            <a:avLst/>
          </a:prstGeom>
        </p:spPr>
      </p:pic>
      <p:pic>
        <p:nvPicPr>
          <p:cNvPr id="12" name="Picture 11"/>
          <p:cNvPicPr>
            <a:picLocks noChangeAspect="1"/>
          </p:cNvPicPr>
          <p:nvPr/>
        </p:nvPicPr>
        <p:blipFill>
          <a:blip r:embed="rId12"/>
          <a:stretch>
            <a:fillRect/>
          </a:stretch>
        </p:blipFill>
        <p:spPr>
          <a:xfrm>
            <a:off x="7385051" y="4788320"/>
            <a:ext cx="1295400" cy="1816101"/>
          </a:xfrm>
          <a:prstGeom prst="rect">
            <a:avLst/>
          </a:prstGeom>
        </p:spPr>
      </p:pic>
      <p:pic>
        <p:nvPicPr>
          <p:cNvPr id="13" name="Picture 12"/>
          <p:cNvPicPr>
            <a:picLocks noChangeAspect="1"/>
          </p:cNvPicPr>
          <p:nvPr/>
        </p:nvPicPr>
        <p:blipFill>
          <a:blip r:embed="rId13"/>
          <a:stretch>
            <a:fillRect/>
          </a:stretch>
        </p:blipFill>
        <p:spPr>
          <a:xfrm>
            <a:off x="5921376" y="4775200"/>
            <a:ext cx="1343026" cy="1838326"/>
          </a:xfrm>
          <a:prstGeom prst="rect">
            <a:avLst/>
          </a:prstGeom>
        </p:spPr>
      </p:pic>
    </p:spTree>
    <p:extLst>
      <p:ext uri="{BB962C8B-B14F-4D97-AF65-F5344CB8AC3E}">
        <p14:creationId xmlns:p14="http://schemas.microsoft.com/office/powerpoint/2010/main" val="94516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que 5"/>
          <p:cNvSpPr/>
          <p:nvPr/>
        </p:nvSpPr>
        <p:spPr>
          <a:xfrm>
            <a:off x="2590800" y="467"/>
            <a:ext cx="5715000" cy="533383"/>
          </a:xfrm>
          <a:prstGeom prst="plaqu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FF0000"/>
                </a:solidFill>
                <a:latin typeface="Times New Roman" pitchFamily="18" charset="0"/>
                <a:cs typeface="Times New Roman" pitchFamily="18" charset="0"/>
              </a:rPr>
              <a:t>Tiết</a:t>
            </a:r>
            <a:r>
              <a:rPr lang="en-US" sz="2400" b="1" dirty="0" smtClean="0">
                <a:solidFill>
                  <a:srgbClr val="FF0000"/>
                </a:solidFill>
                <a:latin typeface="Times New Roman" pitchFamily="18" charset="0"/>
                <a:cs typeface="Times New Roman" pitchFamily="18" charset="0"/>
              </a:rPr>
              <a:t> 73-74: </a:t>
            </a:r>
            <a:r>
              <a:rPr lang="en-US" sz="2400" b="1" dirty="0" err="1" smtClean="0">
                <a:solidFill>
                  <a:srgbClr val="FF0000"/>
                </a:solidFill>
                <a:latin typeface="Times New Roman" pitchFamily="18" charset="0"/>
                <a:cs typeface="Times New Roman" pitchFamily="18" charset="0"/>
              </a:rPr>
              <a:t>Văn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bản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Thánh</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Gióng</a:t>
            </a:r>
            <a:r>
              <a:rPr lang="en-US" sz="2400" b="1" dirty="0" smtClean="0">
                <a:solidFill>
                  <a:srgbClr val="FF0000"/>
                </a:solidFill>
                <a:latin typeface="Times New Roman" pitchFamily="18" charset="0"/>
                <a:cs typeface="Times New Roman" pitchFamily="18" charset="0"/>
              </a:rPr>
              <a:t>  </a:t>
            </a:r>
            <a:endParaRPr lang="en-US" sz="2400" dirty="0">
              <a:solidFill>
                <a:srgbClr val="FF0000"/>
              </a:solidFill>
              <a:latin typeface="Times New Roman" pitchFamily="18" charset="0"/>
              <a:cs typeface="Times New Roman" pitchFamily="18" charset="0"/>
            </a:endParaRPr>
          </a:p>
        </p:txBody>
      </p:sp>
      <p:sp>
        <p:nvSpPr>
          <p:cNvPr id="2" name="Rectangle 1"/>
          <p:cNvSpPr/>
          <p:nvPr/>
        </p:nvSpPr>
        <p:spPr>
          <a:xfrm>
            <a:off x="-19927" y="574253"/>
            <a:ext cx="3223959" cy="517065"/>
          </a:xfrm>
          <a:prstGeom prst="rect">
            <a:avLst/>
          </a:prstGeom>
          <a:solidFill>
            <a:srgbClr val="FF0000"/>
          </a:solidFill>
        </p:spPr>
        <p:txBody>
          <a:bodyPr wrap="none">
            <a:spAutoFit/>
          </a:bodyPr>
          <a:lstStyle/>
          <a:p>
            <a:pPr algn="just">
              <a:lnSpc>
                <a:spcPct val="115000"/>
              </a:lnSpc>
            </a:pPr>
            <a:r>
              <a:rPr lang="nl-NL" sz="2400" b="1" dirty="0" smtClean="0">
                <a:solidFill>
                  <a:srgbClr val="FFFF00"/>
                </a:solidFill>
                <a:latin typeface="Times New Roman"/>
                <a:ea typeface="Times New Roman"/>
                <a:cs typeface="Times New Roman"/>
              </a:rPr>
              <a:t>III. Khám </a:t>
            </a:r>
            <a:r>
              <a:rPr lang="nl-NL" sz="2400" b="1" dirty="0">
                <a:solidFill>
                  <a:srgbClr val="FFFF00"/>
                </a:solidFill>
                <a:latin typeface="Times New Roman"/>
                <a:ea typeface="Times New Roman"/>
                <a:cs typeface="Times New Roman"/>
              </a:rPr>
              <a:t>phá văn bản</a:t>
            </a:r>
            <a:endParaRPr lang="en-US" sz="2400" dirty="0">
              <a:solidFill>
                <a:srgbClr val="FFFF00"/>
              </a:solidFill>
              <a:latin typeface="Times New Roman"/>
              <a:ea typeface="Calibri"/>
              <a:cs typeface="Times New Roman"/>
            </a:endParaRPr>
          </a:p>
        </p:txBody>
      </p:sp>
      <p:sp>
        <p:nvSpPr>
          <p:cNvPr id="3" name="Rectangle 2"/>
          <p:cNvSpPr/>
          <p:nvPr/>
        </p:nvSpPr>
        <p:spPr>
          <a:xfrm>
            <a:off x="-19929" y="1191501"/>
            <a:ext cx="2430474" cy="517065"/>
          </a:xfrm>
          <a:prstGeom prst="rect">
            <a:avLst/>
          </a:prstGeom>
        </p:spPr>
        <p:txBody>
          <a:bodyPr wrap="none">
            <a:spAutoFit/>
          </a:bodyPr>
          <a:lstStyle/>
          <a:p>
            <a:pPr algn="just">
              <a:lnSpc>
                <a:spcPct val="115000"/>
              </a:lnSpc>
              <a:spcAft>
                <a:spcPts val="1000"/>
              </a:spcAft>
            </a:pPr>
            <a:r>
              <a:rPr lang="pt-BR" sz="2400" b="1" i="1" dirty="0" smtClean="0">
                <a:solidFill>
                  <a:prstClr val="black"/>
                </a:solidFill>
                <a:latin typeface="Times New Roman"/>
                <a:ea typeface="Times New Roman"/>
                <a:cs typeface="Times New Roman"/>
              </a:rPr>
              <a:t>1. </a:t>
            </a:r>
            <a:r>
              <a:rPr lang="pt-BR" sz="2400" b="1" i="1" dirty="0">
                <a:solidFill>
                  <a:prstClr val="black"/>
                </a:solidFill>
                <a:latin typeface="Times New Roman"/>
                <a:ea typeface="Times New Roman"/>
                <a:cs typeface="Times New Roman"/>
              </a:rPr>
              <a:t>Đọc- kể tóm tắt</a:t>
            </a:r>
            <a:endParaRPr lang="en-US" sz="2400" dirty="0">
              <a:solidFill>
                <a:prstClr val="black"/>
              </a:solidFill>
              <a:latin typeface="Times New Roman"/>
              <a:ea typeface="Calibri"/>
              <a:cs typeface="Times New Roman"/>
            </a:endParaRPr>
          </a:p>
        </p:txBody>
      </p:sp>
      <p:sp>
        <p:nvSpPr>
          <p:cNvPr id="5" name="Rectangle 4"/>
          <p:cNvSpPr/>
          <p:nvPr/>
        </p:nvSpPr>
        <p:spPr>
          <a:xfrm>
            <a:off x="5105738" y="1144409"/>
            <a:ext cx="3893245" cy="517065"/>
          </a:xfrm>
          <a:prstGeom prst="rect">
            <a:avLst/>
          </a:prstGeom>
        </p:spPr>
        <p:txBody>
          <a:bodyPr wrap="none">
            <a:spAutoFit/>
          </a:bodyPr>
          <a:lstStyle/>
          <a:p>
            <a:pPr algn="just">
              <a:lnSpc>
                <a:spcPct val="115000"/>
              </a:lnSpc>
              <a:spcAft>
                <a:spcPts val="1000"/>
              </a:spcAft>
            </a:pPr>
            <a:r>
              <a:rPr lang="en-US" sz="2400" kern="100" dirty="0" err="1">
                <a:solidFill>
                  <a:srgbClr val="FF0000"/>
                </a:solidFill>
                <a:latin typeface="Times New Roman"/>
                <a:ea typeface="Calibri"/>
                <a:cs typeface="Times New Roman"/>
              </a:rPr>
              <a:t>Tóm</a:t>
            </a:r>
            <a:r>
              <a:rPr lang="en-US" sz="2400" kern="100" dirty="0">
                <a:solidFill>
                  <a:srgbClr val="FF0000"/>
                </a:solidFill>
                <a:latin typeface="Times New Roman"/>
                <a:ea typeface="Calibri"/>
                <a:cs typeface="Times New Roman"/>
              </a:rPr>
              <a:t> </a:t>
            </a:r>
            <a:r>
              <a:rPr lang="en-US" sz="2400" kern="100" dirty="0" err="1">
                <a:solidFill>
                  <a:srgbClr val="FF0000"/>
                </a:solidFill>
                <a:latin typeface="Times New Roman"/>
                <a:ea typeface="Calibri"/>
                <a:cs typeface="Times New Roman"/>
              </a:rPr>
              <a:t>tắt</a:t>
            </a:r>
            <a:r>
              <a:rPr lang="en-US" sz="2400" kern="100" dirty="0">
                <a:solidFill>
                  <a:srgbClr val="FF0000"/>
                </a:solidFill>
                <a:latin typeface="Times New Roman"/>
                <a:ea typeface="Calibri"/>
                <a:cs typeface="Times New Roman"/>
              </a:rPr>
              <a:t> </a:t>
            </a:r>
            <a:r>
              <a:rPr lang="en-US" sz="2400" kern="100" dirty="0" err="1">
                <a:solidFill>
                  <a:srgbClr val="FF0000"/>
                </a:solidFill>
                <a:latin typeface="Times New Roman"/>
                <a:ea typeface="Calibri"/>
                <a:cs typeface="Times New Roman"/>
              </a:rPr>
              <a:t>văn</a:t>
            </a:r>
            <a:r>
              <a:rPr lang="en-US" sz="2400" kern="100" dirty="0">
                <a:solidFill>
                  <a:srgbClr val="FF0000"/>
                </a:solidFill>
                <a:latin typeface="Times New Roman"/>
                <a:ea typeface="Calibri"/>
                <a:cs typeface="Times New Roman"/>
              </a:rPr>
              <a:t> </a:t>
            </a:r>
            <a:r>
              <a:rPr lang="en-US" sz="2400" kern="100" dirty="0" err="1">
                <a:solidFill>
                  <a:srgbClr val="FF0000"/>
                </a:solidFill>
                <a:latin typeface="Times New Roman"/>
                <a:ea typeface="Calibri"/>
                <a:cs typeface="Times New Roman"/>
              </a:rPr>
              <a:t>bản</a:t>
            </a:r>
            <a:r>
              <a:rPr lang="en-US" sz="2400" kern="100" dirty="0">
                <a:solidFill>
                  <a:srgbClr val="FF0000"/>
                </a:solidFill>
                <a:latin typeface="Times New Roman"/>
                <a:ea typeface="Calibri"/>
                <a:cs typeface="Times New Roman"/>
              </a:rPr>
              <a:t> </a:t>
            </a:r>
            <a:r>
              <a:rPr lang="en-US" sz="2400" kern="100" dirty="0" err="1">
                <a:solidFill>
                  <a:srgbClr val="FF0000"/>
                </a:solidFill>
                <a:latin typeface="Times New Roman"/>
                <a:ea typeface="Calibri"/>
                <a:cs typeface="Times New Roman"/>
              </a:rPr>
              <a:t>Thánh</a:t>
            </a:r>
            <a:r>
              <a:rPr lang="en-US" sz="2400" kern="100" dirty="0">
                <a:solidFill>
                  <a:srgbClr val="FF0000"/>
                </a:solidFill>
                <a:latin typeface="Times New Roman"/>
                <a:ea typeface="Calibri"/>
                <a:cs typeface="Times New Roman"/>
              </a:rPr>
              <a:t> </a:t>
            </a:r>
            <a:r>
              <a:rPr lang="en-US" sz="2400" kern="100" dirty="0" err="1">
                <a:solidFill>
                  <a:srgbClr val="FF0000"/>
                </a:solidFill>
                <a:latin typeface="Times New Roman"/>
                <a:ea typeface="Calibri"/>
                <a:cs typeface="Times New Roman"/>
              </a:rPr>
              <a:t>Gióng</a:t>
            </a:r>
            <a:endParaRPr lang="en-US" sz="2400" dirty="0">
              <a:solidFill>
                <a:srgbClr val="FF0000"/>
              </a:solidFill>
              <a:latin typeface="Times New Roman"/>
              <a:ea typeface="Calibri"/>
              <a:cs typeface="Times New Roman"/>
            </a:endParaRPr>
          </a:p>
        </p:txBody>
      </p:sp>
      <p:sp>
        <p:nvSpPr>
          <p:cNvPr id="7" name="Rectangle 6"/>
          <p:cNvSpPr/>
          <p:nvPr/>
        </p:nvSpPr>
        <p:spPr>
          <a:xfrm>
            <a:off x="24618" y="1625745"/>
            <a:ext cx="9051468" cy="2554545"/>
          </a:xfrm>
          <a:prstGeom prst="rect">
            <a:avLst/>
          </a:prstGeom>
        </p:spPr>
        <p:txBody>
          <a:bodyPr wrap="square">
            <a:spAutoFit/>
          </a:bodyPr>
          <a:lstStyle/>
          <a:p>
            <a:pPr algn="just"/>
            <a:r>
              <a:rPr lang="vi-VN" sz="2000" dirty="0">
                <a:solidFill>
                  <a:prstClr val="black"/>
                </a:solidFill>
                <a:latin typeface="Times New Roman"/>
              </a:rPr>
              <a:t>Vào đời Hùng Vương thứ sáu, ở làng Gióng có hai vợ chồng ăn ở phúc đức, mãi không có con. Một hôm ra đồng, bà vợ ướm vào vết chân to, về thụ thai, mười hai tháng sau sinh ra cậu bé khôi ngô tuấn tú lên ba tuổi không biết đi không biết nói cười. Mãi tới khi xứ giả loan tin tìm người đánh giặc lúc này Gióng mới cất tiếng nói xin vua roi sắt, áo giáp sắt, ngựa sắt để đi đánh giặc. Gióng được bà con láng giềng góp gạo nên lớn nhanh như thổi, vươn vai trở thành tráng sĩ rồi cưỡi ngựa xông vào giết giặc. Roi sắt gãy, Gióng nhổ bụi tre ven đường đánh giặc. Giặc tan, Gióng cưỡi ngựa bay lên trời.</a:t>
            </a:r>
            <a:endParaRPr lang="en-US" sz="2000" dirty="0">
              <a:solidFill>
                <a:prstClr val="black"/>
              </a:solidFill>
              <a:latin typeface="Calibri Ligh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6317" y="4159952"/>
            <a:ext cx="2759770" cy="2545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48" y="4159952"/>
            <a:ext cx="2590799" cy="2562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192776"/>
            <a:ext cx="2819400" cy="2529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50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que 5"/>
          <p:cNvSpPr/>
          <p:nvPr/>
        </p:nvSpPr>
        <p:spPr>
          <a:xfrm>
            <a:off x="2590800" y="467"/>
            <a:ext cx="5715000" cy="533383"/>
          </a:xfrm>
          <a:prstGeom prst="plaqu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FF0000"/>
                </a:solidFill>
                <a:latin typeface="Times New Roman" pitchFamily="18" charset="0"/>
                <a:cs typeface="Times New Roman" pitchFamily="18" charset="0"/>
              </a:rPr>
              <a:t>Tiết</a:t>
            </a:r>
            <a:r>
              <a:rPr lang="en-US" sz="2400" b="1" dirty="0" smtClean="0">
                <a:solidFill>
                  <a:srgbClr val="FF0000"/>
                </a:solidFill>
                <a:latin typeface="Times New Roman" pitchFamily="18" charset="0"/>
                <a:cs typeface="Times New Roman" pitchFamily="18" charset="0"/>
              </a:rPr>
              <a:t> 73-74: </a:t>
            </a:r>
            <a:r>
              <a:rPr lang="en-US" sz="2400" b="1" dirty="0" err="1" smtClean="0">
                <a:solidFill>
                  <a:srgbClr val="FF0000"/>
                </a:solidFill>
                <a:latin typeface="Times New Roman" pitchFamily="18" charset="0"/>
                <a:cs typeface="Times New Roman" pitchFamily="18" charset="0"/>
              </a:rPr>
              <a:t>Văn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bản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Thánh</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Gióng</a:t>
            </a:r>
            <a:r>
              <a:rPr lang="en-US" sz="2400" b="1" dirty="0" smtClean="0">
                <a:solidFill>
                  <a:srgbClr val="FF0000"/>
                </a:solidFill>
                <a:latin typeface="Times New Roman" pitchFamily="18" charset="0"/>
                <a:cs typeface="Times New Roman" pitchFamily="18" charset="0"/>
              </a:rPr>
              <a:t>  </a:t>
            </a:r>
            <a:endParaRPr lang="en-US" sz="2400" dirty="0">
              <a:solidFill>
                <a:srgbClr val="FF0000"/>
              </a:solidFill>
              <a:latin typeface="Times New Roman" pitchFamily="18" charset="0"/>
              <a:cs typeface="Times New Roman" pitchFamily="18" charset="0"/>
            </a:endParaRPr>
          </a:p>
        </p:txBody>
      </p:sp>
      <p:sp>
        <p:nvSpPr>
          <p:cNvPr id="2" name="Rectangle 1"/>
          <p:cNvSpPr/>
          <p:nvPr/>
        </p:nvSpPr>
        <p:spPr>
          <a:xfrm>
            <a:off x="-19927" y="574253"/>
            <a:ext cx="3223959" cy="517065"/>
          </a:xfrm>
          <a:prstGeom prst="rect">
            <a:avLst/>
          </a:prstGeom>
          <a:solidFill>
            <a:srgbClr val="FF0000"/>
          </a:solidFill>
        </p:spPr>
        <p:txBody>
          <a:bodyPr wrap="none">
            <a:spAutoFit/>
          </a:bodyPr>
          <a:lstStyle/>
          <a:p>
            <a:pPr algn="just">
              <a:lnSpc>
                <a:spcPct val="115000"/>
              </a:lnSpc>
            </a:pPr>
            <a:r>
              <a:rPr lang="nl-NL" sz="2400" b="1" dirty="0" smtClean="0">
                <a:solidFill>
                  <a:srgbClr val="FFFF00"/>
                </a:solidFill>
                <a:latin typeface="Times New Roman"/>
                <a:ea typeface="Times New Roman"/>
                <a:cs typeface="Times New Roman"/>
              </a:rPr>
              <a:t>III. Khám </a:t>
            </a:r>
            <a:r>
              <a:rPr lang="nl-NL" sz="2400" b="1" dirty="0">
                <a:solidFill>
                  <a:srgbClr val="FFFF00"/>
                </a:solidFill>
                <a:latin typeface="Times New Roman"/>
                <a:ea typeface="Times New Roman"/>
                <a:cs typeface="Times New Roman"/>
              </a:rPr>
              <a:t>phá văn bản</a:t>
            </a:r>
            <a:endParaRPr lang="en-US" sz="2400" dirty="0">
              <a:solidFill>
                <a:srgbClr val="FFFF00"/>
              </a:solidFill>
              <a:latin typeface="Times New Roman"/>
              <a:ea typeface="Calibri"/>
              <a:cs typeface="Times New Roman"/>
            </a:endParaRPr>
          </a:p>
        </p:txBody>
      </p:sp>
      <p:sp>
        <p:nvSpPr>
          <p:cNvPr id="4" name="Rectangle 3"/>
          <p:cNvSpPr/>
          <p:nvPr/>
        </p:nvSpPr>
        <p:spPr>
          <a:xfrm>
            <a:off x="0" y="1219205"/>
            <a:ext cx="4572000" cy="1070037"/>
          </a:xfrm>
          <a:prstGeom prst="rect">
            <a:avLst/>
          </a:prstGeom>
        </p:spPr>
        <p:txBody>
          <a:bodyPr>
            <a:spAutoFit/>
          </a:bodyPr>
          <a:lstStyle/>
          <a:p>
            <a:pPr algn="just">
              <a:lnSpc>
                <a:spcPct val="115000"/>
              </a:lnSpc>
              <a:spcAft>
                <a:spcPts val="1000"/>
              </a:spcAft>
            </a:pPr>
            <a:r>
              <a:rPr lang="en-US" sz="2400" b="1" dirty="0" smtClean="0">
                <a:latin typeface="Times New Roman"/>
                <a:ea typeface="Times New Roman"/>
                <a:cs typeface="Times New Roman"/>
              </a:rPr>
              <a:t>2. </a:t>
            </a:r>
            <a:r>
              <a:rPr lang="en-US" sz="2400" b="1" dirty="0" err="1">
                <a:latin typeface="Times New Roman"/>
                <a:ea typeface="Times New Roman"/>
                <a:cs typeface="Times New Roman"/>
              </a:rPr>
              <a:t>Tìm</a:t>
            </a:r>
            <a:r>
              <a:rPr lang="en-US" sz="2400" b="1" dirty="0">
                <a:latin typeface="Times New Roman"/>
                <a:ea typeface="Times New Roman"/>
                <a:cs typeface="Times New Roman"/>
              </a:rPr>
              <a:t> </a:t>
            </a:r>
            <a:r>
              <a:rPr lang="en-US" sz="2400" b="1" dirty="0" err="1">
                <a:latin typeface="Times New Roman"/>
                <a:ea typeface="Times New Roman"/>
                <a:cs typeface="Times New Roman"/>
              </a:rPr>
              <a:t>hiểu</a:t>
            </a:r>
            <a:r>
              <a:rPr lang="en-US" sz="2400" b="1" dirty="0">
                <a:latin typeface="Times New Roman"/>
                <a:ea typeface="Times New Roman"/>
                <a:cs typeface="Times New Roman"/>
              </a:rPr>
              <a:t> chi </a:t>
            </a:r>
            <a:r>
              <a:rPr lang="en-US" sz="2400" b="1" dirty="0" err="1">
                <a:latin typeface="Times New Roman"/>
                <a:ea typeface="Times New Roman"/>
                <a:cs typeface="Times New Roman"/>
              </a:rPr>
              <a:t>tiết</a:t>
            </a:r>
            <a:endParaRPr lang="en-US" sz="2400" dirty="0">
              <a:latin typeface="Times New Roman"/>
              <a:ea typeface="Calibri"/>
              <a:cs typeface="Times New Roman"/>
            </a:endParaRPr>
          </a:p>
          <a:p>
            <a:pPr algn="just">
              <a:lnSpc>
                <a:spcPct val="115000"/>
              </a:lnSpc>
              <a:spcAft>
                <a:spcPts val="1000"/>
              </a:spcAft>
            </a:pPr>
            <a:r>
              <a:rPr lang="fr-FR" sz="2400" b="1" i="1" dirty="0" smtClean="0">
                <a:latin typeface="Times New Roman"/>
                <a:ea typeface="Times New Roman"/>
                <a:cs typeface="Times New Roman"/>
              </a:rPr>
              <a:t>a.</a:t>
            </a:r>
            <a:r>
              <a:rPr lang="fr-FR" sz="2400" i="1" dirty="0" smtClean="0">
                <a:latin typeface="Times New Roman"/>
                <a:ea typeface="Times New Roman"/>
                <a:cs typeface="Times New Roman"/>
              </a:rPr>
              <a:t> </a:t>
            </a:r>
            <a:r>
              <a:rPr lang="fr-FR" sz="2400" b="1" i="1" dirty="0" err="1">
                <a:solidFill>
                  <a:srgbClr val="000000"/>
                </a:solidFill>
                <a:latin typeface="Times New Roman"/>
                <a:ea typeface="Times New Roman"/>
                <a:cs typeface="Times New Roman"/>
              </a:rPr>
              <a:t>Sự</a:t>
            </a:r>
            <a:r>
              <a:rPr lang="fr-FR" sz="2400" b="1" i="1" dirty="0">
                <a:solidFill>
                  <a:srgbClr val="000000"/>
                </a:solidFill>
                <a:latin typeface="Times New Roman"/>
                <a:ea typeface="Times New Roman"/>
                <a:cs typeface="Times New Roman"/>
              </a:rPr>
              <a:t> ra </a:t>
            </a:r>
            <a:r>
              <a:rPr lang="fr-FR" sz="2400" b="1" i="1" dirty="0" err="1">
                <a:solidFill>
                  <a:srgbClr val="000000"/>
                </a:solidFill>
                <a:latin typeface="Times New Roman"/>
                <a:ea typeface="Times New Roman"/>
                <a:cs typeface="Times New Roman"/>
              </a:rPr>
              <a:t>đời</a:t>
            </a:r>
            <a:r>
              <a:rPr lang="fr-FR" sz="2400" b="1" i="1" dirty="0">
                <a:solidFill>
                  <a:srgbClr val="000000"/>
                </a:solidFill>
                <a:latin typeface="Times New Roman"/>
                <a:ea typeface="Times New Roman"/>
                <a:cs typeface="Times New Roman"/>
              </a:rPr>
              <a:t> </a:t>
            </a:r>
            <a:r>
              <a:rPr lang="fr-FR" sz="2400" b="1" i="1" dirty="0" err="1">
                <a:solidFill>
                  <a:srgbClr val="000000"/>
                </a:solidFill>
                <a:latin typeface="Times New Roman"/>
                <a:ea typeface="Times New Roman"/>
                <a:cs typeface="Times New Roman"/>
              </a:rPr>
              <a:t>của</a:t>
            </a:r>
            <a:r>
              <a:rPr lang="fr-FR" sz="2400" b="1" i="1" dirty="0">
                <a:solidFill>
                  <a:srgbClr val="000000"/>
                </a:solidFill>
                <a:latin typeface="Times New Roman"/>
                <a:ea typeface="Times New Roman"/>
                <a:cs typeface="Times New Roman"/>
              </a:rPr>
              <a:t> </a:t>
            </a:r>
            <a:r>
              <a:rPr lang="fr-FR" sz="2400" b="1" i="1" dirty="0" err="1">
                <a:solidFill>
                  <a:srgbClr val="000000"/>
                </a:solidFill>
                <a:latin typeface="Times New Roman"/>
                <a:ea typeface="Times New Roman"/>
                <a:cs typeface="Times New Roman"/>
              </a:rPr>
              <a:t>Gióng</a:t>
            </a:r>
            <a:endParaRPr lang="en-US" sz="2400" dirty="0">
              <a:effectLst/>
              <a:latin typeface="Times New Roman"/>
              <a:ea typeface="Calibri"/>
              <a:cs typeface="Times New Roman"/>
            </a:endParaRPr>
          </a:p>
        </p:txBody>
      </p:sp>
      <p:sp>
        <p:nvSpPr>
          <p:cNvPr id="10" name="Rectangle 9"/>
          <p:cNvSpPr/>
          <p:nvPr/>
        </p:nvSpPr>
        <p:spPr>
          <a:xfrm>
            <a:off x="-49156" y="3505398"/>
            <a:ext cx="9125242" cy="2215991"/>
          </a:xfrm>
          <a:prstGeom prst="rect">
            <a:avLst/>
          </a:prstGeom>
        </p:spPr>
        <p:txBody>
          <a:bodyPr wrap="square">
            <a:spAutoFit/>
          </a:bodyPr>
          <a:lstStyle/>
          <a:p>
            <a:pPr algn="just">
              <a:lnSpc>
                <a:spcPct val="115000"/>
              </a:lnSpc>
              <a:spcAft>
                <a:spcPts val="1000"/>
              </a:spcAft>
            </a:pPr>
            <a:r>
              <a:rPr lang="en-US" sz="2400" dirty="0" err="1">
                <a:latin typeface="Times New Roman"/>
                <a:ea typeface="Times New Roman"/>
                <a:cs typeface="Times New Roman"/>
              </a:rPr>
              <a:t>Trong</a:t>
            </a:r>
            <a:r>
              <a:rPr lang="en-US" sz="2400" dirty="0">
                <a:latin typeface="Times New Roman"/>
                <a:ea typeface="Times New Roman"/>
                <a:cs typeface="Times New Roman"/>
              </a:rPr>
              <a:t> </a:t>
            </a:r>
            <a:r>
              <a:rPr lang="en-US" sz="2400" dirty="0" err="1">
                <a:latin typeface="Times New Roman"/>
                <a:ea typeface="Times New Roman"/>
                <a:cs typeface="Times New Roman"/>
              </a:rPr>
              <a:t>khoảng</a:t>
            </a:r>
            <a:r>
              <a:rPr lang="en-US" sz="2400" dirty="0">
                <a:latin typeface="Times New Roman"/>
                <a:ea typeface="Times New Roman"/>
                <a:cs typeface="Times New Roman"/>
              </a:rPr>
              <a:t> </a:t>
            </a:r>
            <a:r>
              <a:rPr lang="en-US" sz="2400" dirty="0" err="1">
                <a:latin typeface="Times New Roman"/>
                <a:ea typeface="Times New Roman"/>
                <a:cs typeface="Times New Roman"/>
              </a:rPr>
              <a:t>thời</a:t>
            </a:r>
            <a:r>
              <a:rPr lang="en-US" sz="2400" dirty="0">
                <a:latin typeface="Times New Roman"/>
                <a:ea typeface="Times New Roman"/>
                <a:cs typeface="Times New Roman"/>
              </a:rPr>
              <a:t> </a:t>
            </a:r>
            <a:r>
              <a:rPr lang="en-US" sz="2400" dirty="0" err="1">
                <a:latin typeface="Times New Roman"/>
                <a:ea typeface="Times New Roman"/>
                <a:cs typeface="Times New Roman"/>
              </a:rPr>
              <a:t>gian</a:t>
            </a:r>
            <a:r>
              <a:rPr lang="en-US" sz="2400" dirty="0">
                <a:latin typeface="Times New Roman"/>
                <a:ea typeface="Times New Roman"/>
                <a:cs typeface="Times New Roman"/>
              </a:rPr>
              <a:t> </a:t>
            </a:r>
            <a:r>
              <a:rPr lang="en-US" sz="2400" dirty="0" err="1">
                <a:latin typeface="Times New Roman"/>
                <a:ea typeface="Times New Roman"/>
                <a:cs typeface="Times New Roman"/>
              </a:rPr>
              <a:t>và</a:t>
            </a:r>
            <a:r>
              <a:rPr lang="en-US" sz="2400" dirty="0">
                <a:latin typeface="Times New Roman"/>
                <a:ea typeface="Times New Roman"/>
                <a:cs typeface="Times New Roman"/>
              </a:rPr>
              <a:t> </a:t>
            </a:r>
            <a:r>
              <a:rPr lang="en-US" sz="2400" dirty="0" err="1">
                <a:latin typeface="Times New Roman"/>
                <a:ea typeface="Times New Roman"/>
                <a:cs typeface="Times New Roman"/>
              </a:rPr>
              <a:t>không</a:t>
            </a:r>
            <a:r>
              <a:rPr lang="en-US" sz="2400" dirty="0">
                <a:latin typeface="Times New Roman"/>
                <a:ea typeface="Times New Roman"/>
                <a:cs typeface="Times New Roman"/>
              </a:rPr>
              <a:t> </a:t>
            </a:r>
            <a:r>
              <a:rPr lang="en-US" sz="2400" dirty="0" err="1">
                <a:latin typeface="Times New Roman"/>
                <a:ea typeface="Times New Roman"/>
                <a:cs typeface="Times New Roman"/>
              </a:rPr>
              <a:t>gian</a:t>
            </a:r>
            <a:r>
              <a:rPr lang="en-US" sz="2400" dirty="0">
                <a:latin typeface="Times New Roman"/>
                <a:ea typeface="Times New Roman"/>
                <a:cs typeface="Times New Roman"/>
              </a:rPr>
              <a:t> </a:t>
            </a:r>
            <a:r>
              <a:rPr lang="en-US" sz="2400" dirty="0" err="1">
                <a:latin typeface="Times New Roman"/>
                <a:ea typeface="Times New Roman"/>
                <a:cs typeface="Times New Roman"/>
              </a:rPr>
              <a:t>đó</a:t>
            </a:r>
            <a:r>
              <a:rPr lang="en-US" sz="2400" dirty="0">
                <a:latin typeface="Times New Roman"/>
                <a:ea typeface="Times New Roman"/>
                <a:cs typeface="Times New Roman"/>
              </a:rPr>
              <a:t> </a:t>
            </a:r>
            <a:r>
              <a:rPr lang="en-US" sz="2400" dirty="0" err="1">
                <a:latin typeface="Times New Roman"/>
                <a:ea typeface="Times New Roman"/>
                <a:cs typeface="Times New Roman"/>
              </a:rPr>
              <a:t>đã</a:t>
            </a:r>
            <a:r>
              <a:rPr lang="en-US" sz="2400" dirty="0">
                <a:latin typeface="Times New Roman"/>
                <a:ea typeface="Times New Roman"/>
                <a:cs typeface="Times New Roman"/>
              </a:rPr>
              <a:t> </a:t>
            </a:r>
            <a:r>
              <a:rPr lang="en-US" sz="2400" dirty="0" err="1">
                <a:latin typeface="Times New Roman"/>
                <a:ea typeface="Times New Roman"/>
                <a:cs typeface="Times New Roman"/>
              </a:rPr>
              <a:t>xảy</a:t>
            </a:r>
            <a:r>
              <a:rPr lang="en-US" sz="2400" dirty="0">
                <a:latin typeface="Times New Roman"/>
                <a:ea typeface="Times New Roman"/>
                <a:cs typeface="Times New Roman"/>
              </a:rPr>
              <a:t> </a:t>
            </a:r>
            <a:r>
              <a:rPr lang="en-US" sz="2400" dirty="0" err="1">
                <a:latin typeface="Times New Roman"/>
                <a:ea typeface="Times New Roman"/>
                <a:cs typeface="Times New Roman"/>
              </a:rPr>
              <a:t>ra</a:t>
            </a:r>
            <a:r>
              <a:rPr lang="en-US" sz="2400" dirty="0">
                <a:latin typeface="Times New Roman"/>
                <a:ea typeface="Times New Roman"/>
                <a:cs typeface="Times New Roman"/>
              </a:rPr>
              <a:t> </a:t>
            </a:r>
            <a:r>
              <a:rPr lang="en-US" sz="2400" dirty="0" err="1">
                <a:latin typeface="Times New Roman"/>
                <a:ea typeface="Times New Roman"/>
                <a:cs typeface="Times New Roman"/>
              </a:rPr>
              <a:t>sự</a:t>
            </a:r>
            <a:r>
              <a:rPr lang="en-US" sz="2400" dirty="0">
                <a:latin typeface="Times New Roman"/>
                <a:ea typeface="Times New Roman"/>
                <a:cs typeface="Times New Roman"/>
              </a:rPr>
              <a:t> </a:t>
            </a:r>
            <a:r>
              <a:rPr lang="en-US" sz="2400" dirty="0" err="1">
                <a:latin typeface="Times New Roman"/>
                <a:ea typeface="Times New Roman"/>
                <a:cs typeface="Times New Roman"/>
              </a:rPr>
              <a:t>việc</a:t>
            </a:r>
            <a:r>
              <a:rPr lang="en-US" sz="2400" dirty="0">
                <a:latin typeface="Times New Roman"/>
                <a:ea typeface="Times New Roman"/>
                <a:cs typeface="Times New Roman"/>
              </a:rPr>
              <a:t>: </a:t>
            </a:r>
            <a:r>
              <a:rPr lang="en-US" sz="2400" dirty="0" err="1">
                <a:latin typeface="Times New Roman"/>
                <a:ea typeface="Times New Roman"/>
                <a:cs typeface="Times New Roman"/>
              </a:rPr>
              <a:t>giặc</a:t>
            </a:r>
            <a:r>
              <a:rPr lang="en-US" sz="2400" dirty="0">
                <a:latin typeface="Times New Roman"/>
                <a:ea typeface="Times New Roman"/>
                <a:cs typeface="Times New Roman"/>
              </a:rPr>
              <a:t> </a:t>
            </a:r>
            <a:r>
              <a:rPr lang="en-US" sz="2400" dirty="0" err="1">
                <a:latin typeface="Times New Roman"/>
                <a:ea typeface="Times New Roman"/>
                <a:cs typeface="Times New Roman"/>
              </a:rPr>
              <a:t>Ân</a:t>
            </a:r>
            <a:r>
              <a:rPr lang="en-US" sz="2400" dirty="0">
                <a:latin typeface="Times New Roman"/>
                <a:ea typeface="Times New Roman"/>
                <a:cs typeface="Times New Roman"/>
              </a:rPr>
              <a:t> </a:t>
            </a:r>
            <a:r>
              <a:rPr lang="en-US" sz="2400" dirty="0" err="1">
                <a:latin typeface="Times New Roman"/>
                <a:ea typeface="Times New Roman"/>
                <a:cs typeface="Times New Roman"/>
              </a:rPr>
              <a:t>đã</a:t>
            </a:r>
            <a:r>
              <a:rPr lang="en-US" sz="2400" dirty="0">
                <a:latin typeface="Times New Roman"/>
                <a:ea typeface="Times New Roman"/>
                <a:cs typeface="Times New Roman"/>
              </a:rPr>
              <a:t> </a:t>
            </a:r>
            <a:r>
              <a:rPr lang="en-US" sz="2400" dirty="0" err="1">
                <a:latin typeface="Times New Roman"/>
                <a:ea typeface="Times New Roman"/>
                <a:cs typeface="Times New Roman"/>
              </a:rPr>
              <a:t>xâm</a:t>
            </a:r>
            <a:r>
              <a:rPr lang="en-US" sz="2400" dirty="0">
                <a:latin typeface="Times New Roman"/>
                <a:ea typeface="Times New Roman"/>
                <a:cs typeface="Times New Roman"/>
              </a:rPr>
              <a:t> </a:t>
            </a:r>
            <a:r>
              <a:rPr lang="en-US" sz="2400" dirty="0" err="1">
                <a:latin typeface="Times New Roman"/>
                <a:ea typeface="Times New Roman"/>
                <a:cs typeface="Times New Roman"/>
              </a:rPr>
              <a:t>phạm</a:t>
            </a:r>
            <a:r>
              <a:rPr lang="en-US" sz="2400" dirty="0">
                <a:latin typeface="Times New Roman"/>
                <a:ea typeface="Times New Roman"/>
                <a:cs typeface="Times New Roman"/>
              </a:rPr>
              <a:t> </a:t>
            </a:r>
            <a:r>
              <a:rPr lang="en-US" sz="2400" dirty="0" err="1">
                <a:latin typeface="Times New Roman"/>
                <a:ea typeface="Times New Roman"/>
                <a:cs typeface="Times New Roman"/>
              </a:rPr>
              <a:t>bờ</a:t>
            </a:r>
            <a:r>
              <a:rPr lang="en-US" sz="2400" dirty="0">
                <a:latin typeface="Times New Roman"/>
                <a:ea typeface="Times New Roman"/>
                <a:cs typeface="Times New Roman"/>
              </a:rPr>
              <a:t> </a:t>
            </a:r>
            <a:r>
              <a:rPr lang="en-US" sz="2400" dirty="0" err="1">
                <a:latin typeface="Times New Roman"/>
                <a:ea typeface="Times New Roman"/>
                <a:cs typeface="Times New Roman"/>
              </a:rPr>
              <a:t>cõi</a:t>
            </a:r>
            <a:r>
              <a:rPr lang="en-US" sz="2400" dirty="0">
                <a:latin typeface="Times New Roman"/>
                <a:ea typeface="Times New Roman"/>
                <a:cs typeface="Times New Roman"/>
              </a:rPr>
              <a:t> </a:t>
            </a:r>
            <a:r>
              <a:rPr lang="en-US" sz="2400" dirty="0" err="1">
                <a:latin typeface="Times New Roman"/>
                <a:ea typeface="Times New Roman"/>
                <a:cs typeface="Times New Roman"/>
              </a:rPr>
              <a:t>nước</a:t>
            </a:r>
            <a:r>
              <a:rPr lang="en-US" sz="2400" dirty="0">
                <a:latin typeface="Times New Roman"/>
                <a:ea typeface="Times New Roman"/>
                <a:cs typeface="Times New Roman"/>
              </a:rPr>
              <a:t> ta. </a:t>
            </a:r>
            <a:r>
              <a:rPr lang="en-US" sz="2400" dirty="0" err="1">
                <a:latin typeface="Times New Roman"/>
                <a:ea typeface="Times New Roman"/>
                <a:cs typeface="Times New Roman"/>
              </a:rPr>
              <a:t>Thế</a:t>
            </a:r>
            <a:r>
              <a:rPr lang="en-US" sz="2400" dirty="0">
                <a:latin typeface="Times New Roman"/>
                <a:ea typeface="Times New Roman"/>
                <a:cs typeface="Times New Roman"/>
              </a:rPr>
              <a:t> </a:t>
            </a:r>
            <a:r>
              <a:rPr lang="en-US" sz="2400" dirty="0" err="1">
                <a:latin typeface="Times New Roman"/>
                <a:ea typeface="Times New Roman"/>
                <a:cs typeface="Times New Roman"/>
              </a:rPr>
              <a:t>giặc</a:t>
            </a:r>
            <a:r>
              <a:rPr lang="en-US" sz="2400" dirty="0">
                <a:latin typeface="Times New Roman"/>
                <a:ea typeface="Times New Roman"/>
                <a:cs typeface="Times New Roman"/>
              </a:rPr>
              <a:t> </a:t>
            </a:r>
            <a:r>
              <a:rPr lang="en-US" sz="2400" dirty="0" err="1">
                <a:latin typeface="Times New Roman"/>
                <a:ea typeface="Times New Roman"/>
                <a:cs typeface="Times New Roman"/>
              </a:rPr>
              <a:t>rất</a:t>
            </a:r>
            <a:r>
              <a:rPr lang="en-US" sz="2400" dirty="0">
                <a:latin typeface="Times New Roman"/>
                <a:ea typeface="Times New Roman"/>
                <a:cs typeface="Times New Roman"/>
              </a:rPr>
              <a:t> </a:t>
            </a:r>
            <a:r>
              <a:rPr lang="en-US" sz="2400" dirty="0" err="1">
                <a:latin typeface="Times New Roman"/>
                <a:ea typeface="Times New Roman"/>
                <a:cs typeface="Times New Roman"/>
              </a:rPr>
              <a:t>mạnh</a:t>
            </a:r>
            <a:r>
              <a:rPr lang="en-US" sz="2400" dirty="0">
                <a:latin typeface="Times New Roman"/>
                <a:ea typeface="Times New Roman"/>
                <a:cs typeface="Times New Roman"/>
              </a:rPr>
              <a:t>, </a:t>
            </a:r>
            <a:r>
              <a:rPr lang="en-US" sz="2400" dirty="0" err="1">
                <a:latin typeface="Times New Roman"/>
                <a:ea typeface="Times New Roman"/>
                <a:cs typeface="Times New Roman"/>
              </a:rPr>
              <a:t>đất</a:t>
            </a:r>
            <a:r>
              <a:rPr lang="en-US" sz="2400" dirty="0">
                <a:latin typeface="Times New Roman"/>
                <a:ea typeface="Times New Roman"/>
                <a:cs typeface="Times New Roman"/>
              </a:rPr>
              <a:t> </a:t>
            </a:r>
            <a:r>
              <a:rPr lang="en-US" sz="2400" dirty="0" err="1">
                <a:latin typeface="Times New Roman"/>
                <a:ea typeface="Times New Roman"/>
                <a:cs typeface="Times New Roman"/>
              </a:rPr>
              <a:t>nước</a:t>
            </a:r>
            <a:r>
              <a:rPr lang="en-US" sz="2400" dirty="0">
                <a:latin typeface="Times New Roman"/>
                <a:ea typeface="Times New Roman"/>
                <a:cs typeface="Times New Roman"/>
              </a:rPr>
              <a:t> </a:t>
            </a:r>
            <a:r>
              <a:rPr lang="en-US" sz="2400" dirty="0" err="1">
                <a:latin typeface="Times New Roman"/>
                <a:ea typeface="Times New Roman"/>
                <a:cs typeface="Times New Roman"/>
              </a:rPr>
              <a:t>ra</a:t>
            </a:r>
            <a:r>
              <a:rPr lang="en-US" sz="2400" dirty="0">
                <a:latin typeface="Times New Roman"/>
                <a:ea typeface="Times New Roman"/>
                <a:cs typeface="Times New Roman"/>
              </a:rPr>
              <a:t> </a:t>
            </a:r>
            <a:r>
              <a:rPr lang="en-US" sz="2400" dirty="0" err="1">
                <a:latin typeface="Times New Roman"/>
                <a:ea typeface="Times New Roman"/>
                <a:cs typeface="Times New Roman"/>
              </a:rPr>
              <a:t>đối</a:t>
            </a:r>
            <a:r>
              <a:rPr lang="en-US" sz="2400" dirty="0">
                <a:latin typeface="Times New Roman"/>
                <a:ea typeface="Times New Roman"/>
                <a:cs typeface="Times New Roman"/>
              </a:rPr>
              <a:t> </a:t>
            </a:r>
            <a:r>
              <a:rPr lang="en-US" sz="2400" dirty="0" err="1">
                <a:latin typeface="Times New Roman"/>
                <a:ea typeface="Times New Roman"/>
                <a:cs typeface="Times New Roman"/>
              </a:rPr>
              <a:t>diện</a:t>
            </a:r>
            <a:r>
              <a:rPr lang="en-US" sz="2400" dirty="0">
                <a:latin typeface="Times New Roman"/>
                <a:ea typeface="Times New Roman"/>
                <a:cs typeface="Times New Roman"/>
              </a:rPr>
              <a:t> </a:t>
            </a:r>
            <a:r>
              <a:rPr lang="en-US" sz="2400" dirty="0" err="1">
                <a:latin typeface="Times New Roman"/>
                <a:ea typeface="Times New Roman"/>
                <a:cs typeface="Times New Roman"/>
              </a:rPr>
              <a:t>với</a:t>
            </a:r>
            <a:r>
              <a:rPr lang="en-US" sz="2400" dirty="0">
                <a:latin typeface="Times New Roman"/>
                <a:ea typeface="Times New Roman"/>
                <a:cs typeface="Times New Roman"/>
              </a:rPr>
              <a:t> </a:t>
            </a:r>
            <a:r>
              <a:rPr lang="en-US" sz="2400" dirty="0" err="1">
                <a:latin typeface="Times New Roman"/>
                <a:ea typeface="Times New Roman"/>
                <a:cs typeface="Times New Roman"/>
              </a:rPr>
              <a:t>một</a:t>
            </a:r>
            <a:r>
              <a:rPr lang="en-US" sz="2400" dirty="0">
                <a:latin typeface="Times New Roman"/>
                <a:ea typeface="Times New Roman"/>
                <a:cs typeface="Times New Roman"/>
              </a:rPr>
              <a:t> </a:t>
            </a:r>
            <a:r>
              <a:rPr lang="en-US" sz="2400" dirty="0" err="1">
                <a:latin typeface="Times New Roman"/>
                <a:ea typeface="Times New Roman"/>
                <a:cs typeface="Times New Roman"/>
              </a:rPr>
              <a:t>mối</a:t>
            </a:r>
            <a:r>
              <a:rPr lang="en-US" sz="2400" dirty="0">
                <a:latin typeface="Times New Roman"/>
                <a:ea typeface="Times New Roman"/>
                <a:cs typeface="Times New Roman"/>
              </a:rPr>
              <a:t> </a:t>
            </a:r>
            <a:r>
              <a:rPr lang="en-US" sz="2400" dirty="0" err="1">
                <a:latin typeface="Times New Roman"/>
                <a:ea typeface="Times New Roman"/>
                <a:cs typeface="Times New Roman"/>
              </a:rPr>
              <a:t>lâm</a:t>
            </a:r>
            <a:r>
              <a:rPr lang="en-US" sz="2400" dirty="0">
                <a:latin typeface="Times New Roman"/>
                <a:ea typeface="Times New Roman"/>
                <a:cs typeface="Times New Roman"/>
              </a:rPr>
              <a:t> </a:t>
            </a:r>
            <a:r>
              <a:rPr lang="en-US" sz="2400" dirty="0" err="1">
                <a:latin typeface="Times New Roman"/>
                <a:ea typeface="Times New Roman"/>
                <a:cs typeface="Times New Roman"/>
              </a:rPr>
              <a:t>nguy</a:t>
            </a:r>
            <a:r>
              <a:rPr lang="en-US" sz="2400" dirty="0">
                <a:latin typeface="Times New Roman"/>
                <a:ea typeface="Times New Roman"/>
                <a:cs typeface="Times New Roman"/>
              </a:rPr>
              <a:t>, </a:t>
            </a:r>
            <a:r>
              <a:rPr lang="en-US" sz="2400" dirty="0" err="1">
                <a:latin typeface="Times New Roman"/>
                <a:ea typeface="Times New Roman"/>
                <a:cs typeface="Times New Roman"/>
              </a:rPr>
              <a:t>thử</a:t>
            </a:r>
            <a:r>
              <a:rPr lang="en-US" sz="2400" dirty="0">
                <a:latin typeface="Times New Roman"/>
                <a:ea typeface="Times New Roman"/>
                <a:cs typeface="Times New Roman"/>
              </a:rPr>
              <a:t> </a:t>
            </a:r>
            <a:r>
              <a:rPr lang="en-US" sz="2400" dirty="0" err="1">
                <a:latin typeface="Times New Roman"/>
                <a:ea typeface="Times New Roman"/>
                <a:cs typeface="Times New Roman"/>
              </a:rPr>
              <a:t>thách</a:t>
            </a:r>
            <a:r>
              <a:rPr lang="en-US" sz="2400" dirty="0">
                <a:latin typeface="Times New Roman"/>
                <a:ea typeface="Times New Roman"/>
                <a:cs typeface="Times New Roman"/>
              </a:rPr>
              <a:t> to </a:t>
            </a:r>
            <a:r>
              <a:rPr lang="en-US" sz="2400" dirty="0" err="1">
                <a:latin typeface="Times New Roman"/>
                <a:ea typeface="Times New Roman"/>
                <a:cs typeface="Times New Roman"/>
              </a:rPr>
              <a:t>lớn</a:t>
            </a:r>
            <a:r>
              <a:rPr lang="en-US" sz="2400" dirty="0">
                <a:latin typeface="Times New Roman"/>
                <a:ea typeface="Times New Roman"/>
                <a:cs typeface="Times New Roman"/>
              </a:rPr>
              <a:t> </a:t>
            </a:r>
            <a:r>
              <a:rPr lang="en-US" sz="2400" dirty="0" err="1">
                <a:latin typeface="Times New Roman"/>
                <a:ea typeface="Times New Roman"/>
                <a:cs typeface="Times New Roman"/>
              </a:rPr>
              <a:t>là</a:t>
            </a:r>
            <a:r>
              <a:rPr lang="en-US" sz="2400" dirty="0">
                <a:latin typeface="Times New Roman"/>
                <a:ea typeface="Times New Roman"/>
                <a:cs typeface="Times New Roman"/>
              </a:rPr>
              <a:t> </a:t>
            </a:r>
            <a:r>
              <a:rPr lang="en-US" sz="2400" dirty="0" err="1">
                <a:latin typeface="Times New Roman"/>
                <a:ea typeface="Times New Roman"/>
                <a:cs typeface="Times New Roman"/>
              </a:rPr>
              <a:t>đánh</a:t>
            </a:r>
            <a:r>
              <a:rPr lang="en-US" sz="2400" dirty="0">
                <a:latin typeface="Times New Roman"/>
                <a:ea typeface="Times New Roman"/>
                <a:cs typeface="Times New Roman"/>
              </a:rPr>
              <a:t> </a:t>
            </a:r>
            <a:r>
              <a:rPr lang="en-US" sz="2400" dirty="0" err="1">
                <a:latin typeface="Times New Roman"/>
                <a:ea typeface="Times New Roman"/>
                <a:cs typeface="Times New Roman"/>
              </a:rPr>
              <a:t>đuổi</a:t>
            </a:r>
            <a:r>
              <a:rPr lang="en-US" sz="2400" dirty="0">
                <a:latin typeface="Times New Roman"/>
                <a:ea typeface="Times New Roman"/>
                <a:cs typeface="Times New Roman"/>
              </a:rPr>
              <a:t> </a:t>
            </a:r>
            <a:r>
              <a:rPr lang="en-US" sz="2400" dirty="0" err="1">
                <a:latin typeface="Times New Roman"/>
                <a:ea typeface="Times New Roman"/>
                <a:cs typeface="Times New Roman"/>
              </a:rPr>
              <a:t>giặc</a:t>
            </a:r>
            <a:r>
              <a:rPr lang="en-US" sz="2400" dirty="0">
                <a:latin typeface="Times New Roman"/>
                <a:ea typeface="Times New Roman"/>
                <a:cs typeface="Times New Roman"/>
              </a:rPr>
              <a:t> </a:t>
            </a:r>
            <a:r>
              <a:rPr lang="en-US" sz="2400" dirty="0" err="1">
                <a:latin typeface="Times New Roman"/>
                <a:ea typeface="Times New Roman"/>
                <a:cs typeface="Times New Roman"/>
              </a:rPr>
              <a:t>ngoại</a:t>
            </a:r>
            <a:r>
              <a:rPr lang="en-US" sz="2400" dirty="0">
                <a:latin typeface="Times New Roman"/>
                <a:ea typeface="Times New Roman"/>
                <a:cs typeface="Times New Roman"/>
              </a:rPr>
              <a:t> </a:t>
            </a:r>
            <a:r>
              <a:rPr lang="en-US" sz="2400" dirty="0" err="1">
                <a:latin typeface="Times New Roman"/>
                <a:ea typeface="Times New Roman"/>
                <a:cs typeface="Times New Roman"/>
              </a:rPr>
              <a:t>xâm</a:t>
            </a:r>
            <a:r>
              <a:rPr lang="en-US" sz="2400" dirty="0">
                <a:latin typeface="Times New Roman"/>
                <a:ea typeface="Times New Roman"/>
                <a:cs typeface="Times New Roman"/>
              </a:rPr>
              <a:t>, </a:t>
            </a:r>
            <a:r>
              <a:rPr lang="en-US" sz="2400" dirty="0" err="1">
                <a:latin typeface="Times New Roman"/>
                <a:ea typeface="Times New Roman"/>
                <a:cs typeface="Times New Roman"/>
              </a:rPr>
              <a:t>giữ</a:t>
            </a:r>
            <a:r>
              <a:rPr lang="en-US" sz="2400" dirty="0">
                <a:latin typeface="Times New Roman"/>
                <a:ea typeface="Times New Roman"/>
                <a:cs typeface="Times New Roman"/>
              </a:rPr>
              <a:t> </a:t>
            </a:r>
            <a:r>
              <a:rPr lang="en-US" sz="2400" dirty="0" err="1">
                <a:latin typeface="Times New Roman"/>
                <a:ea typeface="Times New Roman"/>
                <a:cs typeface="Times New Roman"/>
              </a:rPr>
              <a:t>yên</a:t>
            </a:r>
            <a:r>
              <a:rPr lang="en-US" sz="2400" dirty="0">
                <a:latin typeface="Times New Roman"/>
                <a:ea typeface="Times New Roman"/>
                <a:cs typeface="Times New Roman"/>
              </a:rPr>
              <a:t> </a:t>
            </a:r>
            <a:r>
              <a:rPr lang="en-US" sz="2400" dirty="0" err="1">
                <a:latin typeface="Times New Roman"/>
                <a:ea typeface="Times New Roman"/>
                <a:cs typeface="Times New Roman"/>
              </a:rPr>
              <a:t>bờ</a:t>
            </a:r>
            <a:r>
              <a:rPr lang="en-US" sz="2400" dirty="0">
                <a:latin typeface="Times New Roman"/>
                <a:ea typeface="Times New Roman"/>
                <a:cs typeface="Times New Roman"/>
              </a:rPr>
              <a:t> </a:t>
            </a:r>
            <a:r>
              <a:rPr lang="en-US" sz="2400" dirty="0" err="1">
                <a:latin typeface="Times New Roman"/>
                <a:ea typeface="Times New Roman"/>
                <a:cs typeface="Times New Roman"/>
              </a:rPr>
              <a:t>cõi</a:t>
            </a:r>
            <a:r>
              <a:rPr lang="en-US" sz="2400" dirty="0">
                <a:latin typeface="Times New Roman"/>
                <a:ea typeface="Times New Roman"/>
                <a:cs typeface="Times New Roman"/>
              </a:rPr>
              <a:t>. </a:t>
            </a:r>
            <a:r>
              <a:rPr lang="en-US" sz="2400" dirty="0" err="1">
                <a:latin typeface="Times New Roman"/>
                <a:ea typeface="Times New Roman"/>
                <a:cs typeface="Times New Roman"/>
              </a:rPr>
              <a:t>Tại</a:t>
            </a:r>
            <a:r>
              <a:rPr lang="en-US" sz="2400" dirty="0">
                <a:latin typeface="Times New Roman"/>
                <a:ea typeface="Times New Roman"/>
                <a:cs typeface="Times New Roman"/>
              </a:rPr>
              <a:t> </a:t>
            </a:r>
            <a:r>
              <a:rPr lang="en-US" sz="2400" dirty="0" err="1">
                <a:latin typeface="Times New Roman"/>
                <a:ea typeface="Times New Roman"/>
                <a:cs typeface="Times New Roman"/>
              </a:rPr>
              <a:t>thời</a:t>
            </a:r>
            <a:r>
              <a:rPr lang="en-US" sz="2400" dirty="0">
                <a:latin typeface="Times New Roman"/>
                <a:ea typeface="Times New Roman"/>
                <a:cs typeface="Times New Roman"/>
              </a:rPr>
              <a:t> </a:t>
            </a:r>
            <a:r>
              <a:rPr lang="en-US" sz="2400" dirty="0" err="1">
                <a:latin typeface="Times New Roman"/>
                <a:ea typeface="Times New Roman"/>
                <a:cs typeface="Times New Roman"/>
              </a:rPr>
              <a:t>điểm</a:t>
            </a:r>
            <a:r>
              <a:rPr lang="en-US" sz="2400" dirty="0">
                <a:latin typeface="Times New Roman"/>
                <a:ea typeface="Times New Roman"/>
                <a:cs typeface="Times New Roman"/>
              </a:rPr>
              <a:t> </a:t>
            </a:r>
            <a:r>
              <a:rPr lang="en-US" sz="2400" dirty="0" err="1">
                <a:latin typeface="Times New Roman"/>
                <a:ea typeface="Times New Roman"/>
                <a:cs typeface="Times New Roman"/>
              </a:rPr>
              <a:t>này</a:t>
            </a:r>
            <a:r>
              <a:rPr lang="en-US" sz="2400" dirty="0">
                <a:latin typeface="Times New Roman"/>
                <a:ea typeface="Times New Roman"/>
                <a:cs typeface="Times New Roman"/>
              </a:rPr>
              <a:t>, </a:t>
            </a:r>
            <a:r>
              <a:rPr lang="en-US" sz="2400" dirty="0" err="1">
                <a:latin typeface="Times New Roman"/>
                <a:ea typeface="Times New Roman"/>
                <a:cs typeface="Times New Roman"/>
              </a:rPr>
              <a:t>lịch</a:t>
            </a:r>
            <a:r>
              <a:rPr lang="en-US" sz="2400" dirty="0">
                <a:latin typeface="Times New Roman"/>
                <a:ea typeface="Times New Roman"/>
                <a:cs typeface="Times New Roman"/>
              </a:rPr>
              <a:t> </a:t>
            </a:r>
            <a:r>
              <a:rPr lang="en-US" sz="2400" dirty="0" err="1">
                <a:latin typeface="Times New Roman"/>
                <a:ea typeface="Times New Roman"/>
                <a:cs typeface="Times New Roman"/>
              </a:rPr>
              <a:t>sử</a:t>
            </a:r>
            <a:r>
              <a:rPr lang="en-US" sz="2400" dirty="0">
                <a:latin typeface="Times New Roman"/>
                <a:ea typeface="Times New Roman"/>
                <a:cs typeface="Times New Roman"/>
              </a:rPr>
              <a:t> </a:t>
            </a:r>
            <a:r>
              <a:rPr lang="en-US" sz="2400" dirty="0" err="1">
                <a:latin typeface="Times New Roman"/>
                <a:ea typeface="Times New Roman"/>
                <a:cs typeface="Times New Roman"/>
              </a:rPr>
              <a:t>đòi</a:t>
            </a:r>
            <a:r>
              <a:rPr lang="en-US" sz="2400" dirty="0">
                <a:latin typeface="Times New Roman"/>
                <a:ea typeface="Times New Roman"/>
                <a:cs typeface="Times New Roman"/>
              </a:rPr>
              <a:t> </a:t>
            </a:r>
            <a:r>
              <a:rPr lang="en-US" sz="2400" dirty="0" err="1">
                <a:latin typeface="Times New Roman"/>
                <a:ea typeface="Times New Roman"/>
                <a:cs typeface="Times New Roman"/>
              </a:rPr>
              <a:t>hỏi</a:t>
            </a:r>
            <a:r>
              <a:rPr lang="en-US" sz="2400" dirty="0">
                <a:latin typeface="Times New Roman"/>
                <a:ea typeface="Times New Roman"/>
                <a:cs typeface="Times New Roman"/>
              </a:rPr>
              <a:t> </a:t>
            </a:r>
            <a:r>
              <a:rPr lang="en-US" sz="2400" dirty="0" err="1">
                <a:latin typeface="Times New Roman"/>
                <a:ea typeface="Times New Roman"/>
                <a:cs typeface="Times New Roman"/>
              </a:rPr>
              <a:t>nước</a:t>
            </a:r>
            <a:r>
              <a:rPr lang="en-US" sz="2400" dirty="0">
                <a:latin typeface="Times New Roman"/>
                <a:ea typeface="Times New Roman"/>
                <a:cs typeface="Times New Roman"/>
              </a:rPr>
              <a:t> ta </a:t>
            </a:r>
            <a:r>
              <a:rPr lang="en-US" sz="2400" dirty="0" err="1">
                <a:latin typeface="Times New Roman"/>
                <a:ea typeface="Times New Roman"/>
                <a:cs typeface="Times New Roman"/>
              </a:rPr>
              <a:t>phải</a:t>
            </a:r>
            <a:r>
              <a:rPr lang="en-US" sz="2400" dirty="0">
                <a:latin typeface="Times New Roman"/>
                <a:ea typeface="Times New Roman"/>
                <a:cs typeface="Times New Roman"/>
              </a:rPr>
              <a:t> </a:t>
            </a:r>
            <a:r>
              <a:rPr lang="en-US" sz="2400" dirty="0" err="1">
                <a:latin typeface="Times New Roman"/>
                <a:ea typeface="Times New Roman"/>
                <a:cs typeface="Times New Roman"/>
              </a:rPr>
              <a:t>có</a:t>
            </a:r>
            <a:r>
              <a:rPr lang="en-US" sz="2400" dirty="0">
                <a:latin typeface="Times New Roman"/>
                <a:ea typeface="Times New Roman"/>
                <a:cs typeface="Times New Roman"/>
              </a:rPr>
              <a:t> </a:t>
            </a:r>
            <a:r>
              <a:rPr lang="en-US" sz="2400" dirty="0" err="1">
                <a:latin typeface="Times New Roman"/>
                <a:ea typeface="Times New Roman"/>
                <a:cs typeface="Times New Roman"/>
              </a:rPr>
              <a:t>những</a:t>
            </a:r>
            <a:r>
              <a:rPr lang="en-US" sz="2400" dirty="0">
                <a:latin typeface="Times New Roman"/>
                <a:ea typeface="Times New Roman"/>
                <a:cs typeface="Times New Roman"/>
              </a:rPr>
              <a:t> </a:t>
            </a:r>
            <a:r>
              <a:rPr lang="en-US" sz="2400" dirty="0" err="1">
                <a:latin typeface="Times New Roman"/>
                <a:ea typeface="Times New Roman"/>
                <a:cs typeface="Times New Roman"/>
              </a:rPr>
              <a:t>cá</a:t>
            </a:r>
            <a:r>
              <a:rPr lang="en-US" sz="2400" dirty="0">
                <a:latin typeface="Times New Roman"/>
                <a:ea typeface="Times New Roman"/>
                <a:cs typeface="Times New Roman"/>
              </a:rPr>
              <a:t> </a:t>
            </a:r>
            <a:r>
              <a:rPr lang="en-US" sz="2400" dirty="0" err="1">
                <a:latin typeface="Times New Roman"/>
                <a:ea typeface="Times New Roman"/>
                <a:cs typeface="Times New Roman"/>
              </a:rPr>
              <a:t>nhân</a:t>
            </a:r>
            <a:r>
              <a:rPr lang="en-US" sz="2400" dirty="0">
                <a:latin typeface="Times New Roman"/>
                <a:ea typeface="Times New Roman"/>
                <a:cs typeface="Times New Roman"/>
              </a:rPr>
              <a:t> </a:t>
            </a:r>
            <a:r>
              <a:rPr lang="en-US" sz="2400" dirty="0" err="1">
                <a:latin typeface="Times New Roman"/>
                <a:ea typeface="Times New Roman"/>
                <a:cs typeface="Times New Roman"/>
              </a:rPr>
              <a:t>kiệt</a:t>
            </a:r>
            <a:r>
              <a:rPr lang="en-US" sz="2400" dirty="0">
                <a:latin typeface="Times New Roman"/>
                <a:ea typeface="Times New Roman"/>
                <a:cs typeface="Times New Roman"/>
              </a:rPr>
              <a:t> </a:t>
            </a:r>
            <a:r>
              <a:rPr lang="en-US" sz="2400" dirty="0" err="1">
                <a:latin typeface="Times New Roman"/>
                <a:ea typeface="Times New Roman"/>
                <a:cs typeface="Times New Roman"/>
              </a:rPr>
              <a:t>xuất</a:t>
            </a:r>
            <a:r>
              <a:rPr lang="en-US" sz="2400" dirty="0">
                <a:latin typeface="Times New Roman"/>
                <a:ea typeface="Times New Roman"/>
                <a:cs typeface="Times New Roman"/>
              </a:rPr>
              <a:t>, </a:t>
            </a:r>
            <a:r>
              <a:rPr lang="en-US" sz="2400" dirty="0" err="1">
                <a:latin typeface="Times New Roman"/>
                <a:ea typeface="Times New Roman"/>
                <a:cs typeface="Times New Roman"/>
              </a:rPr>
              <a:t>những</a:t>
            </a:r>
            <a:r>
              <a:rPr lang="en-US" sz="2400" dirty="0">
                <a:latin typeface="Times New Roman"/>
                <a:ea typeface="Times New Roman"/>
                <a:cs typeface="Times New Roman"/>
              </a:rPr>
              <a:t> </a:t>
            </a:r>
            <a:r>
              <a:rPr lang="en-US" sz="2400" dirty="0" err="1">
                <a:latin typeface="Times New Roman"/>
                <a:ea typeface="Times New Roman"/>
                <a:cs typeface="Times New Roman"/>
              </a:rPr>
              <a:t>người</a:t>
            </a:r>
            <a:r>
              <a:rPr lang="en-US" sz="2400" dirty="0">
                <a:latin typeface="Times New Roman"/>
                <a:ea typeface="Times New Roman"/>
                <a:cs typeface="Times New Roman"/>
              </a:rPr>
              <a:t> </a:t>
            </a:r>
            <a:r>
              <a:rPr lang="en-US" sz="2400" dirty="0" err="1">
                <a:latin typeface="Times New Roman"/>
                <a:ea typeface="Times New Roman"/>
                <a:cs typeface="Times New Roman"/>
              </a:rPr>
              <a:t>tài</a:t>
            </a:r>
            <a:r>
              <a:rPr lang="en-US" sz="2400" dirty="0">
                <a:latin typeface="Times New Roman"/>
                <a:ea typeface="Times New Roman"/>
                <a:cs typeface="Times New Roman"/>
              </a:rPr>
              <a:t> </a:t>
            </a:r>
            <a:r>
              <a:rPr lang="en-US" sz="2400" dirty="0" err="1">
                <a:latin typeface="Times New Roman"/>
                <a:ea typeface="Times New Roman"/>
                <a:cs typeface="Times New Roman"/>
              </a:rPr>
              <a:t>giỏi</a:t>
            </a:r>
            <a:r>
              <a:rPr lang="en-US" sz="2400" dirty="0">
                <a:latin typeface="Times New Roman"/>
                <a:ea typeface="Times New Roman"/>
                <a:cs typeface="Times New Roman"/>
              </a:rPr>
              <a:t> </a:t>
            </a:r>
            <a:r>
              <a:rPr lang="en-US" sz="2400" dirty="0" err="1">
                <a:latin typeface="Times New Roman"/>
                <a:ea typeface="Times New Roman"/>
                <a:cs typeface="Times New Roman"/>
              </a:rPr>
              <a:t>đánh</a:t>
            </a:r>
            <a:r>
              <a:rPr lang="en-US" sz="2400" dirty="0">
                <a:latin typeface="Times New Roman"/>
                <a:ea typeface="Times New Roman"/>
                <a:cs typeface="Times New Roman"/>
              </a:rPr>
              <a:t> </a:t>
            </a:r>
            <a:r>
              <a:rPr lang="en-US" sz="2400" dirty="0" err="1">
                <a:latin typeface="Times New Roman"/>
                <a:ea typeface="Times New Roman"/>
                <a:cs typeface="Times New Roman"/>
              </a:rPr>
              <a:t>giặc</a:t>
            </a:r>
            <a:r>
              <a:rPr lang="en-US" sz="2400" dirty="0">
                <a:latin typeface="Times New Roman"/>
                <a:ea typeface="Times New Roman"/>
                <a:cs typeface="Times New Roman"/>
              </a:rPr>
              <a:t> </a:t>
            </a:r>
            <a:r>
              <a:rPr lang="en-US" sz="2400" dirty="0" err="1">
                <a:latin typeface="Times New Roman"/>
                <a:ea typeface="Times New Roman"/>
                <a:cs typeface="Times New Roman"/>
              </a:rPr>
              <a:t>giúp</a:t>
            </a:r>
            <a:r>
              <a:rPr lang="en-US" sz="2400" dirty="0">
                <a:latin typeface="Times New Roman"/>
                <a:ea typeface="Times New Roman"/>
                <a:cs typeface="Times New Roman"/>
              </a:rPr>
              <a:t> </a:t>
            </a:r>
            <a:r>
              <a:rPr lang="en-US" sz="2400" dirty="0" err="1">
                <a:latin typeface="Times New Roman"/>
                <a:ea typeface="Times New Roman"/>
                <a:cs typeface="Times New Roman"/>
              </a:rPr>
              <a:t>dân</a:t>
            </a:r>
            <a:r>
              <a:rPr lang="en-US" sz="2400" dirty="0">
                <a:latin typeface="Times New Roman"/>
                <a:ea typeface="Times New Roman"/>
                <a:cs typeface="Times New Roman"/>
              </a:rPr>
              <a:t> </a:t>
            </a:r>
            <a:r>
              <a:rPr lang="en-US" sz="2400" dirty="0" err="1">
                <a:latin typeface="Times New Roman"/>
                <a:ea typeface="Times New Roman"/>
                <a:cs typeface="Times New Roman"/>
              </a:rPr>
              <a:t>cứu</a:t>
            </a:r>
            <a:r>
              <a:rPr lang="en-US" sz="2400" dirty="0">
                <a:latin typeface="Times New Roman"/>
                <a:ea typeface="Times New Roman"/>
                <a:cs typeface="Times New Roman"/>
              </a:rPr>
              <a:t> </a:t>
            </a:r>
            <a:r>
              <a:rPr lang="en-US" sz="2400" dirty="0" err="1">
                <a:latin typeface="Times New Roman"/>
                <a:ea typeface="Times New Roman"/>
                <a:cs typeface="Times New Roman"/>
              </a:rPr>
              <a:t>nước</a:t>
            </a:r>
            <a:r>
              <a:rPr lang="en-US" sz="2400" dirty="0">
                <a:latin typeface="Times New Roman"/>
                <a:ea typeface="Times New Roman"/>
                <a:cs typeface="Times New Roman"/>
              </a:rPr>
              <a:t>.</a:t>
            </a:r>
            <a:endParaRPr lang="en-US" sz="2400" dirty="0">
              <a:effectLst/>
              <a:latin typeface="Times New Roman"/>
              <a:ea typeface="Calibri"/>
              <a:cs typeface="Times New Roman"/>
            </a:endParaRPr>
          </a:p>
        </p:txBody>
      </p:sp>
      <p:sp>
        <p:nvSpPr>
          <p:cNvPr id="12" name="Rectangle 11"/>
          <p:cNvSpPr/>
          <p:nvPr/>
        </p:nvSpPr>
        <p:spPr>
          <a:xfrm>
            <a:off x="-44240" y="2419916"/>
            <a:ext cx="9120326" cy="461665"/>
          </a:xfrm>
          <a:prstGeom prst="rect">
            <a:avLst/>
          </a:prstGeom>
        </p:spPr>
        <p:txBody>
          <a:bodyPr wrap="square">
            <a:spAutoFit/>
          </a:bodyPr>
          <a:lstStyle/>
          <a:p>
            <a:r>
              <a:rPr lang="en-US" sz="2400" dirty="0">
                <a:latin typeface="Times New Roman"/>
                <a:ea typeface="Times New Roman"/>
              </a:rPr>
              <a:t>- </a:t>
            </a:r>
            <a:r>
              <a:rPr lang="en-US" sz="2400" dirty="0" err="1">
                <a:latin typeface="Times New Roman"/>
                <a:ea typeface="Times New Roman"/>
              </a:rPr>
              <a:t>Thời</a:t>
            </a:r>
            <a:r>
              <a:rPr lang="en-US" sz="2400" dirty="0">
                <a:latin typeface="Times New Roman"/>
                <a:ea typeface="Times New Roman"/>
              </a:rPr>
              <a:t> </a:t>
            </a:r>
            <a:r>
              <a:rPr lang="en-US" sz="2400" dirty="0" err="1">
                <a:latin typeface="Times New Roman"/>
                <a:ea typeface="Times New Roman"/>
              </a:rPr>
              <a:t>gian</a:t>
            </a:r>
            <a:r>
              <a:rPr lang="en-US" sz="2400" dirty="0">
                <a:latin typeface="Times New Roman"/>
                <a:ea typeface="Times New Roman"/>
              </a:rPr>
              <a:t>, </a:t>
            </a:r>
            <a:r>
              <a:rPr lang="en-US" sz="2400" dirty="0" err="1">
                <a:latin typeface="Times New Roman"/>
                <a:ea typeface="Times New Roman"/>
              </a:rPr>
              <a:t>địa</a:t>
            </a:r>
            <a:r>
              <a:rPr lang="en-US" sz="2400" dirty="0">
                <a:latin typeface="Times New Roman"/>
                <a:ea typeface="Times New Roman"/>
              </a:rPr>
              <a:t> </a:t>
            </a:r>
            <a:r>
              <a:rPr lang="en-US" sz="2400" dirty="0" err="1">
                <a:latin typeface="Times New Roman"/>
                <a:ea typeface="Times New Roman"/>
              </a:rPr>
              <a:t>điểm</a:t>
            </a:r>
            <a:r>
              <a:rPr lang="en-US" sz="2400" dirty="0">
                <a:latin typeface="Times New Roman"/>
                <a:ea typeface="Times New Roman"/>
              </a:rPr>
              <a:t>: </a:t>
            </a:r>
            <a:r>
              <a:rPr lang="en-US" sz="2400" dirty="0" err="1">
                <a:latin typeface="Times New Roman"/>
                <a:ea typeface="Times New Roman"/>
              </a:rPr>
              <a:t>vua</a:t>
            </a:r>
            <a:r>
              <a:rPr lang="en-US" sz="2400" dirty="0">
                <a:latin typeface="Times New Roman"/>
                <a:ea typeface="Times New Roman"/>
              </a:rPr>
              <a:t> </a:t>
            </a:r>
            <a:r>
              <a:rPr lang="en-US" sz="2400" dirty="0" err="1">
                <a:latin typeface="Times New Roman"/>
                <a:ea typeface="Times New Roman"/>
              </a:rPr>
              <a:t>Hùng</a:t>
            </a:r>
            <a:r>
              <a:rPr lang="en-US" sz="2400" dirty="0">
                <a:latin typeface="Times New Roman"/>
                <a:ea typeface="Times New Roman"/>
              </a:rPr>
              <a:t> </a:t>
            </a:r>
            <a:r>
              <a:rPr lang="en-US" sz="2400" dirty="0" err="1">
                <a:latin typeface="Times New Roman"/>
                <a:ea typeface="Times New Roman"/>
              </a:rPr>
              <a:t>thứ</a:t>
            </a:r>
            <a:r>
              <a:rPr lang="en-US" sz="2400" dirty="0">
                <a:latin typeface="Times New Roman"/>
                <a:ea typeface="Times New Roman"/>
              </a:rPr>
              <a:t> 6, </a:t>
            </a:r>
            <a:r>
              <a:rPr lang="en-US" sz="2400" dirty="0" err="1">
                <a:latin typeface="Times New Roman"/>
                <a:ea typeface="Times New Roman"/>
              </a:rPr>
              <a:t>tại</a:t>
            </a:r>
            <a:r>
              <a:rPr lang="en-US" sz="2400" dirty="0">
                <a:latin typeface="Times New Roman"/>
                <a:ea typeface="Times New Roman"/>
              </a:rPr>
              <a:t> </a:t>
            </a:r>
            <a:r>
              <a:rPr lang="en-US" sz="2400" dirty="0" err="1">
                <a:latin typeface="Times New Roman"/>
                <a:ea typeface="Times New Roman"/>
              </a:rPr>
              <a:t>làng</a:t>
            </a:r>
            <a:r>
              <a:rPr lang="en-US" sz="2400" dirty="0">
                <a:latin typeface="Times New Roman"/>
                <a:ea typeface="Times New Roman"/>
              </a:rPr>
              <a:t> </a:t>
            </a:r>
            <a:r>
              <a:rPr lang="en-US" sz="2400" dirty="0" err="1">
                <a:latin typeface="Times New Roman"/>
                <a:ea typeface="Times New Roman"/>
              </a:rPr>
              <a:t>Gióng</a:t>
            </a:r>
            <a:endParaRPr lang="en-US" sz="2400" dirty="0"/>
          </a:p>
        </p:txBody>
      </p:sp>
      <p:sp>
        <p:nvSpPr>
          <p:cNvPr id="13" name="Rectangle 12"/>
          <p:cNvSpPr/>
          <p:nvPr/>
        </p:nvSpPr>
        <p:spPr>
          <a:xfrm>
            <a:off x="4493800" y="1219528"/>
            <a:ext cx="4572000" cy="1200329"/>
          </a:xfrm>
          <a:prstGeom prst="rect">
            <a:avLst/>
          </a:prstGeom>
        </p:spPr>
        <p:txBody>
          <a:bodyPr>
            <a:spAutoFit/>
          </a:bodyPr>
          <a:lstStyle/>
          <a:p>
            <a:pPr algn="just"/>
            <a:r>
              <a:rPr lang="en-US" sz="2400" kern="100" dirty="0" err="1">
                <a:solidFill>
                  <a:srgbClr val="000000"/>
                </a:solidFill>
                <a:latin typeface="Times New Roman"/>
                <a:ea typeface="Calibri"/>
              </a:rPr>
              <a:t>N</a:t>
            </a:r>
            <a:r>
              <a:rPr lang="en-US" sz="2400" kern="100" dirty="0" err="1" smtClean="0">
                <a:solidFill>
                  <a:srgbClr val="000000"/>
                </a:solidFill>
                <a:latin typeface="Times New Roman"/>
                <a:ea typeface="Calibri"/>
              </a:rPr>
              <a:t>êu</a:t>
            </a:r>
            <a:r>
              <a:rPr lang="en-US" sz="2400" kern="100" dirty="0" smtClean="0">
                <a:solidFill>
                  <a:srgbClr val="000000"/>
                </a:solidFill>
                <a:latin typeface="Times New Roman"/>
                <a:ea typeface="Calibri"/>
              </a:rPr>
              <a:t> </a:t>
            </a:r>
            <a:r>
              <a:rPr lang="en-US" sz="2400" kern="100" dirty="0" err="1">
                <a:solidFill>
                  <a:srgbClr val="000000"/>
                </a:solidFill>
                <a:latin typeface="Times New Roman"/>
                <a:ea typeface="Calibri"/>
              </a:rPr>
              <a:t>thời</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gian</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địa</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điểm</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hoàn</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cảnh</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diễn</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ra</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các</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sự</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việc</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trong</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câu</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chuyện</a:t>
            </a:r>
            <a:r>
              <a:rPr lang="en-US" sz="2400" kern="100" dirty="0">
                <a:solidFill>
                  <a:srgbClr val="000000"/>
                </a:solidFill>
                <a:latin typeface="Times New Roman"/>
                <a:ea typeface="Calibri"/>
              </a:rPr>
              <a:t>.</a:t>
            </a:r>
            <a:endParaRPr lang="en-US" sz="2400" dirty="0"/>
          </a:p>
        </p:txBody>
      </p:sp>
      <p:pic>
        <p:nvPicPr>
          <p:cNvPr id="17" name="Picture 17" descr="Picture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8171396">
            <a:off x="3269893" y="1668492"/>
            <a:ext cx="593725" cy="629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7133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13"/>
                                        </p:tgtEl>
                                      </p:cBhvr>
                                    </p:animEffect>
                                    <p:set>
                                      <p:cBhvr>
                                        <p:cTn id="11" dur="1" fill="hold">
                                          <p:stCondLst>
                                            <p:cond delay="499"/>
                                          </p:stCondLst>
                                        </p:cTn>
                                        <p:tgtEl>
                                          <p:spTgt spid="1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10"/>
                                        </p:tgtEl>
                                      </p:cBhvr>
                                    </p:animEffect>
                                    <p:set>
                                      <p:cBhvr>
                                        <p:cTn id="24"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2" grpId="0"/>
      <p:bldP spid="13" grpId="0"/>
      <p:bldP spid="13"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304802" y="4432300"/>
            <a:ext cx="3362325" cy="2425700"/>
          </a:xfrm>
          <a:prstGeom prst="rect">
            <a:avLst/>
          </a:prstGeom>
        </p:spPr>
      </p:pic>
      <p:sp>
        <p:nvSpPr>
          <p:cNvPr id="10" name="Rectangle 9"/>
          <p:cNvSpPr/>
          <p:nvPr/>
        </p:nvSpPr>
        <p:spPr>
          <a:xfrm>
            <a:off x="3097266" y="1676402"/>
            <a:ext cx="2837508" cy="517065"/>
          </a:xfrm>
          <a:prstGeom prst="rect">
            <a:avLst/>
          </a:prstGeom>
        </p:spPr>
        <p:txBody>
          <a:bodyPr wrap="none">
            <a:spAutoFit/>
          </a:bodyPr>
          <a:lstStyle/>
          <a:p>
            <a:pPr algn="ctr">
              <a:lnSpc>
                <a:spcPct val="115000"/>
              </a:lnSpc>
            </a:pPr>
            <a:r>
              <a:rPr lang="en-US" sz="2400" b="1" dirty="0">
                <a:solidFill>
                  <a:srgbClr val="FF0000"/>
                </a:solidFill>
                <a:latin typeface="Times New Roman" panose="02020603050405020304" pitchFamily="18" charset="0"/>
                <a:ea typeface="Times New Roman" panose="02020603050405020304" pitchFamily="18" charset="0"/>
              </a:rPr>
              <a:t>PHIẾU HỌC TẬP </a:t>
            </a:r>
            <a:r>
              <a:rPr lang="en-US" sz="2400" b="1" dirty="0" smtClean="0">
                <a:solidFill>
                  <a:srgbClr val="FF0000"/>
                </a:solidFill>
                <a:latin typeface="Times New Roman" panose="02020603050405020304" pitchFamily="18" charset="0"/>
                <a:ea typeface="Times New Roman" panose="02020603050405020304" pitchFamily="18" charset="0"/>
              </a:rPr>
              <a:t>2</a:t>
            </a:r>
            <a:endParaRPr lang="en-US" sz="2400" dirty="0">
              <a:solidFill>
                <a:prstClr val="black"/>
              </a:solidFill>
              <a:latin typeface="Times New Roman" panose="02020603050405020304" pitchFamily="18" charset="0"/>
              <a:ea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271856409"/>
              </p:ext>
            </p:extLst>
          </p:nvPr>
        </p:nvGraphicFramePr>
        <p:xfrm>
          <a:off x="159360" y="2448745"/>
          <a:ext cx="8984640" cy="1589854"/>
        </p:xfrm>
        <a:graphic>
          <a:graphicData uri="http://schemas.openxmlformats.org/drawingml/2006/table">
            <a:tbl>
              <a:tblPr firstRow="1" firstCol="1" bandRow="1">
                <a:tableStyleId>{5C22544A-7EE6-4342-B048-85BDC9FD1C3A}</a:tableStyleId>
              </a:tblPr>
              <a:tblGrid>
                <a:gridCol w="4491530"/>
                <a:gridCol w="4493110"/>
              </a:tblGrid>
              <a:tr h="386528">
                <a:tc gridSpan="2">
                  <a:txBody>
                    <a:bodyPr/>
                    <a:lstStyle/>
                    <a:p>
                      <a:pPr marL="228600" algn="ctr">
                        <a:spcAft>
                          <a:spcPts val="0"/>
                        </a:spcAft>
                      </a:pPr>
                      <a:r>
                        <a:rPr lang="pt-BR" sz="2400" b="1" dirty="0">
                          <a:solidFill>
                            <a:schemeClr val="tx1"/>
                          </a:solidFill>
                          <a:effectLst/>
                          <a:latin typeface="Times New Roman" pitchFamily="18" charset="0"/>
                          <a:cs typeface="Times New Roman" pitchFamily="18" charset="0"/>
                        </a:rPr>
                        <a:t>Sự ra đời của Thánh Gióng</a:t>
                      </a:r>
                      <a:endParaRPr lang="en-US" sz="2400" b="1" dirty="0">
                        <a:solidFill>
                          <a:schemeClr val="tx1"/>
                        </a:solidFill>
                        <a:effectLst/>
                        <a:latin typeface="Times New Roman" pitchFamily="18" charset="0"/>
                        <a:ea typeface="Calibri"/>
                        <a:cs typeface="Times New Roman" pitchFamily="18" charset="0"/>
                      </a:endParaRPr>
                    </a:p>
                  </a:txBody>
                  <a:tcPr marL="51435" marR="51435" marT="0" marB="0">
                    <a:solidFill>
                      <a:schemeClr val="accent4"/>
                    </a:solidFill>
                  </a:tcPr>
                </a:tc>
                <a:tc hMerge="1">
                  <a:txBody>
                    <a:bodyPr/>
                    <a:lstStyle/>
                    <a:p>
                      <a:endParaRPr lang="en-US"/>
                    </a:p>
                  </a:txBody>
                  <a:tcPr/>
                </a:tc>
              </a:tr>
              <a:tr h="385723">
                <a:tc>
                  <a:txBody>
                    <a:bodyPr/>
                    <a:lstStyle/>
                    <a:p>
                      <a:pPr>
                        <a:lnSpc>
                          <a:spcPct val="107000"/>
                        </a:lnSpc>
                        <a:spcAft>
                          <a:spcPts val="0"/>
                        </a:spcAft>
                      </a:pPr>
                      <a:r>
                        <a:rPr lang="pt-BR" sz="2400" b="1" dirty="0">
                          <a:solidFill>
                            <a:schemeClr val="tx1"/>
                          </a:solidFill>
                          <a:effectLst/>
                          <a:latin typeface="Times New Roman" pitchFamily="18" charset="0"/>
                          <a:cs typeface="Times New Roman" pitchFamily="18" charset="0"/>
                        </a:rPr>
                        <a:t>Sự bình thường</a:t>
                      </a:r>
                      <a:endParaRPr lang="en-US" sz="2400" b="1" dirty="0">
                        <a:solidFill>
                          <a:schemeClr val="tx1"/>
                        </a:solidFill>
                        <a:effectLst/>
                        <a:latin typeface="Times New Roman" pitchFamily="18" charset="0"/>
                        <a:ea typeface="Calibri"/>
                        <a:cs typeface="Times New Roman" pitchFamily="18" charset="0"/>
                      </a:endParaRPr>
                    </a:p>
                  </a:txBody>
                  <a:tcPr marL="51435" marR="51435" marT="0" marB="0">
                    <a:solidFill>
                      <a:schemeClr val="accent2">
                        <a:lumMod val="20000"/>
                        <a:lumOff val="80000"/>
                      </a:schemeClr>
                    </a:solidFill>
                  </a:tcPr>
                </a:tc>
                <a:tc>
                  <a:txBody>
                    <a:bodyPr/>
                    <a:lstStyle/>
                    <a:p>
                      <a:pPr>
                        <a:lnSpc>
                          <a:spcPct val="107000"/>
                        </a:lnSpc>
                        <a:spcAft>
                          <a:spcPts val="0"/>
                        </a:spcAft>
                      </a:pPr>
                      <a:r>
                        <a:rPr lang="pt-BR" sz="2400" b="1" dirty="0">
                          <a:solidFill>
                            <a:schemeClr val="tx1"/>
                          </a:solidFill>
                          <a:effectLst/>
                          <a:latin typeface="Times New Roman" pitchFamily="18" charset="0"/>
                          <a:cs typeface="Times New Roman" pitchFamily="18" charset="0"/>
                        </a:rPr>
                        <a:t>Sự khác thường</a:t>
                      </a:r>
                      <a:endParaRPr lang="en-US" sz="2400" b="1" dirty="0">
                        <a:solidFill>
                          <a:schemeClr val="tx1"/>
                        </a:solidFill>
                        <a:effectLst/>
                        <a:latin typeface="Times New Roman" pitchFamily="18" charset="0"/>
                        <a:ea typeface="Calibri"/>
                        <a:cs typeface="Times New Roman" pitchFamily="18" charset="0"/>
                      </a:endParaRPr>
                    </a:p>
                  </a:txBody>
                  <a:tcPr marL="51435" marR="51435" marT="0" marB="0">
                    <a:solidFill>
                      <a:schemeClr val="accent2">
                        <a:lumMod val="20000"/>
                        <a:lumOff val="80000"/>
                      </a:schemeClr>
                    </a:solidFill>
                  </a:tcPr>
                </a:tc>
              </a:tr>
              <a:tr h="385723">
                <a:tc>
                  <a:txBody>
                    <a:bodyPr/>
                    <a:lstStyle/>
                    <a:p>
                      <a:pPr>
                        <a:lnSpc>
                          <a:spcPct val="107000"/>
                        </a:lnSpc>
                        <a:spcAft>
                          <a:spcPts val="0"/>
                        </a:spcAft>
                      </a:pPr>
                      <a:r>
                        <a:rPr lang="pt-BR" sz="2400" b="1" dirty="0">
                          <a:solidFill>
                            <a:schemeClr val="tx1"/>
                          </a:solidFill>
                          <a:effectLst/>
                          <a:latin typeface="Times New Roman" pitchFamily="18" charset="0"/>
                          <a:cs typeface="Times New Roman" pitchFamily="18" charset="0"/>
                        </a:rPr>
                        <a:t>....................................</a:t>
                      </a:r>
                      <a:endParaRPr lang="en-US" sz="2400" b="1" dirty="0">
                        <a:solidFill>
                          <a:schemeClr val="tx1"/>
                        </a:solidFill>
                        <a:effectLst/>
                        <a:latin typeface="Times New Roman" pitchFamily="18" charset="0"/>
                        <a:ea typeface="Calibri"/>
                        <a:cs typeface="Times New Roman" pitchFamily="18" charset="0"/>
                      </a:endParaRPr>
                    </a:p>
                  </a:txBody>
                  <a:tcPr marL="51435" marR="51435" marT="0" marB="0">
                    <a:solidFill>
                      <a:schemeClr val="accent2">
                        <a:lumMod val="20000"/>
                        <a:lumOff val="80000"/>
                      </a:schemeClr>
                    </a:solidFill>
                  </a:tcPr>
                </a:tc>
                <a:tc>
                  <a:txBody>
                    <a:bodyPr/>
                    <a:lstStyle/>
                    <a:p>
                      <a:pPr>
                        <a:lnSpc>
                          <a:spcPct val="107000"/>
                        </a:lnSpc>
                        <a:spcAft>
                          <a:spcPts val="0"/>
                        </a:spcAft>
                      </a:pPr>
                      <a:r>
                        <a:rPr lang="pt-BR" sz="2400" b="1" dirty="0">
                          <a:solidFill>
                            <a:schemeClr val="tx1"/>
                          </a:solidFill>
                          <a:effectLst/>
                          <a:latin typeface="Times New Roman" pitchFamily="18" charset="0"/>
                          <a:cs typeface="Times New Roman" pitchFamily="18" charset="0"/>
                        </a:rPr>
                        <a:t>....................</a:t>
                      </a:r>
                      <a:endParaRPr lang="en-US" sz="2400" b="1" dirty="0">
                        <a:solidFill>
                          <a:schemeClr val="tx1"/>
                        </a:solidFill>
                        <a:effectLst/>
                        <a:latin typeface="Times New Roman" pitchFamily="18" charset="0"/>
                        <a:ea typeface="Calibri"/>
                        <a:cs typeface="Times New Roman" pitchFamily="18" charset="0"/>
                      </a:endParaRPr>
                    </a:p>
                  </a:txBody>
                  <a:tcPr marL="51435" marR="51435" marT="0" marB="0">
                    <a:solidFill>
                      <a:schemeClr val="accent2">
                        <a:lumMod val="20000"/>
                        <a:lumOff val="80000"/>
                      </a:schemeClr>
                    </a:solidFill>
                  </a:tcPr>
                </a:tc>
              </a:tr>
              <a:tr h="408875">
                <a:tc gridSpan="2">
                  <a:txBody>
                    <a:bodyPr/>
                    <a:lstStyle/>
                    <a:p>
                      <a:pPr marL="342900" lvl="0" indent="-342900">
                        <a:lnSpc>
                          <a:spcPct val="115000"/>
                        </a:lnSpc>
                        <a:spcAft>
                          <a:spcPts val="0"/>
                        </a:spcAft>
                        <a:buFont typeface="Wingdings"/>
                        <a:buChar char=""/>
                      </a:pPr>
                      <a:r>
                        <a:rPr lang="pt-BR" sz="2400" b="1" dirty="0">
                          <a:solidFill>
                            <a:schemeClr val="tx1"/>
                          </a:solidFill>
                          <a:effectLst/>
                          <a:latin typeface="Times New Roman" pitchFamily="18" charset="0"/>
                          <a:cs typeface="Times New Roman" pitchFamily="18" charset="0"/>
                        </a:rPr>
                        <a:t>Nhận xét về sự ra đời ấy?</a:t>
                      </a:r>
                      <a:endParaRPr lang="en-US" sz="2400" b="1" dirty="0">
                        <a:solidFill>
                          <a:schemeClr val="tx1"/>
                        </a:solidFill>
                        <a:effectLst/>
                        <a:latin typeface="Times New Roman" pitchFamily="18" charset="0"/>
                        <a:ea typeface="Calibri"/>
                        <a:cs typeface="Times New Roman" pitchFamily="18" charset="0"/>
                      </a:endParaRPr>
                    </a:p>
                  </a:txBody>
                  <a:tcPr marL="51435" marR="51435" marT="0" marB="0">
                    <a:solidFill>
                      <a:schemeClr val="accent2">
                        <a:lumMod val="20000"/>
                        <a:lumOff val="80000"/>
                      </a:schemeClr>
                    </a:solidFill>
                  </a:tcPr>
                </a:tc>
                <a:tc hMerge="1">
                  <a:txBody>
                    <a:bodyPr/>
                    <a:lstStyle/>
                    <a:p>
                      <a:endParaRPr lang="en-US"/>
                    </a:p>
                  </a:txBody>
                  <a:tcPr/>
                </a:tc>
              </a:tr>
            </a:tbl>
          </a:graphicData>
        </a:graphic>
      </p:graphicFrame>
      <p:cxnSp>
        <p:nvCxnSpPr>
          <p:cNvPr id="4" name="Straight Connector 3"/>
          <p:cNvCxnSpPr>
            <a:endCxn id="2" idx="2"/>
          </p:cNvCxnSpPr>
          <p:nvPr/>
        </p:nvCxnSpPr>
        <p:spPr>
          <a:xfrm>
            <a:off x="4650297" y="2861181"/>
            <a:ext cx="1384" cy="1177418"/>
          </a:xfrm>
          <a:prstGeom prst="line">
            <a:avLst/>
          </a:prstGeom>
        </p:spPr>
        <p:style>
          <a:lnRef idx="1">
            <a:schemeClr val="accent1"/>
          </a:lnRef>
          <a:fillRef idx="0">
            <a:schemeClr val="accent1"/>
          </a:fillRef>
          <a:effectRef idx="0">
            <a:schemeClr val="accent1"/>
          </a:effectRef>
          <a:fontRef idx="minor">
            <a:schemeClr val="tx1"/>
          </a:fontRef>
        </p:style>
      </p:cxnSp>
      <p:sp>
        <p:nvSpPr>
          <p:cNvPr id="7" name="Plaque 6"/>
          <p:cNvSpPr/>
          <p:nvPr/>
        </p:nvSpPr>
        <p:spPr>
          <a:xfrm>
            <a:off x="2083776" y="467"/>
            <a:ext cx="5715000" cy="533383"/>
          </a:xfrm>
          <a:prstGeom prst="plaqu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FF0000"/>
                </a:solidFill>
                <a:latin typeface="Times New Roman" pitchFamily="18" charset="0"/>
                <a:cs typeface="Times New Roman" pitchFamily="18" charset="0"/>
              </a:rPr>
              <a:t>Tiết</a:t>
            </a:r>
            <a:r>
              <a:rPr lang="en-US" sz="2400" b="1" dirty="0" smtClean="0">
                <a:solidFill>
                  <a:srgbClr val="FF0000"/>
                </a:solidFill>
                <a:latin typeface="Times New Roman" pitchFamily="18" charset="0"/>
                <a:cs typeface="Times New Roman" pitchFamily="18" charset="0"/>
              </a:rPr>
              <a:t> 73-74: </a:t>
            </a:r>
            <a:r>
              <a:rPr lang="en-US" sz="2400" b="1" dirty="0" err="1" smtClean="0">
                <a:solidFill>
                  <a:srgbClr val="FF0000"/>
                </a:solidFill>
                <a:latin typeface="Times New Roman" pitchFamily="18" charset="0"/>
                <a:cs typeface="Times New Roman" pitchFamily="18" charset="0"/>
              </a:rPr>
              <a:t>Văn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bản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Thánh</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Gióng</a:t>
            </a:r>
            <a:r>
              <a:rPr lang="en-US" sz="2400" b="1" dirty="0" smtClean="0">
                <a:solidFill>
                  <a:srgbClr val="FF0000"/>
                </a:solidFill>
                <a:latin typeface="Times New Roman" pitchFamily="18" charset="0"/>
                <a:cs typeface="Times New Roman" pitchFamily="18" charset="0"/>
              </a:rPr>
              <a:t>  </a:t>
            </a:r>
            <a:endParaRPr lang="en-US" sz="2400" dirty="0">
              <a:solidFill>
                <a:srgbClr val="FF0000"/>
              </a:solidFill>
              <a:latin typeface="Times New Roman" pitchFamily="18" charset="0"/>
              <a:cs typeface="Times New Roman" pitchFamily="18" charset="0"/>
            </a:endParaRPr>
          </a:p>
        </p:txBody>
      </p:sp>
      <p:sp>
        <p:nvSpPr>
          <p:cNvPr id="8" name="Rectangle 7"/>
          <p:cNvSpPr/>
          <p:nvPr/>
        </p:nvSpPr>
        <p:spPr>
          <a:xfrm>
            <a:off x="0" y="533850"/>
            <a:ext cx="4572000" cy="1070037"/>
          </a:xfrm>
          <a:prstGeom prst="rect">
            <a:avLst/>
          </a:prstGeom>
        </p:spPr>
        <p:txBody>
          <a:bodyPr>
            <a:spAutoFit/>
          </a:bodyPr>
          <a:lstStyle/>
          <a:p>
            <a:pPr algn="just">
              <a:lnSpc>
                <a:spcPct val="115000"/>
              </a:lnSpc>
              <a:spcAft>
                <a:spcPts val="1000"/>
              </a:spcAft>
            </a:pPr>
            <a:r>
              <a:rPr lang="en-US" sz="2400" b="1" dirty="0" smtClean="0">
                <a:latin typeface="Times New Roman"/>
                <a:ea typeface="Times New Roman"/>
                <a:cs typeface="Times New Roman"/>
              </a:rPr>
              <a:t>2. </a:t>
            </a:r>
            <a:r>
              <a:rPr lang="en-US" sz="2400" b="1" dirty="0" err="1">
                <a:latin typeface="Times New Roman"/>
                <a:ea typeface="Times New Roman"/>
                <a:cs typeface="Times New Roman"/>
              </a:rPr>
              <a:t>Tìm</a:t>
            </a:r>
            <a:r>
              <a:rPr lang="en-US" sz="2400" b="1" dirty="0">
                <a:latin typeface="Times New Roman"/>
                <a:ea typeface="Times New Roman"/>
                <a:cs typeface="Times New Roman"/>
              </a:rPr>
              <a:t> </a:t>
            </a:r>
            <a:r>
              <a:rPr lang="en-US" sz="2400" b="1" dirty="0" err="1">
                <a:latin typeface="Times New Roman"/>
                <a:ea typeface="Times New Roman"/>
                <a:cs typeface="Times New Roman"/>
              </a:rPr>
              <a:t>hiểu</a:t>
            </a:r>
            <a:r>
              <a:rPr lang="en-US" sz="2400" b="1" dirty="0">
                <a:latin typeface="Times New Roman"/>
                <a:ea typeface="Times New Roman"/>
                <a:cs typeface="Times New Roman"/>
              </a:rPr>
              <a:t> chi </a:t>
            </a:r>
            <a:r>
              <a:rPr lang="en-US" sz="2400" b="1" dirty="0" err="1">
                <a:latin typeface="Times New Roman"/>
                <a:ea typeface="Times New Roman"/>
                <a:cs typeface="Times New Roman"/>
              </a:rPr>
              <a:t>tiết</a:t>
            </a:r>
            <a:endParaRPr lang="en-US" sz="2400" dirty="0">
              <a:latin typeface="Times New Roman"/>
              <a:ea typeface="Calibri"/>
              <a:cs typeface="Times New Roman"/>
            </a:endParaRPr>
          </a:p>
          <a:p>
            <a:pPr algn="just">
              <a:lnSpc>
                <a:spcPct val="115000"/>
              </a:lnSpc>
              <a:spcAft>
                <a:spcPts val="1000"/>
              </a:spcAft>
            </a:pPr>
            <a:r>
              <a:rPr lang="fr-FR" sz="2400" b="1" i="1" dirty="0" smtClean="0">
                <a:latin typeface="Times New Roman"/>
                <a:ea typeface="Times New Roman"/>
                <a:cs typeface="Times New Roman"/>
              </a:rPr>
              <a:t>a.</a:t>
            </a:r>
            <a:r>
              <a:rPr lang="fr-FR" sz="2400" i="1" dirty="0" smtClean="0">
                <a:latin typeface="Times New Roman"/>
                <a:ea typeface="Times New Roman"/>
                <a:cs typeface="Times New Roman"/>
              </a:rPr>
              <a:t> </a:t>
            </a:r>
            <a:r>
              <a:rPr lang="fr-FR" sz="2400" b="1" i="1" dirty="0" err="1">
                <a:solidFill>
                  <a:srgbClr val="000000"/>
                </a:solidFill>
                <a:latin typeface="Times New Roman"/>
                <a:ea typeface="Times New Roman"/>
                <a:cs typeface="Times New Roman"/>
              </a:rPr>
              <a:t>Sự</a:t>
            </a:r>
            <a:r>
              <a:rPr lang="fr-FR" sz="2400" b="1" i="1" dirty="0">
                <a:solidFill>
                  <a:srgbClr val="000000"/>
                </a:solidFill>
                <a:latin typeface="Times New Roman"/>
                <a:ea typeface="Times New Roman"/>
                <a:cs typeface="Times New Roman"/>
              </a:rPr>
              <a:t> ra </a:t>
            </a:r>
            <a:r>
              <a:rPr lang="fr-FR" sz="2400" b="1" i="1" dirty="0" err="1">
                <a:solidFill>
                  <a:srgbClr val="000000"/>
                </a:solidFill>
                <a:latin typeface="Times New Roman"/>
                <a:ea typeface="Times New Roman"/>
                <a:cs typeface="Times New Roman"/>
              </a:rPr>
              <a:t>đời</a:t>
            </a:r>
            <a:r>
              <a:rPr lang="fr-FR" sz="2400" b="1" i="1" dirty="0">
                <a:solidFill>
                  <a:srgbClr val="000000"/>
                </a:solidFill>
                <a:latin typeface="Times New Roman"/>
                <a:ea typeface="Times New Roman"/>
                <a:cs typeface="Times New Roman"/>
              </a:rPr>
              <a:t> </a:t>
            </a:r>
            <a:r>
              <a:rPr lang="fr-FR" sz="2400" b="1" i="1" dirty="0" err="1">
                <a:solidFill>
                  <a:srgbClr val="000000"/>
                </a:solidFill>
                <a:latin typeface="Times New Roman"/>
                <a:ea typeface="Times New Roman"/>
                <a:cs typeface="Times New Roman"/>
              </a:rPr>
              <a:t>của</a:t>
            </a:r>
            <a:r>
              <a:rPr lang="fr-FR" sz="2400" b="1" i="1" dirty="0">
                <a:solidFill>
                  <a:srgbClr val="000000"/>
                </a:solidFill>
                <a:latin typeface="Times New Roman"/>
                <a:ea typeface="Times New Roman"/>
                <a:cs typeface="Times New Roman"/>
              </a:rPr>
              <a:t> </a:t>
            </a:r>
            <a:r>
              <a:rPr lang="fr-FR" sz="2400" b="1" i="1" dirty="0" err="1">
                <a:solidFill>
                  <a:srgbClr val="000000"/>
                </a:solidFill>
                <a:latin typeface="Times New Roman"/>
                <a:ea typeface="Times New Roman"/>
                <a:cs typeface="Times New Roman"/>
              </a:rPr>
              <a:t>Gióng</a:t>
            </a:r>
            <a:endParaRPr lang="en-US" sz="2400" dirty="0">
              <a:effectLst/>
              <a:latin typeface="Times New Roman"/>
              <a:ea typeface="Calibri"/>
              <a:cs typeface="Times New Roman"/>
            </a:endParaRPr>
          </a:p>
        </p:txBody>
      </p:sp>
      <p:sp>
        <p:nvSpPr>
          <p:cNvPr id="11" name="Rectangle 10"/>
          <p:cNvSpPr/>
          <p:nvPr/>
        </p:nvSpPr>
        <p:spPr>
          <a:xfrm>
            <a:off x="4572000" y="799975"/>
            <a:ext cx="4572000" cy="830997"/>
          </a:xfrm>
          <a:prstGeom prst="rect">
            <a:avLst/>
          </a:prstGeom>
        </p:spPr>
        <p:txBody>
          <a:bodyPr>
            <a:spAutoFit/>
          </a:bodyPr>
          <a:lstStyle/>
          <a:p>
            <a:pPr lvl="0"/>
            <a:r>
              <a:rPr lang="pt-BR" sz="2400" dirty="0">
                <a:latin typeface="Times New Roman" panose="02020603050405020304" pitchFamily="18" charset="0"/>
                <a:cs typeface="Times New Roman" panose="02020603050405020304" pitchFamily="18" charset="0"/>
              </a:rPr>
              <a:t>Đọc thầm phần1 của văn bản truyện: từ đầu đến “…</a:t>
            </a:r>
            <a:r>
              <a:rPr lang="pt-BR" sz="2400" i="1" dirty="0">
                <a:latin typeface="Times New Roman" panose="02020603050405020304" pitchFamily="18" charset="0"/>
                <a:cs typeface="Times New Roman" panose="02020603050405020304" pitchFamily="18" charset="0"/>
              </a:rPr>
              <a:t>nằm đấy</a:t>
            </a:r>
            <a:r>
              <a:rPr lang="pt-BR" sz="2400" dirty="0">
                <a:latin typeface="Times New Roman" panose="02020603050405020304" pitchFamily="18" charset="0"/>
                <a:cs typeface="Times New Roman" panose="02020603050405020304" pitchFamily="18" charset="0"/>
              </a:rPr>
              <a:t>”. </a:t>
            </a:r>
            <a:endParaRPr lang="en-US" sz="2400" dirty="0"/>
          </a:p>
        </p:txBody>
      </p:sp>
    </p:spTree>
    <p:extLst>
      <p:ext uri="{BB962C8B-B14F-4D97-AF65-F5344CB8AC3E}">
        <p14:creationId xmlns:p14="http://schemas.microsoft.com/office/powerpoint/2010/main" val="223598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1"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43256" y="1620130"/>
            <a:ext cx="2274278" cy="2028092"/>
          </a:xfrm>
          <a:prstGeom prst="ellipse">
            <a:avLst/>
          </a:prstGeom>
          <a:solidFill>
            <a:srgbClr val="00B0F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228600"/>
            <a:r>
              <a:rPr lang="pt-BR" sz="2800" b="1" dirty="0">
                <a:solidFill>
                  <a:schemeClr val="bg1"/>
                </a:solidFill>
                <a:latin typeface="Times New Roman" pitchFamily="18" charset="0"/>
                <a:cs typeface="Times New Roman" pitchFamily="18" charset="0"/>
              </a:rPr>
              <a:t>Sự ra đời của Thánh Gióng</a:t>
            </a:r>
            <a:endParaRPr lang="en-US" sz="2800" b="1" dirty="0">
              <a:solidFill>
                <a:schemeClr val="bg1"/>
              </a:solidFill>
              <a:latin typeface="Times New Roman" pitchFamily="18" charset="0"/>
              <a:ea typeface="Calibri"/>
              <a:cs typeface="Times New Roman" pitchFamily="18" charset="0"/>
            </a:endParaRPr>
          </a:p>
        </p:txBody>
      </p:sp>
      <p:sp>
        <p:nvSpPr>
          <p:cNvPr id="5" name="Rounded Rectangle 4"/>
          <p:cNvSpPr/>
          <p:nvPr/>
        </p:nvSpPr>
        <p:spPr>
          <a:xfrm>
            <a:off x="2761373" y="406791"/>
            <a:ext cx="6022143" cy="119341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r>
              <a:rPr lang="pt-BR" sz="2400" b="1" dirty="0" smtClean="0">
                <a:solidFill>
                  <a:prstClr val="black"/>
                </a:solidFill>
                <a:latin typeface="Times New Roman"/>
                <a:ea typeface="Calibri"/>
                <a:cs typeface="Times New Roman"/>
              </a:rPr>
              <a:t>Có </a:t>
            </a:r>
            <a:r>
              <a:rPr lang="pt-BR" sz="2400" b="1" dirty="0">
                <a:solidFill>
                  <a:prstClr val="black"/>
                </a:solidFill>
                <a:latin typeface="Times New Roman"/>
                <a:ea typeface="Calibri"/>
                <a:cs typeface="Times New Roman"/>
              </a:rPr>
              <a:t>hai vợ chồng ông lão chăm chỉ làm ăn và phúc đức</a:t>
            </a:r>
            <a:r>
              <a:rPr lang="pt-BR" sz="2400" b="1" i="1" dirty="0">
                <a:solidFill>
                  <a:prstClr val="black"/>
                </a:solidFill>
                <a:latin typeface="Times New Roman"/>
                <a:ea typeface="Calibri"/>
                <a:cs typeface="Times New Roman"/>
              </a:rPr>
              <a:t>.</a:t>
            </a:r>
            <a:endParaRPr lang="en-US" sz="2400" b="1" dirty="0">
              <a:solidFill>
                <a:prstClr val="black"/>
              </a:solidFill>
              <a:ea typeface="Calibri"/>
              <a:cs typeface="Times New Roman"/>
            </a:endParaRPr>
          </a:p>
        </p:txBody>
      </p:sp>
      <p:sp>
        <p:nvSpPr>
          <p:cNvPr id="6" name="Rounded Rectangle 5"/>
          <p:cNvSpPr/>
          <p:nvPr/>
        </p:nvSpPr>
        <p:spPr>
          <a:xfrm>
            <a:off x="2778391" y="4079605"/>
            <a:ext cx="5934786" cy="182880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pPr>
            <a:r>
              <a:rPr lang="pt-BR" sz="2400" b="1" dirty="0" smtClean="0">
                <a:solidFill>
                  <a:prstClr val="black"/>
                </a:solidFill>
                <a:latin typeface="Times New Roman"/>
                <a:ea typeface="Calibri"/>
                <a:cs typeface="Times New Roman"/>
              </a:rPr>
              <a:t>+ bà </a:t>
            </a:r>
            <a:r>
              <a:rPr lang="pt-BR" sz="2400" b="1" dirty="0">
                <a:solidFill>
                  <a:prstClr val="black"/>
                </a:solidFill>
                <a:latin typeface="Times New Roman"/>
                <a:ea typeface="Calibri"/>
                <a:cs typeface="Times New Roman"/>
              </a:rPr>
              <a:t>mẹ ướm vết chân lạ, về thụ thai.</a:t>
            </a:r>
            <a:endParaRPr lang="en-US" sz="2400" b="1" dirty="0">
              <a:solidFill>
                <a:prstClr val="black"/>
              </a:solidFill>
              <a:ea typeface="Calibri"/>
              <a:cs typeface="Times New Roman"/>
            </a:endParaRPr>
          </a:p>
          <a:p>
            <a:pPr>
              <a:lnSpc>
                <a:spcPct val="107000"/>
              </a:lnSpc>
            </a:pPr>
            <a:r>
              <a:rPr lang="pt-BR" sz="2400" b="1" dirty="0">
                <a:solidFill>
                  <a:prstClr val="black"/>
                </a:solidFill>
                <a:latin typeface="Times New Roman"/>
                <a:ea typeface="Calibri"/>
                <a:cs typeface="Times New Roman"/>
              </a:rPr>
              <a:t>+ mười hai tháng sau  sinh một cậu bé ....</a:t>
            </a:r>
            <a:endParaRPr lang="en-US" sz="2400" b="1" dirty="0">
              <a:solidFill>
                <a:prstClr val="black"/>
              </a:solidFill>
              <a:ea typeface="Calibri"/>
              <a:cs typeface="Times New Roman"/>
            </a:endParaRPr>
          </a:p>
          <a:p>
            <a:pPr algn="just">
              <a:lnSpc>
                <a:spcPct val="107000"/>
              </a:lnSpc>
            </a:pPr>
            <a:r>
              <a:rPr lang="pt-BR" sz="2400" b="1" dirty="0">
                <a:solidFill>
                  <a:prstClr val="black"/>
                </a:solidFill>
                <a:latin typeface="Times New Roman"/>
                <a:ea typeface="Calibri"/>
                <a:cs typeface="Times New Roman"/>
              </a:rPr>
              <a:t> + lên ba vẫn không biết nói, biết cười,  chẳng biết đi, cứ đặt đâu thì nằm đấy.</a:t>
            </a:r>
            <a:endParaRPr lang="en-US" sz="2400" b="1" dirty="0">
              <a:solidFill>
                <a:prstClr val="black"/>
              </a:solidFill>
              <a:ea typeface="Calibri"/>
              <a:cs typeface="Times New Roman"/>
            </a:endParaRPr>
          </a:p>
        </p:txBody>
      </p:sp>
      <p:sp>
        <p:nvSpPr>
          <p:cNvPr id="7" name="Rounded Rectangle 6"/>
          <p:cNvSpPr/>
          <p:nvPr/>
        </p:nvSpPr>
        <p:spPr>
          <a:xfrm>
            <a:off x="334110" y="4349262"/>
            <a:ext cx="2092570" cy="121333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a:solidFill>
                  <a:schemeClr val="bg1"/>
                </a:solidFill>
                <a:latin typeface="Times New Roman" pitchFamily="18" charset="0"/>
                <a:cs typeface="Times New Roman" pitchFamily="18" charset="0"/>
              </a:rPr>
              <a:t>Sự khác thường</a:t>
            </a:r>
            <a:r>
              <a:rPr lang="pt-BR" sz="2800" b="1" dirty="0">
                <a:solidFill>
                  <a:schemeClr val="bg1"/>
                </a:solidFill>
              </a:rPr>
              <a:t>:</a:t>
            </a:r>
            <a:endParaRPr lang="en-US" sz="2800" b="1" dirty="0">
              <a:solidFill>
                <a:schemeClr val="bg1"/>
              </a:solidFill>
            </a:endParaRPr>
          </a:p>
        </p:txBody>
      </p:sp>
      <p:sp>
        <p:nvSpPr>
          <p:cNvPr id="8" name="Rounded Rectangle 7"/>
          <p:cNvSpPr/>
          <p:nvPr/>
        </p:nvSpPr>
        <p:spPr>
          <a:xfrm>
            <a:off x="152401" y="406790"/>
            <a:ext cx="2274278" cy="1008184"/>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a:solidFill>
                  <a:schemeClr val="bg1"/>
                </a:solidFill>
                <a:latin typeface="Times New Roman" pitchFamily="18" charset="0"/>
                <a:cs typeface="Times New Roman" pitchFamily="18" charset="0"/>
              </a:rPr>
              <a:t>Sự bình thường: </a:t>
            </a:r>
            <a:endParaRPr lang="en-US" sz="2800" b="1" dirty="0">
              <a:solidFill>
                <a:schemeClr val="bg1"/>
              </a:solidFill>
              <a:latin typeface="Times New Roman" pitchFamily="18" charset="0"/>
              <a:cs typeface="Times New Roman" pitchFamily="18" charset="0"/>
            </a:endParaRPr>
          </a:p>
        </p:txBody>
      </p:sp>
      <p:sp>
        <p:nvSpPr>
          <p:cNvPr id="9" name="Rounded Rectangle 8"/>
          <p:cNvSpPr/>
          <p:nvPr/>
        </p:nvSpPr>
        <p:spPr>
          <a:xfrm>
            <a:off x="2778391" y="2051539"/>
            <a:ext cx="6022710" cy="159433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i="1" dirty="0">
                <a:solidFill>
                  <a:prstClr val="black"/>
                </a:solidFill>
                <a:latin typeface="Times New Roman" pitchFamily="18" charset="0"/>
                <a:cs typeface="Times New Roman" pitchFamily="18" charset="0"/>
              </a:rPr>
              <a:t>Sự ra đời của Thánh Gióng kì lạ, khác </a:t>
            </a:r>
            <a:r>
              <a:rPr lang="pt-BR" sz="2400" b="1" i="1" dirty="0" smtClean="0">
                <a:solidFill>
                  <a:prstClr val="black"/>
                </a:solidFill>
                <a:latin typeface="Times New Roman" pitchFamily="18" charset="0"/>
                <a:cs typeface="Times New Roman" pitchFamily="18" charset="0"/>
              </a:rPr>
              <a:t>thường=&gt; x</a:t>
            </a:r>
            <a:r>
              <a:rPr lang="en-US" sz="2400" b="1" i="1" dirty="0" err="1">
                <a:solidFill>
                  <a:prstClr val="black"/>
                </a:solidFill>
                <a:latin typeface="Times New Roman" pitchFamily="18" charset="0"/>
                <a:cs typeface="Times New Roman" pitchFamily="18" charset="0"/>
              </a:rPr>
              <a:t>uất</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thân</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bình</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dị</a:t>
            </a:r>
            <a:r>
              <a:rPr lang="pt-BR" sz="2400" b="1" i="1" dirty="0">
                <a:solidFill>
                  <a:prstClr val="black"/>
                </a:solidFill>
                <a:latin typeface="Times New Roman" pitchFamily="18" charset="0"/>
                <a:cs typeface="Times New Roman" pitchFamily="18" charset="0"/>
              </a:rPr>
              <a:t>, gần gũi - người </a:t>
            </a:r>
            <a:r>
              <a:rPr lang="en-US" sz="2400" b="1" i="1" dirty="0" err="1">
                <a:solidFill>
                  <a:prstClr val="black"/>
                </a:solidFill>
                <a:latin typeface="Times New Roman" pitchFamily="18" charset="0"/>
                <a:cs typeface="Times New Roman" pitchFamily="18" charset="0"/>
              </a:rPr>
              <a:t>anh</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hùng</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của</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nhân</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dân</a:t>
            </a:r>
            <a:r>
              <a:rPr lang="en-US" sz="2400" b="1" dirty="0">
                <a:solidFill>
                  <a:prstClr val="black"/>
                </a:solidFill>
                <a:latin typeface="Times New Roman" pitchFamily="18" charset="0"/>
                <a:cs typeface="Times New Roman" pitchFamily="18" charset="0"/>
              </a:rPr>
              <a:t>.</a:t>
            </a:r>
          </a:p>
        </p:txBody>
      </p:sp>
      <p:cxnSp>
        <p:nvCxnSpPr>
          <p:cNvPr id="11" name="Straight Arrow Connector 10"/>
          <p:cNvCxnSpPr>
            <a:stCxn id="8" idx="3"/>
          </p:cNvCxnSpPr>
          <p:nvPr/>
        </p:nvCxnSpPr>
        <p:spPr>
          <a:xfrm>
            <a:off x="2426679" y="910882"/>
            <a:ext cx="351712"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2" name="Straight Arrow Connector 11"/>
          <p:cNvCxnSpPr/>
          <p:nvPr/>
        </p:nvCxnSpPr>
        <p:spPr>
          <a:xfrm>
            <a:off x="2426691" y="2588455"/>
            <a:ext cx="351712"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3" name="Straight Arrow Connector 12"/>
          <p:cNvCxnSpPr/>
          <p:nvPr/>
        </p:nvCxnSpPr>
        <p:spPr>
          <a:xfrm>
            <a:off x="2426691" y="4955931"/>
            <a:ext cx="351712"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160168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que 5"/>
          <p:cNvSpPr/>
          <p:nvPr/>
        </p:nvSpPr>
        <p:spPr>
          <a:xfrm>
            <a:off x="2590800" y="467"/>
            <a:ext cx="5715000" cy="533383"/>
          </a:xfrm>
          <a:prstGeom prst="plaqu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FF0000"/>
                </a:solidFill>
                <a:latin typeface="Times New Roman" pitchFamily="18" charset="0"/>
                <a:cs typeface="Times New Roman" pitchFamily="18" charset="0"/>
              </a:rPr>
              <a:t>Tiết</a:t>
            </a:r>
            <a:r>
              <a:rPr lang="en-US" sz="2400" b="1" dirty="0" smtClean="0">
                <a:solidFill>
                  <a:srgbClr val="FF0000"/>
                </a:solidFill>
                <a:latin typeface="Times New Roman" pitchFamily="18" charset="0"/>
                <a:cs typeface="Times New Roman" pitchFamily="18" charset="0"/>
              </a:rPr>
              <a:t> 73-74: </a:t>
            </a:r>
            <a:r>
              <a:rPr lang="en-US" sz="2400" b="1" dirty="0" err="1" smtClean="0">
                <a:solidFill>
                  <a:srgbClr val="FF0000"/>
                </a:solidFill>
                <a:latin typeface="Times New Roman" pitchFamily="18" charset="0"/>
                <a:cs typeface="Times New Roman" pitchFamily="18" charset="0"/>
              </a:rPr>
              <a:t>Văn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bản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Thánh</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Gióng</a:t>
            </a:r>
            <a:r>
              <a:rPr lang="en-US" sz="2400" b="1" dirty="0" smtClean="0">
                <a:solidFill>
                  <a:srgbClr val="FF0000"/>
                </a:solidFill>
                <a:latin typeface="Times New Roman" pitchFamily="18" charset="0"/>
                <a:cs typeface="Times New Roman" pitchFamily="18" charset="0"/>
              </a:rPr>
              <a:t>  </a:t>
            </a:r>
            <a:endParaRPr lang="en-US" sz="2400" dirty="0">
              <a:solidFill>
                <a:srgbClr val="FF0000"/>
              </a:solidFill>
              <a:latin typeface="Times New Roman" pitchFamily="18" charset="0"/>
              <a:cs typeface="Times New Roman" pitchFamily="18" charset="0"/>
            </a:endParaRPr>
          </a:p>
        </p:txBody>
      </p:sp>
      <p:sp>
        <p:nvSpPr>
          <p:cNvPr id="4" name="Rectangle 3"/>
          <p:cNvSpPr/>
          <p:nvPr/>
        </p:nvSpPr>
        <p:spPr>
          <a:xfrm>
            <a:off x="-84406" y="586525"/>
            <a:ext cx="4572000" cy="1070037"/>
          </a:xfrm>
          <a:prstGeom prst="rect">
            <a:avLst/>
          </a:prstGeom>
        </p:spPr>
        <p:txBody>
          <a:bodyPr>
            <a:spAutoFit/>
          </a:bodyPr>
          <a:lstStyle/>
          <a:p>
            <a:pPr algn="just">
              <a:lnSpc>
                <a:spcPct val="115000"/>
              </a:lnSpc>
              <a:spcAft>
                <a:spcPts val="1000"/>
              </a:spcAft>
            </a:pPr>
            <a:r>
              <a:rPr lang="en-US" sz="2400" b="1" dirty="0" smtClean="0">
                <a:solidFill>
                  <a:prstClr val="black"/>
                </a:solidFill>
                <a:latin typeface="Times New Roman"/>
                <a:ea typeface="Times New Roman"/>
                <a:cs typeface="Times New Roman"/>
              </a:rPr>
              <a:t>2. </a:t>
            </a:r>
            <a:r>
              <a:rPr lang="en-US" sz="2400" b="1" dirty="0" err="1">
                <a:solidFill>
                  <a:prstClr val="black"/>
                </a:solidFill>
                <a:latin typeface="Times New Roman"/>
                <a:ea typeface="Times New Roman"/>
                <a:cs typeface="Times New Roman"/>
              </a:rPr>
              <a:t>Tìm</a:t>
            </a:r>
            <a:r>
              <a:rPr lang="en-US" sz="2400" b="1" dirty="0">
                <a:solidFill>
                  <a:prstClr val="black"/>
                </a:solidFill>
                <a:latin typeface="Times New Roman"/>
                <a:ea typeface="Times New Roman"/>
                <a:cs typeface="Times New Roman"/>
              </a:rPr>
              <a:t> </a:t>
            </a:r>
            <a:r>
              <a:rPr lang="en-US" sz="2400" b="1" dirty="0" err="1">
                <a:solidFill>
                  <a:prstClr val="black"/>
                </a:solidFill>
                <a:latin typeface="Times New Roman"/>
                <a:ea typeface="Times New Roman"/>
                <a:cs typeface="Times New Roman"/>
              </a:rPr>
              <a:t>hiểu</a:t>
            </a:r>
            <a:r>
              <a:rPr lang="en-US" sz="2400" b="1" dirty="0">
                <a:solidFill>
                  <a:prstClr val="black"/>
                </a:solidFill>
                <a:latin typeface="Times New Roman"/>
                <a:ea typeface="Times New Roman"/>
                <a:cs typeface="Times New Roman"/>
              </a:rPr>
              <a:t> chi </a:t>
            </a:r>
            <a:r>
              <a:rPr lang="en-US" sz="2400" b="1" dirty="0" err="1">
                <a:solidFill>
                  <a:prstClr val="black"/>
                </a:solidFill>
                <a:latin typeface="Times New Roman"/>
                <a:ea typeface="Times New Roman"/>
                <a:cs typeface="Times New Roman"/>
              </a:rPr>
              <a:t>tiết</a:t>
            </a:r>
            <a:endParaRPr lang="en-US" sz="2400" dirty="0">
              <a:solidFill>
                <a:prstClr val="black"/>
              </a:solidFill>
              <a:latin typeface="Times New Roman"/>
              <a:ea typeface="Calibri"/>
              <a:cs typeface="Times New Roman"/>
            </a:endParaRPr>
          </a:p>
          <a:p>
            <a:pPr algn="just">
              <a:lnSpc>
                <a:spcPct val="115000"/>
              </a:lnSpc>
              <a:spcAft>
                <a:spcPts val="1000"/>
              </a:spcAft>
            </a:pPr>
            <a:r>
              <a:rPr lang="fr-FR" sz="2400" b="1" i="1" dirty="0" smtClean="0">
                <a:solidFill>
                  <a:prstClr val="black"/>
                </a:solidFill>
                <a:latin typeface="Times New Roman"/>
                <a:ea typeface="Times New Roman"/>
                <a:cs typeface="Times New Roman"/>
              </a:rPr>
              <a:t>a.</a:t>
            </a:r>
            <a:r>
              <a:rPr lang="fr-FR" sz="2400" i="1" dirty="0" smtClean="0">
                <a:solidFill>
                  <a:prstClr val="black"/>
                </a:solidFill>
                <a:latin typeface="Times New Roman"/>
                <a:ea typeface="Times New Roman"/>
                <a:cs typeface="Times New Roman"/>
              </a:rPr>
              <a:t> </a:t>
            </a:r>
            <a:r>
              <a:rPr lang="fr-FR" sz="2400" b="1" i="1" dirty="0" err="1">
                <a:solidFill>
                  <a:srgbClr val="000000"/>
                </a:solidFill>
                <a:latin typeface="Times New Roman"/>
                <a:ea typeface="Times New Roman"/>
                <a:cs typeface="Times New Roman"/>
              </a:rPr>
              <a:t>Sự</a:t>
            </a:r>
            <a:r>
              <a:rPr lang="fr-FR" sz="2400" b="1" i="1" dirty="0">
                <a:solidFill>
                  <a:srgbClr val="000000"/>
                </a:solidFill>
                <a:latin typeface="Times New Roman"/>
                <a:ea typeface="Times New Roman"/>
                <a:cs typeface="Times New Roman"/>
              </a:rPr>
              <a:t> ra </a:t>
            </a:r>
            <a:r>
              <a:rPr lang="fr-FR" sz="2400" b="1" i="1" dirty="0" err="1">
                <a:solidFill>
                  <a:srgbClr val="000000"/>
                </a:solidFill>
                <a:latin typeface="Times New Roman"/>
                <a:ea typeface="Times New Roman"/>
                <a:cs typeface="Times New Roman"/>
              </a:rPr>
              <a:t>đời</a:t>
            </a:r>
            <a:r>
              <a:rPr lang="fr-FR" sz="2400" b="1" i="1" dirty="0">
                <a:solidFill>
                  <a:srgbClr val="000000"/>
                </a:solidFill>
                <a:latin typeface="Times New Roman"/>
                <a:ea typeface="Times New Roman"/>
                <a:cs typeface="Times New Roman"/>
              </a:rPr>
              <a:t> </a:t>
            </a:r>
            <a:r>
              <a:rPr lang="fr-FR" sz="2400" b="1" i="1" dirty="0" err="1">
                <a:solidFill>
                  <a:srgbClr val="000000"/>
                </a:solidFill>
                <a:latin typeface="Times New Roman"/>
                <a:ea typeface="Times New Roman"/>
                <a:cs typeface="Times New Roman"/>
              </a:rPr>
              <a:t>của</a:t>
            </a:r>
            <a:r>
              <a:rPr lang="fr-FR" sz="2400" b="1" i="1" dirty="0">
                <a:solidFill>
                  <a:srgbClr val="000000"/>
                </a:solidFill>
                <a:latin typeface="Times New Roman"/>
                <a:ea typeface="Times New Roman"/>
                <a:cs typeface="Times New Roman"/>
              </a:rPr>
              <a:t> </a:t>
            </a:r>
            <a:r>
              <a:rPr lang="fr-FR" sz="2400" b="1" i="1" dirty="0" err="1">
                <a:solidFill>
                  <a:srgbClr val="000000"/>
                </a:solidFill>
                <a:latin typeface="Times New Roman"/>
                <a:ea typeface="Times New Roman"/>
                <a:cs typeface="Times New Roman"/>
              </a:rPr>
              <a:t>Gióng</a:t>
            </a:r>
            <a:endParaRPr lang="en-US" sz="2400" dirty="0">
              <a:solidFill>
                <a:prstClr val="black"/>
              </a:solidFill>
              <a:latin typeface="Times New Roman"/>
              <a:ea typeface="Calibri"/>
              <a:cs typeface="Times New Roman"/>
            </a:endParaRPr>
          </a:p>
        </p:txBody>
      </p:sp>
      <p:sp>
        <p:nvSpPr>
          <p:cNvPr id="3" name="Rectangle 2"/>
          <p:cNvSpPr/>
          <p:nvPr/>
        </p:nvSpPr>
        <p:spPr>
          <a:xfrm>
            <a:off x="5862" y="1656196"/>
            <a:ext cx="9067800" cy="2600712"/>
          </a:xfrm>
          <a:prstGeom prst="rect">
            <a:avLst/>
          </a:prstGeom>
        </p:spPr>
        <p:txBody>
          <a:bodyPr wrap="square">
            <a:spAutoFit/>
          </a:bodyPr>
          <a:lstStyle/>
          <a:p>
            <a:pPr>
              <a:lnSpc>
                <a:spcPct val="115000"/>
              </a:lnSpc>
              <a:spcAft>
                <a:spcPts val="1000"/>
              </a:spcAft>
            </a:pPr>
            <a:r>
              <a:rPr lang="en-US" sz="2400" dirty="0">
                <a:latin typeface="Times New Roman"/>
                <a:ea typeface="Times New Roman"/>
                <a:cs typeface="Times New Roman"/>
              </a:rPr>
              <a:t>- </a:t>
            </a:r>
            <a:r>
              <a:rPr lang="en-US" sz="2400" dirty="0" err="1">
                <a:latin typeface="Times New Roman"/>
                <a:ea typeface="Times New Roman"/>
                <a:cs typeface="Times New Roman"/>
              </a:rPr>
              <a:t>Vợ</a:t>
            </a:r>
            <a:r>
              <a:rPr lang="en-US" sz="2400" dirty="0">
                <a:latin typeface="Times New Roman"/>
                <a:ea typeface="Times New Roman"/>
                <a:cs typeface="Times New Roman"/>
              </a:rPr>
              <a:t> </a:t>
            </a:r>
            <a:r>
              <a:rPr lang="en-US" sz="2400" dirty="0" err="1">
                <a:latin typeface="Times New Roman"/>
                <a:ea typeface="Times New Roman"/>
                <a:cs typeface="Times New Roman"/>
              </a:rPr>
              <a:t>chồng</a:t>
            </a:r>
            <a:r>
              <a:rPr lang="en-US" sz="2400" dirty="0">
                <a:latin typeface="Times New Roman"/>
                <a:ea typeface="Times New Roman"/>
                <a:cs typeface="Times New Roman"/>
              </a:rPr>
              <a:t> </a:t>
            </a:r>
            <a:r>
              <a:rPr lang="en-US" sz="2400" dirty="0" err="1">
                <a:latin typeface="Times New Roman"/>
                <a:ea typeface="Times New Roman"/>
                <a:cs typeface="Times New Roman"/>
              </a:rPr>
              <a:t>ông</a:t>
            </a:r>
            <a:r>
              <a:rPr lang="en-US" sz="2400" dirty="0">
                <a:latin typeface="Times New Roman"/>
                <a:ea typeface="Times New Roman"/>
                <a:cs typeface="Times New Roman"/>
              </a:rPr>
              <a:t> </a:t>
            </a:r>
            <a:r>
              <a:rPr lang="en-US" sz="2400" dirty="0" err="1">
                <a:latin typeface="Times New Roman"/>
                <a:ea typeface="Times New Roman"/>
                <a:cs typeface="Times New Roman"/>
              </a:rPr>
              <a:t>lão</a:t>
            </a:r>
            <a:r>
              <a:rPr lang="en-US" sz="2400" dirty="0">
                <a:latin typeface="Times New Roman"/>
                <a:ea typeface="Times New Roman"/>
                <a:cs typeface="Times New Roman"/>
              </a:rPr>
              <a:t> </a:t>
            </a:r>
            <a:r>
              <a:rPr lang="en-US" sz="2400" dirty="0" err="1">
                <a:latin typeface="Times New Roman"/>
                <a:ea typeface="Times New Roman"/>
                <a:cs typeface="Times New Roman"/>
              </a:rPr>
              <a:t>phúc</a:t>
            </a:r>
            <a:r>
              <a:rPr lang="en-US" sz="2400" dirty="0">
                <a:latin typeface="Times New Roman"/>
                <a:ea typeface="Times New Roman"/>
                <a:cs typeface="Times New Roman"/>
              </a:rPr>
              <a:t> </a:t>
            </a:r>
            <a:r>
              <a:rPr lang="en-US" sz="2400" dirty="0" err="1">
                <a:latin typeface="Times New Roman"/>
                <a:ea typeface="Times New Roman"/>
                <a:cs typeface="Times New Roman"/>
              </a:rPr>
              <a:t>đức</a:t>
            </a:r>
            <a:r>
              <a:rPr lang="en-US" sz="2400" dirty="0">
                <a:latin typeface="Times New Roman"/>
                <a:ea typeface="Times New Roman"/>
                <a:cs typeface="Times New Roman"/>
              </a:rPr>
              <a:t>, </a:t>
            </a:r>
            <a:r>
              <a:rPr lang="en-US" sz="2400" dirty="0" err="1">
                <a:latin typeface="Times New Roman"/>
                <a:ea typeface="Times New Roman"/>
                <a:cs typeface="Times New Roman"/>
              </a:rPr>
              <a:t>hiếm</a:t>
            </a:r>
            <a:r>
              <a:rPr lang="en-US" sz="2400" dirty="0">
                <a:latin typeface="Times New Roman"/>
                <a:ea typeface="Times New Roman"/>
                <a:cs typeface="Times New Roman"/>
              </a:rPr>
              <a:t> </a:t>
            </a:r>
            <a:r>
              <a:rPr lang="en-US" sz="2400" dirty="0" err="1">
                <a:latin typeface="Times New Roman"/>
                <a:ea typeface="Times New Roman"/>
                <a:cs typeface="Times New Roman"/>
              </a:rPr>
              <a:t>muộn</a:t>
            </a:r>
            <a:endParaRPr lang="en-US" sz="2400" dirty="0">
              <a:latin typeface="Times New Roman"/>
              <a:ea typeface="Calibri"/>
              <a:cs typeface="Times New Roman"/>
            </a:endParaRPr>
          </a:p>
          <a:p>
            <a:pPr>
              <a:lnSpc>
                <a:spcPct val="115000"/>
              </a:lnSpc>
              <a:spcAft>
                <a:spcPts val="1000"/>
              </a:spcAft>
            </a:pPr>
            <a:r>
              <a:rPr lang="en-US" sz="2400" dirty="0">
                <a:latin typeface="Times New Roman"/>
                <a:ea typeface="Times New Roman"/>
                <a:cs typeface="Times New Roman"/>
              </a:rPr>
              <a:t>- </a:t>
            </a:r>
            <a:r>
              <a:rPr lang="en-US" sz="2400" dirty="0" err="1">
                <a:latin typeface="Times New Roman"/>
                <a:ea typeface="Times New Roman"/>
                <a:cs typeface="Times New Roman"/>
              </a:rPr>
              <a:t>Bà</a:t>
            </a:r>
            <a:r>
              <a:rPr lang="en-US" sz="2400" dirty="0">
                <a:latin typeface="Times New Roman"/>
                <a:ea typeface="Times New Roman"/>
                <a:cs typeface="Times New Roman"/>
              </a:rPr>
              <a:t> </a:t>
            </a:r>
            <a:r>
              <a:rPr lang="en-US" sz="2400" dirty="0" err="1">
                <a:latin typeface="Times New Roman"/>
                <a:ea typeface="Times New Roman"/>
                <a:cs typeface="Times New Roman"/>
              </a:rPr>
              <a:t>mẹ</a:t>
            </a:r>
            <a:r>
              <a:rPr lang="en-US" sz="2400" dirty="0">
                <a:latin typeface="Times New Roman"/>
                <a:ea typeface="Times New Roman"/>
                <a:cs typeface="Times New Roman"/>
              </a:rPr>
              <a:t> </a:t>
            </a:r>
            <a:r>
              <a:rPr lang="en-US" sz="2400" dirty="0" err="1">
                <a:latin typeface="Times New Roman"/>
                <a:ea typeface="Times New Roman"/>
                <a:cs typeface="Times New Roman"/>
              </a:rPr>
              <a:t>ướm</a:t>
            </a:r>
            <a:r>
              <a:rPr lang="en-US" sz="2400" dirty="0">
                <a:latin typeface="Times New Roman"/>
                <a:ea typeface="Times New Roman"/>
                <a:cs typeface="Times New Roman"/>
              </a:rPr>
              <a:t> </a:t>
            </a:r>
            <a:r>
              <a:rPr lang="en-US" sz="2400" dirty="0" err="1">
                <a:latin typeface="Times New Roman"/>
                <a:ea typeface="Times New Roman"/>
                <a:cs typeface="Times New Roman"/>
              </a:rPr>
              <a:t>vào</a:t>
            </a:r>
            <a:r>
              <a:rPr lang="en-US" sz="2400" dirty="0">
                <a:latin typeface="Times New Roman"/>
                <a:ea typeface="Times New Roman"/>
                <a:cs typeface="Times New Roman"/>
              </a:rPr>
              <a:t> </a:t>
            </a:r>
            <a:r>
              <a:rPr lang="en-US" sz="2400" dirty="0" err="1">
                <a:latin typeface="Times New Roman"/>
                <a:ea typeface="Times New Roman"/>
                <a:cs typeface="Times New Roman"/>
              </a:rPr>
              <a:t>vết</a:t>
            </a:r>
            <a:r>
              <a:rPr lang="en-US" sz="2400" dirty="0">
                <a:latin typeface="Times New Roman"/>
                <a:ea typeface="Times New Roman"/>
                <a:cs typeface="Times New Roman"/>
              </a:rPr>
              <a:t> </a:t>
            </a:r>
            <a:r>
              <a:rPr lang="en-US" sz="2400" dirty="0" err="1">
                <a:latin typeface="Times New Roman"/>
                <a:ea typeface="Times New Roman"/>
                <a:cs typeface="Times New Roman"/>
              </a:rPr>
              <a:t>chân</a:t>
            </a:r>
            <a:r>
              <a:rPr lang="en-US" sz="2400" dirty="0">
                <a:latin typeface="Times New Roman"/>
                <a:ea typeface="Times New Roman"/>
                <a:cs typeface="Times New Roman"/>
              </a:rPr>
              <a:t> </a:t>
            </a:r>
            <a:r>
              <a:rPr lang="en-US" sz="2400" dirty="0" err="1">
                <a:latin typeface="Times New Roman"/>
                <a:ea typeface="Times New Roman"/>
                <a:cs typeface="Times New Roman"/>
              </a:rPr>
              <a:t>lạ</a:t>
            </a:r>
            <a:r>
              <a:rPr lang="en-US" sz="2400" dirty="0">
                <a:latin typeface="Times New Roman"/>
                <a:ea typeface="Times New Roman"/>
                <a:cs typeface="Times New Roman"/>
              </a:rPr>
              <a:t> -&gt; </a:t>
            </a:r>
            <a:r>
              <a:rPr lang="en-US" sz="2400" dirty="0" err="1">
                <a:latin typeface="Times New Roman"/>
                <a:ea typeface="Times New Roman"/>
                <a:cs typeface="Times New Roman"/>
              </a:rPr>
              <a:t>thụ</a:t>
            </a:r>
            <a:r>
              <a:rPr lang="en-US" sz="2400" dirty="0">
                <a:latin typeface="Times New Roman"/>
                <a:ea typeface="Times New Roman"/>
                <a:cs typeface="Times New Roman"/>
              </a:rPr>
              <a:t> </a:t>
            </a:r>
            <a:r>
              <a:rPr lang="en-US" sz="2400" dirty="0" err="1">
                <a:latin typeface="Times New Roman"/>
                <a:ea typeface="Times New Roman"/>
                <a:cs typeface="Times New Roman"/>
              </a:rPr>
              <a:t>thai</a:t>
            </a:r>
            <a:r>
              <a:rPr lang="en-US" sz="2400" dirty="0">
                <a:latin typeface="Times New Roman"/>
                <a:ea typeface="Times New Roman"/>
                <a:cs typeface="Times New Roman"/>
              </a:rPr>
              <a:t> </a:t>
            </a:r>
            <a:br>
              <a:rPr lang="en-US" sz="2400" dirty="0">
                <a:latin typeface="Times New Roman"/>
                <a:ea typeface="Times New Roman"/>
                <a:cs typeface="Times New Roman"/>
              </a:rPr>
            </a:br>
            <a:r>
              <a:rPr lang="en-US" sz="2400" dirty="0">
                <a:latin typeface="Times New Roman"/>
                <a:ea typeface="Times New Roman"/>
                <a:cs typeface="Times New Roman"/>
              </a:rPr>
              <a:t>- </a:t>
            </a:r>
            <a:r>
              <a:rPr lang="en-US" sz="2400" dirty="0" err="1">
                <a:latin typeface="Times New Roman"/>
                <a:ea typeface="Times New Roman"/>
                <a:cs typeface="Times New Roman"/>
              </a:rPr>
              <a:t>Mang</a:t>
            </a:r>
            <a:r>
              <a:rPr lang="en-US" sz="2400" dirty="0">
                <a:latin typeface="Times New Roman"/>
                <a:ea typeface="Times New Roman"/>
                <a:cs typeface="Times New Roman"/>
              </a:rPr>
              <a:t> </a:t>
            </a:r>
            <a:r>
              <a:rPr lang="en-US" sz="2400" dirty="0" err="1">
                <a:latin typeface="Times New Roman"/>
                <a:ea typeface="Times New Roman"/>
                <a:cs typeface="Times New Roman"/>
              </a:rPr>
              <a:t>thai</a:t>
            </a:r>
            <a:r>
              <a:rPr lang="en-US" sz="2400" dirty="0">
                <a:latin typeface="Times New Roman"/>
                <a:ea typeface="Times New Roman"/>
                <a:cs typeface="Times New Roman"/>
              </a:rPr>
              <a:t> 12 </a:t>
            </a:r>
            <a:r>
              <a:rPr lang="en-US" sz="2400" dirty="0" err="1">
                <a:latin typeface="Times New Roman"/>
                <a:ea typeface="Times New Roman"/>
                <a:cs typeface="Times New Roman"/>
              </a:rPr>
              <a:t>tháng</a:t>
            </a:r>
            <a:r>
              <a:rPr lang="en-US" sz="2400" dirty="0">
                <a:latin typeface="Times New Roman"/>
                <a:ea typeface="Times New Roman"/>
                <a:cs typeface="Times New Roman"/>
              </a:rPr>
              <a:t> </a:t>
            </a:r>
            <a:r>
              <a:rPr lang="en-US" sz="2400" dirty="0" err="1">
                <a:latin typeface="Times New Roman"/>
                <a:ea typeface="Times New Roman"/>
                <a:cs typeface="Times New Roman"/>
              </a:rPr>
              <a:t>mới</a:t>
            </a:r>
            <a:r>
              <a:rPr lang="en-US" sz="2400" dirty="0">
                <a:latin typeface="Times New Roman"/>
                <a:ea typeface="Times New Roman"/>
                <a:cs typeface="Times New Roman"/>
              </a:rPr>
              <a:t> </a:t>
            </a:r>
            <a:r>
              <a:rPr lang="en-US" sz="2400" dirty="0" err="1">
                <a:latin typeface="Times New Roman"/>
                <a:ea typeface="Times New Roman"/>
                <a:cs typeface="Times New Roman"/>
              </a:rPr>
              <a:t>sinh</a:t>
            </a:r>
            <a:endParaRPr lang="en-US" sz="2400" dirty="0">
              <a:latin typeface="Times New Roman"/>
              <a:ea typeface="Calibri"/>
              <a:cs typeface="Times New Roman"/>
            </a:endParaRPr>
          </a:p>
          <a:p>
            <a:pPr>
              <a:lnSpc>
                <a:spcPct val="115000"/>
              </a:lnSpc>
              <a:spcAft>
                <a:spcPts val="1000"/>
              </a:spcAft>
            </a:pPr>
            <a:r>
              <a:rPr lang="en-US" sz="2400" dirty="0">
                <a:latin typeface="Times New Roman"/>
                <a:ea typeface="Times New Roman"/>
                <a:cs typeface="Times New Roman"/>
              </a:rPr>
              <a:t>- </a:t>
            </a:r>
            <a:r>
              <a:rPr lang="en-US" sz="2400" dirty="0" err="1">
                <a:latin typeface="Times New Roman"/>
                <a:ea typeface="Times New Roman"/>
                <a:cs typeface="Times New Roman"/>
              </a:rPr>
              <a:t>Gióng</a:t>
            </a:r>
            <a:r>
              <a:rPr lang="en-US" sz="2400" dirty="0">
                <a:latin typeface="Times New Roman"/>
                <a:ea typeface="Times New Roman"/>
                <a:cs typeface="Times New Roman"/>
              </a:rPr>
              <a:t> </a:t>
            </a:r>
            <a:r>
              <a:rPr lang="en-US" sz="2400" dirty="0" err="1">
                <a:latin typeface="Times New Roman"/>
                <a:ea typeface="Times New Roman"/>
                <a:cs typeface="Times New Roman"/>
              </a:rPr>
              <a:t>lên</a:t>
            </a:r>
            <a:r>
              <a:rPr lang="en-US" sz="2400" dirty="0">
                <a:latin typeface="Times New Roman"/>
                <a:ea typeface="Times New Roman"/>
                <a:cs typeface="Times New Roman"/>
              </a:rPr>
              <a:t> </a:t>
            </a:r>
            <a:r>
              <a:rPr lang="en-US" sz="2400" dirty="0" err="1">
                <a:latin typeface="Times New Roman"/>
                <a:ea typeface="Times New Roman"/>
                <a:cs typeface="Times New Roman"/>
              </a:rPr>
              <a:t>ba</a:t>
            </a:r>
            <a:r>
              <a:rPr lang="en-US" sz="2400" dirty="0">
                <a:latin typeface="Times New Roman"/>
                <a:ea typeface="Times New Roman"/>
                <a:cs typeface="Times New Roman"/>
              </a:rPr>
              <a:t>: </a:t>
            </a:r>
            <a:r>
              <a:rPr lang="en-US" sz="2400" dirty="0" err="1">
                <a:latin typeface="Times New Roman"/>
                <a:ea typeface="Times New Roman"/>
                <a:cs typeface="Times New Roman"/>
              </a:rPr>
              <a:t>không</a:t>
            </a:r>
            <a:r>
              <a:rPr lang="en-US" sz="2400" dirty="0">
                <a:latin typeface="Times New Roman"/>
                <a:ea typeface="Times New Roman"/>
                <a:cs typeface="Times New Roman"/>
              </a:rPr>
              <a:t> </a:t>
            </a:r>
            <a:r>
              <a:rPr lang="en-US" sz="2400" dirty="0" err="1">
                <a:latin typeface="Times New Roman"/>
                <a:ea typeface="Times New Roman"/>
                <a:cs typeface="Times New Roman"/>
              </a:rPr>
              <a:t>biết</a:t>
            </a:r>
            <a:r>
              <a:rPr lang="en-US" sz="2400" dirty="0">
                <a:latin typeface="Times New Roman"/>
                <a:ea typeface="Times New Roman"/>
                <a:cs typeface="Times New Roman"/>
              </a:rPr>
              <a:t> </a:t>
            </a:r>
            <a:r>
              <a:rPr lang="en-US" sz="2400" dirty="0" err="1">
                <a:latin typeface="Times New Roman"/>
                <a:ea typeface="Times New Roman"/>
                <a:cs typeface="Times New Roman"/>
              </a:rPr>
              <a:t>nói</a:t>
            </a:r>
            <a:r>
              <a:rPr lang="en-US" sz="2400" dirty="0">
                <a:latin typeface="Times New Roman"/>
                <a:ea typeface="Times New Roman"/>
                <a:cs typeface="Times New Roman"/>
              </a:rPr>
              <a:t>, </a:t>
            </a:r>
            <a:r>
              <a:rPr lang="en-US" sz="2400" dirty="0" err="1">
                <a:latin typeface="Times New Roman"/>
                <a:ea typeface="Times New Roman"/>
                <a:cs typeface="Times New Roman"/>
              </a:rPr>
              <a:t>cười</a:t>
            </a:r>
            <a:r>
              <a:rPr lang="en-US" sz="2400" dirty="0">
                <a:latin typeface="Times New Roman"/>
                <a:ea typeface="Times New Roman"/>
                <a:cs typeface="Times New Roman"/>
              </a:rPr>
              <a:t>, </a:t>
            </a:r>
            <a:r>
              <a:rPr lang="en-US" sz="2400" dirty="0" err="1">
                <a:latin typeface="Times New Roman"/>
                <a:ea typeface="Times New Roman"/>
                <a:cs typeface="Times New Roman"/>
              </a:rPr>
              <a:t>không</a:t>
            </a:r>
            <a:r>
              <a:rPr lang="en-US" sz="2400" dirty="0">
                <a:latin typeface="Times New Roman"/>
                <a:ea typeface="Times New Roman"/>
                <a:cs typeface="Times New Roman"/>
              </a:rPr>
              <a:t> </a:t>
            </a:r>
            <a:r>
              <a:rPr lang="en-US" sz="2400" dirty="0" err="1">
                <a:latin typeface="Times New Roman"/>
                <a:ea typeface="Times New Roman"/>
                <a:cs typeface="Times New Roman"/>
              </a:rPr>
              <a:t>biết</a:t>
            </a:r>
            <a:r>
              <a:rPr lang="en-US" sz="2400" dirty="0">
                <a:latin typeface="Times New Roman"/>
                <a:ea typeface="Times New Roman"/>
                <a:cs typeface="Times New Roman"/>
              </a:rPr>
              <a:t> </a:t>
            </a:r>
            <a:r>
              <a:rPr lang="en-US" sz="2400" dirty="0" err="1">
                <a:latin typeface="Times New Roman"/>
                <a:ea typeface="Times New Roman"/>
                <a:cs typeface="Times New Roman"/>
              </a:rPr>
              <a:t>đi</a:t>
            </a:r>
            <a:r>
              <a:rPr lang="en-US" sz="2400" dirty="0">
                <a:latin typeface="Times New Roman"/>
                <a:ea typeface="Times New Roman"/>
                <a:cs typeface="Times New Roman"/>
              </a:rPr>
              <a:t>.</a:t>
            </a:r>
            <a:endParaRPr lang="en-US" sz="2400" dirty="0">
              <a:latin typeface="Times New Roman"/>
              <a:ea typeface="Calibri"/>
              <a:cs typeface="Times New Roman"/>
            </a:endParaRPr>
          </a:p>
          <a:p>
            <a:pPr>
              <a:lnSpc>
                <a:spcPct val="115000"/>
              </a:lnSpc>
              <a:spcAft>
                <a:spcPts val="1000"/>
              </a:spcAft>
            </a:pPr>
            <a:r>
              <a:rPr lang="fr-FR" sz="2400" dirty="0">
                <a:solidFill>
                  <a:srgbClr val="000000"/>
                </a:solidFill>
                <a:latin typeface="Times New Roman"/>
                <a:ea typeface="Times New Roman"/>
                <a:cs typeface="Times New Roman"/>
                <a:sym typeface="Wingdings"/>
              </a:rPr>
              <a:t></a:t>
            </a:r>
            <a:r>
              <a:rPr lang="fr-FR" sz="2400" dirty="0">
                <a:solidFill>
                  <a:srgbClr val="000000"/>
                </a:solidFill>
                <a:latin typeface="Times New Roman"/>
                <a:ea typeface="Times New Roman"/>
                <a:cs typeface="Times New Roman"/>
              </a:rPr>
              <a:t> </a:t>
            </a:r>
            <a:r>
              <a:rPr lang="fr-FR" sz="2400" i="1" dirty="0" err="1">
                <a:solidFill>
                  <a:srgbClr val="000000"/>
                </a:solidFill>
                <a:latin typeface="Times New Roman"/>
                <a:ea typeface="Times New Roman"/>
                <a:cs typeface="Times New Roman"/>
              </a:rPr>
              <a:t>Sự</a:t>
            </a:r>
            <a:r>
              <a:rPr lang="fr-FR" sz="2400" i="1" dirty="0">
                <a:solidFill>
                  <a:srgbClr val="000000"/>
                </a:solidFill>
                <a:latin typeface="Times New Roman"/>
                <a:ea typeface="Times New Roman"/>
                <a:cs typeface="Times New Roman"/>
              </a:rPr>
              <a:t> ra </a:t>
            </a:r>
            <a:r>
              <a:rPr lang="fr-FR" sz="2400" i="1" dirty="0" err="1">
                <a:solidFill>
                  <a:srgbClr val="000000"/>
                </a:solidFill>
                <a:latin typeface="Times New Roman"/>
                <a:ea typeface="Times New Roman"/>
                <a:cs typeface="Times New Roman"/>
              </a:rPr>
              <a:t>đời</a:t>
            </a:r>
            <a:r>
              <a:rPr lang="fr-FR" sz="2400" i="1" dirty="0">
                <a:solidFill>
                  <a:srgbClr val="000000"/>
                </a:solidFill>
                <a:latin typeface="Times New Roman"/>
                <a:ea typeface="Times New Roman"/>
                <a:cs typeface="Times New Roman"/>
              </a:rPr>
              <a:t> </a:t>
            </a:r>
            <a:r>
              <a:rPr lang="fr-FR" sz="2400" i="1" dirty="0" err="1">
                <a:solidFill>
                  <a:srgbClr val="000000"/>
                </a:solidFill>
                <a:latin typeface="Times New Roman"/>
                <a:ea typeface="Times New Roman"/>
                <a:cs typeface="Times New Roman"/>
              </a:rPr>
              <a:t>kì</a:t>
            </a:r>
            <a:r>
              <a:rPr lang="fr-FR" sz="2400" i="1" dirty="0">
                <a:solidFill>
                  <a:srgbClr val="000000"/>
                </a:solidFill>
                <a:latin typeface="Times New Roman"/>
                <a:ea typeface="Times New Roman"/>
                <a:cs typeface="Times New Roman"/>
              </a:rPr>
              <a:t> </a:t>
            </a:r>
            <a:r>
              <a:rPr lang="fr-FR" sz="2400" i="1" dirty="0" err="1">
                <a:solidFill>
                  <a:srgbClr val="000000"/>
                </a:solidFill>
                <a:latin typeface="Times New Roman"/>
                <a:ea typeface="Times New Roman"/>
                <a:cs typeface="Times New Roman"/>
              </a:rPr>
              <a:t>lạ</a:t>
            </a:r>
            <a:r>
              <a:rPr lang="fr-FR" sz="2400" i="1" dirty="0">
                <a:solidFill>
                  <a:srgbClr val="000000"/>
                </a:solidFill>
                <a:latin typeface="Times New Roman"/>
                <a:ea typeface="Times New Roman"/>
                <a:cs typeface="Times New Roman"/>
              </a:rPr>
              <a:t>, </a:t>
            </a:r>
            <a:r>
              <a:rPr lang="fr-FR" sz="2400" i="1" dirty="0" err="1">
                <a:solidFill>
                  <a:srgbClr val="000000"/>
                </a:solidFill>
                <a:latin typeface="Times New Roman"/>
                <a:ea typeface="Times New Roman"/>
                <a:cs typeface="Times New Roman"/>
              </a:rPr>
              <a:t>báo</a:t>
            </a:r>
            <a:r>
              <a:rPr lang="fr-FR" sz="2400" i="1" dirty="0">
                <a:solidFill>
                  <a:srgbClr val="000000"/>
                </a:solidFill>
                <a:latin typeface="Times New Roman"/>
                <a:ea typeface="Times New Roman"/>
                <a:cs typeface="Times New Roman"/>
              </a:rPr>
              <a:t> </a:t>
            </a:r>
            <a:r>
              <a:rPr lang="fr-FR" sz="2400" i="1" dirty="0" err="1">
                <a:solidFill>
                  <a:srgbClr val="000000"/>
                </a:solidFill>
                <a:latin typeface="Times New Roman"/>
                <a:ea typeface="Times New Roman"/>
                <a:cs typeface="Times New Roman"/>
              </a:rPr>
              <a:t>hiệu</a:t>
            </a:r>
            <a:r>
              <a:rPr lang="fr-FR" sz="2400" i="1" dirty="0">
                <a:solidFill>
                  <a:srgbClr val="000000"/>
                </a:solidFill>
                <a:latin typeface="Times New Roman"/>
                <a:ea typeface="Times New Roman"/>
                <a:cs typeface="Times New Roman"/>
              </a:rPr>
              <a:t> </a:t>
            </a:r>
            <a:r>
              <a:rPr lang="fr-FR" sz="2400" i="1" dirty="0" err="1">
                <a:solidFill>
                  <a:srgbClr val="000000"/>
                </a:solidFill>
                <a:latin typeface="Times New Roman"/>
                <a:ea typeface="Times New Roman"/>
                <a:cs typeface="Times New Roman"/>
              </a:rPr>
              <a:t>một</a:t>
            </a:r>
            <a:r>
              <a:rPr lang="fr-FR" sz="2400" i="1" dirty="0">
                <a:solidFill>
                  <a:srgbClr val="000000"/>
                </a:solidFill>
                <a:latin typeface="Times New Roman"/>
                <a:ea typeface="Times New Roman"/>
                <a:cs typeface="Times New Roman"/>
              </a:rPr>
              <a:t> con </a:t>
            </a:r>
            <a:r>
              <a:rPr lang="fr-FR" sz="2400" i="1" dirty="0" err="1">
                <a:solidFill>
                  <a:srgbClr val="000000"/>
                </a:solidFill>
                <a:latin typeface="Times New Roman"/>
                <a:ea typeface="Times New Roman"/>
                <a:cs typeface="Times New Roman"/>
              </a:rPr>
              <a:t>người</a:t>
            </a:r>
            <a:r>
              <a:rPr lang="fr-FR" sz="2400" i="1" dirty="0">
                <a:solidFill>
                  <a:srgbClr val="000000"/>
                </a:solidFill>
                <a:latin typeface="Times New Roman"/>
                <a:ea typeface="Times New Roman"/>
                <a:cs typeface="Times New Roman"/>
              </a:rPr>
              <a:t> phi </a:t>
            </a:r>
            <a:r>
              <a:rPr lang="fr-FR" sz="2400" i="1" dirty="0" err="1">
                <a:solidFill>
                  <a:srgbClr val="000000"/>
                </a:solidFill>
                <a:latin typeface="Times New Roman"/>
                <a:ea typeface="Times New Roman"/>
                <a:cs typeface="Times New Roman"/>
              </a:rPr>
              <a:t>thường</a:t>
            </a:r>
            <a:endParaRPr lang="en-US" sz="2400" dirty="0">
              <a:effectLst/>
              <a:latin typeface="Times New Roman"/>
              <a:ea typeface="Calibri"/>
              <a:cs typeface="Times New Roman"/>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4468383"/>
            <a:ext cx="3537438" cy="234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729" y="4419966"/>
            <a:ext cx="3257550" cy="2438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7" descr="Picture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8171396">
            <a:off x="3734475" y="1113446"/>
            <a:ext cx="593725"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78134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497" y="1298279"/>
            <a:ext cx="9067800" cy="1938992"/>
          </a:xfrm>
          <a:prstGeom prst="rect">
            <a:avLst/>
          </a:prstGeom>
        </p:spPr>
        <p:txBody>
          <a:bodyPr wrap="square">
            <a:spAutoFit/>
          </a:bodyPr>
          <a:lstStyle/>
          <a:p>
            <a:pPr algn="just"/>
            <a:r>
              <a:rPr lang="en-US" sz="2400" kern="100" dirty="0" err="1" smtClean="0">
                <a:solidFill>
                  <a:srgbClr val="000000"/>
                </a:solidFill>
                <a:latin typeface="Times New Roman"/>
                <a:ea typeface="Calibri"/>
              </a:rPr>
              <a:t>Trong</a:t>
            </a:r>
            <a:r>
              <a:rPr lang="en-US" sz="2400" kern="100" dirty="0" smtClean="0">
                <a:solidFill>
                  <a:srgbClr val="000000"/>
                </a:solidFill>
                <a:latin typeface="Times New Roman"/>
                <a:ea typeface="Calibri"/>
              </a:rPr>
              <a:t> </a:t>
            </a:r>
            <a:r>
              <a:rPr lang="en-US" sz="2400" kern="100" dirty="0" err="1">
                <a:solidFill>
                  <a:srgbClr val="000000"/>
                </a:solidFill>
                <a:latin typeface="Times New Roman"/>
                <a:ea typeface="Calibri"/>
              </a:rPr>
              <a:t>bài</a:t>
            </a:r>
            <a:r>
              <a:rPr lang="en-US" sz="2400" kern="100" dirty="0">
                <a:solidFill>
                  <a:srgbClr val="000000"/>
                </a:solidFill>
                <a:latin typeface="Times New Roman"/>
                <a:ea typeface="Calibri"/>
              </a:rPr>
              <a:t> 6, </a:t>
            </a:r>
            <a:r>
              <a:rPr lang="en-US" sz="2400" kern="100" dirty="0" err="1">
                <a:solidFill>
                  <a:srgbClr val="000000"/>
                </a:solidFill>
                <a:latin typeface="Times New Roman"/>
                <a:ea typeface="Calibri"/>
              </a:rPr>
              <a:t>chúng</a:t>
            </a:r>
            <a:r>
              <a:rPr lang="en-US" sz="2400" kern="100" dirty="0">
                <a:solidFill>
                  <a:srgbClr val="000000"/>
                </a:solidFill>
                <a:latin typeface="Times New Roman"/>
                <a:ea typeface="Calibri"/>
              </a:rPr>
              <a:t> ta </a:t>
            </a:r>
            <a:r>
              <a:rPr lang="en-US" sz="2400" kern="100" dirty="0" err="1">
                <a:solidFill>
                  <a:srgbClr val="000000"/>
                </a:solidFill>
                <a:latin typeface="Times New Roman"/>
                <a:ea typeface="Calibri"/>
              </a:rPr>
              <a:t>sẽ</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cùng</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được</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đọc</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về</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một</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số</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người</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anh</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hùng</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đã</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đi</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vào</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lịch</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sử</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cùng</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những</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truyền</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thuyết</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hào</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hùng</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Họ</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là</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những</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nhân</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vật</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anh</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hùng</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huyền</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thoại</a:t>
            </a:r>
            <a:r>
              <a:rPr lang="en-US" sz="2400" kern="100" dirty="0">
                <a:solidFill>
                  <a:srgbClr val="000000"/>
                </a:solidFill>
                <a:latin typeface="Times New Roman"/>
                <a:ea typeface="Calibri"/>
              </a:rPr>
              <a:t> – </a:t>
            </a:r>
            <a:r>
              <a:rPr lang="en-US" sz="2400" kern="100" dirty="0" err="1">
                <a:solidFill>
                  <a:srgbClr val="000000"/>
                </a:solidFill>
                <a:latin typeface="Times New Roman"/>
                <a:ea typeface="Calibri"/>
              </a:rPr>
              <a:t>những</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tượng</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đài</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mang</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sức</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mạnh</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và</a:t>
            </a:r>
            <a:r>
              <a:rPr lang="en-US" sz="2400" kern="100" dirty="0">
                <a:solidFill>
                  <a:srgbClr val="000000"/>
                </a:solidFill>
                <a:latin typeface="Times New Roman"/>
                <a:ea typeface="Calibri"/>
              </a:rPr>
              <a:t> ý </a:t>
            </a:r>
            <a:r>
              <a:rPr lang="en-US" sz="2400" kern="100" dirty="0" err="1">
                <a:solidFill>
                  <a:srgbClr val="000000"/>
                </a:solidFill>
                <a:latin typeface="Times New Roman"/>
                <a:ea typeface="Calibri"/>
              </a:rPr>
              <a:t>chí</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của</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tập</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thể</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được</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lưu</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giữ</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trong</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kí</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ức</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cộng</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đồng</a:t>
            </a:r>
            <a:r>
              <a:rPr lang="en-US" sz="2400" kern="100" dirty="0">
                <a:solidFill>
                  <a:srgbClr val="000000"/>
                </a:solidFill>
                <a:latin typeface="Times New Roman"/>
                <a:ea typeface="Calibri"/>
              </a:rPr>
              <a:t> qua </a:t>
            </a:r>
            <a:r>
              <a:rPr lang="en-US" sz="2400" kern="100" dirty="0" err="1">
                <a:solidFill>
                  <a:srgbClr val="000000"/>
                </a:solidFill>
                <a:latin typeface="Times New Roman"/>
                <a:ea typeface="Calibri"/>
              </a:rPr>
              <a:t>nhiều</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thế</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hệ</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Bài</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học</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hôm</a:t>
            </a:r>
            <a:r>
              <a:rPr lang="en-US" sz="2400" kern="100" dirty="0">
                <a:solidFill>
                  <a:srgbClr val="000000"/>
                </a:solidFill>
                <a:latin typeface="Times New Roman"/>
                <a:ea typeface="Calibri"/>
              </a:rPr>
              <a:t> nay </a:t>
            </a:r>
            <a:r>
              <a:rPr lang="en-US" sz="2400" kern="100" dirty="0" err="1">
                <a:solidFill>
                  <a:srgbClr val="000000"/>
                </a:solidFill>
                <a:latin typeface="Times New Roman"/>
                <a:ea typeface="Calibri"/>
              </a:rPr>
              <a:t>chúng</a:t>
            </a:r>
            <a:r>
              <a:rPr lang="en-US" sz="2400" kern="100" dirty="0">
                <a:solidFill>
                  <a:srgbClr val="000000"/>
                </a:solidFill>
                <a:latin typeface="Times New Roman"/>
                <a:ea typeface="Calibri"/>
              </a:rPr>
              <a:t> ta </a:t>
            </a:r>
            <a:r>
              <a:rPr lang="en-US" sz="2400" kern="100" dirty="0" err="1">
                <a:solidFill>
                  <a:srgbClr val="000000"/>
                </a:solidFill>
                <a:latin typeface="Times New Roman"/>
                <a:ea typeface="Calibri"/>
              </a:rPr>
              <a:t>cùng</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tìm</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hiểu</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những</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khái</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quát</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chủ</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đề</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bài</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học</a:t>
            </a:r>
            <a:r>
              <a:rPr lang="en-US" sz="2400" kern="100" dirty="0">
                <a:solidFill>
                  <a:srgbClr val="000000"/>
                </a:solidFill>
                <a:latin typeface="Times New Roman"/>
                <a:ea typeface="Calibri"/>
              </a:rPr>
              <a:t>.</a:t>
            </a:r>
            <a:endParaRPr lang="en-US"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34" y="3473245"/>
            <a:ext cx="4365625"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2723" y="3473245"/>
            <a:ext cx="40386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143000" y="152400"/>
            <a:ext cx="6934200"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15000"/>
              </a:lnSpc>
              <a:tabLst>
                <a:tab pos="1492250" algn="l"/>
              </a:tabLst>
            </a:pPr>
            <a:r>
              <a:rPr lang="en-US" sz="2400" b="1" dirty="0" err="1">
                <a:solidFill>
                  <a:srgbClr val="FF0000"/>
                </a:solidFill>
                <a:latin typeface="Times New Roman"/>
                <a:ea typeface="Times New Roman"/>
                <a:cs typeface="Times New Roman"/>
              </a:rPr>
              <a:t>Bài</a:t>
            </a:r>
            <a:r>
              <a:rPr lang="en-US" sz="2400" b="1" dirty="0">
                <a:solidFill>
                  <a:srgbClr val="FF0000"/>
                </a:solidFill>
                <a:latin typeface="Times New Roman"/>
                <a:ea typeface="Times New Roman"/>
                <a:cs typeface="Times New Roman"/>
              </a:rPr>
              <a:t> 6. CHUYỆN KỂ VỀ NHỮNG NGƯỜI </a:t>
            </a:r>
          </a:p>
          <a:p>
            <a:pPr lvl="0" algn="ctr">
              <a:lnSpc>
                <a:spcPct val="115000"/>
              </a:lnSpc>
              <a:tabLst>
                <a:tab pos="1492250" algn="l"/>
              </a:tabLst>
            </a:pPr>
            <a:r>
              <a:rPr lang="en-US" sz="2400" b="1" dirty="0" smtClean="0">
                <a:solidFill>
                  <a:srgbClr val="FF0000"/>
                </a:solidFill>
                <a:latin typeface="Times New Roman"/>
                <a:ea typeface="Times New Roman"/>
                <a:cs typeface="Times New Roman"/>
              </a:rPr>
              <a:t>ANH </a:t>
            </a:r>
            <a:r>
              <a:rPr lang="en-US" sz="2400" b="1" dirty="0">
                <a:solidFill>
                  <a:srgbClr val="FF0000"/>
                </a:solidFill>
                <a:latin typeface="Times New Roman"/>
                <a:ea typeface="Times New Roman"/>
                <a:cs typeface="Times New Roman"/>
              </a:rPr>
              <a:t>HÙNG</a:t>
            </a:r>
            <a:endParaRPr lang="en-US" sz="2000" dirty="0">
              <a:solidFill>
                <a:srgbClr val="FF0000"/>
              </a:solidFill>
              <a:latin typeface="Times New Roman"/>
              <a:ea typeface="Calibri"/>
              <a:cs typeface="Times New Roman"/>
            </a:endParaRPr>
          </a:p>
        </p:txBody>
      </p:sp>
    </p:spTree>
    <p:extLst>
      <p:ext uri="{BB962C8B-B14F-4D97-AF65-F5344CB8AC3E}">
        <p14:creationId xmlns:p14="http://schemas.microsoft.com/office/powerpoint/2010/main" val="6598768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que 5"/>
          <p:cNvSpPr/>
          <p:nvPr/>
        </p:nvSpPr>
        <p:spPr>
          <a:xfrm>
            <a:off x="1981201" y="467"/>
            <a:ext cx="5715000" cy="533383"/>
          </a:xfrm>
          <a:prstGeom prst="plaqu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FF0000"/>
                </a:solidFill>
                <a:latin typeface="Times New Roman" pitchFamily="18" charset="0"/>
                <a:cs typeface="Times New Roman" pitchFamily="18" charset="0"/>
              </a:rPr>
              <a:t>Tiết</a:t>
            </a:r>
            <a:r>
              <a:rPr lang="en-US" sz="2400" b="1" dirty="0" smtClean="0">
                <a:solidFill>
                  <a:srgbClr val="FF0000"/>
                </a:solidFill>
                <a:latin typeface="Times New Roman" pitchFamily="18" charset="0"/>
                <a:cs typeface="Times New Roman" pitchFamily="18" charset="0"/>
              </a:rPr>
              <a:t> 73-74: </a:t>
            </a:r>
            <a:r>
              <a:rPr lang="en-US" sz="2400" b="1" dirty="0" err="1" smtClean="0">
                <a:solidFill>
                  <a:srgbClr val="FF0000"/>
                </a:solidFill>
                <a:latin typeface="Times New Roman" pitchFamily="18" charset="0"/>
                <a:cs typeface="Times New Roman" pitchFamily="18" charset="0"/>
              </a:rPr>
              <a:t>Văn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bản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Thánh</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Gióng</a:t>
            </a:r>
            <a:r>
              <a:rPr lang="en-US" sz="2400" b="1" dirty="0" smtClean="0">
                <a:solidFill>
                  <a:srgbClr val="FF0000"/>
                </a:solidFill>
                <a:latin typeface="Times New Roman" pitchFamily="18" charset="0"/>
                <a:cs typeface="Times New Roman" pitchFamily="18" charset="0"/>
              </a:rPr>
              <a:t>  </a:t>
            </a:r>
            <a:endParaRPr lang="en-US" sz="2400" dirty="0">
              <a:solidFill>
                <a:srgbClr val="FF0000"/>
              </a:solidFill>
              <a:latin typeface="Times New Roman" pitchFamily="18" charset="0"/>
              <a:cs typeface="Times New Roman" pitchFamily="18" charset="0"/>
            </a:endParaRPr>
          </a:p>
        </p:txBody>
      </p:sp>
      <p:sp>
        <p:nvSpPr>
          <p:cNvPr id="2" name="Rectangle 1"/>
          <p:cNvSpPr/>
          <p:nvPr/>
        </p:nvSpPr>
        <p:spPr>
          <a:xfrm>
            <a:off x="0" y="838202"/>
            <a:ext cx="9067800" cy="5445593"/>
          </a:xfrm>
          <a:prstGeom prst="rect">
            <a:avLst/>
          </a:prstGeom>
        </p:spPr>
        <p:txBody>
          <a:bodyPr wrap="square">
            <a:spAutoFit/>
          </a:bodyPr>
          <a:lstStyle/>
          <a:p>
            <a:pPr algn="just">
              <a:lnSpc>
                <a:spcPct val="115000"/>
              </a:lnSpc>
              <a:spcAft>
                <a:spcPts val="1000"/>
              </a:spcAft>
            </a:pPr>
            <a:r>
              <a:rPr lang="en-US" sz="2400" dirty="0">
                <a:solidFill>
                  <a:srgbClr val="000000"/>
                </a:solidFill>
                <a:latin typeface="Times New Roman"/>
                <a:ea typeface="Times New Roman"/>
                <a:cs typeface="Times New Roman"/>
              </a:rPr>
              <a:t>+ Cha </a:t>
            </a:r>
            <a:r>
              <a:rPr lang="en-US" sz="2400" dirty="0" err="1">
                <a:solidFill>
                  <a:srgbClr val="000000"/>
                </a:solidFill>
                <a:latin typeface="Times New Roman"/>
                <a:ea typeface="Times New Roman"/>
                <a:cs typeface="Times New Roman"/>
              </a:rPr>
              <a:t>mẹ</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Gióng</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là</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những</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người</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tốt</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bụng</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hiện</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lành</a:t>
            </a:r>
            <a:r>
              <a:rPr lang="en-US" sz="2400" dirty="0">
                <a:solidFill>
                  <a:srgbClr val="000000"/>
                </a:solidFill>
                <a:latin typeface="Times New Roman"/>
                <a:ea typeface="Times New Roman"/>
                <a:cs typeface="Times New Roman"/>
              </a:rPr>
              <a:t> , </a:t>
            </a:r>
            <a:r>
              <a:rPr lang="en-US" sz="2400" dirty="0" err="1">
                <a:solidFill>
                  <a:srgbClr val="000000"/>
                </a:solidFill>
                <a:latin typeface="Times New Roman"/>
                <a:ea typeface="Times New Roman"/>
                <a:cs typeface="Times New Roman"/>
              </a:rPr>
              <a:t>được</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đền</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đáp</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xứng</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đáng</a:t>
            </a:r>
            <a:r>
              <a:rPr lang="en-US" sz="2400" dirty="0">
                <a:solidFill>
                  <a:srgbClr val="000000"/>
                </a:solidFill>
                <a:latin typeface="Times New Roman"/>
                <a:ea typeface="Times New Roman"/>
                <a:cs typeface="Times New Roman"/>
              </a:rPr>
              <a:t> </a:t>
            </a:r>
            <a:r>
              <a:rPr lang="en-US" sz="2400" dirty="0">
                <a:solidFill>
                  <a:srgbClr val="000000"/>
                </a:solidFill>
                <a:latin typeface="Times New Roman"/>
                <a:ea typeface="Times New Roman"/>
                <a:cs typeface="Times New Roman"/>
                <a:sym typeface="Wingdings"/>
              </a:rPr>
              <a:t></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thể</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hiện</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quan</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niệm</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của</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dân</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gian</a:t>
            </a:r>
            <a:r>
              <a:rPr lang="en-US" sz="2400" dirty="0">
                <a:solidFill>
                  <a:srgbClr val="000000"/>
                </a:solidFill>
                <a:latin typeface="Times New Roman"/>
                <a:ea typeface="Times New Roman"/>
                <a:cs typeface="Times New Roman"/>
              </a:rPr>
              <a:t> ở </a:t>
            </a:r>
            <a:r>
              <a:rPr lang="en-US" sz="2400" dirty="0" err="1">
                <a:solidFill>
                  <a:srgbClr val="000000"/>
                </a:solidFill>
                <a:latin typeface="Times New Roman"/>
                <a:ea typeface="Times New Roman"/>
                <a:cs typeface="Times New Roman"/>
              </a:rPr>
              <a:t>hiền</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gặp</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lành</a:t>
            </a:r>
            <a:r>
              <a:rPr lang="en-US" sz="2400" dirty="0">
                <a:solidFill>
                  <a:srgbClr val="000000"/>
                </a:solidFill>
                <a:latin typeface="Times New Roman"/>
                <a:ea typeface="Times New Roman"/>
                <a:cs typeface="Times New Roman"/>
              </a:rPr>
              <a:t>.</a:t>
            </a:r>
            <a:endParaRPr lang="en-US" sz="2400" dirty="0">
              <a:latin typeface="Times New Roman"/>
              <a:ea typeface="Calibri"/>
              <a:cs typeface="Times New Roman"/>
            </a:endParaRPr>
          </a:p>
          <a:p>
            <a:pPr algn="just">
              <a:lnSpc>
                <a:spcPct val="115000"/>
              </a:lnSpc>
              <a:spcAft>
                <a:spcPts val="1000"/>
              </a:spcAft>
            </a:pPr>
            <a:r>
              <a:rPr lang="en-US" sz="2400" dirty="0">
                <a:latin typeface="Times New Roman"/>
                <a:ea typeface="Times New Roman"/>
                <a:cs typeface="Times New Roman"/>
              </a:rPr>
              <a:t>+ </a:t>
            </a:r>
            <a:r>
              <a:rPr lang="en-US" sz="2400" dirty="0" err="1">
                <a:latin typeface="Times New Roman"/>
                <a:ea typeface="Times New Roman"/>
                <a:cs typeface="Times New Roman"/>
              </a:rPr>
              <a:t>Có</a:t>
            </a:r>
            <a:r>
              <a:rPr lang="en-US" sz="2400" dirty="0">
                <a:latin typeface="Times New Roman"/>
                <a:ea typeface="Times New Roman"/>
                <a:cs typeface="Times New Roman"/>
              </a:rPr>
              <a:t> </a:t>
            </a:r>
            <a:r>
              <a:rPr lang="en-US" sz="2400" dirty="0" err="1">
                <a:latin typeface="Times New Roman"/>
                <a:ea typeface="Times New Roman"/>
                <a:cs typeface="Times New Roman"/>
              </a:rPr>
              <a:t>thể</a:t>
            </a:r>
            <a:r>
              <a:rPr lang="en-US" sz="2400" dirty="0">
                <a:latin typeface="Times New Roman"/>
                <a:ea typeface="Times New Roman"/>
                <a:cs typeface="Times New Roman"/>
              </a:rPr>
              <a:t> </a:t>
            </a:r>
            <a:r>
              <a:rPr lang="en-US" sz="2400" dirty="0" err="1">
                <a:latin typeface="Times New Roman"/>
                <a:ea typeface="Times New Roman"/>
                <a:cs typeface="Times New Roman"/>
              </a:rPr>
              <a:t>nói</a:t>
            </a:r>
            <a:r>
              <a:rPr lang="en-US" sz="2400" dirty="0">
                <a:latin typeface="Times New Roman"/>
                <a:ea typeface="Times New Roman"/>
                <a:cs typeface="Times New Roman"/>
              </a:rPr>
              <a:t>, </a:t>
            </a:r>
            <a:r>
              <a:rPr lang="en-US" sz="2400" dirty="0" err="1">
                <a:latin typeface="Times New Roman"/>
                <a:ea typeface="Times New Roman"/>
                <a:cs typeface="Times New Roman"/>
              </a:rPr>
              <a:t>ngay</a:t>
            </a:r>
            <a:r>
              <a:rPr lang="en-US" sz="2400" dirty="0">
                <a:latin typeface="Times New Roman"/>
                <a:ea typeface="Times New Roman"/>
                <a:cs typeface="Times New Roman"/>
              </a:rPr>
              <a:t> </a:t>
            </a:r>
            <a:r>
              <a:rPr lang="en-US" sz="2400" dirty="0" err="1">
                <a:latin typeface="Times New Roman"/>
                <a:ea typeface="Times New Roman"/>
                <a:cs typeface="Times New Roman"/>
              </a:rPr>
              <a:t>từ</a:t>
            </a:r>
            <a:r>
              <a:rPr lang="en-US" sz="2400" dirty="0">
                <a:latin typeface="Times New Roman"/>
                <a:ea typeface="Times New Roman"/>
                <a:cs typeface="Times New Roman"/>
              </a:rPr>
              <a:t> </a:t>
            </a:r>
            <a:r>
              <a:rPr lang="en-US" sz="2400" dirty="0" err="1">
                <a:latin typeface="Times New Roman"/>
                <a:ea typeface="Times New Roman"/>
                <a:cs typeface="Times New Roman"/>
              </a:rPr>
              <a:t>những</a:t>
            </a:r>
            <a:r>
              <a:rPr lang="en-US" sz="2400" dirty="0">
                <a:latin typeface="Times New Roman"/>
                <a:ea typeface="Times New Roman"/>
                <a:cs typeface="Times New Roman"/>
              </a:rPr>
              <a:t> chi </a:t>
            </a:r>
            <a:r>
              <a:rPr lang="en-US" sz="2400" dirty="0" err="1">
                <a:latin typeface="Times New Roman"/>
                <a:ea typeface="Times New Roman"/>
                <a:cs typeface="Times New Roman"/>
              </a:rPr>
              <a:t>tiết</a:t>
            </a:r>
            <a:r>
              <a:rPr lang="en-US" sz="2400" dirty="0">
                <a:latin typeface="Times New Roman"/>
                <a:ea typeface="Times New Roman"/>
                <a:cs typeface="Times New Roman"/>
              </a:rPr>
              <a:t> </a:t>
            </a:r>
            <a:r>
              <a:rPr lang="en-US" sz="2400" dirty="0" err="1">
                <a:latin typeface="Times New Roman"/>
                <a:ea typeface="Times New Roman"/>
                <a:cs typeface="Times New Roman"/>
              </a:rPr>
              <a:t>đầu</a:t>
            </a:r>
            <a:r>
              <a:rPr lang="en-US" sz="2400" dirty="0">
                <a:latin typeface="Times New Roman"/>
                <a:ea typeface="Times New Roman"/>
                <a:cs typeface="Times New Roman"/>
              </a:rPr>
              <a:t> </a:t>
            </a:r>
            <a:r>
              <a:rPr lang="en-US" sz="2400" dirty="0" err="1">
                <a:latin typeface="Times New Roman"/>
                <a:ea typeface="Times New Roman"/>
                <a:cs typeface="Times New Roman"/>
              </a:rPr>
              <a:t>tiên</a:t>
            </a:r>
            <a:r>
              <a:rPr lang="en-US" sz="2400" dirty="0">
                <a:latin typeface="Times New Roman"/>
                <a:ea typeface="Times New Roman"/>
                <a:cs typeface="Times New Roman"/>
              </a:rPr>
              <a:t> </a:t>
            </a:r>
            <a:r>
              <a:rPr lang="en-US" sz="2400" dirty="0" err="1">
                <a:latin typeface="Times New Roman"/>
                <a:ea typeface="Times New Roman"/>
                <a:cs typeface="Times New Roman"/>
              </a:rPr>
              <a:t>của</a:t>
            </a:r>
            <a:r>
              <a:rPr lang="en-US" sz="2400" dirty="0">
                <a:latin typeface="Times New Roman"/>
                <a:ea typeface="Times New Roman"/>
                <a:cs typeface="Times New Roman"/>
              </a:rPr>
              <a:t> </a:t>
            </a:r>
            <a:r>
              <a:rPr lang="en-US" sz="2400" dirty="0" err="1">
                <a:latin typeface="Times New Roman"/>
                <a:ea typeface="Times New Roman"/>
                <a:cs typeface="Times New Roman"/>
              </a:rPr>
              <a:t>câu</a:t>
            </a:r>
            <a:r>
              <a:rPr lang="en-US" sz="2400" dirty="0">
                <a:latin typeface="Times New Roman"/>
                <a:ea typeface="Times New Roman"/>
                <a:cs typeface="Times New Roman"/>
              </a:rPr>
              <a:t> </a:t>
            </a:r>
            <a:r>
              <a:rPr lang="en-US" sz="2400" dirty="0" err="1">
                <a:latin typeface="Times New Roman"/>
                <a:ea typeface="Times New Roman"/>
                <a:cs typeface="Times New Roman"/>
              </a:rPr>
              <a:t>chuyện</a:t>
            </a:r>
            <a:r>
              <a:rPr lang="en-US" sz="2400" dirty="0">
                <a:latin typeface="Times New Roman"/>
                <a:ea typeface="Times New Roman"/>
                <a:cs typeface="Times New Roman"/>
              </a:rPr>
              <a:t> </a:t>
            </a:r>
            <a:r>
              <a:rPr lang="en-US" sz="2400" dirty="0" err="1">
                <a:latin typeface="Times New Roman"/>
                <a:ea typeface="Times New Roman"/>
                <a:cs typeface="Times New Roman"/>
              </a:rPr>
              <a:t>đã</a:t>
            </a:r>
            <a:r>
              <a:rPr lang="en-US" sz="2400" dirty="0">
                <a:latin typeface="Times New Roman"/>
                <a:ea typeface="Times New Roman"/>
                <a:cs typeface="Times New Roman"/>
              </a:rPr>
              <a:t> </a:t>
            </a:r>
            <a:r>
              <a:rPr lang="en-US" sz="2400" dirty="0" err="1">
                <a:latin typeface="Times New Roman"/>
                <a:ea typeface="Times New Roman"/>
                <a:cs typeface="Times New Roman"/>
              </a:rPr>
              <a:t>đưa</a:t>
            </a:r>
            <a:r>
              <a:rPr lang="en-US" sz="2400" dirty="0">
                <a:latin typeface="Times New Roman"/>
                <a:ea typeface="Times New Roman"/>
                <a:cs typeface="Times New Roman"/>
              </a:rPr>
              <a:t> ta </a:t>
            </a:r>
            <a:r>
              <a:rPr lang="en-US" sz="2400" dirty="0" err="1">
                <a:latin typeface="Times New Roman"/>
                <a:ea typeface="Times New Roman"/>
                <a:cs typeface="Times New Roman"/>
              </a:rPr>
              <a:t>vào</a:t>
            </a:r>
            <a:r>
              <a:rPr lang="en-US" sz="2400" dirty="0">
                <a:latin typeface="Times New Roman"/>
                <a:ea typeface="Times New Roman"/>
                <a:cs typeface="Times New Roman"/>
              </a:rPr>
              <a:t> </a:t>
            </a:r>
            <a:r>
              <a:rPr lang="en-US" sz="2400" dirty="0" err="1">
                <a:latin typeface="Times New Roman"/>
                <a:ea typeface="Times New Roman"/>
                <a:cs typeface="Times New Roman"/>
              </a:rPr>
              <a:t>thế</a:t>
            </a:r>
            <a:r>
              <a:rPr lang="en-US" sz="2400" dirty="0">
                <a:latin typeface="Times New Roman"/>
                <a:ea typeface="Times New Roman"/>
                <a:cs typeface="Times New Roman"/>
              </a:rPr>
              <a:t> </a:t>
            </a:r>
            <a:r>
              <a:rPr lang="en-US" sz="2400" dirty="0" err="1">
                <a:latin typeface="Times New Roman"/>
                <a:ea typeface="Times New Roman"/>
                <a:cs typeface="Times New Roman"/>
              </a:rPr>
              <a:t>giới</a:t>
            </a:r>
            <a:r>
              <a:rPr lang="en-US" sz="2400" dirty="0">
                <a:latin typeface="Times New Roman"/>
                <a:ea typeface="Times New Roman"/>
                <a:cs typeface="Times New Roman"/>
              </a:rPr>
              <a:t> </a:t>
            </a:r>
            <a:r>
              <a:rPr lang="en-US" sz="2400" dirty="0" err="1">
                <a:latin typeface="Times New Roman"/>
                <a:ea typeface="Times New Roman"/>
                <a:cs typeface="Times New Roman"/>
              </a:rPr>
              <a:t>của</a:t>
            </a:r>
            <a:r>
              <a:rPr lang="en-US" sz="2400" dirty="0">
                <a:latin typeface="Times New Roman"/>
                <a:ea typeface="Times New Roman"/>
                <a:cs typeface="Times New Roman"/>
              </a:rPr>
              <a:t> </a:t>
            </a:r>
            <a:r>
              <a:rPr lang="en-US" sz="2400" dirty="0" err="1">
                <a:latin typeface="Times New Roman"/>
                <a:ea typeface="Times New Roman"/>
                <a:cs typeface="Times New Roman"/>
              </a:rPr>
              <a:t>những</a:t>
            </a:r>
            <a:r>
              <a:rPr lang="en-US" sz="2400" dirty="0">
                <a:latin typeface="Times New Roman"/>
                <a:ea typeface="Times New Roman"/>
                <a:cs typeface="Times New Roman"/>
              </a:rPr>
              <a:t> </a:t>
            </a:r>
            <a:r>
              <a:rPr lang="en-US" sz="2400" dirty="0" err="1">
                <a:latin typeface="Times New Roman"/>
                <a:ea typeface="Times New Roman"/>
                <a:cs typeface="Times New Roman"/>
              </a:rPr>
              <a:t>điều</a:t>
            </a:r>
            <a:r>
              <a:rPr lang="en-US" sz="2400" dirty="0">
                <a:latin typeface="Times New Roman"/>
                <a:ea typeface="Times New Roman"/>
                <a:cs typeface="Times New Roman"/>
              </a:rPr>
              <a:t> </a:t>
            </a:r>
            <a:r>
              <a:rPr lang="en-US" sz="2400" dirty="0" err="1">
                <a:latin typeface="Times New Roman"/>
                <a:ea typeface="Times New Roman"/>
                <a:cs typeface="Times New Roman"/>
              </a:rPr>
              <a:t>kì</a:t>
            </a:r>
            <a:r>
              <a:rPr lang="en-US" sz="2400" dirty="0">
                <a:latin typeface="Times New Roman"/>
                <a:ea typeface="Times New Roman"/>
                <a:cs typeface="Times New Roman"/>
              </a:rPr>
              <a:t> </a:t>
            </a:r>
            <a:r>
              <a:rPr lang="en-US" sz="2400" dirty="0" err="1">
                <a:latin typeface="Times New Roman"/>
                <a:ea typeface="Times New Roman"/>
                <a:cs typeface="Times New Roman"/>
              </a:rPr>
              <a:t>lạ</a:t>
            </a:r>
            <a:r>
              <a:rPr lang="en-US" sz="2400" dirty="0">
                <a:latin typeface="Times New Roman"/>
                <a:ea typeface="Times New Roman"/>
                <a:cs typeface="Times New Roman"/>
              </a:rPr>
              <a:t>. Ta </a:t>
            </a:r>
            <a:r>
              <a:rPr lang="en-US" sz="2400" dirty="0" err="1">
                <a:latin typeface="Times New Roman"/>
                <a:ea typeface="Times New Roman"/>
                <a:cs typeface="Times New Roman"/>
              </a:rPr>
              <a:t>chưa</a:t>
            </a:r>
            <a:r>
              <a:rPr lang="en-US" sz="2400" dirty="0">
                <a:latin typeface="Times New Roman"/>
                <a:ea typeface="Times New Roman"/>
                <a:cs typeface="Times New Roman"/>
              </a:rPr>
              <a:t> </a:t>
            </a:r>
            <a:r>
              <a:rPr lang="en-US" sz="2400" dirty="0" err="1">
                <a:latin typeface="Times New Roman"/>
                <a:ea typeface="Times New Roman"/>
                <a:cs typeface="Times New Roman"/>
              </a:rPr>
              <a:t>bao</a:t>
            </a:r>
            <a:r>
              <a:rPr lang="en-US" sz="2400" dirty="0">
                <a:latin typeface="Times New Roman"/>
                <a:ea typeface="Times New Roman"/>
                <a:cs typeface="Times New Roman"/>
              </a:rPr>
              <a:t> </a:t>
            </a:r>
            <a:r>
              <a:rPr lang="en-US" sz="2400" dirty="0" err="1">
                <a:latin typeface="Times New Roman"/>
                <a:ea typeface="Times New Roman"/>
                <a:cs typeface="Times New Roman"/>
              </a:rPr>
              <a:t>giờ</a:t>
            </a:r>
            <a:r>
              <a:rPr lang="en-US" sz="2400" dirty="0">
                <a:latin typeface="Times New Roman"/>
                <a:ea typeface="Times New Roman"/>
                <a:cs typeface="Times New Roman"/>
              </a:rPr>
              <a:t> </a:t>
            </a:r>
            <a:r>
              <a:rPr lang="en-US" sz="2400" dirty="0" err="1">
                <a:latin typeface="Times New Roman"/>
                <a:ea typeface="Times New Roman"/>
                <a:cs typeface="Times New Roman"/>
              </a:rPr>
              <a:t>gặp</a:t>
            </a:r>
            <a:r>
              <a:rPr lang="en-US" sz="2400" dirty="0">
                <a:latin typeface="Times New Roman"/>
                <a:ea typeface="Times New Roman"/>
                <a:cs typeface="Times New Roman"/>
              </a:rPr>
              <a:t> </a:t>
            </a:r>
            <a:r>
              <a:rPr lang="en-US" sz="2400" dirty="0" err="1">
                <a:latin typeface="Times New Roman"/>
                <a:ea typeface="Times New Roman"/>
                <a:cs typeface="Times New Roman"/>
              </a:rPr>
              <a:t>một</a:t>
            </a:r>
            <a:r>
              <a:rPr lang="en-US" sz="2400" dirty="0">
                <a:latin typeface="Times New Roman"/>
                <a:ea typeface="Times New Roman"/>
                <a:cs typeface="Times New Roman"/>
              </a:rPr>
              <a:t> </a:t>
            </a:r>
            <a:r>
              <a:rPr lang="en-US" sz="2400" dirty="0" err="1">
                <a:latin typeface="Times New Roman"/>
                <a:ea typeface="Times New Roman"/>
                <a:cs typeface="Times New Roman"/>
              </a:rPr>
              <a:t>bà</a:t>
            </a:r>
            <a:r>
              <a:rPr lang="en-US" sz="2400" dirty="0">
                <a:latin typeface="Times New Roman"/>
                <a:ea typeface="Times New Roman"/>
                <a:cs typeface="Times New Roman"/>
              </a:rPr>
              <a:t> </a:t>
            </a:r>
            <a:r>
              <a:rPr lang="en-US" sz="2400" dirty="0" err="1">
                <a:latin typeface="Times New Roman"/>
                <a:ea typeface="Times New Roman"/>
                <a:cs typeface="Times New Roman"/>
              </a:rPr>
              <a:t>mẹ</a:t>
            </a:r>
            <a:r>
              <a:rPr lang="en-US" sz="2400" dirty="0">
                <a:latin typeface="Times New Roman"/>
                <a:ea typeface="Times New Roman"/>
                <a:cs typeface="Times New Roman"/>
              </a:rPr>
              <a:t> </a:t>
            </a:r>
            <a:r>
              <a:rPr lang="en-US" sz="2400" dirty="0" err="1">
                <a:latin typeface="Times New Roman"/>
                <a:ea typeface="Times New Roman"/>
                <a:cs typeface="Times New Roman"/>
              </a:rPr>
              <a:t>ướm</a:t>
            </a:r>
            <a:r>
              <a:rPr lang="en-US" sz="2400" dirty="0">
                <a:latin typeface="Times New Roman"/>
                <a:ea typeface="Times New Roman"/>
                <a:cs typeface="Times New Roman"/>
              </a:rPr>
              <a:t> </a:t>
            </a:r>
            <a:r>
              <a:rPr lang="en-US" sz="2400" dirty="0" err="1">
                <a:latin typeface="Times New Roman"/>
                <a:ea typeface="Times New Roman"/>
                <a:cs typeface="Times New Roman"/>
              </a:rPr>
              <a:t>vào</a:t>
            </a:r>
            <a:r>
              <a:rPr lang="en-US" sz="2400" dirty="0">
                <a:latin typeface="Times New Roman"/>
                <a:ea typeface="Times New Roman"/>
                <a:cs typeface="Times New Roman"/>
              </a:rPr>
              <a:t> </a:t>
            </a:r>
            <a:r>
              <a:rPr lang="en-US" sz="2400" dirty="0" err="1">
                <a:latin typeface="Times New Roman"/>
                <a:ea typeface="Times New Roman"/>
                <a:cs typeface="Times New Roman"/>
              </a:rPr>
              <a:t>vết</a:t>
            </a:r>
            <a:r>
              <a:rPr lang="en-US" sz="2400" dirty="0">
                <a:latin typeface="Times New Roman"/>
                <a:ea typeface="Times New Roman"/>
                <a:cs typeface="Times New Roman"/>
              </a:rPr>
              <a:t> </a:t>
            </a:r>
            <a:r>
              <a:rPr lang="en-US" sz="2400" dirty="0" err="1">
                <a:latin typeface="Times New Roman"/>
                <a:ea typeface="Times New Roman"/>
                <a:cs typeface="Times New Roman"/>
              </a:rPr>
              <a:t>chân</a:t>
            </a:r>
            <a:r>
              <a:rPr lang="en-US" sz="2400" dirty="0">
                <a:latin typeface="Times New Roman"/>
                <a:ea typeface="Times New Roman"/>
                <a:cs typeface="Times New Roman"/>
              </a:rPr>
              <a:t> </a:t>
            </a:r>
            <a:r>
              <a:rPr lang="en-US" sz="2400" dirty="0" err="1">
                <a:latin typeface="Times New Roman"/>
                <a:ea typeface="Times New Roman"/>
                <a:cs typeface="Times New Roman"/>
              </a:rPr>
              <a:t>lạ</a:t>
            </a:r>
            <a:r>
              <a:rPr lang="en-US" sz="2400" dirty="0">
                <a:latin typeface="Times New Roman"/>
                <a:ea typeface="Times New Roman"/>
                <a:cs typeface="Times New Roman"/>
              </a:rPr>
              <a:t> </a:t>
            </a:r>
            <a:r>
              <a:rPr lang="en-US" sz="2400" dirty="0" err="1">
                <a:latin typeface="Times New Roman"/>
                <a:ea typeface="Times New Roman"/>
                <a:cs typeface="Times New Roman"/>
              </a:rPr>
              <a:t>mà</a:t>
            </a:r>
            <a:r>
              <a:rPr lang="en-US" sz="2400" dirty="0">
                <a:latin typeface="Times New Roman"/>
                <a:ea typeface="Times New Roman"/>
                <a:cs typeface="Times New Roman"/>
              </a:rPr>
              <a:t> </a:t>
            </a:r>
            <a:r>
              <a:rPr lang="en-US" sz="2400" dirty="0" err="1">
                <a:latin typeface="Times New Roman"/>
                <a:ea typeface="Times New Roman"/>
                <a:cs typeface="Times New Roman"/>
              </a:rPr>
              <a:t>có</a:t>
            </a:r>
            <a:r>
              <a:rPr lang="en-US" sz="2400" dirty="0">
                <a:latin typeface="Times New Roman"/>
                <a:ea typeface="Times New Roman"/>
                <a:cs typeface="Times New Roman"/>
              </a:rPr>
              <a:t> </a:t>
            </a:r>
            <a:r>
              <a:rPr lang="en-US" sz="2400" dirty="0" err="1">
                <a:latin typeface="Times New Roman"/>
                <a:ea typeface="Times New Roman"/>
                <a:cs typeface="Times New Roman"/>
              </a:rPr>
              <a:t>thai.</a:t>
            </a:r>
            <a:r>
              <a:rPr lang="en-US" sz="2400" dirty="0">
                <a:latin typeface="Times New Roman"/>
                <a:ea typeface="Times New Roman"/>
                <a:cs typeface="Times New Roman"/>
              </a:rPr>
              <a:t> Ta </a:t>
            </a:r>
            <a:r>
              <a:rPr lang="en-US" sz="2400" dirty="0" err="1">
                <a:latin typeface="Times New Roman"/>
                <a:ea typeface="Times New Roman"/>
                <a:cs typeface="Times New Roman"/>
              </a:rPr>
              <a:t>cũng</a:t>
            </a:r>
            <a:r>
              <a:rPr lang="en-US" sz="2400" dirty="0">
                <a:latin typeface="Times New Roman"/>
                <a:ea typeface="Times New Roman"/>
                <a:cs typeface="Times New Roman"/>
              </a:rPr>
              <a:t> </a:t>
            </a:r>
            <a:r>
              <a:rPr lang="en-US" sz="2400" dirty="0" err="1">
                <a:latin typeface="Times New Roman"/>
                <a:ea typeface="Times New Roman"/>
                <a:cs typeface="Times New Roman"/>
              </a:rPr>
              <a:t>chẳng</a:t>
            </a:r>
            <a:r>
              <a:rPr lang="en-US" sz="2400" dirty="0">
                <a:latin typeface="Times New Roman"/>
                <a:ea typeface="Times New Roman"/>
                <a:cs typeface="Times New Roman"/>
              </a:rPr>
              <a:t> </a:t>
            </a:r>
            <a:r>
              <a:rPr lang="en-US" sz="2400" dirty="0" err="1">
                <a:latin typeface="Times New Roman"/>
                <a:ea typeface="Times New Roman"/>
                <a:cs typeface="Times New Roman"/>
              </a:rPr>
              <a:t>thấy</a:t>
            </a:r>
            <a:r>
              <a:rPr lang="en-US" sz="2400" dirty="0">
                <a:latin typeface="Times New Roman"/>
                <a:ea typeface="Times New Roman"/>
                <a:cs typeface="Times New Roman"/>
              </a:rPr>
              <a:t> </a:t>
            </a:r>
            <a:r>
              <a:rPr lang="en-US" sz="2400" dirty="0" err="1">
                <a:latin typeface="Times New Roman"/>
                <a:ea typeface="Times New Roman"/>
                <a:cs typeface="Times New Roman"/>
              </a:rPr>
              <a:t>ai</a:t>
            </a:r>
            <a:r>
              <a:rPr lang="en-US" sz="2400" dirty="0">
                <a:latin typeface="Times New Roman"/>
                <a:ea typeface="Times New Roman"/>
                <a:cs typeface="Times New Roman"/>
              </a:rPr>
              <a:t> </a:t>
            </a:r>
            <a:r>
              <a:rPr lang="en-US" sz="2400" dirty="0" err="1">
                <a:latin typeface="Times New Roman"/>
                <a:ea typeface="Times New Roman"/>
                <a:cs typeface="Times New Roman"/>
              </a:rPr>
              <a:t>mang</a:t>
            </a:r>
            <a:r>
              <a:rPr lang="en-US" sz="2400" dirty="0">
                <a:latin typeface="Times New Roman"/>
                <a:ea typeface="Times New Roman"/>
                <a:cs typeface="Times New Roman"/>
              </a:rPr>
              <a:t> </a:t>
            </a:r>
            <a:r>
              <a:rPr lang="en-US" sz="2400" dirty="0" err="1">
                <a:latin typeface="Times New Roman"/>
                <a:ea typeface="Times New Roman"/>
                <a:cs typeface="Times New Roman"/>
              </a:rPr>
              <a:t>thai</a:t>
            </a:r>
            <a:r>
              <a:rPr lang="en-US" sz="2400" dirty="0">
                <a:latin typeface="Times New Roman"/>
                <a:ea typeface="Times New Roman"/>
                <a:cs typeface="Times New Roman"/>
              </a:rPr>
              <a:t> </a:t>
            </a:r>
            <a:r>
              <a:rPr lang="en-US" sz="2400" dirty="0" err="1">
                <a:latin typeface="Times New Roman"/>
                <a:ea typeface="Times New Roman"/>
                <a:cs typeface="Times New Roman"/>
              </a:rPr>
              <a:t>trong</a:t>
            </a:r>
            <a:r>
              <a:rPr lang="en-US" sz="2400" dirty="0">
                <a:latin typeface="Times New Roman"/>
                <a:ea typeface="Times New Roman"/>
                <a:cs typeface="Times New Roman"/>
              </a:rPr>
              <a:t> 12 </a:t>
            </a:r>
            <a:r>
              <a:rPr lang="en-US" sz="2400" dirty="0" err="1">
                <a:latin typeface="Times New Roman"/>
                <a:ea typeface="Times New Roman"/>
                <a:cs typeface="Times New Roman"/>
              </a:rPr>
              <a:t>tháng</a:t>
            </a:r>
            <a:r>
              <a:rPr lang="en-US" sz="2400" dirty="0">
                <a:latin typeface="Times New Roman"/>
                <a:ea typeface="Times New Roman"/>
                <a:cs typeface="Times New Roman"/>
              </a:rPr>
              <a:t> </a:t>
            </a:r>
            <a:r>
              <a:rPr lang="en-US" sz="2400" dirty="0">
                <a:latin typeface="Times New Roman"/>
                <a:ea typeface="Times New Roman"/>
                <a:cs typeface="Times New Roman"/>
                <a:sym typeface="Wingdings"/>
              </a:rPr>
              <a:t></a:t>
            </a:r>
            <a:r>
              <a:rPr lang="en-US" sz="2400" dirty="0">
                <a:latin typeface="Times New Roman"/>
                <a:ea typeface="Times New Roman"/>
                <a:cs typeface="Times New Roman"/>
              </a:rPr>
              <a:t> </a:t>
            </a:r>
            <a:r>
              <a:rPr lang="en-US" sz="2400" dirty="0" err="1">
                <a:latin typeface="Times New Roman"/>
                <a:ea typeface="Times New Roman"/>
                <a:cs typeface="Times New Roman"/>
              </a:rPr>
              <a:t>sự</a:t>
            </a:r>
            <a:r>
              <a:rPr lang="en-US" sz="2400" dirty="0">
                <a:latin typeface="Times New Roman"/>
                <a:ea typeface="Times New Roman"/>
                <a:cs typeface="Times New Roman"/>
              </a:rPr>
              <a:t> </a:t>
            </a:r>
            <a:r>
              <a:rPr lang="en-US" sz="2400" dirty="0" err="1">
                <a:latin typeface="Times New Roman"/>
                <a:ea typeface="Times New Roman"/>
                <a:cs typeface="Times New Roman"/>
              </a:rPr>
              <a:t>ra</a:t>
            </a:r>
            <a:r>
              <a:rPr lang="en-US" sz="2400" dirty="0">
                <a:latin typeface="Times New Roman"/>
                <a:ea typeface="Times New Roman"/>
                <a:cs typeface="Times New Roman"/>
              </a:rPr>
              <a:t> </a:t>
            </a:r>
            <a:r>
              <a:rPr lang="en-US" sz="2400" dirty="0" err="1">
                <a:latin typeface="Times New Roman"/>
                <a:ea typeface="Times New Roman"/>
                <a:cs typeface="Times New Roman"/>
              </a:rPr>
              <a:t>đời</a:t>
            </a:r>
            <a:r>
              <a:rPr lang="en-US" sz="2400" dirty="0">
                <a:latin typeface="Times New Roman"/>
                <a:ea typeface="Times New Roman"/>
                <a:cs typeface="Times New Roman"/>
              </a:rPr>
              <a:t> </a:t>
            </a:r>
            <a:r>
              <a:rPr lang="en-US" sz="2400" dirty="0" err="1">
                <a:latin typeface="Times New Roman"/>
                <a:ea typeface="Times New Roman"/>
                <a:cs typeface="Times New Roman"/>
              </a:rPr>
              <a:t>của</a:t>
            </a:r>
            <a:r>
              <a:rPr lang="en-US" sz="2400" dirty="0">
                <a:latin typeface="Times New Roman"/>
                <a:ea typeface="Times New Roman"/>
                <a:cs typeface="Times New Roman"/>
              </a:rPr>
              <a:t> </a:t>
            </a:r>
            <a:r>
              <a:rPr lang="en-US" sz="2400" dirty="0" err="1">
                <a:latin typeface="Times New Roman"/>
                <a:ea typeface="Times New Roman"/>
                <a:cs typeface="Times New Roman"/>
              </a:rPr>
              <a:t>một</a:t>
            </a:r>
            <a:r>
              <a:rPr lang="en-US" sz="2400" dirty="0">
                <a:latin typeface="Times New Roman"/>
                <a:ea typeface="Times New Roman"/>
                <a:cs typeface="Times New Roman"/>
              </a:rPr>
              <a:t> con </a:t>
            </a:r>
            <a:r>
              <a:rPr lang="en-US" sz="2400" dirty="0" err="1">
                <a:latin typeface="Times New Roman"/>
                <a:ea typeface="Times New Roman"/>
                <a:cs typeface="Times New Roman"/>
              </a:rPr>
              <a:t>người</a:t>
            </a:r>
            <a:r>
              <a:rPr lang="en-US" sz="2400" dirty="0">
                <a:latin typeface="Times New Roman"/>
                <a:ea typeface="Times New Roman"/>
                <a:cs typeface="Times New Roman"/>
              </a:rPr>
              <a:t> phi </a:t>
            </a:r>
            <a:r>
              <a:rPr lang="en-US" sz="2400" dirty="0" err="1">
                <a:latin typeface="Times New Roman"/>
                <a:ea typeface="Times New Roman"/>
                <a:cs typeface="Times New Roman"/>
              </a:rPr>
              <a:t>thường</a:t>
            </a:r>
            <a:r>
              <a:rPr lang="en-US" sz="2400" dirty="0">
                <a:latin typeface="Times New Roman"/>
                <a:ea typeface="Times New Roman"/>
                <a:cs typeface="Times New Roman"/>
              </a:rPr>
              <a:t>.</a:t>
            </a:r>
            <a:endParaRPr lang="en-US" sz="2400" dirty="0">
              <a:latin typeface="Times New Roman"/>
              <a:ea typeface="Calibri"/>
              <a:cs typeface="Times New Roman"/>
            </a:endParaRPr>
          </a:p>
          <a:p>
            <a:pPr algn="just">
              <a:lnSpc>
                <a:spcPct val="115000"/>
              </a:lnSpc>
              <a:spcAft>
                <a:spcPts val="1000"/>
              </a:spcAft>
            </a:pPr>
            <a:r>
              <a:rPr lang="en-US" sz="2400" dirty="0">
                <a:latin typeface="Times New Roman"/>
                <a:ea typeface="Times New Roman"/>
                <a:cs typeface="Times New Roman"/>
              </a:rPr>
              <a:t> </a:t>
            </a:r>
            <a:r>
              <a:rPr lang="en-US" sz="2400" dirty="0" err="1">
                <a:latin typeface="Times New Roman"/>
                <a:ea typeface="Times New Roman"/>
                <a:cs typeface="Times New Roman"/>
              </a:rPr>
              <a:t>Và</a:t>
            </a:r>
            <a:r>
              <a:rPr lang="en-US" sz="2400" dirty="0">
                <a:latin typeface="Times New Roman"/>
                <a:ea typeface="Times New Roman"/>
                <a:cs typeface="Times New Roman"/>
              </a:rPr>
              <a:t> </a:t>
            </a:r>
            <a:r>
              <a:rPr lang="en-US" sz="2400" dirty="0" err="1">
                <a:latin typeface="Times New Roman"/>
                <a:ea typeface="Times New Roman"/>
                <a:cs typeface="Times New Roman"/>
              </a:rPr>
              <a:t>những</a:t>
            </a:r>
            <a:r>
              <a:rPr lang="en-US" sz="2400" dirty="0">
                <a:latin typeface="Times New Roman"/>
                <a:ea typeface="Times New Roman"/>
                <a:cs typeface="Times New Roman"/>
              </a:rPr>
              <a:t> chi </a:t>
            </a:r>
            <a:r>
              <a:rPr lang="en-US" sz="2400" dirty="0" err="1">
                <a:latin typeface="Times New Roman"/>
                <a:ea typeface="Times New Roman"/>
                <a:cs typeface="Times New Roman"/>
              </a:rPr>
              <a:t>tiết</a:t>
            </a:r>
            <a:r>
              <a:rPr lang="en-US" sz="2400" dirty="0">
                <a:latin typeface="Times New Roman"/>
                <a:ea typeface="Times New Roman"/>
                <a:cs typeface="Times New Roman"/>
              </a:rPr>
              <a:t> </a:t>
            </a:r>
            <a:r>
              <a:rPr lang="en-US" sz="2400" dirty="0" err="1">
                <a:latin typeface="Times New Roman"/>
                <a:ea typeface="Times New Roman"/>
                <a:cs typeface="Times New Roman"/>
              </a:rPr>
              <a:t>hoang</a:t>
            </a:r>
            <a:r>
              <a:rPr lang="en-US" sz="2400" dirty="0">
                <a:latin typeface="Times New Roman"/>
                <a:ea typeface="Times New Roman"/>
                <a:cs typeface="Times New Roman"/>
              </a:rPr>
              <a:t> </a:t>
            </a:r>
            <a:r>
              <a:rPr lang="en-US" sz="2400" dirty="0" err="1">
                <a:latin typeface="Times New Roman"/>
                <a:ea typeface="Times New Roman"/>
                <a:cs typeface="Times New Roman"/>
              </a:rPr>
              <a:t>đường</a:t>
            </a:r>
            <a:r>
              <a:rPr lang="en-US" sz="2400" dirty="0">
                <a:latin typeface="Times New Roman"/>
                <a:ea typeface="Times New Roman"/>
                <a:cs typeface="Times New Roman"/>
              </a:rPr>
              <a:t> </a:t>
            </a:r>
            <a:r>
              <a:rPr lang="en-US" sz="2400" dirty="0" err="1">
                <a:latin typeface="Times New Roman"/>
                <a:ea typeface="Times New Roman"/>
                <a:cs typeface="Times New Roman"/>
              </a:rPr>
              <a:t>ấy</a:t>
            </a:r>
            <a:r>
              <a:rPr lang="en-US" sz="2400" dirty="0">
                <a:latin typeface="Times New Roman"/>
                <a:ea typeface="Times New Roman"/>
                <a:cs typeface="Times New Roman"/>
              </a:rPr>
              <a:t> </a:t>
            </a:r>
            <a:r>
              <a:rPr lang="en-US" sz="2400" dirty="0" err="1">
                <a:latin typeface="Times New Roman"/>
                <a:ea typeface="Times New Roman"/>
                <a:cs typeface="Times New Roman"/>
              </a:rPr>
              <a:t>càng</a:t>
            </a:r>
            <a:r>
              <a:rPr lang="en-US" sz="2400" dirty="0">
                <a:latin typeface="Times New Roman"/>
                <a:ea typeface="Times New Roman"/>
                <a:cs typeface="Times New Roman"/>
              </a:rPr>
              <a:t> </a:t>
            </a:r>
            <a:r>
              <a:rPr lang="en-US" sz="2400" dirty="0" err="1">
                <a:latin typeface="Times New Roman"/>
                <a:ea typeface="Times New Roman"/>
                <a:cs typeface="Times New Roman"/>
              </a:rPr>
              <a:t>cuốn</a:t>
            </a:r>
            <a:r>
              <a:rPr lang="en-US" sz="2400" dirty="0">
                <a:latin typeface="Times New Roman"/>
                <a:ea typeface="Times New Roman"/>
                <a:cs typeface="Times New Roman"/>
              </a:rPr>
              <a:t> </a:t>
            </a:r>
            <a:r>
              <a:rPr lang="en-US" sz="2400" dirty="0" err="1">
                <a:latin typeface="Times New Roman"/>
                <a:ea typeface="Times New Roman"/>
                <a:cs typeface="Times New Roman"/>
              </a:rPr>
              <a:t>hút</a:t>
            </a:r>
            <a:r>
              <a:rPr lang="en-US" sz="2400" dirty="0">
                <a:latin typeface="Times New Roman"/>
                <a:ea typeface="Times New Roman"/>
                <a:cs typeface="Times New Roman"/>
              </a:rPr>
              <a:t> ta </a:t>
            </a:r>
            <a:r>
              <a:rPr lang="en-US" sz="2400" dirty="0" err="1">
                <a:latin typeface="Times New Roman"/>
                <a:ea typeface="Times New Roman"/>
                <a:cs typeface="Times New Roman"/>
              </a:rPr>
              <a:t>vào</a:t>
            </a:r>
            <a:r>
              <a:rPr lang="en-US" sz="2400" dirty="0">
                <a:latin typeface="Times New Roman"/>
                <a:ea typeface="Times New Roman"/>
                <a:cs typeface="Times New Roman"/>
              </a:rPr>
              <a:t> </a:t>
            </a:r>
            <a:r>
              <a:rPr lang="en-US" sz="2400" dirty="0" err="1">
                <a:latin typeface="Times New Roman"/>
                <a:ea typeface="Times New Roman"/>
                <a:cs typeface="Times New Roman"/>
              </a:rPr>
              <a:t>câu</a:t>
            </a:r>
            <a:r>
              <a:rPr lang="en-US" sz="2400" dirty="0">
                <a:latin typeface="Times New Roman"/>
                <a:ea typeface="Times New Roman"/>
                <a:cs typeface="Times New Roman"/>
              </a:rPr>
              <a:t> </a:t>
            </a:r>
            <a:r>
              <a:rPr lang="en-US" sz="2400" dirty="0" err="1">
                <a:latin typeface="Times New Roman"/>
                <a:ea typeface="Times New Roman"/>
                <a:cs typeface="Times New Roman"/>
              </a:rPr>
              <a:t>chuyện</a:t>
            </a:r>
            <a:r>
              <a:rPr lang="en-US" sz="2400" dirty="0">
                <a:latin typeface="Times New Roman"/>
                <a:ea typeface="Times New Roman"/>
                <a:cs typeface="Times New Roman"/>
              </a:rPr>
              <a:t> </a:t>
            </a:r>
            <a:r>
              <a:rPr lang="en-US" sz="2400" dirty="0" err="1">
                <a:latin typeface="Times New Roman"/>
                <a:ea typeface="Times New Roman"/>
                <a:cs typeface="Times New Roman"/>
              </a:rPr>
              <a:t>mà</a:t>
            </a:r>
            <a:r>
              <a:rPr lang="en-US" sz="2400" dirty="0">
                <a:latin typeface="Times New Roman"/>
                <a:ea typeface="Times New Roman"/>
                <a:cs typeface="Times New Roman"/>
              </a:rPr>
              <a:t> ở </a:t>
            </a:r>
            <a:r>
              <a:rPr lang="en-US" sz="2400" dirty="0" err="1">
                <a:latin typeface="Times New Roman"/>
                <a:ea typeface="Times New Roman"/>
                <a:cs typeface="Times New Roman"/>
              </a:rPr>
              <a:t>đó</a:t>
            </a:r>
            <a:r>
              <a:rPr lang="en-US" sz="2400" dirty="0">
                <a:latin typeface="Times New Roman"/>
                <a:ea typeface="Times New Roman"/>
                <a:cs typeface="Times New Roman"/>
              </a:rPr>
              <a:t> </a:t>
            </a:r>
            <a:r>
              <a:rPr lang="en-US" sz="2400" dirty="0" err="1">
                <a:latin typeface="Times New Roman"/>
                <a:ea typeface="Times New Roman"/>
                <a:cs typeface="Times New Roman"/>
              </a:rPr>
              <a:t>trung</a:t>
            </a:r>
            <a:r>
              <a:rPr lang="en-US" sz="2400" dirty="0">
                <a:latin typeface="Times New Roman"/>
                <a:ea typeface="Times New Roman"/>
                <a:cs typeface="Times New Roman"/>
              </a:rPr>
              <a:t> </a:t>
            </a:r>
            <a:r>
              <a:rPr lang="en-US" sz="2400" dirty="0" err="1">
                <a:latin typeface="Times New Roman"/>
                <a:ea typeface="Times New Roman"/>
                <a:cs typeface="Times New Roman"/>
              </a:rPr>
              <a:t>tâm</a:t>
            </a:r>
            <a:r>
              <a:rPr lang="en-US" sz="2400" dirty="0">
                <a:latin typeface="Times New Roman"/>
                <a:ea typeface="Times New Roman"/>
                <a:cs typeface="Times New Roman"/>
              </a:rPr>
              <a:t> </a:t>
            </a:r>
            <a:r>
              <a:rPr lang="en-US" sz="2400" dirty="0" err="1">
                <a:latin typeface="Times New Roman"/>
                <a:ea typeface="Times New Roman"/>
                <a:cs typeface="Times New Roman"/>
              </a:rPr>
              <a:t>chính</a:t>
            </a:r>
            <a:r>
              <a:rPr lang="en-US" sz="2400" dirty="0">
                <a:latin typeface="Times New Roman"/>
                <a:ea typeface="Times New Roman"/>
                <a:cs typeface="Times New Roman"/>
              </a:rPr>
              <a:t> </a:t>
            </a:r>
            <a:r>
              <a:rPr lang="en-US" sz="2400" dirty="0" err="1">
                <a:latin typeface="Times New Roman"/>
                <a:ea typeface="Times New Roman"/>
                <a:cs typeface="Times New Roman"/>
              </a:rPr>
              <a:t>là</a:t>
            </a:r>
            <a:r>
              <a:rPr lang="en-US" sz="2400" dirty="0">
                <a:latin typeface="Times New Roman"/>
                <a:ea typeface="Times New Roman"/>
                <a:cs typeface="Times New Roman"/>
              </a:rPr>
              <a:t> </a:t>
            </a:r>
            <a:r>
              <a:rPr lang="en-US" sz="2400" dirty="0" err="1">
                <a:latin typeface="Times New Roman"/>
                <a:ea typeface="Times New Roman"/>
                <a:cs typeface="Times New Roman"/>
              </a:rPr>
              <a:t>cậu</a:t>
            </a:r>
            <a:r>
              <a:rPr lang="en-US" sz="2400" dirty="0">
                <a:latin typeface="Times New Roman"/>
                <a:ea typeface="Times New Roman"/>
                <a:cs typeface="Times New Roman"/>
              </a:rPr>
              <a:t> </a:t>
            </a:r>
            <a:r>
              <a:rPr lang="en-US" sz="2400" dirty="0" err="1">
                <a:latin typeface="Times New Roman"/>
                <a:ea typeface="Times New Roman"/>
                <a:cs typeface="Times New Roman"/>
              </a:rPr>
              <a:t>bé</a:t>
            </a:r>
            <a:r>
              <a:rPr lang="en-US" sz="2400" dirty="0">
                <a:latin typeface="Times New Roman"/>
                <a:ea typeface="Times New Roman"/>
                <a:cs typeface="Times New Roman"/>
              </a:rPr>
              <a:t> </a:t>
            </a:r>
            <a:r>
              <a:rPr lang="en-US" sz="2400" dirty="0" err="1">
                <a:latin typeface="Times New Roman"/>
                <a:ea typeface="Times New Roman"/>
                <a:cs typeface="Times New Roman"/>
              </a:rPr>
              <a:t>làng</a:t>
            </a:r>
            <a:r>
              <a:rPr lang="en-US" sz="2400" dirty="0">
                <a:latin typeface="Times New Roman"/>
                <a:ea typeface="Times New Roman"/>
                <a:cs typeface="Times New Roman"/>
              </a:rPr>
              <a:t> </a:t>
            </a:r>
            <a:r>
              <a:rPr lang="en-US" sz="2400" dirty="0" err="1">
                <a:latin typeface="Times New Roman"/>
                <a:ea typeface="Times New Roman"/>
                <a:cs typeface="Times New Roman"/>
              </a:rPr>
              <a:t>Gióng</a:t>
            </a:r>
            <a:r>
              <a:rPr lang="en-US" sz="2400" dirty="0">
                <a:latin typeface="Times New Roman"/>
                <a:ea typeface="Times New Roman"/>
                <a:cs typeface="Times New Roman"/>
              </a:rPr>
              <a:t>. Qua </a:t>
            </a:r>
            <a:r>
              <a:rPr lang="en-US" sz="2400" dirty="0" err="1">
                <a:latin typeface="Times New Roman"/>
                <a:ea typeface="Times New Roman"/>
                <a:cs typeface="Times New Roman"/>
              </a:rPr>
              <a:t>đây</a:t>
            </a:r>
            <a:r>
              <a:rPr lang="en-US" sz="2400" dirty="0">
                <a:latin typeface="Times New Roman"/>
                <a:ea typeface="Times New Roman"/>
                <a:cs typeface="Times New Roman"/>
              </a:rPr>
              <a:t>, </a:t>
            </a:r>
            <a:r>
              <a:rPr lang="en-US" sz="2400" dirty="0" err="1">
                <a:latin typeface="Times New Roman"/>
                <a:ea typeface="Times New Roman"/>
                <a:cs typeface="Times New Roman"/>
              </a:rPr>
              <a:t>cô</a:t>
            </a:r>
            <a:r>
              <a:rPr lang="en-US" sz="2400" dirty="0">
                <a:latin typeface="Times New Roman"/>
                <a:ea typeface="Times New Roman"/>
                <a:cs typeface="Times New Roman"/>
              </a:rPr>
              <a:t> </a:t>
            </a:r>
            <a:r>
              <a:rPr lang="en-US" sz="2400" dirty="0" err="1">
                <a:latin typeface="Times New Roman"/>
                <a:ea typeface="Times New Roman"/>
                <a:cs typeface="Times New Roman"/>
              </a:rPr>
              <a:t>muốn</a:t>
            </a:r>
            <a:r>
              <a:rPr lang="en-US" sz="2400" dirty="0">
                <a:latin typeface="Times New Roman"/>
                <a:ea typeface="Times New Roman"/>
                <a:cs typeface="Times New Roman"/>
              </a:rPr>
              <a:t> </a:t>
            </a:r>
            <a:r>
              <a:rPr lang="en-US" sz="2400" dirty="0" err="1">
                <a:latin typeface="Times New Roman"/>
                <a:ea typeface="Times New Roman"/>
                <a:cs typeface="Times New Roman"/>
              </a:rPr>
              <a:t>nhấn</a:t>
            </a:r>
            <a:r>
              <a:rPr lang="en-US" sz="2400" dirty="0">
                <a:latin typeface="Times New Roman"/>
                <a:ea typeface="Times New Roman"/>
                <a:cs typeface="Times New Roman"/>
              </a:rPr>
              <a:t> </a:t>
            </a:r>
            <a:r>
              <a:rPr lang="en-US" sz="2400" dirty="0" err="1">
                <a:latin typeface="Times New Roman"/>
                <a:ea typeface="Times New Roman"/>
                <a:cs typeface="Times New Roman"/>
              </a:rPr>
              <a:t>mạnh</a:t>
            </a:r>
            <a:r>
              <a:rPr lang="en-US" sz="2400" dirty="0">
                <a:latin typeface="Times New Roman"/>
                <a:ea typeface="Times New Roman"/>
                <a:cs typeface="Times New Roman"/>
              </a:rPr>
              <a:t> </a:t>
            </a:r>
            <a:r>
              <a:rPr lang="en-US" sz="2400" dirty="0" err="1">
                <a:latin typeface="Times New Roman"/>
                <a:ea typeface="Times New Roman"/>
                <a:cs typeface="Times New Roman"/>
              </a:rPr>
              <a:t>với</a:t>
            </a:r>
            <a:r>
              <a:rPr lang="en-US" sz="2400" dirty="0">
                <a:latin typeface="Times New Roman"/>
                <a:ea typeface="Times New Roman"/>
                <a:cs typeface="Times New Roman"/>
              </a:rPr>
              <a:t> </a:t>
            </a:r>
            <a:r>
              <a:rPr lang="en-US" sz="2400" dirty="0" err="1">
                <a:latin typeface="Times New Roman"/>
                <a:ea typeface="Times New Roman"/>
                <a:cs typeface="Times New Roman"/>
              </a:rPr>
              <a:t>các</a:t>
            </a:r>
            <a:r>
              <a:rPr lang="en-US" sz="2400" dirty="0">
                <a:latin typeface="Times New Roman"/>
                <a:ea typeface="Times New Roman"/>
                <a:cs typeface="Times New Roman"/>
              </a:rPr>
              <a:t> con </a:t>
            </a:r>
            <a:r>
              <a:rPr lang="en-US" sz="2400" dirty="0" err="1">
                <a:latin typeface="Times New Roman"/>
                <a:ea typeface="Times New Roman"/>
                <a:cs typeface="Times New Roman"/>
              </a:rPr>
              <a:t>rằng</a:t>
            </a:r>
            <a:r>
              <a:rPr lang="en-US" sz="2400" dirty="0">
                <a:latin typeface="Times New Roman"/>
                <a:ea typeface="Times New Roman"/>
                <a:cs typeface="Times New Roman"/>
              </a:rPr>
              <a:t>:</a:t>
            </a:r>
            <a:r>
              <a:rPr lang="nl-NL" sz="2400" dirty="0">
                <a:latin typeface="Times New Roman"/>
                <a:ea typeface="Times New Roman"/>
                <a:cs typeface="Times New Roman"/>
              </a:rPr>
              <a:t> sự ra đời kì lạ, khác thường của Gióng chính là mô-tip xây dựng nhân vật người anh hùng đặc trưng trong các truyện dân gian. Các con có thể tìm đọc thêm các truyện trong dân gian Việt Nam để thấy rõ điều này nhé.</a:t>
            </a:r>
            <a:endParaRPr lang="en-US" sz="2400" dirty="0">
              <a:effectLst/>
              <a:latin typeface="Times New Roman"/>
              <a:ea typeface="Calibri"/>
              <a:cs typeface="Times New Roman"/>
            </a:endParaRPr>
          </a:p>
        </p:txBody>
      </p:sp>
    </p:spTree>
    <p:extLst>
      <p:ext uri="{BB962C8B-B14F-4D97-AF65-F5344CB8AC3E}">
        <p14:creationId xmlns:p14="http://schemas.microsoft.com/office/powerpoint/2010/main" val="29305096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que 5"/>
          <p:cNvSpPr/>
          <p:nvPr/>
        </p:nvSpPr>
        <p:spPr>
          <a:xfrm>
            <a:off x="2590800" y="467"/>
            <a:ext cx="5715000" cy="533383"/>
          </a:xfrm>
          <a:prstGeom prst="plaqu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FF0000"/>
                </a:solidFill>
                <a:latin typeface="Times New Roman" pitchFamily="18" charset="0"/>
                <a:cs typeface="Times New Roman" pitchFamily="18" charset="0"/>
              </a:rPr>
              <a:t>Tiết</a:t>
            </a:r>
            <a:r>
              <a:rPr lang="en-US" sz="2400" b="1" dirty="0" smtClean="0">
                <a:solidFill>
                  <a:srgbClr val="FF0000"/>
                </a:solidFill>
                <a:latin typeface="Times New Roman" pitchFamily="18" charset="0"/>
                <a:cs typeface="Times New Roman" pitchFamily="18" charset="0"/>
              </a:rPr>
              <a:t> 73-74: </a:t>
            </a:r>
            <a:r>
              <a:rPr lang="en-US" sz="2400" b="1" dirty="0" err="1" smtClean="0">
                <a:solidFill>
                  <a:srgbClr val="FF0000"/>
                </a:solidFill>
                <a:latin typeface="Times New Roman" pitchFamily="18" charset="0"/>
                <a:cs typeface="Times New Roman" pitchFamily="18" charset="0"/>
              </a:rPr>
              <a:t>Văn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bản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Thánh</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Gióng</a:t>
            </a:r>
            <a:r>
              <a:rPr lang="en-US" sz="2400" b="1" dirty="0" smtClean="0">
                <a:solidFill>
                  <a:srgbClr val="FF0000"/>
                </a:solidFill>
                <a:latin typeface="Times New Roman" pitchFamily="18" charset="0"/>
                <a:cs typeface="Times New Roman" pitchFamily="18" charset="0"/>
              </a:rPr>
              <a:t>  </a:t>
            </a:r>
            <a:endParaRPr lang="en-US" sz="2400" dirty="0">
              <a:solidFill>
                <a:srgbClr val="FF0000"/>
              </a:solidFill>
              <a:latin typeface="Times New Roman" pitchFamily="18" charset="0"/>
              <a:cs typeface="Times New Roman" pitchFamily="18" charset="0"/>
            </a:endParaRPr>
          </a:p>
        </p:txBody>
      </p:sp>
      <p:sp>
        <p:nvSpPr>
          <p:cNvPr id="4" name="Rectangle 3"/>
          <p:cNvSpPr/>
          <p:nvPr/>
        </p:nvSpPr>
        <p:spPr>
          <a:xfrm>
            <a:off x="0" y="745574"/>
            <a:ext cx="4572000" cy="517065"/>
          </a:xfrm>
          <a:prstGeom prst="rect">
            <a:avLst/>
          </a:prstGeom>
        </p:spPr>
        <p:txBody>
          <a:bodyPr>
            <a:spAutoFit/>
          </a:bodyPr>
          <a:lstStyle/>
          <a:p>
            <a:pPr algn="just">
              <a:lnSpc>
                <a:spcPct val="115000"/>
              </a:lnSpc>
              <a:spcAft>
                <a:spcPts val="1000"/>
              </a:spcAft>
            </a:pPr>
            <a:r>
              <a:rPr lang="en-US" sz="2400" b="1" dirty="0" smtClean="0">
                <a:solidFill>
                  <a:prstClr val="black"/>
                </a:solidFill>
                <a:latin typeface="Times New Roman"/>
                <a:ea typeface="Times New Roman"/>
                <a:cs typeface="Times New Roman"/>
              </a:rPr>
              <a:t>2. </a:t>
            </a:r>
            <a:r>
              <a:rPr lang="en-US" sz="2400" b="1" dirty="0" err="1">
                <a:solidFill>
                  <a:prstClr val="black"/>
                </a:solidFill>
                <a:latin typeface="Times New Roman"/>
                <a:ea typeface="Times New Roman"/>
                <a:cs typeface="Times New Roman"/>
              </a:rPr>
              <a:t>Tìm</a:t>
            </a:r>
            <a:r>
              <a:rPr lang="en-US" sz="2400" b="1" dirty="0">
                <a:solidFill>
                  <a:prstClr val="black"/>
                </a:solidFill>
                <a:latin typeface="Times New Roman"/>
                <a:ea typeface="Times New Roman"/>
                <a:cs typeface="Times New Roman"/>
              </a:rPr>
              <a:t> </a:t>
            </a:r>
            <a:r>
              <a:rPr lang="en-US" sz="2400" b="1" dirty="0" err="1">
                <a:solidFill>
                  <a:prstClr val="black"/>
                </a:solidFill>
                <a:latin typeface="Times New Roman"/>
                <a:ea typeface="Times New Roman"/>
                <a:cs typeface="Times New Roman"/>
              </a:rPr>
              <a:t>hiểu</a:t>
            </a:r>
            <a:r>
              <a:rPr lang="en-US" sz="2400" b="1" dirty="0">
                <a:solidFill>
                  <a:prstClr val="black"/>
                </a:solidFill>
                <a:latin typeface="Times New Roman"/>
                <a:ea typeface="Times New Roman"/>
                <a:cs typeface="Times New Roman"/>
              </a:rPr>
              <a:t> chi </a:t>
            </a:r>
            <a:r>
              <a:rPr lang="en-US" sz="2400" b="1" dirty="0" err="1" smtClean="0">
                <a:solidFill>
                  <a:prstClr val="black"/>
                </a:solidFill>
                <a:latin typeface="Times New Roman"/>
                <a:ea typeface="Times New Roman"/>
                <a:cs typeface="Times New Roman"/>
              </a:rPr>
              <a:t>tiết</a:t>
            </a:r>
            <a:endParaRPr lang="en-US" sz="2400" dirty="0">
              <a:solidFill>
                <a:prstClr val="black"/>
              </a:solidFill>
              <a:latin typeface="Times New Roman"/>
              <a:ea typeface="Calibri"/>
              <a:cs typeface="Times New Roman"/>
            </a:endParaRPr>
          </a:p>
        </p:txBody>
      </p:sp>
      <p:sp>
        <p:nvSpPr>
          <p:cNvPr id="3" name="Rectangle 2"/>
          <p:cNvSpPr/>
          <p:nvPr/>
        </p:nvSpPr>
        <p:spPr>
          <a:xfrm>
            <a:off x="0" y="1260836"/>
            <a:ext cx="4114800" cy="517065"/>
          </a:xfrm>
          <a:prstGeom prst="rect">
            <a:avLst/>
          </a:prstGeom>
        </p:spPr>
        <p:txBody>
          <a:bodyPr wrap="square">
            <a:spAutoFit/>
          </a:bodyPr>
          <a:lstStyle/>
          <a:p>
            <a:pPr algn="just">
              <a:lnSpc>
                <a:spcPct val="115000"/>
              </a:lnSpc>
              <a:spcAft>
                <a:spcPts val="1000"/>
              </a:spcAft>
            </a:pPr>
            <a:r>
              <a:rPr lang="fr-FR" sz="2400" b="1" dirty="0" smtClean="0">
                <a:solidFill>
                  <a:srgbClr val="000000"/>
                </a:solidFill>
                <a:latin typeface="Times New Roman"/>
                <a:ea typeface="Times New Roman"/>
                <a:cs typeface="Times New Roman"/>
              </a:rPr>
              <a:t>b. </a:t>
            </a:r>
            <a:r>
              <a:rPr lang="fr-FR" sz="2400" b="1" dirty="0" err="1">
                <a:solidFill>
                  <a:srgbClr val="000000"/>
                </a:solidFill>
                <a:latin typeface="Times New Roman"/>
                <a:ea typeface="Times New Roman"/>
                <a:cs typeface="Times New Roman"/>
              </a:rPr>
              <a:t>Sự</a:t>
            </a:r>
            <a:r>
              <a:rPr lang="fr-FR" sz="2400" b="1" dirty="0">
                <a:solidFill>
                  <a:srgbClr val="000000"/>
                </a:solidFill>
                <a:latin typeface="Times New Roman"/>
                <a:ea typeface="Times New Roman"/>
                <a:cs typeface="Times New Roman"/>
              </a:rPr>
              <a:t> </a:t>
            </a:r>
            <a:r>
              <a:rPr lang="fr-FR" sz="2400" b="1" dirty="0" err="1">
                <a:solidFill>
                  <a:srgbClr val="000000"/>
                </a:solidFill>
                <a:latin typeface="Times New Roman"/>
                <a:ea typeface="Times New Roman"/>
                <a:cs typeface="Times New Roman"/>
              </a:rPr>
              <a:t>trưởng</a:t>
            </a:r>
            <a:r>
              <a:rPr lang="fr-FR" sz="2400" b="1" dirty="0">
                <a:solidFill>
                  <a:srgbClr val="000000"/>
                </a:solidFill>
                <a:latin typeface="Times New Roman"/>
                <a:ea typeface="Times New Roman"/>
                <a:cs typeface="Times New Roman"/>
              </a:rPr>
              <a:t> </a:t>
            </a:r>
            <a:r>
              <a:rPr lang="fr-FR" sz="2400" b="1" dirty="0" err="1">
                <a:solidFill>
                  <a:srgbClr val="000000"/>
                </a:solidFill>
                <a:latin typeface="Times New Roman"/>
                <a:ea typeface="Times New Roman"/>
                <a:cs typeface="Times New Roman"/>
              </a:rPr>
              <a:t>thành</a:t>
            </a:r>
            <a:r>
              <a:rPr lang="fr-FR" sz="2400" b="1" dirty="0">
                <a:solidFill>
                  <a:srgbClr val="000000"/>
                </a:solidFill>
                <a:latin typeface="Times New Roman"/>
                <a:ea typeface="Times New Roman"/>
                <a:cs typeface="Times New Roman"/>
              </a:rPr>
              <a:t> </a:t>
            </a:r>
            <a:r>
              <a:rPr lang="fr-FR" sz="2400" b="1" dirty="0" err="1">
                <a:solidFill>
                  <a:srgbClr val="000000"/>
                </a:solidFill>
                <a:latin typeface="Times New Roman"/>
                <a:ea typeface="Times New Roman"/>
                <a:cs typeface="Times New Roman"/>
              </a:rPr>
              <a:t>của</a:t>
            </a:r>
            <a:r>
              <a:rPr lang="fr-FR" sz="2400" b="1" dirty="0">
                <a:solidFill>
                  <a:srgbClr val="000000"/>
                </a:solidFill>
                <a:latin typeface="Times New Roman"/>
                <a:ea typeface="Times New Roman"/>
                <a:cs typeface="Times New Roman"/>
              </a:rPr>
              <a:t> </a:t>
            </a:r>
            <a:r>
              <a:rPr lang="fr-FR" sz="2400" b="1" dirty="0" err="1" smtClean="0">
                <a:solidFill>
                  <a:srgbClr val="000000"/>
                </a:solidFill>
                <a:latin typeface="Times New Roman"/>
                <a:ea typeface="Times New Roman"/>
                <a:cs typeface="Times New Roman"/>
              </a:rPr>
              <a:t>Gióng</a:t>
            </a:r>
            <a:endParaRPr lang="en-US" sz="2400" dirty="0">
              <a:latin typeface="Times New Roman"/>
              <a:ea typeface="Calibri"/>
              <a:cs typeface="Times New Roman"/>
            </a:endParaRPr>
          </a:p>
        </p:txBody>
      </p:sp>
      <p:sp>
        <p:nvSpPr>
          <p:cNvPr id="7" name="Rounded Rectangular Callout 6"/>
          <p:cNvSpPr/>
          <p:nvPr/>
        </p:nvSpPr>
        <p:spPr>
          <a:xfrm>
            <a:off x="2743203" y="1981200"/>
            <a:ext cx="4246685" cy="1219200"/>
          </a:xfrm>
          <a:prstGeom prst="wedgeRoundRectCallou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prstClr val="black"/>
                </a:solidFill>
                <a:latin typeface="Times New Roman" pitchFamily="18" charset="0"/>
                <a:cs typeface="Times New Roman" pitchFamily="18" charset="0"/>
              </a:rPr>
              <a:t>Sự</a:t>
            </a:r>
            <a:r>
              <a:rPr lang="en-US" sz="2400" b="1" dirty="0">
                <a:solidFill>
                  <a:prstClr val="black"/>
                </a:solidFill>
                <a:latin typeface="Times New Roman" pitchFamily="18" charset="0"/>
                <a:cs typeface="Times New Roman" pitchFamily="18" charset="0"/>
              </a:rPr>
              <a:t>  </a:t>
            </a:r>
            <a:r>
              <a:rPr lang="en-US" sz="2400" b="1" dirty="0" err="1" smtClean="0">
                <a:solidFill>
                  <a:prstClr val="black"/>
                </a:solidFill>
                <a:latin typeface="Times New Roman" pitchFamily="18" charset="0"/>
                <a:cs typeface="Times New Roman" pitchFamily="18" charset="0"/>
              </a:rPr>
              <a:t>trưởng</a:t>
            </a:r>
            <a:r>
              <a:rPr lang="en-US" sz="2400" b="1" dirty="0" smtClean="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thành</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của</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Thánh</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Gióng</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diễn</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ra</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trong</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hoàn</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cảnh</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nào</a:t>
            </a:r>
            <a:r>
              <a:rPr lang="en-US" sz="3200" b="1" dirty="0">
                <a:solidFill>
                  <a:prstClr val="black"/>
                </a:solidFill>
              </a:rPr>
              <a:t>?</a:t>
            </a:r>
          </a:p>
        </p:txBody>
      </p:sp>
      <p:sp>
        <p:nvSpPr>
          <p:cNvPr id="8" name="Rounded Rectangle 7"/>
          <p:cNvSpPr/>
          <p:nvPr/>
        </p:nvSpPr>
        <p:spPr>
          <a:xfrm>
            <a:off x="728882" y="4115148"/>
            <a:ext cx="2628900" cy="87630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smtClean="0">
                <a:solidFill>
                  <a:schemeClr val="tx1">
                    <a:lumMod val="95000"/>
                    <a:lumOff val="5000"/>
                  </a:schemeClr>
                </a:solidFill>
                <a:latin typeface="Times New Roman" pitchFamily="18" charset="0"/>
                <a:cs typeface="Times New Roman" pitchFamily="18" charset="0"/>
              </a:rPr>
              <a:t>Giặc</a:t>
            </a:r>
            <a:r>
              <a:rPr lang="en-US" sz="2400" b="1" dirty="0" smtClean="0">
                <a:solidFill>
                  <a:schemeClr val="tx1">
                    <a:lumMod val="95000"/>
                    <a:lumOff val="5000"/>
                  </a:schemeClr>
                </a:solidFill>
                <a:latin typeface="Times New Roman" pitchFamily="18" charset="0"/>
                <a:cs typeface="Times New Roman" pitchFamily="18" charset="0"/>
              </a:rPr>
              <a:t> </a:t>
            </a:r>
            <a:r>
              <a:rPr lang="en-US" sz="2400" b="1" dirty="0" err="1">
                <a:solidFill>
                  <a:schemeClr val="tx1">
                    <a:lumMod val="95000"/>
                    <a:lumOff val="5000"/>
                  </a:schemeClr>
                </a:solidFill>
                <a:latin typeface="Times New Roman" pitchFamily="18" charset="0"/>
                <a:cs typeface="Times New Roman" pitchFamily="18" charset="0"/>
              </a:rPr>
              <a:t>Ân</a:t>
            </a:r>
            <a:r>
              <a:rPr lang="en-US" sz="2400" b="1" dirty="0">
                <a:solidFill>
                  <a:schemeClr val="tx1">
                    <a:lumMod val="95000"/>
                    <a:lumOff val="5000"/>
                  </a:schemeClr>
                </a:solidFill>
                <a:latin typeface="Times New Roman" pitchFamily="18" charset="0"/>
                <a:cs typeface="Times New Roman" pitchFamily="18" charset="0"/>
              </a:rPr>
              <a:t> </a:t>
            </a:r>
            <a:r>
              <a:rPr lang="en-US" sz="2400" b="1" dirty="0" err="1">
                <a:solidFill>
                  <a:schemeClr val="tx1">
                    <a:lumMod val="95000"/>
                    <a:lumOff val="5000"/>
                  </a:schemeClr>
                </a:solidFill>
                <a:latin typeface="Times New Roman" pitchFamily="18" charset="0"/>
                <a:cs typeface="Times New Roman" pitchFamily="18" charset="0"/>
              </a:rPr>
              <a:t>xâm</a:t>
            </a:r>
            <a:r>
              <a:rPr lang="en-US" sz="2400" b="1" dirty="0">
                <a:solidFill>
                  <a:schemeClr val="tx1">
                    <a:lumMod val="95000"/>
                    <a:lumOff val="5000"/>
                  </a:schemeClr>
                </a:solidFill>
                <a:latin typeface="Times New Roman" pitchFamily="18" charset="0"/>
                <a:cs typeface="Times New Roman" pitchFamily="18" charset="0"/>
              </a:rPr>
              <a:t> </a:t>
            </a:r>
            <a:r>
              <a:rPr lang="en-US" sz="2400" b="1" dirty="0" err="1" smtClean="0">
                <a:solidFill>
                  <a:schemeClr val="tx1">
                    <a:lumMod val="95000"/>
                    <a:lumOff val="5000"/>
                  </a:schemeClr>
                </a:solidFill>
                <a:latin typeface="Times New Roman" pitchFamily="18" charset="0"/>
                <a:cs typeface="Times New Roman" pitchFamily="18" charset="0"/>
              </a:rPr>
              <a:t>lược</a:t>
            </a:r>
            <a:endParaRPr lang="en-US" sz="2400" b="1" dirty="0">
              <a:solidFill>
                <a:schemeClr val="tx1">
                  <a:lumMod val="95000"/>
                  <a:lumOff val="5000"/>
                </a:schemeClr>
              </a:solidFill>
              <a:latin typeface="Times New Roman" pitchFamily="18" charset="0"/>
              <a:cs typeface="Times New Roman" pitchFamily="18" charset="0"/>
            </a:endParaRPr>
          </a:p>
        </p:txBody>
      </p:sp>
      <p:sp>
        <p:nvSpPr>
          <p:cNvPr id="9" name="Rounded Rectangle 8"/>
          <p:cNvSpPr/>
          <p:nvPr/>
        </p:nvSpPr>
        <p:spPr>
          <a:xfrm>
            <a:off x="4845441" y="4105418"/>
            <a:ext cx="3587282" cy="114886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solidFill>
                <a:prstClr val="black"/>
              </a:solidFill>
              <a:latin typeface="Times New Roman" pitchFamily="18" charset="0"/>
              <a:cs typeface="Times New Roman" pitchFamily="18" charset="0"/>
            </a:endParaRPr>
          </a:p>
          <a:p>
            <a:pPr algn="ctr"/>
            <a:r>
              <a:rPr lang="en-US" sz="2400" b="1" dirty="0" err="1" smtClean="0">
                <a:solidFill>
                  <a:prstClr val="black"/>
                </a:solidFill>
                <a:latin typeface="Times New Roman" pitchFamily="18" charset="0"/>
                <a:cs typeface="Times New Roman" pitchFamily="18" charset="0"/>
              </a:rPr>
              <a:t>Vua</a:t>
            </a:r>
            <a:r>
              <a:rPr lang="en-US" sz="2400" b="1" dirty="0" smtClean="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sai</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xứ</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giả</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đi</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tìm</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người</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tài</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giỏi</a:t>
            </a:r>
            <a:endParaRPr lang="en-US" sz="2400" b="1" dirty="0">
              <a:solidFill>
                <a:prstClr val="black"/>
              </a:solidFill>
              <a:latin typeface="Times New Roman" pitchFamily="18" charset="0"/>
              <a:cs typeface="Times New Roman" pitchFamily="18" charset="0"/>
            </a:endParaRPr>
          </a:p>
          <a:p>
            <a:pPr algn="ctr"/>
            <a:r>
              <a:rPr lang="en-US" sz="2400" b="1" dirty="0">
                <a:solidFill>
                  <a:prstClr val="black"/>
                </a:solidFill>
                <a:latin typeface="Times New Roman" pitchFamily="18" charset="0"/>
                <a:cs typeface="Times New Roman" pitchFamily="18" charset="0"/>
              </a:rPr>
              <a:t> </a:t>
            </a:r>
          </a:p>
        </p:txBody>
      </p:sp>
      <p:cxnSp>
        <p:nvCxnSpPr>
          <p:cNvPr id="10" name="Straight Arrow Connector 9"/>
          <p:cNvCxnSpPr/>
          <p:nvPr/>
        </p:nvCxnSpPr>
        <p:spPr>
          <a:xfrm flipH="1">
            <a:off x="2743200" y="3276600"/>
            <a:ext cx="1905000" cy="8288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648200" y="3276600"/>
            <a:ext cx="22098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7813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1" y="232846"/>
            <a:ext cx="8299940" cy="941796"/>
          </a:xfrm>
          <a:prstGeom prst="rect">
            <a:avLst/>
          </a:prstGeom>
        </p:spPr>
        <p:txBody>
          <a:bodyPr wrap="square">
            <a:spAutoFit/>
          </a:bodyPr>
          <a:lstStyle/>
          <a:p>
            <a:pPr algn="ctr">
              <a:lnSpc>
                <a:spcPct val="115000"/>
              </a:lnSpc>
            </a:pPr>
            <a:r>
              <a:rPr lang="pt-BR" sz="2400" b="1" dirty="0">
                <a:solidFill>
                  <a:prstClr val="black"/>
                </a:solidFill>
                <a:latin typeface="Times New Roman" panose="02020603050405020304" pitchFamily="18" charset="0"/>
                <a:ea typeface="Times New Roman" panose="02020603050405020304" pitchFamily="18" charset="0"/>
              </a:rPr>
              <a:t> </a:t>
            </a:r>
            <a:r>
              <a:rPr lang="en-US" sz="2400" b="1" dirty="0">
                <a:solidFill>
                  <a:srgbClr val="FF0000"/>
                </a:solidFill>
                <a:latin typeface="Times New Roman" panose="02020603050405020304" pitchFamily="18" charset="0"/>
                <a:ea typeface="Times New Roman" panose="02020603050405020304" pitchFamily="18" charset="0"/>
              </a:rPr>
              <a:t>PHIẾU HỌC TẬP </a:t>
            </a:r>
            <a:r>
              <a:rPr lang="en-US" sz="2400" b="1" dirty="0" smtClean="0">
                <a:solidFill>
                  <a:srgbClr val="FF0000"/>
                </a:solidFill>
                <a:latin typeface="Times New Roman" panose="02020603050405020304" pitchFamily="18" charset="0"/>
                <a:ea typeface="Times New Roman" panose="02020603050405020304" pitchFamily="18" charset="0"/>
              </a:rPr>
              <a:t>SỐ 3:  </a:t>
            </a:r>
            <a:r>
              <a:rPr lang="en-US" sz="2400" b="1" dirty="0" err="1" smtClean="0">
                <a:solidFill>
                  <a:srgbClr val="FF0000"/>
                </a:solidFill>
                <a:latin typeface="Times New Roman" panose="02020603050405020304" pitchFamily="18" charset="0"/>
                <a:ea typeface="Times New Roman" panose="02020603050405020304" pitchFamily="18" charset="0"/>
              </a:rPr>
              <a:t>Sự</a:t>
            </a:r>
            <a:r>
              <a:rPr lang="en-US" sz="2400" b="1" dirty="0" smtClean="0">
                <a:solidFill>
                  <a:srgbClr val="FF0000"/>
                </a:solidFill>
                <a:latin typeface="Times New Roman" panose="02020603050405020304" pitchFamily="18" charset="0"/>
                <a:ea typeface="Times New Roman" panose="02020603050405020304" pitchFamily="18" charset="0"/>
              </a:rPr>
              <a:t> </a:t>
            </a:r>
            <a:r>
              <a:rPr lang="en-US" sz="2400" b="1" dirty="0" err="1" smtClean="0">
                <a:solidFill>
                  <a:srgbClr val="FF0000"/>
                </a:solidFill>
                <a:latin typeface="Times New Roman" panose="02020603050405020304" pitchFamily="18" charset="0"/>
                <a:ea typeface="Times New Roman" panose="02020603050405020304" pitchFamily="18" charset="0"/>
              </a:rPr>
              <a:t>trưởng</a:t>
            </a:r>
            <a:r>
              <a:rPr lang="en-US" sz="2400" b="1" dirty="0" smtClean="0">
                <a:solidFill>
                  <a:srgbClr val="FF0000"/>
                </a:solidFill>
                <a:latin typeface="Times New Roman" panose="02020603050405020304" pitchFamily="18" charset="0"/>
                <a:ea typeface="Times New Roman" panose="02020603050405020304" pitchFamily="18" charset="0"/>
              </a:rPr>
              <a:t> </a:t>
            </a:r>
            <a:r>
              <a:rPr lang="en-US" sz="2400" b="1" dirty="0" err="1" smtClean="0">
                <a:solidFill>
                  <a:srgbClr val="FF0000"/>
                </a:solidFill>
                <a:latin typeface="Times New Roman" panose="02020603050405020304" pitchFamily="18" charset="0"/>
                <a:ea typeface="Times New Roman" panose="02020603050405020304" pitchFamily="18" charset="0"/>
              </a:rPr>
              <a:t>thành</a:t>
            </a:r>
            <a:r>
              <a:rPr lang="en-US" sz="2400" b="1" dirty="0" smtClean="0">
                <a:solidFill>
                  <a:srgbClr val="FF0000"/>
                </a:solidFill>
                <a:latin typeface="Times New Roman" panose="02020603050405020304" pitchFamily="18" charset="0"/>
                <a:ea typeface="Times New Roman" panose="02020603050405020304" pitchFamily="18" charset="0"/>
              </a:rPr>
              <a:t> </a:t>
            </a:r>
            <a:r>
              <a:rPr lang="en-US" sz="2400" b="1" dirty="0" err="1" smtClean="0">
                <a:solidFill>
                  <a:srgbClr val="FF0000"/>
                </a:solidFill>
                <a:latin typeface="Times New Roman" panose="02020603050405020304" pitchFamily="18" charset="0"/>
                <a:ea typeface="Times New Roman" panose="02020603050405020304" pitchFamily="18" charset="0"/>
              </a:rPr>
              <a:t>của</a:t>
            </a:r>
            <a:r>
              <a:rPr lang="en-US" sz="2400" b="1" dirty="0" smtClean="0">
                <a:solidFill>
                  <a:srgbClr val="FF0000"/>
                </a:solidFill>
                <a:latin typeface="Times New Roman" panose="02020603050405020304" pitchFamily="18" charset="0"/>
                <a:ea typeface="Times New Roman" panose="02020603050405020304" pitchFamily="18" charset="0"/>
              </a:rPr>
              <a:t> </a:t>
            </a:r>
            <a:r>
              <a:rPr lang="en-US" sz="2400" b="1" dirty="0" err="1" smtClean="0">
                <a:solidFill>
                  <a:srgbClr val="FF0000"/>
                </a:solidFill>
                <a:latin typeface="Times New Roman" panose="02020603050405020304" pitchFamily="18" charset="0"/>
                <a:ea typeface="Times New Roman" panose="02020603050405020304" pitchFamily="18" charset="0"/>
              </a:rPr>
              <a:t>Thánh</a:t>
            </a:r>
            <a:r>
              <a:rPr lang="en-US" sz="2400" b="1" dirty="0" smtClean="0">
                <a:solidFill>
                  <a:srgbClr val="FF0000"/>
                </a:solidFill>
                <a:latin typeface="Times New Roman" panose="02020603050405020304" pitchFamily="18" charset="0"/>
                <a:ea typeface="Times New Roman" panose="02020603050405020304" pitchFamily="18" charset="0"/>
              </a:rPr>
              <a:t> </a:t>
            </a:r>
            <a:r>
              <a:rPr lang="en-US" sz="2400" b="1" dirty="0" err="1" smtClean="0">
                <a:solidFill>
                  <a:srgbClr val="FF0000"/>
                </a:solidFill>
                <a:latin typeface="Times New Roman" panose="02020603050405020304" pitchFamily="18" charset="0"/>
                <a:ea typeface="Times New Roman" panose="02020603050405020304" pitchFamily="18" charset="0"/>
              </a:rPr>
              <a:t>Gióng</a:t>
            </a:r>
            <a:endParaRPr lang="en-US" sz="2400" dirty="0">
              <a:solidFill>
                <a:prstClr val="black"/>
              </a:solidFill>
              <a:latin typeface="Times New Roman" panose="02020603050405020304" pitchFamily="18" charset="0"/>
              <a:ea typeface="Times New Roman" panose="02020603050405020304" pitchFamily="18" charset="0"/>
            </a:endParaRPr>
          </a:p>
          <a:p>
            <a:pPr algn="ctr">
              <a:lnSpc>
                <a:spcPct val="115000"/>
              </a:lnSpc>
            </a:pPr>
            <a:r>
              <a:rPr lang="en-US" sz="2400" b="1" dirty="0">
                <a:solidFill>
                  <a:prstClr val="black"/>
                </a:solidFill>
                <a:latin typeface="Times New Roman" panose="02020603050405020304" pitchFamily="18" charset="0"/>
                <a:ea typeface="Times New Roman" panose="02020603050405020304" pitchFamily="18" charset="0"/>
              </a:rPr>
              <a:t> </a:t>
            </a:r>
            <a:endParaRPr lang="en-US" sz="2400" dirty="0">
              <a:solidFill>
                <a:prstClr val="black"/>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576543389"/>
              </p:ext>
            </p:extLst>
          </p:nvPr>
        </p:nvGraphicFramePr>
        <p:xfrm>
          <a:off x="152402" y="1295720"/>
          <a:ext cx="4281855" cy="2282825"/>
        </p:xfrm>
        <a:graphic>
          <a:graphicData uri="http://schemas.openxmlformats.org/drawingml/2006/table">
            <a:tbl>
              <a:tblPr firstRow="1" firstCol="1" bandRow="1">
                <a:tableStyleId>{5C22544A-7EE6-4342-B048-85BDC9FD1C3A}</a:tableStyleId>
              </a:tblPr>
              <a:tblGrid>
                <a:gridCol w="2118947"/>
                <a:gridCol w="2162908"/>
              </a:tblGrid>
              <a:tr h="0">
                <a:tc>
                  <a:txBody>
                    <a:bodyPr/>
                    <a:lstStyle/>
                    <a:p>
                      <a:pPr algn="ctr">
                        <a:lnSpc>
                          <a:spcPct val="107000"/>
                        </a:lnSpc>
                        <a:spcAft>
                          <a:spcPts val="0"/>
                        </a:spcAft>
                        <a:tabLst>
                          <a:tab pos="101600" algn="l"/>
                        </a:tabLst>
                      </a:pPr>
                      <a:r>
                        <a:rPr lang="en-US" sz="2800" dirty="0" err="1">
                          <a:solidFill>
                            <a:schemeClr val="tx1"/>
                          </a:solidFill>
                          <a:effectLst/>
                          <a:latin typeface="Times New Roman"/>
                          <a:ea typeface="Calibri"/>
                          <a:cs typeface="Times New Roman"/>
                        </a:rPr>
                        <a:t>Lời</a:t>
                      </a:r>
                      <a:r>
                        <a:rPr lang="en-US" sz="2800" dirty="0">
                          <a:solidFill>
                            <a:schemeClr val="tx1"/>
                          </a:solidFill>
                          <a:effectLst/>
                          <a:latin typeface="Times New Roman"/>
                          <a:ea typeface="Calibri"/>
                          <a:cs typeface="Times New Roman"/>
                        </a:rPr>
                        <a:t> </a:t>
                      </a:r>
                      <a:r>
                        <a:rPr lang="en-US" sz="2800" dirty="0" err="1">
                          <a:solidFill>
                            <a:schemeClr val="tx1"/>
                          </a:solidFill>
                          <a:effectLst/>
                          <a:latin typeface="Times New Roman"/>
                          <a:ea typeface="Calibri"/>
                          <a:cs typeface="Times New Roman"/>
                        </a:rPr>
                        <a:t>nói</a:t>
                      </a:r>
                      <a:r>
                        <a:rPr lang="en-US" sz="2800" dirty="0">
                          <a:solidFill>
                            <a:schemeClr val="tx1"/>
                          </a:solidFill>
                          <a:effectLst/>
                          <a:latin typeface="Times New Roman"/>
                          <a:ea typeface="Calibri"/>
                          <a:cs typeface="Times New Roman"/>
                        </a:rPr>
                        <a:t>, </a:t>
                      </a:r>
                      <a:r>
                        <a:rPr lang="en-US" sz="2800" dirty="0" err="1">
                          <a:solidFill>
                            <a:schemeClr val="tx1"/>
                          </a:solidFill>
                          <a:effectLst/>
                          <a:latin typeface="Times New Roman"/>
                          <a:ea typeface="Calibri"/>
                          <a:cs typeface="Times New Roman"/>
                        </a:rPr>
                        <a:t>hành</a:t>
                      </a:r>
                      <a:r>
                        <a:rPr lang="en-US" sz="2800" dirty="0">
                          <a:solidFill>
                            <a:schemeClr val="tx1"/>
                          </a:solidFill>
                          <a:effectLst/>
                          <a:latin typeface="Times New Roman"/>
                          <a:ea typeface="Calibri"/>
                          <a:cs typeface="Times New Roman"/>
                        </a:rPr>
                        <a:t> </a:t>
                      </a:r>
                      <a:r>
                        <a:rPr lang="en-US" sz="2800" dirty="0" err="1">
                          <a:solidFill>
                            <a:schemeClr val="tx1"/>
                          </a:solidFill>
                          <a:effectLst/>
                          <a:latin typeface="Times New Roman"/>
                          <a:ea typeface="Calibri"/>
                          <a:cs typeface="Times New Roman"/>
                        </a:rPr>
                        <a:t>động</a:t>
                      </a:r>
                      <a:endParaRPr lang="en-US" sz="2800" dirty="0">
                        <a:solidFill>
                          <a:schemeClr val="tx1"/>
                        </a:solidFill>
                        <a:effectLst/>
                        <a:latin typeface="Calibri"/>
                        <a:ea typeface="Calibri"/>
                        <a:cs typeface="Times New Roman"/>
                      </a:endParaRPr>
                    </a:p>
                  </a:txBody>
                  <a:tcPr marL="51435" marR="51435" marT="0" marB="0">
                    <a:solidFill>
                      <a:srgbClr val="00B0F0"/>
                    </a:solidFill>
                  </a:tcPr>
                </a:tc>
                <a:tc>
                  <a:txBody>
                    <a:bodyPr/>
                    <a:lstStyle/>
                    <a:p>
                      <a:pPr algn="ctr">
                        <a:lnSpc>
                          <a:spcPct val="107000"/>
                        </a:lnSpc>
                        <a:spcAft>
                          <a:spcPts val="0"/>
                        </a:spcAft>
                        <a:tabLst>
                          <a:tab pos="101600" algn="l"/>
                        </a:tabLst>
                      </a:pPr>
                      <a:r>
                        <a:rPr lang="en-US" sz="2800" b="1" dirty="0">
                          <a:solidFill>
                            <a:schemeClr val="tx1"/>
                          </a:solidFill>
                          <a:effectLst/>
                          <a:latin typeface="Times New Roman"/>
                          <a:ea typeface="Times New Roman"/>
                          <a:cs typeface="Times New Roman"/>
                        </a:rPr>
                        <a:t>Ý </a:t>
                      </a:r>
                      <a:r>
                        <a:rPr lang="en-US" sz="2800" b="1" dirty="0" err="1">
                          <a:solidFill>
                            <a:schemeClr val="tx1"/>
                          </a:solidFill>
                          <a:effectLst/>
                          <a:latin typeface="Times New Roman"/>
                          <a:ea typeface="Times New Roman"/>
                          <a:cs typeface="Times New Roman"/>
                        </a:rPr>
                        <a:t>nghĩa</a:t>
                      </a:r>
                      <a:endParaRPr lang="en-US" sz="2800" dirty="0">
                        <a:solidFill>
                          <a:schemeClr val="tx1"/>
                        </a:solidFill>
                        <a:effectLst/>
                        <a:latin typeface="Calibri"/>
                        <a:ea typeface="Calibri"/>
                        <a:cs typeface="Times New Roman"/>
                      </a:endParaRPr>
                    </a:p>
                  </a:txBody>
                  <a:tcPr marL="51435" marR="51435" marT="0" marB="0">
                    <a:solidFill>
                      <a:srgbClr val="00B0F0"/>
                    </a:solidFill>
                  </a:tcPr>
                </a:tc>
              </a:tr>
              <a:tr h="0">
                <a:tc>
                  <a:txBody>
                    <a:bodyPr/>
                    <a:lstStyle/>
                    <a:p>
                      <a:pPr>
                        <a:lnSpc>
                          <a:spcPct val="107000"/>
                        </a:lnSpc>
                        <a:spcAft>
                          <a:spcPts val="0"/>
                        </a:spcAft>
                        <a:tabLst>
                          <a:tab pos="101600" algn="l"/>
                        </a:tabLst>
                      </a:pPr>
                      <a:r>
                        <a:rPr lang="en-US" sz="2800" b="1" dirty="0">
                          <a:solidFill>
                            <a:schemeClr val="tx1"/>
                          </a:solidFill>
                          <a:effectLst/>
                          <a:latin typeface="Times New Roman"/>
                          <a:ea typeface="Times New Roman"/>
                          <a:cs typeface="Times New Roman"/>
                        </a:rPr>
                        <a:t>……………………………</a:t>
                      </a:r>
                      <a:endParaRPr lang="en-US" sz="2800" dirty="0">
                        <a:solidFill>
                          <a:schemeClr val="tx1"/>
                        </a:solidFill>
                        <a:effectLst/>
                        <a:latin typeface="Calibri"/>
                        <a:ea typeface="Calibri"/>
                        <a:cs typeface="Times New Roman"/>
                      </a:endParaRPr>
                    </a:p>
                  </a:txBody>
                  <a:tcPr marL="51435" marR="51435" marT="0" marB="0">
                    <a:solidFill>
                      <a:srgbClr val="00B0F0"/>
                    </a:solidFill>
                  </a:tcPr>
                </a:tc>
                <a:tc>
                  <a:txBody>
                    <a:bodyPr/>
                    <a:lstStyle/>
                    <a:p>
                      <a:pPr>
                        <a:lnSpc>
                          <a:spcPct val="107000"/>
                        </a:lnSpc>
                        <a:spcAft>
                          <a:spcPts val="0"/>
                        </a:spcAft>
                        <a:tabLst>
                          <a:tab pos="101600" algn="l"/>
                        </a:tabLst>
                      </a:pPr>
                      <a:r>
                        <a:rPr lang="en-US" sz="2800" dirty="0">
                          <a:effectLst/>
                          <a:latin typeface="Times New Roman"/>
                          <a:ea typeface="Calibri"/>
                          <a:cs typeface="Times New Roman"/>
                        </a:rPr>
                        <a:t>…………………………………….</a:t>
                      </a:r>
                      <a:endParaRPr lang="en-US" sz="2800" dirty="0">
                        <a:effectLst/>
                        <a:latin typeface="Calibri"/>
                        <a:ea typeface="Calibri"/>
                        <a:cs typeface="Times New Roman"/>
                      </a:endParaRPr>
                    </a:p>
                  </a:txBody>
                  <a:tcPr marL="51435" marR="51435" marT="0" marB="0">
                    <a:solidFill>
                      <a:srgbClr val="00B0F0"/>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508799109"/>
              </p:ext>
            </p:extLst>
          </p:nvPr>
        </p:nvGraphicFramePr>
        <p:xfrm>
          <a:off x="13050" y="3962400"/>
          <a:ext cx="4255477" cy="2739390"/>
        </p:xfrm>
        <a:graphic>
          <a:graphicData uri="http://schemas.openxmlformats.org/drawingml/2006/table">
            <a:tbl>
              <a:tblPr firstRow="1" firstCol="1" bandRow="1">
                <a:tableStyleId>{5C22544A-7EE6-4342-B048-85BDC9FD1C3A}</a:tableStyleId>
              </a:tblPr>
              <a:tblGrid>
                <a:gridCol w="2171699"/>
                <a:gridCol w="2083778"/>
              </a:tblGrid>
              <a:tr h="0">
                <a:tc>
                  <a:txBody>
                    <a:bodyPr/>
                    <a:lstStyle/>
                    <a:p>
                      <a:pPr algn="ctr">
                        <a:lnSpc>
                          <a:spcPct val="107000"/>
                        </a:lnSpc>
                        <a:spcAft>
                          <a:spcPts val="0"/>
                        </a:spcAft>
                        <a:tabLst>
                          <a:tab pos="101600" algn="l"/>
                        </a:tabLst>
                      </a:pPr>
                      <a:r>
                        <a:rPr lang="en-US" sz="2800" b="1" i="1" dirty="0" err="1">
                          <a:solidFill>
                            <a:schemeClr val="tx1"/>
                          </a:solidFill>
                          <a:effectLst/>
                          <a:latin typeface="Times New Roman"/>
                          <a:ea typeface="Calibri"/>
                          <a:cs typeface="Times New Roman"/>
                        </a:rPr>
                        <a:t>Sự</a:t>
                      </a:r>
                      <a:r>
                        <a:rPr lang="en-US" sz="2800" b="1" i="1" dirty="0">
                          <a:solidFill>
                            <a:schemeClr val="tx1"/>
                          </a:solidFill>
                          <a:effectLst/>
                          <a:latin typeface="Times New Roman"/>
                          <a:ea typeface="Calibri"/>
                          <a:cs typeface="Times New Roman"/>
                        </a:rPr>
                        <a:t> </a:t>
                      </a:r>
                      <a:r>
                        <a:rPr lang="en-US" sz="2800" b="1" i="1" dirty="0" err="1">
                          <a:solidFill>
                            <a:schemeClr val="tx1"/>
                          </a:solidFill>
                          <a:effectLst/>
                          <a:latin typeface="Times New Roman"/>
                          <a:ea typeface="Calibri"/>
                          <a:cs typeface="Times New Roman"/>
                        </a:rPr>
                        <a:t>thay</a:t>
                      </a:r>
                      <a:r>
                        <a:rPr lang="en-US" sz="2800" b="1" i="1" dirty="0">
                          <a:solidFill>
                            <a:schemeClr val="tx1"/>
                          </a:solidFill>
                          <a:effectLst/>
                          <a:latin typeface="Times New Roman"/>
                          <a:ea typeface="Calibri"/>
                          <a:cs typeface="Times New Roman"/>
                        </a:rPr>
                        <a:t> </a:t>
                      </a:r>
                      <a:r>
                        <a:rPr lang="en-US" sz="2800" b="1" i="1" dirty="0" err="1">
                          <a:solidFill>
                            <a:schemeClr val="tx1"/>
                          </a:solidFill>
                          <a:effectLst/>
                          <a:latin typeface="Times New Roman"/>
                          <a:ea typeface="Calibri"/>
                          <a:cs typeface="Times New Roman"/>
                        </a:rPr>
                        <a:t>đổi</a:t>
                      </a:r>
                      <a:r>
                        <a:rPr lang="en-US" sz="2800" b="1" i="1" dirty="0">
                          <a:solidFill>
                            <a:schemeClr val="tx1"/>
                          </a:solidFill>
                          <a:effectLst/>
                          <a:latin typeface="Times New Roman"/>
                          <a:ea typeface="Calibri"/>
                          <a:cs typeface="Times New Roman"/>
                        </a:rPr>
                        <a:t> </a:t>
                      </a:r>
                      <a:r>
                        <a:rPr lang="en-US" sz="2800" b="1" i="1" dirty="0" err="1">
                          <a:solidFill>
                            <a:schemeClr val="tx1"/>
                          </a:solidFill>
                          <a:effectLst/>
                          <a:latin typeface="Times New Roman"/>
                          <a:ea typeface="Calibri"/>
                          <a:cs typeface="Times New Roman"/>
                        </a:rPr>
                        <a:t>của</a:t>
                      </a:r>
                      <a:r>
                        <a:rPr lang="en-US" sz="2800" b="1" i="1" dirty="0">
                          <a:solidFill>
                            <a:schemeClr val="tx1"/>
                          </a:solidFill>
                          <a:effectLst/>
                          <a:latin typeface="Times New Roman"/>
                          <a:ea typeface="Calibri"/>
                          <a:cs typeface="Times New Roman"/>
                        </a:rPr>
                        <a:t> </a:t>
                      </a:r>
                      <a:r>
                        <a:rPr lang="en-US" sz="2800" b="1" i="1" dirty="0" err="1">
                          <a:solidFill>
                            <a:schemeClr val="tx1"/>
                          </a:solidFill>
                          <a:effectLst/>
                          <a:latin typeface="Times New Roman"/>
                          <a:ea typeface="Calibri"/>
                          <a:cs typeface="Times New Roman"/>
                        </a:rPr>
                        <a:t>Gióng</a:t>
                      </a:r>
                      <a:endParaRPr lang="en-US" sz="2800" dirty="0">
                        <a:solidFill>
                          <a:schemeClr val="tx1"/>
                        </a:solidFill>
                        <a:effectLst/>
                        <a:latin typeface="Calibri"/>
                        <a:ea typeface="Calibri"/>
                        <a:cs typeface="Times New Roman"/>
                      </a:endParaRPr>
                    </a:p>
                  </a:txBody>
                  <a:tcPr marL="51435" marR="51435" marT="0" marB="0">
                    <a:solidFill>
                      <a:srgbClr val="00B0F0"/>
                    </a:solidFill>
                  </a:tcPr>
                </a:tc>
                <a:tc>
                  <a:txBody>
                    <a:bodyPr/>
                    <a:lstStyle/>
                    <a:p>
                      <a:pPr algn="ctr">
                        <a:lnSpc>
                          <a:spcPct val="107000"/>
                        </a:lnSpc>
                        <a:spcAft>
                          <a:spcPts val="0"/>
                        </a:spcAft>
                        <a:tabLst>
                          <a:tab pos="101600" algn="l"/>
                        </a:tabLst>
                      </a:pPr>
                      <a:r>
                        <a:rPr lang="en-US" sz="2800" b="1" dirty="0">
                          <a:solidFill>
                            <a:schemeClr val="tx1"/>
                          </a:solidFill>
                          <a:effectLst/>
                          <a:latin typeface="Times New Roman"/>
                          <a:ea typeface="Times New Roman"/>
                          <a:cs typeface="Times New Roman"/>
                        </a:rPr>
                        <a:t>Ý </a:t>
                      </a:r>
                      <a:r>
                        <a:rPr lang="en-US" sz="2800" b="1" dirty="0" err="1">
                          <a:solidFill>
                            <a:schemeClr val="tx1"/>
                          </a:solidFill>
                          <a:effectLst/>
                          <a:latin typeface="Times New Roman"/>
                          <a:ea typeface="Times New Roman"/>
                          <a:cs typeface="Times New Roman"/>
                        </a:rPr>
                        <a:t>nghĩa</a:t>
                      </a:r>
                      <a:endParaRPr lang="en-US" sz="2800" dirty="0">
                        <a:solidFill>
                          <a:schemeClr val="tx1"/>
                        </a:solidFill>
                        <a:effectLst/>
                        <a:latin typeface="Calibri"/>
                        <a:ea typeface="Calibri"/>
                        <a:cs typeface="Times New Roman"/>
                      </a:endParaRPr>
                    </a:p>
                  </a:txBody>
                  <a:tcPr marL="51435" marR="51435" marT="0" marB="0">
                    <a:solidFill>
                      <a:srgbClr val="00B0F0"/>
                    </a:solidFill>
                  </a:tcPr>
                </a:tc>
              </a:tr>
              <a:tr h="0">
                <a:tc>
                  <a:txBody>
                    <a:bodyPr/>
                    <a:lstStyle/>
                    <a:p>
                      <a:pPr>
                        <a:lnSpc>
                          <a:spcPct val="107000"/>
                        </a:lnSpc>
                        <a:spcAft>
                          <a:spcPts val="0"/>
                        </a:spcAft>
                        <a:tabLst>
                          <a:tab pos="101600" algn="l"/>
                        </a:tabLst>
                      </a:pPr>
                      <a:r>
                        <a:rPr lang="en-US" sz="2800" dirty="0" smtClean="0">
                          <a:solidFill>
                            <a:schemeClr val="tx1"/>
                          </a:solidFill>
                          <a:effectLst/>
                          <a:latin typeface="Times New Roman"/>
                          <a:ea typeface="Calibri"/>
                          <a:cs typeface="Times New Roman"/>
                        </a:rPr>
                        <a:t>...........................</a:t>
                      </a:r>
                    </a:p>
                    <a:p>
                      <a:pPr>
                        <a:lnSpc>
                          <a:spcPct val="107000"/>
                        </a:lnSpc>
                        <a:spcAft>
                          <a:spcPts val="0"/>
                        </a:spcAft>
                        <a:tabLst>
                          <a:tab pos="101600" algn="l"/>
                        </a:tabLst>
                      </a:pPr>
                      <a:r>
                        <a:rPr lang="en-US" sz="2800" dirty="0" smtClean="0">
                          <a:solidFill>
                            <a:schemeClr val="tx1"/>
                          </a:solidFill>
                          <a:effectLst/>
                          <a:latin typeface="Times New Roman"/>
                          <a:ea typeface="Calibri"/>
                          <a:cs typeface="Times New Roman"/>
                        </a:rPr>
                        <a:t>…………………...</a:t>
                      </a:r>
                      <a:endParaRPr lang="en-US" sz="2800" dirty="0">
                        <a:solidFill>
                          <a:schemeClr val="tx1"/>
                        </a:solidFill>
                        <a:effectLst/>
                        <a:latin typeface="Calibri"/>
                        <a:ea typeface="Calibri"/>
                        <a:cs typeface="Times New Roman"/>
                      </a:endParaRPr>
                    </a:p>
                  </a:txBody>
                  <a:tcPr marL="51435" marR="51435" marT="0" marB="0">
                    <a:solidFill>
                      <a:srgbClr val="00B0F0"/>
                    </a:solidFill>
                  </a:tcPr>
                </a:tc>
                <a:tc>
                  <a:txBody>
                    <a:bodyPr/>
                    <a:lstStyle/>
                    <a:p>
                      <a:pPr>
                        <a:lnSpc>
                          <a:spcPct val="107000"/>
                        </a:lnSpc>
                        <a:spcAft>
                          <a:spcPts val="0"/>
                        </a:spcAft>
                        <a:tabLst>
                          <a:tab pos="101600" algn="l"/>
                        </a:tabLst>
                      </a:pPr>
                      <a:r>
                        <a:rPr lang="en-US" sz="2800" i="1" dirty="0" smtClean="0">
                          <a:solidFill>
                            <a:schemeClr val="tx1"/>
                          </a:solidFill>
                          <a:effectLst/>
                          <a:latin typeface="Times New Roman"/>
                          <a:ea typeface="Calibri"/>
                          <a:cs typeface="Times New Roman"/>
                        </a:rPr>
                        <a:t>.............................</a:t>
                      </a:r>
                    </a:p>
                    <a:p>
                      <a:pPr>
                        <a:lnSpc>
                          <a:spcPct val="107000"/>
                        </a:lnSpc>
                        <a:spcAft>
                          <a:spcPts val="0"/>
                        </a:spcAft>
                        <a:tabLst>
                          <a:tab pos="101600" algn="l"/>
                        </a:tabLst>
                      </a:pPr>
                      <a:r>
                        <a:rPr lang="en-US" sz="2800" i="1" dirty="0" smtClean="0">
                          <a:solidFill>
                            <a:schemeClr val="tx1"/>
                          </a:solidFill>
                          <a:effectLst/>
                          <a:latin typeface="Times New Roman"/>
                          <a:ea typeface="Calibri"/>
                          <a:cs typeface="Times New Roman"/>
                        </a:rPr>
                        <a:t>…………………….</a:t>
                      </a:r>
                      <a:endParaRPr lang="en-US" sz="2800" dirty="0">
                        <a:solidFill>
                          <a:schemeClr val="tx1"/>
                        </a:solidFill>
                        <a:effectLst/>
                        <a:latin typeface="Calibri"/>
                        <a:ea typeface="Calibri"/>
                        <a:cs typeface="Times New Roman"/>
                      </a:endParaRPr>
                    </a:p>
                  </a:txBody>
                  <a:tcPr marL="51435" marR="51435" marT="0" marB="0">
                    <a:solidFill>
                      <a:srgbClr val="00B0F0"/>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090905400"/>
              </p:ext>
            </p:extLst>
          </p:nvPr>
        </p:nvGraphicFramePr>
        <p:xfrm>
          <a:off x="4953001" y="1371920"/>
          <a:ext cx="4009292" cy="3717545"/>
        </p:xfrm>
        <a:graphic>
          <a:graphicData uri="http://schemas.openxmlformats.org/drawingml/2006/table">
            <a:tbl>
              <a:tblPr firstRow="1" firstCol="1" bandRow="1">
                <a:tableStyleId>{5C22544A-7EE6-4342-B048-85BDC9FD1C3A}</a:tableStyleId>
              </a:tblPr>
              <a:tblGrid>
                <a:gridCol w="2459039"/>
                <a:gridCol w="1550253"/>
              </a:tblGrid>
              <a:tr h="521590">
                <a:tc>
                  <a:txBody>
                    <a:bodyPr/>
                    <a:lstStyle/>
                    <a:p>
                      <a:pPr algn="ctr">
                        <a:lnSpc>
                          <a:spcPct val="107000"/>
                        </a:lnSpc>
                        <a:spcAft>
                          <a:spcPts val="0"/>
                        </a:spcAft>
                        <a:tabLst>
                          <a:tab pos="2743200" algn="ctr"/>
                          <a:tab pos="5486400" algn="r"/>
                        </a:tabLst>
                      </a:pPr>
                      <a:r>
                        <a:rPr lang="en-US" sz="2400" b="1" dirty="0">
                          <a:solidFill>
                            <a:schemeClr val="tx1"/>
                          </a:solidFill>
                          <a:effectLst/>
                          <a:latin typeface="Times New Roman"/>
                          <a:ea typeface="Times New Roman"/>
                          <a:cs typeface="Times New Roman"/>
                        </a:rPr>
                        <a:t>Chi </a:t>
                      </a:r>
                      <a:r>
                        <a:rPr lang="en-US" sz="2400" b="1" dirty="0" err="1">
                          <a:solidFill>
                            <a:schemeClr val="tx1"/>
                          </a:solidFill>
                          <a:effectLst/>
                          <a:latin typeface="Times New Roman"/>
                          <a:ea typeface="Times New Roman"/>
                          <a:cs typeface="Times New Roman"/>
                        </a:rPr>
                        <a:t>tiết</a:t>
                      </a:r>
                      <a:endParaRPr lang="en-US" sz="2400" dirty="0">
                        <a:solidFill>
                          <a:schemeClr val="tx1"/>
                        </a:solidFill>
                        <a:effectLst/>
                        <a:latin typeface="Calibri"/>
                        <a:ea typeface="Calibri"/>
                        <a:cs typeface="Times New Roman"/>
                      </a:endParaRPr>
                    </a:p>
                  </a:txBody>
                  <a:tcPr marL="51435" marR="51435" marT="0" marB="0">
                    <a:solidFill>
                      <a:srgbClr val="00B0F0"/>
                    </a:solidFill>
                  </a:tcPr>
                </a:tc>
                <a:tc>
                  <a:txBody>
                    <a:bodyPr/>
                    <a:lstStyle/>
                    <a:p>
                      <a:pPr algn="ctr">
                        <a:lnSpc>
                          <a:spcPct val="107000"/>
                        </a:lnSpc>
                        <a:spcAft>
                          <a:spcPts val="0"/>
                        </a:spcAft>
                        <a:tabLst>
                          <a:tab pos="2743200" algn="ctr"/>
                          <a:tab pos="5486400" algn="r"/>
                        </a:tabLst>
                      </a:pPr>
                      <a:r>
                        <a:rPr lang="en-US" sz="2400" b="1" dirty="0" smtClean="0">
                          <a:solidFill>
                            <a:schemeClr val="tx1"/>
                          </a:solidFill>
                          <a:effectLst/>
                          <a:latin typeface="Times New Roman"/>
                          <a:ea typeface="Calibri"/>
                          <a:cs typeface="Times New Roman"/>
                        </a:rPr>
                        <a:t>Ý</a:t>
                      </a:r>
                      <a:r>
                        <a:rPr lang="en-US" sz="2400" b="1" baseline="0" dirty="0" smtClean="0">
                          <a:solidFill>
                            <a:schemeClr val="tx1"/>
                          </a:solidFill>
                          <a:effectLst/>
                          <a:latin typeface="Times New Roman"/>
                          <a:ea typeface="Calibri"/>
                          <a:cs typeface="Times New Roman"/>
                        </a:rPr>
                        <a:t> </a:t>
                      </a:r>
                      <a:r>
                        <a:rPr lang="en-US" sz="2400" b="1" baseline="0" dirty="0" err="1" smtClean="0">
                          <a:solidFill>
                            <a:schemeClr val="tx1"/>
                          </a:solidFill>
                          <a:effectLst/>
                          <a:latin typeface="Times New Roman"/>
                          <a:ea typeface="Calibri"/>
                          <a:cs typeface="Times New Roman"/>
                        </a:rPr>
                        <a:t>nghĩa</a:t>
                      </a:r>
                      <a:endParaRPr lang="en-US" sz="2400" dirty="0">
                        <a:solidFill>
                          <a:schemeClr val="tx1"/>
                        </a:solidFill>
                        <a:effectLst/>
                        <a:latin typeface="Calibri"/>
                        <a:ea typeface="Calibri"/>
                        <a:cs typeface="Times New Roman"/>
                      </a:endParaRPr>
                    </a:p>
                  </a:txBody>
                  <a:tcPr marL="51435" marR="51435" marT="0" marB="0">
                    <a:solidFill>
                      <a:srgbClr val="00B0F0"/>
                    </a:solidFill>
                  </a:tcPr>
                </a:tc>
              </a:tr>
              <a:tr h="0">
                <a:tc>
                  <a:txBody>
                    <a:bodyPr/>
                    <a:lstStyle/>
                    <a:p>
                      <a:pPr algn="just">
                        <a:lnSpc>
                          <a:spcPct val="107000"/>
                        </a:lnSpc>
                        <a:spcAft>
                          <a:spcPts val="0"/>
                        </a:spcAft>
                        <a:tabLst>
                          <a:tab pos="2743200" algn="ctr"/>
                          <a:tab pos="5486400" algn="r"/>
                        </a:tabLst>
                      </a:pPr>
                      <a:endParaRPr lang="en-US" sz="2400" dirty="0" smtClean="0">
                        <a:solidFill>
                          <a:schemeClr val="tx1"/>
                        </a:solidFill>
                        <a:effectLst/>
                        <a:latin typeface="Times New Roman"/>
                        <a:ea typeface="Calibri"/>
                        <a:cs typeface="Times New Roman"/>
                      </a:endParaRPr>
                    </a:p>
                    <a:p>
                      <a:pPr algn="just">
                        <a:lnSpc>
                          <a:spcPct val="107000"/>
                        </a:lnSpc>
                        <a:spcAft>
                          <a:spcPts val="0"/>
                        </a:spcAft>
                        <a:tabLst>
                          <a:tab pos="2743200" algn="ctr"/>
                          <a:tab pos="5486400" algn="r"/>
                        </a:tabLst>
                      </a:pPr>
                      <a:r>
                        <a:rPr lang="en-US" sz="2400" dirty="0" err="1" smtClean="0">
                          <a:solidFill>
                            <a:schemeClr val="tx1"/>
                          </a:solidFill>
                          <a:effectLst/>
                          <a:latin typeface="Times New Roman"/>
                          <a:ea typeface="Calibri"/>
                          <a:cs typeface="Times New Roman"/>
                        </a:rPr>
                        <a:t>Bà</a:t>
                      </a:r>
                      <a:r>
                        <a:rPr lang="en-US" sz="2400" dirty="0" smtClean="0">
                          <a:solidFill>
                            <a:schemeClr val="tx1"/>
                          </a:solidFill>
                          <a:effectLst/>
                          <a:latin typeface="Times New Roman"/>
                          <a:ea typeface="Calibri"/>
                          <a:cs typeface="Times New Roman"/>
                        </a:rPr>
                        <a:t> </a:t>
                      </a:r>
                      <a:r>
                        <a:rPr lang="en-US" sz="2400" dirty="0">
                          <a:solidFill>
                            <a:schemeClr val="tx1"/>
                          </a:solidFill>
                          <a:effectLst/>
                          <a:latin typeface="Times New Roman"/>
                          <a:ea typeface="Calibri"/>
                          <a:cs typeface="Times New Roman"/>
                        </a:rPr>
                        <a:t>con </a:t>
                      </a:r>
                      <a:r>
                        <a:rPr lang="en-US" sz="2400" dirty="0" err="1">
                          <a:solidFill>
                            <a:schemeClr val="tx1"/>
                          </a:solidFill>
                          <a:effectLst/>
                          <a:latin typeface="Times New Roman"/>
                          <a:ea typeface="Calibri"/>
                          <a:cs typeface="Times New Roman"/>
                        </a:rPr>
                        <a:t>dân</a:t>
                      </a:r>
                      <a:r>
                        <a:rPr lang="en-US" sz="2400" dirty="0">
                          <a:solidFill>
                            <a:schemeClr val="tx1"/>
                          </a:solidFill>
                          <a:effectLst/>
                          <a:latin typeface="Times New Roman"/>
                          <a:ea typeface="Calibri"/>
                          <a:cs typeface="Times New Roman"/>
                        </a:rPr>
                        <a:t> </a:t>
                      </a:r>
                      <a:r>
                        <a:rPr lang="en-US" sz="2400" dirty="0" err="1">
                          <a:solidFill>
                            <a:schemeClr val="tx1"/>
                          </a:solidFill>
                          <a:effectLst/>
                          <a:latin typeface="Times New Roman"/>
                          <a:ea typeface="Calibri"/>
                          <a:cs typeface="Times New Roman"/>
                        </a:rPr>
                        <a:t>làng</a:t>
                      </a:r>
                      <a:r>
                        <a:rPr lang="en-US" sz="2400" dirty="0">
                          <a:solidFill>
                            <a:schemeClr val="tx1"/>
                          </a:solidFill>
                          <a:effectLst/>
                          <a:latin typeface="Times New Roman"/>
                          <a:ea typeface="Calibri"/>
                          <a:cs typeface="Times New Roman"/>
                        </a:rPr>
                        <a:t> </a:t>
                      </a:r>
                      <a:r>
                        <a:rPr lang="en-US" sz="2400" dirty="0" err="1">
                          <a:solidFill>
                            <a:schemeClr val="tx1"/>
                          </a:solidFill>
                          <a:effectLst/>
                          <a:latin typeface="Times New Roman"/>
                          <a:ea typeface="Calibri"/>
                          <a:cs typeface="Times New Roman"/>
                        </a:rPr>
                        <a:t>góp</a:t>
                      </a:r>
                      <a:r>
                        <a:rPr lang="en-US" sz="2400" dirty="0">
                          <a:solidFill>
                            <a:schemeClr val="tx1"/>
                          </a:solidFill>
                          <a:effectLst/>
                          <a:latin typeface="Times New Roman"/>
                          <a:ea typeface="Calibri"/>
                          <a:cs typeface="Times New Roman"/>
                        </a:rPr>
                        <a:t> </a:t>
                      </a:r>
                      <a:r>
                        <a:rPr lang="en-US" sz="2400" dirty="0" err="1">
                          <a:solidFill>
                            <a:schemeClr val="tx1"/>
                          </a:solidFill>
                          <a:effectLst/>
                          <a:latin typeface="Times New Roman"/>
                          <a:ea typeface="Calibri"/>
                          <a:cs typeface="Times New Roman"/>
                        </a:rPr>
                        <a:t>gạo</a:t>
                      </a:r>
                      <a:r>
                        <a:rPr lang="en-US" sz="2400" dirty="0">
                          <a:solidFill>
                            <a:schemeClr val="tx1"/>
                          </a:solidFill>
                          <a:effectLst/>
                          <a:latin typeface="Times New Roman"/>
                          <a:ea typeface="Calibri"/>
                          <a:cs typeface="Times New Roman"/>
                        </a:rPr>
                        <a:t> </a:t>
                      </a:r>
                      <a:r>
                        <a:rPr lang="en-US" sz="2400" dirty="0" err="1">
                          <a:solidFill>
                            <a:schemeClr val="tx1"/>
                          </a:solidFill>
                          <a:effectLst/>
                          <a:latin typeface="Times New Roman"/>
                          <a:ea typeface="Calibri"/>
                          <a:cs typeface="Times New Roman"/>
                        </a:rPr>
                        <a:t>nuôi</a:t>
                      </a:r>
                      <a:r>
                        <a:rPr lang="en-US" sz="2400" dirty="0">
                          <a:solidFill>
                            <a:schemeClr val="tx1"/>
                          </a:solidFill>
                          <a:effectLst/>
                          <a:latin typeface="Times New Roman"/>
                          <a:ea typeface="Calibri"/>
                          <a:cs typeface="Times New Roman"/>
                        </a:rPr>
                        <a:t> </a:t>
                      </a:r>
                      <a:r>
                        <a:rPr lang="en-US" sz="2400" dirty="0" err="1">
                          <a:solidFill>
                            <a:schemeClr val="tx1"/>
                          </a:solidFill>
                          <a:effectLst/>
                          <a:latin typeface="Times New Roman"/>
                          <a:ea typeface="Calibri"/>
                          <a:cs typeface="Times New Roman"/>
                        </a:rPr>
                        <a:t>Gióng</a:t>
                      </a:r>
                      <a:r>
                        <a:rPr lang="en-US" sz="2400" dirty="0">
                          <a:solidFill>
                            <a:schemeClr val="tx1"/>
                          </a:solidFill>
                          <a:effectLst/>
                          <a:latin typeface="Times New Roman"/>
                          <a:ea typeface="Calibri"/>
                          <a:cs typeface="Times New Roman"/>
                        </a:rPr>
                        <a:t>?</a:t>
                      </a:r>
                      <a:endParaRPr lang="en-US" sz="2400" dirty="0">
                        <a:solidFill>
                          <a:schemeClr val="tx1"/>
                        </a:solidFill>
                        <a:effectLst/>
                        <a:latin typeface="Calibri"/>
                        <a:ea typeface="Calibri"/>
                        <a:cs typeface="Times New Roman"/>
                      </a:endParaRPr>
                    </a:p>
                  </a:txBody>
                  <a:tcPr marL="51435" marR="51435" marT="0" marB="0">
                    <a:solidFill>
                      <a:srgbClr val="00B0F0"/>
                    </a:solidFill>
                  </a:tcPr>
                </a:tc>
                <a:tc>
                  <a:txBody>
                    <a:bodyPr/>
                    <a:lstStyle/>
                    <a:p>
                      <a:pPr algn="just">
                        <a:lnSpc>
                          <a:spcPct val="107000"/>
                        </a:lnSpc>
                        <a:spcAft>
                          <a:spcPts val="0"/>
                        </a:spcAft>
                        <a:tabLst>
                          <a:tab pos="2743200" algn="ctr"/>
                          <a:tab pos="5486400" algn="r"/>
                        </a:tabLst>
                      </a:pPr>
                      <a:r>
                        <a:rPr lang="en-US" sz="2800" b="1" dirty="0" smtClean="0">
                          <a:solidFill>
                            <a:schemeClr val="tx1"/>
                          </a:solidFill>
                          <a:effectLst/>
                          <a:latin typeface="Calibri"/>
                          <a:ea typeface="Calibri"/>
                          <a:cs typeface="Times New Roman"/>
                        </a:rPr>
                        <a:t>………………….</a:t>
                      </a:r>
                    </a:p>
                    <a:p>
                      <a:pPr algn="just">
                        <a:lnSpc>
                          <a:spcPct val="107000"/>
                        </a:lnSpc>
                        <a:spcAft>
                          <a:spcPts val="0"/>
                        </a:spcAft>
                        <a:tabLst>
                          <a:tab pos="2743200" algn="ctr"/>
                          <a:tab pos="5486400" algn="r"/>
                        </a:tabLst>
                      </a:pPr>
                      <a:r>
                        <a:rPr lang="en-US" sz="2800" b="1" dirty="0" smtClean="0">
                          <a:solidFill>
                            <a:schemeClr val="tx1"/>
                          </a:solidFill>
                          <a:effectLst/>
                          <a:latin typeface="Calibri"/>
                          <a:ea typeface="Calibri"/>
                          <a:cs typeface="Times New Roman"/>
                        </a:rPr>
                        <a:t>…………………</a:t>
                      </a:r>
                    </a:p>
                    <a:p>
                      <a:pPr algn="just">
                        <a:lnSpc>
                          <a:spcPct val="107000"/>
                        </a:lnSpc>
                        <a:spcAft>
                          <a:spcPts val="0"/>
                        </a:spcAft>
                        <a:tabLst>
                          <a:tab pos="2743200" algn="ctr"/>
                          <a:tab pos="5486400" algn="r"/>
                        </a:tabLst>
                      </a:pPr>
                      <a:r>
                        <a:rPr lang="en-US" sz="2800" b="1" dirty="0" smtClean="0">
                          <a:solidFill>
                            <a:schemeClr val="tx1"/>
                          </a:solidFill>
                          <a:effectLst/>
                          <a:latin typeface="Calibri"/>
                          <a:ea typeface="Calibri"/>
                          <a:cs typeface="Times New Roman"/>
                        </a:rPr>
                        <a:t>……………………………………</a:t>
                      </a:r>
                      <a:endParaRPr lang="en-US" sz="2800" b="1" dirty="0">
                        <a:solidFill>
                          <a:schemeClr val="tx1"/>
                        </a:solidFill>
                        <a:effectLst/>
                        <a:latin typeface="Calibri"/>
                        <a:ea typeface="Calibri"/>
                        <a:cs typeface="Times New Roman"/>
                      </a:endParaRPr>
                    </a:p>
                  </a:txBody>
                  <a:tcPr marL="51435" marR="51435" marT="0" marB="0">
                    <a:solidFill>
                      <a:srgbClr val="00B0F0"/>
                    </a:solidFill>
                  </a:tcPr>
                </a:tc>
              </a:tr>
            </a:tbl>
          </a:graphicData>
        </a:graphic>
      </p:graphicFrame>
    </p:spTree>
    <p:extLst>
      <p:ext uri="{BB962C8B-B14F-4D97-AF65-F5344CB8AC3E}">
        <p14:creationId xmlns:p14="http://schemas.microsoft.com/office/powerpoint/2010/main" val="3508978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05510" y="509956"/>
            <a:ext cx="2787160" cy="276664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tabLst>
                <a:tab pos="101600" algn="l"/>
              </a:tabLst>
            </a:pPr>
            <a:r>
              <a:rPr lang="en-US" sz="2400" b="1" dirty="0" err="1">
                <a:solidFill>
                  <a:prstClr val="black"/>
                </a:solidFill>
                <a:latin typeface="Times New Roman"/>
                <a:ea typeface="Calibri"/>
                <a:cs typeface="Times New Roman"/>
              </a:rPr>
              <a:t>Tiếng</a:t>
            </a:r>
            <a:r>
              <a:rPr lang="en-US" sz="2400" b="1" dirty="0">
                <a:solidFill>
                  <a:prstClr val="black"/>
                </a:solidFill>
                <a:latin typeface="Times New Roman"/>
                <a:ea typeface="Calibri"/>
                <a:cs typeface="Times New Roman"/>
              </a:rPr>
              <a:t> </a:t>
            </a:r>
            <a:r>
              <a:rPr lang="en-US" sz="2400" b="1" dirty="0" err="1">
                <a:solidFill>
                  <a:prstClr val="black"/>
                </a:solidFill>
                <a:latin typeface="Times New Roman"/>
                <a:ea typeface="Calibri"/>
                <a:cs typeface="Times New Roman"/>
              </a:rPr>
              <a:t>nói</a:t>
            </a:r>
            <a:r>
              <a:rPr lang="en-US" sz="2400" b="1" dirty="0">
                <a:solidFill>
                  <a:prstClr val="black"/>
                </a:solidFill>
                <a:latin typeface="Times New Roman"/>
                <a:ea typeface="Calibri"/>
                <a:cs typeface="Times New Roman"/>
              </a:rPr>
              <a:t> </a:t>
            </a:r>
            <a:r>
              <a:rPr lang="en-US" sz="2400" b="1" dirty="0" err="1">
                <a:solidFill>
                  <a:prstClr val="black"/>
                </a:solidFill>
                <a:latin typeface="Times New Roman"/>
                <a:ea typeface="Calibri"/>
                <a:cs typeface="Times New Roman"/>
              </a:rPr>
              <a:t>đầu</a:t>
            </a:r>
            <a:r>
              <a:rPr lang="en-US" sz="2400" b="1" dirty="0">
                <a:solidFill>
                  <a:prstClr val="black"/>
                </a:solidFill>
                <a:latin typeface="Times New Roman"/>
                <a:ea typeface="Calibri"/>
                <a:cs typeface="Times New Roman"/>
              </a:rPr>
              <a:t> </a:t>
            </a:r>
            <a:r>
              <a:rPr lang="en-US" sz="2400" b="1" dirty="0" err="1">
                <a:solidFill>
                  <a:prstClr val="black"/>
                </a:solidFill>
                <a:latin typeface="Times New Roman"/>
                <a:ea typeface="Calibri"/>
                <a:cs typeface="Times New Roman"/>
              </a:rPr>
              <a:t>tiên</a:t>
            </a:r>
            <a:r>
              <a:rPr lang="en-US" sz="2400" b="1" dirty="0">
                <a:solidFill>
                  <a:prstClr val="black"/>
                </a:solidFill>
                <a:latin typeface="Times New Roman"/>
                <a:ea typeface="Calibri"/>
                <a:cs typeface="Times New Roman"/>
              </a:rPr>
              <a:t>:</a:t>
            </a:r>
            <a:r>
              <a:rPr lang="en-US" sz="2400" b="1" dirty="0">
                <a:solidFill>
                  <a:prstClr val="black"/>
                </a:solidFill>
                <a:latin typeface="Times New Roman"/>
                <a:ea typeface="Times New Roman"/>
                <a:cs typeface="Times New Roman"/>
              </a:rPr>
              <a:t> “</a:t>
            </a:r>
            <a:r>
              <a:rPr lang="en-US" sz="2400" b="1" dirty="0" err="1">
                <a:solidFill>
                  <a:prstClr val="black"/>
                </a:solidFill>
                <a:latin typeface="Times New Roman"/>
                <a:ea typeface="Times New Roman"/>
                <a:cs typeface="Times New Roman"/>
              </a:rPr>
              <a:t>Mẹ</a:t>
            </a:r>
            <a:r>
              <a:rPr lang="en-US" sz="2400" b="1" dirty="0">
                <a:solidFill>
                  <a:prstClr val="black"/>
                </a:solidFill>
                <a:latin typeface="Times New Roman"/>
                <a:ea typeface="Times New Roman"/>
                <a:cs typeface="Times New Roman"/>
              </a:rPr>
              <a:t> </a:t>
            </a:r>
            <a:r>
              <a:rPr lang="en-US" sz="2400" b="1" dirty="0" err="1">
                <a:solidFill>
                  <a:prstClr val="black"/>
                </a:solidFill>
                <a:latin typeface="Times New Roman"/>
                <a:ea typeface="Times New Roman"/>
                <a:cs typeface="Times New Roman"/>
              </a:rPr>
              <a:t>ra</a:t>
            </a:r>
            <a:r>
              <a:rPr lang="en-US" sz="2400" b="1" dirty="0">
                <a:solidFill>
                  <a:prstClr val="black"/>
                </a:solidFill>
                <a:latin typeface="Times New Roman"/>
                <a:ea typeface="Times New Roman"/>
                <a:cs typeface="Times New Roman"/>
              </a:rPr>
              <a:t> </a:t>
            </a:r>
            <a:r>
              <a:rPr lang="en-US" sz="2400" b="1" dirty="0" err="1">
                <a:solidFill>
                  <a:prstClr val="black"/>
                </a:solidFill>
                <a:latin typeface="Times New Roman"/>
                <a:ea typeface="Times New Roman"/>
                <a:cs typeface="Times New Roman"/>
              </a:rPr>
              <a:t>mời</a:t>
            </a:r>
            <a:r>
              <a:rPr lang="en-US" sz="2400" b="1" dirty="0">
                <a:solidFill>
                  <a:prstClr val="black"/>
                </a:solidFill>
                <a:latin typeface="Times New Roman"/>
                <a:ea typeface="Times New Roman"/>
                <a:cs typeface="Times New Roman"/>
              </a:rPr>
              <a:t> </a:t>
            </a:r>
            <a:r>
              <a:rPr lang="en-US" sz="2400" b="1" dirty="0" err="1">
                <a:solidFill>
                  <a:prstClr val="black"/>
                </a:solidFill>
                <a:latin typeface="Times New Roman"/>
                <a:ea typeface="Times New Roman"/>
                <a:cs typeface="Times New Roman"/>
              </a:rPr>
              <a:t>sư</a:t>
            </a:r>
            <a:r>
              <a:rPr lang="en-US" sz="2400" b="1" dirty="0">
                <a:solidFill>
                  <a:prstClr val="black"/>
                </a:solidFill>
                <a:latin typeface="Times New Roman"/>
                <a:ea typeface="Times New Roman"/>
                <a:cs typeface="Times New Roman"/>
              </a:rPr>
              <a:t> </a:t>
            </a:r>
            <a:r>
              <a:rPr lang="en-US" sz="2400" b="1" dirty="0" err="1">
                <a:solidFill>
                  <a:prstClr val="black"/>
                </a:solidFill>
                <a:latin typeface="Times New Roman"/>
                <a:ea typeface="Times New Roman"/>
                <a:cs typeface="Times New Roman"/>
              </a:rPr>
              <a:t>giả</a:t>
            </a:r>
            <a:r>
              <a:rPr lang="en-US" sz="2400" b="1" dirty="0">
                <a:solidFill>
                  <a:prstClr val="black"/>
                </a:solidFill>
                <a:latin typeface="Times New Roman"/>
                <a:ea typeface="Times New Roman"/>
                <a:cs typeface="Times New Roman"/>
              </a:rPr>
              <a:t> </a:t>
            </a:r>
            <a:r>
              <a:rPr lang="en-US" sz="2400" b="1" dirty="0" err="1">
                <a:solidFill>
                  <a:prstClr val="black"/>
                </a:solidFill>
                <a:latin typeface="Times New Roman"/>
                <a:ea typeface="Times New Roman"/>
                <a:cs typeface="Times New Roman"/>
              </a:rPr>
              <a:t>vào</a:t>
            </a:r>
            <a:r>
              <a:rPr lang="en-US" sz="2400" b="1" dirty="0">
                <a:solidFill>
                  <a:prstClr val="black"/>
                </a:solidFill>
                <a:latin typeface="Times New Roman"/>
                <a:ea typeface="Times New Roman"/>
                <a:cs typeface="Times New Roman"/>
              </a:rPr>
              <a:t> </a:t>
            </a:r>
            <a:r>
              <a:rPr lang="en-US" sz="2400" b="1" dirty="0" err="1">
                <a:solidFill>
                  <a:prstClr val="black"/>
                </a:solidFill>
                <a:latin typeface="Times New Roman"/>
                <a:ea typeface="Times New Roman"/>
                <a:cs typeface="Times New Roman"/>
              </a:rPr>
              <a:t>đây</a:t>
            </a:r>
            <a:r>
              <a:rPr lang="en-US" sz="2400" b="1" dirty="0">
                <a:solidFill>
                  <a:prstClr val="black"/>
                </a:solidFill>
                <a:latin typeface="Times New Roman"/>
                <a:ea typeface="Times New Roman"/>
                <a:cs typeface="Times New Roman"/>
              </a:rPr>
              <a:t> </a:t>
            </a:r>
            <a:r>
              <a:rPr lang="en-US" sz="2400" b="1" dirty="0" err="1">
                <a:solidFill>
                  <a:prstClr val="black"/>
                </a:solidFill>
                <a:latin typeface="Times New Roman"/>
                <a:ea typeface="Times New Roman"/>
                <a:cs typeface="Times New Roman"/>
              </a:rPr>
              <a:t>cho</a:t>
            </a:r>
            <a:r>
              <a:rPr lang="en-US" sz="2400" b="1" dirty="0">
                <a:solidFill>
                  <a:prstClr val="black"/>
                </a:solidFill>
                <a:latin typeface="Times New Roman"/>
                <a:ea typeface="Times New Roman"/>
                <a:cs typeface="Times New Roman"/>
              </a:rPr>
              <a:t> con!”</a:t>
            </a:r>
            <a:endParaRPr lang="en-US" sz="2400" b="1" dirty="0">
              <a:solidFill>
                <a:prstClr val="black"/>
              </a:solidFill>
              <a:ea typeface="Calibri"/>
              <a:cs typeface="Times New Roman"/>
            </a:endParaRPr>
          </a:p>
        </p:txBody>
      </p:sp>
      <p:sp>
        <p:nvSpPr>
          <p:cNvPr id="5" name="Rounded Rectangle 4"/>
          <p:cNvSpPr/>
          <p:nvPr/>
        </p:nvSpPr>
        <p:spPr>
          <a:xfrm>
            <a:off x="2892668" y="222741"/>
            <a:ext cx="5641731" cy="57443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r>
              <a:rPr lang="en-US" sz="2800" b="1" dirty="0" err="1">
                <a:solidFill>
                  <a:srgbClr val="FF0000"/>
                </a:solidFill>
                <a:latin typeface="Times New Roman" panose="02020603050405020304" pitchFamily="18" charset="0"/>
                <a:ea typeface="Times New Roman" panose="02020603050405020304" pitchFamily="18" charset="0"/>
              </a:rPr>
              <a:t>Sự</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trưởng</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thành</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của</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Thánh</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Gióng</a:t>
            </a:r>
            <a:endParaRPr lang="en-US" sz="2800" dirty="0">
              <a:solidFill>
                <a:prstClr val="white"/>
              </a:solidFill>
              <a:latin typeface="Times New Roman" panose="02020603050405020304" pitchFamily="18" charset="0"/>
              <a:ea typeface="Times New Roman" panose="02020603050405020304" pitchFamily="18" charset="0"/>
            </a:endParaRPr>
          </a:p>
        </p:txBody>
      </p:sp>
      <p:sp>
        <p:nvSpPr>
          <p:cNvPr id="6" name="Rounded Rectangle 5"/>
          <p:cNvSpPr/>
          <p:nvPr/>
        </p:nvSpPr>
        <p:spPr>
          <a:xfrm>
            <a:off x="3505200" y="1512280"/>
            <a:ext cx="5562600" cy="92612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just">
              <a:lnSpc>
                <a:spcPct val="107000"/>
              </a:lnSpc>
              <a:tabLst>
                <a:tab pos="2743200" algn="ctr"/>
                <a:tab pos="5486400" algn="r"/>
              </a:tabLst>
            </a:pPr>
            <a:r>
              <a:rPr lang="en-US" sz="2400" b="1" dirty="0" err="1">
                <a:solidFill>
                  <a:prstClr val="black"/>
                </a:solidFill>
                <a:latin typeface="Times New Roman"/>
                <a:ea typeface="Calibri"/>
                <a:cs typeface="Times New Roman"/>
              </a:rPr>
              <a:t>Tiếng</a:t>
            </a:r>
            <a:r>
              <a:rPr lang="en-US" sz="2400" b="1" dirty="0">
                <a:solidFill>
                  <a:prstClr val="black"/>
                </a:solidFill>
                <a:latin typeface="Times New Roman"/>
                <a:ea typeface="Calibri"/>
                <a:cs typeface="Times New Roman"/>
              </a:rPr>
              <a:t> </a:t>
            </a:r>
            <a:r>
              <a:rPr lang="en-US" sz="2400" b="1" dirty="0" err="1">
                <a:solidFill>
                  <a:prstClr val="black"/>
                </a:solidFill>
                <a:latin typeface="Times New Roman"/>
                <a:ea typeface="Calibri"/>
                <a:cs typeface="Times New Roman"/>
              </a:rPr>
              <a:t>nói</a:t>
            </a:r>
            <a:r>
              <a:rPr lang="en-US" sz="2400" b="1" dirty="0">
                <a:solidFill>
                  <a:prstClr val="black"/>
                </a:solidFill>
                <a:latin typeface="Times New Roman"/>
                <a:ea typeface="Calibri"/>
                <a:cs typeface="Times New Roman"/>
              </a:rPr>
              <a:t> </a:t>
            </a:r>
            <a:r>
              <a:rPr lang="en-US" sz="2400" b="1" dirty="0" err="1">
                <a:solidFill>
                  <a:prstClr val="black"/>
                </a:solidFill>
                <a:latin typeface="Times New Roman"/>
                <a:ea typeface="Calibri"/>
                <a:cs typeface="Times New Roman"/>
              </a:rPr>
              <a:t>của</a:t>
            </a:r>
            <a:r>
              <a:rPr lang="en-US" sz="2400" b="1" dirty="0">
                <a:solidFill>
                  <a:prstClr val="black"/>
                </a:solidFill>
                <a:latin typeface="Times New Roman"/>
                <a:ea typeface="Calibri"/>
                <a:cs typeface="Times New Roman"/>
              </a:rPr>
              <a:t> </a:t>
            </a:r>
            <a:r>
              <a:rPr lang="en-US" sz="2400" b="1" dirty="0" err="1">
                <a:solidFill>
                  <a:prstClr val="black"/>
                </a:solidFill>
                <a:latin typeface="Times New Roman"/>
                <a:ea typeface="Calibri"/>
                <a:cs typeface="Times New Roman"/>
              </a:rPr>
              <a:t>tinh</a:t>
            </a:r>
            <a:r>
              <a:rPr lang="en-US" sz="2400" b="1" dirty="0">
                <a:solidFill>
                  <a:prstClr val="black"/>
                </a:solidFill>
                <a:latin typeface="Times New Roman"/>
                <a:ea typeface="Calibri"/>
                <a:cs typeface="Times New Roman"/>
              </a:rPr>
              <a:t> </a:t>
            </a:r>
            <a:r>
              <a:rPr lang="en-US" sz="2400" b="1" dirty="0" err="1">
                <a:solidFill>
                  <a:prstClr val="black"/>
                </a:solidFill>
                <a:latin typeface="Times New Roman"/>
                <a:ea typeface="Calibri"/>
                <a:cs typeface="Times New Roman"/>
              </a:rPr>
              <a:t>thần</a:t>
            </a:r>
            <a:r>
              <a:rPr lang="en-US" sz="2400" b="1" dirty="0">
                <a:solidFill>
                  <a:prstClr val="black"/>
                </a:solidFill>
                <a:latin typeface="Times New Roman"/>
                <a:ea typeface="Calibri"/>
                <a:cs typeface="Times New Roman"/>
              </a:rPr>
              <a:t> </a:t>
            </a:r>
            <a:r>
              <a:rPr lang="en-US" sz="2400" b="1" dirty="0" err="1">
                <a:solidFill>
                  <a:prstClr val="black"/>
                </a:solidFill>
                <a:latin typeface="Times New Roman"/>
                <a:ea typeface="Calibri"/>
                <a:cs typeface="Times New Roman"/>
              </a:rPr>
              <a:t>yêu</a:t>
            </a:r>
            <a:r>
              <a:rPr lang="en-US" sz="2400" b="1" dirty="0">
                <a:solidFill>
                  <a:prstClr val="black"/>
                </a:solidFill>
                <a:latin typeface="Times New Roman"/>
                <a:ea typeface="Calibri"/>
                <a:cs typeface="Times New Roman"/>
              </a:rPr>
              <a:t> </a:t>
            </a:r>
            <a:r>
              <a:rPr lang="en-US" sz="2400" b="1" dirty="0" err="1">
                <a:solidFill>
                  <a:prstClr val="black"/>
                </a:solidFill>
                <a:latin typeface="Times New Roman"/>
                <a:ea typeface="Calibri"/>
                <a:cs typeface="Times New Roman"/>
              </a:rPr>
              <a:t>nước</a:t>
            </a:r>
            <a:endParaRPr lang="en-US" sz="2400" b="1" dirty="0">
              <a:solidFill>
                <a:prstClr val="black"/>
              </a:solidFill>
              <a:ea typeface="Calibri"/>
              <a:cs typeface="Times New Roman"/>
            </a:endParaRPr>
          </a:p>
        </p:txBody>
      </p:sp>
      <p:sp>
        <p:nvSpPr>
          <p:cNvPr id="7" name="Oval 6"/>
          <p:cNvSpPr/>
          <p:nvPr/>
        </p:nvSpPr>
        <p:spPr>
          <a:xfrm>
            <a:off x="105664" y="3833451"/>
            <a:ext cx="3244361" cy="230944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just">
              <a:lnSpc>
                <a:spcPct val="107000"/>
              </a:lnSpc>
              <a:tabLst>
                <a:tab pos="2743200" algn="ctr"/>
                <a:tab pos="5486400" algn="r"/>
              </a:tabLst>
            </a:pPr>
            <a:r>
              <a:rPr lang="en-US" sz="2400" b="1" dirty="0" err="1">
                <a:solidFill>
                  <a:prstClr val="black"/>
                </a:solidFill>
                <a:latin typeface="Times New Roman"/>
                <a:ea typeface="Calibri"/>
                <a:cs typeface="Times New Roman"/>
              </a:rPr>
              <a:t>Yêu</a:t>
            </a:r>
            <a:r>
              <a:rPr lang="en-US" sz="2400" b="1" dirty="0">
                <a:solidFill>
                  <a:prstClr val="black"/>
                </a:solidFill>
                <a:latin typeface="Times New Roman"/>
                <a:ea typeface="Calibri"/>
                <a:cs typeface="Times New Roman"/>
              </a:rPr>
              <a:t> </a:t>
            </a:r>
            <a:r>
              <a:rPr lang="en-US" sz="2400" b="1" dirty="0" err="1">
                <a:solidFill>
                  <a:prstClr val="black"/>
                </a:solidFill>
                <a:latin typeface="Times New Roman"/>
                <a:ea typeface="Calibri"/>
                <a:cs typeface="Times New Roman"/>
              </a:rPr>
              <a:t>cầu</a:t>
            </a:r>
            <a:r>
              <a:rPr lang="en-US" sz="2400" b="1" dirty="0">
                <a:solidFill>
                  <a:prstClr val="black"/>
                </a:solidFill>
                <a:latin typeface="Times New Roman"/>
                <a:ea typeface="Calibri"/>
                <a:cs typeface="Times New Roman"/>
              </a:rPr>
              <a:t> </a:t>
            </a:r>
            <a:r>
              <a:rPr lang="en-US" sz="2400" b="1" dirty="0" err="1">
                <a:solidFill>
                  <a:prstClr val="black"/>
                </a:solidFill>
                <a:latin typeface="Times New Roman"/>
                <a:ea typeface="Calibri"/>
                <a:cs typeface="Times New Roman"/>
              </a:rPr>
              <a:t>nhà</a:t>
            </a:r>
            <a:r>
              <a:rPr lang="en-US" sz="2400" b="1" dirty="0">
                <a:solidFill>
                  <a:prstClr val="black"/>
                </a:solidFill>
                <a:latin typeface="Times New Roman"/>
                <a:ea typeface="Calibri"/>
                <a:cs typeface="Times New Roman"/>
              </a:rPr>
              <a:t> </a:t>
            </a:r>
            <a:r>
              <a:rPr lang="en-US" sz="2400" b="1" dirty="0" err="1">
                <a:solidFill>
                  <a:prstClr val="black"/>
                </a:solidFill>
                <a:latin typeface="Times New Roman"/>
                <a:ea typeface="Calibri"/>
                <a:cs typeface="Times New Roman"/>
              </a:rPr>
              <a:t>vua</a:t>
            </a:r>
            <a:r>
              <a:rPr lang="en-US" sz="2400" b="1" dirty="0">
                <a:solidFill>
                  <a:prstClr val="black"/>
                </a:solidFill>
                <a:latin typeface="Times New Roman"/>
                <a:ea typeface="Calibri"/>
                <a:cs typeface="Times New Roman"/>
              </a:rPr>
              <a:t> </a:t>
            </a:r>
            <a:r>
              <a:rPr lang="en-US" sz="2400" b="1" dirty="0" err="1">
                <a:solidFill>
                  <a:prstClr val="black"/>
                </a:solidFill>
                <a:latin typeface="Times New Roman"/>
                <a:ea typeface="Calibri"/>
                <a:cs typeface="Times New Roman"/>
              </a:rPr>
              <a:t>chuẩn</a:t>
            </a:r>
            <a:r>
              <a:rPr lang="en-US" sz="2400" b="1" dirty="0">
                <a:solidFill>
                  <a:prstClr val="black"/>
                </a:solidFill>
                <a:latin typeface="Times New Roman"/>
                <a:ea typeface="Calibri"/>
                <a:cs typeface="Times New Roman"/>
              </a:rPr>
              <a:t> </a:t>
            </a:r>
            <a:r>
              <a:rPr lang="en-US" sz="2400" b="1" dirty="0" err="1">
                <a:solidFill>
                  <a:prstClr val="black"/>
                </a:solidFill>
                <a:latin typeface="Times New Roman"/>
                <a:ea typeface="Calibri"/>
                <a:cs typeface="Times New Roman"/>
              </a:rPr>
              <a:t>bị</a:t>
            </a:r>
            <a:r>
              <a:rPr lang="en-US" sz="2400" b="1" dirty="0">
                <a:solidFill>
                  <a:prstClr val="black"/>
                </a:solidFill>
                <a:latin typeface="Times New Roman"/>
                <a:ea typeface="Calibri"/>
                <a:cs typeface="Times New Roman"/>
              </a:rPr>
              <a:t> </a:t>
            </a:r>
            <a:r>
              <a:rPr lang="en-US" sz="2400" b="1" dirty="0" err="1">
                <a:solidFill>
                  <a:prstClr val="black"/>
                </a:solidFill>
                <a:latin typeface="Times New Roman"/>
                <a:ea typeface="Calibri"/>
                <a:cs typeface="Times New Roman"/>
              </a:rPr>
              <a:t>roi</a:t>
            </a:r>
            <a:r>
              <a:rPr lang="en-US" sz="2400" b="1" dirty="0">
                <a:solidFill>
                  <a:prstClr val="black"/>
                </a:solidFill>
                <a:latin typeface="Times New Roman"/>
                <a:ea typeface="Calibri"/>
                <a:cs typeface="Times New Roman"/>
              </a:rPr>
              <a:t> </a:t>
            </a:r>
            <a:r>
              <a:rPr lang="en-US" sz="2400" b="1" dirty="0" err="1">
                <a:solidFill>
                  <a:prstClr val="black"/>
                </a:solidFill>
                <a:latin typeface="Times New Roman"/>
                <a:ea typeface="Calibri"/>
                <a:cs typeface="Times New Roman"/>
              </a:rPr>
              <a:t>sắt</a:t>
            </a:r>
            <a:r>
              <a:rPr lang="en-US" sz="2400" b="1" dirty="0">
                <a:solidFill>
                  <a:prstClr val="black"/>
                </a:solidFill>
                <a:latin typeface="Times New Roman"/>
                <a:ea typeface="Calibri"/>
                <a:cs typeface="Times New Roman"/>
              </a:rPr>
              <a:t>, </a:t>
            </a:r>
            <a:r>
              <a:rPr lang="en-US" sz="2400" b="1" dirty="0" err="1">
                <a:solidFill>
                  <a:prstClr val="black"/>
                </a:solidFill>
                <a:latin typeface="Times New Roman"/>
                <a:ea typeface="Calibri"/>
                <a:cs typeface="Times New Roman"/>
              </a:rPr>
              <a:t>ngựa</a:t>
            </a:r>
            <a:r>
              <a:rPr lang="en-US" sz="2400" b="1" dirty="0">
                <a:solidFill>
                  <a:prstClr val="black"/>
                </a:solidFill>
                <a:latin typeface="Times New Roman"/>
                <a:ea typeface="Calibri"/>
                <a:cs typeface="Times New Roman"/>
              </a:rPr>
              <a:t> </a:t>
            </a:r>
            <a:r>
              <a:rPr lang="en-US" sz="2400" b="1" dirty="0" err="1">
                <a:solidFill>
                  <a:prstClr val="black"/>
                </a:solidFill>
                <a:latin typeface="Times New Roman"/>
                <a:ea typeface="Calibri"/>
                <a:cs typeface="Times New Roman"/>
              </a:rPr>
              <a:t>sắt</a:t>
            </a:r>
            <a:r>
              <a:rPr lang="en-US" sz="2400" b="1" dirty="0">
                <a:solidFill>
                  <a:prstClr val="black"/>
                </a:solidFill>
                <a:latin typeface="Times New Roman"/>
                <a:ea typeface="Calibri"/>
                <a:cs typeface="Times New Roman"/>
              </a:rPr>
              <a:t>, </a:t>
            </a:r>
            <a:r>
              <a:rPr lang="en-US" sz="2400" b="1" dirty="0" err="1">
                <a:solidFill>
                  <a:prstClr val="black"/>
                </a:solidFill>
                <a:latin typeface="Times New Roman"/>
                <a:ea typeface="Calibri"/>
                <a:cs typeface="Times New Roman"/>
              </a:rPr>
              <a:t>giáp</a:t>
            </a:r>
            <a:r>
              <a:rPr lang="en-US" sz="2400" b="1" dirty="0">
                <a:solidFill>
                  <a:prstClr val="black"/>
                </a:solidFill>
                <a:latin typeface="Times New Roman"/>
                <a:ea typeface="Calibri"/>
                <a:cs typeface="Times New Roman"/>
              </a:rPr>
              <a:t> </a:t>
            </a:r>
            <a:r>
              <a:rPr lang="en-US" sz="2400" b="1" dirty="0" err="1">
                <a:solidFill>
                  <a:prstClr val="black"/>
                </a:solidFill>
                <a:latin typeface="Times New Roman"/>
                <a:ea typeface="Calibri"/>
                <a:cs typeface="Times New Roman"/>
              </a:rPr>
              <a:t>sắt</a:t>
            </a:r>
            <a:r>
              <a:rPr lang="en-US" sz="2400" b="1" dirty="0">
                <a:solidFill>
                  <a:prstClr val="black"/>
                </a:solidFill>
                <a:latin typeface="Times New Roman"/>
                <a:ea typeface="Calibri"/>
                <a:cs typeface="Times New Roman"/>
              </a:rPr>
              <a:t>.</a:t>
            </a:r>
            <a:endParaRPr lang="en-US" sz="2400" b="1" dirty="0">
              <a:solidFill>
                <a:prstClr val="black"/>
              </a:solidFill>
              <a:ea typeface="Calibri"/>
              <a:cs typeface="Times New Roman"/>
            </a:endParaRPr>
          </a:p>
        </p:txBody>
      </p:sp>
      <p:sp>
        <p:nvSpPr>
          <p:cNvPr id="8" name="Rounded Rectangle 7"/>
          <p:cNvSpPr/>
          <p:nvPr/>
        </p:nvSpPr>
        <p:spPr>
          <a:xfrm>
            <a:off x="3506373" y="4150307"/>
            <a:ext cx="5637628" cy="1406769"/>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tabLst>
                <a:tab pos="2743200" algn="ctr"/>
                <a:tab pos="5486400" algn="r"/>
              </a:tabLst>
            </a:pPr>
            <a:r>
              <a:rPr lang="en-US" sz="2800" b="1" i="1" dirty="0" err="1">
                <a:solidFill>
                  <a:prstClr val="black"/>
                </a:solidFill>
                <a:latin typeface="Times New Roman"/>
                <a:ea typeface="Calibri"/>
                <a:cs typeface="Times New Roman"/>
              </a:rPr>
              <a:t>Nhiệm</a:t>
            </a:r>
            <a:r>
              <a:rPr lang="en-US" sz="2800" b="1" i="1" dirty="0">
                <a:solidFill>
                  <a:prstClr val="black"/>
                </a:solidFill>
                <a:latin typeface="Times New Roman"/>
                <a:ea typeface="Calibri"/>
                <a:cs typeface="Times New Roman"/>
              </a:rPr>
              <a:t> </a:t>
            </a:r>
            <a:r>
              <a:rPr lang="en-US" sz="2800" b="1" i="1" dirty="0" err="1">
                <a:solidFill>
                  <a:prstClr val="black"/>
                </a:solidFill>
                <a:latin typeface="Times New Roman"/>
                <a:ea typeface="Calibri"/>
                <a:cs typeface="Times New Roman"/>
              </a:rPr>
              <a:t>vụ</a:t>
            </a:r>
            <a:r>
              <a:rPr lang="en-US" sz="2800" b="1" i="1" dirty="0">
                <a:solidFill>
                  <a:prstClr val="black"/>
                </a:solidFill>
                <a:latin typeface="Times New Roman"/>
                <a:ea typeface="Calibri"/>
                <a:cs typeface="Times New Roman"/>
              </a:rPr>
              <a:t> </a:t>
            </a:r>
            <a:r>
              <a:rPr lang="en-US" sz="2800" b="1" i="1" dirty="0" err="1">
                <a:solidFill>
                  <a:prstClr val="black"/>
                </a:solidFill>
                <a:latin typeface="Times New Roman"/>
                <a:ea typeface="Calibri"/>
                <a:cs typeface="Times New Roman"/>
              </a:rPr>
              <a:t>cao</a:t>
            </a:r>
            <a:r>
              <a:rPr lang="en-US" sz="2800" b="1" i="1" dirty="0">
                <a:solidFill>
                  <a:prstClr val="black"/>
                </a:solidFill>
                <a:latin typeface="Times New Roman"/>
                <a:ea typeface="Calibri"/>
                <a:cs typeface="Times New Roman"/>
              </a:rPr>
              <a:t> </a:t>
            </a:r>
            <a:r>
              <a:rPr lang="en-US" sz="2800" b="1" i="1" dirty="0" err="1">
                <a:solidFill>
                  <a:prstClr val="black"/>
                </a:solidFill>
                <a:latin typeface="Times New Roman"/>
                <a:ea typeface="Calibri"/>
                <a:cs typeface="Times New Roman"/>
              </a:rPr>
              <a:t>cả</a:t>
            </a:r>
            <a:r>
              <a:rPr lang="en-US" sz="2800" b="1" i="1" dirty="0">
                <a:solidFill>
                  <a:prstClr val="black"/>
                </a:solidFill>
                <a:latin typeface="Times New Roman"/>
                <a:ea typeface="Calibri"/>
                <a:cs typeface="Times New Roman"/>
              </a:rPr>
              <a:t>, ý </a:t>
            </a:r>
            <a:r>
              <a:rPr lang="en-US" sz="2800" b="1" i="1" dirty="0" err="1">
                <a:solidFill>
                  <a:prstClr val="black"/>
                </a:solidFill>
                <a:latin typeface="Times New Roman"/>
                <a:ea typeface="Calibri"/>
                <a:cs typeface="Times New Roman"/>
              </a:rPr>
              <a:t>chí</a:t>
            </a:r>
            <a:r>
              <a:rPr lang="en-US" sz="2800" b="1" i="1" dirty="0">
                <a:solidFill>
                  <a:prstClr val="black"/>
                </a:solidFill>
                <a:latin typeface="Times New Roman"/>
                <a:ea typeface="Calibri"/>
                <a:cs typeface="Times New Roman"/>
              </a:rPr>
              <a:t> </a:t>
            </a:r>
            <a:r>
              <a:rPr lang="en-US" sz="2800" b="1" i="1" dirty="0" err="1">
                <a:solidFill>
                  <a:prstClr val="black"/>
                </a:solidFill>
                <a:latin typeface="Times New Roman"/>
                <a:ea typeface="Calibri"/>
                <a:cs typeface="Times New Roman"/>
              </a:rPr>
              <a:t>quyết</a:t>
            </a:r>
            <a:r>
              <a:rPr lang="en-US" sz="2800" b="1" i="1" dirty="0">
                <a:solidFill>
                  <a:prstClr val="black"/>
                </a:solidFill>
                <a:latin typeface="Times New Roman"/>
                <a:ea typeface="Calibri"/>
                <a:cs typeface="Times New Roman"/>
              </a:rPr>
              <a:t> </a:t>
            </a:r>
            <a:r>
              <a:rPr lang="en-US" sz="2800" b="1" i="1" dirty="0" err="1">
                <a:solidFill>
                  <a:prstClr val="black"/>
                </a:solidFill>
                <a:latin typeface="Times New Roman"/>
                <a:ea typeface="Calibri"/>
                <a:cs typeface="Times New Roman"/>
              </a:rPr>
              <a:t>tâm</a:t>
            </a:r>
            <a:r>
              <a:rPr lang="en-US" sz="2800" b="1" i="1" dirty="0">
                <a:solidFill>
                  <a:prstClr val="black"/>
                </a:solidFill>
                <a:latin typeface="Times New Roman"/>
                <a:ea typeface="Calibri"/>
                <a:cs typeface="Times New Roman"/>
              </a:rPr>
              <a:t> </a:t>
            </a:r>
            <a:r>
              <a:rPr lang="en-US" sz="2800" b="1" i="1" dirty="0" err="1">
                <a:solidFill>
                  <a:prstClr val="black"/>
                </a:solidFill>
                <a:latin typeface="Times New Roman"/>
                <a:ea typeface="Calibri"/>
                <a:cs typeface="Times New Roman"/>
              </a:rPr>
              <a:t>đánh</a:t>
            </a:r>
            <a:r>
              <a:rPr lang="en-US" sz="2800" b="1" i="1" dirty="0">
                <a:solidFill>
                  <a:prstClr val="black"/>
                </a:solidFill>
                <a:latin typeface="Times New Roman"/>
                <a:ea typeface="Calibri"/>
                <a:cs typeface="Times New Roman"/>
              </a:rPr>
              <a:t> </a:t>
            </a:r>
            <a:r>
              <a:rPr lang="en-US" sz="2800" b="1" i="1" dirty="0" err="1">
                <a:solidFill>
                  <a:prstClr val="black"/>
                </a:solidFill>
                <a:latin typeface="Times New Roman"/>
                <a:ea typeface="Calibri"/>
                <a:cs typeface="Times New Roman"/>
              </a:rPr>
              <a:t>giặc</a:t>
            </a:r>
            <a:r>
              <a:rPr lang="en-US" sz="2800" b="1" i="1" dirty="0">
                <a:solidFill>
                  <a:prstClr val="black"/>
                </a:solidFill>
                <a:latin typeface="Times New Roman"/>
                <a:ea typeface="Calibri"/>
                <a:cs typeface="Times New Roman"/>
              </a:rPr>
              <a:t>.</a:t>
            </a:r>
            <a:endParaRPr lang="en-US" sz="2800" b="1" dirty="0">
              <a:solidFill>
                <a:prstClr val="black"/>
              </a:solidFill>
              <a:ea typeface="Calibri"/>
              <a:cs typeface="Times New Roman"/>
            </a:endParaRPr>
          </a:p>
        </p:txBody>
      </p:sp>
    </p:spTree>
    <p:extLst>
      <p:ext uri="{BB962C8B-B14F-4D97-AF65-F5344CB8AC3E}">
        <p14:creationId xmlns:p14="http://schemas.microsoft.com/office/powerpoint/2010/main" val="408573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05510" y="996466"/>
            <a:ext cx="2505808" cy="2180493"/>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tabLst>
                <a:tab pos="101600" algn="l"/>
              </a:tabLst>
            </a:pPr>
            <a:r>
              <a:rPr lang="en-US" sz="2800" b="1" i="1" dirty="0" err="1">
                <a:solidFill>
                  <a:prstClr val="black"/>
                </a:solidFill>
                <a:latin typeface="Times New Roman"/>
                <a:ea typeface="Calibri"/>
                <a:cs typeface="Times New Roman"/>
              </a:rPr>
              <a:t>Sự</a:t>
            </a:r>
            <a:r>
              <a:rPr lang="en-US" sz="2800" b="1" i="1" dirty="0">
                <a:solidFill>
                  <a:prstClr val="black"/>
                </a:solidFill>
                <a:latin typeface="Times New Roman"/>
                <a:ea typeface="Calibri"/>
                <a:cs typeface="Times New Roman"/>
              </a:rPr>
              <a:t> </a:t>
            </a:r>
            <a:r>
              <a:rPr lang="en-US" sz="2800" b="1" i="1" dirty="0" err="1">
                <a:solidFill>
                  <a:prstClr val="black"/>
                </a:solidFill>
                <a:latin typeface="Times New Roman"/>
                <a:ea typeface="Calibri"/>
                <a:cs typeface="Times New Roman"/>
              </a:rPr>
              <a:t>thay</a:t>
            </a:r>
            <a:r>
              <a:rPr lang="en-US" sz="2800" b="1" i="1" dirty="0">
                <a:solidFill>
                  <a:prstClr val="black"/>
                </a:solidFill>
                <a:latin typeface="Times New Roman"/>
                <a:ea typeface="Calibri"/>
                <a:cs typeface="Times New Roman"/>
              </a:rPr>
              <a:t> </a:t>
            </a:r>
            <a:r>
              <a:rPr lang="en-US" sz="2800" b="1" i="1" dirty="0" err="1">
                <a:solidFill>
                  <a:prstClr val="black"/>
                </a:solidFill>
                <a:latin typeface="Times New Roman"/>
                <a:ea typeface="Calibri"/>
                <a:cs typeface="Times New Roman"/>
              </a:rPr>
              <a:t>đổi</a:t>
            </a:r>
            <a:r>
              <a:rPr lang="en-US" sz="2800" b="1" i="1" dirty="0">
                <a:solidFill>
                  <a:prstClr val="black"/>
                </a:solidFill>
                <a:latin typeface="Times New Roman"/>
                <a:ea typeface="Calibri"/>
                <a:cs typeface="Times New Roman"/>
              </a:rPr>
              <a:t> </a:t>
            </a:r>
            <a:r>
              <a:rPr lang="en-US" sz="2800" b="1" i="1" dirty="0" err="1">
                <a:solidFill>
                  <a:prstClr val="black"/>
                </a:solidFill>
                <a:latin typeface="Times New Roman"/>
                <a:ea typeface="Calibri"/>
                <a:cs typeface="Times New Roman"/>
              </a:rPr>
              <a:t>của</a:t>
            </a:r>
            <a:r>
              <a:rPr lang="en-US" sz="2800" b="1" i="1" dirty="0">
                <a:solidFill>
                  <a:prstClr val="black"/>
                </a:solidFill>
                <a:latin typeface="Times New Roman"/>
                <a:ea typeface="Calibri"/>
                <a:cs typeface="Times New Roman"/>
              </a:rPr>
              <a:t> </a:t>
            </a:r>
            <a:r>
              <a:rPr lang="en-US" sz="2800" b="1" i="1" dirty="0" err="1">
                <a:solidFill>
                  <a:prstClr val="black"/>
                </a:solidFill>
                <a:latin typeface="Times New Roman"/>
                <a:ea typeface="Calibri"/>
                <a:cs typeface="Times New Roman"/>
              </a:rPr>
              <a:t>Gióng</a:t>
            </a:r>
            <a:endParaRPr lang="en-US" sz="2800" dirty="0">
              <a:solidFill>
                <a:prstClr val="black"/>
              </a:solidFill>
              <a:ea typeface="Calibri"/>
              <a:cs typeface="Times New Roman"/>
            </a:endParaRPr>
          </a:p>
        </p:txBody>
      </p:sp>
      <p:sp>
        <p:nvSpPr>
          <p:cNvPr id="5" name="Rounded Rectangle 4"/>
          <p:cNvSpPr/>
          <p:nvPr/>
        </p:nvSpPr>
        <p:spPr>
          <a:xfrm>
            <a:off x="2892668" y="222741"/>
            <a:ext cx="5794131" cy="57443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r>
              <a:rPr lang="en-US" sz="2800" b="1" dirty="0" err="1">
                <a:solidFill>
                  <a:srgbClr val="FF0000"/>
                </a:solidFill>
                <a:latin typeface="Times New Roman" panose="02020603050405020304" pitchFamily="18" charset="0"/>
                <a:ea typeface="Times New Roman" panose="02020603050405020304" pitchFamily="18" charset="0"/>
              </a:rPr>
              <a:t>Sự</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trưởng</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thành</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của</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Thánh</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Gióng</a:t>
            </a:r>
            <a:endParaRPr lang="en-US" sz="2800" dirty="0">
              <a:solidFill>
                <a:prstClr val="white"/>
              </a:solidFill>
              <a:latin typeface="Times New Roman" panose="02020603050405020304" pitchFamily="18" charset="0"/>
              <a:ea typeface="Times New Roman" panose="02020603050405020304" pitchFamily="18" charset="0"/>
            </a:endParaRPr>
          </a:p>
        </p:txBody>
      </p:sp>
      <p:sp>
        <p:nvSpPr>
          <p:cNvPr id="6" name="Rounded Rectangle 5"/>
          <p:cNvSpPr/>
          <p:nvPr/>
        </p:nvSpPr>
        <p:spPr>
          <a:xfrm>
            <a:off x="2864679" y="1184323"/>
            <a:ext cx="3396757" cy="57443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just">
              <a:lnSpc>
                <a:spcPct val="115000"/>
              </a:lnSpc>
              <a:tabLst>
                <a:tab pos="2743200" algn="ctr"/>
                <a:tab pos="5486400" algn="r"/>
              </a:tabLst>
            </a:pPr>
            <a:r>
              <a:rPr lang="en-US" sz="2800" b="1" dirty="0" err="1">
                <a:solidFill>
                  <a:prstClr val="black"/>
                </a:solidFill>
                <a:latin typeface="Times New Roman"/>
                <a:ea typeface="Times New Roman"/>
                <a:cs typeface="Times New Roman"/>
              </a:rPr>
              <a:t>Lớn</a:t>
            </a:r>
            <a:r>
              <a:rPr lang="en-US" sz="2800" b="1" dirty="0">
                <a:solidFill>
                  <a:prstClr val="black"/>
                </a:solidFill>
                <a:latin typeface="Times New Roman"/>
                <a:ea typeface="Times New Roman"/>
                <a:cs typeface="Times New Roman"/>
              </a:rPr>
              <a:t> </a:t>
            </a:r>
            <a:r>
              <a:rPr lang="en-US" sz="2800" b="1" dirty="0" err="1">
                <a:solidFill>
                  <a:prstClr val="black"/>
                </a:solidFill>
                <a:latin typeface="Times New Roman"/>
                <a:ea typeface="Times New Roman"/>
                <a:cs typeface="Times New Roman"/>
              </a:rPr>
              <a:t>nhanh</a:t>
            </a:r>
            <a:r>
              <a:rPr lang="en-US" sz="2800" b="1" dirty="0">
                <a:solidFill>
                  <a:prstClr val="black"/>
                </a:solidFill>
                <a:latin typeface="Times New Roman"/>
                <a:ea typeface="Times New Roman"/>
                <a:cs typeface="Times New Roman"/>
              </a:rPr>
              <a:t> </a:t>
            </a:r>
            <a:r>
              <a:rPr lang="en-US" sz="2800" b="1" dirty="0" err="1">
                <a:solidFill>
                  <a:prstClr val="black"/>
                </a:solidFill>
                <a:latin typeface="Times New Roman"/>
                <a:ea typeface="Times New Roman"/>
                <a:cs typeface="Times New Roman"/>
              </a:rPr>
              <a:t>như</a:t>
            </a:r>
            <a:r>
              <a:rPr lang="en-US" sz="2800" b="1" dirty="0">
                <a:solidFill>
                  <a:prstClr val="black"/>
                </a:solidFill>
                <a:latin typeface="Times New Roman"/>
                <a:ea typeface="Times New Roman"/>
                <a:cs typeface="Times New Roman"/>
              </a:rPr>
              <a:t> </a:t>
            </a:r>
            <a:r>
              <a:rPr lang="en-US" sz="2800" b="1" dirty="0" err="1">
                <a:solidFill>
                  <a:prstClr val="black"/>
                </a:solidFill>
                <a:latin typeface="Times New Roman"/>
                <a:ea typeface="Times New Roman"/>
                <a:cs typeface="Times New Roman"/>
              </a:rPr>
              <a:t>thổi</a:t>
            </a:r>
            <a:endParaRPr lang="en-US" sz="2800" b="1" dirty="0">
              <a:solidFill>
                <a:prstClr val="black"/>
              </a:solidFill>
              <a:ea typeface="Times New Roman"/>
              <a:cs typeface="Times New Roman"/>
            </a:endParaRPr>
          </a:p>
        </p:txBody>
      </p:sp>
      <p:sp>
        <p:nvSpPr>
          <p:cNvPr id="8" name="Rounded Rectangle 7"/>
          <p:cNvSpPr/>
          <p:nvPr/>
        </p:nvSpPr>
        <p:spPr>
          <a:xfrm>
            <a:off x="668225" y="4150264"/>
            <a:ext cx="8255977" cy="140676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tabLst>
                <a:tab pos="2743200" algn="ctr"/>
                <a:tab pos="5486400" algn="r"/>
              </a:tabLst>
            </a:pPr>
            <a:endParaRPr lang="en-US" sz="3200" b="1" dirty="0" smtClean="0">
              <a:solidFill>
                <a:prstClr val="black"/>
              </a:solidFill>
              <a:latin typeface="Times New Roman"/>
              <a:ea typeface="Calibri"/>
              <a:cs typeface="Times New Roman"/>
            </a:endParaRPr>
          </a:p>
          <a:p>
            <a:pPr algn="just">
              <a:lnSpc>
                <a:spcPct val="115000"/>
              </a:lnSpc>
              <a:tabLst>
                <a:tab pos="2743200" algn="ctr"/>
                <a:tab pos="5486400" algn="r"/>
              </a:tabLst>
            </a:pPr>
            <a:r>
              <a:rPr lang="en-US" sz="2800" b="1" dirty="0" err="1" smtClean="0">
                <a:solidFill>
                  <a:prstClr val="black"/>
                </a:solidFill>
                <a:latin typeface="Times New Roman"/>
                <a:ea typeface="Calibri"/>
                <a:cs typeface="Times New Roman"/>
              </a:rPr>
              <a:t>Sự</a:t>
            </a:r>
            <a:r>
              <a:rPr lang="en-US" sz="2800" b="1" dirty="0" smtClean="0">
                <a:solidFill>
                  <a:prstClr val="black"/>
                </a:solidFill>
                <a:latin typeface="Times New Roman"/>
                <a:ea typeface="Calibri"/>
                <a:cs typeface="Times New Roman"/>
              </a:rPr>
              <a:t> </a:t>
            </a:r>
            <a:r>
              <a:rPr lang="en-US" sz="2800" b="1" dirty="0" err="1">
                <a:solidFill>
                  <a:prstClr val="black"/>
                </a:solidFill>
                <a:latin typeface="Times New Roman"/>
                <a:ea typeface="Calibri"/>
                <a:cs typeface="Times New Roman"/>
              </a:rPr>
              <a:t>trưởng</a:t>
            </a:r>
            <a:r>
              <a:rPr lang="en-US" sz="2800" b="1" dirty="0">
                <a:solidFill>
                  <a:prstClr val="black"/>
                </a:solidFill>
                <a:latin typeface="Times New Roman"/>
                <a:ea typeface="Calibri"/>
                <a:cs typeface="Times New Roman"/>
              </a:rPr>
              <a:t> </a:t>
            </a:r>
            <a:r>
              <a:rPr lang="en-US" sz="2800" b="1" dirty="0" err="1">
                <a:solidFill>
                  <a:prstClr val="black"/>
                </a:solidFill>
                <a:latin typeface="Times New Roman"/>
                <a:ea typeface="Calibri"/>
                <a:cs typeface="Times New Roman"/>
              </a:rPr>
              <a:t>thành</a:t>
            </a:r>
            <a:r>
              <a:rPr lang="en-US" sz="2800" b="1" dirty="0">
                <a:solidFill>
                  <a:prstClr val="black"/>
                </a:solidFill>
                <a:latin typeface="Times New Roman"/>
                <a:ea typeface="Calibri"/>
                <a:cs typeface="Times New Roman"/>
              </a:rPr>
              <a:t> </a:t>
            </a:r>
            <a:r>
              <a:rPr lang="en-US" sz="2800" b="1" dirty="0" err="1">
                <a:solidFill>
                  <a:prstClr val="black"/>
                </a:solidFill>
                <a:latin typeface="Times New Roman"/>
                <a:ea typeface="Calibri"/>
                <a:cs typeface="Times New Roman"/>
              </a:rPr>
              <a:t>bất</a:t>
            </a:r>
            <a:r>
              <a:rPr lang="en-US" sz="2800" b="1" dirty="0">
                <a:solidFill>
                  <a:prstClr val="black"/>
                </a:solidFill>
                <a:latin typeface="Times New Roman"/>
                <a:ea typeface="Calibri"/>
                <a:cs typeface="Times New Roman"/>
              </a:rPr>
              <a:t> </a:t>
            </a:r>
            <a:r>
              <a:rPr lang="en-US" sz="2800" b="1" dirty="0" err="1">
                <a:solidFill>
                  <a:prstClr val="black"/>
                </a:solidFill>
                <a:latin typeface="Times New Roman"/>
                <a:ea typeface="Calibri"/>
                <a:cs typeface="Times New Roman"/>
              </a:rPr>
              <a:t>ngờ</a:t>
            </a:r>
            <a:r>
              <a:rPr lang="en-US" sz="2800" b="1" dirty="0">
                <a:solidFill>
                  <a:prstClr val="black"/>
                </a:solidFill>
                <a:latin typeface="Times New Roman"/>
                <a:ea typeface="Calibri"/>
                <a:cs typeface="Times New Roman"/>
              </a:rPr>
              <a:t> </a:t>
            </a:r>
            <a:r>
              <a:rPr lang="en-US" sz="2800" b="1" dirty="0" err="1">
                <a:solidFill>
                  <a:prstClr val="black"/>
                </a:solidFill>
                <a:latin typeface="Times New Roman"/>
                <a:ea typeface="Calibri"/>
                <a:cs typeface="Times New Roman"/>
              </a:rPr>
              <a:t>để</a:t>
            </a:r>
            <a:r>
              <a:rPr lang="en-US" sz="2800" b="1" dirty="0">
                <a:solidFill>
                  <a:prstClr val="black"/>
                </a:solidFill>
                <a:latin typeface="Times New Roman"/>
                <a:ea typeface="Calibri"/>
                <a:cs typeface="Times New Roman"/>
              </a:rPr>
              <a:t> </a:t>
            </a:r>
            <a:r>
              <a:rPr lang="en-US" sz="2800" b="1" dirty="0" err="1">
                <a:solidFill>
                  <a:prstClr val="black"/>
                </a:solidFill>
                <a:latin typeface="Times New Roman"/>
                <a:ea typeface="Calibri"/>
                <a:cs typeface="Times New Roman"/>
              </a:rPr>
              <a:t>đáp</a:t>
            </a:r>
            <a:r>
              <a:rPr lang="en-US" sz="2800" b="1" dirty="0">
                <a:solidFill>
                  <a:prstClr val="black"/>
                </a:solidFill>
                <a:latin typeface="Times New Roman"/>
                <a:ea typeface="Calibri"/>
                <a:cs typeface="Times New Roman"/>
              </a:rPr>
              <a:t> </a:t>
            </a:r>
            <a:r>
              <a:rPr lang="en-US" sz="2800" b="1" dirty="0" err="1">
                <a:solidFill>
                  <a:prstClr val="black"/>
                </a:solidFill>
                <a:latin typeface="Times New Roman"/>
                <a:ea typeface="Calibri"/>
                <a:cs typeface="Times New Roman"/>
              </a:rPr>
              <a:t>ứng</a:t>
            </a:r>
            <a:r>
              <a:rPr lang="en-US" sz="2800" b="1" dirty="0">
                <a:solidFill>
                  <a:prstClr val="black"/>
                </a:solidFill>
                <a:latin typeface="Times New Roman"/>
                <a:ea typeface="Calibri"/>
                <a:cs typeface="Times New Roman"/>
              </a:rPr>
              <a:t> </a:t>
            </a:r>
            <a:r>
              <a:rPr lang="en-US" sz="2800" b="1" dirty="0" err="1">
                <a:solidFill>
                  <a:prstClr val="black"/>
                </a:solidFill>
                <a:latin typeface="Times New Roman"/>
                <a:ea typeface="Calibri"/>
                <a:cs typeface="Times New Roman"/>
              </a:rPr>
              <a:t>nhiệm</a:t>
            </a:r>
            <a:r>
              <a:rPr lang="en-US" sz="2800" b="1" dirty="0">
                <a:solidFill>
                  <a:prstClr val="black"/>
                </a:solidFill>
                <a:latin typeface="Times New Roman"/>
                <a:ea typeface="Calibri"/>
                <a:cs typeface="Times New Roman"/>
              </a:rPr>
              <a:t> </a:t>
            </a:r>
            <a:r>
              <a:rPr lang="en-US" sz="2800" b="1" dirty="0" err="1">
                <a:solidFill>
                  <a:prstClr val="black"/>
                </a:solidFill>
                <a:latin typeface="Times New Roman"/>
                <a:ea typeface="Calibri"/>
                <a:cs typeface="Times New Roman"/>
              </a:rPr>
              <a:t>vụ</a:t>
            </a:r>
            <a:r>
              <a:rPr lang="en-US" sz="2800" b="1" dirty="0">
                <a:solidFill>
                  <a:prstClr val="black"/>
                </a:solidFill>
                <a:latin typeface="Times New Roman"/>
                <a:ea typeface="Calibri"/>
                <a:cs typeface="Times New Roman"/>
              </a:rPr>
              <a:t> </a:t>
            </a:r>
            <a:r>
              <a:rPr lang="en-US" sz="2800" b="1" dirty="0" err="1">
                <a:solidFill>
                  <a:prstClr val="black"/>
                </a:solidFill>
                <a:latin typeface="Times New Roman"/>
                <a:ea typeface="Calibri"/>
                <a:cs typeface="Times New Roman"/>
              </a:rPr>
              <a:t>cấp</a:t>
            </a:r>
            <a:r>
              <a:rPr lang="en-US" sz="2800" b="1" dirty="0">
                <a:solidFill>
                  <a:prstClr val="black"/>
                </a:solidFill>
                <a:latin typeface="Times New Roman"/>
                <a:ea typeface="Calibri"/>
                <a:cs typeface="Times New Roman"/>
              </a:rPr>
              <a:t> </a:t>
            </a:r>
            <a:r>
              <a:rPr lang="en-US" sz="2800" b="1" dirty="0" err="1" smtClean="0">
                <a:solidFill>
                  <a:prstClr val="black"/>
                </a:solidFill>
                <a:latin typeface="Times New Roman"/>
                <a:ea typeface="Calibri"/>
                <a:cs typeface="Times New Roman"/>
              </a:rPr>
              <a:t>bách</a:t>
            </a:r>
            <a:r>
              <a:rPr lang="en-US" sz="2800" b="1" dirty="0">
                <a:solidFill>
                  <a:prstClr val="black"/>
                </a:solidFill>
                <a:latin typeface="Times New Roman"/>
                <a:ea typeface="Calibri"/>
                <a:cs typeface="Times New Roman"/>
              </a:rPr>
              <a:t>: </a:t>
            </a:r>
            <a:r>
              <a:rPr lang="en-US" sz="2800" b="1" dirty="0" err="1">
                <a:solidFill>
                  <a:prstClr val="black"/>
                </a:solidFill>
                <a:latin typeface="Times New Roman"/>
                <a:ea typeface="Calibri"/>
                <a:cs typeface="Times New Roman"/>
              </a:rPr>
              <a:t>đánh</a:t>
            </a:r>
            <a:r>
              <a:rPr lang="en-US" sz="2800" b="1" dirty="0">
                <a:solidFill>
                  <a:prstClr val="black"/>
                </a:solidFill>
                <a:latin typeface="Times New Roman"/>
                <a:ea typeface="Calibri"/>
                <a:cs typeface="Times New Roman"/>
              </a:rPr>
              <a:t> </a:t>
            </a:r>
            <a:r>
              <a:rPr lang="en-US" sz="2800" b="1" dirty="0" err="1">
                <a:solidFill>
                  <a:prstClr val="black"/>
                </a:solidFill>
                <a:latin typeface="Times New Roman"/>
                <a:ea typeface="Calibri"/>
                <a:cs typeface="Times New Roman"/>
              </a:rPr>
              <a:t>giặc</a:t>
            </a:r>
            <a:r>
              <a:rPr lang="en-US" sz="2800" b="1" dirty="0">
                <a:solidFill>
                  <a:prstClr val="black"/>
                </a:solidFill>
                <a:latin typeface="Times New Roman"/>
                <a:ea typeface="Calibri"/>
                <a:cs typeface="Times New Roman"/>
              </a:rPr>
              <a:t> </a:t>
            </a:r>
            <a:r>
              <a:rPr lang="en-US" sz="2800" b="1" dirty="0" err="1">
                <a:solidFill>
                  <a:prstClr val="black"/>
                </a:solidFill>
                <a:latin typeface="Times New Roman"/>
                <a:ea typeface="Calibri"/>
                <a:cs typeface="Times New Roman"/>
              </a:rPr>
              <a:t>cứu</a:t>
            </a:r>
            <a:r>
              <a:rPr lang="en-US" sz="2800" b="1" dirty="0">
                <a:solidFill>
                  <a:prstClr val="black"/>
                </a:solidFill>
                <a:latin typeface="Times New Roman"/>
                <a:ea typeface="Calibri"/>
                <a:cs typeface="Times New Roman"/>
              </a:rPr>
              <a:t> </a:t>
            </a:r>
            <a:r>
              <a:rPr lang="en-US" sz="2800" b="1" dirty="0" err="1" smtClean="0">
                <a:solidFill>
                  <a:prstClr val="black"/>
                </a:solidFill>
                <a:latin typeface="Times New Roman"/>
                <a:ea typeface="Calibri"/>
                <a:cs typeface="Times New Roman"/>
              </a:rPr>
              <a:t>nước</a:t>
            </a:r>
            <a:r>
              <a:rPr lang="en-US" sz="2800" b="1" dirty="0" smtClean="0">
                <a:solidFill>
                  <a:prstClr val="black"/>
                </a:solidFill>
                <a:latin typeface="Times New Roman"/>
                <a:ea typeface="Calibri"/>
                <a:cs typeface="Times New Roman"/>
              </a:rPr>
              <a:t>.</a:t>
            </a:r>
            <a:endParaRPr lang="en-US" sz="2800" b="1" dirty="0">
              <a:solidFill>
                <a:prstClr val="black"/>
              </a:solidFill>
              <a:ea typeface="Calibri"/>
              <a:cs typeface="Times New Roman"/>
            </a:endParaRPr>
          </a:p>
          <a:p>
            <a:pPr>
              <a:lnSpc>
                <a:spcPct val="107000"/>
              </a:lnSpc>
              <a:tabLst>
                <a:tab pos="101600" algn="l"/>
              </a:tabLst>
            </a:pPr>
            <a:r>
              <a:rPr lang="en-US" sz="3200" b="1" dirty="0">
                <a:solidFill>
                  <a:prstClr val="white"/>
                </a:solidFill>
                <a:latin typeface="Times New Roman"/>
                <a:ea typeface="Times New Roman"/>
                <a:cs typeface="Times New Roman"/>
              </a:rPr>
              <a:t> </a:t>
            </a:r>
            <a:endParaRPr lang="en-US" sz="3200" b="1" dirty="0">
              <a:solidFill>
                <a:prstClr val="white"/>
              </a:solidFill>
              <a:ea typeface="Calibri"/>
              <a:cs typeface="Times New Roman"/>
            </a:endParaRPr>
          </a:p>
        </p:txBody>
      </p:sp>
      <p:sp>
        <p:nvSpPr>
          <p:cNvPr id="9" name="Rounded Rectangle 8"/>
          <p:cNvSpPr/>
          <p:nvPr/>
        </p:nvSpPr>
        <p:spPr>
          <a:xfrm>
            <a:off x="2864573" y="1969765"/>
            <a:ext cx="5187457" cy="57443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just">
              <a:lnSpc>
                <a:spcPct val="115000"/>
              </a:lnSpc>
              <a:tabLst>
                <a:tab pos="2743200" algn="ctr"/>
                <a:tab pos="5486400" algn="r"/>
              </a:tabLst>
            </a:pPr>
            <a:r>
              <a:rPr lang="en-US" sz="2800" b="1" dirty="0" err="1">
                <a:solidFill>
                  <a:prstClr val="black"/>
                </a:solidFill>
                <a:latin typeface="Times New Roman"/>
                <a:ea typeface="Times New Roman"/>
                <a:cs typeface="Times New Roman"/>
              </a:rPr>
              <a:t>Cơm</a:t>
            </a:r>
            <a:r>
              <a:rPr lang="en-US" sz="2800" b="1" dirty="0">
                <a:solidFill>
                  <a:prstClr val="black"/>
                </a:solidFill>
                <a:latin typeface="Times New Roman"/>
                <a:ea typeface="Times New Roman"/>
                <a:cs typeface="Times New Roman"/>
              </a:rPr>
              <a:t> </a:t>
            </a:r>
            <a:r>
              <a:rPr lang="en-US" sz="2800" b="1" dirty="0" err="1">
                <a:solidFill>
                  <a:prstClr val="black"/>
                </a:solidFill>
                <a:latin typeface="Times New Roman"/>
                <a:ea typeface="Times New Roman"/>
                <a:cs typeface="Times New Roman"/>
              </a:rPr>
              <a:t>ăn</a:t>
            </a:r>
            <a:r>
              <a:rPr lang="en-US" sz="2800" b="1" dirty="0">
                <a:solidFill>
                  <a:prstClr val="black"/>
                </a:solidFill>
                <a:latin typeface="Times New Roman"/>
                <a:ea typeface="Times New Roman"/>
                <a:cs typeface="Times New Roman"/>
              </a:rPr>
              <a:t> </a:t>
            </a:r>
            <a:r>
              <a:rPr lang="en-US" sz="2800" b="1" dirty="0" err="1">
                <a:solidFill>
                  <a:prstClr val="black"/>
                </a:solidFill>
                <a:latin typeface="Times New Roman"/>
                <a:ea typeface="Times New Roman"/>
                <a:cs typeface="Times New Roman"/>
              </a:rPr>
              <a:t>mấy</a:t>
            </a:r>
            <a:r>
              <a:rPr lang="en-US" sz="2800" b="1" dirty="0">
                <a:solidFill>
                  <a:prstClr val="black"/>
                </a:solidFill>
                <a:latin typeface="Times New Roman"/>
                <a:ea typeface="Times New Roman"/>
                <a:cs typeface="Times New Roman"/>
              </a:rPr>
              <a:t> </a:t>
            </a:r>
            <a:r>
              <a:rPr lang="en-US" sz="2800" b="1" dirty="0" err="1">
                <a:solidFill>
                  <a:prstClr val="black"/>
                </a:solidFill>
                <a:latin typeface="Times New Roman"/>
                <a:ea typeface="Times New Roman"/>
                <a:cs typeface="Times New Roman"/>
              </a:rPr>
              <a:t>cũng</a:t>
            </a:r>
            <a:r>
              <a:rPr lang="en-US" sz="2800" b="1" dirty="0">
                <a:solidFill>
                  <a:prstClr val="black"/>
                </a:solidFill>
                <a:latin typeface="Times New Roman"/>
                <a:ea typeface="Times New Roman"/>
                <a:cs typeface="Times New Roman"/>
              </a:rPr>
              <a:t> </a:t>
            </a:r>
            <a:r>
              <a:rPr lang="en-US" sz="2800" b="1" dirty="0" err="1">
                <a:solidFill>
                  <a:prstClr val="black"/>
                </a:solidFill>
                <a:latin typeface="Times New Roman"/>
                <a:ea typeface="Times New Roman"/>
                <a:cs typeface="Times New Roman"/>
              </a:rPr>
              <a:t>không</a:t>
            </a:r>
            <a:r>
              <a:rPr lang="en-US" sz="2800" b="1" dirty="0">
                <a:solidFill>
                  <a:prstClr val="black"/>
                </a:solidFill>
                <a:latin typeface="Times New Roman"/>
                <a:ea typeface="Times New Roman"/>
                <a:cs typeface="Times New Roman"/>
              </a:rPr>
              <a:t> no</a:t>
            </a:r>
            <a:endParaRPr lang="en-US" sz="2800" b="1" dirty="0">
              <a:solidFill>
                <a:prstClr val="black"/>
              </a:solidFill>
              <a:ea typeface="Times New Roman"/>
              <a:cs typeface="Times New Roman"/>
            </a:endParaRPr>
          </a:p>
        </p:txBody>
      </p:sp>
      <p:sp>
        <p:nvSpPr>
          <p:cNvPr id="10" name="Rounded Rectangle 9"/>
          <p:cNvSpPr/>
          <p:nvPr/>
        </p:nvSpPr>
        <p:spPr>
          <a:xfrm>
            <a:off x="3006970" y="2727072"/>
            <a:ext cx="4528040" cy="57443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just">
              <a:lnSpc>
                <a:spcPct val="115000"/>
              </a:lnSpc>
              <a:tabLst>
                <a:tab pos="2743200" algn="ctr"/>
                <a:tab pos="5486400" algn="r"/>
              </a:tabLst>
            </a:pPr>
            <a:r>
              <a:rPr lang="en-US" sz="2800" b="1" dirty="0" err="1">
                <a:solidFill>
                  <a:prstClr val="black"/>
                </a:solidFill>
                <a:latin typeface="Times New Roman"/>
                <a:ea typeface="Times New Roman"/>
                <a:cs typeface="Times New Roman"/>
              </a:rPr>
              <a:t>Áo</a:t>
            </a:r>
            <a:r>
              <a:rPr lang="en-US" sz="2800" b="1" dirty="0">
                <a:solidFill>
                  <a:prstClr val="black"/>
                </a:solidFill>
                <a:latin typeface="Times New Roman"/>
                <a:ea typeface="Times New Roman"/>
                <a:cs typeface="Times New Roman"/>
              </a:rPr>
              <a:t> </a:t>
            </a:r>
            <a:r>
              <a:rPr lang="en-US" sz="2800" b="1" dirty="0" err="1">
                <a:solidFill>
                  <a:prstClr val="black"/>
                </a:solidFill>
                <a:latin typeface="Times New Roman"/>
                <a:ea typeface="Times New Roman"/>
                <a:cs typeface="Times New Roman"/>
              </a:rPr>
              <a:t>vừa</a:t>
            </a:r>
            <a:r>
              <a:rPr lang="en-US" sz="2800" b="1" dirty="0">
                <a:solidFill>
                  <a:prstClr val="black"/>
                </a:solidFill>
                <a:latin typeface="Times New Roman"/>
                <a:ea typeface="Times New Roman"/>
                <a:cs typeface="Times New Roman"/>
              </a:rPr>
              <a:t> </a:t>
            </a:r>
            <a:r>
              <a:rPr lang="en-US" sz="2800" b="1" dirty="0" err="1">
                <a:solidFill>
                  <a:prstClr val="black"/>
                </a:solidFill>
                <a:latin typeface="Times New Roman"/>
                <a:ea typeface="Times New Roman"/>
                <a:cs typeface="Times New Roman"/>
              </a:rPr>
              <a:t>mặc</a:t>
            </a:r>
            <a:r>
              <a:rPr lang="en-US" sz="2800" b="1" dirty="0">
                <a:solidFill>
                  <a:prstClr val="black"/>
                </a:solidFill>
                <a:latin typeface="Times New Roman"/>
                <a:ea typeface="Times New Roman"/>
                <a:cs typeface="Times New Roman"/>
              </a:rPr>
              <a:t> </a:t>
            </a:r>
            <a:r>
              <a:rPr lang="en-US" sz="2800" b="1" dirty="0" err="1">
                <a:solidFill>
                  <a:prstClr val="black"/>
                </a:solidFill>
                <a:latin typeface="Times New Roman"/>
                <a:ea typeface="Times New Roman"/>
                <a:cs typeface="Times New Roman"/>
              </a:rPr>
              <a:t>đã</a:t>
            </a:r>
            <a:r>
              <a:rPr lang="en-US" sz="2800" b="1" dirty="0">
                <a:solidFill>
                  <a:prstClr val="black"/>
                </a:solidFill>
                <a:latin typeface="Times New Roman"/>
                <a:ea typeface="Times New Roman"/>
                <a:cs typeface="Times New Roman"/>
              </a:rPr>
              <a:t> </a:t>
            </a:r>
            <a:r>
              <a:rPr lang="en-US" sz="2800" b="1" dirty="0" err="1">
                <a:solidFill>
                  <a:prstClr val="black"/>
                </a:solidFill>
                <a:latin typeface="Times New Roman"/>
                <a:ea typeface="Times New Roman"/>
                <a:cs typeface="Times New Roman"/>
              </a:rPr>
              <a:t>căng</a:t>
            </a:r>
            <a:r>
              <a:rPr lang="en-US" sz="2800" b="1" dirty="0">
                <a:solidFill>
                  <a:prstClr val="black"/>
                </a:solidFill>
                <a:latin typeface="Times New Roman"/>
                <a:ea typeface="Times New Roman"/>
                <a:cs typeface="Times New Roman"/>
              </a:rPr>
              <a:t> </a:t>
            </a:r>
            <a:r>
              <a:rPr lang="en-US" sz="2800" b="1" dirty="0" err="1">
                <a:solidFill>
                  <a:prstClr val="black"/>
                </a:solidFill>
                <a:latin typeface="Times New Roman"/>
                <a:ea typeface="Times New Roman"/>
                <a:cs typeface="Times New Roman"/>
              </a:rPr>
              <a:t>đứt</a:t>
            </a:r>
            <a:r>
              <a:rPr lang="en-US" sz="2800" b="1" dirty="0">
                <a:solidFill>
                  <a:prstClr val="black"/>
                </a:solidFill>
                <a:latin typeface="Times New Roman"/>
                <a:ea typeface="Times New Roman"/>
                <a:cs typeface="Times New Roman"/>
              </a:rPr>
              <a:t> </a:t>
            </a:r>
            <a:r>
              <a:rPr lang="en-US" sz="2800" b="1" dirty="0" err="1">
                <a:solidFill>
                  <a:prstClr val="black"/>
                </a:solidFill>
                <a:latin typeface="Times New Roman"/>
                <a:ea typeface="Times New Roman"/>
                <a:cs typeface="Times New Roman"/>
              </a:rPr>
              <a:t>chỉ</a:t>
            </a:r>
            <a:endParaRPr lang="en-US" sz="2800" b="1" dirty="0">
              <a:solidFill>
                <a:prstClr val="black"/>
              </a:solidFill>
              <a:ea typeface="Times New Roman"/>
              <a:cs typeface="Times New Roman"/>
            </a:endParaRPr>
          </a:p>
        </p:txBody>
      </p:sp>
      <p:sp>
        <p:nvSpPr>
          <p:cNvPr id="11" name="Down Arrow 10"/>
          <p:cNvSpPr/>
          <p:nvPr/>
        </p:nvSpPr>
        <p:spPr>
          <a:xfrm>
            <a:off x="1230925" y="3176955"/>
            <a:ext cx="211016" cy="9730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04862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P spid="10"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80142" y="1210407"/>
            <a:ext cx="1985303" cy="322091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tabLst>
                <a:tab pos="101600" algn="l"/>
              </a:tabLst>
            </a:pPr>
            <a:r>
              <a:rPr lang="en-US" sz="2800" b="1" i="1" dirty="0" err="1">
                <a:solidFill>
                  <a:prstClr val="black"/>
                </a:solidFill>
                <a:latin typeface="Times New Roman"/>
                <a:ea typeface="Calibri"/>
                <a:cs typeface="Times New Roman"/>
              </a:rPr>
              <a:t>Sự</a:t>
            </a:r>
            <a:r>
              <a:rPr lang="en-US" sz="2800" b="1" i="1" dirty="0">
                <a:solidFill>
                  <a:prstClr val="black"/>
                </a:solidFill>
                <a:latin typeface="Times New Roman"/>
                <a:ea typeface="Calibri"/>
                <a:cs typeface="Times New Roman"/>
              </a:rPr>
              <a:t> </a:t>
            </a:r>
            <a:r>
              <a:rPr lang="en-US" sz="2800" b="1" i="1" dirty="0" err="1">
                <a:solidFill>
                  <a:prstClr val="black"/>
                </a:solidFill>
                <a:latin typeface="Times New Roman"/>
                <a:ea typeface="Calibri"/>
                <a:cs typeface="Times New Roman"/>
              </a:rPr>
              <a:t>thay</a:t>
            </a:r>
            <a:r>
              <a:rPr lang="en-US" sz="2800" b="1" i="1" dirty="0">
                <a:solidFill>
                  <a:prstClr val="black"/>
                </a:solidFill>
                <a:latin typeface="Times New Roman"/>
                <a:ea typeface="Calibri"/>
                <a:cs typeface="Times New Roman"/>
              </a:rPr>
              <a:t> </a:t>
            </a:r>
            <a:r>
              <a:rPr lang="en-US" sz="2800" b="1" i="1" dirty="0" err="1">
                <a:solidFill>
                  <a:prstClr val="black"/>
                </a:solidFill>
                <a:latin typeface="Times New Roman"/>
                <a:ea typeface="Calibri"/>
                <a:cs typeface="Times New Roman"/>
              </a:rPr>
              <a:t>đổi</a:t>
            </a:r>
            <a:r>
              <a:rPr lang="en-US" sz="2800" b="1" i="1" dirty="0">
                <a:solidFill>
                  <a:prstClr val="black"/>
                </a:solidFill>
                <a:latin typeface="Times New Roman"/>
                <a:ea typeface="Calibri"/>
                <a:cs typeface="Times New Roman"/>
              </a:rPr>
              <a:t> </a:t>
            </a:r>
            <a:r>
              <a:rPr lang="en-US" sz="2800" b="1" i="1" dirty="0" err="1">
                <a:solidFill>
                  <a:prstClr val="black"/>
                </a:solidFill>
                <a:latin typeface="Times New Roman"/>
                <a:ea typeface="Calibri"/>
                <a:cs typeface="Times New Roman"/>
              </a:rPr>
              <a:t>của</a:t>
            </a:r>
            <a:r>
              <a:rPr lang="en-US" sz="2800" b="1" i="1" dirty="0">
                <a:solidFill>
                  <a:prstClr val="black"/>
                </a:solidFill>
                <a:latin typeface="Times New Roman"/>
                <a:ea typeface="Calibri"/>
                <a:cs typeface="Times New Roman"/>
              </a:rPr>
              <a:t> </a:t>
            </a:r>
            <a:r>
              <a:rPr lang="en-US" sz="2800" b="1" i="1" dirty="0" err="1">
                <a:solidFill>
                  <a:prstClr val="black"/>
                </a:solidFill>
                <a:latin typeface="Times New Roman"/>
                <a:ea typeface="Calibri"/>
                <a:cs typeface="Times New Roman"/>
              </a:rPr>
              <a:t>Gióng</a:t>
            </a:r>
            <a:endParaRPr lang="en-US" sz="2800" dirty="0">
              <a:solidFill>
                <a:prstClr val="black"/>
              </a:solidFill>
              <a:ea typeface="Calibri"/>
              <a:cs typeface="Times New Roman"/>
            </a:endParaRPr>
          </a:p>
        </p:txBody>
      </p:sp>
      <p:sp>
        <p:nvSpPr>
          <p:cNvPr id="5" name="Rounded Rectangle 4"/>
          <p:cNvSpPr/>
          <p:nvPr/>
        </p:nvSpPr>
        <p:spPr>
          <a:xfrm>
            <a:off x="1829369" y="209513"/>
            <a:ext cx="6251331" cy="57443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r>
              <a:rPr lang="en-US" sz="2800" b="1" dirty="0" err="1">
                <a:solidFill>
                  <a:srgbClr val="FF0000"/>
                </a:solidFill>
                <a:latin typeface="Times New Roman" panose="02020603050405020304" pitchFamily="18" charset="0"/>
                <a:ea typeface="Times New Roman" panose="02020603050405020304" pitchFamily="18" charset="0"/>
              </a:rPr>
              <a:t>Sự</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trưởng</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thành</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của</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Thánh</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Gióng</a:t>
            </a:r>
            <a:endParaRPr lang="en-US" sz="2800" dirty="0">
              <a:solidFill>
                <a:prstClr val="white"/>
              </a:solidFill>
              <a:latin typeface="Times New Roman" panose="02020603050405020304" pitchFamily="18" charset="0"/>
              <a:ea typeface="Times New Roman" panose="02020603050405020304" pitchFamily="18" charset="0"/>
            </a:endParaRPr>
          </a:p>
        </p:txBody>
      </p:sp>
      <p:sp>
        <p:nvSpPr>
          <p:cNvPr id="6" name="Rounded Rectangle 5"/>
          <p:cNvSpPr/>
          <p:nvPr/>
        </p:nvSpPr>
        <p:spPr>
          <a:xfrm>
            <a:off x="2242042" y="1184299"/>
            <a:ext cx="5149358" cy="57443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just">
              <a:lnSpc>
                <a:spcPct val="115000"/>
              </a:lnSpc>
              <a:tabLst>
                <a:tab pos="2743200" algn="ctr"/>
                <a:tab pos="5486400" algn="r"/>
              </a:tabLst>
            </a:pPr>
            <a:r>
              <a:rPr lang="en-US" sz="2800" b="1" dirty="0" err="1" smtClean="0">
                <a:solidFill>
                  <a:prstClr val="black"/>
                </a:solidFill>
                <a:latin typeface="Times New Roman"/>
                <a:ea typeface="Times New Roman"/>
                <a:cs typeface="Times New Roman"/>
              </a:rPr>
              <a:t>Vươn</a:t>
            </a:r>
            <a:r>
              <a:rPr lang="en-US" sz="2800" b="1" dirty="0" smtClean="0">
                <a:solidFill>
                  <a:prstClr val="black"/>
                </a:solidFill>
                <a:latin typeface="Times New Roman"/>
                <a:ea typeface="Times New Roman"/>
                <a:cs typeface="Times New Roman"/>
              </a:rPr>
              <a:t> </a:t>
            </a:r>
            <a:r>
              <a:rPr lang="en-US" sz="2800" b="1" dirty="0" err="1" smtClean="0">
                <a:solidFill>
                  <a:prstClr val="black"/>
                </a:solidFill>
                <a:latin typeface="Times New Roman"/>
                <a:ea typeface="Times New Roman"/>
                <a:cs typeface="Times New Roman"/>
              </a:rPr>
              <a:t>vai</a:t>
            </a:r>
            <a:r>
              <a:rPr lang="en-US" sz="2800" b="1" dirty="0" smtClean="0">
                <a:solidFill>
                  <a:prstClr val="black"/>
                </a:solidFill>
                <a:latin typeface="Times New Roman"/>
                <a:ea typeface="Times New Roman"/>
                <a:cs typeface="Times New Roman"/>
              </a:rPr>
              <a:t> </a:t>
            </a:r>
            <a:r>
              <a:rPr lang="en-US" sz="2800" b="1" dirty="0" err="1" smtClean="0">
                <a:solidFill>
                  <a:prstClr val="black"/>
                </a:solidFill>
                <a:latin typeface="Times New Roman"/>
                <a:ea typeface="Times New Roman"/>
                <a:cs typeface="Times New Roman"/>
              </a:rPr>
              <a:t>thành</a:t>
            </a:r>
            <a:r>
              <a:rPr lang="en-US" sz="2800" b="1" dirty="0" smtClean="0">
                <a:solidFill>
                  <a:prstClr val="black"/>
                </a:solidFill>
                <a:latin typeface="Times New Roman"/>
                <a:ea typeface="Times New Roman"/>
                <a:cs typeface="Times New Roman"/>
              </a:rPr>
              <a:t> </a:t>
            </a:r>
            <a:r>
              <a:rPr lang="en-US" sz="2800" b="1" dirty="0" err="1" smtClean="0">
                <a:solidFill>
                  <a:prstClr val="black"/>
                </a:solidFill>
                <a:latin typeface="Times New Roman"/>
                <a:ea typeface="Times New Roman"/>
                <a:cs typeface="Times New Roman"/>
              </a:rPr>
              <a:t>tráng</a:t>
            </a:r>
            <a:r>
              <a:rPr lang="en-US" sz="2800" b="1" dirty="0" smtClean="0">
                <a:solidFill>
                  <a:prstClr val="black"/>
                </a:solidFill>
                <a:latin typeface="Times New Roman"/>
                <a:ea typeface="Times New Roman"/>
                <a:cs typeface="Times New Roman"/>
              </a:rPr>
              <a:t> </a:t>
            </a:r>
            <a:r>
              <a:rPr lang="en-US" sz="2800" b="1" dirty="0" err="1" smtClean="0">
                <a:solidFill>
                  <a:prstClr val="black"/>
                </a:solidFill>
                <a:latin typeface="Times New Roman"/>
                <a:ea typeface="Times New Roman"/>
                <a:cs typeface="Times New Roman"/>
              </a:rPr>
              <a:t>sĩ</a:t>
            </a:r>
            <a:endParaRPr lang="en-US" sz="2800" b="1" dirty="0">
              <a:solidFill>
                <a:prstClr val="black"/>
              </a:solidFill>
              <a:ea typeface="Times New Roman"/>
              <a:cs typeface="Times New Roman"/>
            </a:endParaRPr>
          </a:p>
        </p:txBody>
      </p:sp>
      <p:sp>
        <p:nvSpPr>
          <p:cNvPr id="9" name="Rounded Rectangle 8"/>
          <p:cNvSpPr/>
          <p:nvPr/>
        </p:nvSpPr>
        <p:spPr>
          <a:xfrm>
            <a:off x="2248013" y="2173428"/>
            <a:ext cx="6806125" cy="156063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just">
              <a:lnSpc>
                <a:spcPct val="115000"/>
              </a:lnSpc>
              <a:tabLst>
                <a:tab pos="2743200" algn="ctr"/>
                <a:tab pos="5486400" algn="r"/>
              </a:tabLst>
            </a:pPr>
            <a:r>
              <a:rPr lang="en-US" sz="2800" b="1" dirty="0" err="1" smtClean="0">
                <a:solidFill>
                  <a:prstClr val="black"/>
                </a:solidFill>
                <a:latin typeface="Times New Roman"/>
                <a:ea typeface="Times New Roman"/>
                <a:cs typeface="Times New Roman"/>
              </a:rPr>
              <a:t>Sự</a:t>
            </a:r>
            <a:r>
              <a:rPr lang="en-US" sz="2800" b="1" dirty="0" smtClean="0">
                <a:solidFill>
                  <a:prstClr val="black"/>
                </a:solidFill>
                <a:latin typeface="Times New Roman"/>
                <a:ea typeface="Times New Roman"/>
                <a:cs typeface="Times New Roman"/>
              </a:rPr>
              <a:t> </a:t>
            </a:r>
            <a:r>
              <a:rPr lang="en-US" sz="2800" b="1" dirty="0" err="1" smtClean="0">
                <a:solidFill>
                  <a:prstClr val="black"/>
                </a:solidFill>
                <a:latin typeface="Times New Roman"/>
                <a:ea typeface="Times New Roman"/>
                <a:cs typeface="Times New Roman"/>
              </a:rPr>
              <a:t>trưởng</a:t>
            </a:r>
            <a:r>
              <a:rPr lang="en-US" sz="2800" b="1" dirty="0" smtClean="0">
                <a:solidFill>
                  <a:prstClr val="black"/>
                </a:solidFill>
                <a:latin typeface="Times New Roman"/>
                <a:ea typeface="Times New Roman"/>
                <a:cs typeface="Times New Roman"/>
              </a:rPr>
              <a:t> </a:t>
            </a:r>
            <a:r>
              <a:rPr lang="en-US" sz="2800" b="1" dirty="0" err="1" smtClean="0">
                <a:solidFill>
                  <a:prstClr val="black"/>
                </a:solidFill>
                <a:latin typeface="Times New Roman"/>
                <a:ea typeface="Times New Roman"/>
                <a:cs typeface="Times New Roman"/>
              </a:rPr>
              <a:t>thành</a:t>
            </a:r>
            <a:r>
              <a:rPr lang="en-US" sz="2800" b="1" dirty="0" smtClean="0">
                <a:solidFill>
                  <a:prstClr val="black"/>
                </a:solidFill>
                <a:latin typeface="Times New Roman"/>
                <a:ea typeface="Times New Roman"/>
                <a:cs typeface="Times New Roman"/>
              </a:rPr>
              <a:t> </a:t>
            </a:r>
            <a:r>
              <a:rPr lang="en-US" sz="2800" b="1" dirty="0" err="1" smtClean="0">
                <a:solidFill>
                  <a:prstClr val="black"/>
                </a:solidFill>
                <a:latin typeface="Times New Roman"/>
                <a:ea typeface="Times New Roman"/>
                <a:cs typeface="Times New Roman"/>
              </a:rPr>
              <a:t>vượt</a:t>
            </a:r>
            <a:r>
              <a:rPr lang="en-US" sz="2800" b="1" dirty="0" smtClean="0">
                <a:solidFill>
                  <a:prstClr val="black"/>
                </a:solidFill>
                <a:latin typeface="Times New Roman"/>
                <a:ea typeface="Times New Roman"/>
                <a:cs typeface="Times New Roman"/>
              </a:rPr>
              <a:t> </a:t>
            </a:r>
            <a:r>
              <a:rPr lang="en-US" sz="2800" b="1" dirty="0" err="1" smtClean="0">
                <a:solidFill>
                  <a:prstClr val="black"/>
                </a:solidFill>
                <a:latin typeface="Times New Roman"/>
                <a:ea typeface="Times New Roman"/>
                <a:cs typeface="Times New Roman"/>
              </a:rPr>
              <a:t>bậc</a:t>
            </a:r>
            <a:r>
              <a:rPr lang="en-US" sz="2800" b="1" dirty="0" smtClean="0">
                <a:solidFill>
                  <a:prstClr val="black"/>
                </a:solidFill>
                <a:latin typeface="Times New Roman"/>
                <a:ea typeface="Times New Roman"/>
                <a:cs typeface="Times New Roman"/>
              </a:rPr>
              <a:t>. </a:t>
            </a:r>
            <a:r>
              <a:rPr lang="en-US" sz="2800" b="1" dirty="0" err="1" smtClean="0">
                <a:solidFill>
                  <a:prstClr val="black"/>
                </a:solidFill>
                <a:latin typeface="Times New Roman"/>
                <a:ea typeface="Times New Roman"/>
                <a:cs typeface="Times New Roman"/>
              </a:rPr>
              <a:t>Nhiệm</a:t>
            </a:r>
            <a:r>
              <a:rPr lang="en-US" sz="2800" b="1" dirty="0" smtClean="0">
                <a:solidFill>
                  <a:prstClr val="black"/>
                </a:solidFill>
                <a:latin typeface="Times New Roman"/>
                <a:ea typeface="Times New Roman"/>
                <a:cs typeface="Times New Roman"/>
              </a:rPr>
              <a:t> </a:t>
            </a:r>
            <a:r>
              <a:rPr lang="en-US" sz="2800" b="1" dirty="0" err="1" smtClean="0">
                <a:solidFill>
                  <a:prstClr val="black"/>
                </a:solidFill>
                <a:latin typeface="Times New Roman"/>
                <a:ea typeface="Times New Roman"/>
                <a:cs typeface="Times New Roman"/>
              </a:rPr>
              <a:t>vụ</a:t>
            </a:r>
            <a:r>
              <a:rPr lang="en-US" sz="2800" b="1" dirty="0" smtClean="0">
                <a:solidFill>
                  <a:prstClr val="black"/>
                </a:solidFill>
                <a:latin typeface="Times New Roman"/>
                <a:ea typeface="Times New Roman"/>
                <a:cs typeface="Times New Roman"/>
              </a:rPr>
              <a:t> </a:t>
            </a:r>
            <a:r>
              <a:rPr lang="en-US" sz="2800" b="1" dirty="0" err="1" smtClean="0">
                <a:solidFill>
                  <a:prstClr val="black"/>
                </a:solidFill>
                <a:latin typeface="Times New Roman"/>
                <a:ea typeface="Times New Roman"/>
                <a:cs typeface="Times New Roman"/>
              </a:rPr>
              <a:t>càng</a:t>
            </a:r>
            <a:r>
              <a:rPr lang="en-US" sz="2800" b="1" dirty="0" smtClean="0">
                <a:solidFill>
                  <a:prstClr val="black"/>
                </a:solidFill>
                <a:latin typeface="Times New Roman"/>
                <a:ea typeface="Times New Roman"/>
                <a:cs typeface="Times New Roman"/>
              </a:rPr>
              <a:t> </a:t>
            </a:r>
            <a:r>
              <a:rPr lang="en-US" sz="2800" b="1" dirty="0" err="1" smtClean="0">
                <a:solidFill>
                  <a:prstClr val="black"/>
                </a:solidFill>
                <a:latin typeface="Times New Roman"/>
                <a:ea typeface="Times New Roman"/>
                <a:cs typeface="Times New Roman"/>
              </a:rPr>
              <a:t>nặng</a:t>
            </a:r>
            <a:r>
              <a:rPr lang="en-US" sz="2800" b="1" dirty="0" smtClean="0">
                <a:solidFill>
                  <a:prstClr val="black"/>
                </a:solidFill>
                <a:latin typeface="Times New Roman"/>
                <a:ea typeface="Times New Roman"/>
                <a:cs typeface="Times New Roman"/>
              </a:rPr>
              <a:t> </a:t>
            </a:r>
            <a:r>
              <a:rPr lang="en-US" sz="2800" b="1" dirty="0" err="1" smtClean="0">
                <a:solidFill>
                  <a:prstClr val="black"/>
                </a:solidFill>
                <a:latin typeface="Times New Roman"/>
                <a:ea typeface="Times New Roman"/>
                <a:cs typeface="Times New Roman"/>
              </a:rPr>
              <a:t>nề</a:t>
            </a:r>
            <a:r>
              <a:rPr lang="en-US" sz="2800" b="1" dirty="0" smtClean="0">
                <a:solidFill>
                  <a:prstClr val="black"/>
                </a:solidFill>
                <a:latin typeface="Times New Roman"/>
                <a:ea typeface="Times New Roman"/>
                <a:cs typeface="Times New Roman"/>
              </a:rPr>
              <a:t> </a:t>
            </a:r>
            <a:r>
              <a:rPr lang="en-US" sz="2800" b="1" dirty="0" err="1" smtClean="0">
                <a:solidFill>
                  <a:prstClr val="black"/>
                </a:solidFill>
                <a:latin typeface="Times New Roman"/>
                <a:ea typeface="Times New Roman"/>
                <a:cs typeface="Times New Roman"/>
              </a:rPr>
              <a:t>thì</a:t>
            </a:r>
            <a:r>
              <a:rPr lang="en-US" sz="2800" b="1" dirty="0" smtClean="0">
                <a:solidFill>
                  <a:prstClr val="black"/>
                </a:solidFill>
                <a:latin typeface="Times New Roman"/>
                <a:ea typeface="Times New Roman"/>
                <a:cs typeface="Times New Roman"/>
              </a:rPr>
              <a:t> </a:t>
            </a:r>
            <a:r>
              <a:rPr lang="en-US" sz="2800" b="1" dirty="0" err="1" smtClean="0">
                <a:solidFill>
                  <a:prstClr val="black"/>
                </a:solidFill>
                <a:latin typeface="Times New Roman"/>
                <a:ea typeface="Times New Roman"/>
                <a:cs typeface="Times New Roman"/>
              </a:rPr>
              <a:t>sự</a:t>
            </a:r>
            <a:r>
              <a:rPr lang="en-US" sz="2800" b="1" dirty="0" smtClean="0">
                <a:solidFill>
                  <a:prstClr val="black"/>
                </a:solidFill>
                <a:latin typeface="Times New Roman"/>
                <a:ea typeface="Times New Roman"/>
                <a:cs typeface="Times New Roman"/>
              </a:rPr>
              <a:t> </a:t>
            </a:r>
            <a:r>
              <a:rPr lang="en-US" sz="2800" b="1" dirty="0" err="1" smtClean="0">
                <a:solidFill>
                  <a:prstClr val="black"/>
                </a:solidFill>
                <a:latin typeface="Times New Roman"/>
                <a:ea typeface="Times New Roman"/>
                <a:cs typeface="Times New Roman"/>
              </a:rPr>
              <a:t>lớn</a:t>
            </a:r>
            <a:r>
              <a:rPr lang="en-US" sz="2800" b="1" dirty="0" smtClean="0">
                <a:solidFill>
                  <a:prstClr val="black"/>
                </a:solidFill>
                <a:latin typeface="Times New Roman"/>
                <a:ea typeface="Times New Roman"/>
                <a:cs typeface="Times New Roman"/>
              </a:rPr>
              <a:t> </a:t>
            </a:r>
            <a:r>
              <a:rPr lang="en-US" sz="2800" b="1" dirty="0" err="1" smtClean="0">
                <a:solidFill>
                  <a:prstClr val="black"/>
                </a:solidFill>
                <a:latin typeface="Times New Roman"/>
                <a:ea typeface="Times New Roman"/>
                <a:cs typeface="Times New Roman"/>
              </a:rPr>
              <a:t>lên</a:t>
            </a:r>
            <a:r>
              <a:rPr lang="en-US" sz="2800" b="1" dirty="0" smtClean="0">
                <a:solidFill>
                  <a:prstClr val="black"/>
                </a:solidFill>
                <a:latin typeface="Times New Roman"/>
                <a:ea typeface="Times New Roman"/>
                <a:cs typeface="Times New Roman"/>
              </a:rPr>
              <a:t> </a:t>
            </a:r>
            <a:r>
              <a:rPr lang="en-US" sz="2800" b="1" dirty="0" err="1" smtClean="0">
                <a:solidFill>
                  <a:prstClr val="black"/>
                </a:solidFill>
                <a:latin typeface="Times New Roman"/>
                <a:ea typeface="Times New Roman"/>
                <a:cs typeface="Times New Roman"/>
              </a:rPr>
              <a:t>càng</a:t>
            </a:r>
            <a:r>
              <a:rPr lang="en-US" sz="2800" b="1" dirty="0" smtClean="0">
                <a:solidFill>
                  <a:prstClr val="black"/>
                </a:solidFill>
                <a:latin typeface="Times New Roman"/>
                <a:ea typeface="Times New Roman"/>
                <a:cs typeface="Times New Roman"/>
              </a:rPr>
              <a:t> </a:t>
            </a:r>
            <a:r>
              <a:rPr lang="en-US" sz="2800" b="1" dirty="0" err="1" smtClean="0">
                <a:solidFill>
                  <a:prstClr val="black"/>
                </a:solidFill>
                <a:latin typeface="Times New Roman"/>
                <a:ea typeface="Times New Roman"/>
                <a:cs typeface="Times New Roman"/>
              </a:rPr>
              <a:t>nhanh</a:t>
            </a:r>
            <a:r>
              <a:rPr lang="en-US" sz="2800" b="1" dirty="0" smtClean="0">
                <a:solidFill>
                  <a:prstClr val="black"/>
                </a:solidFill>
                <a:latin typeface="Times New Roman"/>
                <a:ea typeface="Times New Roman"/>
                <a:cs typeface="Times New Roman"/>
              </a:rPr>
              <a:t> </a:t>
            </a:r>
            <a:r>
              <a:rPr lang="en-US" sz="2800" b="1" dirty="0" err="1" smtClean="0">
                <a:solidFill>
                  <a:prstClr val="black"/>
                </a:solidFill>
                <a:latin typeface="Times New Roman"/>
                <a:ea typeface="Times New Roman"/>
                <a:cs typeface="Times New Roman"/>
              </a:rPr>
              <a:t>chóng</a:t>
            </a:r>
            <a:r>
              <a:rPr lang="en-US" sz="2800" b="1" dirty="0" smtClean="0">
                <a:solidFill>
                  <a:prstClr val="black"/>
                </a:solidFill>
                <a:latin typeface="Times New Roman"/>
                <a:ea typeface="Times New Roman"/>
                <a:cs typeface="Times New Roman"/>
              </a:rPr>
              <a:t>, </a:t>
            </a:r>
            <a:r>
              <a:rPr lang="en-US" sz="2800" b="1" dirty="0" err="1" smtClean="0">
                <a:solidFill>
                  <a:prstClr val="black"/>
                </a:solidFill>
                <a:latin typeface="Times New Roman"/>
                <a:ea typeface="Times New Roman"/>
                <a:cs typeface="Times New Roman"/>
              </a:rPr>
              <a:t>kì</a:t>
            </a:r>
            <a:r>
              <a:rPr lang="en-US" sz="2800" b="1" dirty="0" smtClean="0">
                <a:solidFill>
                  <a:prstClr val="black"/>
                </a:solidFill>
                <a:latin typeface="Times New Roman"/>
                <a:ea typeface="Times New Roman"/>
                <a:cs typeface="Times New Roman"/>
              </a:rPr>
              <a:t> </a:t>
            </a:r>
            <a:r>
              <a:rPr lang="en-US" sz="2800" b="1" dirty="0" err="1" smtClean="0">
                <a:solidFill>
                  <a:prstClr val="black"/>
                </a:solidFill>
                <a:latin typeface="Times New Roman"/>
                <a:ea typeface="Times New Roman"/>
                <a:cs typeface="Times New Roman"/>
              </a:rPr>
              <a:t>diệu</a:t>
            </a:r>
            <a:r>
              <a:rPr lang="en-US" sz="2800" b="1" dirty="0" smtClean="0">
                <a:solidFill>
                  <a:prstClr val="black"/>
                </a:solidFill>
                <a:latin typeface="Times New Roman"/>
                <a:ea typeface="Times New Roman"/>
                <a:cs typeface="Times New Roman"/>
              </a:rPr>
              <a:t>.</a:t>
            </a:r>
            <a:endParaRPr lang="en-US" sz="2800" b="1" dirty="0">
              <a:solidFill>
                <a:prstClr val="black"/>
              </a:solidFill>
              <a:ea typeface="Times New Roman"/>
              <a:cs typeface="Times New Roman"/>
            </a:endParaRPr>
          </a:p>
        </p:txBody>
      </p:sp>
      <p:sp>
        <p:nvSpPr>
          <p:cNvPr id="10" name="Rounded Rectangle 9"/>
          <p:cNvSpPr/>
          <p:nvPr/>
        </p:nvSpPr>
        <p:spPr>
          <a:xfrm>
            <a:off x="2011391" y="3886200"/>
            <a:ext cx="7042638" cy="151227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just">
              <a:lnSpc>
                <a:spcPct val="115000"/>
              </a:lnSpc>
              <a:tabLst>
                <a:tab pos="2743200" algn="ctr"/>
                <a:tab pos="5486400" algn="r"/>
              </a:tabLst>
            </a:pPr>
            <a:r>
              <a:rPr lang="en-US" sz="2800" b="1" dirty="0" err="1" smtClean="0">
                <a:solidFill>
                  <a:prstClr val="black"/>
                </a:solidFill>
                <a:latin typeface="Times New Roman"/>
                <a:ea typeface="Times New Roman"/>
                <a:cs typeface="Times New Roman"/>
              </a:rPr>
              <a:t>Thể</a:t>
            </a:r>
            <a:r>
              <a:rPr lang="en-US" sz="2800" b="1" dirty="0" smtClean="0">
                <a:solidFill>
                  <a:prstClr val="black"/>
                </a:solidFill>
                <a:latin typeface="Times New Roman"/>
                <a:ea typeface="Times New Roman"/>
                <a:cs typeface="Times New Roman"/>
              </a:rPr>
              <a:t> </a:t>
            </a:r>
            <a:r>
              <a:rPr lang="en-US" sz="2800" b="1" dirty="0" err="1" smtClean="0">
                <a:solidFill>
                  <a:prstClr val="black"/>
                </a:solidFill>
                <a:latin typeface="Times New Roman"/>
                <a:ea typeface="Times New Roman"/>
                <a:cs typeface="Times New Roman"/>
              </a:rPr>
              <a:t>hiện</a:t>
            </a:r>
            <a:r>
              <a:rPr lang="en-US" sz="2800" b="1" dirty="0" smtClean="0">
                <a:solidFill>
                  <a:prstClr val="black"/>
                </a:solidFill>
                <a:latin typeface="Times New Roman"/>
                <a:ea typeface="Times New Roman"/>
                <a:cs typeface="Times New Roman"/>
              </a:rPr>
              <a:t> </a:t>
            </a:r>
            <a:r>
              <a:rPr lang="en-US" sz="2800" b="1" dirty="0" err="1" smtClean="0">
                <a:solidFill>
                  <a:prstClr val="black"/>
                </a:solidFill>
                <a:latin typeface="Times New Roman"/>
                <a:ea typeface="Times New Roman"/>
                <a:cs typeface="Times New Roman"/>
              </a:rPr>
              <a:t>quan</a:t>
            </a:r>
            <a:r>
              <a:rPr lang="en-US" sz="2800" b="1" dirty="0" smtClean="0">
                <a:solidFill>
                  <a:prstClr val="black"/>
                </a:solidFill>
                <a:latin typeface="Times New Roman"/>
                <a:ea typeface="Times New Roman"/>
                <a:cs typeface="Times New Roman"/>
              </a:rPr>
              <a:t> </a:t>
            </a:r>
            <a:r>
              <a:rPr lang="en-US" sz="2800" b="1" dirty="0" err="1" smtClean="0">
                <a:solidFill>
                  <a:prstClr val="black"/>
                </a:solidFill>
                <a:latin typeface="Times New Roman"/>
                <a:ea typeface="Times New Roman"/>
                <a:cs typeface="Times New Roman"/>
              </a:rPr>
              <a:t>niệm</a:t>
            </a:r>
            <a:r>
              <a:rPr lang="en-US" sz="2800" b="1" dirty="0" smtClean="0">
                <a:solidFill>
                  <a:prstClr val="black"/>
                </a:solidFill>
                <a:latin typeface="Times New Roman"/>
                <a:ea typeface="Times New Roman"/>
                <a:cs typeface="Times New Roman"/>
              </a:rPr>
              <a:t> </a:t>
            </a:r>
            <a:r>
              <a:rPr lang="en-US" sz="2800" b="1" dirty="0" err="1" smtClean="0">
                <a:solidFill>
                  <a:prstClr val="black"/>
                </a:solidFill>
                <a:latin typeface="Times New Roman"/>
                <a:ea typeface="Times New Roman"/>
                <a:cs typeface="Times New Roman"/>
              </a:rPr>
              <a:t>người</a:t>
            </a:r>
            <a:r>
              <a:rPr lang="en-US" sz="2800" b="1" dirty="0" smtClean="0">
                <a:solidFill>
                  <a:prstClr val="black"/>
                </a:solidFill>
                <a:latin typeface="Times New Roman"/>
                <a:ea typeface="Times New Roman"/>
                <a:cs typeface="Times New Roman"/>
              </a:rPr>
              <a:t> </a:t>
            </a:r>
            <a:r>
              <a:rPr lang="en-US" sz="2800" b="1" dirty="0" err="1" smtClean="0">
                <a:solidFill>
                  <a:prstClr val="black"/>
                </a:solidFill>
                <a:latin typeface="Times New Roman"/>
                <a:ea typeface="Times New Roman"/>
                <a:cs typeface="Times New Roman"/>
              </a:rPr>
              <a:t>anh</a:t>
            </a:r>
            <a:r>
              <a:rPr lang="en-US" sz="2800" b="1" dirty="0" smtClean="0">
                <a:solidFill>
                  <a:prstClr val="black"/>
                </a:solidFill>
                <a:latin typeface="Times New Roman"/>
                <a:ea typeface="Times New Roman"/>
                <a:cs typeface="Times New Roman"/>
              </a:rPr>
              <a:t> </a:t>
            </a:r>
            <a:r>
              <a:rPr lang="en-US" sz="2800" b="1" dirty="0" err="1" smtClean="0">
                <a:solidFill>
                  <a:prstClr val="black"/>
                </a:solidFill>
                <a:latin typeface="Times New Roman"/>
                <a:ea typeface="Times New Roman"/>
                <a:cs typeface="Times New Roman"/>
              </a:rPr>
              <a:t>hùng</a:t>
            </a:r>
            <a:r>
              <a:rPr lang="en-US" sz="2800" b="1" dirty="0" smtClean="0">
                <a:solidFill>
                  <a:prstClr val="black"/>
                </a:solidFill>
                <a:latin typeface="Times New Roman"/>
                <a:ea typeface="Times New Roman"/>
                <a:cs typeface="Times New Roman"/>
              </a:rPr>
              <a:t> </a:t>
            </a:r>
            <a:r>
              <a:rPr lang="en-US" sz="2800" b="1" dirty="0" err="1" smtClean="0">
                <a:solidFill>
                  <a:prstClr val="black"/>
                </a:solidFill>
                <a:latin typeface="Times New Roman"/>
                <a:ea typeface="Times New Roman"/>
                <a:cs typeface="Times New Roman"/>
              </a:rPr>
              <a:t>là</a:t>
            </a:r>
            <a:r>
              <a:rPr lang="en-US" sz="2800" b="1" dirty="0" smtClean="0">
                <a:solidFill>
                  <a:prstClr val="black"/>
                </a:solidFill>
                <a:latin typeface="Times New Roman"/>
                <a:ea typeface="Times New Roman"/>
                <a:cs typeface="Times New Roman"/>
              </a:rPr>
              <a:t> </a:t>
            </a:r>
            <a:r>
              <a:rPr lang="en-US" sz="2800" b="1" dirty="0" err="1" smtClean="0">
                <a:solidFill>
                  <a:prstClr val="black"/>
                </a:solidFill>
                <a:latin typeface="Times New Roman"/>
                <a:ea typeface="Times New Roman"/>
                <a:cs typeface="Times New Roman"/>
              </a:rPr>
              <a:t>người</a:t>
            </a:r>
            <a:r>
              <a:rPr lang="en-US" sz="2800" b="1" dirty="0" smtClean="0">
                <a:solidFill>
                  <a:prstClr val="black"/>
                </a:solidFill>
                <a:latin typeface="Times New Roman"/>
                <a:ea typeface="Times New Roman"/>
                <a:cs typeface="Times New Roman"/>
              </a:rPr>
              <a:t> </a:t>
            </a:r>
            <a:r>
              <a:rPr lang="en-US" sz="2800" b="1" dirty="0" err="1" smtClean="0">
                <a:solidFill>
                  <a:prstClr val="black"/>
                </a:solidFill>
                <a:latin typeface="Times New Roman"/>
                <a:ea typeface="Times New Roman"/>
                <a:cs typeface="Times New Roman"/>
              </a:rPr>
              <a:t>khổng</a:t>
            </a:r>
            <a:r>
              <a:rPr lang="en-US" sz="2800" b="1" dirty="0" smtClean="0">
                <a:solidFill>
                  <a:prstClr val="black"/>
                </a:solidFill>
                <a:latin typeface="Times New Roman"/>
                <a:ea typeface="Times New Roman"/>
                <a:cs typeface="Times New Roman"/>
              </a:rPr>
              <a:t> </a:t>
            </a:r>
            <a:r>
              <a:rPr lang="en-US" sz="2800" b="1" dirty="0" err="1" smtClean="0">
                <a:solidFill>
                  <a:prstClr val="black"/>
                </a:solidFill>
                <a:latin typeface="Times New Roman"/>
                <a:ea typeface="Times New Roman"/>
                <a:cs typeface="Times New Roman"/>
              </a:rPr>
              <a:t>lồ</a:t>
            </a:r>
            <a:r>
              <a:rPr lang="en-US" sz="2800" b="1" dirty="0" smtClean="0">
                <a:solidFill>
                  <a:prstClr val="black"/>
                </a:solidFill>
                <a:latin typeface="Times New Roman"/>
                <a:ea typeface="Times New Roman"/>
                <a:cs typeface="Times New Roman"/>
              </a:rPr>
              <a:t> </a:t>
            </a:r>
            <a:r>
              <a:rPr lang="en-US" sz="2800" b="1" dirty="0" err="1" smtClean="0">
                <a:solidFill>
                  <a:prstClr val="black"/>
                </a:solidFill>
                <a:latin typeface="Times New Roman"/>
                <a:ea typeface="Times New Roman"/>
                <a:cs typeface="Times New Roman"/>
              </a:rPr>
              <a:t>với</a:t>
            </a:r>
            <a:r>
              <a:rPr lang="en-US" sz="2800" b="1" dirty="0" smtClean="0">
                <a:solidFill>
                  <a:prstClr val="black"/>
                </a:solidFill>
                <a:latin typeface="Times New Roman"/>
                <a:ea typeface="Times New Roman"/>
                <a:cs typeface="Times New Roman"/>
              </a:rPr>
              <a:t> </a:t>
            </a:r>
            <a:r>
              <a:rPr lang="en-US" sz="2800" b="1" dirty="0" err="1" smtClean="0">
                <a:solidFill>
                  <a:prstClr val="black"/>
                </a:solidFill>
                <a:latin typeface="Times New Roman"/>
                <a:ea typeface="Times New Roman"/>
                <a:cs typeface="Times New Roman"/>
              </a:rPr>
              <a:t>ước</a:t>
            </a:r>
            <a:r>
              <a:rPr lang="en-US" sz="2800" b="1" dirty="0" smtClean="0">
                <a:solidFill>
                  <a:prstClr val="black"/>
                </a:solidFill>
                <a:latin typeface="Times New Roman"/>
                <a:ea typeface="Times New Roman"/>
                <a:cs typeface="Times New Roman"/>
              </a:rPr>
              <a:t> </a:t>
            </a:r>
            <a:r>
              <a:rPr lang="en-US" sz="2800" b="1" dirty="0" err="1" smtClean="0">
                <a:solidFill>
                  <a:prstClr val="black"/>
                </a:solidFill>
                <a:latin typeface="Times New Roman"/>
                <a:ea typeface="Times New Roman"/>
                <a:cs typeface="Times New Roman"/>
              </a:rPr>
              <a:t>mơ</a:t>
            </a:r>
            <a:r>
              <a:rPr lang="en-US" sz="2800" b="1" dirty="0" smtClean="0">
                <a:solidFill>
                  <a:prstClr val="black"/>
                </a:solidFill>
                <a:latin typeface="Times New Roman"/>
                <a:ea typeface="Times New Roman"/>
                <a:cs typeface="Times New Roman"/>
              </a:rPr>
              <a:t> </a:t>
            </a:r>
            <a:r>
              <a:rPr lang="en-US" sz="2800" b="1" dirty="0" err="1" smtClean="0">
                <a:solidFill>
                  <a:prstClr val="black"/>
                </a:solidFill>
                <a:latin typeface="Times New Roman"/>
                <a:ea typeface="Times New Roman"/>
                <a:cs typeface="Times New Roman"/>
              </a:rPr>
              <a:t>có</a:t>
            </a:r>
            <a:r>
              <a:rPr lang="en-US" sz="2800" b="1" dirty="0" smtClean="0">
                <a:solidFill>
                  <a:prstClr val="black"/>
                </a:solidFill>
                <a:latin typeface="Times New Roman"/>
                <a:ea typeface="Times New Roman"/>
                <a:cs typeface="Times New Roman"/>
              </a:rPr>
              <a:t> </a:t>
            </a:r>
            <a:r>
              <a:rPr lang="en-US" sz="2800" b="1" dirty="0" err="1" smtClean="0">
                <a:solidFill>
                  <a:prstClr val="black"/>
                </a:solidFill>
                <a:latin typeface="Times New Roman"/>
                <a:ea typeface="Times New Roman"/>
                <a:cs typeface="Times New Roman"/>
              </a:rPr>
              <a:t>sức</a:t>
            </a:r>
            <a:r>
              <a:rPr lang="en-US" sz="2800" b="1" dirty="0" smtClean="0">
                <a:solidFill>
                  <a:prstClr val="black"/>
                </a:solidFill>
                <a:latin typeface="Times New Roman"/>
                <a:ea typeface="Times New Roman"/>
                <a:cs typeface="Times New Roman"/>
              </a:rPr>
              <a:t> </a:t>
            </a:r>
            <a:r>
              <a:rPr lang="en-US" sz="2800" b="1" dirty="0" err="1" smtClean="0">
                <a:solidFill>
                  <a:prstClr val="black"/>
                </a:solidFill>
                <a:latin typeface="Times New Roman"/>
                <a:ea typeface="Times New Roman"/>
                <a:cs typeface="Times New Roman"/>
              </a:rPr>
              <a:t>mạnh</a:t>
            </a:r>
            <a:r>
              <a:rPr lang="en-US" sz="2800" b="1" dirty="0" smtClean="0">
                <a:solidFill>
                  <a:prstClr val="black"/>
                </a:solidFill>
                <a:latin typeface="Times New Roman"/>
                <a:ea typeface="Times New Roman"/>
                <a:cs typeface="Times New Roman"/>
              </a:rPr>
              <a:t> to </a:t>
            </a:r>
            <a:r>
              <a:rPr lang="en-US" sz="2800" b="1" dirty="0" err="1" smtClean="0">
                <a:solidFill>
                  <a:prstClr val="black"/>
                </a:solidFill>
                <a:latin typeface="Times New Roman"/>
                <a:ea typeface="Times New Roman"/>
                <a:cs typeface="Times New Roman"/>
              </a:rPr>
              <a:t>lớn</a:t>
            </a:r>
            <a:r>
              <a:rPr lang="en-US" sz="2800" b="1" dirty="0" smtClean="0">
                <a:solidFill>
                  <a:prstClr val="black"/>
                </a:solidFill>
                <a:latin typeface="Times New Roman"/>
                <a:ea typeface="Times New Roman"/>
                <a:cs typeface="Times New Roman"/>
              </a:rPr>
              <a:t> </a:t>
            </a:r>
            <a:r>
              <a:rPr lang="en-US" sz="2800" b="1" dirty="0" err="1" smtClean="0">
                <a:solidFill>
                  <a:prstClr val="black"/>
                </a:solidFill>
                <a:latin typeface="Times New Roman"/>
                <a:ea typeface="Times New Roman"/>
                <a:cs typeface="Times New Roman"/>
              </a:rPr>
              <a:t>để</a:t>
            </a:r>
            <a:r>
              <a:rPr lang="en-US" sz="2800" b="1" dirty="0" smtClean="0">
                <a:solidFill>
                  <a:prstClr val="black"/>
                </a:solidFill>
                <a:latin typeface="Times New Roman"/>
                <a:ea typeface="Times New Roman"/>
                <a:cs typeface="Times New Roman"/>
              </a:rPr>
              <a:t> </a:t>
            </a:r>
            <a:r>
              <a:rPr lang="en-US" sz="2800" b="1" dirty="0" err="1" smtClean="0">
                <a:solidFill>
                  <a:prstClr val="black"/>
                </a:solidFill>
                <a:latin typeface="Times New Roman"/>
                <a:ea typeface="Times New Roman"/>
                <a:cs typeface="Times New Roman"/>
              </a:rPr>
              <a:t>chiến</a:t>
            </a:r>
            <a:r>
              <a:rPr lang="en-US" sz="2800" b="1" dirty="0" smtClean="0">
                <a:solidFill>
                  <a:prstClr val="black"/>
                </a:solidFill>
                <a:latin typeface="Times New Roman"/>
                <a:ea typeface="Times New Roman"/>
                <a:cs typeface="Times New Roman"/>
              </a:rPr>
              <a:t> </a:t>
            </a:r>
            <a:r>
              <a:rPr lang="en-US" sz="2800" b="1" dirty="0" err="1" smtClean="0">
                <a:solidFill>
                  <a:prstClr val="black"/>
                </a:solidFill>
                <a:latin typeface="Times New Roman"/>
                <a:ea typeface="Times New Roman"/>
                <a:cs typeface="Times New Roman"/>
              </a:rPr>
              <a:t>thắng</a:t>
            </a:r>
            <a:r>
              <a:rPr lang="en-US" sz="2800" b="1" dirty="0" smtClean="0">
                <a:solidFill>
                  <a:prstClr val="black"/>
                </a:solidFill>
                <a:latin typeface="Times New Roman"/>
                <a:ea typeface="Times New Roman"/>
                <a:cs typeface="Times New Roman"/>
              </a:rPr>
              <a:t> </a:t>
            </a:r>
            <a:r>
              <a:rPr lang="en-US" sz="2800" b="1" dirty="0" err="1" smtClean="0">
                <a:solidFill>
                  <a:prstClr val="black"/>
                </a:solidFill>
                <a:latin typeface="Times New Roman"/>
                <a:ea typeface="Times New Roman"/>
                <a:cs typeface="Times New Roman"/>
              </a:rPr>
              <a:t>giặc</a:t>
            </a:r>
            <a:r>
              <a:rPr lang="en-US" sz="2800" b="1" dirty="0" smtClean="0">
                <a:solidFill>
                  <a:prstClr val="black"/>
                </a:solidFill>
                <a:latin typeface="Times New Roman"/>
                <a:ea typeface="Times New Roman"/>
                <a:cs typeface="Times New Roman"/>
              </a:rPr>
              <a:t> </a:t>
            </a:r>
            <a:r>
              <a:rPr lang="en-US" sz="2800" b="1" dirty="0" err="1" smtClean="0">
                <a:solidFill>
                  <a:prstClr val="black"/>
                </a:solidFill>
                <a:latin typeface="Times New Roman"/>
                <a:ea typeface="Times New Roman"/>
                <a:cs typeface="Times New Roman"/>
              </a:rPr>
              <a:t>ngoại</a:t>
            </a:r>
            <a:r>
              <a:rPr lang="en-US" sz="2800" b="1" dirty="0" smtClean="0">
                <a:solidFill>
                  <a:prstClr val="black"/>
                </a:solidFill>
                <a:latin typeface="Times New Roman"/>
                <a:ea typeface="Times New Roman"/>
                <a:cs typeface="Times New Roman"/>
              </a:rPr>
              <a:t> </a:t>
            </a:r>
            <a:r>
              <a:rPr lang="en-US" sz="2800" b="1" dirty="0" err="1" smtClean="0">
                <a:solidFill>
                  <a:prstClr val="black"/>
                </a:solidFill>
                <a:latin typeface="Times New Roman"/>
                <a:ea typeface="Times New Roman"/>
                <a:cs typeface="Times New Roman"/>
              </a:rPr>
              <a:t>xâm</a:t>
            </a:r>
            <a:r>
              <a:rPr lang="en-US" sz="2800" b="1" dirty="0" smtClean="0">
                <a:solidFill>
                  <a:prstClr val="black"/>
                </a:solidFill>
                <a:latin typeface="Times New Roman"/>
                <a:ea typeface="Times New Roman"/>
                <a:cs typeface="Times New Roman"/>
              </a:rPr>
              <a:t> </a:t>
            </a:r>
            <a:endParaRPr lang="en-US" sz="2800" b="1" dirty="0">
              <a:solidFill>
                <a:prstClr val="black"/>
              </a:solidFill>
              <a:ea typeface="Times New Roman"/>
              <a:cs typeface="Times New Roman"/>
            </a:endParaRPr>
          </a:p>
        </p:txBody>
      </p:sp>
    </p:spTree>
    <p:extLst>
      <p:ext uri="{BB962C8B-B14F-4D97-AF65-F5344CB8AC3E}">
        <p14:creationId xmlns:p14="http://schemas.microsoft.com/office/powerpoint/2010/main" val="139189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77612" y="1066801"/>
            <a:ext cx="2004646" cy="271975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tabLst>
                <a:tab pos="2743200" algn="ctr"/>
                <a:tab pos="5486400" algn="r"/>
              </a:tabLst>
            </a:pPr>
            <a:r>
              <a:rPr lang="en-US" sz="2400" b="1" dirty="0" err="1">
                <a:solidFill>
                  <a:prstClr val="black"/>
                </a:solidFill>
                <a:latin typeface="Times New Roman"/>
                <a:ea typeface="Calibri"/>
                <a:cs typeface="Times New Roman"/>
              </a:rPr>
              <a:t>Bà</a:t>
            </a:r>
            <a:r>
              <a:rPr lang="en-US" sz="2400" b="1" dirty="0">
                <a:solidFill>
                  <a:prstClr val="black"/>
                </a:solidFill>
                <a:latin typeface="Times New Roman"/>
                <a:ea typeface="Calibri"/>
                <a:cs typeface="Times New Roman"/>
              </a:rPr>
              <a:t> con </a:t>
            </a:r>
            <a:r>
              <a:rPr lang="en-US" sz="2400" b="1" dirty="0" err="1">
                <a:solidFill>
                  <a:prstClr val="black"/>
                </a:solidFill>
                <a:latin typeface="Times New Roman"/>
                <a:ea typeface="Calibri"/>
                <a:cs typeface="Times New Roman"/>
              </a:rPr>
              <a:t>dân</a:t>
            </a:r>
            <a:r>
              <a:rPr lang="en-US" sz="2400" b="1" dirty="0">
                <a:solidFill>
                  <a:prstClr val="black"/>
                </a:solidFill>
                <a:latin typeface="Times New Roman"/>
                <a:ea typeface="Calibri"/>
                <a:cs typeface="Times New Roman"/>
              </a:rPr>
              <a:t> </a:t>
            </a:r>
            <a:r>
              <a:rPr lang="en-US" sz="2400" b="1" dirty="0" err="1">
                <a:solidFill>
                  <a:prstClr val="black"/>
                </a:solidFill>
                <a:latin typeface="Times New Roman"/>
                <a:ea typeface="Calibri"/>
                <a:cs typeface="Times New Roman"/>
              </a:rPr>
              <a:t>làng</a:t>
            </a:r>
            <a:r>
              <a:rPr lang="en-US" sz="2400" b="1" dirty="0">
                <a:solidFill>
                  <a:prstClr val="black"/>
                </a:solidFill>
                <a:latin typeface="Times New Roman"/>
                <a:ea typeface="Calibri"/>
                <a:cs typeface="Times New Roman"/>
              </a:rPr>
              <a:t> </a:t>
            </a:r>
            <a:r>
              <a:rPr lang="en-US" sz="2400" b="1" dirty="0" err="1">
                <a:solidFill>
                  <a:prstClr val="black"/>
                </a:solidFill>
                <a:latin typeface="Times New Roman"/>
                <a:ea typeface="Calibri"/>
                <a:cs typeface="Times New Roman"/>
              </a:rPr>
              <a:t>góp</a:t>
            </a:r>
            <a:r>
              <a:rPr lang="en-US" sz="2400" b="1" dirty="0">
                <a:solidFill>
                  <a:prstClr val="black"/>
                </a:solidFill>
                <a:latin typeface="Times New Roman"/>
                <a:ea typeface="Calibri"/>
                <a:cs typeface="Times New Roman"/>
              </a:rPr>
              <a:t> </a:t>
            </a:r>
            <a:r>
              <a:rPr lang="en-US" sz="2400" b="1" dirty="0" err="1">
                <a:solidFill>
                  <a:prstClr val="black"/>
                </a:solidFill>
                <a:latin typeface="Times New Roman"/>
                <a:ea typeface="Calibri"/>
                <a:cs typeface="Times New Roman"/>
              </a:rPr>
              <a:t>gạo</a:t>
            </a:r>
            <a:r>
              <a:rPr lang="en-US" sz="2400" b="1" dirty="0">
                <a:solidFill>
                  <a:prstClr val="black"/>
                </a:solidFill>
                <a:latin typeface="Times New Roman"/>
                <a:ea typeface="Calibri"/>
                <a:cs typeface="Times New Roman"/>
              </a:rPr>
              <a:t> </a:t>
            </a:r>
            <a:r>
              <a:rPr lang="en-US" sz="2400" b="1" dirty="0" err="1">
                <a:solidFill>
                  <a:prstClr val="black"/>
                </a:solidFill>
                <a:latin typeface="Times New Roman"/>
                <a:ea typeface="Calibri"/>
                <a:cs typeface="Times New Roman"/>
              </a:rPr>
              <a:t>nuôi</a:t>
            </a:r>
            <a:r>
              <a:rPr lang="en-US" sz="2400" b="1" dirty="0">
                <a:solidFill>
                  <a:prstClr val="black"/>
                </a:solidFill>
                <a:latin typeface="Times New Roman"/>
                <a:ea typeface="Calibri"/>
                <a:cs typeface="Times New Roman"/>
              </a:rPr>
              <a:t> </a:t>
            </a:r>
            <a:r>
              <a:rPr lang="en-US" sz="2400" b="1" dirty="0" err="1">
                <a:solidFill>
                  <a:prstClr val="black"/>
                </a:solidFill>
                <a:latin typeface="Times New Roman"/>
                <a:ea typeface="Calibri"/>
                <a:cs typeface="Times New Roman"/>
              </a:rPr>
              <a:t>Gióng</a:t>
            </a:r>
            <a:r>
              <a:rPr lang="en-US" sz="2400" b="1" dirty="0">
                <a:solidFill>
                  <a:prstClr val="black"/>
                </a:solidFill>
                <a:latin typeface="Times New Roman"/>
                <a:ea typeface="Calibri"/>
                <a:cs typeface="Times New Roman"/>
              </a:rPr>
              <a:t>?</a:t>
            </a:r>
            <a:endParaRPr lang="en-US" sz="2400" b="1" dirty="0">
              <a:solidFill>
                <a:prstClr val="black"/>
              </a:solidFill>
              <a:ea typeface="Calibri"/>
              <a:cs typeface="Times New Roman"/>
            </a:endParaRPr>
          </a:p>
        </p:txBody>
      </p:sp>
      <p:sp>
        <p:nvSpPr>
          <p:cNvPr id="5" name="Rounded Rectangle 4"/>
          <p:cNvSpPr/>
          <p:nvPr/>
        </p:nvSpPr>
        <p:spPr>
          <a:xfrm>
            <a:off x="1600319" y="222741"/>
            <a:ext cx="5899639" cy="57443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r>
              <a:rPr lang="en-US" sz="2800" b="1" dirty="0" err="1">
                <a:solidFill>
                  <a:srgbClr val="FF0000"/>
                </a:solidFill>
                <a:latin typeface="Times New Roman" panose="02020603050405020304" pitchFamily="18" charset="0"/>
                <a:ea typeface="Times New Roman" panose="02020603050405020304" pitchFamily="18" charset="0"/>
              </a:rPr>
              <a:t>Sự</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trưởng</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thành</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của</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Thánh</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Gióng</a:t>
            </a:r>
            <a:endParaRPr lang="en-US" sz="2800" dirty="0">
              <a:solidFill>
                <a:prstClr val="white"/>
              </a:solidFill>
              <a:latin typeface="Times New Roman" panose="02020603050405020304" pitchFamily="18" charset="0"/>
              <a:ea typeface="Times New Roman" panose="02020603050405020304" pitchFamily="18" charset="0"/>
            </a:endParaRPr>
          </a:p>
        </p:txBody>
      </p:sp>
      <p:sp>
        <p:nvSpPr>
          <p:cNvPr id="6" name="Rounded Rectangle 5"/>
          <p:cNvSpPr/>
          <p:nvPr/>
        </p:nvSpPr>
        <p:spPr>
          <a:xfrm>
            <a:off x="2242044" y="1184032"/>
            <a:ext cx="6743698" cy="1101968"/>
          </a:xfrm>
          <a:prstGeom prst="roundRect">
            <a:avLst/>
          </a:prstGeom>
          <a:solidFill>
            <a:srgbClr val="00B0F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just">
              <a:lnSpc>
                <a:spcPct val="115000"/>
              </a:lnSpc>
              <a:tabLst>
                <a:tab pos="2743200" algn="ctr"/>
                <a:tab pos="5486400" algn="r"/>
              </a:tabLst>
            </a:pPr>
            <a:r>
              <a:rPr lang="en-US" sz="2400" b="1" dirty="0" err="1" smtClean="0">
                <a:solidFill>
                  <a:prstClr val="black"/>
                </a:solidFill>
                <a:latin typeface="Times New Roman"/>
                <a:ea typeface="Times New Roman"/>
                <a:cs typeface="Times New Roman"/>
              </a:rPr>
              <a:t>Gióng</a:t>
            </a:r>
            <a:r>
              <a:rPr lang="en-US" sz="2400" b="1" dirty="0" smtClean="0">
                <a:solidFill>
                  <a:prstClr val="black"/>
                </a:solidFill>
                <a:latin typeface="Times New Roman"/>
                <a:ea typeface="Times New Roman"/>
                <a:cs typeface="Times New Roman"/>
              </a:rPr>
              <a:t> </a:t>
            </a:r>
            <a:r>
              <a:rPr lang="en-US" sz="2400" b="1" dirty="0" err="1" smtClean="0">
                <a:solidFill>
                  <a:prstClr val="black"/>
                </a:solidFill>
                <a:latin typeface="Times New Roman"/>
                <a:ea typeface="Times New Roman"/>
                <a:cs typeface="Times New Roman"/>
              </a:rPr>
              <a:t>lớn</a:t>
            </a:r>
            <a:r>
              <a:rPr lang="en-US" sz="2400" b="1" dirty="0" smtClean="0">
                <a:solidFill>
                  <a:prstClr val="black"/>
                </a:solidFill>
                <a:latin typeface="Times New Roman"/>
                <a:ea typeface="Times New Roman"/>
                <a:cs typeface="Times New Roman"/>
              </a:rPr>
              <a:t> </a:t>
            </a:r>
            <a:r>
              <a:rPr lang="en-US" sz="2400" b="1" dirty="0" err="1" smtClean="0">
                <a:solidFill>
                  <a:prstClr val="black"/>
                </a:solidFill>
                <a:latin typeface="Times New Roman"/>
                <a:ea typeface="Times New Roman"/>
                <a:cs typeface="Times New Roman"/>
              </a:rPr>
              <a:t>lên</a:t>
            </a:r>
            <a:r>
              <a:rPr lang="en-US" sz="2400" b="1" dirty="0" smtClean="0">
                <a:solidFill>
                  <a:prstClr val="black"/>
                </a:solidFill>
                <a:latin typeface="Times New Roman"/>
                <a:ea typeface="Times New Roman"/>
                <a:cs typeface="Times New Roman"/>
              </a:rPr>
              <a:t> </a:t>
            </a:r>
            <a:r>
              <a:rPr lang="en-US" sz="2400" b="1" dirty="0" err="1" smtClean="0">
                <a:solidFill>
                  <a:prstClr val="black"/>
                </a:solidFill>
                <a:latin typeface="Times New Roman"/>
                <a:ea typeface="Times New Roman"/>
                <a:cs typeface="Times New Roman"/>
              </a:rPr>
              <a:t>bằng</a:t>
            </a:r>
            <a:r>
              <a:rPr lang="en-US" sz="2400" b="1" dirty="0" smtClean="0">
                <a:solidFill>
                  <a:prstClr val="black"/>
                </a:solidFill>
                <a:latin typeface="Times New Roman"/>
                <a:ea typeface="Times New Roman"/>
                <a:cs typeface="Times New Roman"/>
              </a:rPr>
              <a:t> </a:t>
            </a:r>
            <a:r>
              <a:rPr lang="en-US" sz="2400" b="1" dirty="0" err="1" smtClean="0">
                <a:solidFill>
                  <a:prstClr val="black"/>
                </a:solidFill>
                <a:latin typeface="Times New Roman"/>
                <a:ea typeface="Times New Roman"/>
                <a:cs typeface="Times New Roman"/>
              </a:rPr>
              <a:t>những</a:t>
            </a:r>
            <a:r>
              <a:rPr lang="en-US" sz="2400" b="1" dirty="0" smtClean="0">
                <a:solidFill>
                  <a:prstClr val="black"/>
                </a:solidFill>
                <a:latin typeface="Times New Roman"/>
                <a:ea typeface="Times New Roman"/>
                <a:cs typeface="Times New Roman"/>
              </a:rPr>
              <a:t> </a:t>
            </a:r>
            <a:r>
              <a:rPr lang="en-US" sz="2400" b="1" dirty="0" err="1" smtClean="0">
                <a:solidFill>
                  <a:prstClr val="black"/>
                </a:solidFill>
                <a:latin typeface="Times New Roman"/>
                <a:ea typeface="Times New Roman"/>
                <a:cs typeface="Times New Roman"/>
              </a:rPr>
              <a:t>thức</a:t>
            </a:r>
            <a:r>
              <a:rPr lang="en-US" sz="2400" b="1" dirty="0" smtClean="0">
                <a:solidFill>
                  <a:prstClr val="black"/>
                </a:solidFill>
                <a:latin typeface="Times New Roman"/>
                <a:ea typeface="Times New Roman"/>
                <a:cs typeface="Times New Roman"/>
              </a:rPr>
              <a:t> </a:t>
            </a:r>
            <a:r>
              <a:rPr lang="en-US" sz="2400" b="1" dirty="0" err="1" smtClean="0">
                <a:solidFill>
                  <a:prstClr val="black"/>
                </a:solidFill>
                <a:latin typeface="Times New Roman"/>
                <a:ea typeface="Times New Roman"/>
                <a:cs typeface="Times New Roman"/>
              </a:rPr>
              <a:t>ăn</a:t>
            </a:r>
            <a:r>
              <a:rPr lang="en-US" sz="2400" b="1" dirty="0" smtClean="0">
                <a:solidFill>
                  <a:prstClr val="black"/>
                </a:solidFill>
                <a:latin typeface="Times New Roman"/>
                <a:ea typeface="Times New Roman"/>
                <a:cs typeface="Times New Roman"/>
              </a:rPr>
              <a:t>, </a:t>
            </a:r>
            <a:r>
              <a:rPr lang="en-US" sz="2400" b="1" dirty="0" err="1" smtClean="0">
                <a:solidFill>
                  <a:prstClr val="black"/>
                </a:solidFill>
                <a:latin typeface="Times New Roman"/>
                <a:ea typeface="Times New Roman"/>
                <a:cs typeface="Times New Roman"/>
              </a:rPr>
              <a:t>đồ</a:t>
            </a:r>
            <a:r>
              <a:rPr lang="en-US" sz="2400" b="1" dirty="0" smtClean="0">
                <a:solidFill>
                  <a:prstClr val="black"/>
                </a:solidFill>
                <a:latin typeface="Times New Roman"/>
                <a:ea typeface="Times New Roman"/>
                <a:cs typeface="Times New Roman"/>
              </a:rPr>
              <a:t> </a:t>
            </a:r>
            <a:r>
              <a:rPr lang="en-US" sz="2400" b="1" dirty="0" err="1" smtClean="0">
                <a:solidFill>
                  <a:prstClr val="black"/>
                </a:solidFill>
                <a:latin typeface="Times New Roman"/>
                <a:ea typeface="Times New Roman"/>
                <a:cs typeface="Times New Roman"/>
              </a:rPr>
              <a:t>mặc</a:t>
            </a:r>
            <a:r>
              <a:rPr lang="en-US" sz="2400" b="1" dirty="0" smtClean="0">
                <a:solidFill>
                  <a:prstClr val="black"/>
                </a:solidFill>
                <a:latin typeface="Times New Roman"/>
                <a:ea typeface="Times New Roman"/>
                <a:cs typeface="Times New Roman"/>
              </a:rPr>
              <a:t> </a:t>
            </a:r>
            <a:r>
              <a:rPr lang="en-US" sz="2400" b="1" dirty="0" err="1" smtClean="0">
                <a:solidFill>
                  <a:prstClr val="black"/>
                </a:solidFill>
                <a:latin typeface="Times New Roman"/>
                <a:ea typeface="Times New Roman"/>
                <a:cs typeface="Times New Roman"/>
              </a:rPr>
              <a:t>rất</a:t>
            </a:r>
            <a:r>
              <a:rPr lang="en-US" sz="2400" b="1" dirty="0" smtClean="0">
                <a:solidFill>
                  <a:prstClr val="black"/>
                </a:solidFill>
                <a:latin typeface="Times New Roman"/>
                <a:ea typeface="Times New Roman"/>
                <a:cs typeface="Times New Roman"/>
              </a:rPr>
              <a:t> </a:t>
            </a:r>
            <a:r>
              <a:rPr lang="en-US" sz="2400" b="1" dirty="0" err="1" smtClean="0">
                <a:solidFill>
                  <a:prstClr val="black"/>
                </a:solidFill>
                <a:latin typeface="Times New Roman"/>
                <a:ea typeface="Times New Roman"/>
                <a:cs typeface="Times New Roman"/>
              </a:rPr>
              <a:t>đời</a:t>
            </a:r>
            <a:r>
              <a:rPr lang="en-US" sz="2400" b="1" dirty="0" smtClean="0">
                <a:solidFill>
                  <a:prstClr val="black"/>
                </a:solidFill>
                <a:latin typeface="Times New Roman"/>
                <a:ea typeface="Times New Roman"/>
                <a:cs typeface="Times New Roman"/>
              </a:rPr>
              <a:t> </a:t>
            </a:r>
            <a:r>
              <a:rPr lang="en-US" sz="2400" b="1" dirty="0" err="1" smtClean="0">
                <a:solidFill>
                  <a:prstClr val="black"/>
                </a:solidFill>
                <a:latin typeface="Times New Roman"/>
                <a:ea typeface="Times New Roman"/>
                <a:cs typeface="Times New Roman"/>
              </a:rPr>
              <a:t>thường</a:t>
            </a:r>
            <a:r>
              <a:rPr lang="en-US" sz="2400" b="1" dirty="0" smtClean="0">
                <a:solidFill>
                  <a:prstClr val="black"/>
                </a:solidFill>
                <a:latin typeface="Times New Roman"/>
                <a:ea typeface="Times New Roman"/>
                <a:cs typeface="Times New Roman"/>
              </a:rPr>
              <a:t> </a:t>
            </a:r>
            <a:r>
              <a:rPr lang="en-US" sz="2400" b="1" dirty="0" err="1" smtClean="0">
                <a:solidFill>
                  <a:prstClr val="black"/>
                </a:solidFill>
                <a:latin typeface="Times New Roman"/>
                <a:ea typeface="Times New Roman"/>
                <a:cs typeface="Times New Roman"/>
              </a:rPr>
              <a:t>của</a:t>
            </a:r>
            <a:r>
              <a:rPr lang="en-US" sz="2400" b="1" dirty="0" smtClean="0">
                <a:solidFill>
                  <a:prstClr val="black"/>
                </a:solidFill>
                <a:latin typeface="Times New Roman"/>
                <a:ea typeface="Times New Roman"/>
                <a:cs typeface="Times New Roman"/>
              </a:rPr>
              <a:t> </a:t>
            </a:r>
            <a:r>
              <a:rPr lang="en-US" sz="2400" b="1" dirty="0" err="1" smtClean="0">
                <a:solidFill>
                  <a:prstClr val="black"/>
                </a:solidFill>
                <a:latin typeface="Times New Roman"/>
                <a:ea typeface="Times New Roman"/>
                <a:cs typeface="Times New Roman"/>
              </a:rPr>
              <a:t>nhân</a:t>
            </a:r>
            <a:r>
              <a:rPr lang="en-US" sz="2400" b="1" dirty="0" smtClean="0">
                <a:solidFill>
                  <a:prstClr val="black"/>
                </a:solidFill>
                <a:latin typeface="Times New Roman"/>
                <a:ea typeface="Times New Roman"/>
                <a:cs typeface="Times New Roman"/>
              </a:rPr>
              <a:t> </a:t>
            </a:r>
            <a:r>
              <a:rPr lang="en-US" sz="2400" b="1" dirty="0" err="1" smtClean="0">
                <a:solidFill>
                  <a:prstClr val="black"/>
                </a:solidFill>
                <a:latin typeface="Times New Roman"/>
                <a:ea typeface="Times New Roman"/>
                <a:cs typeface="Times New Roman"/>
              </a:rPr>
              <a:t>dân</a:t>
            </a:r>
            <a:r>
              <a:rPr lang="en-US" sz="2400" b="1" dirty="0" smtClean="0">
                <a:solidFill>
                  <a:prstClr val="black"/>
                </a:solidFill>
                <a:latin typeface="Times New Roman"/>
                <a:ea typeface="Times New Roman"/>
                <a:cs typeface="Times New Roman"/>
              </a:rPr>
              <a:t>.</a:t>
            </a:r>
            <a:endParaRPr lang="en-US" sz="2400" b="1" dirty="0">
              <a:solidFill>
                <a:prstClr val="black"/>
              </a:solidFill>
              <a:ea typeface="Times New Roman"/>
              <a:cs typeface="Times New Roman"/>
            </a:endParaRPr>
          </a:p>
        </p:txBody>
      </p:sp>
      <p:sp>
        <p:nvSpPr>
          <p:cNvPr id="9" name="Rounded Rectangle 8"/>
          <p:cNvSpPr/>
          <p:nvPr/>
        </p:nvSpPr>
        <p:spPr>
          <a:xfrm>
            <a:off x="2145339" y="2971800"/>
            <a:ext cx="6875585" cy="1143000"/>
          </a:xfrm>
          <a:prstGeom prst="roundRect">
            <a:avLst/>
          </a:prstGeom>
          <a:solidFill>
            <a:srgbClr val="00B0F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just">
              <a:lnSpc>
                <a:spcPct val="115000"/>
              </a:lnSpc>
              <a:tabLst>
                <a:tab pos="2743200" algn="ctr"/>
                <a:tab pos="5486400" algn="r"/>
              </a:tabLst>
            </a:pPr>
            <a:r>
              <a:rPr lang="en-US" sz="2400" b="1" dirty="0" err="1">
                <a:solidFill>
                  <a:prstClr val="black"/>
                </a:solidFill>
                <a:latin typeface="Times New Roman"/>
                <a:ea typeface="Times New Roman"/>
                <a:cs typeface="Times New Roman"/>
              </a:rPr>
              <a:t>Tình</a:t>
            </a:r>
            <a:r>
              <a:rPr lang="en-US" sz="2400" b="1" dirty="0">
                <a:solidFill>
                  <a:prstClr val="black"/>
                </a:solidFill>
                <a:latin typeface="Times New Roman"/>
                <a:ea typeface="Times New Roman"/>
                <a:cs typeface="Times New Roman"/>
              </a:rPr>
              <a:t> </a:t>
            </a:r>
            <a:r>
              <a:rPr lang="en-US" sz="2400" b="1" dirty="0" err="1">
                <a:solidFill>
                  <a:prstClr val="black"/>
                </a:solidFill>
                <a:latin typeface="Times New Roman"/>
                <a:ea typeface="Times New Roman"/>
                <a:cs typeface="Times New Roman"/>
              </a:rPr>
              <a:t>yêu</a:t>
            </a:r>
            <a:r>
              <a:rPr lang="en-US" sz="2400" b="1" dirty="0">
                <a:solidFill>
                  <a:prstClr val="black"/>
                </a:solidFill>
                <a:latin typeface="Times New Roman"/>
                <a:ea typeface="Times New Roman"/>
                <a:cs typeface="Times New Roman"/>
              </a:rPr>
              <a:t> </a:t>
            </a:r>
            <a:r>
              <a:rPr lang="en-US" sz="2400" b="1" dirty="0" err="1">
                <a:solidFill>
                  <a:prstClr val="black"/>
                </a:solidFill>
                <a:latin typeface="Times New Roman"/>
                <a:ea typeface="Times New Roman"/>
                <a:cs typeface="Times New Roman"/>
              </a:rPr>
              <a:t>thương</a:t>
            </a:r>
            <a:r>
              <a:rPr lang="en-US" sz="2400" b="1" dirty="0">
                <a:solidFill>
                  <a:prstClr val="black"/>
                </a:solidFill>
                <a:latin typeface="Times New Roman"/>
                <a:ea typeface="Times New Roman"/>
                <a:cs typeface="Times New Roman"/>
              </a:rPr>
              <a:t> </a:t>
            </a:r>
            <a:r>
              <a:rPr lang="en-US" sz="2400" b="1" dirty="0" err="1">
                <a:solidFill>
                  <a:prstClr val="black"/>
                </a:solidFill>
                <a:latin typeface="Times New Roman"/>
                <a:ea typeface="Times New Roman"/>
                <a:cs typeface="Times New Roman"/>
              </a:rPr>
              <a:t>đoàn</a:t>
            </a:r>
            <a:r>
              <a:rPr lang="en-US" sz="2400" b="1" dirty="0">
                <a:solidFill>
                  <a:prstClr val="black"/>
                </a:solidFill>
                <a:latin typeface="Times New Roman"/>
                <a:ea typeface="Times New Roman"/>
                <a:cs typeface="Times New Roman"/>
              </a:rPr>
              <a:t> </a:t>
            </a:r>
            <a:r>
              <a:rPr lang="en-US" sz="2400" b="1" dirty="0" err="1">
                <a:solidFill>
                  <a:prstClr val="black"/>
                </a:solidFill>
                <a:latin typeface="Times New Roman"/>
                <a:ea typeface="Times New Roman"/>
                <a:cs typeface="Times New Roman"/>
              </a:rPr>
              <a:t>kết</a:t>
            </a:r>
            <a:r>
              <a:rPr lang="en-US" sz="2400" b="1" dirty="0">
                <a:solidFill>
                  <a:prstClr val="black"/>
                </a:solidFill>
                <a:latin typeface="Times New Roman"/>
                <a:ea typeface="Times New Roman"/>
                <a:cs typeface="Times New Roman"/>
              </a:rPr>
              <a:t>, </a:t>
            </a:r>
            <a:r>
              <a:rPr lang="en-US" sz="2400" b="1" dirty="0" err="1">
                <a:solidFill>
                  <a:prstClr val="black"/>
                </a:solidFill>
                <a:latin typeface="Times New Roman"/>
                <a:ea typeface="Times New Roman"/>
                <a:cs typeface="Times New Roman"/>
              </a:rPr>
              <a:t>sự</a:t>
            </a:r>
            <a:r>
              <a:rPr lang="en-US" sz="2400" b="1" dirty="0">
                <a:solidFill>
                  <a:prstClr val="black"/>
                </a:solidFill>
                <a:latin typeface="Times New Roman"/>
                <a:ea typeface="Times New Roman"/>
                <a:cs typeface="Times New Roman"/>
              </a:rPr>
              <a:t> </a:t>
            </a:r>
            <a:r>
              <a:rPr lang="en-US" sz="2400" b="1" dirty="0" err="1">
                <a:solidFill>
                  <a:prstClr val="black"/>
                </a:solidFill>
                <a:latin typeface="Times New Roman"/>
                <a:ea typeface="Times New Roman"/>
                <a:cs typeface="Times New Roman"/>
              </a:rPr>
              <a:t>đồng</a:t>
            </a:r>
            <a:r>
              <a:rPr lang="en-US" sz="2400" b="1" dirty="0">
                <a:solidFill>
                  <a:prstClr val="black"/>
                </a:solidFill>
                <a:latin typeface="Times New Roman"/>
                <a:ea typeface="Times New Roman"/>
                <a:cs typeface="Times New Roman"/>
              </a:rPr>
              <a:t> </a:t>
            </a:r>
            <a:r>
              <a:rPr lang="en-US" sz="2400" b="1" dirty="0" err="1">
                <a:solidFill>
                  <a:prstClr val="black"/>
                </a:solidFill>
                <a:latin typeface="Times New Roman"/>
                <a:ea typeface="Times New Roman"/>
                <a:cs typeface="Times New Roman"/>
              </a:rPr>
              <a:t>lòng</a:t>
            </a:r>
            <a:r>
              <a:rPr lang="en-US" sz="2400" b="1" dirty="0">
                <a:solidFill>
                  <a:prstClr val="black"/>
                </a:solidFill>
                <a:latin typeface="Times New Roman"/>
                <a:ea typeface="Times New Roman"/>
                <a:cs typeface="Times New Roman"/>
              </a:rPr>
              <a:t> </a:t>
            </a:r>
            <a:r>
              <a:rPr lang="en-US" sz="2400" b="1" dirty="0" err="1">
                <a:solidFill>
                  <a:prstClr val="black"/>
                </a:solidFill>
                <a:latin typeface="Times New Roman"/>
                <a:ea typeface="Times New Roman"/>
                <a:cs typeface="Times New Roman"/>
              </a:rPr>
              <a:t>của</a:t>
            </a:r>
            <a:r>
              <a:rPr lang="en-US" sz="2400" b="1" dirty="0">
                <a:solidFill>
                  <a:prstClr val="black"/>
                </a:solidFill>
                <a:latin typeface="Times New Roman"/>
                <a:ea typeface="Times New Roman"/>
                <a:cs typeface="Times New Roman"/>
              </a:rPr>
              <a:t> </a:t>
            </a:r>
            <a:r>
              <a:rPr lang="en-US" sz="2400" b="1" dirty="0" err="1">
                <a:solidFill>
                  <a:prstClr val="black"/>
                </a:solidFill>
                <a:latin typeface="Times New Roman"/>
                <a:ea typeface="Times New Roman"/>
                <a:cs typeface="Times New Roman"/>
              </a:rPr>
              <a:t>nhân</a:t>
            </a:r>
            <a:r>
              <a:rPr lang="en-US" sz="2400" b="1" dirty="0">
                <a:solidFill>
                  <a:prstClr val="black"/>
                </a:solidFill>
                <a:latin typeface="Times New Roman"/>
                <a:ea typeface="Times New Roman"/>
                <a:cs typeface="Times New Roman"/>
              </a:rPr>
              <a:t> </a:t>
            </a:r>
            <a:r>
              <a:rPr lang="en-US" sz="2400" b="1" dirty="0" err="1">
                <a:solidFill>
                  <a:prstClr val="black"/>
                </a:solidFill>
                <a:latin typeface="Times New Roman"/>
                <a:ea typeface="Times New Roman"/>
                <a:cs typeface="Times New Roman"/>
              </a:rPr>
              <a:t>dân</a:t>
            </a:r>
            <a:r>
              <a:rPr lang="en-US" sz="2400" b="1" dirty="0">
                <a:solidFill>
                  <a:prstClr val="black"/>
                </a:solidFill>
                <a:latin typeface="Times New Roman"/>
                <a:ea typeface="Times New Roman"/>
                <a:cs typeface="Times New Roman"/>
              </a:rPr>
              <a:t> </a:t>
            </a:r>
            <a:r>
              <a:rPr lang="en-US" sz="2400" b="1" dirty="0" err="1">
                <a:solidFill>
                  <a:prstClr val="black"/>
                </a:solidFill>
                <a:latin typeface="Times New Roman"/>
                <a:ea typeface="Times New Roman"/>
                <a:cs typeface="Times New Roman"/>
              </a:rPr>
              <a:t>trong</a:t>
            </a:r>
            <a:r>
              <a:rPr lang="en-US" sz="2400" b="1" dirty="0">
                <a:solidFill>
                  <a:prstClr val="black"/>
                </a:solidFill>
                <a:latin typeface="Times New Roman"/>
                <a:ea typeface="Times New Roman"/>
                <a:cs typeface="Times New Roman"/>
              </a:rPr>
              <a:t> </a:t>
            </a:r>
            <a:r>
              <a:rPr lang="en-US" sz="2400" b="1" dirty="0" err="1">
                <a:solidFill>
                  <a:prstClr val="black"/>
                </a:solidFill>
                <a:latin typeface="Times New Roman"/>
                <a:ea typeface="Times New Roman"/>
                <a:cs typeface="Times New Roman"/>
              </a:rPr>
              <a:t>đánh</a:t>
            </a:r>
            <a:r>
              <a:rPr lang="en-US" sz="2400" b="1" dirty="0">
                <a:solidFill>
                  <a:prstClr val="black"/>
                </a:solidFill>
                <a:latin typeface="Times New Roman"/>
                <a:ea typeface="Times New Roman"/>
                <a:cs typeface="Times New Roman"/>
              </a:rPr>
              <a:t> </a:t>
            </a:r>
            <a:r>
              <a:rPr lang="en-US" sz="2400" b="1" dirty="0" err="1" smtClean="0">
                <a:solidFill>
                  <a:prstClr val="black"/>
                </a:solidFill>
                <a:latin typeface="Times New Roman"/>
                <a:ea typeface="Times New Roman"/>
                <a:cs typeface="Times New Roman"/>
              </a:rPr>
              <a:t>giặc</a:t>
            </a:r>
            <a:r>
              <a:rPr lang="en-US" sz="2400" b="1" dirty="0" smtClean="0">
                <a:solidFill>
                  <a:prstClr val="black"/>
                </a:solidFill>
                <a:latin typeface="Times New Roman"/>
                <a:ea typeface="Times New Roman"/>
                <a:cs typeface="Times New Roman"/>
              </a:rPr>
              <a:t>.</a:t>
            </a:r>
            <a:endParaRPr lang="en-US" sz="2400" b="1" dirty="0">
              <a:solidFill>
                <a:prstClr val="black"/>
              </a:solidFill>
              <a:ea typeface="Times New Roman"/>
              <a:cs typeface="Times New Roman"/>
            </a:endParaRPr>
          </a:p>
        </p:txBody>
      </p:sp>
      <p:sp>
        <p:nvSpPr>
          <p:cNvPr id="8" name="Content Placeholder 7"/>
          <p:cNvSpPr>
            <a:spLocks noGrp="1"/>
          </p:cNvSpPr>
          <p:nvPr>
            <p:ph idx="1"/>
          </p:nvPr>
        </p:nvSpPr>
        <p:spPr>
          <a:xfrm>
            <a:off x="838200" y="4648438"/>
            <a:ext cx="8305800" cy="133643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just">
              <a:lnSpc>
                <a:spcPct val="115000"/>
              </a:lnSpc>
              <a:spcAft>
                <a:spcPts val="0"/>
              </a:spcAft>
              <a:tabLst>
                <a:tab pos="2743200" algn="ctr"/>
                <a:tab pos="5486400" algn="r"/>
              </a:tabLst>
            </a:pPr>
            <a:endParaRPr lang="en-US" sz="700" b="1" dirty="0" smtClean="0">
              <a:solidFill>
                <a:schemeClr val="tx1"/>
              </a:solidFill>
              <a:latin typeface="Times New Roman"/>
              <a:ea typeface="Calibri"/>
              <a:cs typeface="Times New Roman"/>
            </a:endParaRPr>
          </a:p>
          <a:p>
            <a:pPr marL="0" lvl="0" indent="0" algn="just">
              <a:lnSpc>
                <a:spcPct val="115000"/>
              </a:lnSpc>
              <a:spcAft>
                <a:spcPts val="0"/>
              </a:spcAft>
              <a:buNone/>
              <a:tabLst>
                <a:tab pos="2743200" algn="ctr"/>
                <a:tab pos="5486400" algn="r"/>
              </a:tabLst>
            </a:pPr>
            <a:r>
              <a:rPr lang="en-US" b="1" dirty="0" smtClean="0">
                <a:solidFill>
                  <a:schemeClr val="tx1"/>
                </a:solidFill>
                <a:latin typeface="Times New Roman"/>
                <a:ea typeface="Calibri"/>
                <a:cs typeface="Times New Roman"/>
              </a:rPr>
              <a:t>=&gt; </a:t>
            </a:r>
            <a:r>
              <a:rPr lang="en-US" sz="2400" b="1" dirty="0" err="1" smtClean="0">
                <a:solidFill>
                  <a:schemeClr val="tx1"/>
                </a:solidFill>
                <a:latin typeface="Times New Roman"/>
                <a:ea typeface="Calibri"/>
                <a:cs typeface="Times New Roman"/>
              </a:rPr>
              <a:t>Anh</a:t>
            </a:r>
            <a:r>
              <a:rPr lang="en-US" sz="2400" b="1" dirty="0" smtClean="0">
                <a:solidFill>
                  <a:schemeClr val="tx1"/>
                </a:solidFill>
                <a:latin typeface="Times New Roman"/>
                <a:ea typeface="Calibri"/>
                <a:cs typeface="Times New Roman"/>
              </a:rPr>
              <a:t> </a:t>
            </a:r>
            <a:r>
              <a:rPr lang="en-US" sz="2400" b="1" dirty="0" err="1" smtClean="0">
                <a:solidFill>
                  <a:schemeClr val="tx1"/>
                </a:solidFill>
                <a:latin typeface="Times New Roman"/>
                <a:ea typeface="Calibri"/>
                <a:cs typeface="Times New Roman"/>
              </a:rPr>
              <a:t>hùng</a:t>
            </a:r>
            <a:r>
              <a:rPr lang="en-US" sz="2400" b="1" dirty="0" smtClean="0">
                <a:solidFill>
                  <a:schemeClr val="tx1"/>
                </a:solidFill>
                <a:latin typeface="Times New Roman"/>
                <a:ea typeface="Calibri"/>
                <a:cs typeface="Times New Roman"/>
              </a:rPr>
              <a:t> </a:t>
            </a:r>
            <a:r>
              <a:rPr lang="en-US" sz="2400" b="1" dirty="0" err="1" smtClean="0">
                <a:solidFill>
                  <a:schemeClr val="tx1"/>
                </a:solidFill>
                <a:latin typeface="Times New Roman"/>
                <a:ea typeface="Calibri"/>
                <a:cs typeface="Times New Roman"/>
              </a:rPr>
              <a:t>Gióng</a:t>
            </a:r>
            <a:r>
              <a:rPr lang="en-US" sz="2400" b="1" dirty="0" smtClean="0">
                <a:solidFill>
                  <a:schemeClr val="tx1"/>
                </a:solidFill>
                <a:latin typeface="Times New Roman"/>
                <a:ea typeface="Calibri"/>
                <a:cs typeface="Times New Roman"/>
              </a:rPr>
              <a:t> </a:t>
            </a:r>
            <a:r>
              <a:rPr lang="en-US" sz="2400" b="1" dirty="0" err="1" smtClean="0">
                <a:solidFill>
                  <a:schemeClr val="tx1"/>
                </a:solidFill>
                <a:latin typeface="Times New Roman"/>
                <a:ea typeface="Calibri"/>
                <a:cs typeface="Times New Roman"/>
              </a:rPr>
              <a:t>là</a:t>
            </a:r>
            <a:r>
              <a:rPr lang="en-US" sz="2400" b="1" dirty="0" smtClean="0">
                <a:solidFill>
                  <a:schemeClr val="tx1"/>
                </a:solidFill>
                <a:latin typeface="Times New Roman"/>
                <a:ea typeface="Calibri"/>
                <a:cs typeface="Times New Roman"/>
              </a:rPr>
              <a:t> con </a:t>
            </a:r>
            <a:r>
              <a:rPr lang="en-US" sz="2400" b="1" dirty="0" err="1" smtClean="0">
                <a:solidFill>
                  <a:schemeClr val="tx1"/>
                </a:solidFill>
                <a:latin typeface="Times New Roman"/>
                <a:ea typeface="Calibri"/>
                <a:cs typeface="Times New Roman"/>
              </a:rPr>
              <a:t>của</a:t>
            </a:r>
            <a:r>
              <a:rPr lang="en-US" sz="2400" b="1" dirty="0" smtClean="0">
                <a:solidFill>
                  <a:schemeClr val="tx1"/>
                </a:solidFill>
                <a:latin typeface="Times New Roman"/>
                <a:ea typeface="Calibri"/>
                <a:cs typeface="Times New Roman"/>
              </a:rPr>
              <a:t> </a:t>
            </a:r>
            <a:r>
              <a:rPr lang="en-US" sz="2400" b="1" dirty="0" err="1" smtClean="0">
                <a:solidFill>
                  <a:schemeClr val="tx1"/>
                </a:solidFill>
                <a:latin typeface="Times New Roman"/>
                <a:ea typeface="Calibri"/>
                <a:cs typeface="Times New Roman"/>
              </a:rPr>
              <a:t>nhân</a:t>
            </a:r>
            <a:r>
              <a:rPr lang="en-US" sz="2400" b="1" dirty="0" smtClean="0">
                <a:solidFill>
                  <a:schemeClr val="tx1"/>
                </a:solidFill>
                <a:latin typeface="Times New Roman"/>
                <a:ea typeface="Calibri"/>
                <a:cs typeface="Times New Roman"/>
              </a:rPr>
              <a:t> </a:t>
            </a:r>
            <a:r>
              <a:rPr lang="en-US" sz="2400" b="1" dirty="0" err="1" smtClean="0">
                <a:solidFill>
                  <a:schemeClr val="tx1"/>
                </a:solidFill>
                <a:latin typeface="Times New Roman"/>
                <a:ea typeface="Calibri"/>
                <a:cs typeface="Times New Roman"/>
              </a:rPr>
              <a:t>dân</a:t>
            </a:r>
            <a:r>
              <a:rPr lang="en-US" sz="2400" b="1" dirty="0" smtClean="0">
                <a:solidFill>
                  <a:schemeClr val="tx1"/>
                </a:solidFill>
                <a:latin typeface="Times New Roman"/>
                <a:ea typeface="Calibri"/>
                <a:cs typeface="Times New Roman"/>
              </a:rPr>
              <a:t>. </a:t>
            </a:r>
            <a:r>
              <a:rPr lang="en-US" sz="2400" b="1" dirty="0" err="1" smtClean="0">
                <a:solidFill>
                  <a:schemeClr val="tx1"/>
                </a:solidFill>
                <a:latin typeface="Times New Roman"/>
                <a:ea typeface="Calibri"/>
                <a:cs typeface="Times New Roman"/>
              </a:rPr>
              <a:t>Sức</a:t>
            </a:r>
            <a:r>
              <a:rPr lang="en-US" sz="2400" b="1" dirty="0" smtClean="0">
                <a:solidFill>
                  <a:schemeClr val="tx1"/>
                </a:solidFill>
                <a:latin typeface="Times New Roman"/>
                <a:ea typeface="Calibri"/>
                <a:cs typeface="Times New Roman"/>
              </a:rPr>
              <a:t> </a:t>
            </a:r>
            <a:r>
              <a:rPr lang="en-US" sz="2400" b="1" dirty="0" err="1" smtClean="0">
                <a:solidFill>
                  <a:schemeClr val="tx1"/>
                </a:solidFill>
                <a:latin typeface="Times New Roman"/>
                <a:ea typeface="Calibri"/>
                <a:cs typeface="Times New Roman"/>
              </a:rPr>
              <a:t>mạnh</a:t>
            </a:r>
            <a:r>
              <a:rPr lang="en-US" sz="2400" b="1" dirty="0" smtClean="0">
                <a:solidFill>
                  <a:schemeClr val="tx1"/>
                </a:solidFill>
                <a:latin typeface="Times New Roman"/>
                <a:ea typeface="Calibri"/>
                <a:cs typeface="Times New Roman"/>
              </a:rPr>
              <a:t> </a:t>
            </a:r>
            <a:r>
              <a:rPr lang="en-US" sz="2400" b="1" dirty="0" err="1" smtClean="0">
                <a:solidFill>
                  <a:schemeClr val="tx1"/>
                </a:solidFill>
                <a:latin typeface="Times New Roman"/>
                <a:ea typeface="Calibri"/>
                <a:cs typeface="Times New Roman"/>
              </a:rPr>
              <a:t>của</a:t>
            </a:r>
            <a:r>
              <a:rPr lang="en-US" sz="2400" b="1" dirty="0" smtClean="0">
                <a:solidFill>
                  <a:schemeClr val="tx1"/>
                </a:solidFill>
                <a:latin typeface="Times New Roman"/>
                <a:ea typeface="Calibri"/>
                <a:cs typeface="Times New Roman"/>
              </a:rPr>
              <a:t> </a:t>
            </a:r>
            <a:r>
              <a:rPr lang="en-US" sz="2400" b="1" dirty="0" err="1" smtClean="0">
                <a:solidFill>
                  <a:schemeClr val="tx1"/>
                </a:solidFill>
                <a:latin typeface="Times New Roman"/>
                <a:ea typeface="Calibri"/>
                <a:cs typeface="Times New Roman"/>
              </a:rPr>
              <a:t>Gióng</a:t>
            </a:r>
            <a:r>
              <a:rPr lang="en-US" sz="2400" b="1" dirty="0" smtClean="0">
                <a:solidFill>
                  <a:schemeClr val="tx1"/>
                </a:solidFill>
                <a:latin typeface="Times New Roman"/>
                <a:ea typeface="Calibri"/>
                <a:cs typeface="Times New Roman"/>
              </a:rPr>
              <a:t> </a:t>
            </a:r>
            <a:r>
              <a:rPr lang="en-US" sz="2400" b="1" dirty="0" err="1" smtClean="0">
                <a:solidFill>
                  <a:schemeClr val="tx1"/>
                </a:solidFill>
                <a:latin typeface="Times New Roman"/>
                <a:ea typeface="Calibri"/>
                <a:cs typeface="Times New Roman"/>
              </a:rPr>
              <a:t>là</a:t>
            </a:r>
            <a:r>
              <a:rPr lang="en-US" sz="2400" b="1" dirty="0" smtClean="0">
                <a:solidFill>
                  <a:schemeClr val="tx1"/>
                </a:solidFill>
                <a:latin typeface="Times New Roman"/>
                <a:ea typeface="Calibri"/>
                <a:cs typeface="Times New Roman"/>
              </a:rPr>
              <a:t> </a:t>
            </a:r>
            <a:r>
              <a:rPr lang="en-US" sz="2400" b="1" dirty="0" err="1" smtClean="0">
                <a:solidFill>
                  <a:schemeClr val="tx1"/>
                </a:solidFill>
                <a:latin typeface="Times New Roman"/>
                <a:ea typeface="Calibri"/>
                <a:cs typeface="Times New Roman"/>
              </a:rPr>
              <a:t>sức</a:t>
            </a:r>
            <a:r>
              <a:rPr lang="en-US" sz="2400" b="1" dirty="0" smtClean="0">
                <a:solidFill>
                  <a:schemeClr val="tx1"/>
                </a:solidFill>
                <a:latin typeface="Times New Roman"/>
                <a:ea typeface="Calibri"/>
                <a:cs typeface="Times New Roman"/>
              </a:rPr>
              <a:t> </a:t>
            </a:r>
            <a:r>
              <a:rPr lang="en-US" sz="2400" b="1" dirty="0" err="1" smtClean="0">
                <a:solidFill>
                  <a:schemeClr val="tx1"/>
                </a:solidFill>
                <a:latin typeface="Times New Roman"/>
                <a:ea typeface="Calibri"/>
                <a:cs typeface="Times New Roman"/>
              </a:rPr>
              <a:t>mạnh</a:t>
            </a:r>
            <a:r>
              <a:rPr lang="en-US" sz="2400" b="1" dirty="0" smtClean="0">
                <a:solidFill>
                  <a:schemeClr val="tx1"/>
                </a:solidFill>
                <a:latin typeface="Times New Roman"/>
                <a:ea typeface="Calibri"/>
                <a:cs typeface="Times New Roman"/>
              </a:rPr>
              <a:t> </a:t>
            </a:r>
            <a:r>
              <a:rPr lang="en-US" sz="2400" b="1" dirty="0" err="1" smtClean="0">
                <a:solidFill>
                  <a:schemeClr val="tx1"/>
                </a:solidFill>
                <a:latin typeface="Times New Roman"/>
                <a:ea typeface="Calibri"/>
                <a:cs typeface="Times New Roman"/>
              </a:rPr>
              <a:t>đoàn</a:t>
            </a:r>
            <a:r>
              <a:rPr lang="en-US" sz="2400" b="1" dirty="0" smtClean="0">
                <a:solidFill>
                  <a:schemeClr val="tx1"/>
                </a:solidFill>
                <a:latin typeface="Times New Roman"/>
                <a:ea typeface="Calibri"/>
                <a:cs typeface="Times New Roman"/>
              </a:rPr>
              <a:t> </a:t>
            </a:r>
            <a:r>
              <a:rPr lang="en-US" sz="2400" b="1" dirty="0" err="1" smtClean="0">
                <a:solidFill>
                  <a:schemeClr val="tx1"/>
                </a:solidFill>
                <a:latin typeface="Times New Roman"/>
                <a:ea typeface="Calibri"/>
                <a:cs typeface="Times New Roman"/>
              </a:rPr>
              <a:t>kết</a:t>
            </a:r>
            <a:r>
              <a:rPr lang="en-US" sz="2400" b="1" dirty="0" smtClean="0">
                <a:solidFill>
                  <a:schemeClr val="tx1"/>
                </a:solidFill>
                <a:latin typeface="Times New Roman"/>
                <a:ea typeface="Calibri"/>
                <a:cs typeface="Times New Roman"/>
              </a:rPr>
              <a:t> </a:t>
            </a:r>
            <a:r>
              <a:rPr lang="en-US" sz="2400" b="1" dirty="0" err="1" smtClean="0">
                <a:solidFill>
                  <a:schemeClr val="tx1"/>
                </a:solidFill>
                <a:latin typeface="Times New Roman"/>
                <a:ea typeface="Calibri"/>
                <a:cs typeface="Times New Roman"/>
              </a:rPr>
              <a:t>của</a:t>
            </a:r>
            <a:r>
              <a:rPr lang="en-US" sz="2400" b="1" dirty="0">
                <a:solidFill>
                  <a:schemeClr val="tx1"/>
                </a:solidFill>
                <a:latin typeface="Times New Roman"/>
                <a:ea typeface="Calibri"/>
                <a:cs typeface="Times New Roman"/>
              </a:rPr>
              <a:t> </a:t>
            </a:r>
            <a:r>
              <a:rPr lang="en-US" sz="2400" b="1" dirty="0" err="1" smtClean="0">
                <a:solidFill>
                  <a:schemeClr val="tx1"/>
                </a:solidFill>
                <a:latin typeface="Times New Roman"/>
                <a:ea typeface="Calibri"/>
                <a:cs typeface="Times New Roman"/>
              </a:rPr>
              <a:t>cả</a:t>
            </a:r>
            <a:r>
              <a:rPr lang="en-US" sz="2400" b="1" dirty="0" smtClean="0">
                <a:solidFill>
                  <a:schemeClr val="tx1"/>
                </a:solidFill>
                <a:latin typeface="Times New Roman"/>
                <a:ea typeface="Calibri"/>
                <a:cs typeface="Times New Roman"/>
              </a:rPr>
              <a:t> </a:t>
            </a:r>
            <a:r>
              <a:rPr lang="en-US" sz="2400" b="1" dirty="0" err="1" smtClean="0">
                <a:solidFill>
                  <a:schemeClr val="tx1"/>
                </a:solidFill>
                <a:latin typeface="Times New Roman"/>
                <a:ea typeface="Calibri"/>
                <a:cs typeface="Times New Roman"/>
              </a:rPr>
              <a:t>cộng</a:t>
            </a:r>
            <a:r>
              <a:rPr lang="en-US" sz="2400" b="1" dirty="0" smtClean="0">
                <a:solidFill>
                  <a:schemeClr val="tx1"/>
                </a:solidFill>
                <a:latin typeface="Times New Roman"/>
                <a:ea typeface="Calibri"/>
                <a:cs typeface="Times New Roman"/>
              </a:rPr>
              <a:t> </a:t>
            </a:r>
            <a:r>
              <a:rPr lang="en-US" sz="2400" b="1" dirty="0" err="1" smtClean="0">
                <a:solidFill>
                  <a:schemeClr val="tx1"/>
                </a:solidFill>
                <a:latin typeface="Times New Roman"/>
                <a:ea typeface="Calibri"/>
                <a:cs typeface="Times New Roman"/>
              </a:rPr>
              <a:t>đồng</a:t>
            </a:r>
            <a:r>
              <a:rPr lang="en-US" sz="2400" b="1" dirty="0" smtClean="0">
                <a:solidFill>
                  <a:schemeClr val="tx1"/>
                </a:solidFill>
                <a:latin typeface="Times New Roman"/>
                <a:ea typeface="Calibri"/>
                <a:cs typeface="Times New Roman"/>
              </a:rPr>
              <a:t>.</a:t>
            </a:r>
            <a:endParaRPr lang="en-US" sz="2400" b="1" dirty="0">
              <a:solidFill>
                <a:schemeClr val="tx1"/>
              </a:solidFill>
              <a:ea typeface="Calibri"/>
              <a:cs typeface="Times New Roman"/>
            </a:endParaRPr>
          </a:p>
          <a:p>
            <a:pPr>
              <a:lnSpc>
                <a:spcPct val="107000"/>
              </a:lnSpc>
              <a:spcAft>
                <a:spcPts val="0"/>
              </a:spcAft>
              <a:tabLst>
                <a:tab pos="101600" algn="l"/>
              </a:tabLst>
            </a:pPr>
            <a:r>
              <a:rPr lang="en-US" sz="2400" b="1" dirty="0">
                <a:latin typeface="Times New Roman"/>
                <a:ea typeface="Times New Roman"/>
                <a:cs typeface="Times New Roman"/>
              </a:rPr>
              <a:t> </a:t>
            </a:r>
            <a:endParaRPr lang="en-US" sz="2400" b="1" dirty="0">
              <a:ea typeface="Calibri"/>
              <a:cs typeface="Times New Roman"/>
            </a:endParaRPr>
          </a:p>
        </p:txBody>
      </p:sp>
    </p:spTree>
    <p:extLst>
      <p:ext uri="{BB962C8B-B14F-4D97-AF65-F5344CB8AC3E}">
        <p14:creationId xmlns:p14="http://schemas.microsoft.com/office/powerpoint/2010/main" val="418749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que 5"/>
          <p:cNvSpPr/>
          <p:nvPr/>
        </p:nvSpPr>
        <p:spPr>
          <a:xfrm>
            <a:off x="2590800" y="467"/>
            <a:ext cx="5715000" cy="533383"/>
          </a:xfrm>
          <a:prstGeom prst="plaqu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FF0000"/>
                </a:solidFill>
                <a:latin typeface="Times New Roman" pitchFamily="18" charset="0"/>
                <a:cs typeface="Times New Roman" pitchFamily="18" charset="0"/>
              </a:rPr>
              <a:t>Tiết</a:t>
            </a:r>
            <a:r>
              <a:rPr lang="en-US" sz="2400" b="1" dirty="0" smtClean="0">
                <a:solidFill>
                  <a:srgbClr val="FF0000"/>
                </a:solidFill>
                <a:latin typeface="Times New Roman" pitchFamily="18" charset="0"/>
                <a:cs typeface="Times New Roman" pitchFamily="18" charset="0"/>
              </a:rPr>
              <a:t> 73-74: </a:t>
            </a:r>
            <a:r>
              <a:rPr lang="en-US" sz="2400" b="1" dirty="0" err="1" smtClean="0">
                <a:solidFill>
                  <a:srgbClr val="FF0000"/>
                </a:solidFill>
                <a:latin typeface="Times New Roman" pitchFamily="18" charset="0"/>
                <a:cs typeface="Times New Roman" pitchFamily="18" charset="0"/>
              </a:rPr>
              <a:t>Văn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bản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Thánh</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Gióng</a:t>
            </a:r>
            <a:r>
              <a:rPr lang="en-US" sz="2400" b="1" dirty="0" smtClean="0">
                <a:solidFill>
                  <a:srgbClr val="FF0000"/>
                </a:solidFill>
                <a:latin typeface="Times New Roman" pitchFamily="18" charset="0"/>
                <a:cs typeface="Times New Roman" pitchFamily="18" charset="0"/>
              </a:rPr>
              <a:t>  </a:t>
            </a:r>
            <a:endParaRPr lang="en-US" sz="2400" dirty="0">
              <a:solidFill>
                <a:srgbClr val="FF0000"/>
              </a:solidFill>
              <a:latin typeface="Times New Roman" pitchFamily="18" charset="0"/>
              <a:cs typeface="Times New Roman" pitchFamily="18" charset="0"/>
            </a:endParaRPr>
          </a:p>
        </p:txBody>
      </p:sp>
      <p:sp>
        <p:nvSpPr>
          <p:cNvPr id="4" name="Rectangle 3"/>
          <p:cNvSpPr/>
          <p:nvPr/>
        </p:nvSpPr>
        <p:spPr>
          <a:xfrm>
            <a:off x="-11723" y="590107"/>
            <a:ext cx="4572000" cy="517065"/>
          </a:xfrm>
          <a:prstGeom prst="rect">
            <a:avLst/>
          </a:prstGeom>
        </p:spPr>
        <p:txBody>
          <a:bodyPr>
            <a:spAutoFit/>
          </a:bodyPr>
          <a:lstStyle/>
          <a:p>
            <a:pPr algn="just">
              <a:lnSpc>
                <a:spcPct val="115000"/>
              </a:lnSpc>
              <a:spcAft>
                <a:spcPts val="1000"/>
              </a:spcAft>
            </a:pPr>
            <a:r>
              <a:rPr lang="en-US" sz="2400" b="1" dirty="0" smtClean="0">
                <a:solidFill>
                  <a:prstClr val="black"/>
                </a:solidFill>
                <a:latin typeface="Times New Roman"/>
                <a:ea typeface="Times New Roman"/>
                <a:cs typeface="Times New Roman"/>
              </a:rPr>
              <a:t>2. </a:t>
            </a:r>
            <a:r>
              <a:rPr lang="en-US" sz="2400" b="1" dirty="0" err="1">
                <a:solidFill>
                  <a:prstClr val="black"/>
                </a:solidFill>
                <a:latin typeface="Times New Roman"/>
                <a:ea typeface="Times New Roman"/>
                <a:cs typeface="Times New Roman"/>
              </a:rPr>
              <a:t>Tìm</a:t>
            </a:r>
            <a:r>
              <a:rPr lang="en-US" sz="2400" b="1" dirty="0">
                <a:solidFill>
                  <a:prstClr val="black"/>
                </a:solidFill>
                <a:latin typeface="Times New Roman"/>
                <a:ea typeface="Times New Roman"/>
                <a:cs typeface="Times New Roman"/>
              </a:rPr>
              <a:t> </a:t>
            </a:r>
            <a:r>
              <a:rPr lang="en-US" sz="2400" b="1" dirty="0" err="1">
                <a:solidFill>
                  <a:prstClr val="black"/>
                </a:solidFill>
                <a:latin typeface="Times New Roman"/>
                <a:ea typeface="Times New Roman"/>
                <a:cs typeface="Times New Roman"/>
              </a:rPr>
              <a:t>hiểu</a:t>
            </a:r>
            <a:r>
              <a:rPr lang="en-US" sz="2400" b="1" dirty="0">
                <a:solidFill>
                  <a:prstClr val="black"/>
                </a:solidFill>
                <a:latin typeface="Times New Roman"/>
                <a:ea typeface="Times New Roman"/>
                <a:cs typeface="Times New Roman"/>
              </a:rPr>
              <a:t> chi </a:t>
            </a:r>
            <a:r>
              <a:rPr lang="en-US" sz="2400" b="1" dirty="0" err="1" smtClean="0">
                <a:solidFill>
                  <a:prstClr val="black"/>
                </a:solidFill>
                <a:latin typeface="Times New Roman"/>
                <a:ea typeface="Times New Roman"/>
                <a:cs typeface="Times New Roman"/>
              </a:rPr>
              <a:t>tiết</a:t>
            </a:r>
            <a:endParaRPr lang="en-US" sz="2400" dirty="0">
              <a:solidFill>
                <a:prstClr val="black"/>
              </a:solidFill>
              <a:latin typeface="Times New Roman"/>
              <a:ea typeface="Calibri"/>
              <a:cs typeface="Times New Roman"/>
            </a:endParaRPr>
          </a:p>
        </p:txBody>
      </p:sp>
      <p:sp>
        <p:nvSpPr>
          <p:cNvPr id="3" name="Rectangle 2"/>
          <p:cNvSpPr/>
          <p:nvPr/>
        </p:nvSpPr>
        <p:spPr>
          <a:xfrm>
            <a:off x="-11723" y="1107172"/>
            <a:ext cx="4114800" cy="517065"/>
          </a:xfrm>
          <a:prstGeom prst="rect">
            <a:avLst/>
          </a:prstGeom>
        </p:spPr>
        <p:txBody>
          <a:bodyPr wrap="square">
            <a:spAutoFit/>
          </a:bodyPr>
          <a:lstStyle/>
          <a:p>
            <a:pPr algn="just">
              <a:lnSpc>
                <a:spcPct val="115000"/>
              </a:lnSpc>
              <a:spcAft>
                <a:spcPts val="1000"/>
              </a:spcAft>
            </a:pPr>
            <a:r>
              <a:rPr lang="fr-FR" sz="2400" b="1" dirty="0" smtClean="0">
                <a:solidFill>
                  <a:srgbClr val="000000"/>
                </a:solidFill>
                <a:latin typeface="Times New Roman"/>
                <a:ea typeface="Times New Roman"/>
                <a:cs typeface="Times New Roman"/>
              </a:rPr>
              <a:t>b. </a:t>
            </a:r>
            <a:r>
              <a:rPr lang="fr-FR" sz="2400" b="1" dirty="0" err="1">
                <a:solidFill>
                  <a:srgbClr val="000000"/>
                </a:solidFill>
                <a:latin typeface="Times New Roman"/>
                <a:ea typeface="Times New Roman"/>
                <a:cs typeface="Times New Roman"/>
              </a:rPr>
              <a:t>Sự</a:t>
            </a:r>
            <a:r>
              <a:rPr lang="fr-FR" sz="2400" b="1" dirty="0">
                <a:solidFill>
                  <a:srgbClr val="000000"/>
                </a:solidFill>
                <a:latin typeface="Times New Roman"/>
                <a:ea typeface="Times New Roman"/>
                <a:cs typeface="Times New Roman"/>
              </a:rPr>
              <a:t> </a:t>
            </a:r>
            <a:r>
              <a:rPr lang="fr-FR" sz="2400" b="1" dirty="0" err="1">
                <a:solidFill>
                  <a:srgbClr val="000000"/>
                </a:solidFill>
                <a:latin typeface="Times New Roman"/>
                <a:ea typeface="Times New Roman"/>
                <a:cs typeface="Times New Roman"/>
              </a:rPr>
              <a:t>trưởng</a:t>
            </a:r>
            <a:r>
              <a:rPr lang="fr-FR" sz="2400" b="1" dirty="0">
                <a:solidFill>
                  <a:srgbClr val="000000"/>
                </a:solidFill>
                <a:latin typeface="Times New Roman"/>
                <a:ea typeface="Times New Roman"/>
                <a:cs typeface="Times New Roman"/>
              </a:rPr>
              <a:t> </a:t>
            </a:r>
            <a:r>
              <a:rPr lang="fr-FR" sz="2400" b="1" dirty="0" err="1">
                <a:solidFill>
                  <a:srgbClr val="000000"/>
                </a:solidFill>
                <a:latin typeface="Times New Roman"/>
                <a:ea typeface="Times New Roman"/>
                <a:cs typeface="Times New Roman"/>
              </a:rPr>
              <a:t>thành</a:t>
            </a:r>
            <a:r>
              <a:rPr lang="fr-FR" sz="2400" b="1" dirty="0">
                <a:solidFill>
                  <a:srgbClr val="000000"/>
                </a:solidFill>
                <a:latin typeface="Times New Roman"/>
                <a:ea typeface="Times New Roman"/>
                <a:cs typeface="Times New Roman"/>
              </a:rPr>
              <a:t> </a:t>
            </a:r>
            <a:r>
              <a:rPr lang="fr-FR" sz="2400" b="1" dirty="0" err="1">
                <a:solidFill>
                  <a:srgbClr val="000000"/>
                </a:solidFill>
                <a:latin typeface="Times New Roman"/>
                <a:ea typeface="Times New Roman"/>
                <a:cs typeface="Times New Roman"/>
              </a:rPr>
              <a:t>của</a:t>
            </a:r>
            <a:r>
              <a:rPr lang="fr-FR" sz="2400" b="1" dirty="0">
                <a:solidFill>
                  <a:srgbClr val="000000"/>
                </a:solidFill>
                <a:latin typeface="Times New Roman"/>
                <a:ea typeface="Times New Roman"/>
                <a:cs typeface="Times New Roman"/>
              </a:rPr>
              <a:t> </a:t>
            </a:r>
            <a:r>
              <a:rPr lang="fr-FR" sz="2400" b="1" dirty="0" err="1" smtClean="0">
                <a:solidFill>
                  <a:srgbClr val="000000"/>
                </a:solidFill>
                <a:latin typeface="Times New Roman"/>
                <a:ea typeface="Times New Roman"/>
                <a:cs typeface="Times New Roman"/>
              </a:rPr>
              <a:t>Gióng</a:t>
            </a:r>
            <a:endParaRPr lang="en-US" sz="2400" dirty="0">
              <a:solidFill>
                <a:prstClr val="black"/>
              </a:solidFill>
              <a:latin typeface="Times New Roman"/>
              <a:ea typeface="Calibri"/>
              <a:cs typeface="Times New Roman"/>
            </a:endParaRPr>
          </a:p>
        </p:txBody>
      </p:sp>
      <p:sp>
        <p:nvSpPr>
          <p:cNvPr id="2" name="Rectangle 1"/>
          <p:cNvSpPr/>
          <p:nvPr/>
        </p:nvSpPr>
        <p:spPr>
          <a:xfrm>
            <a:off x="26987" y="1623999"/>
            <a:ext cx="9117037" cy="2472472"/>
          </a:xfrm>
          <a:prstGeom prst="rect">
            <a:avLst/>
          </a:prstGeom>
        </p:spPr>
        <p:txBody>
          <a:bodyPr wrap="square">
            <a:spAutoFit/>
          </a:bodyPr>
          <a:lstStyle/>
          <a:p>
            <a:pPr algn="just">
              <a:lnSpc>
                <a:spcPct val="115000"/>
              </a:lnSpc>
              <a:spcAft>
                <a:spcPts val="1000"/>
              </a:spcAft>
            </a:pPr>
            <a:r>
              <a:rPr lang="nl-NL" sz="2400" dirty="0">
                <a:latin typeface="Times New Roman"/>
                <a:ea typeface="Times New Roman"/>
                <a:cs typeface="Times New Roman"/>
              </a:rPr>
              <a:t>- Hoàn cảnh: </a:t>
            </a:r>
            <a:r>
              <a:rPr lang="pt-BR" sz="2400" dirty="0">
                <a:latin typeface="Times New Roman"/>
                <a:ea typeface="Times New Roman"/>
                <a:cs typeface="Times New Roman"/>
              </a:rPr>
              <a:t>Giặc Ân xâm lược.</a:t>
            </a:r>
            <a:endParaRPr lang="en-US" sz="2400" dirty="0">
              <a:latin typeface="Times New Roman"/>
              <a:ea typeface="Calibri"/>
              <a:cs typeface="Times New Roman"/>
            </a:endParaRPr>
          </a:p>
          <a:p>
            <a:pPr algn="just">
              <a:lnSpc>
                <a:spcPct val="115000"/>
              </a:lnSpc>
              <a:spcAft>
                <a:spcPts val="1000"/>
              </a:spcAft>
            </a:pPr>
            <a:r>
              <a:rPr lang="pt-BR" sz="2400" dirty="0">
                <a:latin typeface="Times New Roman"/>
                <a:ea typeface="Times New Roman"/>
                <a:cs typeface="Times New Roman"/>
              </a:rPr>
              <a:t>- Gióng cất tiếng nói muốn đi đánh giặc cứu </a:t>
            </a:r>
            <a:r>
              <a:rPr lang="pt-BR" sz="2400" dirty="0" smtClean="0">
                <a:latin typeface="Times New Roman"/>
                <a:ea typeface="Times New Roman"/>
                <a:cs typeface="Times New Roman"/>
              </a:rPr>
              <a:t>nước.</a:t>
            </a:r>
            <a:r>
              <a:rPr lang="en-US" sz="2400" dirty="0" smtClean="0">
                <a:latin typeface="Times New Roman"/>
                <a:ea typeface="Times New Roman"/>
                <a:cs typeface="Times New Roman"/>
              </a:rPr>
              <a:t>-&gt; </a:t>
            </a:r>
            <a:r>
              <a:rPr lang="nl-NL" sz="2400" dirty="0" smtClean="0">
                <a:latin typeface="Times New Roman"/>
                <a:ea typeface="Times New Roman"/>
                <a:cs typeface="Times New Roman"/>
              </a:rPr>
              <a:t>Tinh </a:t>
            </a:r>
            <a:r>
              <a:rPr lang="nl-NL" sz="2400" dirty="0">
                <a:latin typeface="Times New Roman"/>
                <a:ea typeface="Times New Roman"/>
                <a:cs typeface="Times New Roman"/>
              </a:rPr>
              <a:t>thần yêu nước của nhân dân </a:t>
            </a:r>
            <a:r>
              <a:rPr lang="nl-NL" sz="2400" dirty="0" smtClean="0">
                <a:latin typeface="Times New Roman"/>
                <a:ea typeface="Times New Roman"/>
                <a:cs typeface="Times New Roman"/>
              </a:rPr>
              <a:t>ta</a:t>
            </a:r>
            <a:endParaRPr lang="en-US" sz="2400" dirty="0">
              <a:latin typeface="Times New Roman"/>
              <a:ea typeface="Calibri"/>
              <a:cs typeface="Times New Roman"/>
            </a:endParaRPr>
          </a:p>
          <a:p>
            <a:pPr algn="just">
              <a:lnSpc>
                <a:spcPct val="115000"/>
              </a:lnSpc>
              <a:spcAft>
                <a:spcPts val="1000"/>
              </a:spcAft>
            </a:pPr>
            <a:r>
              <a:rPr lang="nl-NL" sz="2400" dirty="0">
                <a:latin typeface="Times New Roman"/>
                <a:ea typeface="Times New Roman"/>
                <a:cs typeface="Times New Roman"/>
              </a:rPr>
              <a:t>- Sau khi gặp sứ giả, Gióng lớn nhanh như thổi </a:t>
            </a:r>
            <a:r>
              <a:rPr lang="nl-NL" sz="2400" dirty="0">
                <a:latin typeface="Times New Roman"/>
                <a:ea typeface="Times New Roman"/>
                <a:cs typeface="Times New Roman"/>
                <a:sym typeface="Wingdings"/>
              </a:rPr>
              <a:t></a:t>
            </a:r>
            <a:r>
              <a:rPr lang="nl-NL" sz="2400" dirty="0">
                <a:latin typeface="Times New Roman"/>
                <a:ea typeface="Times New Roman"/>
                <a:cs typeface="Times New Roman"/>
              </a:rPr>
              <a:t> sự trưởng thành để đáp ứng nhiệm vụ cao cả</a:t>
            </a:r>
            <a:r>
              <a:rPr lang="nl-NL" sz="2400" dirty="0" smtClean="0">
                <a:latin typeface="Times New Roman"/>
                <a:ea typeface="Times New Roman"/>
                <a:cs typeface="Times New Roman"/>
              </a:rPr>
              <a:t>.</a:t>
            </a:r>
            <a:endParaRPr lang="en-US" sz="2400" dirty="0">
              <a:latin typeface="Times New Roman"/>
              <a:ea typeface="Calibri"/>
              <a:cs typeface="Times New Roman"/>
            </a:endParaRPr>
          </a:p>
        </p:txBody>
      </p:sp>
      <p:sp>
        <p:nvSpPr>
          <p:cNvPr id="5" name="Rectangle 4"/>
          <p:cNvSpPr/>
          <p:nvPr/>
        </p:nvSpPr>
        <p:spPr>
          <a:xfrm>
            <a:off x="-11723" y="4094510"/>
            <a:ext cx="9155722" cy="1366528"/>
          </a:xfrm>
          <a:prstGeom prst="rect">
            <a:avLst/>
          </a:prstGeom>
        </p:spPr>
        <p:txBody>
          <a:bodyPr wrap="square">
            <a:spAutoFit/>
          </a:bodyPr>
          <a:lstStyle/>
          <a:p>
            <a:pPr algn="just">
              <a:lnSpc>
                <a:spcPct val="115000"/>
              </a:lnSpc>
              <a:spcAft>
                <a:spcPts val="1000"/>
              </a:spcAft>
            </a:pPr>
            <a:r>
              <a:rPr lang="nl-NL" sz="2400" dirty="0">
                <a:latin typeface="Times New Roman"/>
                <a:ea typeface="Times New Roman"/>
                <a:cs typeface="Times New Roman"/>
              </a:rPr>
              <a:t>- Bà con góp gạo nuôi chú </a:t>
            </a:r>
            <a:r>
              <a:rPr lang="nl-NL" sz="2400" dirty="0" smtClean="0">
                <a:latin typeface="Times New Roman"/>
                <a:ea typeface="Times New Roman"/>
                <a:cs typeface="Times New Roman"/>
              </a:rPr>
              <a:t>bé: thể </a:t>
            </a:r>
            <a:r>
              <a:rPr lang="nl-NL" sz="2400" dirty="0">
                <a:latin typeface="Times New Roman"/>
                <a:ea typeface="Times New Roman"/>
                <a:cs typeface="Times New Roman"/>
              </a:rPr>
              <a:t>hiện tinh thần đoàn kết của nhân dân. Gióng là người anh hùng của nhân dân, được dân nuôi lớn, mang theo sức mạnh của toàn dân.</a:t>
            </a:r>
            <a:endParaRPr lang="en-US" sz="2400" dirty="0">
              <a:effectLst/>
              <a:latin typeface="Times New Roman"/>
              <a:ea typeface="Calibri"/>
              <a:cs typeface="Times New Roman"/>
            </a:endParaRPr>
          </a:p>
        </p:txBody>
      </p:sp>
      <p:pic>
        <p:nvPicPr>
          <p:cNvPr id="7" name="Picture 17" descr="Picture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8171396">
            <a:off x="4288643" y="954135"/>
            <a:ext cx="593725" cy="629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64379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 y="1566710"/>
            <a:ext cx="2743201" cy="2384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17472" y="339007"/>
            <a:ext cx="2297127" cy="461665"/>
          </a:xfrm>
          <a:prstGeom prst="rect">
            <a:avLst/>
          </a:prstGeom>
          <a:solidFill>
            <a:srgbClr val="FFC000"/>
          </a:solidFill>
        </p:spPr>
        <p:txBody>
          <a:bodyPr wrap="square" rtlCol="0">
            <a:spAutoFit/>
          </a:bodyPr>
          <a:lstStyle/>
          <a:p>
            <a:r>
              <a:rPr lang="en-US" sz="2400" dirty="0" err="1" smtClean="0">
                <a:latin typeface="Times New Roman" pitchFamily="18" charset="0"/>
                <a:cs typeface="Times New Roman" pitchFamily="18" charset="0"/>
              </a:rPr>
              <a:t>Gióng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trận</a:t>
            </a:r>
            <a:endParaRPr lang="en-US" sz="2400" dirty="0">
              <a:latin typeface="Times New Roman" pitchFamily="18" charset="0"/>
              <a:cs typeface="Times New Roman" pitchFamily="18" charset="0"/>
            </a:endParaRPr>
          </a:p>
        </p:txBody>
      </p:sp>
      <p:sp>
        <p:nvSpPr>
          <p:cNvPr id="5" name="TextBox 4"/>
          <p:cNvSpPr txBox="1"/>
          <p:nvPr/>
        </p:nvSpPr>
        <p:spPr>
          <a:xfrm>
            <a:off x="2965938" y="293081"/>
            <a:ext cx="5334000" cy="1569660"/>
          </a:xfrm>
          <a:prstGeom prst="rect">
            <a:avLst/>
          </a:prstGeom>
          <a:solidFill>
            <a:schemeClr val="bg1"/>
          </a:solidFill>
        </p:spPr>
        <p:txBody>
          <a:bodyPr wrap="square" rtlCol="0">
            <a:spAutoFit/>
          </a:bodyPr>
          <a:lstStyle/>
          <a:p>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Mặc</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áo</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giáp</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cầm</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roi</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lên</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ngựa</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ra</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trận</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đánh</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giặc</a:t>
            </a:r>
            <a:r>
              <a:rPr lang="en-US" sz="2400" dirty="0" smtClean="0">
                <a:solidFill>
                  <a:prstClr val="black"/>
                </a:solidFill>
                <a:latin typeface="Times New Roman" pitchFamily="18" charset="0"/>
                <a:cs typeface="Times New Roman" pitchFamily="18" charset="0"/>
              </a:rPr>
              <a:t>.</a:t>
            </a:r>
          </a:p>
          <a:p>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Gióng</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dùng</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ngựa</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sắt</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roi</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sắt</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đánh</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giặc</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chết</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như</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ngả</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rạ</a:t>
            </a:r>
            <a:r>
              <a:rPr lang="en-US" sz="2400" dirty="0" smtClean="0">
                <a:solidFill>
                  <a:prstClr val="black"/>
                </a:solidFill>
                <a:latin typeface="Times New Roman" pitchFamily="18" charset="0"/>
                <a:cs typeface="Times New Roman" pitchFamily="18" charset="0"/>
              </a:rPr>
              <a:t>.</a:t>
            </a:r>
            <a:endParaRPr lang="en-US" sz="2400" dirty="0">
              <a:solidFill>
                <a:prstClr val="black"/>
              </a:solidFill>
              <a:latin typeface="Times New Roman" pitchFamily="18" charset="0"/>
              <a:cs typeface="Times New Roman" pitchFamily="18" charset="0"/>
            </a:endParaRPr>
          </a:p>
        </p:txBody>
      </p:sp>
      <p:sp>
        <p:nvSpPr>
          <p:cNvPr id="6" name="Oval 5"/>
          <p:cNvSpPr/>
          <p:nvPr/>
        </p:nvSpPr>
        <p:spPr>
          <a:xfrm>
            <a:off x="59" y="4454768"/>
            <a:ext cx="2743201" cy="1260232"/>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400" b="1" dirty="0" smtClean="0">
                <a:solidFill>
                  <a:prstClr val="black"/>
                </a:solidFill>
                <a:latin typeface="Times New Roman" pitchFamily="18" charset="0"/>
                <a:cs typeface="Times New Roman" pitchFamily="18" charset="0"/>
              </a:rPr>
              <a:t>Ý </a:t>
            </a:r>
            <a:r>
              <a:rPr lang="en-US" sz="2400" b="1" dirty="0" err="1" smtClean="0">
                <a:solidFill>
                  <a:prstClr val="black"/>
                </a:solidFill>
                <a:latin typeface="Times New Roman" pitchFamily="18" charset="0"/>
                <a:cs typeface="Times New Roman" pitchFamily="18" charset="0"/>
              </a:rPr>
              <a:t>nghĩa</a:t>
            </a:r>
            <a:r>
              <a:rPr lang="en-US" sz="2400" b="1" dirty="0" smtClean="0">
                <a:solidFill>
                  <a:prstClr val="black"/>
                </a:solidFill>
                <a:latin typeface="Times New Roman" pitchFamily="18" charset="0"/>
                <a:cs typeface="Times New Roman" pitchFamily="18" charset="0"/>
              </a:rPr>
              <a:t> chi </a:t>
            </a:r>
            <a:r>
              <a:rPr lang="en-US" sz="2400" b="1" dirty="0" err="1" smtClean="0">
                <a:solidFill>
                  <a:prstClr val="black"/>
                </a:solidFill>
                <a:latin typeface="Times New Roman" pitchFamily="18" charset="0"/>
                <a:cs typeface="Times New Roman" pitchFamily="18" charset="0"/>
              </a:rPr>
              <a:t>tiết</a:t>
            </a:r>
            <a:endParaRPr lang="en-US" sz="2400" b="1" dirty="0">
              <a:solidFill>
                <a:prstClr val="black"/>
              </a:solidFill>
              <a:latin typeface="Times New Roman" pitchFamily="18" charset="0"/>
              <a:cs typeface="Times New Roman" pitchFamily="18" charset="0"/>
            </a:endParaRPr>
          </a:p>
        </p:txBody>
      </p:sp>
      <p:sp>
        <p:nvSpPr>
          <p:cNvPr id="7" name="Rounded Rectangle 6"/>
          <p:cNvSpPr/>
          <p:nvPr/>
        </p:nvSpPr>
        <p:spPr>
          <a:xfrm>
            <a:off x="2936631" y="2879398"/>
            <a:ext cx="6207370" cy="3809999"/>
          </a:xfrm>
          <a:prstGeom prst="roundRect">
            <a:avLst/>
          </a:prstGeom>
          <a:solidFill>
            <a:schemeClr val="bg1"/>
          </a:solidFill>
        </p:spPr>
        <p:style>
          <a:lnRef idx="1">
            <a:schemeClr val="accent6"/>
          </a:lnRef>
          <a:fillRef idx="2">
            <a:schemeClr val="accent6"/>
          </a:fillRef>
          <a:effectRef idx="1">
            <a:schemeClr val="accent6"/>
          </a:effectRef>
          <a:fontRef idx="minor">
            <a:schemeClr val="dk1"/>
          </a:fontRef>
        </p:style>
        <p:txBody>
          <a:bodyPr rtlCol="0" anchor="ctr"/>
          <a:lstStyle/>
          <a:p>
            <a:pPr marL="285750" indent="-285750" algn="just">
              <a:buFontTx/>
              <a:buChar char="-"/>
            </a:pPr>
            <a:r>
              <a:rPr lang="en-US" sz="2400" dirty="0" err="1" smtClean="0">
                <a:solidFill>
                  <a:prstClr val="black"/>
                </a:solidFill>
                <a:latin typeface="Times New Roman" pitchFamily="18" charset="0"/>
                <a:cs typeface="Times New Roman" pitchFamily="18" charset="0"/>
              </a:rPr>
              <a:t>Sức</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mạnh</a:t>
            </a:r>
            <a:r>
              <a:rPr lang="en-US" sz="2400" dirty="0" smtClean="0">
                <a:solidFill>
                  <a:prstClr val="black"/>
                </a:solidFill>
                <a:latin typeface="Times New Roman" pitchFamily="18" charset="0"/>
                <a:cs typeface="Times New Roman" pitchFamily="18" charset="0"/>
              </a:rPr>
              <a:t> phi </a:t>
            </a:r>
            <a:r>
              <a:rPr lang="en-US" sz="2400" dirty="0" err="1" smtClean="0">
                <a:solidFill>
                  <a:prstClr val="black"/>
                </a:solidFill>
                <a:latin typeface="Times New Roman" pitchFamily="18" charset="0"/>
                <a:cs typeface="Times New Roman" pitchFamily="18" charset="0"/>
              </a:rPr>
              <a:t>thường</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của</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Gióng</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của</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lòng</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yêu</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nước</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và</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khối</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đại</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đoàn</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kết</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toàn</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dân</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tộc</a:t>
            </a:r>
            <a:r>
              <a:rPr lang="en-US" sz="2400" dirty="0" smtClean="0">
                <a:solidFill>
                  <a:prstClr val="black"/>
                </a:solidFill>
                <a:latin typeface="Times New Roman" pitchFamily="18" charset="0"/>
                <a:cs typeface="Times New Roman" pitchFamily="18" charset="0"/>
              </a:rPr>
              <a:t>.</a:t>
            </a:r>
          </a:p>
          <a:p>
            <a:pPr marL="285750" indent="-285750" algn="just">
              <a:buFontTx/>
              <a:buChar char="-"/>
            </a:pPr>
            <a:r>
              <a:rPr lang="en-US" sz="2400" dirty="0" err="1" smtClean="0">
                <a:solidFill>
                  <a:prstClr val="black"/>
                </a:solidFill>
                <a:latin typeface="Times New Roman" pitchFamily="18" charset="0"/>
                <a:cs typeface="Times New Roman" pitchFamily="18" charset="0"/>
              </a:rPr>
              <a:t>Những</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thứ</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vũ</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khí</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được</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làm</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ra</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từ</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bàn</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tay</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tài</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khéo</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của</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những</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người</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thợ</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nước</a:t>
            </a:r>
            <a:r>
              <a:rPr lang="en-US" sz="2400" dirty="0" smtClean="0">
                <a:solidFill>
                  <a:prstClr val="black"/>
                </a:solidFill>
                <a:latin typeface="Times New Roman" pitchFamily="18" charset="0"/>
                <a:cs typeface="Times New Roman" pitchFamily="18" charset="0"/>
              </a:rPr>
              <a:t> Nam. </a:t>
            </a:r>
            <a:r>
              <a:rPr lang="en-US" sz="2400" dirty="0" err="1" smtClean="0">
                <a:solidFill>
                  <a:prstClr val="black"/>
                </a:solidFill>
                <a:latin typeface="Times New Roman" pitchFamily="18" charset="0"/>
                <a:cs typeface="Times New Roman" pitchFamily="18" charset="0"/>
              </a:rPr>
              <a:t>Nó</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thể</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hiện</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niềm</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tự</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hào</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vè</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trình</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độ</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phát</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triển</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của</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kĩ</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thuật</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nước</a:t>
            </a:r>
            <a:r>
              <a:rPr lang="en-US" sz="2400" dirty="0" smtClean="0">
                <a:solidFill>
                  <a:prstClr val="black"/>
                </a:solidFill>
                <a:latin typeface="Times New Roman" pitchFamily="18" charset="0"/>
                <a:cs typeface="Times New Roman" pitchFamily="18" charset="0"/>
              </a:rPr>
              <a:t> ta </a:t>
            </a:r>
            <a:r>
              <a:rPr lang="en-US" sz="2400" dirty="0" err="1" smtClean="0">
                <a:solidFill>
                  <a:prstClr val="black"/>
                </a:solidFill>
                <a:latin typeface="Times New Roman" pitchFamily="18" charset="0"/>
                <a:cs typeface="Times New Roman" pitchFamily="18" charset="0"/>
              </a:rPr>
              <a:t>khi</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đó</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tự</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hào</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về</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tài</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năng</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sáng</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tạo</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của</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người</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Việt</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khiến</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kẻ</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thù</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khiếp</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sợ</a:t>
            </a:r>
            <a:r>
              <a:rPr lang="en-US" sz="2400" dirty="0" smtClean="0">
                <a:solidFill>
                  <a:prstClr val="black"/>
                </a:solidFill>
                <a:latin typeface="Times New Roman" pitchFamily="18" charset="0"/>
                <a:cs typeface="Times New Roman" pitchFamily="18" charset="0"/>
              </a:rPr>
              <a:t>.</a:t>
            </a:r>
            <a:endParaRPr lang="en-US" sz="24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988158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71800" y="488923"/>
            <a:ext cx="6172200" cy="830997"/>
          </a:xfrm>
          <a:prstGeom prst="rect">
            <a:avLst/>
          </a:prstGeom>
          <a:noFill/>
        </p:spPr>
        <p:txBody>
          <a:bodyPr wrap="square" rtlCol="0">
            <a:spAutoFit/>
          </a:bodyPr>
          <a:lstStyle/>
          <a:p>
            <a:pPr algn="just"/>
            <a:r>
              <a:rPr lang="en-US" sz="2400" dirty="0" err="1" smtClean="0">
                <a:solidFill>
                  <a:prstClr val="black"/>
                </a:solidFill>
                <a:latin typeface="Times New Roman" pitchFamily="18" charset="0"/>
                <a:cs typeface="Times New Roman" pitchFamily="18" charset="0"/>
              </a:rPr>
              <a:t>Roi</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sắt</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gãy</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Gióng</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liền</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nhổ</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tre</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ven</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đường</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tiếp</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tục</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đánh</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đuổi</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giặc</a:t>
            </a:r>
            <a:r>
              <a:rPr lang="en-US" sz="2400" dirty="0" smtClean="0">
                <a:solidFill>
                  <a:prstClr val="black"/>
                </a:solidFill>
                <a:latin typeface="Times New Roman" pitchFamily="18" charset="0"/>
                <a:cs typeface="Times New Roman" pitchFamily="18" charset="0"/>
              </a:rPr>
              <a:t>.</a:t>
            </a:r>
            <a:endParaRPr lang="en-US" sz="2400" dirty="0">
              <a:solidFill>
                <a:prstClr val="black"/>
              </a:solidFill>
              <a:latin typeface="Times New Roman" pitchFamily="18" charset="0"/>
              <a:cs typeface="Times New Roman" pitchFamily="18" charset="0"/>
            </a:endParaRPr>
          </a:p>
        </p:txBody>
      </p:sp>
      <p:sp>
        <p:nvSpPr>
          <p:cNvPr id="6" name="Oval 5"/>
          <p:cNvSpPr/>
          <p:nvPr/>
        </p:nvSpPr>
        <p:spPr>
          <a:xfrm>
            <a:off x="2851638" y="2438580"/>
            <a:ext cx="3200400" cy="761999"/>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400" b="1" dirty="0" smtClean="0">
                <a:solidFill>
                  <a:prstClr val="black"/>
                </a:solidFill>
                <a:latin typeface="Times New Roman" pitchFamily="18" charset="0"/>
                <a:cs typeface="Times New Roman" pitchFamily="18" charset="0"/>
              </a:rPr>
              <a:t>Ý </a:t>
            </a:r>
            <a:r>
              <a:rPr lang="en-US" sz="2400" b="1" dirty="0" err="1" smtClean="0">
                <a:solidFill>
                  <a:prstClr val="black"/>
                </a:solidFill>
                <a:latin typeface="Times New Roman" pitchFamily="18" charset="0"/>
                <a:cs typeface="Times New Roman" pitchFamily="18" charset="0"/>
              </a:rPr>
              <a:t>nghĩa</a:t>
            </a:r>
            <a:r>
              <a:rPr lang="en-US" sz="2400" b="1" dirty="0" smtClean="0">
                <a:solidFill>
                  <a:prstClr val="black"/>
                </a:solidFill>
                <a:latin typeface="Times New Roman" pitchFamily="18" charset="0"/>
                <a:cs typeface="Times New Roman" pitchFamily="18" charset="0"/>
              </a:rPr>
              <a:t> chi </a:t>
            </a:r>
            <a:r>
              <a:rPr lang="en-US" sz="2400" b="1" dirty="0" err="1" smtClean="0">
                <a:solidFill>
                  <a:prstClr val="black"/>
                </a:solidFill>
                <a:latin typeface="Times New Roman" pitchFamily="18" charset="0"/>
                <a:cs typeface="Times New Roman" pitchFamily="18" charset="0"/>
              </a:rPr>
              <a:t>tiết</a:t>
            </a:r>
            <a:endParaRPr lang="en-US" sz="2400" b="1" dirty="0">
              <a:solidFill>
                <a:prstClr val="black"/>
              </a:solidFill>
              <a:latin typeface="Times New Roman" pitchFamily="18" charset="0"/>
              <a:cs typeface="Times New Roman" pitchFamily="18" charset="0"/>
            </a:endParaRPr>
          </a:p>
        </p:txBody>
      </p:sp>
      <p:sp>
        <p:nvSpPr>
          <p:cNvPr id="7" name="Rounded Rectangle 6"/>
          <p:cNvSpPr/>
          <p:nvPr/>
        </p:nvSpPr>
        <p:spPr>
          <a:xfrm>
            <a:off x="2133600" y="3200578"/>
            <a:ext cx="7010400" cy="3505201"/>
          </a:xfrm>
          <a:prstGeom prst="roundRect">
            <a:avLst/>
          </a:prstGeom>
          <a:solidFill>
            <a:schemeClr val="bg1"/>
          </a:solidFill>
        </p:spPr>
        <p:style>
          <a:lnRef idx="1">
            <a:schemeClr val="accent6"/>
          </a:lnRef>
          <a:fillRef idx="2">
            <a:schemeClr val="accent6"/>
          </a:fillRef>
          <a:effectRef idx="1">
            <a:schemeClr val="accent6"/>
          </a:effectRef>
          <a:fontRef idx="minor">
            <a:schemeClr val="dk1"/>
          </a:fontRef>
        </p:style>
        <p:txBody>
          <a:bodyPr rtlCol="0" anchor="ctr"/>
          <a:lstStyle/>
          <a:p>
            <a:pPr marL="285750" indent="-285750" algn="just">
              <a:buFontTx/>
              <a:buChar char="-"/>
            </a:pPr>
            <a:r>
              <a:rPr lang="en-US" sz="2400" dirty="0" err="1" smtClean="0">
                <a:solidFill>
                  <a:prstClr val="black"/>
                </a:solidFill>
                <a:latin typeface="Times New Roman" pitchFamily="18" charset="0"/>
                <a:cs typeface="Times New Roman" pitchFamily="18" charset="0"/>
              </a:rPr>
              <a:t>Tinh</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thần</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quyết</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chiến</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quyết</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thắng</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của</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dân</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tộc</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đồng</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thời</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thể</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hiện</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sự</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linh</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hoạt</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sáng</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tạo</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trong</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nghệ</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thuật</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đánh</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giặc</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của</a:t>
            </a:r>
            <a:r>
              <a:rPr lang="en-US" sz="2400" dirty="0" smtClean="0">
                <a:solidFill>
                  <a:prstClr val="black"/>
                </a:solidFill>
                <a:latin typeface="Times New Roman" pitchFamily="18" charset="0"/>
                <a:cs typeface="Times New Roman" pitchFamily="18" charset="0"/>
              </a:rPr>
              <a:t> cha </a:t>
            </a:r>
            <a:r>
              <a:rPr lang="en-US" sz="2400" dirty="0" err="1" smtClean="0">
                <a:solidFill>
                  <a:prstClr val="black"/>
                </a:solidFill>
                <a:latin typeface="Times New Roman" pitchFamily="18" charset="0"/>
                <a:cs typeface="Times New Roman" pitchFamily="18" charset="0"/>
              </a:rPr>
              <a:t>ông</a:t>
            </a:r>
            <a:r>
              <a:rPr lang="en-US" sz="2400" dirty="0" smtClean="0">
                <a:solidFill>
                  <a:prstClr val="black"/>
                </a:solidFill>
                <a:latin typeface="Times New Roman" pitchFamily="18" charset="0"/>
                <a:cs typeface="Times New Roman" pitchFamily="18" charset="0"/>
              </a:rPr>
              <a:t>  ta.</a:t>
            </a:r>
          </a:p>
          <a:p>
            <a:pPr marL="285750" indent="-285750" algn="just">
              <a:buFontTx/>
              <a:buChar char="-"/>
            </a:pPr>
            <a:r>
              <a:rPr lang="en-US" sz="2400" dirty="0" err="1" smtClean="0">
                <a:solidFill>
                  <a:prstClr val="black"/>
                </a:solidFill>
                <a:latin typeface="Times New Roman" pitchFamily="18" charset="0"/>
                <a:cs typeface="Times New Roman" pitchFamily="18" charset="0"/>
              </a:rPr>
              <a:t>Cùng</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với</a:t>
            </a:r>
            <a:r>
              <a:rPr lang="en-US" sz="2400" dirty="0" smtClean="0">
                <a:solidFill>
                  <a:prstClr val="black"/>
                </a:solidFill>
                <a:latin typeface="Times New Roman" pitchFamily="18" charset="0"/>
                <a:cs typeface="Times New Roman" pitchFamily="18" charset="0"/>
              </a:rPr>
              <a:t> con </a:t>
            </a:r>
            <a:r>
              <a:rPr lang="en-US" sz="2400" dirty="0" err="1" smtClean="0">
                <a:solidFill>
                  <a:prstClr val="black"/>
                </a:solidFill>
                <a:latin typeface="Times New Roman" pitchFamily="18" charset="0"/>
                <a:cs typeface="Times New Roman" pitchFamily="18" charset="0"/>
              </a:rPr>
              <a:t>người</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ngay</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cả</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những</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cây</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cỏ</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bình</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dị</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của</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nước</a:t>
            </a:r>
            <a:r>
              <a:rPr lang="en-US" sz="2400" dirty="0" smtClean="0">
                <a:solidFill>
                  <a:prstClr val="black"/>
                </a:solidFill>
                <a:latin typeface="Times New Roman" pitchFamily="18" charset="0"/>
                <a:cs typeface="Times New Roman" pitchFamily="18" charset="0"/>
              </a:rPr>
              <a:t> Nam </a:t>
            </a:r>
            <a:r>
              <a:rPr lang="en-US" sz="2400" dirty="0" err="1" smtClean="0">
                <a:solidFill>
                  <a:prstClr val="black"/>
                </a:solidFill>
                <a:latin typeface="Times New Roman" pitchFamily="18" charset="0"/>
                <a:cs typeface="Times New Roman" pitchFamily="18" charset="0"/>
              </a:rPr>
              <a:t>cũng</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vùng</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lên</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góp</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phần</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đánh</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đuổi</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giặc</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thù</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Những</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bụi</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tre</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xanh</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mát</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dịu</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dàng</a:t>
            </a:r>
            <a:r>
              <a:rPr lang="en-US" sz="2400" dirty="0" smtClean="0">
                <a:solidFill>
                  <a:prstClr val="black"/>
                </a:solidFill>
                <a:latin typeface="Times New Roman" pitchFamily="18" charset="0"/>
                <a:cs typeface="Times New Roman" pitchFamily="18" charset="0"/>
              </a:rPr>
              <a:t> nay </a:t>
            </a:r>
            <a:r>
              <a:rPr lang="en-US" sz="2400" dirty="0" err="1" smtClean="0">
                <a:solidFill>
                  <a:prstClr val="black"/>
                </a:solidFill>
                <a:latin typeface="Times New Roman" pitchFamily="18" charset="0"/>
                <a:cs typeface="Times New Roman" pitchFamily="18" charset="0"/>
              </a:rPr>
              <a:t>cũng</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rực</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vàng</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sắc</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lửa</a:t>
            </a:r>
            <a:r>
              <a:rPr lang="en-US" sz="2400" dirty="0" smtClean="0">
                <a:solidFill>
                  <a:prstClr val="black"/>
                </a:solidFill>
                <a:latin typeface="Times New Roman" pitchFamily="18" charset="0"/>
                <a:cs typeface="Times New Roman" pitchFamily="18" charset="0"/>
              </a:rPr>
              <a:t>.</a:t>
            </a:r>
            <a:endParaRPr lang="en-US" sz="2400" dirty="0">
              <a:solidFill>
                <a:prstClr val="black"/>
              </a:solidFill>
              <a:latin typeface="Times New Roman" pitchFamily="18" charset="0"/>
              <a:cs typeface="Times New Roman" pitchFamily="18" charset="0"/>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 y="76200"/>
            <a:ext cx="2620963" cy="2877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4358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955" y="76674"/>
            <a:ext cx="9144000" cy="3065455"/>
          </a:xfrm>
          <a:prstGeom prst="rect">
            <a:avLst/>
          </a:prstGeom>
        </p:spPr>
        <p:txBody>
          <a:bodyPr wrap="square">
            <a:spAutoFit/>
          </a:bodyPr>
          <a:lstStyle/>
          <a:p>
            <a:pPr lvl="0" algn="just">
              <a:lnSpc>
                <a:spcPct val="115000"/>
              </a:lnSpc>
            </a:pPr>
            <a:r>
              <a:rPr lang="pt-BR" sz="2400" dirty="0">
                <a:latin typeface="Times New Roman" panose="02020603050405020304" pitchFamily="18" charset="0"/>
                <a:ea typeface="Times New Roman" panose="02020603050405020304" pitchFamily="18" charset="0"/>
              </a:rPr>
              <a:t>Hội </a:t>
            </a:r>
            <a:r>
              <a:rPr lang="pt-BR" sz="2400" u="sng" dirty="0">
                <a:latin typeface="Times New Roman" panose="02020603050405020304" pitchFamily="18" charset="0"/>
                <a:ea typeface="Times New Roman" panose="02020603050405020304" pitchFamily="18" charset="0"/>
                <a:hlinkClick r:id="rId2" tooltip="Gióng (trang chưa được viết)"/>
              </a:rPr>
              <a:t>Gióng</a:t>
            </a:r>
            <a:r>
              <a:rPr lang="pt-BR" sz="2400" dirty="0">
                <a:latin typeface="Times New Roman" panose="02020603050405020304" pitchFamily="18" charset="0"/>
                <a:ea typeface="Times New Roman" panose="02020603050405020304" pitchFamily="18" charset="0"/>
              </a:rPr>
              <a:t> là một lễ hội văn hóa cổ truyền mô phỏng rõ một cách sinh động và khoa học diễn biến các trận đấu của </a:t>
            </a:r>
            <a:r>
              <a:rPr lang="pt-BR" sz="2400" b="1" i="1" u="sng" dirty="0">
                <a:latin typeface="Times New Roman" panose="02020603050405020304" pitchFamily="18" charset="0"/>
                <a:ea typeface="Times New Roman" panose="02020603050405020304" pitchFamily="18" charset="0"/>
                <a:hlinkClick r:id="rId3" tooltip="Thánh Gióng"/>
              </a:rPr>
              <a:t>Thánh Gióng</a:t>
            </a:r>
            <a:r>
              <a:rPr lang="pt-BR" sz="2400" dirty="0">
                <a:latin typeface="Times New Roman" panose="02020603050405020304" pitchFamily="18" charset="0"/>
                <a:ea typeface="Times New Roman" panose="02020603050405020304" pitchFamily="18" charset="0"/>
              </a:rPr>
              <a:t> và nhân dân </a:t>
            </a:r>
            <a:r>
              <a:rPr lang="pt-BR" sz="2400" u="sng" dirty="0">
                <a:latin typeface="Times New Roman" panose="02020603050405020304" pitchFamily="18" charset="0"/>
                <a:ea typeface="Times New Roman" panose="02020603050405020304" pitchFamily="18" charset="0"/>
                <a:hlinkClick r:id="rId4" tooltip="Văn Lang"/>
              </a:rPr>
              <a:t>Văn Lang</a:t>
            </a:r>
            <a:r>
              <a:rPr lang="pt-BR" sz="2400" dirty="0">
                <a:latin typeface="Times New Roman" panose="02020603050405020304" pitchFamily="18" charset="0"/>
                <a:ea typeface="Times New Roman" panose="02020603050405020304" pitchFamily="18" charset="0"/>
              </a:rPr>
              <a:t> với giặc Ân. </a:t>
            </a:r>
            <a:r>
              <a:rPr lang="nl-NL" sz="2400" i="1" dirty="0">
                <a:latin typeface="Times New Roman" panose="02020603050405020304" pitchFamily="18" charset="0"/>
                <a:ea typeface="Times New Roman" panose="02020603050405020304" pitchFamily="18" charset="0"/>
              </a:rPr>
              <a:t>Yêu nước chống ngoại xâm là một chủ đề lớn xuyên suốt tiến trình phát triển của Văn học Việt Nam. Nhiều tác phẩm truyện dân gian đã tạc vào thời gian những người anh hùng bất tử với non sông. Thánh Gióng là một trong những truyền thuyết bất hủ như vậy. Điều gì đã làm nên sức hấp dẫn của thiên truyện?</a:t>
            </a:r>
            <a:endParaRPr lang="en-US" sz="2400" dirty="0">
              <a:latin typeface="Times New Roman" panose="02020603050405020304" pitchFamily="18" charset="0"/>
              <a:ea typeface="Times New Roman" panose="02020603050405020304" pitchFamily="18" charset="0"/>
            </a:endParaRPr>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3203821"/>
            <a:ext cx="3790950" cy="3273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955" y="3201002"/>
            <a:ext cx="4572000" cy="3275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6071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382717" y="117383"/>
            <a:ext cx="6304084" cy="1207477"/>
          </a:xfrm>
          <a:prstGeom prst="ellipse">
            <a:avLst/>
          </a:prstGeom>
          <a:solidFill>
            <a:schemeClr val="bg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2400" b="1" dirty="0">
                <a:solidFill>
                  <a:prstClr val="black"/>
                </a:solidFill>
                <a:latin typeface="Times New Roman" pitchFamily="18" charset="0"/>
                <a:cs typeface="Times New Roman" pitchFamily="18" charset="0"/>
              </a:rPr>
              <a:t>Theo </a:t>
            </a:r>
            <a:r>
              <a:rPr lang="en-US" sz="2400" b="1" dirty="0" err="1">
                <a:solidFill>
                  <a:prstClr val="black"/>
                </a:solidFill>
                <a:latin typeface="Times New Roman" pitchFamily="18" charset="0"/>
                <a:cs typeface="Times New Roman" pitchFamily="18" charset="0"/>
              </a:rPr>
              <a:t>em</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nguyên</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nhân</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nào</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giúp</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Gióng</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có</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chiến</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công</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này</a:t>
            </a:r>
            <a:r>
              <a:rPr lang="en-US" sz="2400" b="1" dirty="0">
                <a:solidFill>
                  <a:prstClr val="black"/>
                </a:solidFill>
                <a:latin typeface="Times New Roman" pitchFamily="18" charset="0"/>
                <a:cs typeface="Times New Roman" pitchFamily="18" charset="0"/>
              </a:rPr>
              <a:t>?</a:t>
            </a:r>
          </a:p>
        </p:txBody>
      </p:sp>
      <p:sp>
        <p:nvSpPr>
          <p:cNvPr id="5" name="Rounded Rectangle 4"/>
          <p:cNvSpPr/>
          <p:nvPr/>
        </p:nvSpPr>
        <p:spPr>
          <a:xfrm>
            <a:off x="0" y="1324860"/>
            <a:ext cx="9144000" cy="76199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err="1">
                <a:solidFill>
                  <a:srgbClr val="FF0000"/>
                </a:solidFill>
                <a:latin typeface="Times New Roman" pitchFamily="18" charset="0"/>
                <a:cs typeface="Times New Roman" pitchFamily="18" charset="0"/>
              </a:rPr>
              <a:t>Người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anh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hùng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Gióng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sự</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chung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sức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của</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nhân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dân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vũ</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khí</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hiện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đại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thô</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sơ</a:t>
            </a:r>
            <a:r>
              <a:rPr lang="en-US" sz="2400" b="1" dirty="0">
                <a:solidFill>
                  <a:srgbClr val="FF0000"/>
                </a:solidFill>
                <a:latin typeface="Times New Roman" pitchFamily="18" charset="0"/>
                <a:cs typeface="Times New Roman" pitchFamily="18" charset="0"/>
              </a:rPr>
              <a:t>..</a:t>
            </a:r>
          </a:p>
        </p:txBody>
      </p:sp>
      <p:sp>
        <p:nvSpPr>
          <p:cNvPr id="6" name="Rounded Rectangle 5"/>
          <p:cNvSpPr/>
          <p:nvPr/>
        </p:nvSpPr>
        <p:spPr>
          <a:xfrm>
            <a:off x="-1" y="2321169"/>
            <a:ext cx="7391401" cy="574428"/>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smtClean="0">
                <a:solidFill>
                  <a:prstClr val="black"/>
                </a:solidFill>
                <a:latin typeface="Times New Roman" pitchFamily="18" charset="0"/>
                <a:cs typeface="Times New Roman" pitchFamily="18" charset="0"/>
              </a:rPr>
              <a:t>Sức</a:t>
            </a:r>
            <a:r>
              <a:rPr lang="en-US" sz="2400" b="1" dirty="0" smtClean="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mạnh</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của</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tổ</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tiên</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thần</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thánh</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sự</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ra</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đời</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thần</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kì</a:t>
            </a:r>
            <a:r>
              <a:rPr lang="en-US" sz="2400" b="1" dirty="0">
                <a:solidFill>
                  <a:prstClr val="black"/>
                </a:solidFill>
                <a:latin typeface="Times New Roman" pitchFamily="18" charset="0"/>
                <a:cs typeface="Times New Roman" pitchFamily="18" charset="0"/>
              </a:rPr>
              <a:t>)</a:t>
            </a:r>
          </a:p>
        </p:txBody>
      </p:sp>
      <p:sp>
        <p:nvSpPr>
          <p:cNvPr id="7" name="Rounded Rectangle 6"/>
          <p:cNvSpPr/>
          <p:nvPr/>
        </p:nvSpPr>
        <p:spPr>
          <a:xfrm>
            <a:off x="-21100" y="3052678"/>
            <a:ext cx="9158065" cy="797163"/>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prstClr val="black"/>
                </a:solidFill>
                <a:latin typeface="Times New Roman" pitchFamily="18" charset="0"/>
                <a:cs typeface="Times New Roman" pitchFamily="18" charset="0"/>
              </a:rPr>
              <a:t>Sức</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mạnh</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của</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tập</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thể</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cộng</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đồng</a:t>
            </a:r>
            <a:r>
              <a:rPr lang="en-US" sz="2400" b="1" dirty="0">
                <a:solidFill>
                  <a:prstClr val="black"/>
                </a:solidFill>
                <a:latin typeface="Times New Roman" pitchFamily="18" charset="0"/>
                <a:cs typeface="Times New Roman" pitchFamily="18" charset="0"/>
              </a:rPr>
              <a:t> ( </a:t>
            </a:r>
            <a:r>
              <a:rPr lang="en-US" sz="2400" b="1" dirty="0" err="1">
                <a:solidFill>
                  <a:prstClr val="black"/>
                </a:solidFill>
                <a:latin typeface="Times New Roman" pitchFamily="18" charset="0"/>
                <a:cs typeface="Times New Roman" pitchFamily="18" charset="0"/>
              </a:rPr>
              <a:t>bà</a:t>
            </a:r>
            <a:r>
              <a:rPr lang="en-US" sz="2400" b="1" dirty="0">
                <a:solidFill>
                  <a:prstClr val="black"/>
                </a:solidFill>
                <a:latin typeface="Times New Roman" pitchFamily="18" charset="0"/>
                <a:cs typeface="Times New Roman" pitchFamily="18" charset="0"/>
              </a:rPr>
              <a:t> con, </a:t>
            </a:r>
            <a:r>
              <a:rPr lang="en-US" sz="2400" b="1" dirty="0" err="1">
                <a:solidFill>
                  <a:prstClr val="black"/>
                </a:solidFill>
                <a:latin typeface="Times New Roman" pitchFamily="18" charset="0"/>
                <a:cs typeface="Times New Roman" pitchFamily="18" charset="0"/>
              </a:rPr>
              <a:t>làng</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xóm</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góp</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gạo</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nuôi</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Gióng</a:t>
            </a:r>
            <a:r>
              <a:rPr lang="en-US" sz="2400" b="1" dirty="0">
                <a:solidFill>
                  <a:prstClr val="black"/>
                </a:solidFill>
                <a:latin typeface="Times New Roman" pitchFamily="18" charset="0"/>
                <a:cs typeface="Times New Roman" pitchFamily="18" charset="0"/>
              </a:rPr>
              <a:t>)</a:t>
            </a:r>
          </a:p>
        </p:txBody>
      </p:sp>
      <p:sp>
        <p:nvSpPr>
          <p:cNvPr id="8" name="Rounded Rectangle 7"/>
          <p:cNvSpPr/>
          <p:nvPr/>
        </p:nvSpPr>
        <p:spPr>
          <a:xfrm>
            <a:off x="1" y="4114948"/>
            <a:ext cx="9005666" cy="949569"/>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prstClr val="black"/>
                </a:solidFill>
                <a:latin typeface="Times New Roman" pitchFamily="18" charset="0"/>
                <a:cs typeface="Times New Roman" pitchFamily="18" charset="0"/>
              </a:rPr>
              <a:t>Sức</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mạnh</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của</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thiên</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nhiên</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văn</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hoá</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kĩ</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thuật</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núi</a:t>
            </a:r>
            <a:r>
              <a:rPr lang="en-US" sz="2400" b="1" dirty="0">
                <a:solidFill>
                  <a:prstClr val="black"/>
                </a:solidFill>
                <a:latin typeface="Times New Roman" pitchFamily="18" charset="0"/>
                <a:cs typeface="Times New Roman" pitchFamily="18" charset="0"/>
              </a:rPr>
              <a:t> non </a:t>
            </a:r>
            <a:r>
              <a:rPr lang="en-US" sz="2400" b="1" dirty="0" err="1">
                <a:solidFill>
                  <a:prstClr val="black"/>
                </a:solidFill>
                <a:latin typeface="Times New Roman" pitchFamily="18" charset="0"/>
                <a:cs typeface="Times New Roman" pitchFamily="18" charset="0"/>
              </a:rPr>
              <a:t>khắp</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vùng</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trung</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châu</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tre</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và</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sắt</a:t>
            </a:r>
            <a:r>
              <a:rPr lang="en-US" sz="2400" b="1" dirty="0">
                <a:solidFill>
                  <a:prstClr val="black"/>
                </a:solidFill>
                <a:latin typeface="Times New Roman" pitchFamily="18" charset="0"/>
                <a:cs typeface="Times New Roman" pitchFamily="18" charset="0"/>
              </a:rPr>
              <a:t>)</a:t>
            </a:r>
          </a:p>
        </p:txBody>
      </p:sp>
      <p:sp>
        <p:nvSpPr>
          <p:cNvPr id="9" name="Rounded Rectangle 8"/>
          <p:cNvSpPr/>
          <p:nvPr/>
        </p:nvSpPr>
        <p:spPr>
          <a:xfrm>
            <a:off x="140742" y="5562600"/>
            <a:ext cx="9003323" cy="122506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prstClr val="black"/>
                </a:solidFill>
                <a:latin typeface="Times New Roman" pitchFamily="18" charset="0"/>
                <a:cs typeface="Times New Roman" pitchFamily="18" charset="0"/>
              </a:rPr>
              <a:t>=&gt; </a:t>
            </a:r>
            <a:r>
              <a:rPr lang="en-US" sz="2400" b="1" dirty="0" err="1" smtClean="0">
                <a:solidFill>
                  <a:prstClr val="black"/>
                </a:solidFill>
                <a:latin typeface="Times New Roman" pitchFamily="18" charset="0"/>
                <a:cs typeface="Times New Roman" pitchFamily="18" charset="0"/>
              </a:rPr>
              <a:t>Là</a:t>
            </a:r>
            <a:r>
              <a:rPr lang="en-US" sz="2400" b="1" dirty="0" smtClean="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nhân</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vật</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anh</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hùng</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thần</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thoại</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tiêu</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biểu</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cho</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sức</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mạnh</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tiềm</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tàng</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của</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lòng</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yêu</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nước</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quật</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cường</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của</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dân</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tộc</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Việt</a:t>
            </a:r>
            <a:r>
              <a:rPr lang="en-US" sz="2400" b="1" dirty="0">
                <a:solidFill>
                  <a:prstClr val="black"/>
                </a:solidFill>
                <a:latin typeface="Times New Roman" pitchFamily="18" charset="0"/>
                <a:cs typeface="Times New Roman" pitchFamily="18" charset="0"/>
              </a:rPr>
              <a:t> Nam </a:t>
            </a:r>
            <a:r>
              <a:rPr lang="en-US" sz="2400" b="1" dirty="0" err="1">
                <a:solidFill>
                  <a:prstClr val="black"/>
                </a:solidFill>
                <a:latin typeface="Times New Roman" pitchFamily="18" charset="0"/>
                <a:cs typeface="Times New Roman" pitchFamily="18" charset="0"/>
              </a:rPr>
              <a:t>thời</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đại</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Hùng</a:t>
            </a:r>
            <a:r>
              <a:rPr lang="en-US" sz="2400" b="1" dirty="0">
                <a:solidFill>
                  <a:prstClr val="black"/>
                </a:solidFill>
                <a:latin typeface="Times New Roman" pitchFamily="18" charset="0"/>
                <a:cs typeface="Times New Roman" pitchFamily="18" charset="0"/>
              </a:rPr>
              <a:t> </a:t>
            </a:r>
            <a:r>
              <a:rPr lang="en-US" sz="2400" b="1" dirty="0" err="1" smtClean="0">
                <a:solidFill>
                  <a:prstClr val="black"/>
                </a:solidFill>
                <a:latin typeface="Times New Roman" pitchFamily="18" charset="0"/>
                <a:cs typeface="Times New Roman" pitchFamily="18" charset="0"/>
              </a:rPr>
              <a:t>Vương</a:t>
            </a:r>
            <a:r>
              <a:rPr lang="en-US" sz="2400" b="1" dirty="0" smtClean="0">
                <a:solidFill>
                  <a:prstClr val="black"/>
                </a:solidFill>
                <a:latin typeface="Times New Roman" pitchFamily="18" charset="0"/>
                <a:cs typeface="Times New Roman" pitchFamily="18" charset="0"/>
              </a:rPr>
              <a:t>.</a:t>
            </a:r>
            <a:endParaRPr lang="en-US" sz="2400" b="1" dirty="0">
              <a:solidFill>
                <a:prstClr val="black"/>
              </a:solidFill>
              <a:latin typeface="Times New Roman" pitchFamily="18" charset="0"/>
              <a:cs typeface="Times New Roman" pitchFamily="18" charset="0"/>
            </a:endParaRPr>
          </a:p>
        </p:txBody>
      </p:sp>
      <p:sp>
        <p:nvSpPr>
          <p:cNvPr id="11" name="Down Arrow 10"/>
          <p:cNvSpPr/>
          <p:nvPr/>
        </p:nvSpPr>
        <p:spPr>
          <a:xfrm>
            <a:off x="3695773" y="5144218"/>
            <a:ext cx="527539" cy="4103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ounded Rectangle 11"/>
          <p:cNvSpPr/>
          <p:nvPr/>
        </p:nvSpPr>
        <p:spPr>
          <a:xfrm>
            <a:off x="-14066" y="14068"/>
            <a:ext cx="1837592" cy="7620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FF0000"/>
                </a:solidFill>
                <a:latin typeface="Times New Roman" pitchFamily="18" charset="0"/>
                <a:cs typeface="Times New Roman" pitchFamily="18" charset="0"/>
              </a:rPr>
              <a:t>Thảo</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luận</a:t>
            </a:r>
            <a:endParaRPr lang="en-US"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12131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down)">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additive="base">
                                        <p:cTn id="48" dur="500" fill="hold"/>
                                        <p:tgtEl>
                                          <p:spTgt spid="9"/>
                                        </p:tgtEl>
                                        <p:attrNameLst>
                                          <p:attrName>ppt_x</p:attrName>
                                        </p:attrNameLst>
                                      </p:cBhvr>
                                      <p:tavLst>
                                        <p:tav tm="0">
                                          <p:val>
                                            <p:strVal val="#ppt_x"/>
                                          </p:val>
                                        </p:tav>
                                        <p:tav tm="100000">
                                          <p:val>
                                            <p:strVal val="#ppt_x"/>
                                          </p:val>
                                        </p:tav>
                                      </p:tavLst>
                                    </p:anim>
                                    <p:anim calcmode="lin" valueType="num">
                                      <p:cBhvr additive="base">
                                        <p:cTn id="4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1" grpId="0" animBg="1"/>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10257" y="527655"/>
            <a:ext cx="2499945" cy="461665"/>
          </a:xfrm>
          <a:prstGeom prst="rect">
            <a:avLst/>
          </a:prstGeom>
          <a:solidFill>
            <a:schemeClr val="accent2">
              <a:lumMod val="60000"/>
              <a:lumOff val="40000"/>
            </a:schemeClr>
          </a:solidFill>
        </p:spPr>
        <p:txBody>
          <a:bodyPr wrap="square" rtlCol="0">
            <a:spAutoFit/>
          </a:bodyPr>
          <a:lstStyle/>
          <a:p>
            <a:r>
              <a:rPr lang="en-US" sz="2400" b="1" dirty="0" err="1" smtClean="0">
                <a:solidFill>
                  <a:srgbClr val="FF0000"/>
                </a:solidFill>
                <a:latin typeface="Times New Roman" pitchFamily="18" charset="0"/>
                <a:cs typeface="Times New Roman" pitchFamily="18" charset="0"/>
              </a:rPr>
              <a:t>Đánh</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giặc</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xong</a:t>
            </a:r>
            <a:endParaRPr lang="en-US" sz="2400" b="1" dirty="0">
              <a:solidFill>
                <a:srgbClr val="FF0000"/>
              </a:solidFill>
              <a:latin typeface="Times New Roman" pitchFamily="18" charset="0"/>
              <a:cs typeface="Times New Roman" pitchFamily="18" charset="0"/>
            </a:endParaRPr>
          </a:p>
        </p:txBody>
      </p:sp>
      <p:sp>
        <p:nvSpPr>
          <p:cNvPr id="5" name="TextBox 4"/>
          <p:cNvSpPr txBox="1"/>
          <p:nvPr/>
        </p:nvSpPr>
        <p:spPr>
          <a:xfrm>
            <a:off x="5675198" y="57"/>
            <a:ext cx="3446585" cy="1569660"/>
          </a:xfrm>
          <a:prstGeom prst="rect">
            <a:avLst/>
          </a:prstGeom>
          <a:solidFill>
            <a:srgbClr val="00B0F0"/>
          </a:solidFill>
        </p:spPr>
        <p:txBody>
          <a:bodyPr wrap="square" rtlCol="0">
            <a:spAutoFit/>
          </a:bodyPr>
          <a:lstStyle/>
          <a:p>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Lên</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núi</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cởi</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áo</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giáp</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sắt</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bỏ</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lại</a:t>
            </a:r>
            <a:r>
              <a:rPr lang="en-US" sz="2400" dirty="0" smtClean="0">
                <a:solidFill>
                  <a:prstClr val="black"/>
                </a:solidFill>
                <a:latin typeface="Times New Roman" pitchFamily="18" charset="0"/>
                <a:cs typeface="Times New Roman" pitchFamily="18" charset="0"/>
              </a:rPr>
              <a:t>.</a:t>
            </a:r>
          </a:p>
          <a:p>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Cả</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người</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lẫn</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ngựa</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từ</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từ</a:t>
            </a:r>
            <a:r>
              <a:rPr lang="en-US" sz="2400" dirty="0" smtClean="0">
                <a:solidFill>
                  <a:prstClr val="black"/>
                </a:solidFill>
                <a:latin typeface="Times New Roman" pitchFamily="18" charset="0"/>
                <a:cs typeface="Times New Roman" pitchFamily="18" charset="0"/>
              </a:rPr>
              <a:t> bay </a:t>
            </a:r>
            <a:r>
              <a:rPr lang="en-US" sz="2400" dirty="0" err="1" smtClean="0">
                <a:solidFill>
                  <a:prstClr val="black"/>
                </a:solidFill>
                <a:latin typeface="Times New Roman" pitchFamily="18" charset="0"/>
                <a:cs typeface="Times New Roman" pitchFamily="18" charset="0"/>
              </a:rPr>
              <a:t>lên</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trời</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rồi</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biến</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mất</a:t>
            </a:r>
            <a:r>
              <a:rPr lang="en-US" sz="2400" dirty="0" smtClean="0">
                <a:solidFill>
                  <a:prstClr val="black"/>
                </a:solidFill>
                <a:latin typeface="Times New Roman" pitchFamily="18" charset="0"/>
                <a:cs typeface="Times New Roman" pitchFamily="18" charset="0"/>
              </a:rPr>
              <a:t>.</a:t>
            </a:r>
            <a:endParaRPr lang="en-US" sz="2400" dirty="0">
              <a:solidFill>
                <a:prstClr val="black"/>
              </a:solidFill>
              <a:latin typeface="Times New Roman" pitchFamily="18" charset="0"/>
              <a:cs typeface="Times New Roman" pitchFamily="18" charset="0"/>
            </a:endParaRPr>
          </a:p>
        </p:txBody>
      </p:sp>
      <p:sp>
        <p:nvSpPr>
          <p:cNvPr id="6" name="Oval 5"/>
          <p:cNvSpPr/>
          <p:nvPr/>
        </p:nvSpPr>
        <p:spPr>
          <a:xfrm>
            <a:off x="2941084" y="1752717"/>
            <a:ext cx="2927839" cy="691661"/>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400" b="1" dirty="0" smtClean="0">
                <a:solidFill>
                  <a:prstClr val="black"/>
                </a:solidFill>
                <a:latin typeface="Times New Roman" pitchFamily="18" charset="0"/>
                <a:cs typeface="Times New Roman" pitchFamily="18" charset="0"/>
              </a:rPr>
              <a:t>Ý </a:t>
            </a:r>
            <a:r>
              <a:rPr lang="en-US" sz="2400" b="1" dirty="0" err="1" smtClean="0">
                <a:solidFill>
                  <a:prstClr val="black"/>
                </a:solidFill>
                <a:latin typeface="Times New Roman" pitchFamily="18" charset="0"/>
                <a:cs typeface="Times New Roman" pitchFamily="18" charset="0"/>
              </a:rPr>
              <a:t>nghĩa</a:t>
            </a:r>
            <a:r>
              <a:rPr lang="en-US" sz="2400" b="1" dirty="0" smtClean="0">
                <a:solidFill>
                  <a:prstClr val="black"/>
                </a:solidFill>
                <a:latin typeface="Times New Roman" pitchFamily="18" charset="0"/>
                <a:cs typeface="Times New Roman" pitchFamily="18" charset="0"/>
              </a:rPr>
              <a:t> chi </a:t>
            </a:r>
            <a:r>
              <a:rPr lang="en-US" sz="2400" b="1" dirty="0" err="1" smtClean="0">
                <a:solidFill>
                  <a:prstClr val="black"/>
                </a:solidFill>
                <a:latin typeface="Times New Roman" pitchFamily="18" charset="0"/>
                <a:cs typeface="Times New Roman" pitchFamily="18" charset="0"/>
              </a:rPr>
              <a:t>tiết</a:t>
            </a:r>
            <a:endParaRPr lang="en-US" sz="2400" b="1" dirty="0">
              <a:solidFill>
                <a:prstClr val="black"/>
              </a:solidFill>
              <a:latin typeface="Times New Roman" pitchFamily="18" charset="0"/>
              <a:cs typeface="Times New Roman" pitchFamily="18" charset="0"/>
            </a:endParaRPr>
          </a:p>
        </p:txBody>
      </p:sp>
      <p:sp>
        <p:nvSpPr>
          <p:cNvPr id="7" name="Rounded Rectangle 6"/>
          <p:cNvSpPr/>
          <p:nvPr/>
        </p:nvSpPr>
        <p:spPr>
          <a:xfrm>
            <a:off x="2466849" y="2667114"/>
            <a:ext cx="6677207" cy="3809999"/>
          </a:xfrm>
          <a:prstGeom prst="roundRect">
            <a:avLst/>
          </a:prstGeom>
          <a:solidFill>
            <a:schemeClr val="bg1"/>
          </a:solidFill>
        </p:spPr>
        <p:style>
          <a:lnRef idx="1">
            <a:schemeClr val="accent6"/>
          </a:lnRef>
          <a:fillRef idx="2">
            <a:schemeClr val="accent6"/>
          </a:fillRef>
          <a:effectRef idx="1">
            <a:schemeClr val="accent6"/>
          </a:effectRef>
          <a:fontRef idx="minor">
            <a:schemeClr val="dk1"/>
          </a:fontRef>
        </p:style>
        <p:txBody>
          <a:bodyPr rtlCol="0" anchor="ctr"/>
          <a:lstStyle/>
          <a:p>
            <a:pPr marL="285750" indent="-285750">
              <a:buFontTx/>
              <a:buChar char="-"/>
            </a:pPr>
            <a:r>
              <a:rPr lang="en-US" sz="2400" dirty="0" err="1" smtClean="0">
                <a:solidFill>
                  <a:prstClr val="black"/>
                </a:solidFill>
                <a:latin typeface="Times New Roman" pitchFamily="18" charset="0"/>
                <a:cs typeface="Times New Roman" pitchFamily="18" charset="0"/>
              </a:rPr>
              <a:t>Gióng</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đã</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đi</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vào</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bất</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tử</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sống</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mãi</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cùng</a:t>
            </a:r>
            <a:r>
              <a:rPr lang="en-US" sz="2400" dirty="0" smtClean="0">
                <a:solidFill>
                  <a:prstClr val="black"/>
                </a:solidFill>
                <a:latin typeface="Times New Roman" pitchFamily="18" charset="0"/>
                <a:cs typeface="Times New Roman" pitchFamily="18" charset="0"/>
              </a:rPr>
              <a:t> non </a:t>
            </a:r>
            <a:r>
              <a:rPr lang="en-US" sz="2400" dirty="0" err="1" smtClean="0">
                <a:solidFill>
                  <a:prstClr val="black"/>
                </a:solidFill>
                <a:latin typeface="Times New Roman" pitchFamily="18" charset="0"/>
                <a:cs typeface="Times New Roman" pitchFamily="18" charset="0"/>
              </a:rPr>
              <a:t>sông</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sống</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trọn</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vẹn</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trong</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niềm</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biết</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ơn</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kính</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ngưỡng</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của</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nhân</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dân</a:t>
            </a:r>
            <a:r>
              <a:rPr lang="en-US" sz="2400" dirty="0" smtClean="0">
                <a:solidFill>
                  <a:prstClr val="black"/>
                </a:solidFill>
                <a:latin typeface="Times New Roman" pitchFamily="18" charset="0"/>
                <a:cs typeface="Times New Roman" pitchFamily="18" charset="0"/>
              </a:rPr>
              <a:t>.</a:t>
            </a:r>
          </a:p>
          <a:p>
            <a:pPr marL="285750" indent="-285750" algn="just">
              <a:buFontTx/>
              <a:buChar char="-"/>
            </a:pPr>
            <a:r>
              <a:rPr lang="en-US" sz="2400" dirty="0" err="1" smtClean="0">
                <a:solidFill>
                  <a:prstClr val="black"/>
                </a:solidFill>
                <a:latin typeface="Times New Roman" pitchFamily="18" charset="0"/>
                <a:cs typeface="Times New Roman" pitchFamily="18" charset="0"/>
              </a:rPr>
              <a:t>Gióng</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là</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hình</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ảnh</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của</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người</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anh</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hùng</a:t>
            </a:r>
            <a:r>
              <a:rPr lang="en-US" sz="2400" dirty="0" smtClean="0">
                <a:solidFill>
                  <a:prstClr val="black"/>
                </a:solidFill>
                <a:latin typeface="Times New Roman" pitchFamily="18" charset="0"/>
                <a:cs typeface="Times New Roman" pitchFamily="18" charset="0"/>
              </a:rPr>
              <a:t> do </a:t>
            </a:r>
            <a:r>
              <a:rPr lang="en-US" sz="2400" dirty="0" err="1" smtClean="0">
                <a:solidFill>
                  <a:prstClr val="black"/>
                </a:solidFill>
                <a:latin typeface="Times New Roman" pitchFamily="18" charset="0"/>
                <a:cs typeface="Times New Roman" pitchFamily="18" charset="0"/>
              </a:rPr>
              <a:t>dân</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sinh</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ra</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được</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dân</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nuôi</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dạy</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và</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giờ</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đây</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vì</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dân</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chiến</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đấu</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Họ</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không</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màng</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danh</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lợi</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phú</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quý</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không</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đòi</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hỏi</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phải</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được</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đáp</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đền</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công</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lao</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Chiến</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tranh</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kết</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thúc</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những</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người</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dân</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bình</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dị</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ấy</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lại</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trở</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về</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với</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cuộc</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sống</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đời</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thường</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thầm</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lặng</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bình</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dị</a:t>
            </a:r>
            <a:r>
              <a:rPr lang="en-US" sz="2400" dirty="0" smtClean="0">
                <a:solidFill>
                  <a:prstClr val="black"/>
                </a:solidFill>
                <a:latin typeface="Times New Roman" pitchFamily="18" charset="0"/>
                <a:cs typeface="Times New Roman" pitchFamily="18" charset="0"/>
              </a:rPr>
              <a:t>.</a:t>
            </a:r>
            <a:endParaRPr lang="en-US" sz="2400" dirty="0">
              <a:solidFill>
                <a:prstClr val="black"/>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47914"/>
            <a:ext cx="2014538" cy="3441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452256" y="175960"/>
            <a:ext cx="2458000" cy="104335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latin typeface="Times New Roman" pitchFamily="18" charset="0"/>
                <a:cs typeface="Times New Roman" pitchFamily="18" charset="0"/>
              </a:rPr>
              <a:t>SỰ HOÁ THÂN CỦA GIÓNG</a:t>
            </a:r>
            <a:endParaRPr lang="en-US"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037017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que 5"/>
          <p:cNvSpPr/>
          <p:nvPr/>
        </p:nvSpPr>
        <p:spPr>
          <a:xfrm>
            <a:off x="2590800" y="467"/>
            <a:ext cx="5715000" cy="533383"/>
          </a:xfrm>
          <a:prstGeom prst="plaqu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FF0000"/>
                </a:solidFill>
                <a:latin typeface="Times New Roman" pitchFamily="18" charset="0"/>
                <a:cs typeface="Times New Roman" pitchFamily="18" charset="0"/>
              </a:rPr>
              <a:t>Tiết</a:t>
            </a:r>
            <a:r>
              <a:rPr lang="en-US" sz="2400" b="1" dirty="0" smtClean="0">
                <a:solidFill>
                  <a:srgbClr val="FF0000"/>
                </a:solidFill>
                <a:latin typeface="Times New Roman" pitchFamily="18" charset="0"/>
                <a:cs typeface="Times New Roman" pitchFamily="18" charset="0"/>
              </a:rPr>
              <a:t> 73-74: </a:t>
            </a:r>
            <a:r>
              <a:rPr lang="en-US" sz="2400" b="1" dirty="0" err="1" smtClean="0">
                <a:solidFill>
                  <a:srgbClr val="FF0000"/>
                </a:solidFill>
                <a:latin typeface="Times New Roman" pitchFamily="18" charset="0"/>
                <a:cs typeface="Times New Roman" pitchFamily="18" charset="0"/>
              </a:rPr>
              <a:t>Văn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bản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Thánh</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Gióng</a:t>
            </a:r>
            <a:r>
              <a:rPr lang="en-US" sz="2400" b="1" dirty="0" smtClean="0">
                <a:solidFill>
                  <a:srgbClr val="FF0000"/>
                </a:solidFill>
                <a:latin typeface="Times New Roman" pitchFamily="18" charset="0"/>
                <a:cs typeface="Times New Roman" pitchFamily="18" charset="0"/>
              </a:rPr>
              <a:t>  </a:t>
            </a:r>
            <a:endParaRPr lang="en-US" sz="2400" dirty="0">
              <a:solidFill>
                <a:srgbClr val="FF0000"/>
              </a:solidFill>
              <a:latin typeface="Times New Roman" pitchFamily="18" charset="0"/>
              <a:cs typeface="Times New Roman" pitchFamily="18" charset="0"/>
            </a:endParaRPr>
          </a:p>
        </p:txBody>
      </p:sp>
      <p:sp>
        <p:nvSpPr>
          <p:cNvPr id="7" name="Rectangle 6"/>
          <p:cNvSpPr/>
          <p:nvPr/>
        </p:nvSpPr>
        <p:spPr>
          <a:xfrm>
            <a:off x="64083" y="838438"/>
            <a:ext cx="4490332" cy="517065"/>
          </a:xfrm>
          <a:prstGeom prst="rect">
            <a:avLst/>
          </a:prstGeom>
        </p:spPr>
        <p:txBody>
          <a:bodyPr wrap="none">
            <a:spAutoFit/>
          </a:bodyPr>
          <a:lstStyle/>
          <a:p>
            <a:pPr algn="just">
              <a:lnSpc>
                <a:spcPct val="115000"/>
              </a:lnSpc>
              <a:spcAft>
                <a:spcPts val="1000"/>
              </a:spcAft>
            </a:pPr>
            <a:r>
              <a:rPr lang="nl-NL" sz="2400" b="1" dirty="0">
                <a:latin typeface="Times New Roman"/>
                <a:ea typeface="Times New Roman"/>
                <a:cs typeface="Times New Roman"/>
              </a:rPr>
              <a:t>c</a:t>
            </a:r>
            <a:r>
              <a:rPr lang="nl-NL" sz="2400" b="1" dirty="0" smtClean="0">
                <a:latin typeface="Times New Roman"/>
                <a:ea typeface="Times New Roman"/>
                <a:cs typeface="Times New Roman"/>
              </a:rPr>
              <a:t>. </a:t>
            </a:r>
            <a:r>
              <a:rPr lang="nl-NL" sz="2400" b="1" dirty="0">
                <a:latin typeface="Times New Roman"/>
                <a:ea typeface="Times New Roman"/>
                <a:cs typeface="Times New Roman"/>
              </a:rPr>
              <a:t>Gióng đáng giặc và bay về trời</a:t>
            </a:r>
            <a:endParaRPr lang="en-US" sz="2400" dirty="0">
              <a:effectLst/>
              <a:latin typeface="Times New Roman"/>
              <a:ea typeface="Calibri"/>
              <a:cs typeface="Times New Roman"/>
            </a:endParaRPr>
          </a:p>
        </p:txBody>
      </p:sp>
      <p:sp>
        <p:nvSpPr>
          <p:cNvPr id="3" name="Rectangle 2"/>
          <p:cNvSpPr/>
          <p:nvPr/>
        </p:nvSpPr>
        <p:spPr>
          <a:xfrm>
            <a:off x="64082" y="1355390"/>
            <a:ext cx="9079917" cy="3281924"/>
          </a:xfrm>
          <a:prstGeom prst="rect">
            <a:avLst/>
          </a:prstGeom>
        </p:spPr>
        <p:txBody>
          <a:bodyPr wrap="square">
            <a:spAutoFit/>
          </a:bodyPr>
          <a:lstStyle/>
          <a:p>
            <a:pPr algn="just">
              <a:lnSpc>
                <a:spcPct val="115000"/>
              </a:lnSpc>
              <a:spcAft>
                <a:spcPts val="1000"/>
              </a:spcAft>
            </a:pPr>
            <a:r>
              <a:rPr lang="nl-NL" sz="2400" dirty="0">
                <a:latin typeface="Times New Roman"/>
                <a:ea typeface="Times New Roman"/>
                <a:cs typeface="Times New Roman"/>
              </a:rPr>
              <a:t>- Tư thế, hành động:</a:t>
            </a:r>
            <a:endParaRPr lang="en-US" sz="2400" dirty="0">
              <a:latin typeface="Times New Roman"/>
              <a:ea typeface="Calibri"/>
              <a:cs typeface="Times New Roman"/>
            </a:endParaRPr>
          </a:p>
          <a:p>
            <a:pPr algn="just">
              <a:lnSpc>
                <a:spcPct val="115000"/>
              </a:lnSpc>
              <a:spcAft>
                <a:spcPts val="1000"/>
              </a:spcAft>
            </a:pPr>
            <a:r>
              <a:rPr lang="nl-NL" sz="2400" dirty="0">
                <a:latin typeface="Times New Roman"/>
                <a:ea typeface="Times New Roman"/>
                <a:cs typeface="Times New Roman"/>
              </a:rPr>
              <a:t>+ phi thẳng đến nơi có giặc</a:t>
            </a:r>
            <a:endParaRPr lang="en-US" sz="2400" dirty="0">
              <a:latin typeface="Times New Roman"/>
              <a:ea typeface="Calibri"/>
              <a:cs typeface="Times New Roman"/>
            </a:endParaRPr>
          </a:p>
          <a:p>
            <a:pPr algn="just">
              <a:lnSpc>
                <a:spcPct val="115000"/>
              </a:lnSpc>
              <a:spcAft>
                <a:spcPts val="1000"/>
              </a:spcAft>
            </a:pPr>
            <a:r>
              <a:rPr lang="nl-NL" sz="2400" dirty="0">
                <a:latin typeface="Times New Roman"/>
                <a:ea typeface="Times New Roman"/>
                <a:cs typeface="Times New Roman"/>
              </a:rPr>
              <a:t>+ Đón đầu, giết hết lớp này đến lớp khác</a:t>
            </a:r>
            <a:endParaRPr lang="en-US" sz="2400" dirty="0">
              <a:latin typeface="Times New Roman"/>
              <a:ea typeface="Calibri"/>
              <a:cs typeface="Times New Roman"/>
            </a:endParaRPr>
          </a:p>
          <a:p>
            <a:pPr algn="just">
              <a:lnSpc>
                <a:spcPct val="115000"/>
              </a:lnSpc>
              <a:spcAft>
                <a:spcPts val="1000"/>
              </a:spcAft>
            </a:pPr>
            <a:r>
              <a:rPr lang="nl-NL" sz="2400" dirty="0">
                <a:latin typeface="Times New Roman"/>
                <a:ea typeface="Times New Roman"/>
                <a:cs typeface="Times New Roman"/>
                <a:sym typeface="Wingdings"/>
              </a:rPr>
              <a:t></a:t>
            </a:r>
            <a:r>
              <a:rPr lang="nl-NL" sz="2400" dirty="0">
                <a:latin typeface="Times New Roman"/>
                <a:ea typeface="Times New Roman"/>
                <a:cs typeface="Times New Roman"/>
              </a:rPr>
              <a:t> Sự oai phong, lẫm liệt, sức mạnh không thể địch nổi của tráng sĩ</a:t>
            </a:r>
            <a:endParaRPr lang="en-US" sz="2400" dirty="0">
              <a:latin typeface="Times New Roman"/>
              <a:ea typeface="Calibri"/>
              <a:cs typeface="Times New Roman"/>
            </a:endParaRPr>
          </a:p>
          <a:p>
            <a:pPr algn="just">
              <a:lnSpc>
                <a:spcPct val="115000"/>
              </a:lnSpc>
              <a:spcAft>
                <a:spcPts val="1000"/>
              </a:spcAft>
            </a:pPr>
            <a:r>
              <a:rPr lang="nl-NL" sz="2400" dirty="0">
                <a:latin typeface="Times New Roman"/>
                <a:ea typeface="Times New Roman"/>
                <a:cs typeface="Times New Roman"/>
              </a:rPr>
              <a:t>- Khi roi sắt gẫy, tráng sĩ nhổi bụi tre quật vào giặc</a:t>
            </a:r>
            <a:endParaRPr lang="en-US" sz="2400" dirty="0">
              <a:latin typeface="Times New Roman"/>
              <a:ea typeface="Calibri"/>
              <a:cs typeface="Times New Roman"/>
            </a:endParaRPr>
          </a:p>
          <a:p>
            <a:pPr algn="just">
              <a:lnSpc>
                <a:spcPct val="115000"/>
              </a:lnSpc>
              <a:spcAft>
                <a:spcPts val="1000"/>
              </a:spcAft>
            </a:pPr>
            <a:r>
              <a:rPr lang="nl-NL" sz="2400" dirty="0">
                <a:latin typeface="Times New Roman"/>
                <a:ea typeface="Times New Roman"/>
                <a:cs typeface="Times New Roman"/>
              </a:rPr>
              <a:t>-</a:t>
            </a:r>
            <a:r>
              <a:rPr lang="fr-FR" sz="2400" dirty="0" err="1">
                <a:solidFill>
                  <a:srgbClr val="000000"/>
                </a:solidFill>
                <a:latin typeface="Times New Roman"/>
                <a:ea typeface="Times New Roman"/>
                <a:cs typeface="Times New Roman"/>
              </a:rPr>
              <a:t>Giặc</a:t>
            </a:r>
            <a:r>
              <a:rPr lang="fr-FR" sz="2400" dirty="0">
                <a:solidFill>
                  <a:srgbClr val="000000"/>
                </a:solidFill>
                <a:latin typeface="Times New Roman"/>
                <a:ea typeface="Times New Roman"/>
                <a:cs typeface="Times New Roman"/>
              </a:rPr>
              <a:t> tan, </a:t>
            </a:r>
            <a:r>
              <a:rPr lang="fr-FR" sz="2400" dirty="0" err="1">
                <a:solidFill>
                  <a:srgbClr val="000000"/>
                </a:solidFill>
                <a:latin typeface="Times New Roman"/>
                <a:ea typeface="Times New Roman"/>
                <a:cs typeface="Times New Roman"/>
              </a:rPr>
              <a:t>Gióng</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cưỡi</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ngựa</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bay</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về</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trời</a:t>
            </a:r>
            <a:r>
              <a:rPr lang="fr-FR" sz="2400" dirty="0">
                <a:solidFill>
                  <a:srgbClr val="000000"/>
                </a:solidFill>
                <a:latin typeface="Times New Roman"/>
                <a:ea typeface="Times New Roman"/>
                <a:cs typeface="Times New Roman"/>
              </a:rPr>
              <a:t>.</a:t>
            </a:r>
            <a:endParaRPr lang="en-US" sz="2400" dirty="0">
              <a:effectLst/>
              <a:latin typeface="Times New Roman"/>
              <a:ea typeface="Calibri"/>
              <a:cs typeface="Times New Roman"/>
            </a:endParaRPr>
          </a:p>
        </p:txBody>
      </p:sp>
      <p:sp>
        <p:nvSpPr>
          <p:cNvPr id="4" name="Rectangle 3"/>
          <p:cNvSpPr/>
          <p:nvPr/>
        </p:nvSpPr>
        <p:spPr>
          <a:xfrm>
            <a:off x="64140" y="4724514"/>
            <a:ext cx="3482043" cy="461665"/>
          </a:xfrm>
          <a:prstGeom prst="rect">
            <a:avLst/>
          </a:prstGeom>
        </p:spPr>
        <p:txBody>
          <a:bodyPr wrap="none">
            <a:spAutoFit/>
          </a:bodyPr>
          <a:lstStyle/>
          <a:p>
            <a:r>
              <a:rPr lang="fr-FR" sz="2400" b="1" dirty="0">
                <a:solidFill>
                  <a:srgbClr val="000000"/>
                </a:solidFill>
                <a:latin typeface="Times New Roman"/>
                <a:ea typeface="Times New Roman"/>
              </a:rPr>
              <a:t>4. </a:t>
            </a:r>
            <a:r>
              <a:rPr lang="fr-FR" sz="2400" b="1" dirty="0" err="1">
                <a:solidFill>
                  <a:srgbClr val="000000"/>
                </a:solidFill>
                <a:latin typeface="Times New Roman"/>
                <a:ea typeface="Times New Roman"/>
              </a:rPr>
              <a:t>Những</a:t>
            </a:r>
            <a:r>
              <a:rPr lang="fr-FR" sz="2400" b="1" dirty="0">
                <a:solidFill>
                  <a:srgbClr val="000000"/>
                </a:solidFill>
                <a:latin typeface="Times New Roman"/>
                <a:ea typeface="Times New Roman"/>
              </a:rPr>
              <a:t> </a:t>
            </a:r>
            <a:r>
              <a:rPr lang="fr-FR" sz="2400" b="1" dirty="0" err="1">
                <a:solidFill>
                  <a:srgbClr val="000000"/>
                </a:solidFill>
                <a:latin typeface="Times New Roman"/>
                <a:ea typeface="Times New Roman"/>
              </a:rPr>
              <a:t>dấu</a:t>
            </a:r>
            <a:r>
              <a:rPr lang="fr-FR" sz="2400" b="1" dirty="0">
                <a:solidFill>
                  <a:srgbClr val="000000"/>
                </a:solidFill>
                <a:latin typeface="Times New Roman"/>
                <a:ea typeface="Times New Roman"/>
              </a:rPr>
              <a:t> </a:t>
            </a:r>
            <a:r>
              <a:rPr lang="fr-FR" sz="2400" b="1" dirty="0" err="1">
                <a:solidFill>
                  <a:srgbClr val="000000"/>
                </a:solidFill>
                <a:latin typeface="Times New Roman"/>
                <a:ea typeface="Times New Roman"/>
              </a:rPr>
              <a:t>tích</a:t>
            </a:r>
            <a:r>
              <a:rPr lang="fr-FR" sz="2400" b="1" dirty="0">
                <a:solidFill>
                  <a:srgbClr val="000000"/>
                </a:solidFill>
                <a:latin typeface="Times New Roman"/>
                <a:ea typeface="Times New Roman"/>
              </a:rPr>
              <a:t> </a:t>
            </a:r>
            <a:r>
              <a:rPr lang="fr-FR" sz="2400" b="1" dirty="0" err="1">
                <a:solidFill>
                  <a:srgbClr val="000000"/>
                </a:solidFill>
                <a:latin typeface="Times New Roman"/>
                <a:ea typeface="Times New Roman"/>
              </a:rPr>
              <a:t>còn</a:t>
            </a:r>
            <a:r>
              <a:rPr lang="fr-FR" sz="2400" b="1" dirty="0">
                <a:solidFill>
                  <a:srgbClr val="000000"/>
                </a:solidFill>
                <a:latin typeface="Times New Roman"/>
                <a:ea typeface="Times New Roman"/>
              </a:rPr>
              <a:t> </a:t>
            </a:r>
            <a:r>
              <a:rPr lang="fr-FR" sz="2400" b="1" dirty="0" err="1">
                <a:solidFill>
                  <a:srgbClr val="000000"/>
                </a:solidFill>
                <a:latin typeface="Times New Roman"/>
                <a:ea typeface="Times New Roman"/>
              </a:rPr>
              <a:t>lại</a:t>
            </a:r>
            <a:endParaRPr lang="en-US" sz="2400" dirty="0"/>
          </a:p>
        </p:txBody>
      </p:sp>
      <p:pic>
        <p:nvPicPr>
          <p:cNvPr id="8" name="Picture 17" descr="Picture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8171396">
            <a:off x="5767197" y="1421126"/>
            <a:ext cx="593725" cy="629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22748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4446" y="0"/>
            <a:ext cx="3323492" cy="2095500"/>
          </a:xfrm>
          <a:prstGeom prst="rect">
            <a:avLst/>
          </a:prstGeom>
        </p:spPr>
      </p:pic>
      <p:pic>
        <p:nvPicPr>
          <p:cNvPr id="3" name="Picture 2"/>
          <p:cNvPicPr>
            <a:picLocks noChangeAspect="1"/>
          </p:cNvPicPr>
          <p:nvPr/>
        </p:nvPicPr>
        <p:blipFill>
          <a:blip r:embed="rId3"/>
          <a:stretch>
            <a:fillRect/>
          </a:stretch>
        </p:blipFill>
        <p:spPr>
          <a:xfrm>
            <a:off x="307733" y="2244969"/>
            <a:ext cx="3235569" cy="2095500"/>
          </a:xfrm>
          <a:prstGeom prst="rect">
            <a:avLst/>
          </a:prstGeom>
        </p:spPr>
      </p:pic>
      <p:pic>
        <p:nvPicPr>
          <p:cNvPr id="1026" name="Picture 2" descr="http://suckhoemoitruong.com.vn/Images/image/1A/T5/16-05-2017/dau-chan-ngua-sat-thanh-giong-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7786" y="0"/>
            <a:ext cx="5125915" cy="282526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Desktop\big2137118261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733" y="4490019"/>
            <a:ext cx="3235569" cy="236806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ular Callout 3"/>
          <p:cNvSpPr/>
          <p:nvPr/>
        </p:nvSpPr>
        <p:spPr>
          <a:xfrm>
            <a:off x="3859863" y="3203411"/>
            <a:ext cx="4932485" cy="227427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Những</a:t>
            </a:r>
            <a:r>
              <a:rPr lang="en-US" sz="3200" b="1" dirty="0">
                <a:solidFill>
                  <a:srgbClr val="FFFF00"/>
                </a:solidFill>
                <a:latin typeface="Times New Roman" pitchFamily="18" charset="0"/>
                <a:cs typeface="Times New Roman" pitchFamily="18" charset="0"/>
              </a:rPr>
              <a:t> chi </a:t>
            </a:r>
            <a:r>
              <a:rPr lang="en-US" sz="3200" b="1" dirty="0" err="1">
                <a:solidFill>
                  <a:srgbClr val="FFFF00"/>
                </a:solidFill>
                <a:latin typeface="Times New Roman" pitchFamily="18" charset="0"/>
                <a:cs typeface="Times New Roman" pitchFamily="18" charset="0"/>
              </a:rPr>
              <a:t>tiết</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dấu</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vết</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còn</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lại</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của</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Gióng</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có</a:t>
            </a:r>
            <a:r>
              <a:rPr lang="en-US" sz="3200" b="1" dirty="0">
                <a:solidFill>
                  <a:srgbClr val="FFFF00"/>
                </a:solidFill>
                <a:latin typeface="Times New Roman" pitchFamily="18" charset="0"/>
                <a:cs typeface="Times New Roman" pitchFamily="18" charset="0"/>
              </a:rPr>
              <a:t> ý </a:t>
            </a:r>
            <a:r>
              <a:rPr lang="en-US" sz="3200" b="1" dirty="0" err="1">
                <a:solidFill>
                  <a:srgbClr val="FFFF00"/>
                </a:solidFill>
                <a:latin typeface="Times New Roman" pitchFamily="18" charset="0"/>
                <a:cs typeface="Times New Roman" pitchFamily="18" charset="0"/>
              </a:rPr>
              <a:t>nghĩa</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gì</a:t>
            </a:r>
            <a:r>
              <a:rPr lang="en-US" sz="3200" b="1" dirty="0">
                <a:solidFill>
                  <a:srgbClr val="FFFF00"/>
                </a:solidFill>
                <a:latin typeface="Times New Roman" pitchFamily="18" charset="0"/>
                <a:cs typeface="Times New Roman" pitchFamily="18" charset="0"/>
              </a:rPr>
              <a:t>?</a:t>
            </a:r>
          </a:p>
        </p:txBody>
      </p:sp>
    </p:spTree>
    <p:extLst>
      <p:ext uri="{BB962C8B-B14F-4D97-AF65-F5344CB8AC3E}">
        <p14:creationId xmlns:p14="http://schemas.microsoft.com/office/powerpoint/2010/main" val="19396845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27"/>
                                        </p:tgtEl>
                                        <p:attrNameLst>
                                          <p:attrName>style.visibility</p:attrName>
                                        </p:attrNameLst>
                                      </p:cBhvr>
                                      <p:to>
                                        <p:strVal val="visible"/>
                                      </p:to>
                                    </p:set>
                                    <p:anim calcmode="lin" valueType="num">
                                      <p:cBhvr additive="base">
                                        <p:cTn id="31" dur="500" fill="hold"/>
                                        <p:tgtEl>
                                          <p:spTgt spid="1027"/>
                                        </p:tgtEl>
                                        <p:attrNameLst>
                                          <p:attrName>ppt_x</p:attrName>
                                        </p:attrNameLst>
                                      </p:cBhvr>
                                      <p:tavLst>
                                        <p:tav tm="0">
                                          <p:val>
                                            <p:strVal val="#ppt_x"/>
                                          </p:val>
                                        </p:tav>
                                        <p:tav tm="100000">
                                          <p:val>
                                            <p:strVal val="#ppt_x"/>
                                          </p:val>
                                        </p:tav>
                                      </p:tavLst>
                                    </p:anim>
                                    <p:anim calcmode="lin" valueType="num">
                                      <p:cBhvr additive="base">
                                        <p:cTn id="32"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4446" y="0"/>
            <a:ext cx="3323492" cy="2095500"/>
          </a:xfrm>
          <a:prstGeom prst="rect">
            <a:avLst/>
          </a:prstGeom>
        </p:spPr>
      </p:pic>
      <p:pic>
        <p:nvPicPr>
          <p:cNvPr id="3" name="Picture 2"/>
          <p:cNvPicPr>
            <a:picLocks noChangeAspect="1"/>
          </p:cNvPicPr>
          <p:nvPr/>
        </p:nvPicPr>
        <p:blipFill>
          <a:blip r:embed="rId3"/>
          <a:stretch>
            <a:fillRect/>
          </a:stretch>
        </p:blipFill>
        <p:spPr>
          <a:xfrm>
            <a:off x="307733" y="2244969"/>
            <a:ext cx="3235569" cy="2095500"/>
          </a:xfrm>
          <a:prstGeom prst="rect">
            <a:avLst/>
          </a:prstGeom>
        </p:spPr>
      </p:pic>
      <p:pic>
        <p:nvPicPr>
          <p:cNvPr id="1026" name="Picture 2" descr="http://suckhoemoitruong.com.vn/Images/image/1A/T5/16-05-2017/dau-chan-ngua-sat-thanh-giong-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7767" y="0"/>
            <a:ext cx="5125915" cy="282526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Desktop\big2137118261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733" y="4489981"/>
            <a:ext cx="3235569" cy="236806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ular Callout 3"/>
          <p:cNvSpPr/>
          <p:nvPr/>
        </p:nvSpPr>
        <p:spPr>
          <a:xfrm>
            <a:off x="3859824" y="3203334"/>
            <a:ext cx="5213838" cy="2470638"/>
          </a:xfrm>
          <a:prstGeom prst="wedgeRoundRectCallou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solidFill>
                  <a:prstClr val="black"/>
                </a:solidFill>
                <a:latin typeface="Times New Roman" pitchFamily="18" charset="0"/>
                <a:cs typeface="Times New Roman" pitchFamily="18" charset="0"/>
              </a:rPr>
              <a:t>Quan</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niệm</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thái</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độ</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của</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nhân</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Sự</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biết</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ơn</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trân</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trọng</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đối</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với</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người</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anh</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hùng</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dân</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tộc</a:t>
            </a:r>
            <a:endParaRPr lang="en-US" sz="2800" b="1" dirty="0">
              <a:solidFill>
                <a:prstClr val="black"/>
              </a:solidFill>
              <a:latin typeface="Times New Roman" pitchFamily="18" charset="0"/>
              <a:cs typeface="Times New Roman" pitchFamily="18" charset="0"/>
            </a:endParaRPr>
          </a:p>
          <a:p>
            <a:r>
              <a:rPr lang="en-US" sz="2800" b="1" dirty="0">
                <a:solidFill>
                  <a:prstClr val="black"/>
                </a:solidFill>
                <a:latin typeface="Times New Roman" pitchFamily="18" charset="0"/>
                <a:cs typeface="Times New Roman" pitchFamily="18" charset="0"/>
              </a:rPr>
              <a:t>&gt; </a:t>
            </a:r>
            <a:r>
              <a:rPr lang="en-US" sz="2800" b="1" dirty="0" err="1">
                <a:solidFill>
                  <a:prstClr val="black"/>
                </a:solidFill>
                <a:latin typeface="Times New Roman" pitchFamily="18" charset="0"/>
                <a:cs typeface="Times New Roman" pitchFamily="18" charset="0"/>
              </a:rPr>
              <a:t>Sức</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sống</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của</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truyền</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thuyết</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Thánh</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Gióng</a:t>
            </a:r>
            <a:r>
              <a:rPr lang="en-US" sz="2800" b="1" dirty="0">
                <a:solidFill>
                  <a:prstClr val="black"/>
                </a:solidFill>
                <a:latin typeface="Times New Roman" pitchFamily="18" charset="0"/>
                <a:cs typeface="Times New Roman" pitchFamily="18" charset="0"/>
              </a:rPr>
              <a:t>.</a:t>
            </a:r>
          </a:p>
        </p:txBody>
      </p:sp>
    </p:spTree>
    <p:extLst>
      <p:ext uri="{BB962C8B-B14F-4D97-AF65-F5344CB8AC3E}">
        <p14:creationId xmlns:p14="http://schemas.microsoft.com/office/powerpoint/2010/main" val="688599753"/>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que 5"/>
          <p:cNvSpPr/>
          <p:nvPr/>
        </p:nvSpPr>
        <p:spPr>
          <a:xfrm>
            <a:off x="2590800" y="467"/>
            <a:ext cx="5715000" cy="533383"/>
          </a:xfrm>
          <a:prstGeom prst="plaqu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FF0000"/>
                </a:solidFill>
                <a:latin typeface="Times New Roman" pitchFamily="18" charset="0"/>
                <a:cs typeface="Times New Roman" pitchFamily="18" charset="0"/>
              </a:rPr>
              <a:t>Tiết</a:t>
            </a:r>
            <a:r>
              <a:rPr lang="en-US" sz="2400" b="1" dirty="0" smtClean="0">
                <a:solidFill>
                  <a:srgbClr val="FF0000"/>
                </a:solidFill>
                <a:latin typeface="Times New Roman" pitchFamily="18" charset="0"/>
                <a:cs typeface="Times New Roman" pitchFamily="18" charset="0"/>
              </a:rPr>
              <a:t> 73-74: </a:t>
            </a:r>
            <a:r>
              <a:rPr lang="en-US" sz="2400" b="1" dirty="0" err="1" smtClean="0">
                <a:solidFill>
                  <a:srgbClr val="FF0000"/>
                </a:solidFill>
                <a:latin typeface="Times New Roman" pitchFamily="18" charset="0"/>
                <a:cs typeface="Times New Roman" pitchFamily="18" charset="0"/>
              </a:rPr>
              <a:t>Văn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bản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Thánh</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Gióng</a:t>
            </a:r>
            <a:r>
              <a:rPr lang="en-US" sz="2400" b="1" dirty="0" smtClean="0">
                <a:solidFill>
                  <a:srgbClr val="FF0000"/>
                </a:solidFill>
                <a:latin typeface="Times New Roman" pitchFamily="18" charset="0"/>
                <a:cs typeface="Times New Roman" pitchFamily="18" charset="0"/>
              </a:rPr>
              <a:t>  </a:t>
            </a:r>
            <a:endParaRPr lang="en-US" sz="2400" dirty="0">
              <a:solidFill>
                <a:srgbClr val="FF0000"/>
              </a:solidFill>
              <a:latin typeface="Times New Roman" pitchFamily="18" charset="0"/>
              <a:cs typeface="Times New Roman" pitchFamily="18" charset="0"/>
            </a:endParaRPr>
          </a:p>
        </p:txBody>
      </p:sp>
      <p:sp>
        <p:nvSpPr>
          <p:cNvPr id="4" name="Rectangle 3"/>
          <p:cNvSpPr/>
          <p:nvPr/>
        </p:nvSpPr>
        <p:spPr>
          <a:xfrm>
            <a:off x="20" y="838240"/>
            <a:ext cx="3482043" cy="461665"/>
          </a:xfrm>
          <a:prstGeom prst="rect">
            <a:avLst/>
          </a:prstGeom>
        </p:spPr>
        <p:txBody>
          <a:bodyPr wrap="none">
            <a:spAutoFit/>
          </a:bodyPr>
          <a:lstStyle/>
          <a:p>
            <a:r>
              <a:rPr lang="fr-FR" sz="2400" b="1" dirty="0">
                <a:solidFill>
                  <a:srgbClr val="000000"/>
                </a:solidFill>
                <a:latin typeface="Times New Roman"/>
                <a:ea typeface="Times New Roman"/>
              </a:rPr>
              <a:t>4. </a:t>
            </a:r>
            <a:r>
              <a:rPr lang="fr-FR" sz="2400" b="1" dirty="0" err="1">
                <a:solidFill>
                  <a:srgbClr val="000000"/>
                </a:solidFill>
                <a:latin typeface="Times New Roman"/>
                <a:ea typeface="Times New Roman"/>
              </a:rPr>
              <a:t>Những</a:t>
            </a:r>
            <a:r>
              <a:rPr lang="fr-FR" sz="2400" b="1" dirty="0">
                <a:solidFill>
                  <a:srgbClr val="000000"/>
                </a:solidFill>
                <a:latin typeface="Times New Roman"/>
                <a:ea typeface="Times New Roman"/>
              </a:rPr>
              <a:t> </a:t>
            </a:r>
            <a:r>
              <a:rPr lang="fr-FR" sz="2400" b="1" dirty="0" err="1">
                <a:solidFill>
                  <a:srgbClr val="000000"/>
                </a:solidFill>
                <a:latin typeface="Times New Roman"/>
                <a:ea typeface="Times New Roman"/>
              </a:rPr>
              <a:t>dấu</a:t>
            </a:r>
            <a:r>
              <a:rPr lang="fr-FR" sz="2400" b="1" dirty="0">
                <a:solidFill>
                  <a:srgbClr val="000000"/>
                </a:solidFill>
                <a:latin typeface="Times New Roman"/>
                <a:ea typeface="Times New Roman"/>
              </a:rPr>
              <a:t> </a:t>
            </a:r>
            <a:r>
              <a:rPr lang="fr-FR" sz="2400" b="1" dirty="0" err="1">
                <a:solidFill>
                  <a:srgbClr val="000000"/>
                </a:solidFill>
                <a:latin typeface="Times New Roman"/>
                <a:ea typeface="Times New Roman"/>
              </a:rPr>
              <a:t>tích</a:t>
            </a:r>
            <a:r>
              <a:rPr lang="fr-FR" sz="2400" b="1" dirty="0">
                <a:solidFill>
                  <a:srgbClr val="000000"/>
                </a:solidFill>
                <a:latin typeface="Times New Roman"/>
                <a:ea typeface="Times New Roman"/>
              </a:rPr>
              <a:t> </a:t>
            </a:r>
            <a:r>
              <a:rPr lang="fr-FR" sz="2400" b="1" dirty="0" err="1">
                <a:solidFill>
                  <a:srgbClr val="000000"/>
                </a:solidFill>
                <a:latin typeface="Times New Roman"/>
                <a:ea typeface="Times New Roman"/>
              </a:rPr>
              <a:t>còn</a:t>
            </a:r>
            <a:r>
              <a:rPr lang="fr-FR" sz="2400" b="1" dirty="0">
                <a:solidFill>
                  <a:srgbClr val="000000"/>
                </a:solidFill>
                <a:latin typeface="Times New Roman"/>
                <a:ea typeface="Times New Roman"/>
              </a:rPr>
              <a:t> </a:t>
            </a:r>
            <a:r>
              <a:rPr lang="fr-FR" sz="2400" b="1" dirty="0" err="1">
                <a:solidFill>
                  <a:srgbClr val="000000"/>
                </a:solidFill>
                <a:latin typeface="Times New Roman"/>
                <a:ea typeface="Times New Roman"/>
              </a:rPr>
              <a:t>lại</a:t>
            </a:r>
            <a:endParaRPr lang="en-US" sz="2400" dirty="0">
              <a:solidFill>
                <a:prstClr val="black"/>
              </a:solidFill>
            </a:endParaRPr>
          </a:p>
        </p:txBody>
      </p:sp>
      <p:sp>
        <p:nvSpPr>
          <p:cNvPr id="5" name="Rectangle 4"/>
          <p:cNvSpPr/>
          <p:nvPr/>
        </p:nvSpPr>
        <p:spPr>
          <a:xfrm>
            <a:off x="37515" y="1565889"/>
            <a:ext cx="9106486" cy="4259628"/>
          </a:xfrm>
          <a:prstGeom prst="rect">
            <a:avLst/>
          </a:prstGeom>
        </p:spPr>
        <p:txBody>
          <a:bodyPr wrap="square">
            <a:spAutoFit/>
          </a:bodyPr>
          <a:lstStyle/>
          <a:p>
            <a:pPr algn="just">
              <a:lnSpc>
                <a:spcPct val="115000"/>
              </a:lnSpc>
              <a:spcAft>
                <a:spcPts val="1000"/>
              </a:spcAft>
            </a:pP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Đền</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thờ</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Phù</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Đổng</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Thiên</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Vương</a:t>
            </a:r>
            <a:endParaRPr lang="en-US" sz="2400" dirty="0">
              <a:solidFill>
                <a:prstClr val="black"/>
              </a:solidFill>
              <a:latin typeface="Times New Roman"/>
              <a:ea typeface="Calibri"/>
              <a:cs typeface="Times New Roman"/>
            </a:endParaRPr>
          </a:p>
          <a:p>
            <a:pPr algn="just">
              <a:lnSpc>
                <a:spcPct val="115000"/>
              </a:lnSpc>
              <a:spcAft>
                <a:spcPts val="1000"/>
              </a:spcAft>
            </a:pP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Bụi</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tre</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đằng</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ngà</a:t>
            </a:r>
            <a:endParaRPr lang="en-US" sz="2400" dirty="0">
              <a:solidFill>
                <a:prstClr val="black"/>
              </a:solidFill>
              <a:latin typeface="Times New Roman"/>
              <a:ea typeface="Calibri"/>
              <a:cs typeface="Times New Roman"/>
            </a:endParaRPr>
          </a:p>
          <a:p>
            <a:pPr algn="just">
              <a:lnSpc>
                <a:spcPct val="115000"/>
              </a:lnSpc>
              <a:spcAft>
                <a:spcPts val="1000"/>
              </a:spcAft>
            </a:pP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Ao</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hồ</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liên</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tiếp</a:t>
            </a:r>
            <a:endParaRPr lang="en-US" sz="2400" dirty="0">
              <a:solidFill>
                <a:prstClr val="black"/>
              </a:solidFill>
              <a:latin typeface="Times New Roman"/>
              <a:ea typeface="Calibri"/>
              <a:cs typeface="Times New Roman"/>
            </a:endParaRPr>
          </a:p>
          <a:p>
            <a:pPr algn="just">
              <a:lnSpc>
                <a:spcPct val="115000"/>
              </a:lnSpc>
              <a:spcAft>
                <a:spcPts val="1000"/>
              </a:spcAft>
            </a:pP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Làng</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Cháy</a:t>
            </a:r>
            <a:endParaRPr lang="en-US" sz="2400" dirty="0">
              <a:solidFill>
                <a:prstClr val="black"/>
              </a:solidFill>
              <a:latin typeface="Times New Roman"/>
              <a:ea typeface="Calibri"/>
              <a:cs typeface="Times New Roman"/>
            </a:endParaRPr>
          </a:p>
          <a:p>
            <a:pPr algn="just">
              <a:lnSpc>
                <a:spcPct val="115000"/>
              </a:lnSpc>
              <a:spcAft>
                <a:spcPts val="1000"/>
              </a:spcAft>
            </a:pPr>
            <a:r>
              <a:rPr lang="fr-FR" sz="2400" dirty="0">
                <a:solidFill>
                  <a:srgbClr val="000000"/>
                </a:solidFill>
                <a:latin typeface="Times New Roman"/>
                <a:ea typeface="Times New Roman"/>
                <a:cs typeface="Times New Roman"/>
                <a:sym typeface="Wingdings"/>
              </a:rPr>
              <a:t></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Thể</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hiện</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sự</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trân</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trọng</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biết</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ơn</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niềm</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tự</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hào</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và</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ước</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muốn</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về</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một</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người</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anh</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hùng</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cứu</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nước</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giúp</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dân</a:t>
            </a:r>
            <a:r>
              <a:rPr lang="fr-FR" sz="2400" dirty="0">
                <a:solidFill>
                  <a:srgbClr val="000000"/>
                </a:solidFill>
                <a:latin typeface="Times New Roman"/>
                <a:ea typeface="Times New Roman"/>
                <a:cs typeface="Times New Roman"/>
              </a:rPr>
              <a:t>.</a:t>
            </a:r>
            <a:endParaRPr lang="en-US" sz="2400" dirty="0">
              <a:solidFill>
                <a:prstClr val="black"/>
              </a:solidFill>
              <a:latin typeface="Times New Roman"/>
              <a:ea typeface="Calibri"/>
              <a:cs typeface="Times New Roman"/>
            </a:endParaRPr>
          </a:p>
          <a:p>
            <a:pPr algn="just">
              <a:lnSpc>
                <a:spcPct val="115000"/>
              </a:lnSpc>
              <a:spcAft>
                <a:spcPts val="1000"/>
              </a:spcAft>
            </a:pPr>
            <a:r>
              <a:rPr lang="fr-FR" sz="2400" dirty="0">
                <a:solidFill>
                  <a:prstClr val="black"/>
                </a:solidFill>
                <a:latin typeface="Times New Roman"/>
                <a:ea typeface="Times New Roman"/>
                <a:cs typeface="Times New Roman"/>
              </a:rPr>
              <a:t> </a:t>
            </a:r>
            <a:endParaRPr lang="en-US" sz="2400" dirty="0">
              <a:solidFill>
                <a:prstClr val="black"/>
              </a:solidFill>
              <a:latin typeface="Times New Roman"/>
              <a:ea typeface="Calibri"/>
              <a:cs typeface="Times New Roman"/>
            </a:endParaRPr>
          </a:p>
          <a:p>
            <a:pPr algn="just">
              <a:lnSpc>
                <a:spcPct val="115000"/>
              </a:lnSpc>
              <a:spcAft>
                <a:spcPts val="1000"/>
              </a:spcAft>
            </a:pPr>
            <a:r>
              <a:rPr lang="fr-FR" sz="2400" dirty="0">
                <a:solidFill>
                  <a:prstClr val="black"/>
                </a:solidFill>
                <a:latin typeface="Times New Roman"/>
                <a:ea typeface="Times New Roman"/>
                <a:cs typeface="Times New Roman"/>
              </a:rPr>
              <a:t> </a:t>
            </a:r>
            <a:endParaRPr lang="en-US" sz="2400" dirty="0">
              <a:solidFill>
                <a:prstClr val="black"/>
              </a:solidFill>
              <a:latin typeface="Times New Roman"/>
              <a:ea typeface="Calibri"/>
              <a:cs typeface="Times New Roman"/>
            </a:endParaRPr>
          </a:p>
        </p:txBody>
      </p:sp>
      <p:pic>
        <p:nvPicPr>
          <p:cNvPr id="7" name="Picture 17" descr="Picture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8171396">
            <a:off x="4547996" y="828473"/>
            <a:ext cx="593725" cy="629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12019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que 2"/>
          <p:cNvSpPr/>
          <p:nvPr/>
        </p:nvSpPr>
        <p:spPr>
          <a:xfrm>
            <a:off x="219075" y="156536"/>
            <a:ext cx="2076450" cy="605464"/>
          </a:xfrm>
          <a:prstGeom prst="plaque">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defRPr/>
            </a:pPr>
            <a:r>
              <a:rPr lang="en-US" sz="2800" b="1" dirty="0" err="1" smtClean="0">
                <a:solidFill>
                  <a:prstClr val="black"/>
                </a:solidFill>
                <a:latin typeface="Times New Roman" panose="02020603050405020304" pitchFamily="18" charset="0"/>
                <a:ea typeface="Times New Roman" panose="02020603050405020304" pitchFamily="18" charset="0"/>
              </a:rPr>
              <a:t>Tổng</a:t>
            </a:r>
            <a:r>
              <a:rPr lang="en-US" sz="2800" b="1" dirty="0" smtClean="0">
                <a:solidFill>
                  <a:prstClr val="black"/>
                </a:solidFill>
                <a:latin typeface="Times New Roman" panose="02020603050405020304" pitchFamily="18" charset="0"/>
                <a:ea typeface="Times New Roman" panose="02020603050405020304" pitchFamily="18" charset="0"/>
              </a:rPr>
              <a:t> </a:t>
            </a:r>
            <a:r>
              <a:rPr lang="en-US" sz="2800" b="1" dirty="0" err="1" smtClean="0">
                <a:solidFill>
                  <a:prstClr val="black"/>
                </a:solidFill>
                <a:latin typeface="Times New Roman" panose="02020603050405020304" pitchFamily="18" charset="0"/>
                <a:ea typeface="Times New Roman" panose="02020603050405020304" pitchFamily="18" charset="0"/>
              </a:rPr>
              <a:t>kết</a:t>
            </a:r>
            <a:endParaRPr lang="en-US" sz="2800" b="1" dirty="0">
              <a:solidFill>
                <a:prstClr val="black"/>
              </a:solidFill>
              <a:latin typeface="Times New Roman" panose="02020603050405020304" pitchFamily="18" charset="0"/>
              <a:ea typeface="Times New Roman" panose="02020603050405020304" pitchFamily="18" charset="0"/>
            </a:endParaRPr>
          </a:p>
        </p:txBody>
      </p:sp>
      <p:sp>
        <p:nvSpPr>
          <p:cNvPr id="4" name="Rounded Rectangle 3"/>
          <p:cNvSpPr/>
          <p:nvPr/>
        </p:nvSpPr>
        <p:spPr>
          <a:xfrm>
            <a:off x="1085851" y="1905000"/>
            <a:ext cx="3190875" cy="41402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defRPr/>
            </a:pPr>
            <a:r>
              <a:rPr lang="en-US" sz="3200" b="1" i="1" dirty="0" err="1" smtClean="0">
                <a:solidFill>
                  <a:srgbClr val="172103"/>
                </a:solidFill>
                <a:latin typeface="Times New Roman" panose="02020603050405020304" pitchFamily="18" charset="0"/>
                <a:ea typeface="Times New Roman" panose="02020603050405020304" pitchFamily="18" charset="0"/>
              </a:rPr>
              <a:t>Câu</a:t>
            </a:r>
            <a:r>
              <a:rPr lang="en-US" sz="3200" b="1" i="1" dirty="0" smtClean="0">
                <a:solidFill>
                  <a:srgbClr val="172103"/>
                </a:solidFill>
                <a:latin typeface="Times New Roman" panose="02020603050405020304" pitchFamily="18" charset="0"/>
                <a:ea typeface="Times New Roman" panose="02020603050405020304" pitchFamily="18" charset="0"/>
              </a:rPr>
              <a:t> 1. </a:t>
            </a:r>
            <a:r>
              <a:rPr lang="en-US" sz="3200" i="1" dirty="0" err="1" smtClean="0">
                <a:solidFill>
                  <a:srgbClr val="172103"/>
                </a:solidFill>
                <a:latin typeface="Times New Roman" panose="02020603050405020304" pitchFamily="18" charset="0"/>
                <a:ea typeface="Times New Roman" panose="02020603050405020304" pitchFamily="18" charset="0"/>
              </a:rPr>
              <a:t>Thông</a:t>
            </a:r>
            <a:r>
              <a:rPr lang="en-US" sz="3200" i="1" dirty="0" smtClean="0">
                <a:solidFill>
                  <a:srgbClr val="172103"/>
                </a:solidFill>
                <a:latin typeface="Times New Roman" panose="02020603050405020304" pitchFamily="18" charset="0"/>
                <a:ea typeface="Times New Roman" panose="02020603050405020304" pitchFamily="18" charset="0"/>
              </a:rPr>
              <a:t> </a:t>
            </a:r>
            <a:r>
              <a:rPr lang="en-US" sz="3200" i="1" dirty="0">
                <a:solidFill>
                  <a:srgbClr val="172103"/>
                </a:solidFill>
                <a:latin typeface="Times New Roman" panose="02020603050405020304" pitchFamily="18" charset="0"/>
                <a:ea typeface="Times New Roman" panose="02020603050405020304" pitchFamily="18" charset="0"/>
              </a:rPr>
              <a:t>qua </a:t>
            </a:r>
            <a:r>
              <a:rPr lang="en-US" sz="3200" i="1" dirty="0" err="1">
                <a:solidFill>
                  <a:srgbClr val="172103"/>
                </a:solidFill>
                <a:latin typeface="Times New Roman" panose="02020603050405020304" pitchFamily="18" charset="0"/>
                <a:ea typeface="Times New Roman" panose="02020603050405020304" pitchFamily="18" charset="0"/>
              </a:rPr>
              <a:t>hình</a:t>
            </a:r>
            <a:r>
              <a:rPr lang="en-US" sz="3200" i="1" dirty="0">
                <a:solidFill>
                  <a:srgbClr val="172103"/>
                </a:solidFill>
                <a:latin typeface="Times New Roman" panose="02020603050405020304" pitchFamily="18" charset="0"/>
                <a:ea typeface="Times New Roman" panose="02020603050405020304" pitchFamily="18" charset="0"/>
              </a:rPr>
              <a:t> </a:t>
            </a:r>
            <a:r>
              <a:rPr lang="en-US" sz="3200" i="1" dirty="0" err="1">
                <a:solidFill>
                  <a:srgbClr val="172103"/>
                </a:solidFill>
                <a:latin typeface="Times New Roman" panose="02020603050405020304" pitchFamily="18" charset="0"/>
                <a:ea typeface="Times New Roman" panose="02020603050405020304" pitchFamily="18" charset="0"/>
              </a:rPr>
              <a:t>tượng</a:t>
            </a:r>
            <a:r>
              <a:rPr lang="en-US" sz="3200" i="1" dirty="0">
                <a:solidFill>
                  <a:srgbClr val="172103"/>
                </a:solidFill>
                <a:latin typeface="Times New Roman" panose="02020603050405020304" pitchFamily="18" charset="0"/>
                <a:ea typeface="Times New Roman" panose="02020603050405020304" pitchFamily="18" charset="0"/>
              </a:rPr>
              <a:t> </a:t>
            </a:r>
            <a:r>
              <a:rPr lang="en-US" sz="3200" i="1" dirty="0" err="1">
                <a:solidFill>
                  <a:srgbClr val="172103"/>
                </a:solidFill>
                <a:latin typeface="Times New Roman" panose="02020603050405020304" pitchFamily="18" charset="0"/>
                <a:ea typeface="Times New Roman" panose="02020603050405020304" pitchFamily="18" charset="0"/>
              </a:rPr>
              <a:t>Thánh</a:t>
            </a:r>
            <a:r>
              <a:rPr lang="en-US" sz="3200" i="1" dirty="0">
                <a:solidFill>
                  <a:srgbClr val="172103"/>
                </a:solidFill>
                <a:latin typeface="Times New Roman" panose="02020603050405020304" pitchFamily="18" charset="0"/>
                <a:ea typeface="Times New Roman" panose="02020603050405020304" pitchFamily="18" charset="0"/>
              </a:rPr>
              <a:t> </a:t>
            </a:r>
            <a:r>
              <a:rPr lang="en-US" sz="3200" i="1" dirty="0" err="1">
                <a:solidFill>
                  <a:srgbClr val="172103"/>
                </a:solidFill>
                <a:latin typeface="Times New Roman" panose="02020603050405020304" pitchFamily="18" charset="0"/>
                <a:ea typeface="Times New Roman" panose="02020603050405020304" pitchFamily="18" charset="0"/>
              </a:rPr>
              <a:t>Gióng</a:t>
            </a:r>
            <a:r>
              <a:rPr lang="en-US" sz="3200" i="1" dirty="0">
                <a:solidFill>
                  <a:srgbClr val="172103"/>
                </a:solidFill>
                <a:latin typeface="Times New Roman" panose="02020603050405020304" pitchFamily="18" charset="0"/>
                <a:ea typeface="Times New Roman" panose="02020603050405020304" pitchFamily="18" charset="0"/>
              </a:rPr>
              <a:t>, </a:t>
            </a:r>
            <a:r>
              <a:rPr lang="en-US" sz="3200" i="1" dirty="0" err="1">
                <a:solidFill>
                  <a:srgbClr val="172103"/>
                </a:solidFill>
                <a:latin typeface="Times New Roman" panose="02020603050405020304" pitchFamily="18" charset="0"/>
                <a:ea typeface="Times New Roman" panose="02020603050405020304" pitchFamily="18" charset="0"/>
              </a:rPr>
              <a:t>truyện</a:t>
            </a:r>
            <a:r>
              <a:rPr lang="en-US" sz="3200" i="1" dirty="0">
                <a:solidFill>
                  <a:srgbClr val="172103"/>
                </a:solidFill>
                <a:latin typeface="Times New Roman" panose="02020603050405020304" pitchFamily="18" charset="0"/>
                <a:ea typeface="Times New Roman" panose="02020603050405020304" pitchFamily="18" charset="0"/>
              </a:rPr>
              <a:t> </a:t>
            </a:r>
            <a:r>
              <a:rPr lang="en-US" sz="3200" i="1" dirty="0" err="1">
                <a:solidFill>
                  <a:srgbClr val="172103"/>
                </a:solidFill>
                <a:latin typeface="Times New Roman" panose="02020603050405020304" pitchFamily="18" charset="0"/>
                <a:ea typeface="Times New Roman" panose="02020603050405020304" pitchFamily="18" charset="0"/>
              </a:rPr>
              <a:t>phản</a:t>
            </a:r>
            <a:r>
              <a:rPr lang="en-US" sz="3200" i="1" dirty="0">
                <a:solidFill>
                  <a:srgbClr val="172103"/>
                </a:solidFill>
                <a:latin typeface="Times New Roman" panose="02020603050405020304" pitchFamily="18" charset="0"/>
                <a:ea typeface="Times New Roman" panose="02020603050405020304" pitchFamily="18" charset="0"/>
              </a:rPr>
              <a:t> </a:t>
            </a:r>
            <a:r>
              <a:rPr lang="en-US" sz="3200" i="1" dirty="0" err="1">
                <a:solidFill>
                  <a:srgbClr val="172103"/>
                </a:solidFill>
                <a:latin typeface="Times New Roman" panose="02020603050405020304" pitchFamily="18" charset="0"/>
                <a:ea typeface="Times New Roman" panose="02020603050405020304" pitchFamily="18" charset="0"/>
              </a:rPr>
              <a:t>ánh</a:t>
            </a:r>
            <a:r>
              <a:rPr lang="en-US" sz="3200" i="1" dirty="0">
                <a:solidFill>
                  <a:srgbClr val="172103"/>
                </a:solidFill>
                <a:latin typeface="Times New Roman" panose="02020603050405020304" pitchFamily="18" charset="0"/>
                <a:ea typeface="Times New Roman" panose="02020603050405020304" pitchFamily="18" charset="0"/>
              </a:rPr>
              <a:t> </a:t>
            </a:r>
            <a:r>
              <a:rPr lang="en-US" sz="3200" i="1" dirty="0" err="1">
                <a:solidFill>
                  <a:srgbClr val="172103"/>
                </a:solidFill>
                <a:latin typeface="Times New Roman" panose="02020603050405020304" pitchFamily="18" charset="0"/>
                <a:ea typeface="Times New Roman" panose="02020603050405020304" pitchFamily="18" charset="0"/>
              </a:rPr>
              <a:t>hiện</a:t>
            </a:r>
            <a:r>
              <a:rPr lang="en-US" sz="3200" i="1" dirty="0">
                <a:solidFill>
                  <a:srgbClr val="172103"/>
                </a:solidFill>
                <a:latin typeface="Times New Roman" panose="02020603050405020304" pitchFamily="18" charset="0"/>
                <a:ea typeface="Times New Roman" panose="02020603050405020304" pitchFamily="18" charset="0"/>
              </a:rPr>
              <a:t> </a:t>
            </a:r>
            <a:r>
              <a:rPr lang="en-US" sz="3200" i="1" dirty="0" err="1">
                <a:solidFill>
                  <a:srgbClr val="172103"/>
                </a:solidFill>
                <a:latin typeface="Times New Roman" panose="02020603050405020304" pitchFamily="18" charset="0"/>
                <a:ea typeface="Times New Roman" panose="02020603050405020304" pitchFamily="18" charset="0"/>
              </a:rPr>
              <a:t>thực</a:t>
            </a:r>
            <a:r>
              <a:rPr lang="en-US" sz="3200" i="1" dirty="0">
                <a:solidFill>
                  <a:srgbClr val="172103"/>
                </a:solidFill>
                <a:latin typeface="Times New Roman" panose="02020603050405020304" pitchFamily="18" charset="0"/>
                <a:ea typeface="Times New Roman" panose="02020603050405020304" pitchFamily="18" charset="0"/>
              </a:rPr>
              <a:t> </a:t>
            </a:r>
            <a:r>
              <a:rPr lang="en-US" sz="3200" i="1" dirty="0" err="1">
                <a:solidFill>
                  <a:srgbClr val="172103"/>
                </a:solidFill>
                <a:latin typeface="Times New Roman" panose="02020603050405020304" pitchFamily="18" charset="0"/>
                <a:ea typeface="Times New Roman" panose="02020603050405020304" pitchFamily="18" charset="0"/>
              </a:rPr>
              <a:t>và</a:t>
            </a:r>
            <a:r>
              <a:rPr lang="en-US" sz="3200" i="1" dirty="0">
                <a:solidFill>
                  <a:srgbClr val="172103"/>
                </a:solidFill>
                <a:latin typeface="Times New Roman" panose="02020603050405020304" pitchFamily="18" charset="0"/>
                <a:ea typeface="Times New Roman" panose="02020603050405020304" pitchFamily="18" charset="0"/>
              </a:rPr>
              <a:t> </a:t>
            </a:r>
            <a:r>
              <a:rPr lang="en-US" sz="3200" i="1" dirty="0" err="1">
                <a:solidFill>
                  <a:srgbClr val="172103"/>
                </a:solidFill>
                <a:latin typeface="Times New Roman" panose="02020603050405020304" pitchFamily="18" charset="0"/>
                <a:ea typeface="Times New Roman" panose="02020603050405020304" pitchFamily="18" charset="0"/>
              </a:rPr>
              <a:t>ước</a:t>
            </a:r>
            <a:r>
              <a:rPr lang="en-US" sz="3200" i="1" dirty="0">
                <a:solidFill>
                  <a:srgbClr val="172103"/>
                </a:solidFill>
                <a:latin typeface="Times New Roman" panose="02020603050405020304" pitchFamily="18" charset="0"/>
                <a:ea typeface="Times New Roman" panose="02020603050405020304" pitchFamily="18" charset="0"/>
              </a:rPr>
              <a:t> </a:t>
            </a:r>
            <a:r>
              <a:rPr lang="en-US" sz="3200" i="1" dirty="0" err="1">
                <a:solidFill>
                  <a:srgbClr val="172103"/>
                </a:solidFill>
                <a:latin typeface="Times New Roman" panose="02020603050405020304" pitchFamily="18" charset="0"/>
                <a:ea typeface="Times New Roman" panose="02020603050405020304" pitchFamily="18" charset="0"/>
              </a:rPr>
              <a:t>mơ</a:t>
            </a:r>
            <a:r>
              <a:rPr lang="en-US" sz="3200" i="1" dirty="0">
                <a:solidFill>
                  <a:srgbClr val="172103"/>
                </a:solidFill>
                <a:latin typeface="Times New Roman" panose="02020603050405020304" pitchFamily="18" charset="0"/>
                <a:ea typeface="Times New Roman" panose="02020603050405020304" pitchFamily="18" charset="0"/>
              </a:rPr>
              <a:t> </a:t>
            </a:r>
            <a:r>
              <a:rPr lang="en-US" sz="3200" i="1" dirty="0" err="1">
                <a:solidFill>
                  <a:srgbClr val="172103"/>
                </a:solidFill>
                <a:latin typeface="Times New Roman" panose="02020603050405020304" pitchFamily="18" charset="0"/>
                <a:ea typeface="Times New Roman" panose="02020603050405020304" pitchFamily="18" charset="0"/>
              </a:rPr>
              <a:t>gì</a:t>
            </a:r>
            <a:r>
              <a:rPr lang="en-US" sz="3200" i="1" dirty="0">
                <a:solidFill>
                  <a:srgbClr val="172103"/>
                </a:solidFill>
                <a:latin typeface="Times New Roman" panose="02020603050405020304" pitchFamily="18" charset="0"/>
                <a:ea typeface="Times New Roman" panose="02020603050405020304" pitchFamily="18" charset="0"/>
              </a:rPr>
              <a:t> </a:t>
            </a:r>
            <a:r>
              <a:rPr lang="en-US" sz="3200" i="1" dirty="0" err="1">
                <a:solidFill>
                  <a:srgbClr val="172103"/>
                </a:solidFill>
                <a:latin typeface="Times New Roman" panose="02020603050405020304" pitchFamily="18" charset="0"/>
                <a:ea typeface="Times New Roman" panose="02020603050405020304" pitchFamily="18" charset="0"/>
              </a:rPr>
              <a:t>của</a:t>
            </a:r>
            <a:r>
              <a:rPr lang="en-US" sz="3200" i="1" dirty="0">
                <a:solidFill>
                  <a:srgbClr val="172103"/>
                </a:solidFill>
                <a:latin typeface="Times New Roman" panose="02020603050405020304" pitchFamily="18" charset="0"/>
                <a:ea typeface="Times New Roman" panose="02020603050405020304" pitchFamily="18" charset="0"/>
              </a:rPr>
              <a:t> </a:t>
            </a:r>
            <a:r>
              <a:rPr lang="en-US" sz="3200" i="1" dirty="0" err="1">
                <a:solidFill>
                  <a:srgbClr val="172103"/>
                </a:solidFill>
                <a:latin typeface="Times New Roman" panose="02020603050405020304" pitchFamily="18" charset="0"/>
                <a:ea typeface="Times New Roman" panose="02020603050405020304" pitchFamily="18" charset="0"/>
              </a:rPr>
              <a:t>nhân</a:t>
            </a:r>
            <a:r>
              <a:rPr lang="en-US" sz="3200" i="1" dirty="0">
                <a:solidFill>
                  <a:srgbClr val="172103"/>
                </a:solidFill>
                <a:latin typeface="Times New Roman" panose="02020603050405020304" pitchFamily="18" charset="0"/>
                <a:ea typeface="Times New Roman" panose="02020603050405020304" pitchFamily="18" charset="0"/>
              </a:rPr>
              <a:t> </a:t>
            </a:r>
            <a:r>
              <a:rPr lang="en-US" sz="3200" i="1" dirty="0" err="1">
                <a:solidFill>
                  <a:srgbClr val="172103"/>
                </a:solidFill>
                <a:latin typeface="Times New Roman" panose="02020603050405020304" pitchFamily="18" charset="0"/>
                <a:ea typeface="Times New Roman" panose="02020603050405020304" pitchFamily="18" charset="0"/>
              </a:rPr>
              <a:t>dân</a:t>
            </a:r>
            <a:r>
              <a:rPr lang="en-US" sz="3200" i="1" dirty="0">
                <a:solidFill>
                  <a:srgbClr val="172103"/>
                </a:solidFill>
                <a:latin typeface="Times New Roman" panose="02020603050405020304" pitchFamily="18" charset="0"/>
                <a:ea typeface="Times New Roman" panose="02020603050405020304" pitchFamily="18" charset="0"/>
              </a:rPr>
              <a:t>?</a:t>
            </a:r>
            <a:endParaRPr lang="en-US" sz="3200" dirty="0">
              <a:solidFill>
                <a:prstClr val="white"/>
              </a:solidFill>
              <a:latin typeface="Times New Roman" panose="02020603050405020304" pitchFamily="18" charset="0"/>
              <a:ea typeface="Times New Roman" panose="02020603050405020304" pitchFamily="18" charset="0"/>
            </a:endParaRPr>
          </a:p>
        </p:txBody>
      </p:sp>
      <p:sp>
        <p:nvSpPr>
          <p:cNvPr id="5" name="Rounded Rectangle 4"/>
          <p:cNvSpPr/>
          <p:nvPr/>
        </p:nvSpPr>
        <p:spPr>
          <a:xfrm>
            <a:off x="4681245" y="2133600"/>
            <a:ext cx="3190875" cy="32512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defRPr/>
            </a:pPr>
            <a:r>
              <a:rPr lang="en-US" sz="3200" b="1" i="1" dirty="0" err="1" smtClean="0">
                <a:solidFill>
                  <a:srgbClr val="172103"/>
                </a:solidFill>
                <a:latin typeface="Times New Roman" panose="02020603050405020304" pitchFamily="18" charset="0"/>
                <a:ea typeface="Times New Roman" panose="02020603050405020304" pitchFamily="18" charset="0"/>
              </a:rPr>
              <a:t>Câu</a:t>
            </a:r>
            <a:r>
              <a:rPr lang="en-US" sz="3200" b="1" i="1" dirty="0" smtClean="0">
                <a:solidFill>
                  <a:srgbClr val="172103"/>
                </a:solidFill>
                <a:latin typeface="Times New Roman" panose="02020603050405020304" pitchFamily="18" charset="0"/>
                <a:ea typeface="Times New Roman" panose="02020603050405020304" pitchFamily="18" charset="0"/>
              </a:rPr>
              <a:t> 2. </a:t>
            </a:r>
            <a:r>
              <a:rPr lang="en-US" sz="3200" i="1" dirty="0" err="1" smtClean="0">
                <a:solidFill>
                  <a:srgbClr val="172103"/>
                </a:solidFill>
                <a:latin typeface="Times New Roman" panose="02020603050405020304" pitchFamily="18" charset="0"/>
                <a:ea typeface="Times New Roman" panose="02020603050405020304" pitchFamily="18" charset="0"/>
              </a:rPr>
              <a:t>Vai</a:t>
            </a:r>
            <a:r>
              <a:rPr lang="en-US" sz="3200" i="1" dirty="0" smtClean="0">
                <a:solidFill>
                  <a:srgbClr val="172103"/>
                </a:solidFill>
                <a:latin typeface="Times New Roman" panose="02020603050405020304" pitchFamily="18" charset="0"/>
                <a:ea typeface="Times New Roman" panose="02020603050405020304" pitchFamily="18" charset="0"/>
              </a:rPr>
              <a:t> </a:t>
            </a:r>
            <a:r>
              <a:rPr lang="en-US" sz="3200" i="1" dirty="0" err="1">
                <a:solidFill>
                  <a:srgbClr val="172103"/>
                </a:solidFill>
                <a:latin typeface="Times New Roman" panose="02020603050405020304" pitchFamily="18" charset="0"/>
                <a:ea typeface="Times New Roman" panose="02020603050405020304" pitchFamily="18" charset="0"/>
              </a:rPr>
              <a:t>trò</a:t>
            </a:r>
            <a:r>
              <a:rPr lang="en-US" sz="3200" i="1" dirty="0">
                <a:solidFill>
                  <a:srgbClr val="172103"/>
                </a:solidFill>
                <a:latin typeface="Times New Roman" panose="02020603050405020304" pitchFamily="18" charset="0"/>
                <a:ea typeface="Times New Roman" panose="02020603050405020304" pitchFamily="18" charset="0"/>
              </a:rPr>
              <a:t> </a:t>
            </a:r>
            <a:r>
              <a:rPr lang="en-US" sz="3200" i="1" dirty="0" err="1">
                <a:solidFill>
                  <a:srgbClr val="172103"/>
                </a:solidFill>
                <a:latin typeface="Times New Roman" panose="02020603050405020304" pitchFamily="18" charset="0"/>
                <a:ea typeface="Times New Roman" panose="02020603050405020304" pitchFamily="18" charset="0"/>
              </a:rPr>
              <a:t>của</a:t>
            </a:r>
            <a:r>
              <a:rPr lang="en-US" sz="3200" i="1" dirty="0">
                <a:solidFill>
                  <a:srgbClr val="172103"/>
                </a:solidFill>
                <a:latin typeface="Times New Roman" panose="02020603050405020304" pitchFamily="18" charset="0"/>
                <a:ea typeface="Times New Roman" panose="02020603050405020304" pitchFamily="18" charset="0"/>
              </a:rPr>
              <a:t> </a:t>
            </a:r>
            <a:r>
              <a:rPr lang="en-US" sz="3200" i="1" dirty="0" err="1">
                <a:solidFill>
                  <a:srgbClr val="172103"/>
                </a:solidFill>
                <a:latin typeface="Times New Roman" panose="02020603050405020304" pitchFamily="18" charset="0"/>
                <a:ea typeface="Times New Roman" panose="02020603050405020304" pitchFamily="18" charset="0"/>
              </a:rPr>
              <a:t>các</a:t>
            </a:r>
            <a:r>
              <a:rPr lang="en-US" sz="3200" i="1" dirty="0">
                <a:solidFill>
                  <a:srgbClr val="172103"/>
                </a:solidFill>
                <a:latin typeface="Times New Roman" panose="02020603050405020304" pitchFamily="18" charset="0"/>
                <a:ea typeface="Times New Roman" panose="02020603050405020304" pitchFamily="18" charset="0"/>
              </a:rPr>
              <a:t> </a:t>
            </a:r>
            <a:r>
              <a:rPr lang="en-US" sz="3200" i="1" dirty="0" err="1">
                <a:solidFill>
                  <a:srgbClr val="172103"/>
                </a:solidFill>
                <a:latin typeface="Times New Roman" panose="02020603050405020304" pitchFamily="18" charset="0"/>
                <a:ea typeface="Times New Roman" panose="02020603050405020304" pitchFamily="18" charset="0"/>
              </a:rPr>
              <a:t>yếu</a:t>
            </a:r>
            <a:r>
              <a:rPr lang="en-US" sz="3200" i="1" dirty="0">
                <a:solidFill>
                  <a:srgbClr val="172103"/>
                </a:solidFill>
                <a:latin typeface="Times New Roman" panose="02020603050405020304" pitchFamily="18" charset="0"/>
                <a:ea typeface="Times New Roman" panose="02020603050405020304" pitchFamily="18" charset="0"/>
              </a:rPr>
              <a:t> </a:t>
            </a:r>
            <a:r>
              <a:rPr lang="en-US" sz="3200" i="1" dirty="0" err="1">
                <a:solidFill>
                  <a:srgbClr val="172103"/>
                </a:solidFill>
                <a:latin typeface="Times New Roman" panose="02020603050405020304" pitchFamily="18" charset="0"/>
                <a:ea typeface="Times New Roman" panose="02020603050405020304" pitchFamily="18" charset="0"/>
              </a:rPr>
              <a:t>tố</a:t>
            </a:r>
            <a:r>
              <a:rPr lang="en-US" sz="3200" i="1" dirty="0">
                <a:solidFill>
                  <a:srgbClr val="172103"/>
                </a:solidFill>
                <a:latin typeface="Times New Roman" panose="02020603050405020304" pitchFamily="18" charset="0"/>
                <a:ea typeface="Times New Roman" panose="02020603050405020304" pitchFamily="18" charset="0"/>
              </a:rPr>
              <a:t> </a:t>
            </a:r>
            <a:r>
              <a:rPr lang="en-US" sz="3200" i="1" dirty="0" err="1">
                <a:solidFill>
                  <a:srgbClr val="172103"/>
                </a:solidFill>
                <a:latin typeface="Times New Roman" panose="02020603050405020304" pitchFamily="18" charset="0"/>
                <a:ea typeface="Times New Roman" panose="02020603050405020304" pitchFamily="18" charset="0"/>
              </a:rPr>
              <a:t>hoang</a:t>
            </a:r>
            <a:r>
              <a:rPr lang="en-US" sz="3200" i="1" dirty="0">
                <a:solidFill>
                  <a:srgbClr val="172103"/>
                </a:solidFill>
                <a:latin typeface="Times New Roman" panose="02020603050405020304" pitchFamily="18" charset="0"/>
                <a:ea typeface="Times New Roman" panose="02020603050405020304" pitchFamily="18" charset="0"/>
              </a:rPr>
              <a:t> </a:t>
            </a:r>
            <a:r>
              <a:rPr lang="en-US" sz="3200" i="1" dirty="0" err="1">
                <a:solidFill>
                  <a:srgbClr val="172103"/>
                </a:solidFill>
                <a:latin typeface="Times New Roman" panose="02020603050405020304" pitchFamily="18" charset="0"/>
                <a:ea typeface="Times New Roman" panose="02020603050405020304" pitchFamily="18" charset="0"/>
              </a:rPr>
              <a:t>đường</a:t>
            </a:r>
            <a:r>
              <a:rPr lang="en-US" sz="3200" i="1" dirty="0">
                <a:solidFill>
                  <a:srgbClr val="172103"/>
                </a:solidFill>
                <a:latin typeface="Times New Roman" panose="02020603050405020304" pitchFamily="18" charset="0"/>
                <a:ea typeface="Times New Roman" panose="02020603050405020304" pitchFamily="18" charset="0"/>
              </a:rPr>
              <a:t>, </a:t>
            </a:r>
            <a:r>
              <a:rPr lang="en-US" sz="3200" i="1" dirty="0" err="1">
                <a:solidFill>
                  <a:srgbClr val="172103"/>
                </a:solidFill>
                <a:latin typeface="Times New Roman" panose="02020603050405020304" pitchFamily="18" charset="0"/>
                <a:ea typeface="Times New Roman" panose="02020603050405020304" pitchFamily="18" charset="0"/>
              </a:rPr>
              <a:t>kì</a:t>
            </a:r>
            <a:r>
              <a:rPr lang="en-US" sz="3200" i="1" dirty="0">
                <a:solidFill>
                  <a:srgbClr val="172103"/>
                </a:solidFill>
                <a:latin typeface="Times New Roman" panose="02020603050405020304" pitchFamily="18" charset="0"/>
                <a:ea typeface="Times New Roman" panose="02020603050405020304" pitchFamily="18" charset="0"/>
              </a:rPr>
              <a:t> </a:t>
            </a:r>
            <a:r>
              <a:rPr lang="en-US" sz="3200" i="1" dirty="0" err="1">
                <a:solidFill>
                  <a:srgbClr val="172103"/>
                </a:solidFill>
                <a:latin typeface="Times New Roman" panose="02020603050405020304" pitchFamily="18" charset="0"/>
                <a:ea typeface="Times New Roman" panose="02020603050405020304" pitchFamily="18" charset="0"/>
              </a:rPr>
              <a:t>ảo</a:t>
            </a:r>
            <a:r>
              <a:rPr lang="en-US" sz="3200" i="1" dirty="0">
                <a:solidFill>
                  <a:srgbClr val="172103"/>
                </a:solidFill>
                <a:latin typeface="Times New Roman" panose="02020603050405020304" pitchFamily="18" charset="0"/>
                <a:ea typeface="Times New Roman" panose="02020603050405020304" pitchFamily="18" charset="0"/>
              </a:rPr>
              <a:t> </a:t>
            </a:r>
            <a:r>
              <a:rPr lang="en-US" sz="3200" i="1" dirty="0" err="1">
                <a:solidFill>
                  <a:srgbClr val="172103"/>
                </a:solidFill>
                <a:latin typeface="Times New Roman" panose="02020603050405020304" pitchFamily="18" charset="0"/>
                <a:ea typeface="Times New Roman" panose="02020603050405020304" pitchFamily="18" charset="0"/>
              </a:rPr>
              <a:t>trong</a:t>
            </a:r>
            <a:r>
              <a:rPr lang="en-US" sz="3200" i="1" dirty="0">
                <a:solidFill>
                  <a:srgbClr val="172103"/>
                </a:solidFill>
                <a:latin typeface="Times New Roman" panose="02020603050405020304" pitchFamily="18" charset="0"/>
                <a:ea typeface="Times New Roman" panose="02020603050405020304" pitchFamily="18" charset="0"/>
              </a:rPr>
              <a:t> </a:t>
            </a:r>
            <a:r>
              <a:rPr lang="en-US" sz="3200" i="1" dirty="0" err="1">
                <a:solidFill>
                  <a:srgbClr val="172103"/>
                </a:solidFill>
                <a:latin typeface="Times New Roman" panose="02020603050405020304" pitchFamily="18" charset="0"/>
                <a:ea typeface="Times New Roman" panose="02020603050405020304" pitchFamily="18" charset="0"/>
              </a:rPr>
              <a:t>việc</a:t>
            </a:r>
            <a:r>
              <a:rPr lang="en-US" sz="3200" i="1" dirty="0">
                <a:solidFill>
                  <a:srgbClr val="172103"/>
                </a:solidFill>
                <a:latin typeface="Times New Roman" panose="02020603050405020304" pitchFamily="18" charset="0"/>
                <a:ea typeface="Times New Roman" panose="02020603050405020304" pitchFamily="18" charset="0"/>
              </a:rPr>
              <a:t> </a:t>
            </a:r>
            <a:r>
              <a:rPr lang="en-US" sz="3200" i="1" dirty="0" err="1">
                <a:solidFill>
                  <a:srgbClr val="172103"/>
                </a:solidFill>
                <a:latin typeface="Times New Roman" panose="02020603050405020304" pitchFamily="18" charset="0"/>
                <a:ea typeface="Times New Roman" panose="02020603050405020304" pitchFamily="18" charset="0"/>
              </a:rPr>
              <a:t>thể</a:t>
            </a:r>
            <a:r>
              <a:rPr lang="en-US" sz="3200" i="1" dirty="0">
                <a:solidFill>
                  <a:srgbClr val="172103"/>
                </a:solidFill>
                <a:latin typeface="Times New Roman" panose="02020603050405020304" pitchFamily="18" charset="0"/>
                <a:ea typeface="Times New Roman" panose="02020603050405020304" pitchFamily="18" charset="0"/>
              </a:rPr>
              <a:t> </a:t>
            </a:r>
            <a:r>
              <a:rPr lang="en-US" sz="3200" i="1" dirty="0" err="1">
                <a:solidFill>
                  <a:srgbClr val="172103"/>
                </a:solidFill>
                <a:latin typeface="Times New Roman" panose="02020603050405020304" pitchFamily="18" charset="0"/>
                <a:ea typeface="Times New Roman" panose="02020603050405020304" pitchFamily="18" charset="0"/>
              </a:rPr>
              <a:t>hiện</a:t>
            </a:r>
            <a:r>
              <a:rPr lang="en-US" sz="3200" i="1" dirty="0">
                <a:solidFill>
                  <a:srgbClr val="172103"/>
                </a:solidFill>
                <a:latin typeface="Times New Roman" panose="02020603050405020304" pitchFamily="18" charset="0"/>
                <a:ea typeface="Times New Roman" panose="02020603050405020304" pitchFamily="18" charset="0"/>
              </a:rPr>
              <a:t> </a:t>
            </a:r>
            <a:r>
              <a:rPr lang="en-US" sz="3200" i="1" dirty="0" err="1">
                <a:solidFill>
                  <a:srgbClr val="172103"/>
                </a:solidFill>
                <a:latin typeface="Times New Roman" panose="02020603050405020304" pitchFamily="18" charset="0"/>
                <a:ea typeface="Times New Roman" panose="02020603050405020304" pitchFamily="18" charset="0"/>
              </a:rPr>
              <a:t>nội</a:t>
            </a:r>
            <a:r>
              <a:rPr lang="en-US" sz="3200" i="1" dirty="0">
                <a:solidFill>
                  <a:srgbClr val="172103"/>
                </a:solidFill>
                <a:latin typeface="Times New Roman" panose="02020603050405020304" pitchFamily="18" charset="0"/>
                <a:ea typeface="Times New Roman" panose="02020603050405020304" pitchFamily="18" charset="0"/>
              </a:rPr>
              <a:t> dung?</a:t>
            </a:r>
            <a:endParaRPr lang="en-US" sz="3200" dirty="0">
              <a:solidFill>
                <a:prstClr val="white"/>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87964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que 5"/>
          <p:cNvSpPr/>
          <p:nvPr/>
        </p:nvSpPr>
        <p:spPr>
          <a:xfrm>
            <a:off x="1981201" y="467"/>
            <a:ext cx="5715000" cy="533383"/>
          </a:xfrm>
          <a:prstGeom prst="plaqu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FF0000"/>
                </a:solidFill>
                <a:latin typeface="Times New Roman" pitchFamily="18" charset="0"/>
                <a:cs typeface="Times New Roman" pitchFamily="18" charset="0"/>
              </a:rPr>
              <a:t>Tiết</a:t>
            </a:r>
            <a:r>
              <a:rPr lang="en-US" sz="2400" b="1" dirty="0" smtClean="0">
                <a:solidFill>
                  <a:srgbClr val="FF0000"/>
                </a:solidFill>
                <a:latin typeface="Times New Roman" pitchFamily="18" charset="0"/>
                <a:cs typeface="Times New Roman" pitchFamily="18" charset="0"/>
              </a:rPr>
              <a:t> 73-74: </a:t>
            </a:r>
            <a:r>
              <a:rPr lang="en-US" sz="2400" b="1" dirty="0" err="1" smtClean="0">
                <a:solidFill>
                  <a:srgbClr val="FF0000"/>
                </a:solidFill>
                <a:latin typeface="Times New Roman" pitchFamily="18" charset="0"/>
                <a:cs typeface="Times New Roman" pitchFamily="18" charset="0"/>
              </a:rPr>
              <a:t>Văn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bản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Thánh</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Gióng</a:t>
            </a:r>
            <a:r>
              <a:rPr lang="en-US" sz="2400" b="1" dirty="0" smtClean="0">
                <a:solidFill>
                  <a:srgbClr val="FF0000"/>
                </a:solidFill>
                <a:latin typeface="Times New Roman" pitchFamily="18" charset="0"/>
                <a:cs typeface="Times New Roman" pitchFamily="18" charset="0"/>
              </a:rPr>
              <a:t>  </a:t>
            </a:r>
            <a:endParaRPr lang="en-US" sz="2400" dirty="0">
              <a:solidFill>
                <a:srgbClr val="FF0000"/>
              </a:solidFill>
              <a:latin typeface="Times New Roman" pitchFamily="18" charset="0"/>
              <a:cs typeface="Times New Roman" pitchFamily="18" charset="0"/>
            </a:endParaRPr>
          </a:p>
        </p:txBody>
      </p:sp>
      <p:sp>
        <p:nvSpPr>
          <p:cNvPr id="2" name="Rectangle 1"/>
          <p:cNvSpPr/>
          <p:nvPr/>
        </p:nvSpPr>
        <p:spPr>
          <a:xfrm>
            <a:off x="0" y="789650"/>
            <a:ext cx="9144000" cy="5423023"/>
          </a:xfrm>
          <a:prstGeom prst="rect">
            <a:avLst/>
          </a:prstGeom>
        </p:spPr>
        <p:txBody>
          <a:bodyPr wrap="square">
            <a:spAutoFit/>
          </a:bodyPr>
          <a:lstStyle/>
          <a:p>
            <a:pPr algn="just">
              <a:lnSpc>
                <a:spcPct val="115000"/>
              </a:lnSpc>
              <a:spcAft>
                <a:spcPts val="1000"/>
              </a:spcAft>
            </a:pPr>
            <a:r>
              <a:rPr lang="nl-NL" sz="2400" b="1" dirty="0">
                <a:latin typeface="Times New Roman"/>
                <a:ea typeface="Times New Roman"/>
                <a:cs typeface="Times New Roman"/>
              </a:rPr>
              <a:t>III. Tổng kết</a:t>
            </a:r>
            <a:endParaRPr lang="en-US" sz="2400" dirty="0">
              <a:latin typeface="Times New Roman"/>
              <a:ea typeface="Calibri"/>
              <a:cs typeface="Times New Roman"/>
            </a:endParaRPr>
          </a:p>
          <a:p>
            <a:pPr>
              <a:lnSpc>
                <a:spcPct val="115000"/>
              </a:lnSpc>
              <a:spcAft>
                <a:spcPts val="1000"/>
              </a:spcAft>
            </a:pPr>
            <a:r>
              <a:rPr lang="nl-NL" sz="2400" b="1" i="1" dirty="0">
                <a:latin typeface="Times New Roman"/>
                <a:ea typeface="Times New Roman"/>
                <a:cs typeface="Times New Roman"/>
              </a:rPr>
              <a:t>1. Nội dung – Ý nghĩa:</a:t>
            </a:r>
            <a:endParaRPr lang="en-US" sz="2400" dirty="0">
              <a:latin typeface="Times New Roman"/>
              <a:ea typeface="Calibri"/>
              <a:cs typeface="Times New Roman"/>
            </a:endParaRPr>
          </a:p>
          <a:p>
            <a:pPr algn="just">
              <a:lnSpc>
                <a:spcPct val="115000"/>
              </a:lnSpc>
              <a:spcAft>
                <a:spcPts val="1000"/>
              </a:spcAft>
            </a:pPr>
            <a:r>
              <a:rPr lang="fr-FR" sz="2400" dirty="0">
                <a:solidFill>
                  <a:srgbClr val="000000"/>
                </a:solidFill>
                <a:latin typeface="Times New Roman"/>
                <a:ea typeface="Times New Roman"/>
                <a:cs typeface="Times New Roman"/>
              </a:rPr>
              <a:t>* </a:t>
            </a:r>
            <a:r>
              <a:rPr lang="fr-FR" sz="2400" i="1" dirty="0" err="1">
                <a:solidFill>
                  <a:srgbClr val="000000"/>
                </a:solidFill>
                <a:latin typeface="Times New Roman"/>
                <a:ea typeface="Times New Roman"/>
                <a:cs typeface="Times New Roman"/>
              </a:rPr>
              <a:t>Nội</a:t>
            </a:r>
            <a:r>
              <a:rPr lang="fr-FR" sz="2400" i="1" dirty="0">
                <a:solidFill>
                  <a:srgbClr val="000000"/>
                </a:solidFill>
                <a:latin typeface="Times New Roman"/>
                <a:ea typeface="Times New Roman"/>
                <a:cs typeface="Times New Roman"/>
              </a:rPr>
              <a:t> </a:t>
            </a:r>
            <a:r>
              <a:rPr lang="fr-FR" sz="2400" i="1" dirty="0" err="1">
                <a:solidFill>
                  <a:srgbClr val="000000"/>
                </a:solidFill>
                <a:latin typeface="Times New Roman"/>
                <a:ea typeface="Times New Roman"/>
                <a:cs typeface="Times New Roman"/>
              </a:rPr>
              <a:t>dung</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Truyện</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kể</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về</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công</a:t>
            </a:r>
            <a:r>
              <a:rPr lang="fr-FR" sz="2400" dirty="0">
                <a:solidFill>
                  <a:srgbClr val="000000"/>
                </a:solidFill>
                <a:latin typeface="Times New Roman"/>
                <a:ea typeface="Times New Roman"/>
                <a:cs typeface="Times New Roman"/>
              </a:rPr>
              <a:t> lao </a:t>
            </a:r>
            <a:r>
              <a:rPr lang="fr-FR" sz="2400" dirty="0" err="1">
                <a:solidFill>
                  <a:srgbClr val="000000"/>
                </a:solidFill>
                <a:latin typeface="Times New Roman"/>
                <a:ea typeface="Times New Roman"/>
                <a:cs typeface="Times New Roman"/>
              </a:rPr>
              <a:t>đánh</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đuổi</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giặc</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ngoại</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xâm</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của</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người</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anh</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hùng</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Thánh</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Gióng</a:t>
            </a:r>
            <a:r>
              <a:rPr lang="fr-FR" sz="2400" dirty="0">
                <a:solidFill>
                  <a:srgbClr val="000000"/>
                </a:solidFill>
                <a:latin typeface="Times New Roman"/>
                <a:ea typeface="Times New Roman"/>
                <a:cs typeface="Times New Roman"/>
              </a:rPr>
              <a:t>, qua </a:t>
            </a:r>
            <a:r>
              <a:rPr lang="fr-FR" sz="2400" dirty="0" err="1">
                <a:solidFill>
                  <a:srgbClr val="000000"/>
                </a:solidFill>
                <a:latin typeface="Times New Roman"/>
                <a:ea typeface="Times New Roman"/>
                <a:cs typeface="Times New Roman"/>
              </a:rPr>
              <a:t>đó</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thể</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hiện</a:t>
            </a:r>
            <a:r>
              <a:rPr lang="fr-FR" sz="2400" dirty="0">
                <a:solidFill>
                  <a:srgbClr val="000000"/>
                </a:solidFill>
                <a:latin typeface="Times New Roman"/>
                <a:ea typeface="Times New Roman"/>
                <a:cs typeface="Times New Roman"/>
              </a:rPr>
              <a:t> ý </a:t>
            </a:r>
            <a:r>
              <a:rPr lang="fr-FR" sz="2400" dirty="0" err="1">
                <a:solidFill>
                  <a:srgbClr val="000000"/>
                </a:solidFill>
                <a:latin typeface="Times New Roman"/>
                <a:ea typeface="Times New Roman"/>
                <a:cs typeface="Times New Roman"/>
              </a:rPr>
              <a:t>thức</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tự</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cường</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của</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dân</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tộc</a:t>
            </a:r>
            <a:r>
              <a:rPr lang="fr-FR" sz="2400" dirty="0">
                <a:solidFill>
                  <a:srgbClr val="000000"/>
                </a:solidFill>
                <a:latin typeface="Times New Roman"/>
                <a:ea typeface="Times New Roman"/>
                <a:cs typeface="Times New Roman"/>
              </a:rPr>
              <a:t> ta.</a:t>
            </a:r>
            <a:endParaRPr lang="en-US" sz="2400" dirty="0">
              <a:latin typeface="Times New Roman"/>
              <a:ea typeface="Calibri"/>
              <a:cs typeface="Times New Roman"/>
            </a:endParaRPr>
          </a:p>
          <a:p>
            <a:pPr algn="just">
              <a:lnSpc>
                <a:spcPct val="115000"/>
              </a:lnSpc>
              <a:spcAft>
                <a:spcPts val="1000"/>
              </a:spcAft>
            </a:pPr>
            <a:r>
              <a:rPr lang="fr-FR" sz="2400" dirty="0">
                <a:solidFill>
                  <a:srgbClr val="000000"/>
                </a:solidFill>
                <a:latin typeface="Times New Roman"/>
                <a:ea typeface="Times New Roman"/>
                <a:cs typeface="Times New Roman"/>
              </a:rPr>
              <a:t>* </a:t>
            </a:r>
            <a:r>
              <a:rPr lang="fr-FR" sz="2400" i="1" dirty="0">
                <a:solidFill>
                  <a:srgbClr val="000000"/>
                </a:solidFill>
                <a:latin typeface="Times New Roman"/>
                <a:ea typeface="Times New Roman"/>
                <a:cs typeface="Times New Roman"/>
              </a:rPr>
              <a:t>Ý </a:t>
            </a:r>
            <a:r>
              <a:rPr lang="fr-FR" sz="2400" i="1" dirty="0" err="1">
                <a:solidFill>
                  <a:srgbClr val="000000"/>
                </a:solidFill>
                <a:latin typeface="Times New Roman"/>
                <a:ea typeface="Times New Roman"/>
                <a:cs typeface="Times New Roman"/>
              </a:rPr>
              <a:t>nghĩa</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Truyện</a:t>
            </a:r>
            <a:r>
              <a:rPr lang="fr-FR" sz="2400" dirty="0">
                <a:solidFill>
                  <a:srgbClr val="000000"/>
                </a:solidFill>
                <a:latin typeface="Times New Roman"/>
                <a:ea typeface="Times New Roman"/>
                <a:cs typeface="Times New Roman"/>
              </a:rPr>
              <a:t> ca </a:t>
            </a:r>
            <a:r>
              <a:rPr lang="fr-FR" sz="2400" dirty="0" err="1">
                <a:solidFill>
                  <a:srgbClr val="000000"/>
                </a:solidFill>
                <a:latin typeface="Times New Roman"/>
                <a:ea typeface="Times New Roman"/>
                <a:cs typeface="Times New Roman"/>
              </a:rPr>
              <a:t>ngợi</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người</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anh</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hùng</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đánh</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giặc</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tiêu</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biểu</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cho</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sự</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trỗi</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dậy</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của</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truyền</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thống</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yêu</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nước</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tinh</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thần</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đoàn</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kết</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anh</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dũng</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kiên</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cường</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của</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dân</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tộc</a:t>
            </a:r>
            <a:r>
              <a:rPr lang="fr-FR" sz="2400" dirty="0">
                <a:solidFill>
                  <a:srgbClr val="000000"/>
                </a:solidFill>
                <a:latin typeface="Times New Roman"/>
                <a:ea typeface="Times New Roman"/>
                <a:cs typeface="Times New Roman"/>
              </a:rPr>
              <a:t> ta.</a:t>
            </a:r>
            <a:endParaRPr lang="en-US" sz="2400" dirty="0">
              <a:latin typeface="Times New Roman"/>
              <a:ea typeface="Calibri"/>
              <a:cs typeface="Times New Roman"/>
            </a:endParaRPr>
          </a:p>
          <a:p>
            <a:pPr algn="just">
              <a:lnSpc>
                <a:spcPct val="115000"/>
              </a:lnSpc>
              <a:spcAft>
                <a:spcPts val="1000"/>
              </a:spcAft>
            </a:pPr>
            <a:r>
              <a:rPr lang="fr-FR" sz="2400" b="1" dirty="0">
                <a:solidFill>
                  <a:srgbClr val="000000"/>
                </a:solidFill>
                <a:latin typeface="Times New Roman"/>
                <a:ea typeface="Times New Roman"/>
                <a:cs typeface="Times New Roman"/>
              </a:rPr>
              <a:t>b. </a:t>
            </a:r>
            <a:r>
              <a:rPr lang="fr-FR" sz="2400" b="1" dirty="0" err="1">
                <a:solidFill>
                  <a:srgbClr val="000000"/>
                </a:solidFill>
                <a:latin typeface="Times New Roman"/>
                <a:ea typeface="Times New Roman"/>
                <a:cs typeface="Times New Roman"/>
              </a:rPr>
              <a:t>Nghệ</a:t>
            </a:r>
            <a:r>
              <a:rPr lang="fr-FR" sz="2400" b="1" dirty="0">
                <a:solidFill>
                  <a:srgbClr val="000000"/>
                </a:solidFill>
                <a:latin typeface="Times New Roman"/>
                <a:ea typeface="Times New Roman"/>
                <a:cs typeface="Times New Roman"/>
              </a:rPr>
              <a:t> </a:t>
            </a:r>
            <a:r>
              <a:rPr lang="fr-FR" sz="2400" b="1" dirty="0" err="1">
                <a:solidFill>
                  <a:srgbClr val="000000"/>
                </a:solidFill>
                <a:latin typeface="Times New Roman"/>
                <a:ea typeface="Times New Roman"/>
                <a:cs typeface="Times New Roman"/>
              </a:rPr>
              <a:t>thuật</a:t>
            </a:r>
            <a:endParaRPr lang="en-US" sz="2400" dirty="0">
              <a:latin typeface="Times New Roman"/>
              <a:ea typeface="Calibri"/>
              <a:cs typeface="Times New Roman"/>
            </a:endParaRPr>
          </a:p>
          <a:p>
            <a:pPr algn="just">
              <a:lnSpc>
                <a:spcPct val="115000"/>
              </a:lnSpc>
              <a:spcAft>
                <a:spcPts val="1000"/>
              </a:spcAft>
            </a:pPr>
            <a:r>
              <a:rPr lang="fr-FR" sz="2400" dirty="0">
                <a:solidFill>
                  <a:srgbClr val="000000"/>
                </a:solidFill>
                <a:latin typeface="Times New Roman"/>
                <a:ea typeface="Times New Roman"/>
                <a:cs typeface="Times New Roman"/>
              </a:rPr>
              <a:t>- Chi </a:t>
            </a:r>
            <a:r>
              <a:rPr lang="fr-FR" sz="2400" dirty="0" err="1">
                <a:solidFill>
                  <a:srgbClr val="000000"/>
                </a:solidFill>
                <a:latin typeface="Times New Roman"/>
                <a:ea typeface="Times New Roman"/>
                <a:cs typeface="Times New Roman"/>
              </a:rPr>
              <a:t>tiết</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tưởng</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tượng</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kì</a:t>
            </a:r>
            <a:r>
              <a:rPr lang="fr-FR" sz="2400" dirty="0">
                <a:solidFill>
                  <a:srgbClr val="000000"/>
                </a:solidFill>
                <a:latin typeface="Times New Roman"/>
                <a:ea typeface="Times New Roman"/>
                <a:cs typeface="Times New Roman"/>
              </a:rPr>
              <a:t> </a:t>
            </a:r>
            <a:r>
              <a:rPr lang="fr-FR" sz="2400" dirty="0" err="1">
                <a:solidFill>
                  <a:srgbClr val="000000"/>
                </a:solidFill>
                <a:latin typeface="Times New Roman"/>
                <a:ea typeface="Times New Roman"/>
                <a:cs typeface="Times New Roman"/>
              </a:rPr>
              <a:t>ảo</a:t>
            </a:r>
            <a:endParaRPr lang="en-US" sz="2400" dirty="0">
              <a:latin typeface="Times New Roman"/>
              <a:ea typeface="Calibri"/>
              <a:cs typeface="Times New Roman"/>
            </a:endParaRPr>
          </a:p>
          <a:p>
            <a:r>
              <a:rPr lang="fr-FR" sz="2400" dirty="0">
                <a:solidFill>
                  <a:srgbClr val="000000"/>
                </a:solidFill>
                <a:latin typeface="Times New Roman"/>
                <a:ea typeface="Times New Roman"/>
              </a:rPr>
              <a:t>- </a:t>
            </a:r>
            <a:r>
              <a:rPr lang="fr-FR" sz="2400" dirty="0" err="1">
                <a:solidFill>
                  <a:srgbClr val="000000"/>
                </a:solidFill>
                <a:latin typeface="Times New Roman"/>
                <a:ea typeface="Times New Roman"/>
              </a:rPr>
              <a:t>Khéo</a:t>
            </a:r>
            <a:r>
              <a:rPr lang="fr-FR" sz="2400" dirty="0">
                <a:solidFill>
                  <a:srgbClr val="000000"/>
                </a:solidFill>
                <a:latin typeface="Times New Roman"/>
                <a:ea typeface="Times New Roman"/>
              </a:rPr>
              <a:t> </a:t>
            </a:r>
            <a:r>
              <a:rPr lang="fr-FR" sz="2400" dirty="0" err="1">
                <a:solidFill>
                  <a:srgbClr val="000000"/>
                </a:solidFill>
                <a:latin typeface="Times New Roman"/>
                <a:ea typeface="Times New Roman"/>
              </a:rPr>
              <a:t>kết</a:t>
            </a:r>
            <a:r>
              <a:rPr lang="fr-FR" sz="2400" dirty="0">
                <a:solidFill>
                  <a:srgbClr val="000000"/>
                </a:solidFill>
                <a:latin typeface="Times New Roman"/>
                <a:ea typeface="Times New Roman"/>
              </a:rPr>
              <a:t> </a:t>
            </a:r>
            <a:r>
              <a:rPr lang="fr-FR" sz="2400" dirty="0" err="1">
                <a:solidFill>
                  <a:srgbClr val="000000"/>
                </a:solidFill>
                <a:latin typeface="Times New Roman"/>
                <a:ea typeface="Times New Roman"/>
              </a:rPr>
              <a:t>hợp</a:t>
            </a:r>
            <a:r>
              <a:rPr lang="fr-FR" sz="2400" dirty="0">
                <a:solidFill>
                  <a:srgbClr val="000000"/>
                </a:solidFill>
                <a:latin typeface="Times New Roman"/>
                <a:ea typeface="Times New Roman"/>
              </a:rPr>
              <a:t> </a:t>
            </a:r>
            <a:r>
              <a:rPr lang="fr-FR" sz="2400" dirty="0" err="1">
                <a:solidFill>
                  <a:srgbClr val="000000"/>
                </a:solidFill>
                <a:latin typeface="Times New Roman"/>
                <a:ea typeface="Times New Roman"/>
              </a:rPr>
              <a:t>huyền</a:t>
            </a:r>
            <a:r>
              <a:rPr lang="fr-FR" sz="2400" dirty="0">
                <a:solidFill>
                  <a:srgbClr val="000000"/>
                </a:solidFill>
                <a:latin typeface="Times New Roman"/>
                <a:ea typeface="Times New Roman"/>
              </a:rPr>
              <a:t> </a:t>
            </a:r>
            <a:r>
              <a:rPr lang="fr-FR" sz="2400" dirty="0" err="1">
                <a:solidFill>
                  <a:srgbClr val="000000"/>
                </a:solidFill>
                <a:latin typeface="Times New Roman"/>
                <a:ea typeface="Times New Roman"/>
              </a:rPr>
              <a:t>thoại</a:t>
            </a:r>
            <a:r>
              <a:rPr lang="fr-FR" sz="2400" dirty="0">
                <a:solidFill>
                  <a:srgbClr val="000000"/>
                </a:solidFill>
                <a:latin typeface="Times New Roman"/>
                <a:ea typeface="Times New Roman"/>
              </a:rPr>
              <a:t> </a:t>
            </a:r>
            <a:r>
              <a:rPr lang="fr-FR" sz="2400" dirty="0" err="1">
                <a:solidFill>
                  <a:srgbClr val="000000"/>
                </a:solidFill>
                <a:latin typeface="Times New Roman"/>
                <a:ea typeface="Times New Roman"/>
              </a:rPr>
              <a:t>và</a:t>
            </a:r>
            <a:r>
              <a:rPr lang="fr-FR" sz="2400" dirty="0">
                <a:solidFill>
                  <a:srgbClr val="000000"/>
                </a:solidFill>
                <a:latin typeface="Times New Roman"/>
                <a:ea typeface="Times New Roman"/>
              </a:rPr>
              <a:t> </a:t>
            </a:r>
            <a:r>
              <a:rPr lang="fr-FR" sz="2400" dirty="0" err="1">
                <a:solidFill>
                  <a:srgbClr val="000000"/>
                </a:solidFill>
                <a:latin typeface="Times New Roman"/>
                <a:ea typeface="Times New Roman"/>
              </a:rPr>
              <a:t>thực</a:t>
            </a:r>
            <a:r>
              <a:rPr lang="fr-FR" sz="2400" dirty="0">
                <a:solidFill>
                  <a:srgbClr val="000000"/>
                </a:solidFill>
                <a:latin typeface="Times New Roman"/>
                <a:ea typeface="Times New Roman"/>
              </a:rPr>
              <a:t> </a:t>
            </a:r>
            <a:r>
              <a:rPr lang="fr-FR" sz="2400" dirty="0" err="1">
                <a:solidFill>
                  <a:srgbClr val="000000"/>
                </a:solidFill>
                <a:latin typeface="Times New Roman"/>
                <a:ea typeface="Times New Roman"/>
              </a:rPr>
              <a:t>tế</a:t>
            </a:r>
            <a:r>
              <a:rPr lang="fr-FR" sz="2400" dirty="0">
                <a:solidFill>
                  <a:srgbClr val="000000"/>
                </a:solidFill>
                <a:latin typeface="Times New Roman"/>
                <a:ea typeface="Times New Roman"/>
              </a:rPr>
              <a:t> (</a:t>
            </a:r>
            <a:r>
              <a:rPr lang="fr-FR" sz="2400" dirty="0" err="1">
                <a:solidFill>
                  <a:srgbClr val="000000"/>
                </a:solidFill>
                <a:latin typeface="Times New Roman"/>
                <a:ea typeface="Times New Roman"/>
              </a:rPr>
              <a:t>cốt</a:t>
            </a:r>
            <a:r>
              <a:rPr lang="fr-FR" sz="2400" dirty="0">
                <a:solidFill>
                  <a:srgbClr val="000000"/>
                </a:solidFill>
                <a:latin typeface="Times New Roman"/>
                <a:ea typeface="Times New Roman"/>
              </a:rPr>
              <a:t> </a:t>
            </a:r>
            <a:r>
              <a:rPr lang="fr-FR" sz="2400" dirty="0" err="1">
                <a:solidFill>
                  <a:srgbClr val="000000"/>
                </a:solidFill>
                <a:latin typeface="Times New Roman"/>
                <a:ea typeface="Times New Roman"/>
              </a:rPr>
              <a:t>lõi</a:t>
            </a:r>
            <a:r>
              <a:rPr lang="fr-FR" sz="2400" dirty="0">
                <a:solidFill>
                  <a:srgbClr val="000000"/>
                </a:solidFill>
                <a:latin typeface="Times New Roman"/>
                <a:ea typeface="Times New Roman"/>
              </a:rPr>
              <a:t> </a:t>
            </a:r>
            <a:r>
              <a:rPr lang="fr-FR" sz="2400" dirty="0" err="1">
                <a:solidFill>
                  <a:srgbClr val="000000"/>
                </a:solidFill>
                <a:latin typeface="Times New Roman"/>
                <a:ea typeface="Times New Roman"/>
              </a:rPr>
              <a:t>sự</a:t>
            </a:r>
            <a:r>
              <a:rPr lang="fr-FR" sz="2400" dirty="0">
                <a:solidFill>
                  <a:srgbClr val="000000"/>
                </a:solidFill>
                <a:latin typeface="Times New Roman"/>
                <a:ea typeface="Times New Roman"/>
              </a:rPr>
              <a:t> </a:t>
            </a:r>
            <a:r>
              <a:rPr lang="fr-FR" sz="2400" dirty="0" err="1">
                <a:solidFill>
                  <a:srgbClr val="000000"/>
                </a:solidFill>
                <a:latin typeface="Times New Roman"/>
                <a:ea typeface="Times New Roman"/>
              </a:rPr>
              <a:t>thực</a:t>
            </a:r>
            <a:r>
              <a:rPr lang="fr-FR" sz="2400" dirty="0">
                <a:solidFill>
                  <a:srgbClr val="000000"/>
                </a:solidFill>
                <a:latin typeface="Times New Roman"/>
                <a:ea typeface="Times New Roman"/>
              </a:rPr>
              <a:t> </a:t>
            </a:r>
            <a:r>
              <a:rPr lang="fr-FR" sz="2400" dirty="0" err="1">
                <a:solidFill>
                  <a:srgbClr val="000000"/>
                </a:solidFill>
                <a:latin typeface="Times New Roman"/>
                <a:ea typeface="Times New Roman"/>
              </a:rPr>
              <a:t>lịch</a:t>
            </a:r>
            <a:r>
              <a:rPr lang="fr-FR" sz="2400" dirty="0">
                <a:solidFill>
                  <a:srgbClr val="000000"/>
                </a:solidFill>
                <a:latin typeface="Times New Roman"/>
                <a:ea typeface="Times New Roman"/>
              </a:rPr>
              <a:t> </a:t>
            </a:r>
            <a:r>
              <a:rPr lang="fr-FR" sz="2400" dirty="0" err="1">
                <a:solidFill>
                  <a:srgbClr val="000000"/>
                </a:solidFill>
                <a:latin typeface="Times New Roman"/>
                <a:ea typeface="Times New Roman"/>
              </a:rPr>
              <a:t>sử</a:t>
            </a:r>
            <a:r>
              <a:rPr lang="fr-FR" sz="2400" dirty="0">
                <a:solidFill>
                  <a:srgbClr val="000000"/>
                </a:solidFill>
                <a:latin typeface="Times New Roman"/>
                <a:ea typeface="Times New Roman"/>
              </a:rPr>
              <a:t> </a:t>
            </a:r>
            <a:r>
              <a:rPr lang="fr-FR" sz="2400" dirty="0" err="1">
                <a:solidFill>
                  <a:srgbClr val="000000"/>
                </a:solidFill>
                <a:latin typeface="Times New Roman"/>
                <a:ea typeface="Times New Roman"/>
              </a:rPr>
              <a:t>với</a:t>
            </a:r>
            <a:r>
              <a:rPr lang="fr-FR" sz="2400" dirty="0">
                <a:solidFill>
                  <a:srgbClr val="000000"/>
                </a:solidFill>
                <a:latin typeface="Times New Roman"/>
                <a:ea typeface="Times New Roman"/>
              </a:rPr>
              <a:t> </a:t>
            </a:r>
            <a:r>
              <a:rPr lang="fr-FR" sz="2400" dirty="0" err="1">
                <a:solidFill>
                  <a:srgbClr val="000000"/>
                </a:solidFill>
                <a:latin typeface="Times New Roman"/>
                <a:ea typeface="Times New Roman"/>
              </a:rPr>
              <a:t>những</a:t>
            </a:r>
            <a:r>
              <a:rPr lang="fr-FR" sz="2400" dirty="0">
                <a:solidFill>
                  <a:srgbClr val="000000"/>
                </a:solidFill>
                <a:latin typeface="Times New Roman"/>
                <a:ea typeface="Times New Roman"/>
              </a:rPr>
              <a:t> </a:t>
            </a:r>
            <a:r>
              <a:rPr lang="fr-FR" sz="2400" dirty="0" err="1">
                <a:solidFill>
                  <a:srgbClr val="000000"/>
                </a:solidFill>
                <a:latin typeface="Times New Roman"/>
                <a:ea typeface="Times New Roman"/>
              </a:rPr>
              <a:t>yếu</a:t>
            </a:r>
            <a:r>
              <a:rPr lang="fr-FR" sz="2400" dirty="0">
                <a:solidFill>
                  <a:srgbClr val="000000"/>
                </a:solidFill>
                <a:latin typeface="Times New Roman"/>
                <a:ea typeface="Times New Roman"/>
              </a:rPr>
              <a:t> </a:t>
            </a:r>
            <a:r>
              <a:rPr lang="fr-FR" sz="2400" dirty="0" err="1">
                <a:solidFill>
                  <a:srgbClr val="000000"/>
                </a:solidFill>
                <a:latin typeface="Times New Roman"/>
                <a:ea typeface="Times New Roman"/>
              </a:rPr>
              <a:t>tố</a:t>
            </a:r>
            <a:r>
              <a:rPr lang="fr-FR" sz="2400" dirty="0">
                <a:solidFill>
                  <a:srgbClr val="000000"/>
                </a:solidFill>
                <a:latin typeface="Times New Roman"/>
                <a:ea typeface="Times New Roman"/>
              </a:rPr>
              <a:t> </a:t>
            </a:r>
            <a:r>
              <a:rPr lang="fr-FR" sz="2400" dirty="0" err="1">
                <a:solidFill>
                  <a:srgbClr val="000000"/>
                </a:solidFill>
                <a:latin typeface="Times New Roman"/>
                <a:ea typeface="Times New Roman"/>
              </a:rPr>
              <a:t>hoang</a:t>
            </a:r>
            <a:r>
              <a:rPr lang="fr-FR" sz="2400" dirty="0">
                <a:solidFill>
                  <a:srgbClr val="000000"/>
                </a:solidFill>
                <a:latin typeface="Times New Roman"/>
                <a:ea typeface="Times New Roman"/>
              </a:rPr>
              <a:t> </a:t>
            </a:r>
            <a:r>
              <a:rPr lang="fr-FR" sz="2400" dirty="0" err="1">
                <a:solidFill>
                  <a:srgbClr val="000000"/>
                </a:solidFill>
                <a:latin typeface="Times New Roman"/>
                <a:ea typeface="Times New Roman"/>
              </a:rPr>
              <a:t>đường</a:t>
            </a:r>
            <a:endParaRPr lang="en-US" sz="2400" dirty="0"/>
          </a:p>
        </p:txBody>
      </p:sp>
      <p:pic>
        <p:nvPicPr>
          <p:cNvPr id="4" name="Picture 17" descr="Picture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8171396">
            <a:off x="3849877" y="828473"/>
            <a:ext cx="593725" cy="629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12233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8245"/>
            <a:ext cx="1659621" cy="417871"/>
          </a:xfrm>
          <a:prstGeom prst="rect">
            <a:avLst/>
          </a:prstGeom>
        </p:spPr>
        <p:txBody>
          <a:bodyPr wrap="none">
            <a:spAutoFit/>
          </a:bodyPr>
          <a:lstStyle/>
          <a:p>
            <a:pPr>
              <a:lnSpc>
                <a:spcPct val="115000"/>
              </a:lnSpc>
              <a:spcAft>
                <a:spcPts val="0"/>
              </a:spcAft>
            </a:pPr>
            <a:r>
              <a:rPr lang="nl-NL" sz="2000" b="1" dirty="0">
                <a:latin typeface="Times New Roman"/>
                <a:ea typeface="Times New Roman"/>
                <a:cs typeface="Times New Roman"/>
              </a:rPr>
              <a:t>LUYỆN TẬP</a:t>
            </a:r>
            <a:endParaRPr lang="en-US" sz="2000" dirty="0">
              <a:effectLst/>
              <a:latin typeface="Times New Roman"/>
              <a:ea typeface="Calibri"/>
              <a:cs typeface="Times New Roman"/>
            </a:endParaRPr>
          </a:p>
        </p:txBody>
      </p:sp>
      <p:sp>
        <p:nvSpPr>
          <p:cNvPr id="3" name="Rectangle 2"/>
          <p:cNvSpPr/>
          <p:nvPr/>
        </p:nvSpPr>
        <p:spPr>
          <a:xfrm>
            <a:off x="381000" y="476116"/>
            <a:ext cx="8763000" cy="6429261"/>
          </a:xfrm>
          <a:prstGeom prst="rect">
            <a:avLst/>
          </a:prstGeom>
        </p:spPr>
        <p:txBody>
          <a:bodyPr wrap="square">
            <a:spAutoFit/>
          </a:bodyPr>
          <a:lstStyle/>
          <a:p>
            <a:pPr algn="just">
              <a:lnSpc>
                <a:spcPct val="115000"/>
              </a:lnSpc>
              <a:spcAft>
                <a:spcPts val="0"/>
              </a:spcAft>
            </a:pPr>
            <a:r>
              <a:rPr lang="it-IT" sz="2400" b="1" dirty="0">
                <a:solidFill>
                  <a:srgbClr val="000000"/>
                </a:solidFill>
                <a:latin typeface="Times New Roman"/>
                <a:ea typeface="Times New Roman"/>
                <a:cs typeface="Times New Roman"/>
              </a:rPr>
              <a:t>Câu 1</a:t>
            </a:r>
            <a:r>
              <a:rPr lang="vi-VN" sz="2400" b="1" dirty="0">
                <a:solidFill>
                  <a:srgbClr val="000000"/>
                </a:solidFill>
                <a:latin typeface="Times New Roman"/>
                <a:ea typeface="Times New Roman"/>
                <a:cs typeface="Times New Roman"/>
              </a:rPr>
              <a:t>: </a:t>
            </a:r>
            <a:r>
              <a:rPr lang="it-IT" sz="2400" dirty="0">
                <a:solidFill>
                  <a:srgbClr val="000000"/>
                </a:solidFill>
                <a:latin typeface="Times New Roman"/>
                <a:ea typeface="Times New Roman"/>
                <a:cs typeface="Times New Roman"/>
              </a:rPr>
              <a:t>Ý nghĩa hình tượng Thánh Gióng là gì</a:t>
            </a:r>
            <a:r>
              <a:rPr lang="it-IT" sz="2400" dirty="0" smtClean="0">
                <a:solidFill>
                  <a:srgbClr val="000000"/>
                </a:solidFill>
                <a:latin typeface="Times New Roman"/>
                <a:ea typeface="Times New Roman"/>
                <a:cs typeface="Times New Roman"/>
              </a:rPr>
              <a:t>?</a:t>
            </a:r>
            <a:endParaRPr lang="en-US" sz="2400" dirty="0">
              <a:latin typeface="Times New Roman"/>
              <a:ea typeface="Calibri"/>
              <a:cs typeface="Times New Roman"/>
            </a:endParaRPr>
          </a:p>
          <a:p>
            <a:pPr algn="just">
              <a:lnSpc>
                <a:spcPct val="115000"/>
              </a:lnSpc>
              <a:spcAft>
                <a:spcPts val="0"/>
              </a:spcAft>
            </a:pPr>
            <a:r>
              <a:rPr lang="it-IT" sz="2400" dirty="0">
                <a:solidFill>
                  <a:srgbClr val="000000"/>
                </a:solidFill>
                <a:latin typeface="Times New Roman"/>
                <a:ea typeface="Times New Roman"/>
                <a:cs typeface="Times New Roman"/>
              </a:rPr>
              <a:t>A. tượng trưng cho sức mạnh của tinh thần đoàn kết toàn dân</a:t>
            </a:r>
            <a:endParaRPr lang="en-US" sz="2400" dirty="0">
              <a:latin typeface="Times New Roman"/>
              <a:ea typeface="Calibri"/>
              <a:cs typeface="Times New Roman"/>
            </a:endParaRPr>
          </a:p>
          <a:p>
            <a:pPr algn="just">
              <a:lnSpc>
                <a:spcPct val="115000"/>
              </a:lnSpc>
              <a:spcAft>
                <a:spcPts val="0"/>
              </a:spcAft>
            </a:pPr>
            <a:r>
              <a:rPr lang="it-IT" sz="2400" dirty="0">
                <a:solidFill>
                  <a:srgbClr val="000000"/>
                </a:solidFill>
                <a:latin typeface="Times New Roman"/>
                <a:ea typeface="Times New Roman"/>
                <a:cs typeface="Times New Roman"/>
              </a:rPr>
              <a:t>B. biểu tượng về lòng yêu nước, sức mạnh chống giặc ngoại xâm của nhân dân ta. </a:t>
            </a:r>
            <a:endParaRPr lang="en-US" sz="2400" dirty="0">
              <a:latin typeface="Times New Roman"/>
              <a:ea typeface="Calibri"/>
              <a:cs typeface="Times New Roman"/>
            </a:endParaRPr>
          </a:p>
          <a:p>
            <a:pPr algn="just">
              <a:lnSpc>
                <a:spcPct val="115000"/>
              </a:lnSpc>
              <a:spcAft>
                <a:spcPts val="0"/>
              </a:spcAft>
            </a:pPr>
            <a:r>
              <a:rPr lang="it-IT" sz="2400" dirty="0">
                <a:solidFill>
                  <a:srgbClr val="000000"/>
                </a:solidFill>
                <a:latin typeface="Times New Roman"/>
                <a:ea typeface="Times New Roman"/>
                <a:cs typeface="Times New Roman"/>
              </a:rPr>
              <a:t>C. ước mơ cùa nhân dân ta về hình mẫu lí tưởng của người anh hùng chống giặc ngoại xâm thời kì đầu dựng nước.</a:t>
            </a:r>
            <a:endParaRPr lang="en-US" sz="2400" dirty="0">
              <a:latin typeface="Times New Roman"/>
              <a:ea typeface="Calibri"/>
              <a:cs typeface="Times New Roman"/>
            </a:endParaRPr>
          </a:p>
          <a:p>
            <a:pPr algn="just">
              <a:lnSpc>
                <a:spcPct val="115000"/>
              </a:lnSpc>
              <a:spcAft>
                <a:spcPts val="0"/>
              </a:spcAft>
            </a:pPr>
            <a:r>
              <a:rPr lang="it-IT" sz="2400" dirty="0">
                <a:latin typeface="Times New Roman"/>
                <a:ea typeface="Times New Roman"/>
                <a:cs typeface="Times New Roman"/>
              </a:rPr>
              <a:t>D. Tất cả đều đúng</a:t>
            </a:r>
            <a:endParaRPr lang="en-US" sz="2400" dirty="0">
              <a:latin typeface="Times New Roman"/>
              <a:ea typeface="Calibri"/>
              <a:cs typeface="Times New Roman"/>
            </a:endParaRPr>
          </a:p>
          <a:p>
            <a:pPr algn="just">
              <a:lnSpc>
                <a:spcPct val="115000"/>
              </a:lnSpc>
              <a:spcAft>
                <a:spcPts val="0"/>
              </a:spcAft>
            </a:pPr>
            <a:r>
              <a:rPr lang="it-IT" sz="2400" b="1" dirty="0">
                <a:solidFill>
                  <a:srgbClr val="000000"/>
                </a:solidFill>
                <a:latin typeface="Times New Roman"/>
                <a:ea typeface="Times New Roman"/>
                <a:cs typeface="Times New Roman"/>
              </a:rPr>
              <a:t>Câu 2:</a:t>
            </a:r>
            <a:r>
              <a:rPr lang="it-IT" sz="2400" dirty="0">
                <a:solidFill>
                  <a:srgbClr val="000000"/>
                </a:solidFill>
                <a:latin typeface="Times New Roman"/>
                <a:ea typeface="Times New Roman"/>
                <a:cs typeface="Times New Roman"/>
              </a:rPr>
              <a:t> Trong truyện Thánh Gióng, cậu bé Gióng cất tiếng nói đầu tiên khi nào?</a:t>
            </a:r>
            <a:endParaRPr lang="en-US" sz="2400" dirty="0">
              <a:latin typeface="Times New Roman"/>
              <a:ea typeface="Calibri"/>
              <a:cs typeface="Times New Roman"/>
            </a:endParaRPr>
          </a:p>
          <a:p>
            <a:pPr algn="just">
              <a:lnSpc>
                <a:spcPct val="115000"/>
              </a:lnSpc>
              <a:spcAft>
                <a:spcPts val="0"/>
              </a:spcAft>
            </a:pPr>
            <a:r>
              <a:rPr lang="it-IT" sz="2400" dirty="0">
                <a:solidFill>
                  <a:srgbClr val="000000"/>
                </a:solidFill>
                <a:latin typeface="Times New Roman"/>
                <a:ea typeface="Times New Roman"/>
                <a:cs typeface="Times New Roman"/>
              </a:rPr>
              <a:t>A. Khi Gióng được sáu tuổi và đòi đi chăn trâu.</a:t>
            </a:r>
            <a:endParaRPr lang="en-US" sz="2400" dirty="0">
              <a:latin typeface="Times New Roman"/>
              <a:ea typeface="Calibri"/>
              <a:cs typeface="Times New Roman"/>
            </a:endParaRPr>
          </a:p>
          <a:p>
            <a:pPr algn="just">
              <a:lnSpc>
                <a:spcPct val="115000"/>
              </a:lnSpc>
              <a:spcAft>
                <a:spcPts val="0"/>
              </a:spcAft>
            </a:pPr>
            <a:r>
              <a:rPr lang="it-IT" sz="2400" dirty="0">
                <a:solidFill>
                  <a:srgbClr val="000000"/>
                </a:solidFill>
                <a:latin typeface="Times New Roman"/>
                <a:ea typeface="Times New Roman"/>
                <a:cs typeface="Times New Roman"/>
              </a:rPr>
              <a:t>B. Khi cha mẹ Gióng bị bệnh và qua đời.</a:t>
            </a:r>
            <a:endParaRPr lang="en-US" sz="2400" dirty="0">
              <a:latin typeface="Times New Roman"/>
              <a:ea typeface="Calibri"/>
              <a:cs typeface="Times New Roman"/>
            </a:endParaRPr>
          </a:p>
          <a:p>
            <a:pPr algn="just">
              <a:lnSpc>
                <a:spcPct val="115000"/>
              </a:lnSpc>
              <a:spcAft>
                <a:spcPts val="0"/>
              </a:spcAft>
            </a:pPr>
            <a:r>
              <a:rPr lang="it-IT" sz="2400" dirty="0">
                <a:solidFill>
                  <a:srgbClr val="000000"/>
                </a:solidFill>
                <a:latin typeface="Times New Roman"/>
                <a:ea typeface="Times New Roman"/>
                <a:cs typeface="Times New Roman"/>
              </a:rPr>
              <a:t>C. Khi nghe sứ giả của nhà vua thông báo công chúa kén phò mã.</a:t>
            </a:r>
            <a:endParaRPr lang="en-US" sz="2400" dirty="0">
              <a:latin typeface="Times New Roman"/>
              <a:ea typeface="Calibri"/>
              <a:cs typeface="Times New Roman"/>
            </a:endParaRPr>
          </a:p>
          <a:p>
            <a:pPr algn="just">
              <a:lnSpc>
                <a:spcPct val="115000"/>
              </a:lnSpc>
              <a:spcAft>
                <a:spcPts val="0"/>
              </a:spcAft>
            </a:pPr>
            <a:r>
              <a:rPr lang="it-IT" sz="2400" dirty="0">
                <a:latin typeface="Times New Roman"/>
                <a:ea typeface="Times New Roman"/>
                <a:cs typeface="Times New Roman"/>
              </a:rPr>
              <a:t>D. Khi nghe sứ giả của nhà vua đi loan truyền tìm người tài giỏi cứu nước, phá giặc Ân.</a:t>
            </a:r>
            <a:endParaRPr lang="en-US" sz="2400" dirty="0">
              <a:latin typeface="Times New Roman"/>
              <a:ea typeface="Calibri"/>
              <a:cs typeface="Times New Roman"/>
            </a:endParaRPr>
          </a:p>
          <a:p>
            <a:pPr algn="just">
              <a:lnSpc>
                <a:spcPct val="115000"/>
              </a:lnSpc>
              <a:spcAft>
                <a:spcPts val="0"/>
              </a:spcAft>
            </a:pPr>
            <a:endParaRPr lang="en-US" sz="2400" dirty="0">
              <a:effectLst/>
              <a:latin typeface="Times New Roman"/>
              <a:ea typeface="Calibri"/>
              <a:cs typeface="Times New Roman"/>
            </a:endParaRPr>
          </a:p>
        </p:txBody>
      </p:sp>
      <p:sp>
        <p:nvSpPr>
          <p:cNvPr id="4" name="Oval 3"/>
          <p:cNvSpPr/>
          <p:nvPr/>
        </p:nvSpPr>
        <p:spPr>
          <a:xfrm>
            <a:off x="275628" y="3048000"/>
            <a:ext cx="533400" cy="36208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latin typeface="Times New Roman" pitchFamily="18" charset="0"/>
                <a:cs typeface="Times New Roman" pitchFamily="18" charset="0"/>
              </a:rPr>
              <a:t>D</a:t>
            </a:r>
            <a:endParaRPr lang="en-US" sz="2400" dirty="0">
              <a:solidFill>
                <a:srgbClr val="FF0000"/>
              </a:solidFill>
              <a:latin typeface="Times New Roman" pitchFamily="18" charset="0"/>
              <a:cs typeface="Times New Roman" pitchFamily="18" charset="0"/>
            </a:endParaRPr>
          </a:p>
        </p:txBody>
      </p:sp>
      <p:sp>
        <p:nvSpPr>
          <p:cNvPr id="7" name="Oval 6"/>
          <p:cNvSpPr/>
          <p:nvPr/>
        </p:nvSpPr>
        <p:spPr>
          <a:xfrm>
            <a:off x="275628" y="5562600"/>
            <a:ext cx="533400" cy="36208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latin typeface="Times New Roman" pitchFamily="18" charset="0"/>
                <a:cs typeface="Times New Roman" pitchFamily="18" charset="0"/>
              </a:rPr>
              <a:t>D</a:t>
            </a:r>
            <a:endParaRPr lang="en-US" sz="2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121223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0722" y="152400"/>
            <a:ext cx="8903277" cy="2215991"/>
          </a:xfrm>
          <a:prstGeom prst="rect">
            <a:avLst/>
          </a:prstGeom>
        </p:spPr>
        <p:txBody>
          <a:bodyPr wrap="square">
            <a:spAutoFit/>
          </a:bodyPr>
          <a:lstStyle/>
          <a:p>
            <a:pPr lvl="0" algn="just">
              <a:lnSpc>
                <a:spcPct val="115000"/>
              </a:lnSpc>
            </a:pPr>
            <a:r>
              <a:rPr lang="it-IT" sz="2400" b="1" dirty="0">
                <a:latin typeface="Times New Roman"/>
                <a:ea typeface="Times New Roman"/>
                <a:cs typeface="Times New Roman"/>
              </a:rPr>
              <a:t>Câu 3:</a:t>
            </a:r>
            <a:r>
              <a:rPr lang="it-IT" sz="2400" dirty="0">
                <a:latin typeface="Times New Roman"/>
                <a:ea typeface="Times New Roman"/>
                <a:cs typeface="Times New Roman"/>
              </a:rPr>
              <a:t> Tác phẩm Thánh Gióng thuộc thể loại truyện dân gian nào?</a:t>
            </a:r>
            <a:endParaRPr lang="en-US" sz="2400" dirty="0">
              <a:latin typeface="Times New Roman"/>
              <a:ea typeface="Calibri"/>
              <a:cs typeface="Times New Roman"/>
            </a:endParaRPr>
          </a:p>
          <a:p>
            <a:pPr lvl="0" algn="just">
              <a:lnSpc>
                <a:spcPct val="115000"/>
              </a:lnSpc>
            </a:pPr>
            <a:r>
              <a:rPr lang="it-IT" sz="2400" dirty="0">
                <a:latin typeface="Times New Roman"/>
                <a:ea typeface="Times New Roman"/>
                <a:cs typeface="Times New Roman"/>
              </a:rPr>
              <a:t>A. Cổ tích.               </a:t>
            </a:r>
            <a:endParaRPr lang="en-US" sz="2400" dirty="0">
              <a:latin typeface="Times New Roman"/>
              <a:ea typeface="Calibri"/>
              <a:cs typeface="Times New Roman"/>
            </a:endParaRPr>
          </a:p>
          <a:p>
            <a:pPr lvl="0" algn="just">
              <a:lnSpc>
                <a:spcPct val="115000"/>
              </a:lnSpc>
            </a:pPr>
            <a:r>
              <a:rPr lang="it-IT" sz="2400" dirty="0">
                <a:latin typeface="Times New Roman"/>
                <a:ea typeface="Times New Roman"/>
                <a:cs typeface="Times New Roman"/>
              </a:rPr>
              <a:t>B. Thần thoại.           </a:t>
            </a:r>
            <a:endParaRPr lang="en-US" sz="2400" dirty="0">
              <a:latin typeface="Times New Roman"/>
              <a:ea typeface="Calibri"/>
              <a:cs typeface="Times New Roman"/>
            </a:endParaRPr>
          </a:p>
          <a:p>
            <a:pPr lvl="0" algn="just">
              <a:lnSpc>
                <a:spcPct val="115000"/>
              </a:lnSpc>
            </a:pPr>
            <a:r>
              <a:rPr lang="it-IT" sz="2400" dirty="0">
                <a:latin typeface="Times New Roman"/>
                <a:ea typeface="Times New Roman"/>
                <a:cs typeface="Times New Roman"/>
              </a:rPr>
              <a:t>C. Truyền thuyết.             </a:t>
            </a:r>
            <a:endParaRPr lang="en-US" sz="2400" dirty="0">
              <a:latin typeface="Times New Roman"/>
              <a:ea typeface="Calibri"/>
              <a:cs typeface="Times New Roman"/>
            </a:endParaRPr>
          </a:p>
          <a:p>
            <a:pPr lvl="0" algn="just">
              <a:lnSpc>
                <a:spcPct val="115000"/>
              </a:lnSpc>
            </a:pPr>
            <a:r>
              <a:rPr lang="it-IT" sz="2400" dirty="0">
                <a:latin typeface="Times New Roman"/>
                <a:ea typeface="Times New Roman"/>
                <a:cs typeface="Times New Roman"/>
              </a:rPr>
              <a:t>D. Ngụ ngôn.</a:t>
            </a:r>
            <a:endParaRPr lang="en-US" sz="2000" dirty="0"/>
          </a:p>
        </p:txBody>
      </p:sp>
      <p:sp>
        <p:nvSpPr>
          <p:cNvPr id="5" name="Oval 4"/>
          <p:cNvSpPr/>
          <p:nvPr/>
        </p:nvSpPr>
        <p:spPr>
          <a:xfrm>
            <a:off x="240721" y="1553575"/>
            <a:ext cx="420833" cy="36208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latin typeface="Times New Roman" pitchFamily="18" charset="0"/>
                <a:cs typeface="Times New Roman" pitchFamily="18" charset="0"/>
              </a:rPr>
              <a:t>C</a:t>
            </a:r>
            <a:endParaRPr lang="en-US" sz="2400" dirty="0">
              <a:solidFill>
                <a:srgbClr val="FF0000"/>
              </a:solidFill>
              <a:latin typeface="Times New Roman" pitchFamily="18" charset="0"/>
              <a:cs typeface="Times New Roman" pitchFamily="18" charset="0"/>
            </a:endParaRPr>
          </a:p>
        </p:txBody>
      </p:sp>
      <p:sp>
        <p:nvSpPr>
          <p:cNvPr id="6" name="Rectangle 5"/>
          <p:cNvSpPr/>
          <p:nvPr/>
        </p:nvSpPr>
        <p:spPr>
          <a:xfrm>
            <a:off x="107372" y="2289489"/>
            <a:ext cx="8960427" cy="4339650"/>
          </a:xfrm>
          <a:prstGeom prst="rect">
            <a:avLst/>
          </a:prstGeom>
        </p:spPr>
        <p:txBody>
          <a:bodyPr wrap="square">
            <a:spAutoFit/>
          </a:bodyPr>
          <a:lstStyle/>
          <a:p>
            <a:pPr algn="just">
              <a:lnSpc>
                <a:spcPct val="115000"/>
              </a:lnSpc>
              <a:spcAft>
                <a:spcPts val="0"/>
              </a:spcAft>
            </a:pPr>
            <a:r>
              <a:rPr lang="it-IT" sz="2400" b="1" dirty="0">
                <a:solidFill>
                  <a:srgbClr val="000000"/>
                </a:solidFill>
                <a:latin typeface="Times New Roman"/>
                <a:ea typeface="Times New Roman"/>
                <a:cs typeface="Times New Roman"/>
              </a:rPr>
              <a:t>Câu 4</a:t>
            </a:r>
            <a:r>
              <a:rPr lang="it-IT" sz="2400" dirty="0">
                <a:solidFill>
                  <a:srgbClr val="000000"/>
                </a:solidFill>
                <a:latin typeface="Times New Roman"/>
                <a:ea typeface="Times New Roman"/>
                <a:cs typeface="Times New Roman"/>
              </a:rPr>
              <a:t>: Phát biểu nào sau đây nói đúng nhất về nhân vật Thánh Gióng trong truyền thuyết Thánh Gióng?</a:t>
            </a:r>
            <a:endParaRPr lang="en-US" sz="2400" dirty="0">
              <a:latin typeface="Times New Roman"/>
              <a:ea typeface="Calibri"/>
              <a:cs typeface="Times New Roman"/>
            </a:endParaRPr>
          </a:p>
          <a:p>
            <a:pPr algn="just">
              <a:lnSpc>
                <a:spcPct val="115000"/>
              </a:lnSpc>
              <a:spcAft>
                <a:spcPts val="0"/>
              </a:spcAft>
            </a:pPr>
            <a:r>
              <a:rPr lang="it-IT" sz="2400" dirty="0">
                <a:solidFill>
                  <a:srgbClr val="000000"/>
                </a:solidFill>
                <a:latin typeface="Times New Roman"/>
                <a:ea typeface="Times New Roman"/>
                <a:cs typeface="Times New Roman"/>
              </a:rPr>
              <a:t>A. Thánh Gióng là nhân vật được xây dựng từ hình ảnh những người anh hùng có thật thời xưa.</a:t>
            </a:r>
            <a:endParaRPr lang="en-US" sz="2400" dirty="0">
              <a:latin typeface="Times New Roman"/>
              <a:ea typeface="Calibri"/>
              <a:cs typeface="Times New Roman"/>
            </a:endParaRPr>
          </a:p>
          <a:p>
            <a:pPr algn="just">
              <a:lnSpc>
                <a:spcPct val="115000"/>
              </a:lnSpc>
              <a:spcAft>
                <a:spcPts val="0"/>
              </a:spcAft>
            </a:pPr>
            <a:r>
              <a:rPr lang="it-IT" sz="2400" dirty="0">
                <a:latin typeface="Times New Roman"/>
                <a:ea typeface="Times New Roman"/>
                <a:cs typeface="Times New Roman"/>
              </a:rPr>
              <a:t>B. Thánh Gióng là nhân vật được xây dựng dựa trên truyền thống tuổi trẻ anh hùng trong lịch sử và từ trí tưởng tượng bắt nguồn từ tinh thần yêu nước của nhân dân.</a:t>
            </a:r>
            <a:endParaRPr lang="en-US" sz="2400" dirty="0">
              <a:latin typeface="Times New Roman"/>
              <a:ea typeface="Calibri"/>
              <a:cs typeface="Times New Roman"/>
            </a:endParaRPr>
          </a:p>
          <a:p>
            <a:pPr algn="just">
              <a:lnSpc>
                <a:spcPct val="115000"/>
              </a:lnSpc>
              <a:spcAft>
                <a:spcPts val="0"/>
              </a:spcAft>
            </a:pPr>
            <a:r>
              <a:rPr lang="it-IT" sz="2400" dirty="0">
                <a:solidFill>
                  <a:srgbClr val="000000"/>
                </a:solidFill>
                <a:latin typeface="Times New Roman"/>
                <a:ea typeface="Times New Roman"/>
                <a:cs typeface="Times New Roman"/>
              </a:rPr>
              <a:t>C. Thánh Gióng là một cậu bé kì lạ chỉ có trong thời kì đầu dựng nước.</a:t>
            </a:r>
            <a:endParaRPr lang="en-US" sz="2400" dirty="0">
              <a:latin typeface="Times New Roman"/>
              <a:ea typeface="Calibri"/>
              <a:cs typeface="Times New Roman"/>
            </a:endParaRPr>
          </a:p>
          <a:p>
            <a:pPr algn="just">
              <a:lnSpc>
                <a:spcPct val="115000"/>
              </a:lnSpc>
              <a:spcAft>
                <a:spcPts val="0"/>
              </a:spcAft>
            </a:pPr>
            <a:r>
              <a:rPr lang="it-IT" sz="2400" dirty="0">
                <a:solidFill>
                  <a:srgbClr val="000000"/>
                </a:solidFill>
                <a:latin typeface="Times New Roman"/>
                <a:ea typeface="Times New Roman"/>
                <a:cs typeface="Times New Roman"/>
              </a:rPr>
              <a:t>D. Thánh Gióng là nhân vật do nhân dân tưởng tượng hư cấu nên để thể hiện khát vọng chinh phục thiên nhiên</a:t>
            </a:r>
            <a:r>
              <a:rPr lang="it-IT" sz="2400" dirty="0" smtClean="0">
                <a:solidFill>
                  <a:srgbClr val="000000"/>
                </a:solidFill>
                <a:latin typeface="Times New Roman"/>
                <a:ea typeface="Times New Roman"/>
                <a:cs typeface="Times New Roman"/>
              </a:rPr>
              <a:t>.</a:t>
            </a:r>
            <a:endParaRPr lang="en-US" sz="2400" dirty="0">
              <a:latin typeface="Times New Roman"/>
              <a:ea typeface="Calibri"/>
              <a:cs typeface="Times New Roman"/>
            </a:endParaRPr>
          </a:p>
        </p:txBody>
      </p:sp>
      <p:sp>
        <p:nvSpPr>
          <p:cNvPr id="7" name="Oval 6"/>
          <p:cNvSpPr/>
          <p:nvPr/>
        </p:nvSpPr>
        <p:spPr>
          <a:xfrm>
            <a:off x="107373" y="4097230"/>
            <a:ext cx="266700" cy="36208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latin typeface="Times New Roman" pitchFamily="18" charset="0"/>
                <a:cs typeface="Times New Roman" pitchFamily="18" charset="0"/>
              </a:rPr>
              <a:t>B</a:t>
            </a:r>
            <a:endParaRPr lang="en-US" sz="2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0816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3"/>
          <p:cNvSpPr/>
          <p:nvPr/>
        </p:nvSpPr>
        <p:spPr>
          <a:xfrm>
            <a:off x="160867" y="124178"/>
            <a:ext cx="5816600" cy="835378"/>
          </a:xfrm>
          <a:prstGeom prst="plaque">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15000"/>
              </a:lnSpc>
              <a:spcAft>
                <a:spcPts val="1200"/>
              </a:spcAft>
            </a:pPr>
            <a:r>
              <a:rPr lang="en-US" sz="3600" b="1" dirty="0" smtClean="0">
                <a:solidFill>
                  <a:srgbClr val="0070C0"/>
                </a:solidFill>
                <a:latin typeface="Times New Roman" panose="02020603050405020304" pitchFamily="18" charset="0"/>
                <a:ea typeface="Times New Roman" panose="02020603050405020304" pitchFamily="18" charset="0"/>
              </a:rPr>
              <a:t> </a:t>
            </a:r>
            <a:r>
              <a:rPr lang="en-US" sz="3600" b="1" dirty="0" err="1" smtClean="0">
                <a:solidFill>
                  <a:srgbClr val="0070C0"/>
                </a:solidFill>
                <a:latin typeface="Times New Roman" panose="02020603050405020304" pitchFamily="18" charset="0"/>
                <a:ea typeface="Times New Roman" panose="02020603050405020304" pitchFamily="18" charset="0"/>
              </a:rPr>
              <a:t>Văn</a:t>
            </a:r>
            <a:r>
              <a:rPr lang="en-US" sz="3600" b="1" dirty="0" smtClean="0">
                <a:solidFill>
                  <a:srgbClr val="0070C0"/>
                </a:solidFill>
                <a:latin typeface="Times New Roman" panose="02020603050405020304" pitchFamily="18" charset="0"/>
                <a:ea typeface="Times New Roman" panose="02020603050405020304" pitchFamily="18" charset="0"/>
              </a:rPr>
              <a:t> </a:t>
            </a:r>
            <a:r>
              <a:rPr lang="en-US" sz="3600" b="1" dirty="0" err="1">
                <a:solidFill>
                  <a:srgbClr val="0070C0"/>
                </a:solidFill>
                <a:latin typeface="Times New Roman" panose="02020603050405020304" pitchFamily="18" charset="0"/>
                <a:ea typeface="Times New Roman" panose="02020603050405020304" pitchFamily="18" charset="0"/>
              </a:rPr>
              <a:t>bản</a:t>
            </a:r>
            <a:r>
              <a:rPr lang="en-US" sz="3600" b="1" dirty="0">
                <a:solidFill>
                  <a:srgbClr val="0070C0"/>
                </a:solidFill>
                <a:latin typeface="Times New Roman" panose="02020603050405020304" pitchFamily="18" charset="0"/>
                <a:ea typeface="Times New Roman" panose="02020603050405020304" pitchFamily="18" charset="0"/>
              </a:rPr>
              <a:t> </a:t>
            </a:r>
            <a:r>
              <a:rPr lang="en-US" sz="3600" b="1" i="1" dirty="0" err="1">
                <a:solidFill>
                  <a:srgbClr val="0070C0"/>
                </a:solidFill>
                <a:latin typeface="Times New Roman" panose="02020603050405020304" pitchFamily="18" charset="0"/>
                <a:ea typeface="Times New Roman" panose="02020603050405020304" pitchFamily="18" charset="0"/>
              </a:rPr>
              <a:t>Thánh</a:t>
            </a:r>
            <a:r>
              <a:rPr lang="en-US" sz="3600" b="1" i="1" dirty="0">
                <a:solidFill>
                  <a:srgbClr val="0070C0"/>
                </a:solidFill>
                <a:latin typeface="Times New Roman" panose="02020603050405020304" pitchFamily="18" charset="0"/>
                <a:ea typeface="Times New Roman" panose="02020603050405020304" pitchFamily="18" charset="0"/>
              </a:rPr>
              <a:t> </a:t>
            </a:r>
            <a:r>
              <a:rPr lang="en-US" sz="3600" b="1" i="1" dirty="0" err="1">
                <a:solidFill>
                  <a:srgbClr val="0070C0"/>
                </a:solidFill>
                <a:latin typeface="Times New Roman" panose="02020603050405020304" pitchFamily="18" charset="0"/>
                <a:ea typeface="Times New Roman" panose="02020603050405020304" pitchFamily="18" charset="0"/>
              </a:rPr>
              <a:t>Gióng</a:t>
            </a:r>
            <a:endParaRPr lang="en-US" sz="3600" dirty="0">
              <a:solidFill>
                <a:prstClr val="white"/>
              </a:solidFill>
              <a:latin typeface="Times New Roman" panose="02020603050405020304" pitchFamily="18" charset="0"/>
              <a:ea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271170" y="1511300"/>
            <a:ext cx="7865533" cy="5346700"/>
          </a:xfrm>
          <a:prstGeom prst="rect">
            <a:avLst/>
          </a:prstGeom>
        </p:spPr>
      </p:pic>
      <p:pic>
        <p:nvPicPr>
          <p:cNvPr id="9" name="Picture 8"/>
          <p:cNvPicPr>
            <a:picLocks noChangeAspect="1"/>
          </p:cNvPicPr>
          <p:nvPr/>
        </p:nvPicPr>
        <p:blipFill>
          <a:blip r:embed="rId3"/>
          <a:stretch>
            <a:fillRect/>
          </a:stretch>
        </p:blipFill>
        <p:spPr>
          <a:xfrm>
            <a:off x="1371600" y="2374901"/>
            <a:ext cx="5791200" cy="3563056"/>
          </a:xfrm>
          <a:prstGeom prst="rect">
            <a:avLst/>
          </a:prstGeom>
        </p:spPr>
      </p:pic>
      <p:sp>
        <p:nvSpPr>
          <p:cNvPr id="10" name="TextBox 9"/>
          <p:cNvSpPr txBox="1"/>
          <p:nvPr/>
        </p:nvSpPr>
        <p:spPr>
          <a:xfrm>
            <a:off x="1286933" y="2675941"/>
            <a:ext cx="3395134" cy="1200329"/>
          </a:xfrm>
          <a:prstGeom prst="rect">
            <a:avLst/>
          </a:prstGeom>
          <a:noFill/>
        </p:spPr>
        <p:txBody>
          <a:bodyPr wrap="square" rtlCol="0">
            <a:spAutoFit/>
          </a:bodyPr>
          <a:lstStyle/>
          <a:p>
            <a:r>
              <a:rPr lang="en-US" sz="3600" b="1" i="1" dirty="0" smtClean="0">
                <a:solidFill>
                  <a:prstClr val="black"/>
                </a:solidFill>
                <a:latin typeface="Times New Roman" panose="02020603050405020304" pitchFamily="18" charset="0"/>
                <a:cs typeface="Times New Roman" panose="02020603050405020304" pitchFamily="18" charset="0"/>
              </a:rPr>
              <a:t>THÁNH GIÓNG</a:t>
            </a:r>
            <a:endParaRPr lang="en-US" sz="3600" b="1" i="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852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6700" y="30457"/>
            <a:ext cx="8877300" cy="3065455"/>
          </a:xfrm>
          <a:prstGeom prst="rect">
            <a:avLst/>
          </a:prstGeom>
        </p:spPr>
        <p:txBody>
          <a:bodyPr wrap="square">
            <a:spAutoFit/>
          </a:bodyPr>
          <a:lstStyle/>
          <a:p>
            <a:pPr lvl="0" algn="just">
              <a:lnSpc>
                <a:spcPct val="115000"/>
              </a:lnSpc>
            </a:pPr>
            <a:r>
              <a:rPr lang="it-IT" sz="2400" b="1" dirty="0">
                <a:solidFill>
                  <a:srgbClr val="000000"/>
                </a:solidFill>
                <a:latin typeface="Times New Roman"/>
                <a:ea typeface="Times New Roman"/>
                <a:cs typeface="Times New Roman"/>
              </a:rPr>
              <a:t>Câu 5: </a:t>
            </a:r>
            <a:r>
              <a:rPr lang="it-IT" sz="2400" dirty="0">
                <a:solidFill>
                  <a:srgbClr val="000000"/>
                </a:solidFill>
                <a:latin typeface="Times New Roman"/>
                <a:ea typeface="Times New Roman"/>
                <a:cs typeface="Times New Roman"/>
              </a:rPr>
              <a:t>Để ghi nhớ công ơn của Thánh Gióng, vua Hùng đã phong cho Thánh Gióng danh hiệu gì?</a:t>
            </a:r>
            <a:endParaRPr lang="en-US" sz="2400" dirty="0">
              <a:solidFill>
                <a:prstClr val="black"/>
              </a:solidFill>
              <a:latin typeface="Times New Roman"/>
              <a:ea typeface="Calibri"/>
              <a:cs typeface="Times New Roman"/>
            </a:endParaRPr>
          </a:p>
          <a:p>
            <a:pPr lvl="0" algn="just">
              <a:lnSpc>
                <a:spcPct val="115000"/>
              </a:lnSpc>
            </a:pPr>
            <a:r>
              <a:rPr lang="it-IT" sz="2400" dirty="0">
                <a:solidFill>
                  <a:srgbClr val="000000"/>
                </a:solidFill>
                <a:latin typeface="Times New Roman"/>
                <a:ea typeface="Times New Roman"/>
                <a:cs typeface="Times New Roman"/>
              </a:rPr>
              <a:t>A. Đức Thánh Tản Viên.</a:t>
            </a:r>
            <a:endParaRPr lang="en-US" sz="2400" dirty="0">
              <a:solidFill>
                <a:prstClr val="black"/>
              </a:solidFill>
              <a:latin typeface="Times New Roman"/>
              <a:ea typeface="Calibri"/>
              <a:cs typeface="Times New Roman"/>
            </a:endParaRPr>
          </a:p>
          <a:p>
            <a:pPr lvl="0" algn="just">
              <a:lnSpc>
                <a:spcPct val="115000"/>
              </a:lnSpc>
            </a:pPr>
            <a:r>
              <a:rPr lang="it-IT" sz="2400" dirty="0">
                <a:solidFill>
                  <a:srgbClr val="000000"/>
                </a:solidFill>
                <a:latin typeface="Times New Roman"/>
                <a:ea typeface="Times New Roman"/>
                <a:cs typeface="Times New Roman"/>
              </a:rPr>
              <a:t>B. Lưỡng quốc Trạng nguyên.</a:t>
            </a:r>
            <a:endParaRPr lang="en-US" sz="2400" dirty="0">
              <a:solidFill>
                <a:prstClr val="black"/>
              </a:solidFill>
              <a:latin typeface="Times New Roman"/>
              <a:ea typeface="Calibri"/>
              <a:cs typeface="Times New Roman"/>
            </a:endParaRPr>
          </a:p>
          <a:p>
            <a:pPr lvl="0" algn="just">
              <a:lnSpc>
                <a:spcPct val="115000"/>
              </a:lnSpc>
            </a:pPr>
            <a:r>
              <a:rPr lang="it-IT" sz="2400" dirty="0">
                <a:solidFill>
                  <a:srgbClr val="000000"/>
                </a:solidFill>
                <a:latin typeface="Times New Roman"/>
                <a:ea typeface="Times New Roman"/>
                <a:cs typeface="Times New Roman"/>
              </a:rPr>
              <a:t>C. Bố Cái Đại Vương</a:t>
            </a:r>
            <a:r>
              <a:rPr lang="it-IT" sz="2400" dirty="0" smtClean="0">
                <a:solidFill>
                  <a:srgbClr val="000000"/>
                </a:solidFill>
                <a:latin typeface="Times New Roman"/>
                <a:ea typeface="Times New Roman"/>
                <a:cs typeface="Times New Roman"/>
              </a:rPr>
              <a:t>.</a:t>
            </a:r>
          </a:p>
          <a:p>
            <a:pPr lvl="0" algn="just">
              <a:lnSpc>
                <a:spcPct val="115000"/>
              </a:lnSpc>
            </a:pPr>
            <a:r>
              <a:rPr lang="it-IT" sz="2400" dirty="0">
                <a:latin typeface="Times New Roman"/>
                <a:ea typeface="Times New Roman"/>
                <a:cs typeface="Times New Roman"/>
              </a:rPr>
              <a:t>D. Phù Đổng Thiên Vương.</a:t>
            </a:r>
            <a:endParaRPr lang="en-US" sz="2400" dirty="0">
              <a:latin typeface="Times New Roman"/>
              <a:ea typeface="Calibri"/>
              <a:cs typeface="Times New Roman"/>
            </a:endParaRPr>
          </a:p>
          <a:p>
            <a:pPr lvl="0" algn="just">
              <a:lnSpc>
                <a:spcPct val="115000"/>
              </a:lnSpc>
            </a:pPr>
            <a:endParaRPr lang="en-US" sz="2400" dirty="0">
              <a:solidFill>
                <a:prstClr val="black"/>
              </a:solidFill>
              <a:latin typeface="Times New Roman"/>
              <a:ea typeface="Calibri"/>
              <a:cs typeface="Times New Roman"/>
            </a:endParaRPr>
          </a:p>
        </p:txBody>
      </p:sp>
      <p:sp>
        <p:nvSpPr>
          <p:cNvPr id="5" name="Oval 4"/>
          <p:cNvSpPr/>
          <p:nvPr/>
        </p:nvSpPr>
        <p:spPr>
          <a:xfrm>
            <a:off x="0" y="2209800"/>
            <a:ext cx="533400" cy="36208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latin typeface="Times New Roman" pitchFamily="18" charset="0"/>
                <a:cs typeface="Times New Roman" pitchFamily="18" charset="0"/>
              </a:rPr>
              <a:t>D</a:t>
            </a:r>
            <a:endParaRPr lang="en-US" sz="2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39814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492" y="1821873"/>
            <a:ext cx="9095509" cy="1200329"/>
          </a:xfrm>
          <a:prstGeom prst="rect">
            <a:avLst/>
          </a:prstGeom>
        </p:spPr>
        <p:txBody>
          <a:bodyPr wrap="square">
            <a:spAutoFit/>
          </a:bodyPr>
          <a:lstStyle/>
          <a:p>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chọn</a:t>
            </a: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hình </a:t>
            </a:r>
            <a:r>
              <a:rPr lang="vi-VN" sz="2400" dirty="0">
                <a:latin typeface="Times New Roman" pitchFamily="18" charset="0"/>
                <a:cs typeface="Times New Roman" pitchFamily="18" charset="0"/>
              </a:rPr>
              <a:t>ảnh </a:t>
            </a:r>
            <a:r>
              <a:rPr lang="vi-VN" sz="2400" b="1" dirty="0">
                <a:solidFill>
                  <a:srgbClr val="FF0000"/>
                </a:solidFill>
                <a:latin typeface="Times New Roman" pitchFamily="18" charset="0"/>
                <a:cs typeface="Times New Roman" pitchFamily="18" charset="0"/>
              </a:rPr>
              <a:t>“Chú bé vùng dậy, vươn vai một cái bỗng biến thành một tráng sĩ oai phong lẫm liệt” để lại cho em ấn tượng sâu sắc</a:t>
            </a:r>
            <a:r>
              <a:rPr lang="vi-VN" sz="2400" b="1" dirty="0" smtClean="0">
                <a:solidFill>
                  <a:srgbClr val="FF0000"/>
                </a:solidFill>
                <a:latin typeface="Times New Roman" pitchFamily="18" charset="0"/>
                <a:cs typeface="Times New Roman" pitchFamily="18" charset="0"/>
              </a:rPr>
              <a:t>.</a:t>
            </a:r>
            <a:r>
              <a:rPr lang="vi-VN" sz="2400" dirty="0" smtClean="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sp>
        <p:nvSpPr>
          <p:cNvPr id="5" name="Rectangle 4"/>
          <p:cNvSpPr/>
          <p:nvPr/>
        </p:nvSpPr>
        <p:spPr>
          <a:xfrm>
            <a:off x="0" y="36428"/>
            <a:ext cx="1914307" cy="461665"/>
          </a:xfrm>
          <a:prstGeom prst="rect">
            <a:avLst/>
          </a:prstGeom>
        </p:spPr>
        <p:txBody>
          <a:bodyPr wrap="none">
            <a:spAutoFit/>
          </a:bodyPr>
          <a:lstStyle/>
          <a:p>
            <a:r>
              <a:rPr lang="pt-BR" sz="2400" b="1" dirty="0">
                <a:latin typeface="Times New Roman"/>
                <a:ea typeface="Times New Roman"/>
              </a:rPr>
              <a:t>VẬN DỤNG </a:t>
            </a:r>
            <a:endParaRPr lang="en-US" sz="2400" dirty="0"/>
          </a:p>
        </p:txBody>
      </p:sp>
      <p:sp>
        <p:nvSpPr>
          <p:cNvPr id="6" name="Rectangle 5"/>
          <p:cNvSpPr/>
          <p:nvPr/>
        </p:nvSpPr>
        <p:spPr>
          <a:xfrm>
            <a:off x="0" y="498093"/>
            <a:ext cx="9144000" cy="941796"/>
          </a:xfrm>
          <a:prstGeom prst="rect">
            <a:avLst/>
          </a:prstGeom>
        </p:spPr>
        <p:txBody>
          <a:bodyPr wrap="square">
            <a:spAutoFit/>
          </a:bodyPr>
          <a:lstStyle/>
          <a:p>
            <a:pPr algn="just">
              <a:lnSpc>
                <a:spcPct val="115000"/>
              </a:lnSpc>
              <a:spcAft>
                <a:spcPts val="0"/>
              </a:spcAft>
            </a:pPr>
            <a:r>
              <a:rPr lang="en-US" sz="2400" b="1" dirty="0" smtClean="0">
                <a:solidFill>
                  <a:srgbClr val="FF0000"/>
                </a:solidFill>
                <a:latin typeface="Times New Roman"/>
                <a:ea typeface="Times New Roman"/>
                <a:cs typeface="Times New Roman"/>
              </a:rPr>
              <a:t>V</a:t>
            </a:r>
            <a:r>
              <a:rPr lang="nl-NL" sz="2400" b="1" dirty="0" smtClean="0">
                <a:solidFill>
                  <a:srgbClr val="FF0000"/>
                </a:solidFill>
                <a:latin typeface="Times New Roman"/>
                <a:ea typeface="Times New Roman"/>
                <a:cs typeface="Times New Roman"/>
              </a:rPr>
              <a:t>iết </a:t>
            </a:r>
            <a:r>
              <a:rPr lang="nl-NL" sz="2400" b="1" dirty="0">
                <a:solidFill>
                  <a:srgbClr val="FF0000"/>
                </a:solidFill>
                <a:latin typeface="Times New Roman"/>
                <a:ea typeface="Times New Roman"/>
                <a:cs typeface="Times New Roman"/>
              </a:rPr>
              <a:t>đoạn văn  (5-7 câu) về một hình ảnh hay hành động của TG đã để lại cho em ấn tượng sâu sắc nhất.</a:t>
            </a:r>
            <a:endParaRPr lang="en-US" sz="2400" b="1" dirty="0">
              <a:solidFill>
                <a:srgbClr val="FF0000"/>
              </a:solidFill>
              <a:effectLst/>
              <a:latin typeface="Times New Roman"/>
              <a:ea typeface="Calibri"/>
              <a:cs typeface="Times New Roman"/>
            </a:endParaRPr>
          </a:p>
        </p:txBody>
      </p:sp>
      <p:sp>
        <p:nvSpPr>
          <p:cNvPr id="7" name="Rectangle 6"/>
          <p:cNvSpPr/>
          <p:nvPr/>
        </p:nvSpPr>
        <p:spPr>
          <a:xfrm>
            <a:off x="-24245" y="528454"/>
            <a:ext cx="9143999" cy="1366528"/>
          </a:xfrm>
          <a:prstGeom prst="rect">
            <a:avLst/>
          </a:prstGeom>
        </p:spPr>
        <p:txBody>
          <a:bodyPr wrap="square">
            <a:spAutoFit/>
          </a:bodyPr>
          <a:lstStyle/>
          <a:p>
            <a:pPr algn="just">
              <a:lnSpc>
                <a:spcPct val="115000"/>
              </a:lnSpc>
              <a:spcAft>
                <a:spcPts val="0"/>
              </a:spcAft>
            </a:pPr>
            <a:r>
              <a:rPr lang="nl-NL" sz="2400" b="1" dirty="0" smtClean="0">
                <a:solidFill>
                  <a:srgbClr val="FF0000"/>
                </a:solidFill>
                <a:latin typeface="Times New Roman"/>
                <a:ea typeface="Times New Roman"/>
                <a:cs typeface="Times New Roman"/>
              </a:rPr>
              <a:t>Gợi ý: viết </a:t>
            </a:r>
            <a:r>
              <a:rPr lang="nl-NL" sz="2400" dirty="0">
                <a:solidFill>
                  <a:srgbClr val="000000"/>
                </a:solidFill>
                <a:latin typeface="Times New Roman"/>
                <a:ea typeface="Times New Roman"/>
                <a:cs typeface="Times New Roman"/>
              </a:rPr>
              <a:t>đoạn văn  (5-7 câu</a:t>
            </a:r>
            <a:r>
              <a:rPr lang="nl-NL" sz="2400" dirty="0" smtClean="0">
                <a:solidFill>
                  <a:srgbClr val="000000"/>
                </a:solidFill>
                <a:latin typeface="Times New Roman"/>
                <a:ea typeface="Times New Roman"/>
                <a:cs typeface="Times New Roman"/>
              </a:rPr>
              <a:t>)</a:t>
            </a:r>
          </a:p>
          <a:p>
            <a:pPr algn="just">
              <a:lnSpc>
                <a:spcPct val="115000"/>
              </a:lnSpc>
              <a:spcAft>
                <a:spcPts val="0"/>
              </a:spcAft>
            </a:pPr>
            <a:r>
              <a:rPr lang="nl-NL" sz="2400" dirty="0">
                <a:solidFill>
                  <a:srgbClr val="000000"/>
                </a:solidFill>
                <a:latin typeface="Times New Roman"/>
                <a:ea typeface="Times New Roman"/>
                <a:cs typeface="Times New Roman"/>
              </a:rPr>
              <a:t> </a:t>
            </a:r>
            <a:r>
              <a:rPr lang="nl-NL" sz="2400" dirty="0" smtClean="0">
                <a:solidFill>
                  <a:srgbClr val="000000"/>
                </a:solidFill>
                <a:latin typeface="Times New Roman"/>
                <a:ea typeface="Times New Roman"/>
                <a:cs typeface="Times New Roman"/>
              </a:rPr>
              <a:t>           - Trình bày: về </a:t>
            </a:r>
            <a:r>
              <a:rPr lang="nl-NL" sz="2400" dirty="0">
                <a:solidFill>
                  <a:srgbClr val="000000"/>
                </a:solidFill>
                <a:latin typeface="Times New Roman"/>
                <a:ea typeface="Times New Roman"/>
                <a:cs typeface="Times New Roman"/>
              </a:rPr>
              <a:t>một hình ảnh hay hành động của TG đã để lại cho em ấn tượng sâu sắc nhất.</a:t>
            </a:r>
            <a:endParaRPr lang="en-US" sz="2400" dirty="0">
              <a:effectLst/>
              <a:latin typeface="Times New Roman"/>
              <a:ea typeface="Calibri"/>
              <a:cs typeface="Times New Roman"/>
            </a:endParaRPr>
          </a:p>
        </p:txBody>
      </p:sp>
      <p:sp>
        <p:nvSpPr>
          <p:cNvPr id="8" name="Rectangle 7"/>
          <p:cNvSpPr/>
          <p:nvPr/>
        </p:nvSpPr>
        <p:spPr>
          <a:xfrm>
            <a:off x="0" y="3022202"/>
            <a:ext cx="9095510" cy="3416320"/>
          </a:xfrm>
          <a:prstGeom prst="rect">
            <a:avLst/>
          </a:prstGeom>
        </p:spPr>
        <p:txBody>
          <a:bodyPr wrap="square">
            <a:spAutoFit/>
          </a:bodyPr>
          <a:lstStyle/>
          <a:p>
            <a:r>
              <a:rPr lang="en-US" sz="2400" dirty="0" smtClean="0">
                <a:solidFill>
                  <a:prstClr val="black"/>
                </a:solidFill>
                <a:latin typeface="Times New Roman" pitchFamily="18" charset="0"/>
                <a:cs typeface="Times New Roman" pitchFamily="18" charset="0"/>
              </a:rPr>
              <a:t>- </a:t>
            </a:r>
            <a:r>
              <a:rPr lang="vi-VN" sz="2400" dirty="0" smtClean="0">
                <a:solidFill>
                  <a:prstClr val="black"/>
                </a:solidFill>
                <a:latin typeface="Times New Roman" pitchFamily="18" charset="0"/>
                <a:cs typeface="Times New Roman" pitchFamily="18" charset="0"/>
              </a:rPr>
              <a:t>Đây </a:t>
            </a:r>
            <a:r>
              <a:rPr lang="vi-VN" sz="2400" dirty="0">
                <a:solidFill>
                  <a:prstClr val="black"/>
                </a:solidFill>
                <a:latin typeface="Times New Roman" pitchFamily="18" charset="0"/>
                <a:cs typeface="Times New Roman" pitchFamily="18" charset="0"/>
              </a:rPr>
              <a:t>là một trong những chi tiết kì ảo trong Thánh Gióng. </a:t>
            </a:r>
            <a:endParaRPr lang="en-US" sz="2400" dirty="0" smtClean="0">
              <a:solidFill>
                <a:prstClr val="black"/>
              </a:solidFill>
              <a:latin typeface="Times New Roman" pitchFamily="18" charset="0"/>
              <a:cs typeface="Times New Roman" pitchFamily="18" charset="0"/>
            </a:endParaRPr>
          </a:p>
          <a:p>
            <a:pPr algn="just"/>
            <a:r>
              <a:rPr lang="en-US" sz="2400" dirty="0" smtClean="0">
                <a:solidFill>
                  <a:prstClr val="black"/>
                </a:solidFill>
                <a:latin typeface="Times New Roman" pitchFamily="18" charset="0"/>
                <a:cs typeface="Times New Roman" pitchFamily="18" charset="0"/>
              </a:rPr>
              <a:t>- </a:t>
            </a:r>
            <a:r>
              <a:rPr lang="vi-VN" sz="2400" dirty="0" smtClean="0">
                <a:solidFill>
                  <a:prstClr val="black"/>
                </a:solidFill>
                <a:latin typeface="Times New Roman" pitchFamily="18" charset="0"/>
                <a:cs typeface="Times New Roman" pitchFamily="18" charset="0"/>
              </a:rPr>
              <a:t>Từ </a:t>
            </a:r>
            <a:r>
              <a:rPr lang="vi-VN" sz="2400" dirty="0">
                <a:solidFill>
                  <a:prstClr val="black"/>
                </a:solidFill>
                <a:latin typeface="Times New Roman" pitchFamily="18" charset="0"/>
                <a:cs typeface="Times New Roman" pitchFamily="18" charset="0"/>
              </a:rPr>
              <a:t>“tráng sĩ” dùng để chỉ người thanh niên khỏe mạnh, cường tráng và thường làm những việc lớn. </a:t>
            </a:r>
            <a:endParaRPr lang="en-US" sz="2400" dirty="0" smtClean="0">
              <a:solidFill>
                <a:prstClr val="black"/>
              </a:solidFill>
              <a:latin typeface="Times New Roman" pitchFamily="18" charset="0"/>
              <a:cs typeface="Times New Roman" pitchFamily="18" charset="0"/>
            </a:endParaRPr>
          </a:p>
          <a:p>
            <a:pPr algn="just"/>
            <a:r>
              <a:rPr lang="en-US" sz="2400" dirty="0" smtClean="0">
                <a:solidFill>
                  <a:prstClr val="black"/>
                </a:solidFill>
                <a:latin typeface="Times New Roman" pitchFamily="18" charset="0"/>
                <a:cs typeface="Times New Roman" pitchFamily="18" charset="0"/>
              </a:rPr>
              <a:t>- </a:t>
            </a:r>
            <a:r>
              <a:rPr lang="vi-VN" sz="2400" dirty="0" smtClean="0">
                <a:solidFill>
                  <a:prstClr val="black"/>
                </a:solidFill>
                <a:latin typeface="Times New Roman" pitchFamily="18" charset="0"/>
                <a:cs typeface="Times New Roman" pitchFamily="18" charset="0"/>
              </a:rPr>
              <a:t>Hành </a:t>
            </a:r>
            <a:r>
              <a:rPr lang="vi-VN" sz="2400" dirty="0">
                <a:solidFill>
                  <a:prstClr val="black"/>
                </a:solidFill>
                <a:latin typeface="Times New Roman" pitchFamily="18" charset="0"/>
                <a:cs typeface="Times New Roman" pitchFamily="18" charset="0"/>
              </a:rPr>
              <a:t>động vươn vai từ một cậu bé biến thành một “tráng sĩ” của Gióng cho thấy quan niệm của nhân dân ta về người anh hùng phải có ngoại hình và sức mạnh phi thường. </a:t>
            </a:r>
            <a:endParaRPr lang="en-US" sz="2400" dirty="0" smtClean="0">
              <a:solidFill>
                <a:prstClr val="black"/>
              </a:solidFill>
              <a:latin typeface="Times New Roman" pitchFamily="18" charset="0"/>
              <a:cs typeface="Times New Roman" pitchFamily="18" charset="0"/>
            </a:endParaRPr>
          </a:p>
          <a:p>
            <a:pPr algn="just"/>
            <a:r>
              <a:rPr lang="en-US" sz="2400" dirty="0" smtClean="0">
                <a:solidFill>
                  <a:prstClr val="black"/>
                </a:solidFill>
                <a:latin typeface="Times New Roman" pitchFamily="18" charset="0"/>
                <a:cs typeface="Times New Roman" pitchFamily="18" charset="0"/>
              </a:rPr>
              <a:t>- H</a:t>
            </a:r>
            <a:r>
              <a:rPr lang="vi-VN" sz="2400" dirty="0" smtClean="0">
                <a:solidFill>
                  <a:prstClr val="black"/>
                </a:solidFill>
                <a:latin typeface="Times New Roman" pitchFamily="18" charset="0"/>
                <a:cs typeface="Times New Roman" pitchFamily="18" charset="0"/>
              </a:rPr>
              <a:t>ình </a:t>
            </a:r>
            <a:r>
              <a:rPr lang="vi-VN" sz="2400" dirty="0">
                <a:solidFill>
                  <a:prstClr val="black"/>
                </a:solidFill>
                <a:latin typeface="Times New Roman" pitchFamily="18" charset="0"/>
                <a:cs typeface="Times New Roman" pitchFamily="18" charset="0"/>
              </a:rPr>
              <a:t>ảnh này còn khát vọng của nhân dân về một người anh hùng có sức mạnh để chống lại kẻ thù ngoại xâm. </a:t>
            </a:r>
            <a:endParaRPr lang="en-US" sz="2400" dirty="0" smtClean="0">
              <a:solidFill>
                <a:prstClr val="black"/>
              </a:solidFill>
              <a:latin typeface="Times New Roman" pitchFamily="18" charset="0"/>
              <a:cs typeface="Times New Roman" pitchFamily="18" charset="0"/>
            </a:endParaRPr>
          </a:p>
          <a:p>
            <a:pPr algn="just"/>
            <a:r>
              <a:rPr lang="en-US" sz="2400" dirty="0" smtClean="0">
                <a:solidFill>
                  <a:prstClr val="black"/>
                </a:solidFill>
                <a:latin typeface="Times New Roman" pitchFamily="18" charset="0"/>
                <a:cs typeface="Times New Roman" pitchFamily="18" charset="0"/>
              </a:rPr>
              <a:t>- </a:t>
            </a:r>
            <a:r>
              <a:rPr lang="vi-VN" sz="2400" dirty="0" smtClean="0">
                <a:solidFill>
                  <a:prstClr val="black"/>
                </a:solidFill>
                <a:latin typeface="Times New Roman" pitchFamily="18" charset="0"/>
                <a:cs typeface="Times New Roman" pitchFamily="18" charset="0"/>
              </a:rPr>
              <a:t>Đây </a:t>
            </a:r>
            <a:r>
              <a:rPr lang="vi-VN" sz="2400" dirty="0">
                <a:solidFill>
                  <a:prstClr val="black"/>
                </a:solidFill>
                <a:latin typeface="Times New Roman" pitchFamily="18" charset="0"/>
                <a:cs typeface="Times New Roman" pitchFamily="18" charset="0"/>
              </a:rPr>
              <a:t>quả là một chi tiết giàu ý nghĩa trong truyền thuyết Thánh Gióng</a:t>
            </a:r>
            <a:endParaRPr lang="en-US" dirty="0"/>
          </a:p>
        </p:txBody>
      </p:sp>
    </p:spTree>
    <p:extLst>
      <p:ext uri="{BB962C8B-B14F-4D97-AF65-F5344CB8AC3E}">
        <p14:creationId xmlns:p14="http://schemas.microsoft.com/office/powerpoint/2010/main" val="9599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6"/>
                                        </p:tgtEl>
                                      </p:cBhvr>
                                    </p:animEffect>
                                    <p:set>
                                      <p:cBhvr>
                                        <p:cTn id="14" dur="1" fill="hold">
                                          <p:stCondLst>
                                            <p:cond delay="4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6" grpId="1"/>
      <p:bldP spid="7" grpId="0"/>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823"/>
            <a:ext cx="9144000" cy="1569660"/>
          </a:xfrm>
          <a:prstGeom prst="rect">
            <a:avLst/>
          </a:prstGeom>
        </p:spPr>
        <p:txBody>
          <a:bodyPr wrap="square">
            <a:spAutoFit/>
          </a:bodyPr>
          <a:lstStyle/>
          <a:p>
            <a:r>
              <a:rPr lang="en-US" sz="2400" b="1" dirty="0" err="1" smtClean="0">
                <a:latin typeface="Times New Roman" pitchFamily="18" charset="0"/>
                <a:cs typeface="Times New Roman" pitchFamily="18" charset="0"/>
              </a:rPr>
              <a:t>Có</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thể</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chọn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hành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động</a:t>
            </a:r>
            <a:r>
              <a:rPr lang="en-US" sz="2400" b="1" dirty="0" smtClean="0">
                <a:latin typeface="Times New Roman" pitchFamily="18" charset="0"/>
                <a:cs typeface="Times New Roman" pitchFamily="18" charset="0"/>
              </a:rPr>
              <a:t>:</a:t>
            </a:r>
          </a:p>
          <a:p>
            <a:pPr algn="just"/>
            <a:r>
              <a:rPr lang="en-US" sz="2400" dirty="0" smtClean="0">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H</a:t>
            </a:r>
            <a:r>
              <a:rPr lang="vi-VN" sz="2400" dirty="0" smtClean="0">
                <a:solidFill>
                  <a:srgbClr val="FF0000"/>
                </a:solidFill>
                <a:latin typeface="Times New Roman" pitchFamily="18" charset="0"/>
                <a:cs typeface="Times New Roman" pitchFamily="18" charset="0"/>
              </a:rPr>
              <a:t>ành </a:t>
            </a:r>
            <a:r>
              <a:rPr lang="vi-VN" sz="2400" dirty="0">
                <a:solidFill>
                  <a:srgbClr val="FF0000"/>
                </a:solidFill>
                <a:latin typeface="Times New Roman" pitchFamily="18" charset="0"/>
                <a:cs typeface="Times New Roman" pitchFamily="18" charset="0"/>
              </a:rPr>
              <a:t>động sau khi đánh tan quân giặc, Thánh Gióng một mình một ngựa, lên đỉnh núi, cởi áo giáp sắt bỏ lại, rồi cả người lẫn ngựa bay lên trời. </a:t>
            </a:r>
            <a:endParaRPr lang="en-US" sz="2400" dirty="0">
              <a:latin typeface="Times New Roman" pitchFamily="18" charset="0"/>
              <a:cs typeface="Times New Roman" pitchFamily="18" charset="0"/>
            </a:endParaRPr>
          </a:p>
        </p:txBody>
      </p:sp>
      <p:sp>
        <p:nvSpPr>
          <p:cNvPr id="5" name="Rectangle 4"/>
          <p:cNvSpPr/>
          <p:nvPr/>
        </p:nvSpPr>
        <p:spPr>
          <a:xfrm>
            <a:off x="76200" y="1586483"/>
            <a:ext cx="9067800" cy="1569660"/>
          </a:xfrm>
          <a:prstGeom prst="rect">
            <a:avLst/>
          </a:prstGeom>
        </p:spPr>
        <p:txBody>
          <a:bodyPr wrap="square">
            <a:spAutoFit/>
          </a:bodyPr>
          <a:lstStyle/>
          <a:p>
            <a:pPr lvl="0" algn="just"/>
            <a:r>
              <a:rPr lang="en-US" sz="2400" dirty="0" smtClean="0">
                <a:solidFill>
                  <a:prstClr val="black"/>
                </a:solidFill>
                <a:latin typeface="Times New Roman" pitchFamily="18" charset="0"/>
                <a:cs typeface="Times New Roman" pitchFamily="18" charset="0"/>
              </a:rPr>
              <a:t>- </a:t>
            </a:r>
            <a:r>
              <a:rPr lang="vi-VN" sz="2400" dirty="0" smtClean="0">
                <a:solidFill>
                  <a:prstClr val="black"/>
                </a:solidFill>
                <a:latin typeface="Times New Roman" pitchFamily="18" charset="0"/>
                <a:cs typeface="Times New Roman" pitchFamily="18" charset="0"/>
              </a:rPr>
              <a:t>Có </a:t>
            </a:r>
            <a:r>
              <a:rPr lang="vi-VN" sz="2400" dirty="0">
                <a:solidFill>
                  <a:prstClr val="black"/>
                </a:solidFill>
                <a:latin typeface="Times New Roman" pitchFamily="18" charset="0"/>
                <a:cs typeface="Times New Roman" pitchFamily="18" charset="0"/>
              </a:rPr>
              <a:t>lẽ, một con người phi thường nên sự ra đi cũng trở nên phi thường. </a:t>
            </a:r>
            <a:r>
              <a:rPr lang="en-US" sz="2400" dirty="0" smtClean="0">
                <a:solidFill>
                  <a:prstClr val="black"/>
                </a:solidFill>
                <a:latin typeface="Times New Roman" pitchFamily="18" charset="0"/>
                <a:cs typeface="Times New Roman" pitchFamily="18" charset="0"/>
              </a:rPr>
              <a:t>- </a:t>
            </a:r>
            <a:r>
              <a:rPr lang="vi-VN" sz="2400" dirty="0" smtClean="0">
                <a:solidFill>
                  <a:prstClr val="black"/>
                </a:solidFill>
                <a:latin typeface="Times New Roman" pitchFamily="18" charset="0"/>
                <a:cs typeface="Times New Roman" pitchFamily="18" charset="0"/>
              </a:rPr>
              <a:t>Sự </a:t>
            </a:r>
            <a:r>
              <a:rPr lang="vi-VN" sz="2400" dirty="0">
                <a:solidFill>
                  <a:prstClr val="black"/>
                </a:solidFill>
                <a:latin typeface="Times New Roman" pitchFamily="18" charset="0"/>
                <a:cs typeface="Times New Roman" pitchFamily="18" charset="0"/>
              </a:rPr>
              <a:t>ra đi này cho thấy rằng Thánh Gióng đã trở về với cõi bất tử</a:t>
            </a:r>
            <a:r>
              <a:rPr lang="vi-VN" sz="2400" dirty="0" smtClean="0">
                <a:solidFill>
                  <a:prstClr val="black"/>
                </a:solidFill>
                <a:latin typeface="Times New Roman" pitchFamily="18" charset="0"/>
                <a:cs typeface="Times New Roman" pitchFamily="18" charset="0"/>
              </a:rPr>
              <a:t>.</a:t>
            </a:r>
            <a:endParaRPr lang="en-US" sz="2400" dirty="0" smtClean="0">
              <a:solidFill>
                <a:prstClr val="black"/>
              </a:solidFill>
              <a:latin typeface="Times New Roman" pitchFamily="18" charset="0"/>
              <a:cs typeface="Times New Roman" pitchFamily="18" charset="0"/>
            </a:endParaRPr>
          </a:p>
          <a:p>
            <a:pPr lvl="0" algn="just"/>
            <a:r>
              <a:rPr lang="en-US" sz="2400" dirty="0" smtClean="0">
                <a:solidFill>
                  <a:prstClr val="black"/>
                </a:solidFill>
                <a:latin typeface="Times New Roman" pitchFamily="18" charset="0"/>
                <a:cs typeface="Times New Roman" pitchFamily="18" charset="0"/>
              </a:rPr>
              <a:t>- </a:t>
            </a:r>
            <a:r>
              <a:rPr lang="vi-VN" sz="2400" dirty="0" smtClean="0">
                <a:solidFill>
                  <a:prstClr val="black"/>
                </a:solidFill>
                <a:latin typeface="Times New Roman" pitchFamily="18" charset="0"/>
                <a:cs typeface="Times New Roman" pitchFamily="18" charset="0"/>
              </a:rPr>
              <a:t> </a:t>
            </a:r>
            <a:r>
              <a:rPr lang="vi-VN" sz="2400" dirty="0">
                <a:solidFill>
                  <a:prstClr val="black"/>
                </a:solidFill>
                <a:latin typeface="Times New Roman" pitchFamily="18" charset="0"/>
                <a:cs typeface="Times New Roman" pitchFamily="18" charset="0"/>
              </a:rPr>
              <a:t>Từ đó, chúng ta cũng thấy được cả tấm lòng tôn kính của nhân dân ta với người anh hùng có công đánh giặc cứu nước.</a:t>
            </a:r>
            <a:endParaRPr lang="en-US" sz="24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3794437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1564"/>
            <a:ext cx="7924800" cy="3416320"/>
          </a:xfrm>
          <a:prstGeom prst="rect">
            <a:avLst/>
          </a:prstGeom>
        </p:spPr>
        <p:txBody>
          <a:bodyPr wrap="square">
            <a:spAutoFit/>
          </a:bodyPr>
          <a:lstStyle/>
          <a:p>
            <a:r>
              <a:rPr lang="en-US" sz="2400" b="1" dirty="0" err="1" smtClean="0">
                <a:solidFill>
                  <a:srgbClr val="FF0000"/>
                </a:solidFill>
                <a:latin typeface="Times New Roman" pitchFamily="18" charset="0"/>
                <a:cs typeface="Times New Roman" pitchFamily="18" charset="0"/>
              </a:rPr>
              <a:t>Củng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cố</a:t>
            </a:r>
            <a:r>
              <a:rPr lang="en-US" sz="2400" b="1" dirty="0" smtClean="0">
                <a:solidFill>
                  <a:srgbClr val="FF0000"/>
                </a:solidFill>
                <a:latin typeface="Times New Roman" pitchFamily="18" charset="0"/>
                <a:cs typeface="Times New Roman" pitchFamily="18" charset="0"/>
              </a:rPr>
              <a:t>-</a:t>
            </a:r>
            <a:r>
              <a:rPr lang="vi-VN" sz="2400" b="1" dirty="0" smtClean="0">
                <a:solidFill>
                  <a:srgbClr val="FF0000"/>
                </a:solidFill>
                <a:latin typeface="Times New Roman" pitchFamily="18" charset="0"/>
                <a:cs typeface="Times New Roman" pitchFamily="18" charset="0"/>
              </a:rPr>
              <a:t>Hướ</a:t>
            </a:r>
            <a:r>
              <a:rPr lang="en-US" sz="2400" b="1" dirty="0" err="1" smtClean="0">
                <a:solidFill>
                  <a:srgbClr val="FF0000"/>
                </a:solidFill>
                <a:latin typeface="Times New Roman" pitchFamily="18" charset="0"/>
                <a:cs typeface="Times New Roman" pitchFamily="18" charset="0"/>
              </a:rPr>
              <a:t>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dẫn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về</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nhà</a:t>
            </a:r>
            <a:r>
              <a:rPr lang="en-US" sz="2400" b="1" dirty="0" smtClean="0">
                <a:solidFill>
                  <a:srgbClr val="FF0000"/>
                </a:solidFill>
                <a:latin typeface="Times New Roman" pitchFamily="18" charset="0"/>
                <a:cs typeface="Times New Roman" pitchFamily="18" charset="0"/>
              </a:rPr>
              <a:t>:</a:t>
            </a:r>
          </a:p>
          <a:p>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Củng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cố</a:t>
            </a:r>
            <a:r>
              <a:rPr lang="en-US" sz="2400" b="1" dirty="0" smtClean="0">
                <a:solidFill>
                  <a:srgbClr val="FF0000"/>
                </a:solidFill>
                <a:latin typeface="Times New Roman" pitchFamily="18" charset="0"/>
                <a:cs typeface="Times New Roman" pitchFamily="18" charset="0"/>
              </a:rPr>
              <a:t>: </a:t>
            </a:r>
            <a:r>
              <a:rPr lang="en-US" sz="2400" b="1" dirty="0" smtClean="0">
                <a:latin typeface="Times New Roman" pitchFamily="18" charset="0"/>
                <a:cs typeface="Times New Roman" pitchFamily="18" charset="0"/>
              </a:rPr>
              <a:t>GV </a:t>
            </a:r>
            <a:r>
              <a:rPr lang="en-US" sz="2400" b="1" dirty="0" err="1" smtClean="0">
                <a:latin typeface="Times New Roman" pitchFamily="18" charset="0"/>
                <a:cs typeface="Times New Roman" pitchFamily="18" charset="0"/>
              </a:rPr>
              <a:t>hệ</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thống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bài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học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Truyền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thuyết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là</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Nội</a:t>
            </a:r>
            <a:r>
              <a:rPr lang="en-US" sz="2400" b="1" dirty="0" smtClean="0">
                <a:latin typeface="Times New Roman" pitchFamily="18" charset="0"/>
                <a:cs typeface="Times New Roman" pitchFamily="18" charset="0"/>
              </a:rPr>
              <a:t> dung </a:t>
            </a:r>
            <a:r>
              <a:rPr lang="en-US" sz="2400" b="1" dirty="0" err="1" smtClean="0">
                <a:latin typeface="Times New Roman" pitchFamily="18" charset="0"/>
                <a:cs typeface="Times New Roman" pitchFamily="18" charset="0"/>
              </a:rPr>
              <a:t>chính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nghệ</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thuật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truyện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Thánh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Gióng</a:t>
            </a:r>
            <a:endParaRPr lang="en-US" sz="2400" b="1"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Về</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nhà</a:t>
            </a:r>
            <a:r>
              <a:rPr lang="en-US" sz="2400" b="1" dirty="0" smtClean="0">
                <a:latin typeface="Times New Roman" pitchFamily="18" charset="0"/>
                <a:cs typeface="Times New Roman" pitchFamily="18" charset="0"/>
              </a:rPr>
              <a:t>:</a:t>
            </a:r>
          </a:p>
          <a:p>
            <a:pPr marL="342900" indent="-342900">
              <a:buFontTx/>
              <a:buChar char="-"/>
            </a:pPr>
            <a:r>
              <a:rPr lang="en-US" sz="2400" b="1" dirty="0" err="1" smtClean="0">
                <a:latin typeface="Times New Roman" pitchFamily="18" charset="0"/>
                <a:cs typeface="Times New Roman" pitchFamily="18" charset="0"/>
              </a:rPr>
              <a:t>Nhớ</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nội</a:t>
            </a:r>
            <a:r>
              <a:rPr lang="en-US" sz="2400" b="1" dirty="0" smtClean="0">
                <a:latin typeface="Times New Roman" pitchFamily="18" charset="0"/>
                <a:cs typeface="Times New Roman" pitchFamily="18" charset="0"/>
              </a:rPr>
              <a:t> dung </a:t>
            </a:r>
            <a:r>
              <a:rPr lang="en-US" sz="2400" b="1" dirty="0" err="1" smtClean="0">
                <a:latin typeface="Times New Roman" pitchFamily="18" charset="0"/>
                <a:cs typeface="Times New Roman" pitchFamily="18" charset="0"/>
              </a:rPr>
              <a:t>bài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học</a:t>
            </a:r>
            <a:endParaRPr lang="en-US" sz="2400" b="1" dirty="0" smtClean="0">
              <a:latin typeface="Times New Roman" pitchFamily="18" charset="0"/>
              <a:cs typeface="Times New Roman" pitchFamily="18" charset="0"/>
            </a:endParaRPr>
          </a:p>
          <a:p>
            <a:pPr marL="342900" indent="-342900">
              <a:buFontTx/>
              <a:buChar char="-"/>
            </a:pPr>
            <a:r>
              <a:rPr lang="en-US" sz="2400" b="1" dirty="0" err="1" smtClean="0">
                <a:latin typeface="Times New Roman" pitchFamily="18" charset="0"/>
                <a:cs typeface="Times New Roman" pitchFamily="18" charset="0"/>
              </a:rPr>
              <a:t>Đọc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lại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và</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tóm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tắt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truyện</a:t>
            </a:r>
            <a:endParaRPr lang="en-US" sz="2400" b="1" dirty="0" smtClean="0">
              <a:latin typeface="Times New Roman" pitchFamily="18" charset="0"/>
              <a:cs typeface="Times New Roman" pitchFamily="18" charset="0"/>
            </a:endParaRPr>
          </a:p>
          <a:p>
            <a:pPr marL="342900" indent="-342900">
              <a:buFontTx/>
              <a:buChar char="-"/>
            </a:pPr>
            <a:r>
              <a:rPr lang="en-US" sz="2400" b="1" dirty="0" err="1" smtClean="0">
                <a:latin typeface="Times New Roman" pitchFamily="18" charset="0"/>
                <a:cs typeface="Times New Roman" pitchFamily="18" charset="0"/>
              </a:rPr>
              <a:t>Hoàn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thiện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phần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viết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kết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nối</a:t>
            </a:r>
            <a:endParaRPr lang="en-US" sz="2400" b="1"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Chuẩn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bị</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Thực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hành</a:t>
            </a:r>
            <a:r>
              <a:rPr lang="en-US" sz="2400" b="1" smtClean="0">
                <a:latin typeface="Times New Roman" pitchFamily="18" charset="0"/>
                <a:cs typeface="Times New Roman" pitchFamily="18" charset="0"/>
              </a:rPr>
              <a:t> TV</a:t>
            </a:r>
            <a:endParaRPr lang="en-US" sz="2400" b="1" dirty="0" smtClean="0">
              <a:latin typeface="Times New Roman" pitchFamily="18" charset="0"/>
              <a:cs typeface="Times New Roman" pitchFamily="18" charset="0"/>
            </a:endParaRPr>
          </a:p>
          <a:p>
            <a:r>
              <a:rPr lang="en-US" sz="2400" dirty="0" smtClean="0">
                <a:solidFill>
                  <a:prstClr val="black"/>
                </a:solidFill>
                <a:latin typeface="Times New Roman" pitchFamily="18" charset="0"/>
                <a:cs typeface="Times New Roman" pitchFamily="18" charset="0"/>
              </a:rPr>
              <a:t>-</a:t>
            </a:r>
            <a:endParaRPr lang="en-US" dirty="0"/>
          </a:p>
        </p:txBody>
      </p:sp>
    </p:spTree>
    <p:extLst>
      <p:ext uri="{BB962C8B-B14F-4D97-AF65-F5344CB8AC3E}">
        <p14:creationId xmlns:p14="http://schemas.microsoft.com/office/powerpoint/2010/main" val="12573870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3"/>
          <p:cNvSpPr/>
          <p:nvPr/>
        </p:nvSpPr>
        <p:spPr>
          <a:xfrm>
            <a:off x="1407" y="1078701"/>
            <a:ext cx="4531751" cy="425002"/>
          </a:xfrm>
          <a:prstGeom prst="plaqu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rgbClr val="FF0000"/>
                </a:solidFill>
                <a:latin typeface="Times New Roman" pitchFamily="18" charset="0"/>
                <a:cs typeface="Times New Roman" pitchFamily="18" charset="0"/>
              </a:rPr>
              <a:t>I. </a:t>
            </a:r>
            <a:r>
              <a:rPr lang="en-US" sz="2400" b="1" dirty="0" err="1" smtClean="0">
                <a:solidFill>
                  <a:srgbClr val="FF0000"/>
                </a:solidFill>
                <a:latin typeface="Times New Roman" pitchFamily="18" charset="0"/>
                <a:cs typeface="Times New Roman" pitchFamily="18" charset="0"/>
              </a:rPr>
              <a:t>Tìm</a:t>
            </a:r>
            <a:r>
              <a:rPr lang="en-US" sz="2400" b="1" dirty="0" smtClean="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hiểu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về</a:t>
            </a:r>
            <a:r>
              <a:rPr lang="en-US" sz="2400" b="1" dirty="0">
                <a:solidFill>
                  <a:srgbClr val="FF0000"/>
                </a:solidFill>
                <a:latin typeface="Times New Roman" pitchFamily="18" charset="0"/>
                <a:cs typeface="Times New Roman" pitchFamily="18" charset="0"/>
              </a:rPr>
              <a:t> tri </a:t>
            </a:r>
            <a:r>
              <a:rPr lang="en-US" sz="2400" b="1" dirty="0" err="1">
                <a:solidFill>
                  <a:srgbClr val="FF0000"/>
                </a:solidFill>
                <a:latin typeface="Times New Roman" pitchFamily="18" charset="0"/>
                <a:cs typeface="Times New Roman" pitchFamily="18" charset="0"/>
              </a:rPr>
              <a:t>thức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ngữ</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văn</a:t>
            </a:r>
            <a:r>
              <a:rPr lang="en-US" sz="2400" b="1" dirty="0">
                <a:solidFill>
                  <a:srgbClr val="FF0000"/>
                </a:solidFill>
                <a:latin typeface="Times New Roman" pitchFamily="18" charset="0"/>
                <a:cs typeface="Times New Roman" pitchFamily="18" charset="0"/>
              </a:rPr>
              <a:t>.</a:t>
            </a:r>
            <a:endParaRPr lang="en-US" sz="2400" dirty="0">
              <a:solidFill>
                <a:srgbClr val="FF0000"/>
              </a:solidFill>
              <a:latin typeface="Times New Roman" pitchFamily="18" charset="0"/>
              <a:cs typeface="Times New Roman" pitchFamily="18" charset="0"/>
            </a:endParaRPr>
          </a:p>
        </p:txBody>
      </p:sp>
      <p:sp>
        <p:nvSpPr>
          <p:cNvPr id="7" name="Cloud Callout 6"/>
          <p:cNvSpPr/>
          <p:nvPr/>
        </p:nvSpPr>
        <p:spPr>
          <a:xfrm>
            <a:off x="228833" y="1504169"/>
            <a:ext cx="2895599" cy="3525497"/>
          </a:xfrm>
          <a:prstGeom prst="cloudCallout">
            <a:avLst/>
          </a:prstGeom>
          <a:solidFill>
            <a:schemeClr val="accent4">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pPr>
            <a:r>
              <a:rPr lang="de-DE" sz="2400" dirty="0" smtClean="0">
                <a:solidFill>
                  <a:prstClr val="black"/>
                </a:solidFill>
                <a:latin typeface="Times New Roman" panose="02020603050405020304" pitchFamily="18" charset="0"/>
                <a:ea typeface="Times New Roman" panose="02020603050405020304" pitchFamily="18" charset="0"/>
              </a:rPr>
              <a:t>Đọc phần </a:t>
            </a:r>
            <a:r>
              <a:rPr lang="de-DE" sz="2400" b="1" dirty="0" smtClean="0">
                <a:solidFill>
                  <a:prstClr val="black"/>
                </a:solidFill>
                <a:latin typeface="Times New Roman" panose="02020603050405020304" pitchFamily="18" charset="0"/>
                <a:ea typeface="Times New Roman" panose="02020603050405020304" pitchFamily="18" charset="0"/>
              </a:rPr>
              <a:t>Kiến thức ngữ văn  </a:t>
            </a:r>
            <a:r>
              <a:rPr lang="de-DE" sz="2400" dirty="0" smtClean="0">
                <a:solidFill>
                  <a:prstClr val="black"/>
                </a:solidFill>
                <a:latin typeface="Times New Roman" panose="02020603050405020304" pitchFamily="18" charset="0"/>
                <a:ea typeface="Times New Roman" panose="02020603050405020304" pitchFamily="18" charset="0"/>
              </a:rPr>
              <a:t>trong SGK trang 5 để  trả lời các câu hỏi sau.</a:t>
            </a:r>
            <a:endParaRPr lang="en-US" sz="2400" dirty="0">
              <a:solidFill>
                <a:prstClr val="black"/>
              </a:solidFill>
              <a:latin typeface="Times New Roman" panose="02020603050405020304" pitchFamily="18" charset="0"/>
              <a:ea typeface="Times New Roman" panose="02020603050405020304" pitchFamily="18" charset="0"/>
            </a:endParaRPr>
          </a:p>
        </p:txBody>
      </p:sp>
      <p:sp>
        <p:nvSpPr>
          <p:cNvPr id="8" name="Left Arrow 7"/>
          <p:cNvSpPr/>
          <p:nvPr/>
        </p:nvSpPr>
        <p:spPr>
          <a:xfrm>
            <a:off x="3583549" y="1917359"/>
            <a:ext cx="5447762" cy="2008033"/>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pPr>
            <a:r>
              <a:rPr lang="de-DE" sz="2400" b="1" i="1" dirty="0" smtClean="0">
                <a:solidFill>
                  <a:prstClr val="white"/>
                </a:solidFill>
                <a:latin typeface="Times New Roman" panose="02020603050405020304" pitchFamily="18" charset="0"/>
                <a:ea typeface="Times New Roman" panose="02020603050405020304" pitchFamily="18" charset="0"/>
              </a:rPr>
              <a:t>Câu 1.  Khái niệm của truyện truyền thuyết  ?</a:t>
            </a:r>
            <a:endParaRPr lang="en-US" sz="2400" b="1" dirty="0">
              <a:solidFill>
                <a:prstClr val="white"/>
              </a:solidFill>
              <a:latin typeface="Times New Roman" panose="02020603050405020304" pitchFamily="18" charset="0"/>
              <a:ea typeface="Times New Roman" panose="02020603050405020304" pitchFamily="18" charset="0"/>
            </a:endParaRPr>
          </a:p>
        </p:txBody>
      </p:sp>
      <p:sp>
        <p:nvSpPr>
          <p:cNvPr id="9" name="Left Arrow 8"/>
          <p:cNvSpPr/>
          <p:nvPr/>
        </p:nvSpPr>
        <p:spPr>
          <a:xfrm>
            <a:off x="3583549" y="4264117"/>
            <a:ext cx="5447762" cy="1995691"/>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pPr>
            <a:r>
              <a:rPr lang="de-DE" sz="2400" b="1" i="1" dirty="0" smtClean="0">
                <a:solidFill>
                  <a:prstClr val="white"/>
                </a:solidFill>
                <a:latin typeface="Times New Roman" panose="02020603050405020304" pitchFamily="18" charset="0"/>
                <a:ea typeface="Times New Roman" panose="02020603050405020304" pitchFamily="18" charset="0"/>
                <a:cs typeface="Times New Roman" pitchFamily="18" charset="0"/>
              </a:rPr>
              <a:t>Câu 2. </a:t>
            </a:r>
            <a:r>
              <a:rPr lang="en-US" sz="2400" b="1" i="1" dirty="0" err="1">
                <a:solidFill>
                  <a:prstClr val="white"/>
                </a:solidFill>
                <a:latin typeface="Times New Roman" pitchFamily="18" charset="0"/>
                <a:cs typeface="Times New Roman" pitchFamily="18" charset="0"/>
              </a:rPr>
              <a:t>Thế</a:t>
            </a:r>
            <a:r>
              <a:rPr lang="en-US" sz="2400" b="1" i="1" dirty="0">
                <a:solidFill>
                  <a:prstClr val="white"/>
                </a:solidFill>
                <a:latin typeface="Times New Roman" pitchFamily="18" charset="0"/>
                <a:cs typeface="Times New Roman" pitchFamily="18" charset="0"/>
              </a:rPr>
              <a:t> </a:t>
            </a:r>
            <a:r>
              <a:rPr lang="en-US" sz="2400" b="1" i="1" dirty="0" err="1">
                <a:solidFill>
                  <a:prstClr val="white"/>
                </a:solidFill>
                <a:latin typeface="Times New Roman" pitchFamily="18" charset="0"/>
                <a:cs typeface="Times New Roman" pitchFamily="18" charset="0"/>
              </a:rPr>
              <a:t>giới</a:t>
            </a:r>
            <a:r>
              <a:rPr lang="en-US" sz="2400" b="1" i="1" dirty="0">
                <a:solidFill>
                  <a:prstClr val="white"/>
                </a:solidFill>
                <a:latin typeface="Times New Roman" pitchFamily="18" charset="0"/>
                <a:cs typeface="Times New Roman" pitchFamily="18" charset="0"/>
              </a:rPr>
              <a:t> </a:t>
            </a:r>
            <a:r>
              <a:rPr lang="en-US" sz="2400" b="1" i="1" dirty="0" err="1">
                <a:solidFill>
                  <a:prstClr val="white"/>
                </a:solidFill>
                <a:latin typeface="Times New Roman" pitchFamily="18" charset="0"/>
                <a:cs typeface="Times New Roman" pitchFamily="18" charset="0"/>
              </a:rPr>
              <a:t>nghệ</a:t>
            </a:r>
            <a:r>
              <a:rPr lang="en-US" sz="2400" b="1" i="1" dirty="0">
                <a:solidFill>
                  <a:prstClr val="white"/>
                </a:solidFill>
                <a:latin typeface="Times New Roman" pitchFamily="18" charset="0"/>
                <a:cs typeface="Times New Roman" pitchFamily="18" charset="0"/>
              </a:rPr>
              <a:t> </a:t>
            </a:r>
            <a:r>
              <a:rPr lang="en-US" sz="2400" b="1" i="1" dirty="0" err="1">
                <a:solidFill>
                  <a:prstClr val="white"/>
                </a:solidFill>
                <a:latin typeface="Times New Roman" pitchFamily="18" charset="0"/>
                <a:cs typeface="Times New Roman" pitchFamily="18" charset="0"/>
              </a:rPr>
              <a:t>thuật</a:t>
            </a:r>
            <a:r>
              <a:rPr lang="en-US" sz="2400" b="1" i="1" dirty="0">
                <a:solidFill>
                  <a:prstClr val="white"/>
                </a:solidFill>
                <a:latin typeface="Times New Roman" pitchFamily="18" charset="0"/>
                <a:cs typeface="Times New Roman" pitchFamily="18" charset="0"/>
              </a:rPr>
              <a:t> </a:t>
            </a:r>
            <a:r>
              <a:rPr lang="en-US" sz="2400" b="1" i="1" dirty="0" err="1">
                <a:solidFill>
                  <a:prstClr val="white"/>
                </a:solidFill>
                <a:latin typeface="Times New Roman" pitchFamily="18" charset="0"/>
                <a:cs typeface="Times New Roman" pitchFamily="18" charset="0"/>
              </a:rPr>
              <a:t>của</a:t>
            </a:r>
            <a:r>
              <a:rPr lang="en-US" sz="2400" b="1" i="1" dirty="0">
                <a:solidFill>
                  <a:prstClr val="white"/>
                </a:solidFill>
                <a:latin typeface="Times New Roman" pitchFamily="18" charset="0"/>
                <a:cs typeface="Times New Roman" pitchFamily="18" charset="0"/>
              </a:rPr>
              <a:t>  </a:t>
            </a:r>
            <a:r>
              <a:rPr lang="en-US" sz="2400" b="1" i="1" dirty="0" err="1">
                <a:solidFill>
                  <a:prstClr val="white"/>
                </a:solidFill>
                <a:latin typeface="Times New Roman" pitchFamily="18" charset="0"/>
                <a:cs typeface="Times New Roman" pitchFamily="18" charset="0"/>
              </a:rPr>
              <a:t>truyền</a:t>
            </a:r>
            <a:r>
              <a:rPr lang="en-US" sz="2400" b="1" i="1" dirty="0">
                <a:solidFill>
                  <a:prstClr val="white"/>
                </a:solidFill>
                <a:latin typeface="Times New Roman" pitchFamily="18" charset="0"/>
                <a:cs typeface="Times New Roman" pitchFamily="18" charset="0"/>
              </a:rPr>
              <a:t> </a:t>
            </a:r>
            <a:r>
              <a:rPr lang="en-US" sz="2400" b="1" i="1" dirty="0" err="1">
                <a:solidFill>
                  <a:prstClr val="white"/>
                </a:solidFill>
                <a:latin typeface="Times New Roman" pitchFamily="18" charset="0"/>
                <a:cs typeface="Times New Roman" pitchFamily="18" charset="0"/>
              </a:rPr>
              <a:t>thuyết</a:t>
            </a:r>
            <a:r>
              <a:rPr lang="en-US" sz="2400" b="1" i="1" dirty="0">
                <a:solidFill>
                  <a:prstClr val="white"/>
                </a:solidFill>
                <a:latin typeface="Times New Roman" pitchFamily="18" charset="0"/>
                <a:cs typeface="Times New Roman" pitchFamily="18" charset="0"/>
              </a:rPr>
              <a:t>?</a:t>
            </a:r>
            <a:endParaRPr lang="en-US" sz="2400" i="1" dirty="0">
              <a:solidFill>
                <a:prstClr val="white"/>
              </a:solidFill>
              <a:latin typeface="Times New Roman" panose="02020603050405020304" pitchFamily="18" charset="0"/>
              <a:ea typeface="Times New Roman" panose="02020603050405020304" pitchFamily="18" charset="0"/>
              <a:cs typeface="Times New Roman" pitchFamily="18" charset="0"/>
            </a:endParaRPr>
          </a:p>
        </p:txBody>
      </p:sp>
      <p:sp>
        <p:nvSpPr>
          <p:cNvPr id="6" name="Plaque 5"/>
          <p:cNvSpPr/>
          <p:nvPr/>
        </p:nvSpPr>
        <p:spPr>
          <a:xfrm>
            <a:off x="1371601" y="17"/>
            <a:ext cx="6248400" cy="685784"/>
          </a:xfrm>
          <a:prstGeom prst="plaqu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FF0000"/>
                </a:solidFill>
                <a:latin typeface="Times New Roman" pitchFamily="18" charset="0"/>
                <a:cs typeface="Times New Roman" pitchFamily="18" charset="0"/>
              </a:rPr>
              <a:t>Tiết</a:t>
            </a:r>
            <a:r>
              <a:rPr lang="en-US" sz="2800" b="1" dirty="0" smtClean="0">
                <a:solidFill>
                  <a:srgbClr val="FF0000"/>
                </a:solidFill>
                <a:latin typeface="Times New Roman" pitchFamily="18" charset="0"/>
                <a:cs typeface="Times New Roman" pitchFamily="18" charset="0"/>
              </a:rPr>
              <a:t> 73-74: </a:t>
            </a:r>
            <a:r>
              <a:rPr lang="en-US" sz="2800" b="1" dirty="0" err="1" smtClean="0">
                <a:solidFill>
                  <a:srgbClr val="FF0000"/>
                </a:solidFill>
                <a:latin typeface="Times New Roman" pitchFamily="18" charset="0"/>
                <a:cs typeface="Times New Roman" pitchFamily="18" charset="0"/>
              </a:rPr>
              <a:t>Văn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bản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Thánh</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Gióng</a:t>
            </a:r>
            <a:r>
              <a:rPr lang="en-US" sz="2800" b="1" dirty="0" smtClean="0">
                <a:solidFill>
                  <a:srgbClr val="FF0000"/>
                </a:solidFill>
                <a:latin typeface="Times New Roman" pitchFamily="18" charset="0"/>
                <a:cs typeface="Times New Roman" pitchFamily="18" charset="0"/>
              </a:rPr>
              <a:t>  </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653910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3"/>
          <p:cNvSpPr/>
          <p:nvPr/>
        </p:nvSpPr>
        <p:spPr>
          <a:xfrm>
            <a:off x="1407" y="1078701"/>
            <a:ext cx="4531751" cy="425002"/>
          </a:xfrm>
          <a:prstGeom prst="plaqu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rgbClr val="FF0000"/>
                </a:solidFill>
                <a:latin typeface="Times New Roman" pitchFamily="18" charset="0"/>
                <a:cs typeface="Times New Roman" pitchFamily="18" charset="0"/>
              </a:rPr>
              <a:t>I. </a:t>
            </a:r>
            <a:r>
              <a:rPr lang="en-US" sz="2400" b="1" dirty="0" err="1" smtClean="0">
                <a:solidFill>
                  <a:srgbClr val="FF0000"/>
                </a:solidFill>
                <a:latin typeface="Times New Roman" pitchFamily="18" charset="0"/>
                <a:cs typeface="Times New Roman" pitchFamily="18" charset="0"/>
              </a:rPr>
              <a:t>Tìm</a:t>
            </a:r>
            <a:r>
              <a:rPr lang="en-US" sz="2400" b="1" dirty="0" smtClean="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hiểu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về</a:t>
            </a:r>
            <a:r>
              <a:rPr lang="en-US" sz="2400" b="1" dirty="0">
                <a:solidFill>
                  <a:srgbClr val="FF0000"/>
                </a:solidFill>
                <a:latin typeface="Times New Roman" pitchFamily="18" charset="0"/>
                <a:cs typeface="Times New Roman" pitchFamily="18" charset="0"/>
              </a:rPr>
              <a:t> tri </a:t>
            </a:r>
            <a:r>
              <a:rPr lang="en-US" sz="2400" b="1" dirty="0" err="1">
                <a:solidFill>
                  <a:srgbClr val="FF0000"/>
                </a:solidFill>
                <a:latin typeface="Times New Roman" pitchFamily="18" charset="0"/>
                <a:cs typeface="Times New Roman" pitchFamily="18" charset="0"/>
              </a:rPr>
              <a:t>thức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ngữ</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văn</a:t>
            </a:r>
            <a:r>
              <a:rPr lang="en-US" sz="2400" b="1" dirty="0">
                <a:solidFill>
                  <a:srgbClr val="FF0000"/>
                </a:solidFill>
                <a:latin typeface="Times New Roman" pitchFamily="18" charset="0"/>
                <a:cs typeface="Times New Roman" pitchFamily="18" charset="0"/>
              </a:rPr>
              <a:t>.</a:t>
            </a:r>
            <a:endParaRPr lang="en-US" sz="2400" dirty="0">
              <a:solidFill>
                <a:srgbClr val="FF0000"/>
              </a:solidFill>
              <a:latin typeface="Times New Roman" pitchFamily="18" charset="0"/>
              <a:cs typeface="Times New Roman" pitchFamily="18" charset="0"/>
            </a:endParaRPr>
          </a:p>
        </p:txBody>
      </p:sp>
      <p:sp>
        <p:nvSpPr>
          <p:cNvPr id="6" name="Plaque 5"/>
          <p:cNvSpPr/>
          <p:nvPr/>
        </p:nvSpPr>
        <p:spPr>
          <a:xfrm>
            <a:off x="1447801" y="17"/>
            <a:ext cx="6324600" cy="685784"/>
          </a:xfrm>
          <a:prstGeom prst="plaqu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FF0000"/>
                </a:solidFill>
                <a:latin typeface="Times New Roman" pitchFamily="18" charset="0"/>
                <a:cs typeface="Times New Roman" pitchFamily="18" charset="0"/>
              </a:rPr>
              <a:t>Tiết</a:t>
            </a:r>
            <a:r>
              <a:rPr lang="en-US" sz="2800" b="1" dirty="0" smtClean="0">
                <a:solidFill>
                  <a:srgbClr val="FF0000"/>
                </a:solidFill>
                <a:latin typeface="Times New Roman" pitchFamily="18" charset="0"/>
                <a:cs typeface="Times New Roman" pitchFamily="18" charset="0"/>
              </a:rPr>
              <a:t> 73-74: </a:t>
            </a:r>
            <a:r>
              <a:rPr lang="en-US" sz="2800" b="1" dirty="0" err="1" smtClean="0">
                <a:solidFill>
                  <a:srgbClr val="FF0000"/>
                </a:solidFill>
                <a:latin typeface="Times New Roman" pitchFamily="18" charset="0"/>
                <a:cs typeface="Times New Roman" pitchFamily="18" charset="0"/>
              </a:rPr>
              <a:t>Văn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bản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Thánh</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Gióng</a:t>
            </a:r>
            <a:r>
              <a:rPr lang="en-US" sz="2800" b="1" dirty="0" smtClean="0">
                <a:solidFill>
                  <a:srgbClr val="FF0000"/>
                </a:solidFill>
                <a:latin typeface="Times New Roman" pitchFamily="18" charset="0"/>
                <a:cs typeface="Times New Roman" pitchFamily="18" charset="0"/>
              </a:rPr>
              <a:t>  </a:t>
            </a:r>
            <a:endParaRPr lang="en-US" sz="2800" dirty="0">
              <a:solidFill>
                <a:srgbClr val="FF0000"/>
              </a:solidFill>
              <a:latin typeface="Times New Roman" pitchFamily="18" charset="0"/>
              <a:cs typeface="Times New Roman" pitchFamily="18" charset="0"/>
            </a:endParaRPr>
          </a:p>
        </p:txBody>
      </p:sp>
      <p:sp>
        <p:nvSpPr>
          <p:cNvPr id="2" name="Rectangle 1"/>
          <p:cNvSpPr/>
          <p:nvPr/>
        </p:nvSpPr>
        <p:spPr>
          <a:xfrm>
            <a:off x="23363" y="1676400"/>
            <a:ext cx="9120703" cy="1494768"/>
          </a:xfrm>
          <a:prstGeom prst="rect">
            <a:avLst/>
          </a:prstGeom>
        </p:spPr>
        <p:txBody>
          <a:bodyPr wrap="square">
            <a:spAutoFit/>
          </a:bodyPr>
          <a:lstStyle/>
          <a:p>
            <a:pPr algn="just">
              <a:lnSpc>
                <a:spcPct val="115000"/>
              </a:lnSpc>
              <a:spcAft>
                <a:spcPts val="1000"/>
              </a:spcAft>
            </a:pPr>
            <a:r>
              <a:rPr lang="en-US" sz="2400" b="1" dirty="0" smtClean="0">
                <a:solidFill>
                  <a:srgbClr val="000000"/>
                </a:solidFill>
                <a:latin typeface="Times New Roman"/>
                <a:ea typeface="Times New Roman"/>
                <a:cs typeface="Times New Roman"/>
              </a:rPr>
              <a:t>1. </a:t>
            </a:r>
            <a:r>
              <a:rPr lang="vi-VN" sz="2400" b="1" dirty="0" smtClean="0">
                <a:solidFill>
                  <a:srgbClr val="000000"/>
                </a:solidFill>
                <a:latin typeface="Times New Roman"/>
                <a:ea typeface="Times New Roman"/>
                <a:cs typeface="Times New Roman"/>
              </a:rPr>
              <a:t>Truyền </a:t>
            </a:r>
            <a:r>
              <a:rPr lang="vi-VN" sz="2400" b="1" dirty="0">
                <a:solidFill>
                  <a:srgbClr val="000000"/>
                </a:solidFill>
                <a:latin typeface="Times New Roman"/>
                <a:ea typeface="Times New Roman"/>
                <a:cs typeface="Times New Roman"/>
              </a:rPr>
              <a:t>thuyết</a:t>
            </a:r>
            <a:endParaRPr lang="en-US" sz="2400" dirty="0">
              <a:latin typeface="Times New Roman"/>
              <a:ea typeface="Calibri"/>
              <a:cs typeface="Times New Roman"/>
            </a:endParaRPr>
          </a:p>
          <a:p>
            <a:pPr algn="just">
              <a:lnSpc>
                <a:spcPct val="115000"/>
              </a:lnSpc>
              <a:spcAft>
                <a:spcPts val="1000"/>
              </a:spcAft>
            </a:pPr>
            <a:r>
              <a:rPr lang="vi-VN" sz="2400" dirty="0">
                <a:solidFill>
                  <a:srgbClr val="000000"/>
                </a:solidFill>
                <a:latin typeface="Times New Roman"/>
                <a:ea typeface="Times New Roman"/>
                <a:cs typeface="Times New Roman"/>
              </a:rPr>
              <a:t>Truyền thuyết là loại truyện dân gian kể về các sự kiện và nhân vật ít nhiều có </a:t>
            </a:r>
            <a:r>
              <a:rPr lang="vi-VN" sz="2400" dirty="0" smtClean="0">
                <a:solidFill>
                  <a:srgbClr val="000000"/>
                </a:solidFill>
                <a:latin typeface="Times New Roman"/>
                <a:ea typeface="Times New Roman"/>
                <a:cs typeface="Times New Roman"/>
              </a:rPr>
              <a:t>liên</a:t>
            </a:r>
            <a:r>
              <a:rPr lang="en-US" sz="2400" dirty="0" smtClean="0">
                <a:latin typeface="Times New Roman"/>
                <a:ea typeface="Times New Roman"/>
                <a:cs typeface="Times New Roman"/>
              </a:rPr>
              <a:t> </a:t>
            </a:r>
            <a:r>
              <a:rPr lang="vi-VN" sz="2400" dirty="0" smtClean="0">
                <a:solidFill>
                  <a:srgbClr val="000000"/>
                </a:solidFill>
                <a:latin typeface="Times New Roman"/>
                <a:ea typeface="Times New Roman"/>
                <a:cs typeface="Times New Roman"/>
              </a:rPr>
              <a:t>quan </a:t>
            </a:r>
            <a:r>
              <a:rPr lang="vi-VN" sz="2400" dirty="0">
                <a:solidFill>
                  <a:srgbClr val="000000"/>
                </a:solidFill>
                <a:latin typeface="Times New Roman"/>
                <a:ea typeface="Times New Roman"/>
                <a:cs typeface="Times New Roman"/>
              </a:rPr>
              <a:t>đến lịch sử, thông qua sự tưởng tượng, hư cấu.</a:t>
            </a:r>
            <a:endParaRPr lang="en-US" sz="2400" dirty="0">
              <a:effectLst/>
              <a:latin typeface="Times New Roman"/>
              <a:ea typeface="Calibri"/>
              <a:cs typeface="Times New Roman"/>
            </a:endParaRPr>
          </a:p>
        </p:txBody>
      </p:sp>
      <p:sp>
        <p:nvSpPr>
          <p:cNvPr id="3" name="Rectangle 2"/>
          <p:cNvSpPr/>
          <p:nvPr/>
        </p:nvSpPr>
        <p:spPr>
          <a:xfrm>
            <a:off x="4583647" y="3352801"/>
            <a:ext cx="4572000" cy="1366528"/>
          </a:xfrm>
          <a:prstGeom prst="rect">
            <a:avLst/>
          </a:prstGeom>
        </p:spPr>
        <p:txBody>
          <a:bodyPr>
            <a:spAutoFit/>
          </a:bodyPr>
          <a:lstStyle/>
          <a:p>
            <a:pPr algn="just">
              <a:lnSpc>
                <a:spcPct val="115000"/>
              </a:lnSpc>
              <a:spcAft>
                <a:spcPts val="1000"/>
              </a:spcAft>
            </a:pPr>
            <a:r>
              <a:rPr lang="en-US" sz="2400" i="1" kern="100" dirty="0" err="1">
                <a:solidFill>
                  <a:srgbClr val="FF0000"/>
                </a:solidFill>
                <a:latin typeface="Times New Roman"/>
                <a:ea typeface="Calibri"/>
                <a:cs typeface="Times New Roman"/>
              </a:rPr>
              <a:t>Các</a:t>
            </a:r>
            <a:r>
              <a:rPr lang="en-US" sz="2400" i="1" kern="100" dirty="0">
                <a:solidFill>
                  <a:srgbClr val="FF0000"/>
                </a:solidFill>
                <a:latin typeface="Times New Roman"/>
                <a:ea typeface="Calibri"/>
                <a:cs typeface="Times New Roman"/>
              </a:rPr>
              <a:t> </a:t>
            </a:r>
            <a:r>
              <a:rPr lang="en-US" sz="2400" i="1" kern="100" dirty="0" err="1">
                <a:solidFill>
                  <a:srgbClr val="FF0000"/>
                </a:solidFill>
                <a:latin typeface="Times New Roman"/>
                <a:ea typeface="Calibri"/>
                <a:cs typeface="Times New Roman"/>
              </a:rPr>
              <a:t>yếu</a:t>
            </a:r>
            <a:r>
              <a:rPr lang="en-US" sz="2400" i="1" kern="100" dirty="0">
                <a:solidFill>
                  <a:srgbClr val="FF0000"/>
                </a:solidFill>
                <a:latin typeface="Times New Roman"/>
                <a:ea typeface="Calibri"/>
                <a:cs typeface="Times New Roman"/>
              </a:rPr>
              <a:t> </a:t>
            </a:r>
            <a:r>
              <a:rPr lang="en-US" sz="2400" i="1" kern="100" dirty="0" err="1">
                <a:solidFill>
                  <a:srgbClr val="FF0000"/>
                </a:solidFill>
                <a:latin typeface="Times New Roman"/>
                <a:ea typeface="Calibri"/>
                <a:cs typeface="Times New Roman"/>
              </a:rPr>
              <a:t>tố</a:t>
            </a:r>
            <a:r>
              <a:rPr lang="en-US" sz="2400" i="1" kern="100" dirty="0">
                <a:solidFill>
                  <a:srgbClr val="FF0000"/>
                </a:solidFill>
                <a:latin typeface="Times New Roman"/>
                <a:ea typeface="Calibri"/>
                <a:cs typeface="Times New Roman"/>
              </a:rPr>
              <a:t> </a:t>
            </a:r>
            <a:r>
              <a:rPr lang="en-US" sz="2400" i="1" kern="100" dirty="0" err="1">
                <a:solidFill>
                  <a:srgbClr val="FF0000"/>
                </a:solidFill>
                <a:latin typeface="Times New Roman"/>
                <a:ea typeface="Calibri"/>
                <a:cs typeface="Times New Roman"/>
              </a:rPr>
              <a:t>của</a:t>
            </a:r>
            <a:r>
              <a:rPr lang="en-US" sz="2400" i="1" kern="100" dirty="0">
                <a:solidFill>
                  <a:srgbClr val="FF0000"/>
                </a:solidFill>
                <a:latin typeface="Times New Roman"/>
                <a:ea typeface="Calibri"/>
                <a:cs typeface="Times New Roman"/>
              </a:rPr>
              <a:t> TT </a:t>
            </a:r>
            <a:r>
              <a:rPr lang="en-US" sz="2400" i="1" kern="100" dirty="0" err="1">
                <a:solidFill>
                  <a:srgbClr val="FF0000"/>
                </a:solidFill>
                <a:latin typeface="Times New Roman"/>
                <a:ea typeface="Calibri"/>
                <a:cs typeface="Times New Roman"/>
              </a:rPr>
              <a:t>có</a:t>
            </a:r>
            <a:r>
              <a:rPr lang="en-US" sz="2400" i="1" kern="100" dirty="0">
                <a:solidFill>
                  <a:srgbClr val="FF0000"/>
                </a:solidFill>
                <a:latin typeface="Times New Roman"/>
                <a:ea typeface="Calibri"/>
                <a:cs typeface="Times New Roman"/>
              </a:rPr>
              <a:t> </a:t>
            </a:r>
            <a:r>
              <a:rPr lang="en-US" sz="2400" i="1" kern="100" dirty="0" err="1">
                <a:solidFill>
                  <a:srgbClr val="FF0000"/>
                </a:solidFill>
                <a:latin typeface="Times New Roman"/>
                <a:ea typeface="Calibri"/>
                <a:cs typeface="Times New Roman"/>
              </a:rPr>
              <a:t>đặc</a:t>
            </a:r>
            <a:r>
              <a:rPr lang="en-US" sz="2400" i="1" kern="100" dirty="0">
                <a:solidFill>
                  <a:srgbClr val="FF0000"/>
                </a:solidFill>
                <a:latin typeface="Times New Roman"/>
                <a:ea typeface="Calibri"/>
                <a:cs typeface="Times New Roman"/>
              </a:rPr>
              <a:t> </a:t>
            </a:r>
            <a:r>
              <a:rPr lang="en-US" sz="2400" i="1" kern="100" dirty="0" err="1">
                <a:solidFill>
                  <a:srgbClr val="FF0000"/>
                </a:solidFill>
                <a:latin typeface="Times New Roman"/>
                <a:ea typeface="Calibri"/>
                <a:cs typeface="Times New Roman"/>
              </a:rPr>
              <a:t>điểm</a:t>
            </a:r>
            <a:r>
              <a:rPr lang="en-US" sz="2400" i="1" kern="100" dirty="0">
                <a:solidFill>
                  <a:srgbClr val="FF0000"/>
                </a:solidFill>
                <a:latin typeface="Times New Roman"/>
                <a:ea typeface="Calibri"/>
                <a:cs typeface="Times New Roman"/>
              </a:rPr>
              <a:t> </a:t>
            </a:r>
            <a:r>
              <a:rPr lang="en-US" sz="2400" i="1" kern="100" dirty="0" err="1">
                <a:solidFill>
                  <a:srgbClr val="FF0000"/>
                </a:solidFill>
                <a:latin typeface="Times New Roman"/>
                <a:ea typeface="Calibri"/>
                <a:cs typeface="Times New Roman"/>
              </a:rPr>
              <a:t>gì</a:t>
            </a:r>
            <a:r>
              <a:rPr lang="en-US" sz="2400" i="1" kern="100" dirty="0">
                <a:solidFill>
                  <a:srgbClr val="FF0000"/>
                </a:solidFill>
                <a:latin typeface="Times New Roman"/>
                <a:ea typeface="Calibri"/>
                <a:cs typeface="Times New Roman"/>
              </a:rPr>
              <a:t>: </a:t>
            </a:r>
            <a:r>
              <a:rPr lang="en-US" sz="2400" i="1" kern="100" dirty="0" err="1">
                <a:solidFill>
                  <a:srgbClr val="FF0000"/>
                </a:solidFill>
                <a:latin typeface="Times New Roman"/>
                <a:ea typeface="Calibri"/>
                <a:cs typeface="Times New Roman"/>
              </a:rPr>
              <a:t>nhân</a:t>
            </a:r>
            <a:r>
              <a:rPr lang="en-US" sz="2400" i="1" kern="100" dirty="0">
                <a:solidFill>
                  <a:srgbClr val="FF0000"/>
                </a:solidFill>
                <a:latin typeface="Times New Roman"/>
                <a:ea typeface="Calibri"/>
                <a:cs typeface="Times New Roman"/>
              </a:rPr>
              <a:t> </a:t>
            </a:r>
            <a:r>
              <a:rPr lang="en-US" sz="2400" i="1" kern="100" dirty="0" err="1">
                <a:solidFill>
                  <a:srgbClr val="FF0000"/>
                </a:solidFill>
                <a:latin typeface="Times New Roman"/>
                <a:ea typeface="Calibri"/>
                <a:cs typeface="Times New Roman"/>
              </a:rPr>
              <a:t>vật</a:t>
            </a:r>
            <a:r>
              <a:rPr lang="en-US" sz="2400" i="1" kern="100" dirty="0">
                <a:solidFill>
                  <a:srgbClr val="FF0000"/>
                </a:solidFill>
                <a:latin typeface="Times New Roman"/>
                <a:ea typeface="Calibri"/>
                <a:cs typeface="Times New Roman"/>
              </a:rPr>
              <a:t> </a:t>
            </a:r>
            <a:r>
              <a:rPr lang="en-US" sz="2400" i="1" kern="100" dirty="0" err="1">
                <a:solidFill>
                  <a:srgbClr val="FF0000"/>
                </a:solidFill>
                <a:latin typeface="Times New Roman"/>
                <a:ea typeface="Calibri"/>
                <a:cs typeface="Times New Roman"/>
              </a:rPr>
              <a:t>chính</a:t>
            </a:r>
            <a:r>
              <a:rPr lang="en-US" sz="2400" i="1" kern="100" dirty="0">
                <a:solidFill>
                  <a:srgbClr val="FF0000"/>
                </a:solidFill>
                <a:latin typeface="Times New Roman"/>
                <a:ea typeface="Calibri"/>
                <a:cs typeface="Times New Roman"/>
              </a:rPr>
              <a:t>, </a:t>
            </a:r>
            <a:r>
              <a:rPr lang="en-US" sz="2400" i="1" kern="100" dirty="0" err="1">
                <a:solidFill>
                  <a:srgbClr val="FF0000"/>
                </a:solidFill>
                <a:latin typeface="Times New Roman"/>
                <a:ea typeface="Calibri"/>
                <a:cs typeface="Times New Roman"/>
              </a:rPr>
              <a:t>cốt</a:t>
            </a:r>
            <a:r>
              <a:rPr lang="en-US" sz="2400" i="1" kern="100" dirty="0">
                <a:solidFill>
                  <a:srgbClr val="FF0000"/>
                </a:solidFill>
                <a:latin typeface="Times New Roman"/>
                <a:ea typeface="Calibri"/>
                <a:cs typeface="Times New Roman"/>
              </a:rPr>
              <a:t> </a:t>
            </a:r>
            <a:r>
              <a:rPr lang="en-US" sz="2400" i="1" kern="100" dirty="0" err="1">
                <a:solidFill>
                  <a:srgbClr val="FF0000"/>
                </a:solidFill>
                <a:latin typeface="Times New Roman"/>
                <a:ea typeface="Calibri"/>
                <a:cs typeface="Times New Roman"/>
              </a:rPr>
              <a:t>truyện</a:t>
            </a:r>
            <a:r>
              <a:rPr lang="en-US" sz="2400" i="1" kern="100" dirty="0">
                <a:solidFill>
                  <a:srgbClr val="FF0000"/>
                </a:solidFill>
                <a:latin typeface="Times New Roman"/>
                <a:ea typeface="Calibri"/>
                <a:cs typeface="Times New Roman"/>
              </a:rPr>
              <a:t>, </a:t>
            </a:r>
            <a:r>
              <a:rPr lang="en-US" sz="2400" i="1" kern="100" dirty="0" err="1">
                <a:solidFill>
                  <a:srgbClr val="FF0000"/>
                </a:solidFill>
                <a:latin typeface="Times New Roman"/>
                <a:ea typeface="Calibri"/>
                <a:cs typeface="Times New Roman"/>
              </a:rPr>
              <a:t>lời</a:t>
            </a:r>
            <a:r>
              <a:rPr lang="en-US" sz="2400" i="1" kern="100" dirty="0">
                <a:solidFill>
                  <a:srgbClr val="FF0000"/>
                </a:solidFill>
                <a:latin typeface="Times New Roman"/>
                <a:ea typeface="Calibri"/>
                <a:cs typeface="Times New Roman"/>
              </a:rPr>
              <a:t> </a:t>
            </a:r>
            <a:r>
              <a:rPr lang="en-US" sz="2400" i="1" kern="100" dirty="0" err="1">
                <a:solidFill>
                  <a:srgbClr val="FF0000"/>
                </a:solidFill>
                <a:latin typeface="Times New Roman"/>
                <a:ea typeface="Calibri"/>
                <a:cs typeface="Times New Roman"/>
              </a:rPr>
              <a:t>kể</a:t>
            </a:r>
            <a:r>
              <a:rPr lang="en-US" sz="2400" i="1" kern="100" dirty="0">
                <a:solidFill>
                  <a:srgbClr val="FF0000"/>
                </a:solidFill>
                <a:latin typeface="Times New Roman"/>
                <a:ea typeface="Calibri"/>
                <a:cs typeface="Times New Roman"/>
              </a:rPr>
              <a:t> </a:t>
            </a:r>
            <a:r>
              <a:rPr lang="en-US" sz="2400" i="1" kern="100" dirty="0" err="1">
                <a:solidFill>
                  <a:srgbClr val="FF0000"/>
                </a:solidFill>
                <a:latin typeface="Times New Roman"/>
                <a:ea typeface="Calibri"/>
                <a:cs typeface="Times New Roman"/>
              </a:rPr>
              <a:t>yếu</a:t>
            </a:r>
            <a:r>
              <a:rPr lang="en-US" sz="2400" i="1" kern="100" dirty="0">
                <a:solidFill>
                  <a:srgbClr val="FF0000"/>
                </a:solidFill>
                <a:latin typeface="Times New Roman"/>
                <a:ea typeface="Calibri"/>
                <a:cs typeface="Times New Roman"/>
              </a:rPr>
              <a:t> </a:t>
            </a:r>
            <a:r>
              <a:rPr lang="en-US" sz="2400" i="1" kern="100" dirty="0" err="1">
                <a:solidFill>
                  <a:srgbClr val="FF0000"/>
                </a:solidFill>
                <a:latin typeface="Times New Roman"/>
                <a:ea typeface="Calibri"/>
                <a:cs typeface="Times New Roman"/>
              </a:rPr>
              <a:t>tố</a:t>
            </a:r>
            <a:r>
              <a:rPr lang="en-US" sz="2400" i="1" kern="100" dirty="0">
                <a:solidFill>
                  <a:srgbClr val="FF0000"/>
                </a:solidFill>
                <a:latin typeface="Times New Roman"/>
                <a:ea typeface="Calibri"/>
                <a:cs typeface="Times New Roman"/>
              </a:rPr>
              <a:t> </a:t>
            </a:r>
            <a:r>
              <a:rPr lang="en-US" sz="2400" i="1" kern="100" dirty="0" err="1">
                <a:solidFill>
                  <a:srgbClr val="FF0000"/>
                </a:solidFill>
                <a:latin typeface="Times New Roman"/>
                <a:ea typeface="Calibri"/>
                <a:cs typeface="Times New Roman"/>
              </a:rPr>
              <a:t>kì</a:t>
            </a:r>
            <a:r>
              <a:rPr lang="en-US" sz="2400" i="1" kern="100" dirty="0">
                <a:solidFill>
                  <a:srgbClr val="FF0000"/>
                </a:solidFill>
                <a:latin typeface="Times New Roman"/>
                <a:ea typeface="Calibri"/>
                <a:cs typeface="Times New Roman"/>
              </a:rPr>
              <a:t> </a:t>
            </a:r>
            <a:r>
              <a:rPr lang="en-US" sz="2400" i="1" kern="100" dirty="0" err="1">
                <a:solidFill>
                  <a:srgbClr val="FF0000"/>
                </a:solidFill>
                <a:latin typeface="Times New Roman"/>
                <a:ea typeface="Calibri"/>
                <a:cs typeface="Times New Roman"/>
              </a:rPr>
              <a:t>ảo</a:t>
            </a:r>
            <a:r>
              <a:rPr lang="en-US" sz="2400" i="1" kern="100" dirty="0">
                <a:solidFill>
                  <a:srgbClr val="FF0000"/>
                </a:solidFill>
                <a:latin typeface="Times New Roman"/>
                <a:ea typeface="Calibri"/>
                <a:cs typeface="Times New Roman"/>
              </a:rPr>
              <a:t>.</a:t>
            </a:r>
            <a:endParaRPr lang="en-US" sz="2000" dirty="0">
              <a:solidFill>
                <a:srgbClr val="FF0000"/>
              </a:solidFill>
              <a:effectLst/>
              <a:latin typeface="Times New Roman"/>
              <a:ea typeface="Calibri"/>
              <a:cs typeface="Times New Roman"/>
            </a:endParaRPr>
          </a:p>
        </p:txBody>
      </p:sp>
      <p:sp>
        <p:nvSpPr>
          <p:cNvPr id="5" name="Rectangle 4"/>
          <p:cNvSpPr/>
          <p:nvPr/>
        </p:nvSpPr>
        <p:spPr>
          <a:xfrm>
            <a:off x="11654" y="3184098"/>
            <a:ext cx="7455945" cy="461665"/>
          </a:xfrm>
          <a:prstGeom prst="rect">
            <a:avLst/>
          </a:prstGeom>
        </p:spPr>
        <p:txBody>
          <a:bodyPr wrap="square">
            <a:spAutoFit/>
          </a:bodyPr>
          <a:lstStyle/>
          <a:p>
            <a:pPr lvl="0"/>
            <a:r>
              <a:rPr lang="en-US" sz="2400" b="1" dirty="0" smtClean="0">
                <a:solidFill>
                  <a:prstClr val="black"/>
                </a:solidFill>
                <a:latin typeface="Times New Roman" pitchFamily="18" charset="0"/>
                <a:cs typeface="Times New Roman" pitchFamily="18" charset="0"/>
              </a:rPr>
              <a:t>2. </a:t>
            </a:r>
            <a:r>
              <a:rPr lang="en-US" sz="2400" b="1" dirty="0" err="1" smtClean="0">
                <a:solidFill>
                  <a:prstClr val="black"/>
                </a:solidFill>
                <a:latin typeface="Times New Roman" pitchFamily="18" charset="0"/>
                <a:cs typeface="Times New Roman" pitchFamily="18" charset="0"/>
              </a:rPr>
              <a:t>Thế</a:t>
            </a:r>
            <a:r>
              <a:rPr lang="en-US" sz="2400" b="1" dirty="0" smtClean="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giới</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nghệ</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thuật</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của</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truyền</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thuyết</a:t>
            </a:r>
            <a:endParaRPr lang="en-US" sz="2400" dirty="0">
              <a:solidFill>
                <a:prstClr val="black"/>
              </a:solidFill>
              <a:latin typeface="Times New Roman" pitchFamily="18" charset="0"/>
              <a:cs typeface="Times New Roman" pitchFamily="18" charset="0"/>
            </a:endParaRPr>
          </a:p>
        </p:txBody>
      </p:sp>
      <p:sp>
        <p:nvSpPr>
          <p:cNvPr id="10" name="Rectangle 9"/>
          <p:cNvSpPr/>
          <p:nvPr/>
        </p:nvSpPr>
        <p:spPr>
          <a:xfrm>
            <a:off x="228600" y="3658929"/>
            <a:ext cx="1438214" cy="523220"/>
          </a:xfrm>
          <a:prstGeom prst="rect">
            <a:avLst/>
          </a:prstGeom>
        </p:spPr>
        <p:txBody>
          <a:bodyPr wrap="none">
            <a:spAutoFit/>
          </a:bodyPr>
          <a:lstStyle/>
          <a:p>
            <a:pPr lvl="0"/>
            <a:r>
              <a:rPr lang="en-US" sz="2400" dirty="0" err="1" smtClean="0">
                <a:solidFill>
                  <a:srgbClr val="FF0000"/>
                </a:solidFill>
                <a:latin typeface="Times New Roman" pitchFamily="18" charset="0"/>
                <a:cs typeface="Times New Roman" pitchFamily="18" charset="0"/>
              </a:rPr>
              <a:t>a,Chủ</a:t>
            </a:r>
            <a:r>
              <a:rPr lang="en-US" sz="2800" dirty="0" smtClean="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đề</a:t>
            </a:r>
            <a:r>
              <a:rPr lang="en-US" sz="2800" dirty="0">
                <a:solidFill>
                  <a:srgbClr val="FF0000"/>
                </a:solidFill>
                <a:latin typeface="Times New Roman" pitchFamily="18" charset="0"/>
                <a:cs typeface="Times New Roman" pitchFamily="18" charset="0"/>
              </a:rPr>
              <a:t>:</a:t>
            </a:r>
          </a:p>
        </p:txBody>
      </p:sp>
      <p:sp>
        <p:nvSpPr>
          <p:cNvPr id="11" name="Rectangle 10"/>
          <p:cNvSpPr/>
          <p:nvPr/>
        </p:nvSpPr>
        <p:spPr>
          <a:xfrm>
            <a:off x="609603" y="4304280"/>
            <a:ext cx="8534398" cy="461665"/>
          </a:xfrm>
          <a:prstGeom prst="rect">
            <a:avLst/>
          </a:prstGeom>
        </p:spPr>
        <p:txBody>
          <a:bodyPr wrap="square">
            <a:spAutoFit/>
          </a:bodyPr>
          <a:lstStyle/>
          <a:p>
            <a:pPr lvl="0"/>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Kể</a:t>
            </a:r>
            <a:r>
              <a:rPr lang="en-US" sz="2400" dirty="0" smtClean="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lại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cuộc</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đời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và</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chiến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công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của</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nhân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vật</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lịch</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sử</a:t>
            </a:r>
            <a:r>
              <a:rPr lang="en-US" sz="2400" dirty="0">
                <a:solidFill>
                  <a:prstClr val="black"/>
                </a:solidFill>
                <a:latin typeface="Times New Roman" pitchFamily="18" charset="0"/>
                <a:cs typeface="Times New Roman" pitchFamily="18" charset="0"/>
              </a:rPr>
              <a:t>.</a:t>
            </a:r>
          </a:p>
        </p:txBody>
      </p:sp>
      <p:sp>
        <p:nvSpPr>
          <p:cNvPr id="12" name="Rectangle 11"/>
          <p:cNvSpPr/>
          <p:nvPr/>
        </p:nvSpPr>
        <p:spPr>
          <a:xfrm>
            <a:off x="609602" y="4953450"/>
            <a:ext cx="8369708" cy="830997"/>
          </a:xfrm>
          <a:prstGeom prst="rect">
            <a:avLst/>
          </a:prstGeom>
        </p:spPr>
        <p:txBody>
          <a:bodyPr wrap="square">
            <a:spAutoFit/>
          </a:bodyPr>
          <a:lstStyle/>
          <a:p>
            <a:pPr lvl="0" algn="just"/>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Giải</a:t>
            </a:r>
            <a:r>
              <a:rPr lang="en-US" sz="2400" dirty="0" smtClean="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thích</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nguồn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gốc</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các</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phong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tục</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sản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vật</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địa</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phương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theo</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quan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điểm</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của</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tác</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giả</a:t>
            </a:r>
            <a:r>
              <a:rPr lang="en-US" sz="2400" dirty="0">
                <a:solidFill>
                  <a:prstClr val="black"/>
                </a:solidFill>
                <a:latin typeface="Times New Roman" pitchFamily="18" charset="0"/>
                <a:cs typeface="Times New Roman" pitchFamily="18" charset="0"/>
              </a:rPr>
              <a:t>.</a:t>
            </a:r>
            <a:endParaRPr lang="en-US" sz="2400" b="1" dirty="0">
              <a:solidFill>
                <a:prstClr val="black"/>
              </a:solidFill>
              <a:latin typeface="Times New Roman" pitchFamily="18" charset="0"/>
              <a:cs typeface="Times New Roman" pitchFamily="18" charset="0"/>
            </a:endParaRPr>
          </a:p>
        </p:txBody>
      </p:sp>
      <p:pic>
        <p:nvPicPr>
          <p:cNvPr id="13" name="Picture 17" descr="Picture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8171396">
            <a:off x="5264996" y="1152254"/>
            <a:ext cx="593725"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75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3"/>
                                        </p:tgtEl>
                                      </p:cBhvr>
                                    </p:animEffect>
                                    <p:set>
                                      <p:cBhvr>
                                        <p:cTn id="13" dur="1" fill="hold">
                                          <p:stCondLst>
                                            <p:cond delay="499"/>
                                          </p:stCondLst>
                                        </p:cTn>
                                        <p:tgtEl>
                                          <p:spTgt spid="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3"/>
          <p:cNvSpPr/>
          <p:nvPr/>
        </p:nvSpPr>
        <p:spPr>
          <a:xfrm>
            <a:off x="-14058" y="653699"/>
            <a:ext cx="4531751" cy="425002"/>
          </a:xfrm>
          <a:prstGeom prst="plaqu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rgbClr val="FF0000"/>
                </a:solidFill>
                <a:latin typeface="Times New Roman" pitchFamily="18" charset="0"/>
                <a:cs typeface="Times New Roman" pitchFamily="18" charset="0"/>
              </a:rPr>
              <a:t>I. </a:t>
            </a:r>
            <a:r>
              <a:rPr lang="en-US" sz="2400" b="1" dirty="0" err="1" smtClean="0">
                <a:solidFill>
                  <a:srgbClr val="FF0000"/>
                </a:solidFill>
                <a:latin typeface="Times New Roman" pitchFamily="18" charset="0"/>
                <a:cs typeface="Times New Roman" pitchFamily="18" charset="0"/>
              </a:rPr>
              <a:t>Tìm</a:t>
            </a:r>
            <a:r>
              <a:rPr lang="en-US" sz="2400" b="1" dirty="0" smtClean="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hiểu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về</a:t>
            </a:r>
            <a:r>
              <a:rPr lang="en-US" sz="2400" b="1" dirty="0">
                <a:solidFill>
                  <a:srgbClr val="FF0000"/>
                </a:solidFill>
                <a:latin typeface="Times New Roman" pitchFamily="18" charset="0"/>
                <a:cs typeface="Times New Roman" pitchFamily="18" charset="0"/>
              </a:rPr>
              <a:t> tri </a:t>
            </a:r>
            <a:r>
              <a:rPr lang="en-US" sz="2400" b="1" dirty="0" err="1">
                <a:solidFill>
                  <a:srgbClr val="FF0000"/>
                </a:solidFill>
                <a:latin typeface="Times New Roman" pitchFamily="18" charset="0"/>
                <a:cs typeface="Times New Roman" pitchFamily="18" charset="0"/>
              </a:rPr>
              <a:t>thức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ngữ</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văn</a:t>
            </a:r>
            <a:r>
              <a:rPr lang="en-US" sz="2400" b="1" dirty="0">
                <a:solidFill>
                  <a:srgbClr val="FF0000"/>
                </a:solidFill>
                <a:latin typeface="Times New Roman" pitchFamily="18" charset="0"/>
                <a:cs typeface="Times New Roman" pitchFamily="18" charset="0"/>
              </a:rPr>
              <a:t>.</a:t>
            </a:r>
            <a:endParaRPr lang="en-US" sz="2400" dirty="0">
              <a:solidFill>
                <a:srgbClr val="FF0000"/>
              </a:solidFill>
              <a:latin typeface="Times New Roman" pitchFamily="18" charset="0"/>
              <a:cs typeface="Times New Roman" pitchFamily="18" charset="0"/>
            </a:endParaRPr>
          </a:p>
        </p:txBody>
      </p:sp>
      <p:sp>
        <p:nvSpPr>
          <p:cNvPr id="6" name="Plaque 5"/>
          <p:cNvSpPr/>
          <p:nvPr/>
        </p:nvSpPr>
        <p:spPr>
          <a:xfrm>
            <a:off x="609602" y="17"/>
            <a:ext cx="7682217" cy="609584"/>
          </a:xfrm>
          <a:prstGeom prst="plaqu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FF0000"/>
                </a:solidFill>
                <a:latin typeface="Times New Roman" pitchFamily="18" charset="0"/>
                <a:cs typeface="Times New Roman" pitchFamily="18" charset="0"/>
              </a:rPr>
              <a:t>Tiết</a:t>
            </a:r>
            <a:r>
              <a:rPr lang="en-US" sz="2800" b="1" dirty="0" smtClean="0">
                <a:solidFill>
                  <a:srgbClr val="FF0000"/>
                </a:solidFill>
                <a:latin typeface="Times New Roman" pitchFamily="18" charset="0"/>
                <a:cs typeface="Times New Roman" pitchFamily="18" charset="0"/>
              </a:rPr>
              <a:t> 73-74: </a:t>
            </a:r>
            <a:r>
              <a:rPr lang="en-US" sz="2800" b="1" dirty="0" err="1" smtClean="0">
                <a:solidFill>
                  <a:srgbClr val="FF0000"/>
                </a:solidFill>
                <a:latin typeface="Times New Roman" pitchFamily="18" charset="0"/>
                <a:cs typeface="Times New Roman" pitchFamily="18" charset="0"/>
              </a:rPr>
              <a:t>Văn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bản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Thánh</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Gióng</a:t>
            </a:r>
            <a:r>
              <a:rPr lang="en-US" sz="2800" b="1" dirty="0" smtClean="0">
                <a:solidFill>
                  <a:srgbClr val="FF0000"/>
                </a:solidFill>
                <a:latin typeface="Times New Roman" pitchFamily="18" charset="0"/>
                <a:cs typeface="Times New Roman" pitchFamily="18" charset="0"/>
              </a:rPr>
              <a:t>  </a:t>
            </a:r>
            <a:endParaRPr lang="en-US" sz="2800" dirty="0">
              <a:solidFill>
                <a:srgbClr val="FF0000"/>
              </a:solidFill>
              <a:latin typeface="Times New Roman" pitchFamily="18" charset="0"/>
              <a:cs typeface="Times New Roman" pitchFamily="18" charset="0"/>
            </a:endParaRPr>
          </a:p>
        </p:txBody>
      </p:sp>
      <p:sp>
        <p:nvSpPr>
          <p:cNvPr id="2" name="Rectangle 1"/>
          <p:cNvSpPr/>
          <p:nvPr/>
        </p:nvSpPr>
        <p:spPr>
          <a:xfrm>
            <a:off x="34232" y="1101511"/>
            <a:ext cx="1938351" cy="461665"/>
          </a:xfrm>
          <a:prstGeom prst="rect">
            <a:avLst/>
          </a:prstGeom>
        </p:spPr>
        <p:txBody>
          <a:bodyPr wrap="none">
            <a:spAutoFit/>
          </a:bodyPr>
          <a:lstStyle/>
          <a:p>
            <a:pPr lvl="0"/>
            <a:r>
              <a:rPr lang="en-US" sz="2400" b="1" dirty="0" smtClean="0">
                <a:solidFill>
                  <a:srgbClr val="00B050"/>
                </a:solidFill>
                <a:latin typeface="Times New Roman" pitchFamily="18" charset="0"/>
                <a:cs typeface="Times New Roman" pitchFamily="18" charset="0"/>
              </a:rPr>
              <a:t>b, </a:t>
            </a:r>
            <a:r>
              <a:rPr lang="en-US" sz="2400" b="1" dirty="0" err="1" smtClean="0">
                <a:solidFill>
                  <a:srgbClr val="00B050"/>
                </a:solidFill>
                <a:latin typeface="Times New Roman" pitchFamily="18" charset="0"/>
                <a:cs typeface="Times New Roman" pitchFamily="18" charset="0"/>
              </a:rPr>
              <a:t>Cốt</a:t>
            </a:r>
            <a:r>
              <a:rPr lang="en-US" sz="2400" b="1" dirty="0" smtClean="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truyện</a:t>
            </a:r>
            <a:endParaRPr lang="en-US" sz="2400" b="1" dirty="0">
              <a:solidFill>
                <a:srgbClr val="00B050"/>
              </a:solidFill>
              <a:latin typeface="Times New Roman" pitchFamily="18" charset="0"/>
              <a:cs typeface="Times New Roman" pitchFamily="18" charset="0"/>
            </a:endParaRPr>
          </a:p>
        </p:txBody>
      </p:sp>
      <p:sp>
        <p:nvSpPr>
          <p:cNvPr id="3" name="Rectangle 2"/>
          <p:cNvSpPr/>
          <p:nvPr/>
        </p:nvSpPr>
        <p:spPr>
          <a:xfrm>
            <a:off x="229191" y="1568465"/>
            <a:ext cx="8676966" cy="830997"/>
          </a:xfrm>
          <a:prstGeom prst="rect">
            <a:avLst/>
          </a:prstGeom>
        </p:spPr>
        <p:txBody>
          <a:bodyPr wrap="square">
            <a:spAutoFit/>
          </a:bodyPr>
          <a:lstStyle/>
          <a:p>
            <a:pPr marL="342900" lvl="0" indent="-342900" algn="just">
              <a:buFontTx/>
              <a:buChar char="-"/>
            </a:pPr>
            <a:r>
              <a:rPr lang="en-US" sz="2400" dirty="0" err="1" smtClean="0">
                <a:solidFill>
                  <a:prstClr val="black"/>
                </a:solidFill>
                <a:latin typeface="Times New Roman" pitchFamily="18" charset="0"/>
                <a:cs typeface="Times New Roman" pitchFamily="18" charset="0"/>
              </a:rPr>
              <a:t>Các</a:t>
            </a:r>
            <a:r>
              <a:rPr lang="en-US" sz="2400" dirty="0" smtClean="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sự</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việc</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được</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sắp</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xếp</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nối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tiếp</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nhau</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theo</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trình</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tự</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thời</a:t>
            </a:r>
            <a:r>
              <a:rPr lang="en-US" sz="2400" dirty="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gian</a:t>
            </a:r>
            <a:r>
              <a:rPr lang="en-US" sz="2400" dirty="0">
                <a:solidFill>
                  <a:prstClr val="black"/>
                </a:solidFill>
                <a:latin typeface="Times New Roman" pitchFamily="18" charset="0"/>
                <a:cs typeface="Times New Roman" pitchFamily="18" charset="0"/>
              </a:rPr>
              <a:t> </a:t>
            </a:r>
            <a:r>
              <a:rPr lang="en-US" sz="2400" dirty="0" smtClean="0">
                <a:solidFill>
                  <a:prstClr val="black"/>
                </a:solidFill>
                <a:latin typeface="Times New Roman" pitchFamily="18" charset="0"/>
                <a:cs typeface="Times New Roman" pitchFamily="18" charset="0"/>
              </a:rPr>
              <a:t>(</a:t>
            </a:r>
            <a:r>
              <a:rPr lang="en-US" sz="2400" dirty="0" err="1" smtClean="0">
                <a:solidFill>
                  <a:prstClr val="black"/>
                </a:solidFill>
                <a:latin typeface="Times New Roman" pitchFamily="18" charset="0"/>
                <a:cs typeface="Times New Roman" pitchFamily="18" charset="0"/>
              </a:rPr>
              <a:t>mạch</a:t>
            </a:r>
            <a:r>
              <a:rPr lang="en-US" sz="2400" dirty="0" smtClean="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tuyến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tính</a:t>
            </a:r>
            <a:r>
              <a:rPr lang="en-US" sz="2400" dirty="0">
                <a:solidFill>
                  <a:prstClr val="black"/>
                </a:solidFill>
                <a:latin typeface="Times New Roman" pitchFamily="18" charset="0"/>
                <a:cs typeface="Times New Roman" pitchFamily="18" charset="0"/>
              </a:rPr>
              <a:t>)</a:t>
            </a:r>
          </a:p>
        </p:txBody>
      </p:sp>
      <p:sp>
        <p:nvSpPr>
          <p:cNvPr id="5" name="Rectangle 4"/>
          <p:cNvSpPr/>
          <p:nvPr/>
        </p:nvSpPr>
        <p:spPr>
          <a:xfrm>
            <a:off x="190087" y="2399896"/>
            <a:ext cx="8716295" cy="830997"/>
          </a:xfrm>
          <a:prstGeom prst="rect">
            <a:avLst/>
          </a:prstGeom>
        </p:spPr>
        <p:txBody>
          <a:bodyPr wrap="square">
            <a:spAutoFit/>
          </a:bodyPr>
          <a:lstStyle/>
          <a:p>
            <a:pPr lvl="0"/>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Nội</a:t>
            </a:r>
            <a:r>
              <a:rPr lang="en-US" sz="2400" dirty="0" smtClean="0">
                <a:solidFill>
                  <a:prstClr val="black"/>
                </a:solidFill>
                <a:latin typeface="Times New Roman" pitchFamily="18" charset="0"/>
                <a:cs typeface="Times New Roman" pitchFamily="18" charset="0"/>
              </a:rPr>
              <a:t> </a:t>
            </a:r>
            <a:r>
              <a:rPr lang="en-US" sz="2400" dirty="0">
                <a:solidFill>
                  <a:prstClr val="black"/>
                </a:solidFill>
                <a:latin typeface="Times New Roman" pitchFamily="18" charset="0"/>
                <a:cs typeface="Times New Roman" pitchFamily="18" charset="0"/>
              </a:rPr>
              <a:t>dung </a:t>
            </a:r>
            <a:r>
              <a:rPr lang="en-US" sz="2400" dirty="0" err="1">
                <a:solidFill>
                  <a:prstClr val="black"/>
                </a:solidFill>
                <a:latin typeface="Times New Roman" pitchFamily="18" charset="0"/>
                <a:cs typeface="Times New Roman" pitchFamily="18" charset="0"/>
              </a:rPr>
              <a:t>thường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có</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ba</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phần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gần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với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cuộc</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đời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nhân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vật</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chính</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Hoàn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cảnh</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xuất</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hiện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và</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thân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thế</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chiến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công</a:t>
            </a:r>
            <a:r>
              <a:rPr lang="en-US" sz="2400" dirty="0">
                <a:solidFill>
                  <a:prstClr val="black"/>
                </a:solidFill>
                <a:latin typeface="Times New Roman" pitchFamily="18" charset="0"/>
                <a:cs typeface="Times New Roman" pitchFamily="18" charset="0"/>
              </a:rPr>
              <a:t> phi </a:t>
            </a:r>
            <a:r>
              <a:rPr lang="en-US" sz="2400" dirty="0" err="1">
                <a:solidFill>
                  <a:prstClr val="black"/>
                </a:solidFill>
                <a:latin typeface="Times New Roman" pitchFamily="18" charset="0"/>
                <a:cs typeface="Times New Roman" pitchFamily="18" charset="0"/>
              </a:rPr>
              <a:t>thường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kết</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cục</a:t>
            </a:r>
            <a:r>
              <a:rPr lang="en-US" sz="2400" dirty="0">
                <a:solidFill>
                  <a:prstClr val="black"/>
                </a:solidFill>
                <a:latin typeface="Times New Roman" pitchFamily="18" charset="0"/>
                <a:cs typeface="Times New Roman" pitchFamily="18" charset="0"/>
              </a:rPr>
              <a:t>.</a:t>
            </a:r>
          </a:p>
        </p:txBody>
      </p:sp>
      <p:sp>
        <p:nvSpPr>
          <p:cNvPr id="7" name="Rectangle 6"/>
          <p:cNvSpPr/>
          <p:nvPr/>
        </p:nvSpPr>
        <p:spPr>
          <a:xfrm>
            <a:off x="11016" y="3230444"/>
            <a:ext cx="9132984" cy="461665"/>
          </a:xfrm>
          <a:prstGeom prst="rect">
            <a:avLst/>
          </a:prstGeom>
        </p:spPr>
        <p:txBody>
          <a:bodyPr wrap="square">
            <a:spAutoFit/>
          </a:bodyPr>
          <a:lstStyle/>
          <a:p>
            <a:pPr lvl="0"/>
            <a:r>
              <a:rPr lang="en-US" sz="2400" b="1" dirty="0" smtClean="0">
                <a:solidFill>
                  <a:srgbClr val="00B050"/>
                </a:solidFill>
                <a:latin typeface="Times New Roman" pitchFamily="18" charset="0"/>
                <a:cs typeface="Times New Roman" pitchFamily="18" charset="0"/>
              </a:rPr>
              <a:t>c, </a:t>
            </a:r>
            <a:r>
              <a:rPr lang="en-US" sz="2400" b="1" dirty="0" err="1" smtClean="0">
                <a:solidFill>
                  <a:srgbClr val="00B050"/>
                </a:solidFill>
                <a:latin typeface="Times New Roman" pitchFamily="18" charset="0"/>
                <a:cs typeface="Times New Roman" pitchFamily="18" charset="0"/>
              </a:rPr>
              <a:t>Nhân</a:t>
            </a:r>
            <a:r>
              <a:rPr lang="en-US" sz="2400" b="1" dirty="0" smtClean="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vật</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chính</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là</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những</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người</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anh</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hùng</a:t>
            </a:r>
            <a:r>
              <a:rPr lang="en-US" sz="2400" b="1" dirty="0">
                <a:solidFill>
                  <a:srgbClr val="00B050"/>
                </a:solidFill>
                <a:latin typeface="Times New Roman" pitchFamily="18" charset="0"/>
                <a:cs typeface="Times New Roman" pitchFamily="18" charset="0"/>
              </a:rPr>
              <a:t>:</a:t>
            </a:r>
          </a:p>
        </p:txBody>
      </p:sp>
      <p:sp>
        <p:nvSpPr>
          <p:cNvPr id="8" name="Rectangle 7"/>
          <p:cNvSpPr/>
          <p:nvPr/>
        </p:nvSpPr>
        <p:spPr>
          <a:xfrm>
            <a:off x="229191" y="3708857"/>
            <a:ext cx="8676966" cy="830997"/>
          </a:xfrm>
          <a:prstGeom prst="rect">
            <a:avLst/>
          </a:prstGeom>
        </p:spPr>
        <p:txBody>
          <a:bodyPr wrap="square">
            <a:spAutoFit/>
          </a:bodyPr>
          <a:lstStyle/>
          <a:p>
            <a:pPr lvl="0" algn="just"/>
            <a:r>
              <a:rPr lang="en-US" sz="2400" dirty="0" smtClean="0">
                <a:solidFill>
                  <a:prstClr val="black"/>
                </a:solidFill>
                <a:latin typeface="Times New Roman" pitchFamily="18" charset="0"/>
                <a:cs typeface="Times New Roman" pitchFamily="18" charset="0"/>
              </a:rPr>
              <a:t>-</a:t>
            </a:r>
            <a:r>
              <a:rPr lang="en-US" sz="2400" dirty="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Các</a:t>
            </a:r>
            <a:r>
              <a:rPr lang="en-US" sz="2400" dirty="0" smtClean="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sự</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việc</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được</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sắp</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xếp</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nối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tiếp</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nhau</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theo</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trình</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tự</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thời</a:t>
            </a:r>
            <a:r>
              <a:rPr lang="en-US" sz="2400" dirty="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gian</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mạch</a:t>
            </a:r>
            <a:r>
              <a:rPr lang="en-US" sz="2400" dirty="0" smtClean="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tuyến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tính</a:t>
            </a:r>
            <a:r>
              <a:rPr lang="en-US" sz="2400" dirty="0">
                <a:solidFill>
                  <a:prstClr val="black"/>
                </a:solidFill>
                <a:latin typeface="Times New Roman" pitchFamily="18" charset="0"/>
                <a:cs typeface="Times New Roman" pitchFamily="18" charset="0"/>
              </a:rPr>
              <a:t>)</a:t>
            </a:r>
          </a:p>
        </p:txBody>
      </p:sp>
      <p:sp>
        <p:nvSpPr>
          <p:cNvPr id="9" name="Rectangle 8"/>
          <p:cNvSpPr/>
          <p:nvPr/>
        </p:nvSpPr>
        <p:spPr>
          <a:xfrm>
            <a:off x="310306" y="4540301"/>
            <a:ext cx="8833694" cy="830997"/>
          </a:xfrm>
          <a:prstGeom prst="rect">
            <a:avLst/>
          </a:prstGeom>
        </p:spPr>
        <p:txBody>
          <a:bodyPr wrap="square">
            <a:spAutoFit/>
          </a:bodyPr>
          <a:lstStyle/>
          <a:p>
            <a:pPr algn="just"/>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Nội</a:t>
            </a:r>
            <a:r>
              <a:rPr lang="en-US" sz="2400" dirty="0" smtClean="0">
                <a:solidFill>
                  <a:prstClr val="black"/>
                </a:solidFill>
                <a:latin typeface="Times New Roman" pitchFamily="18" charset="0"/>
                <a:cs typeface="Times New Roman" pitchFamily="18" charset="0"/>
              </a:rPr>
              <a:t> </a:t>
            </a:r>
            <a:r>
              <a:rPr lang="en-US" sz="2400" dirty="0">
                <a:solidFill>
                  <a:prstClr val="black"/>
                </a:solidFill>
                <a:latin typeface="Times New Roman" pitchFamily="18" charset="0"/>
                <a:cs typeface="Times New Roman" pitchFamily="18" charset="0"/>
              </a:rPr>
              <a:t>dung </a:t>
            </a:r>
            <a:r>
              <a:rPr lang="en-US" sz="2400" dirty="0" err="1">
                <a:solidFill>
                  <a:prstClr val="black"/>
                </a:solidFill>
                <a:latin typeface="Times New Roman" pitchFamily="18" charset="0"/>
                <a:cs typeface="Times New Roman" pitchFamily="18" charset="0"/>
              </a:rPr>
              <a:t>thường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có</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ba</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phần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gần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với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cuộc</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đời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nhân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vật</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chính</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Hoàn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cảnh</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xuất</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hiện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và</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thân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thế</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chiến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công</a:t>
            </a:r>
            <a:r>
              <a:rPr lang="en-US" sz="2400" dirty="0">
                <a:solidFill>
                  <a:prstClr val="black"/>
                </a:solidFill>
                <a:latin typeface="Times New Roman" pitchFamily="18" charset="0"/>
                <a:cs typeface="Times New Roman" pitchFamily="18" charset="0"/>
              </a:rPr>
              <a:t> phi </a:t>
            </a:r>
            <a:r>
              <a:rPr lang="en-US" sz="2400" dirty="0" err="1">
                <a:solidFill>
                  <a:prstClr val="black"/>
                </a:solidFill>
                <a:latin typeface="Times New Roman" pitchFamily="18" charset="0"/>
                <a:cs typeface="Times New Roman" pitchFamily="18" charset="0"/>
              </a:rPr>
              <a:t>thường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kết</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cục</a:t>
            </a:r>
            <a:endParaRPr lang="en-US" dirty="0"/>
          </a:p>
        </p:txBody>
      </p:sp>
      <p:pic>
        <p:nvPicPr>
          <p:cNvPr id="13" name="Picture 17" descr="Picture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8171396">
            <a:off x="6027161" y="846349"/>
            <a:ext cx="593725"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1097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3"/>
          <p:cNvSpPr/>
          <p:nvPr/>
        </p:nvSpPr>
        <p:spPr>
          <a:xfrm>
            <a:off x="1407" y="624024"/>
            <a:ext cx="4531751" cy="425002"/>
          </a:xfrm>
          <a:prstGeom prst="plaqu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rgbClr val="FF0000"/>
                </a:solidFill>
                <a:latin typeface="Times New Roman" pitchFamily="18" charset="0"/>
                <a:cs typeface="Times New Roman" pitchFamily="18" charset="0"/>
              </a:rPr>
              <a:t>I. </a:t>
            </a:r>
            <a:r>
              <a:rPr lang="en-US" sz="2400" b="1" dirty="0" err="1" smtClean="0">
                <a:solidFill>
                  <a:srgbClr val="FF0000"/>
                </a:solidFill>
                <a:latin typeface="Times New Roman" pitchFamily="18" charset="0"/>
                <a:cs typeface="Times New Roman" pitchFamily="18" charset="0"/>
              </a:rPr>
              <a:t>Tìm</a:t>
            </a:r>
            <a:r>
              <a:rPr lang="en-US" sz="2400" b="1" dirty="0" smtClean="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hiểu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về</a:t>
            </a:r>
            <a:r>
              <a:rPr lang="en-US" sz="2400" b="1" dirty="0">
                <a:solidFill>
                  <a:srgbClr val="FF0000"/>
                </a:solidFill>
                <a:latin typeface="Times New Roman" pitchFamily="18" charset="0"/>
                <a:cs typeface="Times New Roman" pitchFamily="18" charset="0"/>
              </a:rPr>
              <a:t> tri </a:t>
            </a:r>
            <a:r>
              <a:rPr lang="en-US" sz="2400" b="1" dirty="0" err="1">
                <a:solidFill>
                  <a:srgbClr val="FF0000"/>
                </a:solidFill>
                <a:latin typeface="Times New Roman" pitchFamily="18" charset="0"/>
                <a:cs typeface="Times New Roman" pitchFamily="18" charset="0"/>
              </a:rPr>
              <a:t>thức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ngữ</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văn</a:t>
            </a:r>
            <a:r>
              <a:rPr lang="en-US" sz="2400" b="1" dirty="0">
                <a:solidFill>
                  <a:srgbClr val="FF0000"/>
                </a:solidFill>
                <a:latin typeface="Times New Roman" pitchFamily="18" charset="0"/>
                <a:cs typeface="Times New Roman" pitchFamily="18" charset="0"/>
              </a:rPr>
              <a:t>.</a:t>
            </a:r>
            <a:endParaRPr lang="en-US" sz="2400" dirty="0">
              <a:solidFill>
                <a:srgbClr val="FF0000"/>
              </a:solidFill>
              <a:latin typeface="Times New Roman" pitchFamily="18" charset="0"/>
              <a:cs typeface="Times New Roman" pitchFamily="18" charset="0"/>
            </a:endParaRPr>
          </a:p>
        </p:txBody>
      </p:sp>
      <p:sp>
        <p:nvSpPr>
          <p:cNvPr id="6" name="Plaque 5"/>
          <p:cNvSpPr/>
          <p:nvPr/>
        </p:nvSpPr>
        <p:spPr>
          <a:xfrm>
            <a:off x="609602" y="466"/>
            <a:ext cx="7682217" cy="609583"/>
          </a:xfrm>
          <a:prstGeom prst="plaqu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FF0000"/>
                </a:solidFill>
                <a:latin typeface="Times New Roman" pitchFamily="18" charset="0"/>
                <a:cs typeface="Times New Roman" pitchFamily="18" charset="0"/>
              </a:rPr>
              <a:t>Tiết</a:t>
            </a:r>
            <a:r>
              <a:rPr lang="en-US" sz="2800" b="1" dirty="0" smtClean="0">
                <a:solidFill>
                  <a:srgbClr val="FF0000"/>
                </a:solidFill>
                <a:latin typeface="Times New Roman" pitchFamily="18" charset="0"/>
                <a:cs typeface="Times New Roman" pitchFamily="18" charset="0"/>
              </a:rPr>
              <a:t> 73-74: </a:t>
            </a:r>
            <a:r>
              <a:rPr lang="en-US" sz="2800" b="1" dirty="0" err="1" smtClean="0">
                <a:solidFill>
                  <a:srgbClr val="FF0000"/>
                </a:solidFill>
                <a:latin typeface="Times New Roman" pitchFamily="18" charset="0"/>
                <a:cs typeface="Times New Roman" pitchFamily="18" charset="0"/>
              </a:rPr>
              <a:t>Văn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bản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Thánh</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Gióng</a:t>
            </a:r>
            <a:r>
              <a:rPr lang="en-US" sz="2800" b="1" dirty="0" smtClean="0">
                <a:solidFill>
                  <a:srgbClr val="FF0000"/>
                </a:solidFill>
                <a:latin typeface="Times New Roman" pitchFamily="18" charset="0"/>
                <a:cs typeface="Times New Roman" pitchFamily="18" charset="0"/>
              </a:rPr>
              <a:t>  </a:t>
            </a:r>
            <a:endParaRPr lang="en-US" sz="2800" dirty="0">
              <a:solidFill>
                <a:srgbClr val="FF0000"/>
              </a:solidFill>
              <a:latin typeface="Times New Roman" pitchFamily="18" charset="0"/>
              <a:cs typeface="Times New Roman" pitchFamily="18" charset="0"/>
            </a:endParaRPr>
          </a:p>
        </p:txBody>
      </p:sp>
      <p:sp>
        <p:nvSpPr>
          <p:cNvPr id="2" name="Rectangle 1"/>
          <p:cNvSpPr/>
          <p:nvPr/>
        </p:nvSpPr>
        <p:spPr>
          <a:xfrm>
            <a:off x="-5809" y="2861199"/>
            <a:ext cx="2045560" cy="461665"/>
          </a:xfrm>
          <a:prstGeom prst="rect">
            <a:avLst/>
          </a:prstGeom>
        </p:spPr>
        <p:txBody>
          <a:bodyPr wrap="none">
            <a:spAutoFit/>
          </a:bodyPr>
          <a:lstStyle/>
          <a:p>
            <a:pPr lvl="0"/>
            <a:r>
              <a:rPr lang="en-US" sz="2400" b="1" dirty="0" smtClean="0">
                <a:solidFill>
                  <a:srgbClr val="00B050"/>
                </a:solidFill>
                <a:latin typeface="Times New Roman" pitchFamily="18" charset="0"/>
                <a:cs typeface="Times New Roman" pitchFamily="18" charset="0"/>
              </a:rPr>
              <a:t>e, </a:t>
            </a:r>
            <a:r>
              <a:rPr lang="en-US" sz="2400" b="1" dirty="0" err="1" smtClean="0">
                <a:solidFill>
                  <a:srgbClr val="00B050"/>
                </a:solidFill>
                <a:latin typeface="Times New Roman" pitchFamily="18" charset="0"/>
                <a:cs typeface="Times New Roman" pitchFamily="18" charset="0"/>
              </a:rPr>
              <a:t>Yếu</a:t>
            </a:r>
            <a:r>
              <a:rPr lang="en-US" sz="2400" b="1" dirty="0" smtClean="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tố</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kì</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ảo</a:t>
            </a:r>
            <a:endParaRPr lang="en-US" sz="2400" b="1" dirty="0">
              <a:solidFill>
                <a:srgbClr val="00B050"/>
              </a:solidFill>
              <a:latin typeface="Times New Roman" pitchFamily="18" charset="0"/>
              <a:cs typeface="Times New Roman" pitchFamily="18" charset="0"/>
            </a:endParaRPr>
          </a:p>
        </p:txBody>
      </p:sp>
      <p:sp>
        <p:nvSpPr>
          <p:cNvPr id="3" name="Rectangle 2"/>
          <p:cNvSpPr/>
          <p:nvPr/>
        </p:nvSpPr>
        <p:spPr>
          <a:xfrm>
            <a:off x="457448" y="3373243"/>
            <a:ext cx="4350871" cy="461665"/>
          </a:xfrm>
          <a:prstGeom prst="rect">
            <a:avLst/>
          </a:prstGeom>
        </p:spPr>
        <p:txBody>
          <a:bodyPr wrap="none">
            <a:spAutoFit/>
          </a:bodyPr>
          <a:lstStyle/>
          <a:p>
            <a:pPr lvl="0"/>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Là</a:t>
            </a:r>
            <a:r>
              <a:rPr lang="en-US" sz="2400" dirty="0" smtClean="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yếu</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tố</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lạ</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lùng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không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có</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thật</a:t>
            </a:r>
            <a:r>
              <a:rPr lang="en-US" sz="2400" dirty="0">
                <a:solidFill>
                  <a:prstClr val="black"/>
                </a:solidFill>
                <a:latin typeface="Times New Roman" pitchFamily="18" charset="0"/>
                <a:cs typeface="Times New Roman" pitchFamily="18" charset="0"/>
              </a:rPr>
              <a:t> </a:t>
            </a:r>
          </a:p>
        </p:txBody>
      </p:sp>
      <p:sp>
        <p:nvSpPr>
          <p:cNvPr id="5" name="Rectangle 4"/>
          <p:cNvSpPr/>
          <p:nvPr/>
        </p:nvSpPr>
        <p:spPr>
          <a:xfrm>
            <a:off x="457200" y="3886566"/>
            <a:ext cx="8382000" cy="830997"/>
          </a:xfrm>
          <a:prstGeom prst="rect">
            <a:avLst/>
          </a:prstGeom>
        </p:spPr>
        <p:txBody>
          <a:bodyPr wrap="square">
            <a:spAutoFit/>
          </a:bodyPr>
          <a:lstStyle/>
          <a:p>
            <a:pPr lvl="0"/>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Có</a:t>
            </a:r>
            <a:r>
              <a:rPr lang="en-US" sz="2400" dirty="0" smtClean="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tác</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dụng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câu</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chuyện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đồng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thời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tôn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vinh</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lí</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tưởng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hoá</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các</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nhân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vật</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chính</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và</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chiến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công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của</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họ</a:t>
            </a:r>
            <a:r>
              <a:rPr lang="en-US" sz="2400" dirty="0">
                <a:solidFill>
                  <a:prstClr val="black"/>
                </a:solidFill>
                <a:latin typeface="Times New Roman" pitchFamily="18" charset="0"/>
                <a:cs typeface="Times New Roman" pitchFamily="18" charset="0"/>
              </a:rPr>
              <a:t>.</a:t>
            </a:r>
          </a:p>
        </p:txBody>
      </p:sp>
      <p:pic>
        <p:nvPicPr>
          <p:cNvPr id="19" name="Picture 17" descr="Picture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8171396">
            <a:off x="7398761" y="1023534"/>
            <a:ext cx="593725"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p:cNvSpPr/>
          <p:nvPr/>
        </p:nvSpPr>
        <p:spPr>
          <a:xfrm>
            <a:off x="14533" y="1144515"/>
            <a:ext cx="1431802" cy="461665"/>
          </a:xfrm>
          <a:prstGeom prst="rect">
            <a:avLst/>
          </a:prstGeom>
        </p:spPr>
        <p:txBody>
          <a:bodyPr wrap="none">
            <a:spAutoFit/>
          </a:bodyPr>
          <a:lstStyle/>
          <a:p>
            <a:pPr lvl="0"/>
            <a:r>
              <a:rPr lang="en-US" sz="2400" b="1" dirty="0" smtClean="0">
                <a:solidFill>
                  <a:srgbClr val="00B050"/>
                </a:solidFill>
                <a:latin typeface="Times New Roman" pitchFamily="18" charset="0"/>
                <a:cs typeface="Times New Roman" pitchFamily="18" charset="0"/>
              </a:rPr>
              <a:t>d, </a:t>
            </a:r>
            <a:r>
              <a:rPr lang="en-US" sz="2400" b="1" dirty="0" err="1" smtClean="0">
                <a:solidFill>
                  <a:srgbClr val="00B050"/>
                </a:solidFill>
                <a:latin typeface="Times New Roman" pitchFamily="18" charset="0"/>
                <a:cs typeface="Times New Roman" pitchFamily="18" charset="0"/>
              </a:rPr>
              <a:t>Lời</a:t>
            </a:r>
            <a:r>
              <a:rPr lang="en-US" sz="2400" b="1" dirty="0" smtClean="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kể</a:t>
            </a:r>
            <a:r>
              <a:rPr lang="en-US" sz="2400" b="1" dirty="0">
                <a:solidFill>
                  <a:srgbClr val="00B050"/>
                </a:solidFill>
                <a:latin typeface="Times New Roman" pitchFamily="18" charset="0"/>
                <a:cs typeface="Times New Roman" pitchFamily="18" charset="0"/>
              </a:rPr>
              <a:t> </a:t>
            </a:r>
          </a:p>
        </p:txBody>
      </p:sp>
      <p:sp>
        <p:nvSpPr>
          <p:cNvPr id="21" name="Rectangle 20"/>
          <p:cNvSpPr/>
          <p:nvPr/>
        </p:nvSpPr>
        <p:spPr>
          <a:xfrm>
            <a:off x="1112297" y="1605816"/>
            <a:ext cx="6676828" cy="461665"/>
          </a:xfrm>
          <a:prstGeom prst="rect">
            <a:avLst/>
          </a:prstGeom>
        </p:spPr>
        <p:txBody>
          <a:bodyPr wrap="none">
            <a:spAutoFit/>
          </a:bodyPr>
          <a:lstStyle/>
          <a:p>
            <a:pPr lvl="0"/>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Lời</a:t>
            </a:r>
            <a:r>
              <a:rPr lang="en-US" sz="2400" dirty="0" smtClean="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kể</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cô</a:t>
            </a:r>
            <a:r>
              <a:rPr lang="en-US" sz="2400" dirty="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đọng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Mang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sắc</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thái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trang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trọng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ngợi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ca</a:t>
            </a:r>
            <a:r>
              <a:rPr lang="en-US" sz="2400" dirty="0">
                <a:solidFill>
                  <a:prstClr val="black"/>
                </a:solidFill>
                <a:latin typeface="Times New Roman" pitchFamily="18" charset="0"/>
                <a:cs typeface="Times New Roman" pitchFamily="18" charset="0"/>
              </a:rPr>
              <a:t> </a:t>
            </a:r>
          </a:p>
        </p:txBody>
      </p:sp>
      <p:sp>
        <p:nvSpPr>
          <p:cNvPr id="22" name="Rectangle 21"/>
          <p:cNvSpPr/>
          <p:nvPr/>
        </p:nvSpPr>
        <p:spPr>
          <a:xfrm>
            <a:off x="1112296" y="2067845"/>
            <a:ext cx="8031704" cy="830997"/>
          </a:xfrm>
          <a:prstGeom prst="rect">
            <a:avLst/>
          </a:prstGeom>
        </p:spPr>
        <p:txBody>
          <a:bodyPr wrap="square">
            <a:spAutoFit/>
          </a:bodyPr>
          <a:lstStyle/>
          <a:p>
            <a:pPr lvl="0" algn="just"/>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Có</a:t>
            </a:r>
            <a:r>
              <a:rPr lang="en-US" sz="2400" dirty="0" smtClean="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sử</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dụng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một</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số</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từ</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pháp</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nghệ</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thuật</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nhằm</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gây</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ấn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tượng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về</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tính</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xác</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thực</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của</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câu</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chuyện</a:t>
            </a:r>
            <a:r>
              <a:rPr lang="en-US" sz="2400" dirty="0">
                <a:solidFill>
                  <a:prstClr val="black"/>
                </a:solidFill>
                <a:latin typeface="Times New Roman" pitchFamily="18" charset="0"/>
                <a:cs typeface="Times New Roman" pitchFamily="18" charset="0"/>
              </a:rPr>
              <a:t>.</a:t>
            </a:r>
          </a:p>
        </p:txBody>
      </p:sp>
    </p:spTree>
    <p:extLst>
      <p:ext uri="{BB962C8B-B14F-4D97-AF65-F5344CB8AC3E}">
        <p14:creationId xmlns:p14="http://schemas.microsoft.com/office/powerpoint/2010/main" val="2101097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500" fill="hold"/>
                                        <p:tgtEl>
                                          <p:spTgt spid="22"/>
                                        </p:tgtEl>
                                        <p:attrNameLst>
                                          <p:attrName>ppt_x</p:attrName>
                                        </p:attrNameLst>
                                      </p:cBhvr>
                                      <p:tavLst>
                                        <p:tav tm="0">
                                          <p:val>
                                            <p:strVal val="#ppt_x"/>
                                          </p:val>
                                        </p:tav>
                                        <p:tav tm="100000">
                                          <p:val>
                                            <p:strVal val="#ppt_x"/>
                                          </p:val>
                                        </p:tav>
                                      </p:tavLst>
                                    </p:anim>
                                    <p:anim calcmode="lin" valueType="num">
                                      <p:cBhvr additive="base">
                                        <p:cTn id="1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20" grpId="0"/>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que 5"/>
          <p:cNvSpPr/>
          <p:nvPr/>
        </p:nvSpPr>
        <p:spPr>
          <a:xfrm>
            <a:off x="1981201" y="467"/>
            <a:ext cx="5715000" cy="533383"/>
          </a:xfrm>
          <a:prstGeom prst="plaqu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FF0000"/>
                </a:solidFill>
                <a:latin typeface="Times New Roman" pitchFamily="18" charset="0"/>
                <a:cs typeface="Times New Roman" pitchFamily="18" charset="0"/>
              </a:rPr>
              <a:t>Tiết</a:t>
            </a:r>
            <a:r>
              <a:rPr lang="en-US" sz="2400" b="1" dirty="0" smtClean="0">
                <a:solidFill>
                  <a:srgbClr val="FF0000"/>
                </a:solidFill>
                <a:latin typeface="Times New Roman" pitchFamily="18" charset="0"/>
                <a:cs typeface="Times New Roman" pitchFamily="18" charset="0"/>
              </a:rPr>
              <a:t> 73-74: </a:t>
            </a:r>
            <a:r>
              <a:rPr lang="en-US" sz="2400" b="1" dirty="0" err="1" smtClean="0">
                <a:solidFill>
                  <a:srgbClr val="FF0000"/>
                </a:solidFill>
                <a:latin typeface="Times New Roman" pitchFamily="18" charset="0"/>
                <a:cs typeface="Times New Roman" pitchFamily="18" charset="0"/>
              </a:rPr>
              <a:t>Văn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bản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Thánh</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Gióng</a:t>
            </a:r>
            <a:r>
              <a:rPr lang="en-US" sz="2400" b="1" dirty="0" smtClean="0">
                <a:solidFill>
                  <a:srgbClr val="FF0000"/>
                </a:solidFill>
                <a:latin typeface="Times New Roman" pitchFamily="18" charset="0"/>
                <a:cs typeface="Times New Roman" pitchFamily="18" charset="0"/>
              </a:rPr>
              <a:t>  </a:t>
            </a:r>
            <a:endParaRPr lang="en-US" sz="2400" dirty="0">
              <a:solidFill>
                <a:srgbClr val="FF0000"/>
              </a:solidFill>
              <a:latin typeface="Times New Roman" pitchFamily="18" charset="0"/>
              <a:cs typeface="Times New Roman" pitchFamily="18" charset="0"/>
            </a:endParaRPr>
          </a:p>
        </p:txBody>
      </p:sp>
      <p:sp>
        <p:nvSpPr>
          <p:cNvPr id="2" name="Rectangle 1"/>
          <p:cNvSpPr/>
          <p:nvPr/>
        </p:nvSpPr>
        <p:spPr>
          <a:xfrm>
            <a:off x="-54705" y="757649"/>
            <a:ext cx="3406702" cy="461665"/>
          </a:xfrm>
          <a:prstGeom prst="rect">
            <a:avLst/>
          </a:prstGeom>
        </p:spPr>
        <p:txBody>
          <a:bodyPr wrap="none">
            <a:spAutoFit/>
          </a:bodyPr>
          <a:lstStyle/>
          <a:p>
            <a:r>
              <a:rPr lang="nl-NL" sz="2400" b="1" dirty="0" smtClean="0">
                <a:solidFill>
                  <a:srgbClr val="FF0000"/>
                </a:solidFill>
                <a:latin typeface="Times New Roman"/>
                <a:ea typeface="Times New Roman"/>
              </a:rPr>
              <a:t>II. Hình thành kiến thức</a:t>
            </a:r>
            <a:endParaRPr lang="en-US" sz="2400" dirty="0">
              <a:solidFill>
                <a:srgbClr val="FF0000"/>
              </a:solidFill>
            </a:endParaRPr>
          </a:p>
        </p:txBody>
      </p:sp>
      <p:sp>
        <p:nvSpPr>
          <p:cNvPr id="5" name="Rectangle 4"/>
          <p:cNvSpPr/>
          <p:nvPr/>
        </p:nvSpPr>
        <p:spPr>
          <a:xfrm>
            <a:off x="37032" y="1379778"/>
            <a:ext cx="2556341" cy="517065"/>
          </a:xfrm>
          <a:prstGeom prst="rect">
            <a:avLst/>
          </a:prstGeom>
        </p:spPr>
        <p:txBody>
          <a:bodyPr wrap="none">
            <a:spAutoFit/>
          </a:bodyPr>
          <a:lstStyle/>
          <a:p>
            <a:pPr algn="just">
              <a:lnSpc>
                <a:spcPct val="115000"/>
              </a:lnSpc>
              <a:spcAft>
                <a:spcPts val="1000"/>
              </a:spcAft>
            </a:pPr>
            <a:r>
              <a:rPr lang="pt-BR" sz="2400" b="1" dirty="0" smtClean="0">
                <a:latin typeface="Times New Roman"/>
                <a:ea typeface="Times New Roman"/>
                <a:cs typeface="Times New Roman"/>
              </a:rPr>
              <a:t>1, Tìm </a:t>
            </a:r>
            <a:r>
              <a:rPr lang="pt-BR" sz="2400" b="1" dirty="0">
                <a:latin typeface="Times New Roman"/>
                <a:ea typeface="Times New Roman"/>
                <a:cs typeface="Times New Roman"/>
              </a:rPr>
              <a:t>hiểu chung</a:t>
            </a:r>
            <a:endParaRPr lang="en-US" sz="2000" dirty="0">
              <a:effectLst/>
              <a:latin typeface="Times New Roman"/>
              <a:ea typeface="Calibri"/>
              <a:cs typeface="Times New Roman"/>
            </a:endParaRPr>
          </a:p>
        </p:txBody>
      </p:sp>
      <p:sp>
        <p:nvSpPr>
          <p:cNvPr id="7" name="Rectangle 6"/>
          <p:cNvSpPr/>
          <p:nvPr/>
        </p:nvSpPr>
        <p:spPr>
          <a:xfrm>
            <a:off x="4514539" y="1652562"/>
            <a:ext cx="4572000" cy="1366528"/>
          </a:xfrm>
          <a:prstGeom prst="rect">
            <a:avLst/>
          </a:prstGeom>
        </p:spPr>
        <p:txBody>
          <a:bodyPr>
            <a:spAutoFit/>
          </a:bodyPr>
          <a:lstStyle/>
          <a:p>
            <a:pPr algn="just">
              <a:lnSpc>
                <a:spcPct val="115000"/>
              </a:lnSpc>
              <a:spcAft>
                <a:spcPts val="1000"/>
              </a:spcAft>
            </a:pPr>
            <a:r>
              <a:rPr lang="en-US" sz="2400" i="1" kern="100" dirty="0" err="1">
                <a:solidFill>
                  <a:srgbClr val="FF0000"/>
                </a:solidFill>
                <a:latin typeface="Times New Roman"/>
                <a:ea typeface="Calibri"/>
                <a:cs typeface="Times New Roman"/>
              </a:rPr>
              <a:t>Thánh</a:t>
            </a:r>
            <a:r>
              <a:rPr lang="en-US" sz="2400" i="1" kern="100" dirty="0">
                <a:solidFill>
                  <a:srgbClr val="FF0000"/>
                </a:solidFill>
                <a:latin typeface="Times New Roman"/>
                <a:ea typeface="Calibri"/>
                <a:cs typeface="Times New Roman"/>
              </a:rPr>
              <a:t> </a:t>
            </a:r>
            <a:r>
              <a:rPr lang="en-US" sz="2400" i="1" kern="100" dirty="0" err="1">
                <a:solidFill>
                  <a:srgbClr val="FF0000"/>
                </a:solidFill>
                <a:latin typeface="Times New Roman"/>
                <a:ea typeface="Calibri"/>
                <a:cs typeface="Times New Roman"/>
              </a:rPr>
              <a:t>Gióng</a:t>
            </a:r>
            <a:r>
              <a:rPr lang="en-US" sz="2400" i="1" kern="100" dirty="0">
                <a:solidFill>
                  <a:srgbClr val="FF0000"/>
                </a:solidFill>
                <a:latin typeface="Times New Roman"/>
                <a:ea typeface="Calibri"/>
                <a:cs typeface="Times New Roman"/>
              </a:rPr>
              <a:t> </a:t>
            </a:r>
            <a:r>
              <a:rPr lang="en-US" sz="2400" i="1" kern="100" dirty="0" err="1">
                <a:solidFill>
                  <a:srgbClr val="FF0000"/>
                </a:solidFill>
                <a:latin typeface="Times New Roman"/>
                <a:ea typeface="Calibri"/>
                <a:cs typeface="Times New Roman"/>
              </a:rPr>
              <a:t>thuộc</a:t>
            </a:r>
            <a:r>
              <a:rPr lang="en-US" sz="2400" i="1" kern="100" dirty="0">
                <a:solidFill>
                  <a:srgbClr val="FF0000"/>
                </a:solidFill>
                <a:latin typeface="Times New Roman"/>
                <a:ea typeface="Calibri"/>
                <a:cs typeface="Times New Roman"/>
              </a:rPr>
              <a:t> </a:t>
            </a:r>
            <a:r>
              <a:rPr lang="en-US" sz="2400" i="1" kern="100" dirty="0" err="1">
                <a:solidFill>
                  <a:srgbClr val="FF0000"/>
                </a:solidFill>
                <a:latin typeface="Times New Roman"/>
                <a:ea typeface="Calibri"/>
                <a:cs typeface="Times New Roman"/>
              </a:rPr>
              <a:t>thể</a:t>
            </a:r>
            <a:r>
              <a:rPr lang="en-US" sz="2400" i="1" kern="100" dirty="0">
                <a:solidFill>
                  <a:srgbClr val="FF0000"/>
                </a:solidFill>
                <a:latin typeface="Times New Roman"/>
                <a:ea typeface="Calibri"/>
                <a:cs typeface="Times New Roman"/>
              </a:rPr>
              <a:t> </a:t>
            </a:r>
            <a:r>
              <a:rPr lang="en-US" sz="2400" i="1" kern="100" dirty="0" err="1">
                <a:solidFill>
                  <a:srgbClr val="FF0000"/>
                </a:solidFill>
                <a:latin typeface="Times New Roman"/>
                <a:ea typeface="Calibri"/>
                <a:cs typeface="Times New Roman"/>
              </a:rPr>
              <a:t>loại</a:t>
            </a:r>
            <a:r>
              <a:rPr lang="en-US" sz="2400" i="1" kern="100" dirty="0">
                <a:solidFill>
                  <a:srgbClr val="FF0000"/>
                </a:solidFill>
                <a:latin typeface="Times New Roman"/>
                <a:ea typeface="Calibri"/>
                <a:cs typeface="Times New Roman"/>
              </a:rPr>
              <a:t> </a:t>
            </a:r>
            <a:r>
              <a:rPr lang="en-US" sz="2400" i="1" kern="100" dirty="0" err="1">
                <a:solidFill>
                  <a:srgbClr val="FF0000"/>
                </a:solidFill>
                <a:latin typeface="Times New Roman"/>
                <a:ea typeface="Calibri"/>
                <a:cs typeface="Times New Roman"/>
              </a:rPr>
              <a:t>truyện</a:t>
            </a:r>
            <a:r>
              <a:rPr lang="en-US" sz="2400" i="1" kern="100" dirty="0">
                <a:solidFill>
                  <a:srgbClr val="FF0000"/>
                </a:solidFill>
                <a:latin typeface="Times New Roman"/>
                <a:ea typeface="Calibri"/>
                <a:cs typeface="Times New Roman"/>
              </a:rPr>
              <a:t> </a:t>
            </a:r>
            <a:r>
              <a:rPr lang="en-US" sz="2400" i="1" kern="100" dirty="0" err="1">
                <a:solidFill>
                  <a:srgbClr val="FF0000"/>
                </a:solidFill>
                <a:latin typeface="Times New Roman"/>
                <a:ea typeface="Calibri"/>
                <a:cs typeface="Times New Roman"/>
              </a:rPr>
              <a:t>gì</a:t>
            </a:r>
            <a:r>
              <a:rPr lang="en-US" sz="2400" i="1" kern="100" dirty="0">
                <a:solidFill>
                  <a:srgbClr val="FF0000"/>
                </a:solidFill>
                <a:latin typeface="Times New Roman"/>
                <a:ea typeface="Calibri"/>
                <a:cs typeface="Times New Roman"/>
              </a:rPr>
              <a:t>? </a:t>
            </a:r>
            <a:r>
              <a:rPr lang="en-US" sz="2400" i="1" kern="100" dirty="0" err="1">
                <a:solidFill>
                  <a:srgbClr val="FF0000"/>
                </a:solidFill>
                <a:latin typeface="Times New Roman"/>
                <a:ea typeface="Calibri"/>
                <a:cs typeface="Times New Roman"/>
              </a:rPr>
              <a:t>Nhắc</a:t>
            </a:r>
            <a:r>
              <a:rPr lang="en-US" sz="2400" i="1" kern="100" dirty="0">
                <a:solidFill>
                  <a:srgbClr val="FF0000"/>
                </a:solidFill>
                <a:latin typeface="Times New Roman"/>
                <a:ea typeface="Calibri"/>
                <a:cs typeface="Times New Roman"/>
              </a:rPr>
              <a:t> </a:t>
            </a:r>
            <a:r>
              <a:rPr lang="en-US" sz="2400" i="1" kern="100" dirty="0" err="1">
                <a:solidFill>
                  <a:srgbClr val="FF0000"/>
                </a:solidFill>
                <a:latin typeface="Times New Roman"/>
                <a:ea typeface="Calibri"/>
                <a:cs typeface="Times New Roman"/>
              </a:rPr>
              <a:t>lại</a:t>
            </a:r>
            <a:r>
              <a:rPr lang="en-US" sz="2400" i="1" kern="100" dirty="0">
                <a:solidFill>
                  <a:srgbClr val="FF0000"/>
                </a:solidFill>
                <a:latin typeface="Times New Roman"/>
                <a:ea typeface="Calibri"/>
                <a:cs typeface="Times New Roman"/>
              </a:rPr>
              <a:t> </a:t>
            </a:r>
            <a:r>
              <a:rPr lang="en-US" sz="2400" i="1" kern="100" dirty="0" err="1">
                <a:solidFill>
                  <a:srgbClr val="FF0000"/>
                </a:solidFill>
                <a:latin typeface="Times New Roman"/>
                <a:ea typeface="Calibri"/>
                <a:cs typeface="Times New Roman"/>
              </a:rPr>
              <a:t>khái</a:t>
            </a:r>
            <a:r>
              <a:rPr lang="en-US" sz="2400" i="1" kern="100" dirty="0">
                <a:solidFill>
                  <a:srgbClr val="FF0000"/>
                </a:solidFill>
                <a:latin typeface="Times New Roman"/>
                <a:ea typeface="Calibri"/>
                <a:cs typeface="Times New Roman"/>
              </a:rPr>
              <a:t> </a:t>
            </a:r>
            <a:r>
              <a:rPr lang="en-US" sz="2400" i="1" kern="100" dirty="0" err="1">
                <a:solidFill>
                  <a:srgbClr val="FF0000"/>
                </a:solidFill>
                <a:latin typeface="Times New Roman"/>
                <a:ea typeface="Calibri"/>
                <a:cs typeface="Times New Roman"/>
              </a:rPr>
              <a:t>niệm</a:t>
            </a:r>
            <a:r>
              <a:rPr lang="en-US" sz="2400" i="1" kern="100" dirty="0">
                <a:solidFill>
                  <a:srgbClr val="FF0000"/>
                </a:solidFill>
                <a:latin typeface="Times New Roman"/>
                <a:ea typeface="Calibri"/>
                <a:cs typeface="Times New Roman"/>
              </a:rPr>
              <a:t>? </a:t>
            </a:r>
            <a:r>
              <a:rPr lang="en-US" sz="2400" i="1" kern="100" dirty="0" err="1">
                <a:solidFill>
                  <a:srgbClr val="FF0000"/>
                </a:solidFill>
                <a:latin typeface="Times New Roman"/>
                <a:ea typeface="Calibri"/>
                <a:cs typeface="Times New Roman"/>
              </a:rPr>
              <a:t>Xác</a:t>
            </a:r>
            <a:r>
              <a:rPr lang="en-US" sz="2400" i="1" kern="100" dirty="0">
                <a:solidFill>
                  <a:srgbClr val="FF0000"/>
                </a:solidFill>
                <a:latin typeface="Times New Roman"/>
                <a:ea typeface="Calibri"/>
                <a:cs typeface="Times New Roman"/>
              </a:rPr>
              <a:t> </a:t>
            </a:r>
            <a:r>
              <a:rPr lang="en-US" sz="2400" i="1" kern="100" dirty="0" err="1">
                <a:solidFill>
                  <a:srgbClr val="FF0000"/>
                </a:solidFill>
                <a:latin typeface="Times New Roman"/>
                <a:ea typeface="Calibri"/>
                <a:cs typeface="Times New Roman"/>
              </a:rPr>
              <a:t>định</a:t>
            </a:r>
            <a:r>
              <a:rPr lang="en-US" sz="2400" i="1" kern="100" dirty="0">
                <a:solidFill>
                  <a:srgbClr val="FF0000"/>
                </a:solidFill>
                <a:latin typeface="Times New Roman"/>
                <a:ea typeface="Calibri"/>
                <a:cs typeface="Times New Roman"/>
              </a:rPr>
              <a:t> </a:t>
            </a:r>
            <a:r>
              <a:rPr lang="en-US" sz="2400" i="1" kern="100" dirty="0" err="1">
                <a:solidFill>
                  <a:srgbClr val="FF0000"/>
                </a:solidFill>
                <a:latin typeface="Times New Roman"/>
                <a:ea typeface="Calibri"/>
                <a:cs typeface="Times New Roman"/>
              </a:rPr>
              <a:t>nhân</a:t>
            </a:r>
            <a:r>
              <a:rPr lang="en-US" sz="2400" i="1" kern="100" dirty="0">
                <a:solidFill>
                  <a:srgbClr val="FF0000"/>
                </a:solidFill>
                <a:latin typeface="Times New Roman"/>
                <a:ea typeface="Calibri"/>
                <a:cs typeface="Times New Roman"/>
              </a:rPr>
              <a:t> </a:t>
            </a:r>
            <a:r>
              <a:rPr lang="en-US" sz="2400" i="1" kern="100" dirty="0" err="1">
                <a:solidFill>
                  <a:srgbClr val="FF0000"/>
                </a:solidFill>
                <a:latin typeface="Times New Roman"/>
                <a:ea typeface="Calibri"/>
                <a:cs typeface="Times New Roman"/>
              </a:rPr>
              <a:t>vật</a:t>
            </a:r>
            <a:r>
              <a:rPr lang="en-US" sz="2400" i="1" kern="100" dirty="0">
                <a:solidFill>
                  <a:srgbClr val="FF0000"/>
                </a:solidFill>
                <a:latin typeface="Times New Roman"/>
                <a:ea typeface="Calibri"/>
                <a:cs typeface="Times New Roman"/>
              </a:rPr>
              <a:t> </a:t>
            </a:r>
            <a:r>
              <a:rPr lang="en-US" sz="2400" i="1" kern="100" dirty="0" err="1">
                <a:solidFill>
                  <a:srgbClr val="FF0000"/>
                </a:solidFill>
                <a:latin typeface="Times New Roman"/>
                <a:ea typeface="Calibri"/>
                <a:cs typeface="Times New Roman"/>
              </a:rPr>
              <a:t>chính</a:t>
            </a:r>
            <a:r>
              <a:rPr lang="en-US" sz="2400" i="1" kern="100" dirty="0">
                <a:solidFill>
                  <a:srgbClr val="FF0000"/>
                </a:solidFill>
                <a:latin typeface="Times New Roman"/>
                <a:ea typeface="Calibri"/>
                <a:cs typeface="Times New Roman"/>
              </a:rPr>
              <a:t> </a:t>
            </a:r>
            <a:r>
              <a:rPr lang="en-US" sz="2400" i="1" kern="100" dirty="0" err="1">
                <a:solidFill>
                  <a:srgbClr val="FF0000"/>
                </a:solidFill>
                <a:latin typeface="Times New Roman"/>
                <a:ea typeface="Calibri"/>
                <a:cs typeface="Times New Roman"/>
              </a:rPr>
              <a:t>của</a:t>
            </a:r>
            <a:r>
              <a:rPr lang="en-US" sz="2400" i="1" kern="100" dirty="0">
                <a:solidFill>
                  <a:srgbClr val="FF0000"/>
                </a:solidFill>
                <a:latin typeface="Times New Roman"/>
                <a:ea typeface="Calibri"/>
                <a:cs typeface="Times New Roman"/>
              </a:rPr>
              <a:t> </a:t>
            </a:r>
            <a:r>
              <a:rPr lang="en-US" sz="2400" i="1" kern="100" dirty="0" err="1">
                <a:solidFill>
                  <a:srgbClr val="FF0000"/>
                </a:solidFill>
                <a:latin typeface="Times New Roman"/>
                <a:ea typeface="Calibri"/>
                <a:cs typeface="Times New Roman"/>
              </a:rPr>
              <a:t>truyện</a:t>
            </a:r>
            <a:r>
              <a:rPr lang="en-US" sz="2400" i="1" kern="100" dirty="0">
                <a:solidFill>
                  <a:srgbClr val="FF0000"/>
                </a:solidFill>
                <a:latin typeface="Times New Roman"/>
                <a:ea typeface="Calibri"/>
                <a:cs typeface="Times New Roman"/>
              </a:rPr>
              <a:t>?</a:t>
            </a:r>
            <a:endParaRPr lang="en-US" sz="2400" dirty="0">
              <a:solidFill>
                <a:srgbClr val="FF0000"/>
              </a:solidFill>
              <a:effectLst/>
              <a:latin typeface="Times New Roman"/>
              <a:ea typeface="Calibri"/>
              <a:cs typeface="Times New Roman"/>
            </a:endParaRPr>
          </a:p>
        </p:txBody>
      </p:sp>
      <p:sp>
        <p:nvSpPr>
          <p:cNvPr id="8" name="Rectangle 7"/>
          <p:cNvSpPr/>
          <p:nvPr/>
        </p:nvSpPr>
        <p:spPr>
          <a:xfrm>
            <a:off x="41426" y="1919551"/>
            <a:ext cx="9026715" cy="941796"/>
          </a:xfrm>
          <a:prstGeom prst="rect">
            <a:avLst/>
          </a:prstGeom>
        </p:spPr>
        <p:txBody>
          <a:bodyPr wrap="square">
            <a:spAutoFit/>
          </a:bodyPr>
          <a:lstStyle/>
          <a:p>
            <a:pPr algn="just">
              <a:lnSpc>
                <a:spcPct val="115000"/>
              </a:lnSpc>
              <a:spcAft>
                <a:spcPts val="1000"/>
              </a:spcAft>
            </a:pPr>
            <a:r>
              <a:rPr lang="en-US" sz="2400" b="1" dirty="0" smtClean="0">
                <a:solidFill>
                  <a:srgbClr val="FF0000"/>
                </a:solidFill>
                <a:latin typeface="Times New Roman"/>
                <a:ea typeface="Times New Roman"/>
                <a:cs typeface="Times New Roman"/>
              </a:rPr>
              <a:t>a- </a:t>
            </a:r>
            <a:r>
              <a:rPr lang="en-US" sz="2400" b="1" dirty="0" err="1">
                <a:solidFill>
                  <a:srgbClr val="FF0000"/>
                </a:solidFill>
                <a:latin typeface="Times New Roman"/>
                <a:ea typeface="Times New Roman"/>
                <a:cs typeface="Times New Roman"/>
              </a:rPr>
              <a:t>Thể</a:t>
            </a:r>
            <a:r>
              <a:rPr lang="en-US" sz="2400" b="1" dirty="0">
                <a:solidFill>
                  <a:srgbClr val="FF0000"/>
                </a:solidFill>
                <a:latin typeface="Times New Roman"/>
                <a:ea typeface="Times New Roman"/>
                <a:cs typeface="Times New Roman"/>
              </a:rPr>
              <a:t> </a:t>
            </a:r>
            <a:r>
              <a:rPr lang="en-US" sz="2400" b="1" dirty="0" err="1">
                <a:solidFill>
                  <a:srgbClr val="FF0000"/>
                </a:solidFill>
                <a:latin typeface="Times New Roman"/>
                <a:ea typeface="Times New Roman"/>
                <a:cs typeface="Times New Roman"/>
              </a:rPr>
              <a:t>loại</a:t>
            </a:r>
            <a:r>
              <a:rPr lang="en-US" sz="2400" b="1" dirty="0">
                <a:solidFill>
                  <a:srgbClr val="FF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truyền</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thuyết</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thuộc</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thể</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loại</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truyền</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thuyết</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thời</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đại</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Hùng</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Vương</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thời</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kì</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giữ</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nước</a:t>
            </a:r>
            <a:r>
              <a:rPr lang="en-US" sz="2400" dirty="0">
                <a:solidFill>
                  <a:srgbClr val="000000"/>
                </a:solidFill>
                <a:latin typeface="Times New Roman"/>
                <a:ea typeface="Times New Roman"/>
                <a:cs typeface="Times New Roman"/>
              </a:rPr>
              <a:t>.</a:t>
            </a:r>
            <a:endParaRPr lang="en-US" sz="2400" dirty="0">
              <a:effectLst/>
              <a:latin typeface="Times New Roman"/>
              <a:ea typeface="Calibri"/>
              <a:cs typeface="Times New Roman"/>
            </a:endParaRPr>
          </a:p>
        </p:txBody>
      </p:sp>
      <p:sp>
        <p:nvSpPr>
          <p:cNvPr id="9" name="Rectangle 8"/>
          <p:cNvSpPr/>
          <p:nvPr/>
        </p:nvSpPr>
        <p:spPr>
          <a:xfrm>
            <a:off x="98924" y="2942810"/>
            <a:ext cx="1819729" cy="461665"/>
          </a:xfrm>
          <a:prstGeom prst="rect">
            <a:avLst/>
          </a:prstGeom>
        </p:spPr>
        <p:txBody>
          <a:bodyPr wrap="none">
            <a:spAutoFit/>
          </a:bodyPr>
          <a:lstStyle/>
          <a:p>
            <a:r>
              <a:rPr lang="en-US" sz="2400" b="1" kern="100" dirty="0" smtClean="0">
                <a:solidFill>
                  <a:srgbClr val="FF0000"/>
                </a:solidFill>
                <a:latin typeface="Times New Roman"/>
                <a:ea typeface="Calibri"/>
              </a:rPr>
              <a:t>b. </a:t>
            </a:r>
            <a:r>
              <a:rPr lang="en-US" sz="2400" b="1" kern="100" dirty="0" err="1" smtClean="0">
                <a:solidFill>
                  <a:srgbClr val="FF0000"/>
                </a:solidFill>
                <a:latin typeface="Times New Roman"/>
                <a:ea typeface="Calibri"/>
              </a:rPr>
              <a:t>Chú</a:t>
            </a:r>
            <a:r>
              <a:rPr lang="en-US" sz="2400" b="1" kern="100" dirty="0" smtClean="0">
                <a:solidFill>
                  <a:srgbClr val="FF0000"/>
                </a:solidFill>
                <a:latin typeface="Times New Roman"/>
                <a:ea typeface="Calibri"/>
              </a:rPr>
              <a:t> </a:t>
            </a:r>
            <a:r>
              <a:rPr lang="en-US" sz="2400" b="1" kern="100" dirty="0" err="1" smtClean="0">
                <a:solidFill>
                  <a:srgbClr val="FF0000"/>
                </a:solidFill>
                <a:latin typeface="Times New Roman"/>
                <a:ea typeface="Calibri"/>
              </a:rPr>
              <a:t>thích</a:t>
            </a:r>
            <a:endParaRPr lang="en-US" sz="2400" b="1" dirty="0">
              <a:solidFill>
                <a:srgbClr val="FF0000"/>
              </a:solidFill>
            </a:endParaRPr>
          </a:p>
        </p:txBody>
      </p:sp>
      <p:sp>
        <p:nvSpPr>
          <p:cNvPr id="10" name="Rectangle 9"/>
          <p:cNvSpPr/>
          <p:nvPr/>
        </p:nvSpPr>
        <p:spPr>
          <a:xfrm>
            <a:off x="4514539" y="3173277"/>
            <a:ext cx="4572000" cy="1200329"/>
          </a:xfrm>
          <a:prstGeom prst="rect">
            <a:avLst/>
          </a:prstGeom>
        </p:spPr>
        <p:txBody>
          <a:bodyPr>
            <a:spAutoFit/>
          </a:bodyPr>
          <a:lstStyle/>
          <a:p>
            <a:r>
              <a:rPr lang="en-US" sz="2400" kern="100" dirty="0">
                <a:solidFill>
                  <a:srgbClr val="FF0000"/>
                </a:solidFill>
                <a:latin typeface="Times New Roman"/>
                <a:ea typeface="Calibri"/>
              </a:rPr>
              <a:t>HS </a:t>
            </a:r>
            <a:r>
              <a:rPr lang="en-US" sz="2400" kern="100" dirty="0" err="1">
                <a:solidFill>
                  <a:srgbClr val="FF0000"/>
                </a:solidFill>
                <a:latin typeface="Times New Roman"/>
                <a:ea typeface="Calibri"/>
              </a:rPr>
              <a:t>giải</a:t>
            </a:r>
            <a:r>
              <a:rPr lang="en-US" sz="2400" kern="100" dirty="0">
                <a:solidFill>
                  <a:srgbClr val="FF0000"/>
                </a:solidFill>
                <a:latin typeface="Times New Roman"/>
                <a:ea typeface="Calibri"/>
              </a:rPr>
              <a:t> </a:t>
            </a:r>
            <a:r>
              <a:rPr lang="en-US" sz="2400" kern="100" dirty="0" err="1">
                <a:solidFill>
                  <a:srgbClr val="FF0000"/>
                </a:solidFill>
                <a:latin typeface="Times New Roman"/>
                <a:ea typeface="Calibri"/>
              </a:rPr>
              <a:t>nghĩa</a:t>
            </a:r>
            <a:r>
              <a:rPr lang="en-US" sz="2400" kern="100" dirty="0">
                <a:solidFill>
                  <a:srgbClr val="FF0000"/>
                </a:solidFill>
                <a:latin typeface="Times New Roman"/>
                <a:ea typeface="Calibri"/>
              </a:rPr>
              <a:t> </a:t>
            </a:r>
            <a:r>
              <a:rPr lang="en-US" sz="2400" kern="100" dirty="0" err="1">
                <a:solidFill>
                  <a:srgbClr val="FF0000"/>
                </a:solidFill>
                <a:latin typeface="Times New Roman"/>
                <a:ea typeface="Calibri"/>
              </a:rPr>
              <a:t>những</a:t>
            </a:r>
            <a:r>
              <a:rPr lang="en-US" sz="2400" kern="100" dirty="0">
                <a:solidFill>
                  <a:srgbClr val="FF0000"/>
                </a:solidFill>
                <a:latin typeface="Times New Roman"/>
                <a:ea typeface="Calibri"/>
              </a:rPr>
              <a:t> </a:t>
            </a:r>
            <a:r>
              <a:rPr lang="en-US" sz="2400" kern="100" dirty="0" err="1">
                <a:solidFill>
                  <a:srgbClr val="FF0000"/>
                </a:solidFill>
                <a:latin typeface="Times New Roman"/>
                <a:ea typeface="Calibri"/>
              </a:rPr>
              <a:t>từ</a:t>
            </a:r>
            <a:r>
              <a:rPr lang="en-US" sz="2400" kern="100" dirty="0">
                <a:solidFill>
                  <a:srgbClr val="FF0000"/>
                </a:solidFill>
                <a:latin typeface="Times New Roman"/>
                <a:ea typeface="Calibri"/>
              </a:rPr>
              <a:t> </a:t>
            </a:r>
            <a:r>
              <a:rPr lang="en-US" sz="2400" kern="100" dirty="0" err="1">
                <a:solidFill>
                  <a:srgbClr val="FF0000"/>
                </a:solidFill>
                <a:latin typeface="Times New Roman"/>
                <a:ea typeface="Calibri"/>
              </a:rPr>
              <a:t>khó</a:t>
            </a:r>
            <a:r>
              <a:rPr lang="en-US" sz="2400" kern="100" dirty="0">
                <a:solidFill>
                  <a:srgbClr val="FF0000"/>
                </a:solidFill>
                <a:latin typeface="Times New Roman"/>
                <a:ea typeface="Calibri"/>
              </a:rPr>
              <a:t>: </a:t>
            </a:r>
            <a:r>
              <a:rPr lang="en-US" sz="2400" i="1" kern="100" dirty="0" err="1">
                <a:solidFill>
                  <a:srgbClr val="FF0000"/>
                </a:solidFill>
                <a:latin typeface="Times New Roman"/>
                <a:ea typeface="Calibri"/>
              </a:rPr>
              <a:t>sứ</a:t>
            </a:r>
            <a:r>
              <a:rPr lang="en-US" sz="2400" i="1" kern="100" dirty="0">
                <a:solidFill>
                  <a:srgbClr val="FF0000"/>
                </a:solidFill>
                <a:latin typeface="Times New Roman"/>
                <a:ea typeface="Calibri"/>
              </a:rPr>
              <a:t> </a:t>
            </a:r>
            <a:r>
              <a:rPr lang="en-US" sz="2400" i="1" kern="100" dirty="0" err="1">
                <a:solidFill>
                  <a:srgbClr val="FF0000"/>
                </a:solidFill>
                <a:latin typeface="Times New Roman"/>
                <a:ea typeface="Calibri"/>
              </a:rPr>
              <a:t>giả</a:t>
            </a:r>
            <a:r>
              <a:rPr lang="en-US" sz="2400" i="1" kern="100" dirty="0">
                <a:solidFill>
                  <a:srgbClr val="FF0000"/>
                </a:solidFill>
                <a:latin typeface="Times New Roman"/>
                <a:ea typeface="Calibri"/>
              </a:rPr>
              <a:t>, </a:t>
            </a:r>
            <a:r>
              <a:rPr lang="en-US" sz="2400" i="1" kern="100" dirty="0" err="1">
                <a:solidFill>
                  <a:srgbClr val="FF0000"/>
                </a:solidFill>
                <a:latin typeface="Times New Roman"/>
                <a:ea typeface="Calibri"/>
              </a:rPr>
              <a:t>áo</a:t>
            </a:r>
            <a:r>
              <a:rPr lang="en-US" sz="2400" i="1" kern="100" dirty="0">
                <a:solidFill>
                  <a:srgbClr val="FF0000"/>
                </a:solidFill>
                <a:latin typeface="Times New Roman"/>
                <a:ea typeface="Calibri"/>
              </a:rPr>
              <a:t> </a:t>
            </a:r>
            <a:r>
              <a:rPr lang="en-US" sz="2400" i="1" kern="100" dirty="0" err="1">
                <a:solidFill>
                  <a:srgbClr val="FF0000"/>
                </a:solidFill>
                <a:latin typeface="Times New Roman"/>
                <a:ea typeface="Calibri"/>
              </a:rPr>
              <a:t>giáp</a:t>
            </a:r>
            <a:r>
              <a:rPr lang="en-US" sz="2400" i="1" kern="100" dirty="0">
                <a:solidFill>
                  <a:srgbClr val="FF0000"/>
                </a:solidFill>
                <a:latin typeface="Times New Roman"/>
                <a:ea typeface="Calibri"/>
              </a:rPr>
              <a:t>, </a:t>
            </a:r>
            <a:r>
              <a:rPr lang="en-US" sz="2400" i="1" kern="100" dirty="0" err="1">
                <a:solidFill>
                  <a:srgbClr val="FF0000"/>
                </a:solidFill>
                <a:latin typeface="Times New Roman"/>
                <a:ea typeface="Calibri"/>
              </a:rPr>
              <a:t>tây</a:t>
            </a:r>
            <a:r>
              <a:rPr lang="en-US" sz="2400" i="1" kern="100" dirty="0">
                <a:solidFill>
                  <a:srgbClr val="FF0000"/>
                </a:solidFill>
                <a:latin typeface="Times New Roman"/>
                <a:ea typeface="Calibri"/>
              </a:rPr>
              <a:t>, </a:t>
            </a:r>
            <a:r>
              <a:rPr lang="en-US" sz="2400" i="1" kern="100" dirty="0" err="1">
                <a:solidFill>
                  <a:srgbClr val="FF0000"/>
                </a:solidFill>
                <a:latin typeface="Times New Roman"/>
                <a:ea typeface="Calibri"/>
              </a:rPr>
              <a:t>truyền</a:t>
            </a:r>
            <a:r>
              <a:rPr lang="en-US" sz="2400" i="1" kern="100" dirty="0">
                <a:solidFill>
                  <a:srgbClr val="FF0000"/>
                </a:solidFill>
                <a:latin typeface="Times New Roman"/>
                <a:ea typeface="Calibri"/>
              </a:rPr>
              <a:t>, </a:t>
            </a:r>
            <a:r>
              <a:rPr lang="en-US" sz="2400" i="1" kern="100" dirty="0" err="1">
                <a:solidFill>
                  <a:srgbClr val="FF0000"/>
                </a:solidFill>
                <a:latin typeface="Times New Roman"/>
                <a:ea typeface="Calibri"/>
              </a:rPr>
              <a:t>khôi</a:t>
            </a:r>
            <a:r>
              <a:rPr lang="en-US" sz="2400" i="1" kern="100" dirty="0">
                <a:solidFill>
                  <a:srgbClr val="FF0000"/>
                </a:solidFill>
                <a:latin typeface="Times New Roman"/>
                <a:ea typeface="Calibri"/>
              </a:rPr>
              <a:t> </a:t>
            </a:r>
            <a:r>
              <a:rPr lang="en-US" sz="2400" i="1" kern="100" dirty="0" err="1">
                <a:solidFill>
                  <a:srgbClr val="FF0000"/>
                </a:solidFill>
                <a:latin typeface="Times New Roman"/>
                <a:ea typeface="Calibri"/>
              </a:rPr>
              <a:t>ngô</a:t>
            </a:r>
            <a:r>
              <a:rPr lang="en-US" sz="2400" i="1" kern="100" dirty="0">
                <a:solidFill>
                  <a:srgbClr val="FF0000"/>
                </a:solidFill>
                <a:latin typeface="Times New Roman"/>
                <a:ea typeface="Calibri"/>
              </a:rPr>
              <a:t>, </a:t>
            </a:r>
            <a:r>
              <a:rPr lang="en-US" sz="2400" i="1" kern="100" dirty="0" err="1">
                <a:solidFill>
                  <a:srgbClr val="FF0000"/>
                </a:solidFill>
                <a:latin typeface="Times New Roman"/>
                <a:ea typeface="Calibri"/>
              </a:rPr>
              <a:t>phúc</a:t>
            </a:r>
            <a:r>
              <a:rPr lang="en-US" sz="2400" i="1" kern="100" dirty="0">
                <a:solidFill>
                  <a:srgbClr val="FF0000"/>
                </a:solidFill>
                <a:latin typeface="Times New Roman"/>
                <a:ea typeface="Calibri"/>
              </a:rPr>
              <a:t> </a:t>
            </a:r>
            <a:r>
              <a:rPr lang="en-US" sz="2400" i="1" kern="100" dirty="0" err="1">
                <a:solidFill>
                  <a:srgbClr val="FF0000"/>
                </a:solidFill>
                <a:latin typeface="Times New Roman"/>
                <a:ea typeface="Calibri"/>
              </a:rPr>
              <a:t>đức</a:t>
            </a:r>
            <a:r>
              <a:rPr lang="en-US" sz="2400" i="1" kern="100" dirty="0">
                <a:solidFill>
                  <a:srgbClr val="FF0000"/>
                </a:solidFill>
                <a:latin typeface="Times New Roman"/>
                <a:ea typeface="Calibri"/>
              </a:rPr>
              <a:t>, </a:t>
            </a:r>
            <a:r>
              <a:rPr lang="en-US" sz="2400" i="1" kern="100" dirty="0" err="1">
                <a:solidFill>
                  <a:srgbClr val="FF0000"/>
                </a:solidFill>
                <a:latin typeface="Times New Roman"/>
                <a:ea typeface="Calibri"/>
              </a:rPr>
              <a:t>thụ</a:t>
            </a:r>
            <a:r>
              <a:rPr lang="en-US" sz="2400" i="1" kern="100" dirty="0">
                <a:solidFill>
                  <a:srgbClr val="FF0000"/>
                </a:solidFill>
                <a:latin typeface="Times New Roman"/>
                <a:ea typeface="Calibri"/>
              </a:rPr>
              <a:t> </a:t>
            </a:r>
            <a:r>
              <a:rPr lang="en-US" sz="2400" i="1" kern="100" dirty="0" err="1">
                <a:solidFill>
                  <a:srgbClr val="FF0000"/>
                </a:solidFill>
                <a:latin typeface="Times New Roman"/>
                <a:ea typeface="Calibri"/>
              </a:rPr>
              <a:t>thai</a:t>
            </a:r>
            <a:r>
              <a:rPr lang="en-US" sz="2400" i="1" kern="100" dirty="0">
                <a:solidFill>
                  <a:srgbClr val="FF0000"/>
                </a:solidFill>
                <a:latin typeface="Times New Roman"/>
                <a:ea typeface="Calibri"/>
              </a:rPr>
              <a:t>, phi…</a:t>
            </a:r>
            <a:endParaRPr lang="en-US" sz="2400" dirty="0">
              <a:solidFill>
                <a:srgbClr val="FF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0516" y="4877250"/>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6261" y="4505030"/>
            <a:ext cx="2952750"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194" y="3801572"/>
            <a:ext cx="24765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7" descr="Picture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8171396">
            <a:off x="6027161" y="846349"/>
            <a:ext cx="593725"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0509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10"/>
                                        </p:tgtEl>
                                      </p:cBhvr>
                                    </p:animEffect>
                                    <p:set>
                                      <p:cBhvr>
                                        <p:cTn id="36"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7" grpId="1"/>
      <p:bldP spid="8" grpId="0"/>
      <p:bldP spid="9" grpId="0"/>
      <p:bldP spid="10" grpId="0"/>
      <p:bldP spid="10"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1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1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19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TotalTime>
  <Words>3825</Words>
  <Application>Microsoft Office PowerPoint</Application>
  <PresentationFormat>On-screen Show (4:3)</PresentationFormat>
  <Paragraphs>301</Paragraphs>
  <Slides>43</Slides>
  <Notes>2</Notes>
  <HiddenSlides>0</HiddenSlides>
  <MMClips>0</MMClips>
  <ScaleCrop>false</ScaleCrop>
  <HeadingPairs>
    <vt:vector size="4" baseType="variant">
      <vt:variant>
        <vt:lpstr>Theme</vt:lpstr>
      </vt:variant>
      <vt:variant>
        <vt:i4>20</vt:i4>
      </vt:variant>
      <vt:variant>
        <vt:lpstr>Slide Titles</vt:lpstr>
      </vt:variant>
      <vt:variant>
        <vt:i4>43</vt:i4>
      </vt:variant>
    </vt:vector>
  </HeadingPairs>
  <TitlesOfParts>
    <vt:vector size="63" baseType="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18_Office Theme</vt:lpstr>
      <vt:lpstr>19_Office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ICT</dc:creator>
  <cp:lastModifiedBy>ICT</cp:lastModifiedBy>
  <cp:revision>54</cp:revision>
  <dcterms:created xsi:type="dcterms:W3CDTF">2006-08-16T00:00:00Z</dcterms:created>
  <dcterms:modified xsi:type="dcterms:W3CDTF">2022-02-09T12:17:28Z</dcterms:modified>
</cp:coreProperties>
</file>