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70" r:id="rId3"/>
    <p:sldMasterId id="2147483684" r:id="rId4"/>
    <p:sldMasterId id="2147483713" r:id="rId5"/>
    <p:sldMasterId id="2147483726" r:id="rId6"/>
  </p:sldMasterIdLst>
  <p:notesMasterIdLst>
    <p:notesMasterId r:id="rId36"/>
  </p:notesMasterIdLst>
  <p:handoutMasterIdLst>
    <p:handoutMasterId r:id="rId37"/>
  </p:handoutMasterIdLst>
  <p:sldIdLst>
    <p:sldId id="256" r:id="rId7"/>
    <p:sldId id="319" r:id="rId8"/>
    <p:sldId id="333" r:id="rId9"/>
    <p:sldId id="703" r:id="rId10"/>
    <p:sldId id="262" r:id="rId11"/>
    <p:sldId id="260" r:id="rId12"/>
    <p:sldId id="11088822" r:id="rId13"/>
    <p:sldId id="268" r:id="rId14"/>
    <p:sldId id="269" r:id="rId15"/>
    <p:sldId id="705" r:id="rId16"/>
    <p:sldId id="11088823" r:id="rId17"/>
    <p:sldId id="11088824" r:id="rId18"/>
    <p:sldId id="336" r:id="rId19"/>
    <p:sldId id="338" r:id="rId20"/>
    <p:sldId id="361" r:id="rId21"/>
    <p:sldId id="11088825" r:id="rId22"/>
    <p:sldId id="280" r:id="rId23"/>
    <p:sldId id="552" r:id="rId24"/>
    <p:sldId id="512" r:id="rId25"/>
    <p:sldId id="513" r:id="rId26"/>
    <p:sldId id="514" r:id="rId27"/>
    <p:sldId id="515" r:id="rId28"/>
    <p:sldId id="516" r:id="rId29"/>
    <p:sldId id="518" r:id="rId30"/>
    <p:sldId id="521" r:id="rId31"/>
    <p:sldId id="11088826" r:id="rId32"/>
    <p:sldId id="519" r:id="rId33"/>
    <p:sldId id="11088804" r:id="rId34"/>
    <p:sldId id="11088813" r:id="rId35"/>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247C3A"/>
    <a:srgbClr val="1B5B2A"/>
    <a:srgbClr val="175125"/>
    <a:srgbClr val="1B3C7F"/>
    <a:srgbClr val="CA7344"/>
    <a:srgbClr val="FF9156"/>
    <a:srgbClr val="38C05A"/>
    <a:srgbClr val="469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2"/>
    <p:restoredTop sz="94580"/>
  </p:normalViewPr>
  <p:slideViewPr>
    <p:cSldViewPr>
      <p:cViewPr varScale="1">
        <p:scale>
          <a:sx n="59" d="100"/>
          <a:sy n="59" d="100"/>
        </p:scale>
        <p:origin x="864" y="82"/>
      </p:cViewPr>
      <p:guideLst>
        <p:guide orient="horz" pos="2160"/>
        <p:guide pos="5072"/>
      </p:guideLst>
    </p:cSldViewPr>
  </p:slideViewPr>
  <p:notesTextViewPr>
    <p:cViewPr>
      <p:scale>
        <a:sx n="100" d="100"/>
        <a:sy n="100" d="100"/>
      </p:scale>
      <p:origin x="0" y="0"/>
    </p:cViewPr>
  </p:notesTextViewPr>
  <p:sorterViewPr>
    <p:cViewPr>
      <p:scale>
        <a:sx n="100" d="100"/>
        <a:sy n="100" d="100"/>
      </p:scale>
      <p:origin x="0" y="-6942"/>
    </p:cViewPr>
  </p:sorter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2A170-7CBC-664D-95FA-2B927711128D}" type="doc">
      <dgm:prSet loTypeId="urn:microsoft.com/office/officeart/2005/8/layout/vList3" loCatId="" qsTypeId="urn:microsoft.com/office/officeart/2005/8/quickstyle/simple1" qsCatId="simple" csTypeId="urn:microsoft.com/office/officeart/2005/8/colors/colorful1" csCatId="colorful" phldr="1"/>
      <dgm:spPr/>
    </dgm:pt>
    <dgm:pt modelId="{25F3A5E6-CB6D-BF49-BAA3-52D89D17EB06}">
      <dgm:prSet phldrT="[Text]" custT="1"/>
      <dgm:spPr/>
      <dgm:t>
        <a:bodyPr/>
        <a:lstStyle/>
        <a:p>
          <a:pPr>
            <a:lnSpc>
              <a:spcPct val="100000"/>
            </a:lnSpc>
          </a:pPr>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những</a:t>
          </a:r>
          <a:r>
            <a:rPr lang="en-US" sz="4800" b="0" i="0" dirty="0"/>
            <a:t> </a:t>
          </a:r>
          <a:r>
            <a:rPr lang="en-US" sz="4800" b="0" i="0" dirty="0" err="1"/>
            <a:t>nét</a:t>
          </a:r>
          <a:r>
            <a:rPr lang="en-US" sz="4800" b="0" i="0" dirty="0"/>
            <a:t> </a:t>
          </a:r>
          <a:r>
            <a:rPr lang="en-US" sz="4800" b="0" i="0" dirty="0" err="1"/>
            <a:t>độc</a:t>
          </a:r>
          <a:r>
            <a:rPr lang="en-US" sz="4800" b="0" i="0" dirty="0"/>
            <a:t> </a:t>
          </a:r>
          <a:r>
            <a:rPr lang="en-US" sz="4800" b="0" i="0" dirty="0" err="1"/>
            <a:t>đáo</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Tống</a:t>
          </a:r>
          <a:r>
            <a:rPr lang="en-US" sz="4800" b="0" i="0" dirty="0"/>
            <a:t> (1075 - 1077).</a:t>
          </a:r>
          <a:endParaRPr lang="en-US" sz="4800" b="1" dirty="0">
            <a:latin typeface="#9Slide03 AmpleSoft" panose="02000000000000000000" pitchFamily="2" charset="0"/>
            <a:cs typeface="Times New Roman" panose="02020603050405020304" pitchFamily="18" charset="0"/>
          </a:endParaRPr>
        </a:p>
      </dgm:t>
    </dgm:pt>
    <dgm:pt modelId="{D4F119D2-47C6-A84E-B5E2-5942F710673D}" type="par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F647A91-549C-AC4B-B910-75D526F61C32}" type="sib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23B90F8-483D-4252-9FE1-649FE41FABCB}">
      <dgm:prSet phldrT="[Text]" custT="1"/>
      <dgm:spPr/>
      <dgm:t>
        <a:bodyPr/>
        <a:lstStyle/>
        <a:p>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vai</a:t>
          </a:r>
          <a:r>
            <a:rPr lang="en-US" sz="4800" b="0" i="0" dirty="0"/>
            <a:t> </a:t>
          </a:r>
          <a:r>
            <a:rPr lang="en-US" sz="4800" b="0" i="0" dirty="0" err="1"/>
            <a:t>trò</a:t>
          </a:r>
          <a:r>
            <a:rPr lang="en-US" sz="4800" b="0" i="0" dirty="0"/>
            <a:t> </a:t>
          </a:r>
          <a:r>
            <a:rPr lang="en-US" sz="4800" b="0" i="0" dirty="0" err="1"/>
            <a:t>của</a:t>
          </a:r>
          <a:r>
            <a:rPr lang="en-US" sz="4800" b="0" i="0" dirty="0"/>
            <a:t> </a:t>
          </a:r>
          <a:r>
            <a:rPr lang="en-US" sz="4800" b="0" i="0" dirty="0" err="1"/>
            <a:t>Lý</a:t>
          </a:r>
          <a:r>
            <a:rPr lang="en-US" sz="4800" b="0" i="0" dirty="0"/>
            <a:t> </a:t>
          </a:r>
          <a:r>
            <a:rPr lang="en-US" sz="4800" b="0" i="0" dirty="0" err="1"/>
            <a:t>Thường</a:t>
          </a:r>
          <a:r>
            <a:rPr lang="en-US" sz="4800" b="0" i="0" dirty="0"/>
            <a:t> </a:t>
          </a:r>
          <a:r>
            <a:rPr lang="en-US" sz="4800" b="0" i="0" dirty="0" err="1"/>
            <a:t>Kiệt</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a:t>
          </a:r>
          <a:r>
            <a:rPr lang="en-US" sz="5400" b="0" i="0" dirty="0" err="1"/>
            <a:t>g</a:t>
          </a:r>
          <a:endParaRPr lang="en-US" sz="5400" b="0" dirty="0">
            <a:latin typeface="#9Slide03 AmpleSoft" panose="02000000000000000000" pitchFamily="2" charset="0"/>
            <a:cs typeface="Times New Roman" panose="02020603050405020304" pitchFamily="18" charset="0"/>
          </a:endParaRPr>
        </a:p>
      </dgm:t>
    </dgm:pt>
    <dgm:pt modelId="{5D4FBAC8-EA93-47BC-B306-38538A16262F}" type="parTrans" cxnId="{C402A413-7AC8-43F0-9E39-2B0B8D9B9F30}">
      <dgm:prSet/>
      <dgm:spPr/>
      <dgm:t>
        <a:bodyPr/>
        <a:lstStyle/>
        <a:p>
          <a:endParaRPr lang="en-US"/>
        </a:p>
      </dgm:t>
    </dgm:pt>
    <dgm:pt modelId="{6BD8A1E8-F5FA-4664-82B4-36EE161D1B63}" type="sibTrans" cxnId="{C402A413-7AC8-43F0-9E39-2B0B8D9B9F30}">
      <dgm:prSet/>
      <dgm:spPr/>
      <dgm:t>
        <a:bodyPr/>
        <a:lstStyle/>
        <a:p>
          <a:endParaRPr lang="en-US"/>
        </a:p>
      </dgm:t>
    </dgm:pt>
    <dgm:pt modelId="{8F2A8539-1854-8146-8C09-FB6093229575}" type="pres">
      <dgm:prSet presAssocID="{C0D2A170-7CBC-664D-95FA-2B927711128D}" presName="linearFlow" presStyleCnt="0">
        <dgm:presLayoutVars>
          <dgm:dir/>
          <dgm:resizeHandles val="exact"/>
        </dgm:presLayoutVars>
      </dgm:prSet>
      <dgm:spPr/>
    </dgm:pt>
    <dgm:pt modelId="{CE904BD8-4056-6D40-BAE3-16E1621D219B}" type="pres">
      <dgm:prSet presAssocID="{25F3A5E6-CB6D-BF49-BAA3-52D89D17EB06}" presName="composite" presStyleCnt="0"/>
      <dgm:spPr/>
    </dgm:pt>
    <dgm:pt modelId="{84447FD3-111D-114B-B8CE-DA5A4F2E129E}" type="pres">
      <dgm:prSet presAssocID="{25F3A5E6-CB6D-BF49-BAA3-52D89D17EB06}" presName="imgShp" presStyleLbl="fgImgPlace1" presStyleIdx="0" presStyleCnt="2" custFlipVert="1" custScaleX="8352" custScaleY="52844" custLinFactX="-168" custLinFactY="200000" custLinFactNeighborX="-100000" custLinFactNeighborY="268472"/>
      <dgm:spPr/>
    </dgm:pt>
    <dgm:pt modelId="{6FBC3616-8069-0B49-BA4A-1A2A04268614}" type="pres">
      <dgm:prSet presAssocID="{25F3A5E6-CB6D-BF49-BAA3-52D89D17EB06}" presName="txShp" presStyleLbl="node1" presStyleIdx="0" presStyleCnt="2" custScaleX="136341" custScaleY="166458" custLinFactNeighborX="595" custLinFactNeighborY="-304">
        <dgm:presLayoutVars>
          <dgm:bulletEnabled val="1"/>
        </dgm:presLayoutVars>
      </dgm:prSet>
      <dgm:spPr/>
    </dgm:pt>
    <dgm:pt modelId="{E2786275-D790-DF41-B8E3-3250198CE6FF}" type="pres">
      <dgm:prSet presAssocID="{6F647A91-549C-AC4B-B910-75D526F61C32}" presName="spacing" presStyleCnt="0"/>
      <dgm:spPr/>
    </dgm:pt>
    <dgm:pt modelId="{4A86D7EE-7B5B-469C-B370-97B2009E06F5}" type="pres">
      <dgm:prSet presAssocID="{623B90F8-483D-4252-9FE1-649FE41FABCB}" presName="composite" presStyleCnt="0"/>
      <dgm:spPr/>
    </dgm:pt>
    <dgm:pt modelId="{3EC1908F-F1C8-4903-810D-100E234AFF1E}" type="pres">
      <dgm:prSet presAssocID="{623B90F8-483D-4252-9FE1-649FE41FABCB}" presName="imgShp" presStyleLbl="fgImgPlace1" presStyleIdx="1" presStyleCnt="2" custFlipVert="1" custFlipHor="1" custScaleX="43393" custScaleY="44735" custLinFactX="-4723" custLinFactNeighborX="-100000" custLinFactNeighborY="58180"/>
      <dgm:spPr/>
    </dgm:pt>
    <dgm:pt modelId="{BF792811-37F4-4DFC-92C4-00023F23FF09}" type="pres">
      <dgm:prSet presAssocID="{623B90F8-483D-4252-9FE1-649FE41FABCB}" presName="txShp" presStyleLbl="node1" presStyleIdx="1" presStyleCnt="2" custScaleX="136341" custScaleY="167676" custLinFactNeighborX="-1378" custLinFactNeighborY="7379">
        <dgm:presLayoutVars>
          <dgm:bulletEnabled val="1"/>
        </dgm:presLayoutVars>
      </dgm:prSet>
      <dgm:spPr/>
    </dgm:pt>
  </dgm:ptLst>
  <dgm:cxnLst>
    <dgm:cxn modelId="{7ADB7609-720E-4C48-BEEC-6BC5DA7D83D3}" type="presOf" srcId="{623B90F8-483D-4252-9FE1-649FE41FABCB}" destId="{BF792811-37F4-4DFC-92C4-00023F23FF09}" srcOrd="0" destOrd="0" presId="urn:microsoft.com/office/officeart/2005/8/layout/vList3"/>
    <dgm:cxn modelId="{C402A413-7AC8-43F0-9E39-2B0B8D9B9F30}" srcId="{C0D2A170-7CBC-664D-95FA-2B927711128D}" destId="{623B90F8-483D-4252-9FE1-649FE41FABCB}" srcOrd="1" destOrd="0" parTransId="{5D4FBAC8-EA93-47BC-B306-38538A16262F}" sibTransId="{6BD8A1E8-F5FA-4664-82B4-36EE161D1B63}"/>
    <dgm:cxn modelId="{71BB6023-B283-CA4B-8079-BC84C6A64C4E}" srcId="{C0D2A170-7CBC-664D-95FA-2B927711128D}" destId="{25F3A5E6-CB6D-BF49-BAA3-52D89D17EB06}" srcOrd="0" destOrd="0" parTransId="{D4F119D2-47C6-A84E-B5E2-5942F710673D}" sibTransId="{6F647A91-549C-AC4B-B910-75D526F61C32}"/>
    <dgm:cxn modelId="{D336527A-FC02-A746-BA67-AAD1D88C8033}" type="presOf" srcId="{C0D2A170-7CBC-664D-95FA-2B927711128D}" destId="{8F2A8539-1854-8146-8C09-FB6093229575}" srcOrd="0" destOrd="0" presId="urn:microsoft.com/office/officeart/2005/8/layout/vList3"/>
    <dgm:cxn modelId="{643D6A98-CB02-3640-AFB7-3FD4BC07948E}" type="presOf" srcId="{25F3A5E6-CB6D-BF49-BAA3-52D89D17EB06}" destId="{6FBC3616-8069-0B49-BA4A-1A2A04268614}" srcOrd="0" destOrd="0" presId="urn:microsoft.com/office/officeart/2005/8/layout/vList3"/>
    <dgm:cxn modelId="{A925B270-220A-7440-ADCA-F3D9C8CE223B}" type="presParOf" srcId="{8F2A8539-1854-8146-8C09-FB6093229575}" destId="{CE904BD8-4056-6D40-BAE3-16E1621D219B}" srcOrd="0" destOrd="0" presId="urn:microsoft.com/office/officeart/2005/8/layout/vList3"/>
    <dgm:cxn modelId="{6969FEFF-2027-CD49-A839-3CCD06D35C0D}" type="presParOf" srcId="{CE904BD8-4056-6D40-BAE3-16E1621D219B}" destId="{84447FD3-111D-114B-B8CE-DA5A4F2E129E}" srcOrd="0" destOrd="0" presId="urn:microsoft.com/office/officeart/2005/8/layout/vList3"/>
    <dgm:cxn modelId="{E8304E69-8F8F-B74F-9177-D6281E514245}" type="presParOf" srcId="{CE904BD8-4056-6D40-BAE3-16E1621D219B}" destId="{6FBC3616-8069-0B49-BA4A-1A2A04268614}" srcOrd="1" destOrd="0" presId="urn:microsoft.com/office/officeart/2005/8/layout/vList3"/>
    <dgm:cxn modelId="{3EA75287-4606-394A-98D8-A96CB9F9BB86}" type="presParOf" srcId="{8F2A8539-1854-8146-8C09-FB6093229575}" destId="{E2786275-D790-DF41-B8E3-3250198CE6FF}" srcOrd="1" destOrd="0" presId="urn:microsoft.com/office/officeart/2005/8/layout/vList3"/>
    <dgm:cxn modelId="{2B5059CB-1179-4C73-85F3-D55D5390BC41}" type="presParOf" srcId="{8F2A8539-1854-8146-8C09-FB6093229575}" destId="{4A86D7EE-7B5B-469C-B370-97B2009E06F5}" srcOrd="2" destOrd="0" presId="urn:microsoft.com/office/officeart/2005/8/layout/vList3"/>
    <dgm:cxn modelId="{5F094036-0459-46BA-B8A5-BB3C32FD643C}" type="presParOf" srcId="{4A86D7EE-7B5B-469C-B370-97B2009E06F5}" destId="{3EC1908F-F1C8-4903-810D-100E234AFF1E}" srcOrd="0" destOrd="0" presId="urn:microsoft.com/office/officeart/2005/8/layout/vList3"/>
    <dgm:cxn modelId="{D6001070-B120-4BBC-9273-5866F259CE53}" type="presParOf" srcId="{4A86D7EE-7B5B-469C-B370-97B2009E06F5}" destId="{BF792811-37F4-4DFC-92C4-00023F23FF0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C3616-8069-0B49-BA4A-1A2A04268614}">
      <dsp:nvSpPr>
        <dsp:cNvPr id="0" name=""/>
        <dsp:cNvSpPr/>
      </dsp:nvSpPr>
      <dsp:spPr>
        <a:xfrm rot="10800000">
          <a:off x="617194" y="0"/>
          <a:ext cx="11054091" cy="2688930"/>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338" tIns="182880" rIns="341376" bIns="182880" numCol="1" spcCol="1270" anchor="ctr" anchorCtr="0">
          <a:noAutofit/>
        </a:bodyPr>
        <a:lstStyle/>
        <a:p>
          <a:pPr marL="0" lvl="0" indent="0" algn="ctr" defTabSz="2133600">
            <a:lnSpc>
              <a:spcPct val="100000"/>
            </a:lnSpc>
            <a:spcBef>
              <a:spcPct val="0"/>
            </a:spcBef>
            <a:spcAft>
              <a:spcPct val="35000"/>
            </a:spcAft>
            <a:buNone/>
          </a:pPr>
          <a:r>
            <a:rPr lang="en-US" sz="4800" b="0" i="0" kern="1200" dirty="0" err="1"/>
            <a:t>Đánh</a:t>
          </a:r>
          <a:r>
            <a:rPr lang="en-US" sz="4800" b="0" i="0" kern="1200" dirty="0"/>
            <a:t> </a:t>
          </a:r>
          <a:r>
            <a:rPr lang="en-US" sz="4800" b="0" i="0" kern="1200" dirty="0" err="1"/>
            <a:t>giá</a:t>
          </a:r>
          <a:r>
            <a:rPr lang="en-US" sz="4800" b="0" i="0" kern="1200" dirty="0"/>
            <a:t> </a:t>
          </a:r>
          <a:r>
            <a:rPr lang="en-US" sz="4800" b="0" i="0" kern="1200" dirty="0" err="1"/>
            <a:t>được</a:t>
          </a:r>
          <a:r>
            <a:rPr lang="en-US" sz="4800" b="0" i="0" kern="1200" dirty="0"/>
            <a:t> </a:t>
          </a:r>
          <a:r>
            <a:rPr lang="en-US" sz="4800" b="0" i="0" kern="1200" dirty="0" err="1"/>
            <a:t>những</a:t>
          </a:r>
          <a:r>
            <a:rPr lang="en-US" sz="4800" b="0" i="0" kern="1200" dirty="0"/>
            <a:t> </a:t>
          </a:r>
          <a:r>
            <a:rPr lang="en-US" sz="4800" b="0" i="0" kern="1200" dirty="0" err="1"/>
            <a:t>nét</a:t>
          </a:r>
          <a:r>
            <a:rPr lang="en-US" sz="4800" b="0" i="0" kern="1200" dirty="0"/>
            <a:t> </a:t>
          </a:r>
          <a:r>
            <a:rPr lang="en-US" sz="4800" b="0" i="0" kern="1200" dirty="0" err="1"/>
            <a:t>độc</a:t>
          </a:r>
          <a:r>
            <a:rPr lang="en-US" sz="4800" b="0" i="0" kern="1200" dirty="0"/>
            <a:t> </a:t>
          </a:r>
          <a:r>
            <a:rPr lang="en-US" sz="4800" b="0" i="0" kern="1200" dirty="0" err="1"/>
            <a:t>đáo</a:t>
          </a:r>
          <a:r>
            <a:rPr lang="en-US" sz="4800" b="0" i="0" kern="1200" dirty="0"/>
            <a:t> </a:t>
          </a:r>
          <a:r>
            <a:rPr lang="en-US" sz="4800" b="0" i="0" kern="1200" dirty="0" err="1"/>
            <a:t>trong</a:t>
          </a:r>
          <a:r>
            <a:rPr lang="en-US" sz="4800" b="0" i="0" kern="1200" dirty="0"/>
            <a:t> </a:t>
          </a:r>
          <a:r>
            <a:rPr lang="en-US" sz="4800" b="0" i="0" kern="1200" dirty="0" err="1"/>
            <a:t>cuộc</a:t>
          </a:r>
          <a:r>
            <a:rPr lang="en-US" sz="4800" b="0" i="0" kern="1200" dirty="0"/>
            <a:t> </a:t>
          </a:r>
          <a:r>
            <a:rPr lang="en-US" sz="4800" b="0" i="0" kern="1200" dirty="0" err="1"/>
            <a:t>kháng</a:t>
          </a:r>
          <a:r>
            <a:rPr lang="en-US" sz="4800" b="0" i="0" kern="1200" dirty="0"/>
            <a:t> </a:t>
          </a:r>
          <a:r>
            <a:rPr lang="en-US" sz="4800" b="0" i="0" kern="1200" dirty="0" err="1"/>
            <a:t>chiến</a:t>
          </a:r>
          <a:r>
            <a:rPr lang="en-US" sz="4800" b="0" i="0" kern="1200" dirty="0"/>
            <a:t> </a:t>
          </a:r>
          <a:r>
            <a:rPr lang="en-US" sz="4800" b="0" i="0" kern="1200" dirty="0" err="1"/>
            <a:t>chống</a:t>
          </a:r>
          <a:r>
            <a:rPr lang="en-US" sz="4800" b="0" i="0" kern="1200" dirty="0"/>
            <a:t> </a:t>
          </a:r>
          <a:r>
            <a:rPr lang="en-US" sz="4800" b="0" i="0" kern="1200" dirty="0" err="1"/>
            <a:t>Tống</a:t>
          </a:r>
          <a:r>
            <a:rPr lang="en-US" sz="4800" b="0" i="0" kern="1200" dirty="0"/>
            <a:t> (1075 - 1077).</a:t>
          </a:r>
          <a:endParaRPr lang="en-US" sz="4800" b="1" kern="1200" dirty="0">
            <a:latin typeface="#9Slide03 AmpleSoft" panose="02000000000000000000" pitchFamily="2" charset="0"/>
            <a:cs typeface="Times New Roman" panose="02020603050405020304" pitchFamily="18" charset="0"/>
          </a:endParaRPr>
        </a:p>
      </dsp:txBody>
      <dsp:txXfrm rot="10800000">
        <a:off x="1289426" y="0"/>
        <a:ext cx="10381859" cy="2688930"/>
      </dsp:txXfrm>
    </dsp:sp>
    <dsp:sp modelId="{84447FD3-111D-114B-B8CE-DA5A4F2E129E}">
      <dsp:nvSpPr>
        <dsp:cNvPr id="0" name=""/>
        <dsp:cNvSpPr/>
      </dsp:nvSpPr>
      <dsp:spPr>
        <a:xfrm flipV="1">
          <a:off x="356607" y="5029031"/>
          <a:ext cx="134916" cy="853631"/>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792811-37F4-4DFC-92C4-00023F23FF09}">
      <dsp:nvSpPr>
        <dsp:cNvPr id="0" name=""/>
        <dsp:cNvSpPr/>
      </dsp:nvSpPr>
      <dsp:spPr>
        <a:xfrm rot="10800000">
          <a:off x="457230" y="3174057"/>
          <a:ext cx="11054091" cy="270860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338"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b="0" i="0" kern="1200" dirty="0" err="1"/>
            <a:t>Đánh</a:t>
          </a:r>
          <a:r>
            <a:rPr lang="en-US" sz="4800" b="0" i="0" kern="1200" dirty="0"/>
            <a:t> </a:t>
          </a:r>
          <a:r>
            <a:rPr lang="en-US" sz="4800" b="0" i="0" kern="1200" dirty="0" err="1"/>
            <a:t>giá</a:t>
          </a:r>
          <a:r>
            <a:rPr lang="en-US" sz="4800" b="0" i="0" kern="1200" dirty="0"/>
            <a:t> </a:t>
          </a:r>
          <a:r>
            <a:rPr lang="en-US" sz="4800" b="0" i="0" kern="1200" dirty="0" err="1"/>
            <a:t>được</a:t>
          </a:r>
          <a:r>
            <a:rPr lang="en-US" sz="4800" b="0" i="0" kern="1200" dirty="0"/>
            <a:t> </a:t>
          </a:r>
          <a:r>
            <a:rPr lang="en-US" sz="4800" b="0" i="0" kern="1200" dirty="0" err="1"/>
            <a:t>vai</a:t>
          </a:r>
          <a:r>
            <a:rPr lang="en-US" sz="4800" b="0" i="0" kern="1200" dirty="0"/>
            <a:t> </a:t>
          </a:r>
          <a:r>
            <a:rPr lang="en-US" sz="4800" b="0" i="0" kern="1200" dirty="0" err="1"/>
            <a:t>trò</a:t>
          </a:r>
          <a:r>
            <a:rPr lang="en-US" sz="4800" b="0" i="0" kern="1200" dirty="0"/>
            <a:t> </a:t>
          </a:r>
          <a:r>
            <a:rPr lang="en-US" sz="4800" b="0" i="0" kern="1200" dirty="0" err="1"/>
            <a:t>của</a:t>
          </a:r>
          <a:r>
            <a:rPr lang="en-US" sz="4800" b="0" i="0" kern="1200" dirty="0"/>
            <a:t> </a:t>
          </a:r>
          <a:r>
            <a:rPr lang="en-US" sz="4800" b="0" i="0" kern="1200" dirty="0" err="1"/>
            <a:t>Lý</a:t>
          </a:r>
          <a:r>
            <a:rPr lang="en-US" sz="4800" b="0" i="0" kern="1200" dirty="0"/>
            <a:t> </a:t>
          </a:r>
          <a:r>
            <a:rPr lang="en-US" sz="4800" b="0" i="0" kern="1200" dirty="0" err="1"/>
            <a:t>Thường</a:t>
          </a:r>
          <a:r>
            <a:rPr lang="en-US" sz="4800" b="0" i="0" kern="1200" dirty="0"/>
            <a:t> </a:t>
          </a:r>
          <a:r>
            <a:rPr lang="en-US" sz="4800" b="0" i="0" kern="1200" dirty="0" err="1"/>
            <a:t>Kiệt</a:t>
          </a:r>
          <a:r>
            <a:rPr lang="en-US" sz="4800" b="0" i="0" kern="1200" dirty="0"/>
            <a:t> </a:t>
          </a:r>
          <a:r>
            <a:rPr lang="en-US" sz="4800" b="0" i="0" kern="1200" dirty="0" err="1"/>
            <a:t>trong</a:t>
          </a:r>
          <a:r>
            <a:rPr lang="en-US" sz="4800" b="0" i="0" kern="1200" dirty="0"/>
            <a:t> </a:t>
          </a:r>
          <a:r>
            <a:rPr lang="en-US" sz="4800" b="0" i="0" kern="1200" dirty="0" err="1"/>
            <a:t>cuộc</a:t>
          </a:r>
          <a:r>
            <a:rPr lang="en-US" sz="4800" b="0" i="0" kern="1200" dirty="0"/>
            <a:t> </a:t>
          </a:r>
          <a:r>
            <a:rPr lang="en-US" sz="4800" b="0" i="0" kern="1200" dirty="0" err="1"/>
            <a:t>kháng</a:t>
          </a:r>
          <a:r>
            <a:rPr lang="en-US" sz="4800" b="0" i="0" kern="1200" dirty="0"/>
            <a:t> </a:t>
          </a:r>
          <a:r>
            <a:rPr lang="en-US" sz="4800" b="0" i="0" kern="1200" dirty="0" err="1"/>
            <a:t>chiến</a:t>
          </a:r>
          <a:r>
            <a:rPr lang="en-US" sz="4800" b="0" i="0" kern="1200" dirty="0"/>
            <a:t> </a:t>
          </a:r>
          <a:r>
            <a:rPr lang="en-US" sz="4800" b="0" i="0" kern="1200" dirty="0" err="1"/>
            <a:t>chống</a:t>
          </a:r>
          <a:r>
            <a:rPr lang="en-US" sz="4800" b="0" i="0" kern="1200" dirty="0"/>
            <a:t> </a:t>
          </a:r>
          <a:r>
            <a:rPr lang="en-US" sz="4800" b="0" i="0" kern="1200" dirty="0" err="1"/>
            <a:t>Tốn</a:t>
          </a:r>
          <a:r>
            <a:rPr lang="en-US" sz="5400" b="0" i="0" kern="1200" dirty="0" err="1"/>
            <a:t>g</a:t>
          </a:r>
          <a:endParaRPr lang="en-US" sz="5400" b="0" kern="1200" dirty="0">
            <a:latin typeface="#9Slide03 AmpleSoft" panose="02000000000000000000" pitchFamily="2" charset="0"/>
            <a:cs typeface="Times New Roman" panose="02020603050405020304" pitchFamily="18" charset="0"/>
          </a:endParaRPr>
        </a:p>
      </dsp:txBody>
      <dsp:txXfrm rot="10800000">
        <a:off x="1134381" y="3174057"/>
        <a:ext cx="10376940" cy="2708605"/>
      </dsp:txXfrm>
    </dsp:sp>
    <dsp:sp modelId="{3EC1908F-F1C8-4903-810D-100E234AFF1E}">
      <dsp:nvSpPr>
        <dsp:cNvPr id="0" name=""/>
        <dsp:cNvSpPr/>
      </dsp:nvSpPr>
      <dsp:spPr>
        <a:xfrm flipH="1" flipV="1">
          <a:off x="4" y="5105406"/>
          <a:ext cx="700962" cy="722640"/>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11/02/2025</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11/02/2025</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t>1</a:t>
            </a:fld>
            <a:endParaRPr lang="es-ES_tradnl"/>
          </a:p>
        </p:txBody>
      </p:sp>
    </p:spTree>
    <p:extLst>
      <p:ext uri="{BB962C8B-B14F-4D97-AF65-F5344CB8AC3E}">
        <p14:creationId xmlns:p14="http://schemas.microsoft.com/office/powerpoint/2010/main" val="1698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A59B4-AF1D-B145-BC44-B61B7A02F543}" type="slidenum">
              <a:rPr lang="es-ES_tradnl" smtClean="0"/>
              <a:t>2</a:t>
            </a:fld>
            <a:endParaRPr lang="es-ES_tradnl"/>
          </a:p>
        </p:txBody>
      </p:sp>
    </p:spTree>
    <p:extLst>
      <p:ext uri="{BB962C8B-B14F-4D97-AF65-F5344CB8AC3E}">
        <p14:creationId xmlns:p14="http://schemas.microsoft.com/office/powerpoint/2010/main" val="39249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a:extLst>
              <a:ext uri="{FF2B5EF4-FFF2-40B4-BE49-F238E27FC236}">
                <a16:creationId xmlns:a16="http://schemas.microsoft.com/office/drawing/2014/main" id="{CDF52AFB-5079-AF26-2448-0BC391ED2C08}"/>
              </a:ext>
            </a:extLst>
          </p:cNvPr>
          <p:cNvSpPr>
            <a:spLocks noGrp="1" noChangeArrowheads="1"/>
          </p:cNvSpPr>
          <p:nvPr>
            <p:ph type="sldNum"/>
          </p:nvPr>
        </p:nvSpPr>
        <p:spPr>
          <a:ln/>
        </p:spPr>
        <p:txBody>
          <a:bodyPr/>
          <a:lstStyle/>
          <a:p>
            <a:fld id="{89F34292-1534-48C9-950D-EEC32E6E3B6F}" type="slidenum">
              <a:rPr lang="en-US" altLang="en-US"/>
              <a:pPr/>
              <a:t>8</a:t>
            </a:fld>
            <a:endParaRPr lang="en-US" altLang="en-US"/>
          </a:p>
        </p:txBody>
      </p:sp>
      <p:sp>
        <p:nvSpPr>
          <p:cNvPr id="41985" name="Rectangle 1">
            <a:extLst>
              <a:ext uri="{FF2B5EF4-FFF2-40B4-BE49-F238E27FC236}">
                <a16:creationId xmlns:a16="http://schemas.microsoft.com/office/drawing/2014/main" id="{B75C4A41-E5FD-A9B9-352E-A46F962939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14F1666F-A25B-B1FC-6D47-AF06DEE9180A}"/>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a:extLst>
              <a:ext uri="{FF2B5EF4-FFF2-40B4-BE49-F238E27FC236}">
                <a16:creationId xmlns:a16="http://schemas.microsoft.com/office/drawing/2014/main" id="{F95ECC94-A890-5B70-8A48-2120D713EFCC}"/>
              </a:ext>
            </a:extLst>
          </p:cNvPr>
          <p:cNvSpPr>
            <a:spLocks noGrp="1" noChangeArrowheads="1"/>
          </p:cNvSpPr>
          <p:nvPr>
            <p:ph type="sldNum"/>
          </p:nvPr>
        </p:nvSpPr>
        <p:spPr>
          <a:ln/>
        </p:spPr>
        <p:txBody>
          <a:bodyPr/>
          <a:lstStyle/>
          <a:p>
            <a:fld id="{62497BE1-48CE-48C9-9A62-A7FA8C7C8B2A}" type="slidenum">
              <a:rPr lang="en-US" altLang="en-US"/>
              <a:pPr/>
              <a:t>9</a:t>
            </a:fld>
            <a:endParaRPr lang="en-US" altLang="en-US"/>
          </a:p>
        </p:txBody>
      </p:sp>
      <p:sp>
        <p:nvSpPr>
          <p:cNvPr id="43009" name="Rectangle 1">
            <a:extLst>
              <a:ext uri="{FF2B5EF4-FFF2-40B4-BE49-F238E27FC236}">
                <a16:creationId xmlns:a16="http://schemas.microsoft.com/office/drawing/2014/main" id="{0718C22E-54FF-8701-DE04-C7AD306B7F6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73D7E898-143F-7F20-5B74-D0D37CA5BD4A}"/>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96BBB-B192-4F12-A310-5E57F142C695}" type="slidenum">
              <a:rPr lang="en-US" smtClean="0"/>
              <a:t>13</a:t>
            </a:fld>
            <a:endParaRPr lang="en-US"/>
          </a:p>
        </p:txBody>
      </p:sp>
    </p:spTree>
    <p:extLst>
      <p:ext uri="{BB962C8B-B14F-4D97-AF65-F5344CB8AC3E}">
        <p14:creationId xmlns:p14="http://schemas.microsoft.com/office/powerpoint/2010/main" val="600774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2/11/2025</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2/11/2025</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2/11/2025</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2/11/2025</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2/11/2025</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2/11/2025</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55469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2/11/2025</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458476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2/11/2025</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2/11/2025</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74159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2/11/2025</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2/11/2025</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5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199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07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79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54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40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6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297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183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445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74989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67734" y="2346178"/>
            <a:ext cx="8043733" cy="3997333"/>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0845">
                <a:solidFill>
                  <a:schemeClr val="lt2"/>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0" name="Google Shape;10;p2"/>
          <p:cNvSpPr txBox="1">
            <a:spLocks noGrp="1"/>
          </p:cNvSpPr>
          <p:nvPr>
            <p:ph type="subTitle" idx="1"/>
          </p:nvPr>
        </p:nvSpPr>
        <p:spPr>
          <a:xfrm>
            <a:off x="1267734" y="6343511"/>
            <a:ext cx="8043733" cy="61386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844">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32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32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32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32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32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32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32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3200">
                <a:latin typeface="Open Sans"/>
                <a:ea typeface="Open Sans"/>
                <a:cs typeface="Open Sans"/>
                <a:sym typeface="Open Sans"/>
              </a:defRPr>
            </a:lvl9pPr>
          </a:lstStyle>
          <a:p>
            <a:endParaRPr/>
          </a:p>
        </p:txBody>
      </p:sp>
      <p:grpSp>
        <p:nvGrpSpPr>
          <p:cNvPr id="11" name="Google Shape;11;p2"/>
          <p:cNvGrpSpPr/>
          <p:nvPr/>
        </p:nvGrpSpPr>
        <p:grpSpPr>
          <a:xfrm rot="-2390044">
            <a:off x="-434787" y="7342445"/>
            <a:ext cx="1955612" cy="184093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14785415" y="5131573"/>
            <a:ext cx="1684690" cy="3053497"/>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398444" y="7870741"/>
            <a:ext cx="2969264" cy="2795148"/>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13945000" y="6689724"/>
            <a:ext cx="3159330" cy="3146380"/>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10357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035734" y="4242178"/>
            <a:ext cx="69525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78" name="Google Shape;78;p3"/>
          <p:cNvSpPr txBox="1">
            <a:spLocks noGrp="1"/>
          </p:cNvSpPr>
          <p:nvPr>
            <p:ph type="title" idx="2" hasCustomPrompt="1"/>
          </p:nvPr>
        </p:nvSpPr>
        <p:spPr>
          <a:xfrm>
            <a:off x="8035734" y="2458711"/>
            <a:ext cx="6952533" cy="1783467"/>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0667">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79" name="Google Shape;79;p3"/>
          <p:cNvSpPr txBox="1">
            <a:spLocks noGrp="1"/>
          </p:cNvSpPr>
          <p:nvPr>
            <p:ph type="subTitle" idx="1"/>
          </p:nvPr>
        </p:nvSpPr>
        <p:spPr>
          <a:xfrm>
            <a:off x="8035734" y="6032000"/>
            <a:ext cx="6952533" cy="65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1119701" y="7279147"/>
            <a:ext cx="2653312" cy="4809024"/>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71037" y="6392721"/>
            <a:ext cx="2411721" cy="4371237"/>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785415" y="5131573"/>
            <a:ext cx="1684690" cy="3053497"/>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14187311" y="7289102"/>
            <a:ext cx="3159330" cy="3146380"/>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14846897" y="-412472"/>
            <a:ext cx="1691614" cy="1684620"/>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41965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1280000" y="2093556"/>
            <a:ext cx="13696000" cy="6141333"/>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133">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487462" y="-11126"/>
            <a:ext cx="2060958" cy="1940105"/>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15240838" y="6717258"/>
            <a:ext cx="1411575" cy="1328802"/>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14651214" y="7542315"/>
            <a:ext cx="1955637" cy="1840962"/>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7906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2838534"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8541728"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85417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211" name="Google Shape;211;p5"/>
          <p:cNvSpPr txBox="1">
            <a:spLocks noGrp="1"/>
          </p:cNvSpPr>
          <p:nvPr>
            <p:ph type="subTitle" idx="4"/>
          </p:nvPr>
        </p:nvSpPr>
        <p:spPr>
          <a:xfrm>
            <a:off x="28385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grpSp>
        <p:nvGrpSpPr>
          <p:cNvPr id="212" name="Google Shape;212;p5"/>
          <p:cNvGrpSpPr/>
          <p:nvPr/>
        </p:nvGrpSpPr>
        <p:grpSpPr>
          <a:xfrm rot="-2390044">
            <a:off x="-434787" y="7342445"/>
            <a:ext cx="1955612" cy="184093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398444" y="7381852"/>
            <a:ext cx="2969264" cy="2795148"/>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14235384" y="-395274"/>
            <a:ext cx="1684695" cy="3053506"/>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14609428" y="-1171717"/>
            <a:ext cx="2541449" cy="4606368"/>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23998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434787" y="7342445"/>
            <a:ext cx="1955612" cy="184093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398168" y="8237057"/>
            <a:ext cx="2060958" cy="1940105"/>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14651214" y="7542315"/>
            <a:ext cx="1955637" cy="1840962"/>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487251" y="-657769"/>
            <a:ext cx="2060926" cy="1940075"/>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14731836" y="5765658"/>
            <a:ext cx="2296626" cy="2161954"/>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15155340" y="-395274"/>
            <a:ext cx="1684695" cy="3053506"/>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8319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51CE0F-3B18-A28A-C16C-4AAB9F21EBED}"/>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D0930A-FF45-47CB-F372-0B65FD793360}"/>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8EC1608A-897C-5513-0047-1DB313D6396A}"/>
              </a:ext>
            </a:extLst>
          </p:cNvPr>
          <p:cNvSpPr>
            <a:spLocks noGrp="1" noChangeArrowheads="1"/>
          </p:cNvSpPr>
          <p:nvPr>
            <p:ph type="sldNum" sz="quarter" idx="12"/>
          </p:nvPr>
        </p:nvSpPr>
        <p:spPr/>
        <p:txBody>
          <a:bodyPr/>
          <a:lstStyle>
            <a:lvl1pPr>
              <a:defRPr smtClean="0"/>
            </a:lvl1pPr>
          </a:lstStyle>
          <a:p>
            <a:pPr>
              <a:defRPr/>
            </a:pPr>
            <a:fld id="{AFE217BA-E73D-4EEF-8622-102CBB3D0E1E}" type="slidenum">
              <a:rPr lang="en-US" altLang="vi-VN"/>
              <a:pPr>
                <a:defRPr/>
              </a:pPr>
              <a:t>‹#›</a:t>
            </a:fld>
            <a:endParaRPr lang="en-US" altLang="vi-VN"/>
          </a:p>
        </p:txBody>
      </p:sp>
    </p:spTree>
    <p:extLst>
      <p:ext uri="{BB962C8B-B14F-4D97-AF65-F5344CB8AC3E}">
        <p14:creationId xmlns:p14="http://schemas.microsoft.com/office/powerpoint/2010/main" val="352733755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1280000" y="2729155"/>
            <a:ext cx="5737600" cy="5271467"/>
          </a:xfrm>
          <a:prstGeom prst="rect">
            <a:avLst/>
          </a:prstGeom>
        </p:spPr>
        <p:txBody>
          <a:bodyPr spcFirstLastPara="1" wrap="square" lIns="91425" tIns="91425" rIns="91425" bIns="91425" anchor="ctr" anchorCtr="0">
            <a:noAutofit/>
          </a:bodyPr>
          <a:lstStyle>
            <a:lvl1pPr marL="812810" lvl="0" indent="-519295" rtl="0">
              <a:lnSpc>
                <a:spcPct val="100000"/>
              </a:lnSpc>
              <a:spcBef>
                <a:spcPts val="0"/>
              </a:spcBef>
              <a:spcAft>
                <a:spcPts val="0"/>
              </a:spcAft>
              <a:buSzPts val="1000"/>
              <a:buChar char="●"/>
              <a:defRPr>
                <a:solidFill>
                  <a:srgbClr val="434343"/>
                </a:solidFill>
              </a:defRPr>
            </a:lvl1pPr>
            <a:lvl2pPr marL="1625620" lvl="1" indent="-564452" rtl="0">
              <a:lnSpc>
                <a:spcPct val="115000"/>
              </a:lnSpc>
              <a:spcBef>
                <a:spcPts val="1778"/>
              </a:spcBef>
              <a:spcAft>
                <a:spcPts val="0"/>
              </a:spcAft>
              <a:buSzPts val="1400"/>
              <a:buChar char="○"/>
              <a:defRPr>
                <a:solidFill>
                  <a:srgbClr val="434343"/>
                </a:solidFill>
              </a:defRPr>
            </a:lvl2pPr>
            <a:lvl3pPr marL="2438430" lvl="2" indent="-564452" rtl="0">
              <a:lnSpc>
                <a:spcPct val="115000"/>
              </a:lnSpc>
              <a:spcBef>
                <a:spcPts val="2844"/>
              </a:spcBef>
              <a:spcAft>
                <a:spcPts val="0"/>
              </a:spcAft>
              <a:buSzPts val="1400"/>
              <a:buChar char="■"/>
              <a:defRPr>
                <a:solidFill>
                  <a:srgbClr val="434343"/>
                </a:solidFill>
              </a:defRPr>
            </a:lvl3pPr>
            <a:lvl4pPr marL="3251241" lvl="3" indent="-564452" rtl="0">
              <a:lnSpc>
                <a:spcPct val="115000"/>
              </a:lnSpc>
              <a:spcBef>
                <a:spcPts val="2844"/>
              </a:spcBef>
              <a:spcAft>
                <a:spcPts val="0"/>
              </a:spcAft>
              <a:buSzPts val="1400"/>
              <a:buChar char="●"/>
              <a:defRPr>
                <a:solidFill>
                  <a:srgbClr val="434343"/>
                </a:solidFill>
              </a:defRPr>
            </a:lvl4pPr>
            <a:lvl5pPr marL="4064051" lvl="4" indent="-564452" rtl="0">
              <a:lnSpc>
                <a:spcPct val="115000"/>
              </a:lnSpc>
              <a:spcBef>
                <a:spcPts val="2844"/>
              </a:spcBef>
              <a:spcAft>
                <a:spcPts val="0"/>
              </a:spcAft>
              <a:buSzPts val="1400"/>
              <a:buChar char="○"/>
              <a:defRPr>
                <a:solidFill>
                  <a:srgbClr val="434343"/>
                </a:solidFill>
              </a:defRPr>
            </a:lvl5pPr>
            <a:lvl6pPr marL="4876861" lvl="5" indent="-564452" rtl="0">
              <a:lnSpc>
                <a:spcPct val="115000"/>
              </a:lnSpc>
              <a:spcBef>
                <a:spcPts val="2844"/>
              </a:spcBef>
              <a:spcAft>
                <a:spcPts val="0"/>
              </a:spcAft>
              <a:buSzPts val="1400"/>
              <a:buChar char="■"/>
              <a:defRPr>
                <a:solidFill>
                  <a:srgbClr val="434343"/>
                </a:solidFill>
              </a:defRPr>
            </a:lvl6pPr>
            <a:lvl7pPr marL="5689671" lvl="6" indent="-564452" rtl="0">
              <a:lnSpc>
                <a:spcPct val="115000"/>
              </a:lnSpc>
              <a:spcBef>
                <a:spcPts val="2844"/>
              </a:spcBef>
              <a:spcAft>
                <a:spcPts val="0"/>
              </a:spcAft>
              <a:buSzPts val="1400"/>
              <a:buChar char="●"/>
              <a:defRPr>
                <a:solidFill>
                  <a:srgbClr val="434343"/>
                </a:solidFill>
              </a:defRPr>
            </a:lvl7pPr>
            <a:lvl8pPr marL="6502481" lvl="7" indent="-564452" rtl="0">
              <a:lnSpc>
                <a:spcPct val="115000"/>
              </a:lnSpc>
              <a:spcBef>
                <a:spcPts val="2844"/>
              </a:spcBef>
              <a:spcAft>
                <a:spcPts val="0"/>
              </a:spcAft>
              <a:buSzPts val="1400"/>
              <a:buChar char="○"/>
              <a:defRPr>
                <a:solidFill>
                  <a:srgbClr val="434343"/>
                </a:solidFill>
              </a:defRPr>
            </a:lvl8pPr>
            <a:lvl9pPr marL="7315291" lvl="8" indent="-564452" rtl="0">
              <a:lnSpc>
                <a:spcPct val="115000"/>
              </a:lnSpc>
              <a:spcBef>
                <a:spcPts val="2844"/>
              </a:spcBef>
              <a:spcAft>
                <a:spcPts val="2844"/>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1280000" y="1373289"/>
            <a:ext cx="57376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487462" y="-11126"/>
            <a:ext cx="2060958" cy="1940105"/>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15240838" y="6717258"/>
            <a:ext cx="1411575" cy="1328802"/>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14651214" y="7542315"/>
            <a:ext cx="1955637" cy="1840962"/>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39706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1267733" y="2323734"/>
            <a:ext cx="7876267" cy="4496533"/>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6356"/>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grpSp>
        <p:nvGrpSpPr>
          <p:cNvPr id="432" name="Google Shape;432;p8"/>
          <p:cNvGrpSpPr/>
          <p:nvPr/>
        </p:nvGrpSpPr>
        <p:grpSpPr>
          <a:xfrm rot="-2390044">
            <a:off x="-434787" y="7342445"/>
            <a:ext cx="1955612" cy="184093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398444" y="8134296"/>
            <a:ext cx="2969264" cy="2795148"/>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14235384" y="-395274"/>
            <a:ext cx="1684695" cy="3053506"/>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434784" y="-244294"/>
            <a:ext cx="1955616" cy="1840940"/>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14609428" y="-1171717"/>
            <a:ext cx="2541449" cy="4606368"/>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66132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4132000" y="2377955"/>
            <a:ext cx="7992000" cy="2404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510" name="Google Shape;510;p9"/>
          <p:cNvSpPr txBox="1">
            <a:spLocks noGrp="1"/>
          </p:cNvSpPr>
          <p:nvPr>
            <p:ph type="subTitle" idx="1"/>
          </p:nvPr>
        </p:nvSpPr>
        <p:spPr>
          <a:xfrm>
            <a:off x="4132178" y="4782222"/>
            <a:ext cx="7992000" cy="20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701827" y="3574581"/>
            <a:ext cx="3305623" cy="5991431"/>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703445" y="3975889"/>
            <a:ext cx="2191150" cy="3971454"/>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13416793" y="-308754"/>
            <a:ext cx="2191090" cy="3971346"/>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13875670" y="-1553593"/>
            <a:ext cx="3305623" cy="5991431"/>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9481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1280000" y="7205511"/>
            <a:ext cx="13708267" cy="9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487462" y="-11126"/>
            <a:ext cx="2060958" cy="1940105"/>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14450675" y="6517064"/>
            <a:ext cx="2502852" cy="2356087"/>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14511013" y="4413311"/>
            <a:ext cx="3224192" cy="3035127"/>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1150760" y="1173297"/>
            <a:ext cx="3387561" cy="3188780"/>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973196" y="7006525"/>
            <a:ext cx="3387604" cy="3188764"/>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14217481" y="7680404"/>
            <a:ext cx="1955637" cy="1840962"/>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04987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1612045" y="2224023"/>
            <a:ext cx="6466133" cy="3733867"/>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6489"/>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667" name="Google Shape;667;p11"/>
          <p:cNvSpPr txBox="1">
            <a:spLocks noGrp="1"/>
          </p:cNvSpPr>
          <p:nvPr>
            <p:ph type="subTitle" idx="1"/>
          </p:nvPr>
        </p:nvSpPr>
        <p:spPr>
          <a:xfrm>
            <a:off x="1612045" y="6036246"/>
            <a:ext cx="6466133"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grpSp>
        <p:nvGrpSpPr>
          <p:cNvPr id="668" name="Google Shape;668;p11"/>
          <p:cNvGrpSpPr/>
          <p:nvPr/>
        </p:nvGrpSpPr>
        <p:grpSpPr>
          <a:xfrm rot="2552483" flipH="1">
            <a:off x="13631296" y="5187445"/>
            <a:ext cx="2191150" cy="3971454"/>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1076244" y="-1553593"/>
            <a:ext cx="3305623" cy="5991431"/>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497163" y="-308754"/>
            <a:ext cx="2191090" cy="3971346"/>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14024141" y="4378048"/>
            <a:ext cx="3305623" cy="5991431"/>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589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2299090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3303710" y="2464797"/>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6" name="Google Shape;716;p13"/>
          <p:cNvSpPr txBox="1">
            <a:spLocks noGrp="1"/>
          </p:cNvSpPr>
          <p:nvPr>
            <p:ph type="subTitle" idx="1"/>
          </p:nvPr>
        </p:nvSpPr>
        <p:spPr>
          <a:xfrm>
            <a:off x="3303689" y="3273911"/>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67773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18" name="Google Shape;718;p13"/>
          <p:cNvSpPr txBox="1">
            <a:spLocks noGrp="1"/>
          </p:cNvSpPr>
          <p:nvPr>
            <p:ph type="title" idx="4"/>
          </p:nvPr>
        </p:nvSpPr>
        <p:spPr>
          <a:xfrm>
            <a:off x="10036311" y="2464756"/>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9" name="Google Shape;719;p13"/>
          <p:cNvSpPr txBox="1">
            <a:spLocks noGrp="1"/>
          </p:cNvSpPr>
          <p:nvPr>
            <p:ph type="subTitle" idx="5"/>
          </p:nvPr>
        </p:nvSpPr>
        <p:spPr>
          <a:xfrm>
            <a:off x="10036311" y="3273904"/>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840344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1" name="Google Shape;721;p13"/>
          <p:cNvSpPr txBox="1">
            <a:spLocks noGrp="1"/>
          </p:cNvSpPr>
          <p:nvPr>
            <p:ph type="title" idx="7"/>
          </p:nvPr>
        </p:nvSpPr>
        <p:spPr>
          <a:xfrm>
            <a:off x="4312066" y="5565019"/>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2" name="Google Shape;722;p13"/>
          <p:cNvSpPr txBox="1">
            <a:spLocks noGrp="1"/>
          </p:cNvSpPr>
          <p:nvPr>
            <p:ph type="subTitle" idx="8"/>
          </p:nvPr>
        </p:nvSpPr>
        <p:spPr>
          <a:xfrm>
            <a:off x="4312045" y="6374133"/>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68608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4" name="Google Shape;724;p13"/>
          <p:cNvSpPr txBox="1">
            <a:spLocks noGrp="1"/>
          </p:cNvSpPr>
          <p:nvPr>
            <p:ph type="title" idx="13"/>
          </p:nvPr>
        </p:nvSpPr>
        <p:spPr>
          <a:xfrm>
            <a:off x="11044667" y="5564978"/>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5" name="Google Shape;725;p13"/>
          <p:cNvSpPr txBox="1">
            <a:spLocks noGrp="1"/>
          </p:cNvSpPr>
          <p:nvPr>
            <p:ph type="subTitle" idx="14"/>
          </p:nvPr>
        </p:nvSpPr>
        <p:spPr>
          <a:xfrm>
            <a:off x="11044667" y="6374126"/>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941179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grpSp>
        <p:nvGrpSpPr>
          <p:cNvPr id="727" name="Google Shape;727;p13"/>
          <p:cNvGrpSpPr/>
          <p:nvPr/>
        </p:nvGrpSpPr>
        <p:grpSpPr>
          <a:xfrm rot="-2390044">
            <a:off x="-434787" y="7342445"/>
            <a:ext cx="1955612" cy="184093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398444" y="8134296"/>
            <a:ext cx="2969264" cy="2795148"/>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14235384" y="-395274"/>
            <a:ext cx="1684695" cy="3053506"/>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434784" y="-244294"/>
            <a:ext cx="1955616" cy="1840940"/>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14609428" y="-1171717"/>
            <a:ext cx="2541449" cy="4606368"/>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4363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487462" y="-11126"/>
            <a:ext cx="2060958" cy="1940105"/>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15240838" y="6717258"/>
            <a:ext cx="1411575" cy="1328802"/>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14651214" y="7542315"/>
            <a:ext cx="1955637" cy="1840962"/>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02883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1267867" y="5271156"/>
            <a:ext cx="8234667"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556"/>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861" name="Google Shape;861;p15"/>
          <p:cNvSpPr txBox="1">
            <a:spLocks noGrp="1"/>
          </p:cNvSpPr>
          <p:nvPr>
            <p:ph type="subTitle" idx="1"/>
          </p:nvPr>
        </p:nvSpPr>
        <p:spPr>
          <a:xfrm>
            <a:off x="1267733" y="2418978"/>
            <a:ext cx="8234667" cy="26282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445"/>
            </a:lvl1pPr>
            <a:lvl2pPr lvl="1" algn="ctr" rtl="0">
              <a:lnSpc>
                <a:spcPct val="100000"/>
              </a:lnSpc>
              <a:spcBef>
                <a:spcPts val="0"/>
              </a:spcBef>
              <a:spcAft>
                <a:spcPts val="0"/>
              </a:spcAft>
              <a:buSzPts val="3000"/>
              <a:buNone/>
              <a:defRPr sz="5333"/>
            </a:lvl2pPr>
            <a:lvl3pPr lvl="2" algn="ctr" rtl="0">
              <a:lnSpc>
                <a:spcPct val="100000"/>
              </a:lnSpc>
              <a:spcBef>
                <a:spcPts val="0"/>
              </a:spcBef>
              <a:spcAft>
                <a:spcPts val="0"/>
              </a:spcAft>
              <a:buSzPts val="3000"/>
              <a:buNone/>
              <a:defRPr sz="5333"/>
            </a:lvl3pPr>
            <a:lvl4pPr lvl="3" algn="ctr" rtl="0">
              <a:lnSpc>
                <a:spcPct val="100000"/>
              </a:lnSpc>
              <a:spcBef>
                <a:spcPts val="0"/>
              </a:spcBef>
              <a:spcAft>
                <a:spcPts val="0"/>
              </a:spcAft>
              <a:buSzPts val="3000"/>
              <a:buNone/>
              <a:defRPr sz="5333"/>
            </a:lvl4pPr>
            <a:lvl5pPr lvl="4" algn="ctr" rtl="0">
              <a:lnSpc>
                <a:spcPct val="100000"/>
              </a:lnSpc>
              <a:spcBef>
                <a:spcPts val="0"/>
              </a:spcBef>
              <a:spcAft>
                <a:spcPts val="0"/>
              </a:spcAft>
              <a:buSzPts val="3000"/>
              <a:buNone/>
              <a:defRPr sz="5333"/>
            </a:lvl5pPr>
            <a:lvl6pPr lvl="5" algn="ctr" rtl="0">
              <a:lnSpc>
                <a:spcPct val="100000"/>
              </a:lnSpc>
              <a:spcBef>
                <a:spcPts val="0"/>
              </a:spcBef>
              <a:spcAft>
                <a:spcPts val="0"/>
              </a:spcAft>
              <a:buSzPts val="3000"/>
              <a:buNone/>
              <a:defRPr sz="5333"/>
            </a:lvl6pPr>
            <a:lvl7pPr lvl="6" algn="ctr" rtl="0">
              <a:lnSpc>
                <a:spcPct val="100000"/>
              </a:lnSpc>
              <a:spcBef>
                <a:spcPts val="0"/>
              </a:spcBef>
              <a:spcAft>
                <a:spcPts val="0"/>
              </a:spcAft>
              <a:buSzPts val="3000"/>
              <a:buNone/>
              <a:defRPr sz="5333"/>
            </a:lvl7pPr>
            <a:lvl8pPr lvl="7" algn="ctr" rtl="0">
              <a:lnSpc>
                <a:spcPct val="100000"/>
              </a:lnSpc>
              <a:spcBef>
                <a:spcPts val="0"/>
              </a:spcBef>
              <a:spcAft>
                <a:spcPts val="0"/>
              </a:spcAft>
              <a:buSzPts val="3000"/>
              <a:buNone/>
              <a:defRPr sz="5333"/>
            </a:lvl8pPr>
            <a:lvl9pPr lvl="8" algn="ctr" rtl="0">
              <a:lnSpc>
                <a:spcPct val="100000"/>
              </a:lnSpc>
              <a:spcBef>
                <a:spcPts val="0"/>
              </a:spcBef>
              <a:spcAft>
                <a:spcPts val="0"/>
              </a:spcAft>
              <a:buSzPts val="3000"/>
              <a:buNone/>
              <a:defRPr sz="5333"/>
            </a:lvl9pPr>
          </a:lstStyle>
          <a:p>
            <a:endParaRPr/>
          </a:p>
        </p:txBody>
      </p:sp>
      <p:grpSp>
        <p:nvGrpSpPr>
          <p:cNvPr id="862" name="Google Shape;862;p15"/>
          <p:cNvGrpSpPr/>
          <p:nvPr/>
        </p:nvGrpSpPr>
        <p:grpSpPr>
          <a:xfrm rot="-2390044">
            <a:off x="-434787" y="7342445"/>
            <a:ext cx="1955612" cy="184093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398444" y="7381852"/>
            <a:ext cx="2969264" cy="2795148"/>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13945000" y="6689724"/>
            <a:ext cx="3159330" cy="3146380"/>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487462" y="-11126"/>
            <a:ext cx="2060958" cy="1940105"/>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14785415" y="5131573"/>
            <a:ext cx="1684690" cy="3053497"/>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10154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1509556" y="2785867"/>
            <a:ext cx="6588800" cy="1786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1509556" y="4572000"/>
            <a:ext cx="6588800" cy="1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434787" y="7342445"/>
            <a:ext cx="1955612" cy="184093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398444" y="7381852"/>
            <a:ext cx="2969264" cy="2795148"/>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14200067" y="7327368"/>
            <a:ext cx="3159330" cy="3146380"/>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487462" y="-11126"/>
            <a:ext cx="2060958" cy="1940105"/>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15040482" y="5412151"/>
            <a:ext cx="1684690" cy="3053497"/>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734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972551"/>
      </p:ext>
    </p:extLst>
  </p:cSld>
  <p:clrMapOvr>
    <a:masterClrMapping/>
  </p:clrMapOvr>
  <p:transition spd="slow" advClick="0" advTm="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8514134" y="791156"/>
            <a:ext cx="6474133"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8514134" y="1989511"/>
            <a:ext cx="6474133" cy="6195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434787" y="7342445"/>
            <a:ext cx="1955612" cy="184093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398168" y="8237057"/>
            <a:ext cx="2060958" cy="1940105"/>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15155340" y="-395274"/>
            <a:ext cx="1684695" cy="3053506"/>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89227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825955"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rgbClr val="434343"/>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8345778"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chemeClr val="dk1"/>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34783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1475022"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88" name="Google Shape;1088;p19"/>
          <p:cNvSpPr txBox="1">
            <a:spLocks noGrp="1"/>
          </p:cNvSpPr>
          <p:nvPr>
            <p:ph type="subTitle" idx="1"/>
          </p:nvPr>
        </p:nvSpPr>
        <p:spPr>
          <a:xfrm>
            <a:off x="1475067"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6002533"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0" name="Google Shape;1090;p19"/>
          <p:cNvSpPr txBox="1">
            <a:spLocks noGrp="1"/>
          </p:cNvSpPr>
          <p:nvPr>
            <p:ph type="subTitle" idx="4"/>
          </p:nvPr>
        </p:nvSpPr>
        <p:spPr>
          <a:xfrm>
            <a:off x="6002533"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10530044"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2" name="Google Shape;1092;p19"/>
          <p:cNvSpPr txBox="1">
            <a:spLocks noGrp="1"/>
          </p:cNvSpPr>
          <p:nvPr>
            <p:ph type="subTitle" idx="6"/>
          </p:nvPr>
        </p:nvSpPr>
        <p:spPr>
          <a:xfrm>
            <a:off x="10530044"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487462" y="-11126"/>
            <a:ext cx="2060958" cy="1940105"/>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15240838" y="6717258"/>
            <a:ext cx="1411575" cy="1328802"/>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14651214" y="7542315"/>
            <a:ext cx="1955637" cy="1840962"/>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13505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7341689"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0" name="Google Shape;1150;p20"/>
          <p:cNvSpPr txBox="1">
            <a:spLocks noGrp="1"/>
          </p:cNvSpPr>
          <p:nvPr>
            <p:ph type="subTitle" idx="1"/>
          </p:nvPr>
        </p:nvSpPr>
        <p:spPr>
          <a:xfrm>
            <a:off x="7341689"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11459207"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2" name="Google Shape;1152;p20"/>
          <p:cNvSpPr txBox="1">
            <a:spLocks noGrp="1"/>
          </p:cNvSpPr>
          <p:nvPr>
            <p:ph type="subTitle" idx="4"/>
          </p:nvPr>
        </p:nvSpPr>
        <p:spPr>
          <a:xfrm>
            <a:off x="11459207"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7341689"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4" name="Google Shape;1154;p20"/>
          <p:cNvSpPr txBox="1">
            <a:spLocks noGrp="1"/>
          </p:cNvSpPr>
          <p:nvPr>
            <p:ph type="subTitle" idx="6"/>
          </p:nvPr>
        </p:nvSpPr>
        <p:spPr>
          <a:xfrm>
            <a:off x="7341689"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11459207"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6" name="Google Shape;1156;p20"/>
          <p:cNvSpPr txBox="1">
            <a:spLocks noGrp="1"/>
          </p:cNvSpPr>
          <p:nvPr>
            <p:ph type="subTitle" idx="8"/>
          </p:nvPr>
        </p:nvSpPr>
        <p:spPr>
          <a:xfrm>
            <a:off x="11459207"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14651214" y="7542315"/>
            <a:ext cx="1955637" cy="1840962"/>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487462" y="-11126"/>
            <a:ext cx="2060958" cy="1940105"/>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15240838" y="6717258"/>
            <a:ext cx="1411575" cy="1328802"/>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20424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957644"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4" name="Google Shape;1214;p21"/>
          <p:cNvSpPr txBox="1">
            <a:spLocks noGrp="1"/>
          </p:cNvSpPr>
          <p:nvPr>
            <p:ph type="subTitle" idx="1"/>
          </p:nvPr>
        </p:nvSpPr>
        <p:spPr>
          <a:xfrm>
            <a:off x="1957644"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6365173"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6" name="Google Shape;1216;p21"/>
          <p:cNvSpPr txBox="1">
            <a:spLocks noGrp="1"/>
          </p:cNvSpPr>
          <p:nvPr>
            <p:ph type="subTitle" idx="4"/>
          </p:nvPr>
        </p:nvSpPr>
        <p:spPr>
          <a:xfrm>
            <a:off x="6360018"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957644" y="6615245"/>
            <a:ext cx="3530667" cy="65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8" name="Google Shape;1218;p21"/>
          <p:cNvSpPr txBox="1">
            <a:spLocks noGrp="1"/>
          </p:cNvSpPr>
          <p:nvPr>
            <p:ph type="subTitle" idx="6"/>
          </p:nvPr>
        </p:nvSpPr>
        <p:spPr>
          <a:xfrm>
            <a:off x="1957644" y="7330512"/>
            <a:ext cx="3530667" cy="845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6359973" y="6624379"/>
            <a:ext cx="3530667" cy="6618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0" name="Google Shape;1220;p21"/>
          <p:cNvSpPr txBox="1">
            <a:spLocks noGrp="1"/>
          </p:cNvSpPr>
          <p:nvPr>
            <p:ph type="subTitle" idx="8"/>
          </p:nvPr>
        </p:nvSpPr>
        <p:spPr>
          <a:xfrm>
            <a:off x="6360062" y="7334918"/>
            <a:ext cx="3530667" cy="8501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10767511"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2" name="Google Shape;1222;p21"/>
          <p:cNvSpPr txBox="1">
            <a:spLocks noGrp="1"/>
          </p:cNvSpPr>
          <p:nvPr>
            <p:ph type="subTitle" idx="13"/>
          </p:nvPr>
        </p:nvSpPr>
        <p:spPr>
          <a:xfrm>
            <a:off x="10767515"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10762444" y="6627934"/>
            <a:ext cx="3530667" cy="670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4" name="Google Shape;1224;p21"/>
          <p:cNvSpPr txBox="1">
            <a:spLocks noGrp="1"/>
          </p:cNvSpPr>
          <p:nvPr>
            <p:ph type="subTitle" idx="15"/>
          </p:nvPr>
        </p:nvSpPr>
        <p:spPr>
          <a:xfrm>
            <a:off x="10762448" y="7321733"/>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434787" y="7342445"/>
            <a:ext cx="1955612" cy="184093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398168" y="8237057"/>
            <a:ext cx="2060958" cy="1940105"/>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15155340" y="-395274"/>
            <a:ext cx="1684695" cy="3053506"/>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487251" y="-657769"/>
            <a:ext cx="2060926" cy="1940075"/>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14731836" y="5765658"/>
            <a:ext cx="2296626" cy="2161954"/>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14651214" y="7542315"/>
            <a:ext cx="1955637" cy="1840962"/>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8861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28" name="Google Shape;1328;p22"/>
          <p:cNvSpPr txBox="1">
            <a:spLocks noGrp="1"/>
          </p:cNvSpPr>
          <p:nvPr>
            <p:ph type="subTitle" idx="1"/>
          </p:nvPr>
        </p:nvSpPr>
        <p:spPr>
          <a:xfrm>
            <a:off x="3953067" y="2558445"/>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0" name="Google Shape;1330;p22"/>
          <p:cNvSpPr txBox="1">
            <a:spLocks noGrp="1"/>
          </p:cNvSpPr>
          <p:nvPr>
            <p:ph type="subTitle" idx="3"/>
          </p:nvPr>
        </p:nvSpPr>
        <p:spPr>
          <a:xfrm>
            <a:off x="3953067" y="490479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2" name="Google Shape;1332;p22"/>
          <p:cNvSpPr txBox="1">
            <a:spLocks noGrp="1"/>
          </p:cNvSpPr>
          <p:nvPr>
            <p:ph type="subTitle" idx="5"/>
          </p:nvPr>
        </p:nvSpPr>
        <p:spPr>
          <a:xfrm>
            <a:off x="3953067" y="725114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877005" y="3727604"/>
            <a:ext cx="3305623" cy="5991431"/>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528267" y="4128911"/>
            <a:ext cx="2191150" cy="3971454"/>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13416793" y="-308754"/>
            <a:ext cx="2191090" cy="3971346"/>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13875670" y="-1553593"/>
            <a:ext cx="3305623" cy="5991431"/>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2989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945734" y="1394956"/>
            <a:ext cx="6106133"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888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933467" y="3141934"/>
            <a:ext cx="6106133" cy="25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945734" y="5779890"/>
            <a:ext cx="5333333" cy="1094400"/>
          </a:xfrm>
          <a:prstGeom prst="rect">
            <a:avLst/>
          </a:prstGeom>
          <a:noFill/>
          <a:ln>
            <a:noFill/>
          </a:ln>
        </p:spPr>
        <p:txBody>
          <a:bodyPr spcFirstLastPara="1" wrap="square" lIns="162533" tIns="162533" rIns="162533" bIns="162533" anchor="b" anchorCtr="0">
            <a:noAutofit/>
          </a:bodyPr>
          <a:lstStyle/>
          <a:p>
            <a:pPr marL="0" marR="0" lvl="0" indent="0" algn="l" defTabSz="1625620" rtl="0" eaLnBrk="1" fontAlgn="auto" latinLnBrk="0" hangingPunct="1">
              <a:lnSpc>
                <a:spcPct val="100000"/>
              </a:lnSpc>
              <a:spcBef>
                <a:spcPts val="533"/>
              </a:spcBef>
              <a:spcAft>
                <a:spcPts val="0"/>
              </a:spcAft>
              <a:buClr>
                <a:srgbClr val="000000"/>
              </a:buClr>
              <a:buSzTx/>
              <a:buFont typeface="Arial"/>
              <a:buNone/>
              <a:tabLst/>
              <a:defRPr/>
            </a:pP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kumimoji="0" lang="en" sz="1778"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kumimoji="0" sz="1778"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434787" y="7342445"/>
            <a:ext cx="1955612" cy="184093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398168" y="8237057"/>
            <a:ext cx="2060958" cy="1940105"/>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15155340" y="-395274"/>
            <a:ext cx="1684695" cy="3053506"/>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487251" y="-657769"/>
            <a:ext cx="2060926" cy="1940075"/>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14731836" y="5765658"/>
            <a:ext cx="2296626" cy="2161954"/>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14651214" y="7542315"/>
            <a:ext cx="1955637" cy="1840962"/>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67420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114500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877005" y="3727604"/>
            <a:ext cx="3305623" cy="5991431"/>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528267" y="4128911"/>
            <a:ext cx="2191150" cy="3971454"/>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13416793" y="-308754"/>
            <a:ext cx="2191090" cy="3971346"/>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13875670" y="-1553593"/>
            <a:ext cx="3305623" cy="5991431"/>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646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95AE1-8644-A2C0-D777-2AEC0343E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F26BD-960C-74EE-CE4B-1E9FD0EEDB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EED27-40C3-8BF2-8DAC-825757F0C2EC}"/>
              </a:ext>
            </a:extLst>
          </p:cNvPr>
          <p:cNvSpPr>
            <a:spLocks noGrp="1"/>
          </p:cNvSpPr>
          <p:nvPr>
            <p:ph type="dt" idx="10"/>
          </p:nvPr>
        </p:nvSpPr>
        <p:spPr/>
        <p:txBody>
          <a:bodyPr/>
          <a:lstStyle>
            <a:lvl1pPr>
              <a:defRPr/>
            </a:lvl1pPr>
          </a:lstStyle>
          <a:p>
            <a:r>
              <a:rPr lang="en-US" altLang="en-US"/>
              <a:t>Trường THCS Trường Chinh</a:t>
            </a:r>
          </a:p>
        </p:txBody>
      </p:sp>
      <p:sp>
        <p:nvSpPr>
          <p:cNvPr id="5" name="Slide Number Placeholder 4">
            <a:extLst>
              <a:ext uri="{FF2B5EF4-FFF2-40B4-BE49-F238E27FC236}">
                <a16:creationId xmlns:a16="http://schemas.microsoft.com/office/drawing/2014/main" id="{222E335E-7EA8-9AE1-8D12-8A263294B97D}"/>
              </a:ext>
            </a:extLst>
          </p:cNvPr>
          <p:cNvSpPr>
            <a:spLocks noGrp="1"/>
          </p:cNvSpPr>
          <p:nvPr>
            <p:ph type="sldNum" idx="11"/>
          </p:nvPr>
        </p:nvSpPr>
        <p:spPr/>
        <p:txBody>
          <a:bodyPr/>
          <a:lstStyle>
            <a:lvl1pPr>
              <a:defRPr/>
            </a:lvl1pPr>
          </a:lstStyle>
          <a:p>
            <a:fld id="{7FF31733-41CE-40F9-AA38-22822AC52DC9}" type="slidenum">
              <a:rPr lang="vi-VN" altLang="en-US"/>
              <a:pPr/>
              <a:t>‹#›</a:t>
            </a:fld>
            <a:endParaRPr lang="vi-VN" altLang="en-US"/>
          </a:p>
        </p:txBody>
      </p:sp>
      <p:sp>
        <p:nvSpPr>
          <p:cNvPr id="6" name="Footer Placeholder 5">
            <a:extLst>
              <a:ext uri="{FF2B5EF4-FFF2-40B4-BE49-F238E27FC236}">
                <a16:creationId xmlns:a16="http://schemas.microsoft.com/office/drawing/2014/main" id="{D4A70FFC-20F1-422E-CDD2-9958C6534613}"/>
              </a:ext>
            </a:extLst>
          </p:cNvPr>
          <p:cNvSpPr>
            <a:spLocks noGrp="1"/>
          </p:cNvSpPr>
          <p:nvPr>
            <p:ph type="ftr" idx="12"/>
          </p:nvPr>
        </p:nvSpPr>
        <p:spPr/>
        <p:txBody>
          <a:bodyPr/>
          <a:lstStyle>
            <a:lvl1pPr>
              <a:defRPr/>
            </a:lvl1pPr>
          </a:lstStyle>
          <a:p>
            <a:r>
              <a:rPr lang="en-US" altLang="en-US"/>
              <a:t>GV: Võ Thị Việt Hoa</a:t>
            </a:r>
          </a:p>
        </p:txBody>
      </p:sp>
    </p:spTree>
    <p:extLst>
      <p:ext uri="{BB962C8B-B14F-4D97-AF65-F5344CB8AC3E}">
        <p14:creationId xmlns:p14="http://schemas.microsoft.com/office/powerpoint/2010/main" val="153840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73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2.jp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5.jp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6.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51" r:id="rId5"/>
    <p:sldLayoutId id="2147483752" r:id="rId6"/>
    <p:sldLayoutId id="2147483753"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2/11/2025</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2/11/2025</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2/11/2025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696824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7734" y="791156"/>
            <a:ext cx="137205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1267734" y="2048844"/>
            <a:ext cx="137205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42922904"/>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5.xml"/><Relationship Id="rId1" Type="http://schemas.openxmlformats.org/officeDocument/2006/relationships/audio" Target="file:///C:\Phanthu\Nam%20quoc%20son%20ha%202.wav"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3.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15.xml"/><Relationship Id="rId12" Type="http://schemas.openxmlformats.org/officeDocument/2006/relationships/image" Target="../media/image43.png"/><Relationship Id="rId17" Type="http://schemas.openxmlformats.org/officeDocument/2006/relationships/image" Target="../media/image46.jpeg"/><Relationship Id="rId2" Type="http://schemas.openxmlformats.org/officeDocument/2006/relationships/image" Target="../media/image38.png"/><Relationship Id="rId16" Type="http://schemas.openxmlformats.org/officeDocument/2006/relationships/slide" Target="slide11.xml"/><Relationship Id="rId1" Type="http://schemas.openxmlformats.org/officeDocument/2006/relationships/slideLayout" Target="../slideLayouts/slideLayout23.xml"/><Relationship Id="rId6" Type="http://schemas.openxmlformats.org/officeDocument/2006/relationships/image" Target="../media/image40.jpeg"/><Relationship Id="rId11" Type="http://schemas.openxmlformats.org/officeDocument/2006/relationships/image" Target="../media/image35.png"/><Relationship Id="rId5" Type="http://schemas.openxmlformats.org/officeDocument/2006/relationships/slide" Target="slide6.xml"/><Relationship Id="rId15" Type="http://schemas.openxmlformats.org/officeDocument/2006/relationships/image" Target="../media/image45.png"/><Relationship Id="rId10" Type="http://schemas.openxmlformats.org/officeDocument/2006/relationships/image" Target="../media/image42.jpeg"/><Relationship Id="rId4" Type="http://schemas.openxmlformats.org/officeDocument/2006/relationships/image" Target="../media/image39.jpeg"/><Relationship Id="rId9" Type="http://schemas.openxmlformats.org/officeDocument/2006/relationships/slide" Target="slide19.xml"/><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1600" y="2209800"/>
            <a:ext cx="12039600" cy="1154162"/>
          </a:xfrm>
          <a:prstGeom prst="rect">
            <a:avLst/>
          </a:prstGeom>
          <a:noFill/>
        </p:spPr>
        <p:txBody>
          <a:bodyPr wrap="square" lIns="0" tIns="0" rIns="0" rtlCol="0">
            <a:spAutoFit/>
          </a:bodyPr>
          <a:lstStyle/>
          <a:p>
            <a:pPr algn="ctr">
              <a:tabLst/>
            </a:pPr>
            <a:r>
              <a:rPr lang="en-US" altLang="zh-CN" sz="3600" dirty="0">
                <a:solidFill>
                  <a:srgbClr val="0070C0"/>
                </a:solidFill>
                <a:latin typeface="SVN-Blenda Script" panose="02000804000000020003" pitchFamily="2" charset="0"/>
                <a:ea typeface="Kingthings Foundation" charset="0"/>
                <a:cs typeface="Kingthings Foundation" charset="0"/>
              </a:rPr>
              <a:t>TIẾT 32,33 </a:t>
            </a:r>
            <a:r>
              <a:rPr lang="en-US" altLang="zh-CN" sz="3600" dirty="0" err="1">
                <a:solidFill>
                  <a:srgbClr val="0070C0"/>
                </a:solidFill>
                <a:latin typeface="SVN-Blenda Script" panose="02000804000000020003" pitchFamily="2" charset="0"/>
                <a:ea typeface="Kingthings Foundation" charset="0"/>
                <a:cs typeface="Kingthings Foundation" charset="0"/>
              </a:rPr>
              <a:t>Bài</a:t>
            </a:r>
            <a:r>
              <a:rPr lang="en-US" altLang="zh-CN" sz="3600" dirty="0">
                <a:solidFill>
                  <a:srgbClr val="0070C0"/>
                </a:solidFill>
                <a:latin typeface="SVN-Blenda Script" panose="02000804000000020003" pitchFamily="2" charset="0"/>
                <a:ea typeface="Kingthings Foundation" charset="0"/>
                <a:cs typeface="Kingthings Foundation" charset="0"/>
              </a:rPr>
              <a:t> 12: </a:t>
            </a:r>
            <a:r>
              <a:rPr lang="en-US" altLang="zh-CN" sz="3600" dirty="0" err="1">
                <a:solidFill>
                  <a:srgbClr val="0070C0"/>
                </a:solidFill>
                <a:latin typeface="SVN-Blenda Script" panose="02000804000000020003" pitchFamily="2" charset="0"/>
                <a:ea typeface="Kingthings Foundation" charset="0"/>
                <a:cs typeface="Kingthings Foundation" charset="0"/>
              </a:rPr>
              <a:t>Quá</a:t>
            </a:r>
            <a:r>
              <a:rPr lang="en-US" altLang="zh-CN" sz="3600" dirty="0">
                <a:solidFill>
                  <a:srgbClr val="0070C0"/>
                </a:solidFill>
                <a:latin typeface="SVN-Blenda Script" panose="02000804000000020003" pitchFamily="2" charset="0"/>
                <a:ea typeface="Kingthings Foundation" charset="0"/>
                <a:cs typeface="Kingthings Foundation" charset="0"/>
              </a:rPr>
              <a:t> </a:t>
            </a:r>
            <a:r>
              <a:rPr lang="en-US" altLang="zh-CN" sz="3600" dirty="0" err="1">
                <a:solidFill>
                  <a:srgbClr val="0070C0"/>
                </a:solidFill>
                <a:latin typeface="SVN-Blenda Script" panose="02000804000000020003" pitchFamily="2" charset="0"/>
                <a:ea typeface="Kingthings Foundation" charset="0"/>
                <a:cs typeface="Kingthings Foundation" charset="0"/>
              </a:rPr>
              <a:t>trình</a:t>
            </a:r>
            <a:r>
              <a:rPr lang="en-US" altLang="zh-CN" sz="3600" dirty="0">
                <a:solidFill>
                  <a:srgbClr val="0070C0"/>
                </a:solidFill>
                <a:latin typeface="SVN-Blenda Script" panose="02000804000000020003" pitchFamily="2" charset="0"/>
                <a:ea typeface="Kingthings Foundation" charset="0"/>
                <a:cs typeface="Kingthings Foundation" charset="0"/>
              </a:rPr>
              <a:t> </a:t>
            </a:r>
            <a:r>
              <a:rPr lang="en-US" altLang="zh-CN" sz="3600" dirty="0" err="1">
                <a:solidFill>
                  <a:srgbClr val="0070C0"/>
                </a:solidFill>
                <a:latin typeface="SVN-Blenda Script" panose="02000804000000020003" pitchFamily="2" charset="0"/>
                <a:ea typeface="Kingthings Foundation" charset="0"/>
                <a:cs typeface="Kingthings Foundation" charset="0"/>
              </a:rPr>
              <a:t>kháng</a:t>
            </a:r>
            <a:r>
              <a:rPr lang="en-US" altLang="zh-CN" sz="3600" dirty="0">
                <a:solidFill>
                  <a:srgbClr val="0070C0"/>
                </a:solidFill>
                <a:latin typeface="SVN-Blenda Script" panose="02000804000000020003" pitchFamily="2" charset="0"/>
                <a:ea typeface="Kingthings Foundation" charset="0"/>
                <a:cs typeface="Kingthings Foundation" charset="0"/>
              </a:rPr>
              <a:t> </a:t>
            </a:r>
            <a:r>
              <a:rPr lang="en-US" altLang="zh-CN" sz="3600" dirty="0" err="1">
                <a:solidFill>
                  <a:srgbClr val="0070C0"/>
                </a:solidFill>
                <a:latin typeface="SVN-Blenda Script" panose="02000804000000020003" pitchFamily="2" charset="0"/>
                <a:ea typeface="Kingthings Foundation" charset="0"/>
                <a:cs typeface="Kingthings Foundation" charset="0"/>
              </a:rPr>
              <a:t>chiến</a:t>
            </a:r>
            <a:r>
              <a:rPr lang="en-US" altLang="zh-CN" sz="3600" dirty="0">
                <a:solidFill>
                  <a:srgbClr val="0070C0"/>
                </a:solidFill>
                <a:latin typeface="SVN-Blenda Script" panose="02000804000000020003" pitchFamily="2" charset="0"/>
                <a:ea typeface="Kingthings Foundation" charset="0"/>
                <a:cs typeface="Kingthings Foundation" charset="0"/>
              </a:rPr>
              <a:t> </a:t>
            </a:r>
            <a:r>
              <a:rPr lang="en-US" altLang="zh-CN" sz="3600" dirty="0" err="1">
                <a:solidFill>
                  <a:srgbClr val="0070C0"/>
                </a:solidFill>
                <a:latin typeface="SVN-Blenda Script" panose="02000804000000020003" pitchFamily="2" charset="0"/>
                <a:ea typeface="Kingthings Foundation" charset="0"/>
                <a:cs typeface="Kingthings Foundation" charset="0"/>
              </a:rPr>
              <a:t>chống</a:t>
            </a:r>
            <a:r>
              <a:rPr lang="en-US" altLang="zh-CN" sz="3600" dirty="0">
                <a:solidFill>
                  <a:srgbClr val="0070C0"/>
                </a:solidFill>
                <a:latin typeface="SVN-Blenda Script" panose="02000804000000020003" pitchFamily="2" charset="0"/>
                <a:ea typeface="Kingthings Foundation" charset="0"/>
                <a:cs typeface="Kingthings Foundation" charset="0"/>
              </a:rPr>
              <a:t> </a:t>
            </a:r>
          </a:p>
          <a:p>
            <a:pPr algn="ctr">
              <a:tabLst/>
            </a:pPr>
            <a:r>
              <a:rPr lang="en-US" altLang="zh-CN" sz="3600" dirty="0" err="1">
                <a:solidFill>
                  <a:srgbClr val="0070C0"/>
                </a:solidFill>
                <a:latin typeface="SVN-Blenda Script" panose="02000804000000020003" pitchFamily="2" charset="0"/>
                <a:ea typeface="Kingthings Foundation" charset="0"/>
                <a:cs typeface="Kingthings Foundation" charset="0"/>
              </a:rPr>
              <a:t>quân</a:t>
            </a:r>
            <a:r>
              <a:rPr lang="en-US" altLang="zh-CN" sz="3600" dirty="0">
                <a:solidFill>
                  <a:srgbClr val="0070C0"/>
                </a:solidFill>
                <a:latin typeface="SVN-Blenda Script" panose="02000804000000020003" pitchFamily="2" charset="0"/>
                <a:ea typeface="Kingthings Foundation" charset="0"/>
                <a:cs typeface="Kingthings Foundation" charset="0"/>
              </a:rPr>
              <a:t> </a:t>
            </a:r>
            <a:r>
              <a:rPr lang="en-US" altLang="zh-CN" sz="3600" dirty="0" err="1">
                <a:solidFill>
                  <a:srgbClr val="0070C0"/>
                </a:solidFill>
                <a:latin typeface="SVN-Blenda Script" panose="02000804000000020003" pitchFamily="2" charset="0"/>
                <a:ea typeface="Kingthings Foundation" charset="0"/>
                <a:cs typeface="Kingthings Foundation" charset="0"/>
              </a:rPr>
              <a:t>xâm</a:t>
            </a:r>
            <a:r>
              <a:rPr lang="en-US" altLang="zh-CN" sz="3600" dirty="0">
                <a:solidFill>
                  <a:srgbClr val="0070C0"/>
                </a:solidFill>
                <a:latin typeface="SVN-Blenda Script" panose="02000804000000020003" pitchFamily="2" charset="0"/>
                <a:ea typeface="Kingthings Foundation" charset="0"/>
                <a:cs typeface="Kingthings Foundation" charset="0"/>
              </a:rPr>
              <a:t> </a:t>
            </a:r>
            <a:r>
              <a:rPr lang="en-US" altLang="zh-CN" sz="3600" dirty="0" err="1">
                <a:solidFill>
                  <a:srgbClr val="0070C0"/>
                </a:solidFill>
                <a:latin typeface="SVN-Blenda Script" panose="02000804000000020003" pitchFamily="2" charset="0"/>
                <a:ea typeface="Kingthings Foundation" charset="0"/>
                <a:cs typeface="Kingthings Foundation" charset="0"/>
              </a:rPr>
              <a:t>lược</a:t>
            </a:r>
            <a:r>
              <a:rPr lang="en-US" altLang="zh-CN" sz="3600" dirty="0">
                <a:solidFill>
                  <a:srgbClr val="0070C0"/>
                </a:solidFill>
                <a:latin typeface="SVN-Blenda Script" panose="02000804000000020003" pitchFamily="2" charset="0"/>
                <a:ea typeface="Kingthings Foundation" charset="0"/>
                <a:cs typeface="Kingthings Foundation" charset="0"/>
              </a:rPr>
              <a:t> </a:t>
            </a:r>
            <a:r>
              <a:rPr lang="en-US" altLang="zh-CN" sz="3600" dirty="0" err="1">
                <a:solidFill>
                  <a:srgbClr val="0070C0"/>
                </a:solidFill>
                <a:latin typeface="SVN-Blenda Script" panose="02000804000000020003" pitchFamily="2" charset="0"/>
                <a:ea typeface="Kingthings Foundation" charset="0"/>
                <a:cs typeface="Kingthings Foundation" charset="0"/>
              </a:rPr>
              <a:t>Tống</a:t>
            </a:r>
            <a:r>
              <a:rPr lang="en-US" altLang="zh-CN" sz="3600" dirty="0">
                <a:solidFill>
                  <a:srgbClr val="0070C0"/>
                </a:solidFill>
                <a:latin typeface="SVN-Blenda Script" panose="02000804000000020003" pitchFamily="2" charset="0"/>
                <a:ea typeface="Kingthings Foundation" charset="0"/>
                <a:cs typeface="Kingthings Foundation" charset="0"/>
              </a:rPr>
              <a:t> (1075-1077</a:t>
            </a:r>
          </a:p>
        </p:txBody>
      </p:sp>
      <p:pic>
        <p:nvPicPr>
          <p:cNvPr id="930" name="Picture 1">
            <a:extLst>
              <a:ext uri="{FF2B5EF4-FFF2-40B4-BE49-F238E27FC236}">
                <a16:creationId xmlns:a16="http://schemas.microsoft.com/office/drawing/2014/main" id="{EFF8BECA-BDA8-D5DC-0A2C-36112F6FF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00" y="3962400"/>
            <a:ext cx="9906000" cy="5181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620975" y="2017396"/>
            <a:ext cx="7286087" cy="7046081"/>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94387" y="3132609"/>
              <a:ext cx="3432756" cy="1985158"/>
            </a:xfrm>
            <a:prstGeom prst="rect">
              <a:avLst/>
            </a:prstGeom>
            <a:noFill/>
          </p:spPr>
          <p:txBody>
            <a:bodyPr wrap="square" lIns="121920" tIns="60960" rIns="121920" bIns="60960">
              <a:spAutoFit/>
            </a:bodyPr>
            <a:lstStyle/>
            <a:p>
              <a:r>
                <a:rPr lang="en-US" sz="4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1075)</a:t>
              </a:r>
              <a:endParaRPr lang="en-VN" sz="2400" dirty="0">
                <a:solidFill>
                  <a:srgbClr val="2E2E2E"/>
                </a:solidFill>
                <a:latin typeface="Times New Roman" panose="02020603050405020304" pitchFamily="18" charset="0"/>
                <a:cs typeface="Times New Roman" panose="02020603050405020304" pitchFamily="18" charset="0"/>
              </a:endParaRPr>
            </a:p>
          </p:txBody>
        </p:sp>
      </p:grpSp>
      <p:sp>
        <p:nvSpPr>
          <p:cNvPr id="780" name="Rectangle 779">
            <a:extLst>
              <a:ext uri="{FF2B5EF4-FFF2-40B4-BE49-F238E27FC236}">
                <a16:creationId xmlns:a16="http://schemas.microsoft.com/office/drawing/2014/main" id="{8C71C84E-B5A1-E54A-86F1-6278642E6135}"/>
              </a:ext>
            </a:extLst>
          </p:cNvPr>
          <p:cNvSpPr/>
          <p:nvPr/>
        </p:nvSpPr>
        <p:spPr>
          <a:xfrm>
            <a:off x="2108556" y="3758233"/>
            <a:ext cx="2015937"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1335858"/>
            <a:ext cx="9372600" cy="7417415"/>
          </a:xfrm>
          <a:prstGeom prst="rect">
            <a:avLst/>
          </a:prstGeom>
          <a:solidFill>
            <a:srgbClr val="1B5B2A"/>
          </a:solidFill>
        </p:spPr>
        <p:txBody>
          <a:bodyPr wrap="square" rtlCol="0">
            <a:spAutoFit/>
          </a:bodyPr>
          <a:lstStyle/>
          <a:p>
            <a:pPr algn="ctr">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Ý</a:t>
            </a:r>
            <a:r>
              <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nghĩa</a:t>
            </a:r>
            <a:r>
              <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571500" indent="-571500" algn="just">
              <a:buFontTx/>
              <a:buChar char="-"/>
              <a:defRPr/>
            </a:pPr>
            <a:r>
              <a:rPr lang="en-US" altLang="en-US" sz="4000" dirty="0" err="1">
                <a:solidFill>
                  <a:schemeClr val="bg1"/>
                </a:solidFill>
                <a:latin typeface="Times New Roman" panose="02020603050405020304" pitchFamily="18" charset="0"/>
                <a:cs typeface="Times New Roman" panose="02020603050405020304" pitchFamily="18" charset="0"/>
              </a:rPr>
              <a:t>Trận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tập</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kích</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này</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đã</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giáng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một</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đòn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phủ</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đầu</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làm</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hoang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mang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quân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Tống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đẩy</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chúng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vào</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thế</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bị</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động</a:t>
            </a:r>
            <a:r>
              <a:rPr lang="en-US" altLang="en-US" sz="4000" dirty="0">
                <a:solidFill>
                  <a:schemeClr val="bg1"/>
                </a:solidFill>
                <a:latin typeface="Times New Roman" panose="02020603050405020304" pitchFamily="18" charset="0"/>
                <a:cs typeface="Times New Roman" panose="02020603050405020304" pitchFamily="18" charset="0"/>
              </a:rPr>
              <a:t>.</a:t>
            </a:r>
          </a:p>
          <a:p>
            <a:pPr marL="571500" indent="-571500" algn="just">
              <a:buFontTx/>
              <a:buChar char="-"/>
              <a:defRPr/>
            </a:pPr>
            <a:r>
              <a:rPr lang="en-US" sz="4000" dirty="0" err="1">
                <a:solidFill>
                  <a:schemeClr val="bg1"/>
                </a:solidFill>
                <a:latin typeface="Times New Roman" panose="02020603050405020304" pitchFamily="18" charset="0"/>
                <a:cs typeface="Times New Roman" panose="02020603050405020304" pitchFamily="18" charset="0"/>
              </a:rPr>
              <a:t>Tạo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nhiều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điều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có</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lợi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đánh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kẻ</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thù</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chúng</a:t>
            </a:r>
            <a:r>
              <a:rPr lang="en-US" sz="4000" dirty="0">
                <a:solidFill>
                  <a:schemeClr val="bg1"/>
                </a:solidFill>
                <a:latin typeface="Times New Roman" panose="02020603050405020304" pitchFamily="18" charset="0"/>
                <a:cs typeface="Times New Roman" panose="02020603050405020304" pitchFamily="18" charset="0"/>
              </a:rPr>
              <a:t> sang </a:t>
            </a:r>
            <a:r>
              <a:rPr lang="en-US" sz="4000" dirty="0" err="1">
                <a:solidFill>
                  <a:schemeClr val="bg1"/>
                </a:solidFill>
                <a:latin typeface="Times New Roman" panose="02020603050405020304" pitchFamily="18" charset="0"/>
                <a:cs typeface="Times New Roman" panose="02020603050405020304" pitchFamily="18" charset="0"/>
              </a:rPr>
              <a:t>xâm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 ta.</a:t>
            </a:r>
          </a:p>
          <a:p>
            <a:pPr marL="571500" indent="-571500" algn="just">
              <a:buFont typeface="Arial" panose="020B0604020202020204" pitchFamily="34" charset="0"/>
              <a:buChar char="•"/>
              <a:defRPr/>
            </a:pPr>
            <a:r>
              <a:rPr lang="en-US" sz="4000" dirty="0" err="1">
                <a:solidFill>
                  <a:schemeClr val="bg1"/>
                </a:solidFill>
                <a:latin typeface="Times New Roman" panose="02020603050405020304" pitchFamily="18" charset="0"/>
                <a:cs typeface="Times New Roman" panose="02020603050405020304" pitchFamily="18" charset="0"/>
              </a:rPr>
              <a:t>Nét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độc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đáo</a:t>
            </a:r>
            <a:r>
              <a:rPr lang="en-US" sz="4000" dirty="0">
                <a:solidFill>
                  <a:schemeClr val="bg1"/>
                </a:solidFill>
                <a:latin typeface="Times New Roman" panose="02020603050405020304" pitchFamily="18" charset="0"/>
                <a:cs typeface="Times New Roman" panose="02020603050405020304" pitchFamily="18" charset="0"/>
              </a:rPr>
              <a:t>:</a:t>
            </a:r>
          </a:p>
          <a:p>
            <a:pPr>
              <a:defRPr/>
            </a:pPr>
            <a:r>
              <a:rPr lang="en-US" sz="4000" dirty="0">
                <a:solidFill>
                  <a:schemeClr val="bg1"/>
                </a:solidFill>
                <a:latin typeface="Times New Roman" panose="02020603050405020304" pitchFamily="18" charset="0"/>
                <a:cs typeface="Times New Roman" panose="02020603050405020304" pitchFamily="18" charset="0"/>
              </a:rPr>
              <a:t>- Ta </a:t>
            </a:r>
            <a:r>
              <a:rPr lang="en-US" sz="4000" dirty="0" err="1">
                <a:solidFill>
                  <a:schemeClr val="bg1"/>
                </a:solidFill>
                <a:latin typeface="Times New Roman" panose="02020603050405020304" pitchFamily="18" charset="0"/>
                <a:cs typeface="Times New Roman" panose="02020603050405020304" pitchFamily="18" charset="0"/>
              </a:rPr>
              <a:t>chỉ</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tấn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căn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cứ</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quân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lương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thảo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Tống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chuẩn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bị</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cuộc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tấn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xâm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 ta.</a:t>
            </a:r>
            <a:br>
              <a:rPr lang="en-US" sz="4000" dirty="0">
                <a:solidFill>
                  <a:schemeClr val="bg1"/>
                </a:solidFill>
                <a:latin typeface="Times New Roman" panose="02020603050405020304" pitchFamily="18" charset="0"/>
                <a:cs typeface="Times New Roman" panose="02020603050405020304" pitchFamily="18" charset="0"/>
              </a:rPr>
            </a:br>
            <a:r>
              <a:rPr lang="en-US" sz="4000" dirty="0">
                <a:solidFill>
                  <a:schemeClr val="bg1"/>
                </a:solidFill>
                <a:latin typeface="Times New Roman" panose="02020603050405020304" pitchFamily="18" charset="0"/>
                <a:cs typeface="Times New Roman" panose="02020603050405020304" pitchFamily="18" charset="0"/>
              </a:rPr>
              <a:t>-  Sau </a:t>
            </a:r>
            <a:r>
              <a:rPr lang="en-US" sz="4000" dirty="0" err="1">
                <a:solidFill>
                  <a:schemeClr val="bg1"/>
                </a:solidFill>
                <a:latin typeface="Times New Roman" panose="02020603050405020304" pitchFamily="18" charset="0"/>
                <a:cs typeface="Times New Roman" panose="02020603050405020304" pitchFamily="18" charset="0"/>
              </a:rPr>
              <a:t>khi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thực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mục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đích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quân</a:t>
            </a:r>
            <a:r>
              <a:rPr lang="en-US" sz="4000" dirty="0">
                <a:solidFill>
                  <a:schemeClr val="bg1"/>
                </a:solidFill>
                <a:latin typeface="Times New Roman" panose="02020603050405020304" pitchFamily="18" charset="0"/>
                <a:cs typeface="Times New Roman" panose="02020603050405020304" pitchFamily="18" charset="0"/>
              </a:rPr>
              <a:t> ta </a:t>
            </a:r>
            <a:r>
              <a:rPr lang="en-US" sz="4000" dirty="0" err="1">
                <a:solidFill>
                  <a:schemeClr val="bg1"/>
                </a:solidFill>
                <a:latin typeface="Times New Roman" panose="02020603050405020304" pitchFamily="18" charset="0"/>
                <a:cs typeface="Times New Roman" panose="02020603050405020304" pitchFamily="18" charset="0"/>
              </a:rPr>
              <a:t>nhanh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chóng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rút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về</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6F14B61B-072C-FA4B-8F72-8FA45B041C4B}"/>
              </a:ext>
            </a:extLst>
          </p:cNvPr>
          <p:cNvSpPr/>
          <p:nvPr/>
        </p:nvSpPr>
        <p:spPr>
          <a:xfrm>
            <a:off x="706965" y="80523"/>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spTree>
    <p:extLst>
      <p:ext uri="{BB962C8B-B14F-4D97-AF65-F5344CB8AC3E}">
        <p14:creationId xmlns:p14="http://schemas.microsoft.com/office/powerpoint/2010/main" val="993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764D7F-E9E5-C444-BC0D-A58E3FC041A0}"/>
              </a:ext>
            </a:extLst>
          </p:cNvPr>
          <p:cNvGrpSpPr/>
          <p:nvPr/>
        </p:nvGrpSpPr>
        <p:grpSpPr>
          <a:xfrm>
            <a:off x="-127162" y="169461"/>
            <a:ext cx="16138072" cy="1612900"/>
            <a:chOff x="-127162" y="169461"/>
            <a:chExt cx="16138072"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a:extLst>
              <a:ext uri="{FF2B5EF4-FFF2-40B4-BE49-F238E27FC236}">
                <a16:creationId xmlns:a16="http://schemas.microsoft.com/office/drawing/2014/main" id="{66D32B8E-AAC6-AB40-AB34-744562A39CC5}"/>
              </a:ext>
            </a:extLst>
          </p:cNvPr>
          <p:cNvSpPr txBox="1"/>
          <p:nvPr/>
        </p:nvSpPr>
        <p:spPr>
          <a:xfrm>
            <a:off x="127000" y="1952199"/>
            <a:ext cx="896675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cs typeface="Times New Roman" panose="02020603050405020304" pitchFamily="18" charset="0"/>
              </a:rPr>
              <a:t>Chuẩn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endParaRPr lang="en-VN" sz="4800" b="1" dirty="0">
              <a:solidFill>
                <a:srgbClr val="FF0000"/>
              </a:solidFill>
              <a:latin typeface="Times New Roman" panose="02020603050405020304" pitchFamily="18" charset="0"/>
              <a:cs typeface="Times New Roman" panose="02020603050405020304" pitchFamily="18" charset="0"/>
            </a:endParaRPr>
          </a:p>
        </p:txBody>
      </p:sp>
      <p:sp>
        <p:nvSpPr>
          <p:cNvPr id="12" name="AutoShape 1">
            <a:extLst>
              <a:ext uri="{FF2B5EF4-FFF2-40B4-BE49-F238E27FC236}">
                <a16:creationId xmlns:a16="http://schemas.microsoft.com/office/drawing/2014/main" id="{7B4F7C4F-64B0-B0C4-E85D-BC5C5680258F}"/>
              </a:ext>
            </a:extLst>
          </p:cNvPr>
          <p:cNvSpPr>
            <a:spLocks noChangeArrowheads="1"/>
          </p:cNvSpPr>
          <p:nvPr/>
        </p:nvSpPr>
        <p:spPr bwMode="auto">
          <a:xfrm rot="21323091">
            <a:off x="10753440" y="2433836"/>
            <a:ext cx="5103755" cy="4026422"/>
          </a:xfrm>
          <a:prstGeom prst="cloudCallout">
            <a:avLst>
              <a:gd name="adj1" fmla="val 59060"/>
              <a:gd name="adj2" fmla="val -45102"/>
            </a:avLst>
          </a:prstGeom>
          <a:solidFill>
            <a:srgbClr val="5BCD81"/>
          </a:solidFill>
          <a:ln w="9360" cap="sq">
            <a:solidFill>
              <a:srgbClr val="2B166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r>
              <a:rPr lang="en-US" sz="2400" b="1" i="1" dirty="0">
                <a:solidFill>
                  <a:schemeClr val="tx1"/>
                </a:solidFill>
              </a:rPr>
              <a:t>Sau </a:t>
            </a:r>
            <a:r>
              <a:rPr lang="en-US" sz="2400" b="1" i="1" dirty="0" err="1">
                <a:solidFill>
                  <a:schemeClr val="tx1"/>
                </a:solidFill>
              </a:rPr>
              <a:t>khi</a:t>
            </a:r>
            <a:r>
              <a:rPr lang="en-US" sz="2400" b="1" i="1" dirty="0">
                <a:solidFill>
                  <a:schemeClr val="tx1"/>
                </a:solidFill>
              </a:rPr>
              <a:t> </a:t>
            </a:r>
            <a:r>
              <a:rPr lang="en-US" sz="2400" b="1" i="1" dirty="0" err="1">
                <a:solidFill>
                  <a:schemeClr val="tx1"/>
                </a:solidFill>
              </a:rPr>
              <a:t>rút</a:t>
            </a:r>
            <a:r>
              <a:rPr lang="en-US" sz="2400" b="1" i="1" dirty="0">
                <a:solidFill>
                  <a:schemeClr val="tx1"/>
                </a:solidFill>
              </a:rPr>
              <a:t> </a:t>
            </a:r>
            <a:r>
              <a:rPr lang="en-US" sz="2400" b="1" i="1" dirty="0" err="1">
                <a:solidFill>
                  <a:schemeClr val="tx1"/>
                </a:solidFill>
              </a:rPr>
              <a:t>quân</a:t>
            </a:r>
            <a:r>
              <a:rPr lang="en-US" sz="2400" b="1" i="1" dirty="0">
                <a:solidFill>
                  <a:schemeClr val="tx1"/>
                </a:solidFill>
              </a:rPr>
              <a:t> </a:t>
            </a:r>
            <a:r>
              <a:rPr lang="en-US" sz="2400" b="1" i="1" dirty="0" err="1">
                <a:solidFill>
                  <a:schemeClr val="tx1"/>
                </a:solidFill>
              </a:rPr>
              <a:t>về</a:t>
            </a:r>
            <a:r>
              <a:rPr lang="en-US" sz="2400" b="1" i="1" dirty="0">
                <a:solidFill>
                  <a:schemeClr val="tx1"/>
                </a:solidFill>
              </a:rPr>
              <a:t> </a:t>
            </a:r>
            <a:r>
              <a:rPr lang="en-US" sz="2400" b="1" i="1" dirty="0" err="1">
                <a:solidFill>
                  <a:schemeClr val="tx1"/>
                </a:solidFill>
              </a:rPr>
              <a:t>nước</a:t>
            </a:r>
            <a:r>
              <a:rPr lang="en-US" sz="2400" b="1" i="1" dirty="0">
                <a:solidFill>
                  <a:schemeClr val="tx1"/>
                </a:solidFill>
              </a:rPr>
              <a:t>,</a:t>
            </a:r>
          </a:p>
          <a:p>
            <a:r>
              <a:rPr lang="en-US" sz="2400" b="1" i="1" dirty="0">
                <a:solidFill>
                  <a:schemeClr val="tx1"/>
                </a:solidFill>
              </a:rPr>
              <a:t> </a:t>
            </a:r>
            <a:r>
              <a:rPr lang="en-US" sz="2400" b="1" i="1" dirty="0" err="1">
                <a:solidFill>
                  <a:schemeClr val="tx1"/>
                </a:solidFill>
              </a:rPr>
              <a:t>Lý</a:t>
            </a:r>
            <a:r>
              <a:rPr lang="en-US" sz="2400" b="1" i="1" dirty="0">
                <a:solidFill>
                  <a:schemeClr val="tx1"/>
                </a:solidFill>
              </a:rPr>
              <a:t> </a:t>
            </a:r>
            <a:r>
              <a:rPr lang="en-US" sz="2400" b="1" i="1" dirty="0" err="1">
                <a:solidFill>
                  <a:schemeClr val="tx1"/>
                </a:solidFill>
              </a:rPr>
              <a:t>Thường</a:t>
            </a:r>
            <a:r>
              <a:rPr lang="en-US" sz="2400" b="1" i="1" dirty="0">
                <a:solidFill>
                  <a:schemeClr val="tx1"/>
                </a:solidFill>
              </a:rPr>
              <a:t> </a:t>
            </a:r>
            <a:r>
              <a:rPr lang="en-US" sz="2400" b="1" i="1" dirty="0" err="1">
                <a:solidFill>
                  <a:schemeClr val="tx1"/>
                </a:solidFill>
              </a:rPr>
              <a:t>Kiệt</a:t>
            </a:r>
            <a:r>
              <a:rPr lang="en-US" sz="2400" b="1" i="1" dirty="0">
                <a:solidFill>
                  <a:schemeClr val="tx1"/>
                </a:solidFill>
              </a:rPr>
              <a:t> </a:t>
            </a:r>
            <a:r>
              <a:rPr lang="en-US" sz="2400" b="1" i="1" dirty="0" err="1">
                <a:solidFill>
                  <a:schemeClr val="tx1"/>
                </a:solidFill>
              </a:rPr>
              <a:t>đã</a:t>
            </a:r>
            <a:r>
              <a:rPr lang="en-US" sz="2400" b="1" i="1" dirty="0">
                <a:solidFill>
                  <a:schemeClr val="tx1"/>
                </a:solidFill>
              </a:rPr>
              <a:t> </a:t>
            </a:r>
            <a:r>
              <a:rPr lang="en-US" sz="2400" b="1" i="1" dirty="0" err="1">
                <a:solidFill>
                  <a:schemeClr val="tx1"/>
                </a:solidFill>
              </a:rPr>
              <a:t>chuẩn</a:t>
            </a:r>
            <a:r>
              <a:rPr lang="en-US" sz="2400" b="1" i="1" dirty="0">
                <a:solidFill>
                  <a:schemeClr val="tx1"/>
                </a:solidFill>
              </a:rPr>
              <a:t> </a:t>
            </a:r>
          </a:p>
          <a:p>
            <a:r>
              <a:rPr lang="en-US" sz="2400" b="1" i="1" dirty="0" err="1">
                <a:solidFill>
                  <a:schemeClr val="tx1"/>
                </a:solidFill>
              </a:rPr>
              <a:t>bị</a:t>
            </a:r>
            <a:r>
              <a:rPr lang="en-US" sz="2400" b="1" i="1" dirty="0">
                <a:solidFill>
                  <a:schemeClr val="tx1"/>
                </a:solidFill>
              </a:rPr>
              <a:t> </a:t>
            </a:r>
            <a:r>
              <a:rPr lang="en-US" sz="2400" b="1" i="1" dirty="0" err="1">
                <a:solidFill>
                  <a:schemeClr val="tx1"/>
                </a:solidFill>
              </a:rPr>
              <a:t>kháng</a:t>
            </a:r>
            <a:r>
              <a:rPr lang="en-US" sz="2400" b="1" i="1" dirty="0">
                <a:solidFill>
                  <a:schemeClr val="tx1"/>
                </a:solidFill>
              </a:rPr>
              <a:t> </a:t>
            </a:r>
            <a:r>
              <a:rPr lang="en-US" sz="2400" b="1" i="1" dirty="0" err="1">
                <a:solidFill>
                  <a:schemeClr val="tx1"/>
                </a:solidFill>
              </a:rPr>
              <a:t>chiến</a:t>
            </a:r>
            <a:r>
              <a:rPr lang="en-US" sz="2400" b="1" i="1" dirty="0">
                <a:solidFill>
                  <a:schemeClr val="tx1"/>
                </a:solidFill>
              </a:rPr>
              <a:t> </a:t>
            </a:r>
            <a:r>
              <a:rPr lang="en-US" sz="2400" b="1" i="1" dirty="0" err="1">
                <a:solidFill>
                  <a:schemeClr val="tx1"/>
                </a:solidFill>
              </a:rPr>
              <a:t>như</a:t>
            </a:r>
            <a:r>
              <a:rPr lang="en-US" sz="2400" b="1" i="1" dirty="0">
                <a:solidFill>
                  <a:schemeClr val="tx1"/>
                </a:solidFill>
              </a:rPr>
              <a:t> </a:t>
            </a:r>
            <a:r>
              <a:rPr lang="en-US" sz="2400" b="1" i="1" dirty="0" err="1">
                <a:solidFill>
                  <a:schemeClr val="tx1"/>
                </a:solidFill>
              </a:rPr>
              <a:t>thế</a:t>
            </a:r>
            <a:r>
              <a:rPr lang="en-US" sz="2400" b="1" i="1" dirty="0">
                <a:solidFill>
                  <a:schemeClr val="tx1"/>
                </a:solidFill>
              </a:rPr>
              <a:t> </a:t>
            </a:r>
            <a:r>
              <a:rPr lang="en-US" sz="2400" b="1" i="1" dirty="0" err="1">
                <a:solidFill>
                  <a:schemeClr val="tx1"/>
                </a:solidFill>
              </a:rPr>
              <a:t>nào</a:t>
            </a:r>
            <a:r>
              <a:rPr lang="en-US" sz="2400" b="1" i="1" dirty="0">
                <a:solidFill>
                  <a:schemeClr val="tx1"/>
                </a:solidFill>
              </a:rPr>
              <a:t>? </a:t>
            </a:r>
          </a:p>
          <a:p>
            <a:r>
              <a:rPr lang="en-US" sz="2400" b="1" i="1" dirty="0">
                <a:solidFill>
                  <a:schemeClr val="tx1"/>
                </a:solidFill>
              </a:rPr>
              <a:t>Qua </a:t>
            </a:r>
            <a:r>
              <a:rPr lang="en-US" sz="2400" b="1" i="1" dirty="0" err="1">
                <a:solidFill>
                  <a:schemeClr val="tx1"/>
                </a:solidFill>
              </a:rPr>
              <a:t>đó</a:t>
            </a:r>
            <a:r>
              <a:rPr lang="en-US" sz="2400" b="1" i="1" dirty="0">
                <a:solidFill>
                  <a:schemeClr val="tx1"/>
                </a:solidFill>
              </a:rPr>
              <a:t> </a:t>
            </a:r>
            <a:r>
              <a:rPr lang="en-US" sz="2400" b="1" i="1" dirty="0" err="1">
                <a:solidFill>
                  <a:schemeClr val="tx1"/>
                </a:solidFill>
              </a:rPr>
              <a:t>em</a:t>
            </a:r>
            <a:r>
              <a:rPr lang="en-US" sz="2400" b="1" i="1" dirty="0">
                <a:solidFill>
                  <a:schemeClr val="tx1"/>
                </a:solidFill>
              </a:rPr>
              <a:t> </a:t>
            </a:r>
            <a:r>
              <a:rPr lang="en-US" sz="2400" b="1" i="1" dirty="0" err="1">
                <a:solidFill>
                  <a:schemeClr val="tx1"/>
                </a:solidFill>
              </a:rPr>
              <a:t>rút</a:t>
            </a:r>
            <a:r>
              <a:rPr lang="en-US" sz="2400" b="1" i="1" dirty="0">
                <a:solidFill>
                  <a:schemeClr val="tx1"/>
                </a:solidFill>
              </a:rPr>
              <a:t> </a:t>
            </a:r>
            <a:r>
              <a:rPr lang="en-US" sz="2400" b="1" i="1" dirty="0" err="1">
                <a:solidFill>
                  <a:schemeClr val="tx1"/>
                </a:solidFill>
              </a:rPr>
              <a:t>ra</a:t>
            </a:r>
            <a:r>
              <a:rPr lang="en-US" sz="2400" b="1" i="1" dirty="0">
                <a:solidFill>
                  <a:schemeClr val="tx1"/>
                </a:solidFill>
              </a:rPr>
              <a:t> </a:t>
            </a:r>
            <a:r>
              <a:rPr lang="en-US" sz="2400" b="1" i="1" dirty="0" err="1">
                <a:solidFill>
                  <a:schemeClr val="tx1"/>
                </a:solidFill>
              </a:rPr>
              <a:t>điều</a:t>
            </a:r>
            <a:r>
              <a:rPr lang="en-US" sz="2400" b="1" i="1" dirty="0">
                <a:solidFill>
                  <a:schemeClr val="tx1"/>
                </a:solidFill>
              </a:rPr>
              <a:t> </a:t>
            </a:r>
            <a:r>
              <a:rPr lang="en-US" sz="2400" b="1" i="1" dirty="0" err="1">
                <a:solidFill>
                  <a:schemeClr val="tx1"/>
                </a:solidFill>
              </a:rPr>
              <a:t>gì</a:t>
            </a:r>
            <a:r>
              <a:rPr lang="en-US" sz="2400" b="1" i="1" dirty="0">
                <a:solidFill>
                  <a:schemeClr val="tx1"/>
                </a:solidFill>
              </a:rPr>
              <a:t>?</a:t>
            </a:r>
            <a:endParaRPr lang="en-US" b="1" dirty="0">
              <a:solidFill>
                <a:schemeClr val="tx1"/>
              </a:solidFill>
            </a:endParaRPr>
          </a:p>
        </p:txBody>
      </p:sp>
      <p:grpSp>
        <p:nvGrpSpPr>
          <p:cNvPr id="13" name="Group 47">
            <a:extLst>
              <a:ext uri="{FF2B5EF4-FFF2-40B4-BE49-F238E27FC236}">
                <a16:creationId xmlns:a16="http://schemas.microsoft.com/office/drawing/2014/main" id="{DDB4518F-D7A4-79E8-FA9D-3B026E3FBCD5}"/>
              </a:ext>
            </a:extLst>
          </p:cNvPr>
          <p:cNvGrpSpPr>
            <a:grpSpLocks/>
          </p:cNvGrpSpPr>
          <p:nvPr/>
        </p:nvGrpSpPr>
        <p:grpSpPr bwMode="auto">
          <a:xfrm>
            <a:off x="19996" y="3372670"/>
            <a:ext cx="10303208" cy="5036211"/>
            <a:chOff x="853" y="1949"/>
            <a:chExt cx="4522" cy="1588"/>
          </a:xfrm>
        </p:grpSpPr>
        <p:sp>
          <p:nvSpPr>
            <p:cNvPr id="14" name="Text Box 32">
              <a:extLst>
                <a:ext uri="{FF2B5EF4-FFF2-40B4-BE49-F238E27FC236}">
                  <a16:creationId xmlns:a16="http://schemas.microsoft.com/office/drawing/2014/main" id="{AD0FFBF8-0DF1-729D-4B9B-F256FB431A68}"/>
                </a:ext>
              </a:extLst>
            </p:cNvPr>
            <p:cNvSpPr txBox="1">
              <a:spLocks noChangeArrowheads="1"/>
            </p:cNvSpPr>
            <p:nvPr/>
          </p:nvSpPr>
          <p:spPr bwMode="auto">
            <a:xfrm>
              <a:off x="853" y="2551"/>
              <a:ext cx="1047" cy="24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4400" b="1" dirty="0" err="1">
                  <a:solidFill>
                    <a:srgbClr val="FF0000"/>
                  </a:solidFill>
                  <a:latin typeface="#9Slide03 AmpleSoft" panose="02000000000000000000"/>
                </a:rPr>
                <a:t>Chuẩn</a:t>
              </a:r>
              <a:r>
                <a:rPr lang="en-US" sz="4400" b="1" dirty="0">
                  <a:solidFill>
                    <a:srgbClr val="FF0000"/>
                  </a:solidFill>
                  <a:latin typeface="#9Slide03 AmpleSoft" panose="02000000000000000000"/>
                </a:rPr>
                <a:t> </a:t>
              </a:r>
              <a:r>
                <a:rPr lang="en-US" sz="4400" b="1" dirty="0" err="1">
                  <a:solidFill>
                    <a:srgbClr val="FF0000"/>
                  </a:solidFill>
                  <a:latin typeface="#9Slide03 AmpleSoft" panose="02000000000000000000"/>
                </a:rPr>
                <a:t>bị</a:t>
              </a:r>
              <a:endParaRPr lang="en-US" sz="4400" b="1" dirty="0">
                <a:solidFill>
                  <a:srgbClr val="FF0000"/>
                </a:solidFill>
                <a:latin typeface="#9Slide03 AmpleSoft" panose="02000000000000000000"/>
              </a:endParaRPr>
            </a:p>
          </p:txBody>
        </p:sp>
        <p:sp>
          <p:nvSpPr>
            <p:cNvPr id="15" name="Text Box 36">
              <a:extLst>
                <a:ext uri="{FF2B5EF4-FFF2-40B4-BE49-F238E27FC236}">
                  <a16:creationId xmlns:a16="http://schemas.microsoft.com/office/drawing/2014/main" id="{D1E8CD6E-0C78-069C-0F79-BE529424C083}"/>
                </a:ext>
              </a:extLst>
            </p:cNvPr>
            <p:cNvSpPr txBox="1">
              <a:spLocks noChangeArrowheads="1"/>
            </p:cNvSpPr>
            <p:nvPr/>
          </p:nvSpPr>
          <p:spPr bwMode="auto">
            <a:xfrm>
              <a:off x="2323" y="1949"/>
              <a:ext cx="3052" cy="670"/>
            </a:xfrm>
            <a:prstGeom prst="rect">
              <a:avLst/>
            </a:prstGeom>
            <a:solidFill>
              <a:schemeClr val="bg1">
                <a:lumMod val="50000"/>
              </a:schemeClr>
            </a:solid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3200" b="1" dirty="0" err="1">
                  <a:solidFill>
                    <a:schemeClr val="bg1"/>
                  </a:solidFill>
                  <a:latin typeface="+mn-lt"/>
                </a:rPr>
                <a:t>Các</a:t>
              </a:r>
              <a:r>
                <a:rPr lang="en-US" sz="3200" b="1" dirty="0">
                  <a:solidFill>
                    <a:srgbClr val="0070C0"/>
                  </a:solidFill>
                  <a:latin typeface="+mn-lt"/>
                </a:rPr>
                <a:t> </a:t>
              </a:r>
              <a:r>
                <a:rPr lang="en-US" sz="3200" b="1" dirty="0" err="1">
                  <a:solidFill>
                    <a:schemeClr val="bg1"/>
                  </a:solidFill>
                  <a:latin typeface="+mn-lt"/>
                </a:rPr>
                <a:t>tù</a:t>
              </a:r>
              <a:r>
                <a:rPr lang="en-US" sz="3200" b="1" dirty="0">
                  <a:solidFill>
                    <a:schemeClr val="bg1"/>
                  </a:solidFill>
                  <a:latin typeface="+mn-lt"/>
                </a:rPr>
                <a:t> </a:t>
              </a:r>
              <a:r>
                <a:rPr lang="en-US" sz="3200" b="1" dirty="0" err="1">
                  <a:solidFill>
                    <a:schemeClr val="bg1"/>
                  </a:solidFill>
                  <a:latin typeface="+mn-lt"/>
                </a:rPr>
                <a:t>trưởng</a:t>
              </a:r>
              <a:r>
                <a:rPr lang="en-US" sz="3200" b="1" dirty="0">
                  <a:solidFill>
                    <a:schemeClr val="bg1"/>
                  </a:solidFill>
                  <a:latin typeface="+mn-lt"/>
                </a:rPr>
                <a:t> </a:t>
              </a:r>
              <a:r>
                <a:rPr lang="en-US" sz="3200" b="1" dirty="0" err="1">
                  <a:solidFill>
                    <a:schemeClr val="bg1"/>
                  </a:solidFill>
                  <a:latin typeface="+mn-lt"/>
                </a:rPr>
                <a:t>dân</a:t>
              </a:r>
              <a:r>
                <a:rPr lang="en-US" sz="3200" b="1" dirty="0">
                  <a:solidFill>
                    <a:schemeClr val="bg1"/>
                  </a:solidFill>
                  <a:latin typeface="+mn-lt"/>
                </a:rPr>
                <a:t> </a:t>
              </a:r>
              <a:r>
                <a:rPr lang="vi-VN" sz="3200" b="1" dirty="0">
                  <a:solidFill>
                    <a:schemeClr val="bg1"/>
                  </a:solidFill>
                  <a:latin typeface="+mn-lt"/>
                </a:rPr>
                <a:t>tộc </a:t>
              </a:r>
              <a:r>
                <a:rPr lang="en-US" sz="3200" b="1" dirty="0" err="1">
                  <a:solidFill>
                    <a:schemeClr val="bg1"/>
                  </a:solidFill>
                  <a:latin typeface="+mn-lt"/>
                </a:rPr>
                <a:t>ít</a:t>
              </a:r>
              <a:r>
                <a:rPr lang="en-US" sz="3200" b="1" dirty="0">
                  <a:solidFill>
                    <a:schemeClr val="bg1"/>
                  </a:solidFill>
                  <a:latin typeface="+mn-lt"/>
                </a:rPr>
                <a:t> </a:t>
              </a:r>
              <a:r>
                <a:rPr lang="en-US" sz="3200" b="1" dirty="0" err="1">
                  <a:solidFill>
                    <a:schemeClr val="bg1"/>
                  </a:solidFill>
                  <a:latin typeface="+mn-lt"/>
                </a:rPr>
                <a:t>người</a:t>
              </a:r>
              <a:r>
                <a:rPr lang="en-US" sz="3200" b="1" dirty="0">
                  <a:solidFill>
                    <a:schemeClr val="bg1"/>
                  </a:solidFill>
                  <a:latin typeface="+mn-lt"/>
                </a:rPr>
                <a:t>: Cho </a:t>
              </a:r>
              <a:r>
                <a:rPr lang="en-US" sz="3200" b="1" dirty="0" err="1">
                  <a:solidFill>
                    <a:schemeClr val="bg1"/>
                  </a:solidFill>
                  <a:latin typeface="+mn-lt"/>
                </a:rPr>
                <a:t>quân</a:t>
              </a:r>
              <a:r>
                <a:rPr lang="en-US" sz="3200" b="1" dirty="0">
                  <a:solidFill>
                    <a:schemeClr val="bg1"/>
                  </a:solidFill>
                  <a:latin typeface="+mn-lt"/>
                </a:rPr>
                <a:t> </a:t>
              </a:r>
              <a:r>
                <a:rPr lang="en-US" sz="3200" b="1" dirty="0" err="1">
                  <a:solidFill>
                    <a:schemeClr val="bg1"/>
                  </a:solidFill>
                  <a:latin typeface="+mn-lt"/>
                </a:rPr>
                <a:t>đánh</a:t>
              </a:r>
              <a:r>
                <a:rPr lang="en-US" sz="3200" b="1" dirty="0">
                  <a:solidFill>
                    <a:schemeClr val="bg1"/>
                  </a:solidFill>
                  <a:latin typeface="+mn-lt"/>
                </a:rPr>
                <a:t> </a:t>
              </a:r>
              <a:r>
                <a:rPr lang="en-US" sz="3200" b="1" dirty="0" err="1">
                  <a:solidFill>
                    <a:schemeClr val="bg1"/>
                  </a:solidFill>
                  <a:latin typeface="+mn-lt"/>
                </a:rPr>
                <a:t>chặn</a:t>
              </a:r>
              <a:r>
                <a:rPr lang="en-US" sz="3200" b="1" dirty="0">
                  <a:solidFill>
                    <a:schemeClr val="bg1"/>
                  </a:solidFill>
                  <a:latin typeface="+mn-lt"/>
                </a:rPr>
                <a:t> </a:t>
              </a:r>
              <a:r>
                <a:rPr lang="en-US" sz="3200" b="1" dirty="0" err="1">
                  <a:solidFill>
                    <a:schemeClr val="bg1"/>
                  </a:solidFill>
                  <a:latin typeface="+mn-lt"/>
                </a:rPr>
                <a:t>làm</a:t>
              </a:r>
              <a:r>
                <a:rPr lang="en-US" sz="3200" b="1" dirty="0">
                  <a:solidFill>
                    <a:schemeClr val="bg1"/>
                  </a:solidFill>
                  <a:latin typeface="+mn-lt"/>
                </a:rPr>
                <a:t> </a:t>
              </a:r>
              <a:r>
                <a:rPr lang="en-US" sz="3200" b="1" dirty="0" err="1">
                  <a:solidFill>
                    <a:schemeClr val="bg1"/>
                  </a:solidFill>
                  <a:latin typeface="+mn-lt"/>
                </a:rPr>
                <a:t>tiêu</a:t>
              </a:r>
              <a:r>
                <a:rPr lang="en-US" sz="3200" b="1" dirty="0">
                  <a:solidFill>
                    <a:schemeClr val="bg1"/>
                  </a:solidFill>
                  <a:latin typeface="+mn-lt"/>
                </a:rPr>
                <a:t> hao </a:t>
              </a:r>
              <a:r>
                <a:rPr lang="en-US" sz="3200" b="1" dirty="0" err="1">
                  <a:solidFill>
                    <a:schemeClr val="bg1"/>
                  </a:solidFill>
                  <a:latin typeface="+mn-lt"/>
                </a:rPr>
                <a:t>sinh</a:t>
              </a:r>
              <a:r>
                <a:rPr lang="en-US" sz="3200" b="1" dirty="0">
                  <a:solidFill>
                    <a:schemeClr val="bg1"/>
                  </a:solidFill>
                  <a:latin typeface="+mn-lt"/>
                </a:rPr>
                <a:t> </a:t>
              </a:r>
              <a:r>
                <a:rPr lang="en-US" sz="3200" b="1" dirty="0" err="1">
                  <a:solidFill>
                    <a:schemeClr val="bg1"/>
                  </a:solidFill>
                  <a:latin typeface="+mn-lt"/>
                </a:rPr>
                <a:t>lực</a:t>
              </a:r>
              <a:r>
                <a:rPr lang="en-US" sz="3200" b="1" dirty="0">
                  <a:solidFill>
                    <a:schemeClr val="bg1"/>
                  </a:solidFill>
                  <a:latin typeface="+mn-lt"/>
                </a:rPr>
                <a:t> </a:t>
              </a:r>
              <a:r>
                <a:rPr lang="en-US" sz="3200" b="1" dirty="0" err="1">
                  <a:solidFill>
                    <a:schemeClr val="bg1"/>
                  </a:solidFill>
                  <a:latin typeface="+mn-lt"/>
                </a:rPr>
                <a:t>địch</a:t>
              </a:r>
              <a:endParaRPr lang="en-US" sz="3200" b="1" dirty="0">
                <a:solidFill>
                  <a:schemeClr val="bg1"/>
                </a:solidFill>
                <a:latin typeface="+mn-lt"/>
              </a:endParaRPr>
            </a:p>
            <a:p>
              <a:pPr eaLnBrk="1" hangingPunct="1">
                <a:spcBef>
                  <a:spcPct val="50000"/>
                </a:spcBef>
              </a:pPr>
              <a:endParaRPr lang="en-US" sz="2400" dirty="0">
                <a:solidFill>
                  <a:srgbClr val="0070C0"/>
                </a:solidFill>
                <a:latin typeface=".VnTime" pitchFamily="34" charset="0"/>
              </a:endParaRPr>
            </a:p>
          </p:txBody>
        </p:sp>
        <p:sp>
          <p:nvSpPr>
            <p:cNvPr id="16" name="Text Box 37">
              <a:extLst>
                <a:ext uri="{FF2B5EF4-FFF2-40B4-BE49-F238E27FC236}">
                  <a16:creationId xmlns:a16="http://schemas.microsoft.com/office/drawing/2014/main" id="{619B7C36-1F7B-6662-06CC-0F2447EA3484}"/>
                </a:ext>
              </a:extLst>
            </p:cNvPr>
            <p:cNvSpPr txBox="1">
              <a:spLocks noChangeArrowheads="1"/>
            </p:cNvSpPr>
            <p:nvPr/>
          </p:nvSpPr>
          <p:spPr bwMode="auto">
            <a:xfrm>
              <a:off x="2323" y="2461"/>
              <a:ext cx="3052" cy="49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2000" b="1" dirty="0">
                  <a:solidFill>
                    <a:srgbClr val="0070C0"/>
                  </a:solidFill>
                  <a:latin typeface=".VnTime" pitchFamily="34" charset="0"/>
                </a:rPr>
                <a:t> </a:t>
              </a:r>
              <a:r>
                <a:rPr lang="en-US" sz="3200" b="1" dirty="0" err="1">
                  <a:solidFill>
                    <a:srgbClr val="C00000"/>
                  </a:solidFill>
                  <a:latin typeface="Times New Roman" panose="02020603050405020304" pitchFamily="18" charset="0"/>
                  <a:cs typeface="Times New Roman" panose="02020603050405020304" pitchFamily="18" charset="0"/>
                </a:rPr>
                <a:t>Quân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thủy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binh</a:t>
              </a:r>
              <a:r>
                <a:rPr lang="en-US" sz="3200" b="1" dirty="0">
                  <a:solidFill>
                    <a:srgbClr val="002060"/>
                  </a:solidFill>
                  <a:latin typeface="Times New Roman" panose="02020603050405020304" pitchFamily="18" charset="0"/>
                  <a:cs typeface="Times New Roman" panose="02020603050405020304" pitchFamily="18" charset="0"/>
                </a:rPr>
                <a:t> ở </a:t>
              </a:r>
              <a:r>
                <a:rPr lang="en-US" sz="3200" b="1" dirty="0" err="1">
                  <a:solidFill>
                    <a:srgbClr val="002060"/>
                  </a:solidFill>
                  <a:latin typeface="Times New Roman" panose="02020603050405020304" pitchFamily="18" charset="0"/>
                  <a:cs typeface="Times New Roman" panose="02020603050405020304" pitchFamily="18" charset="0"/>
                </a:rPr>
                <a:t>vùng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Bắc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hợp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thủy-bộ</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chúng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7" name="Text Box 43">
              <a:extLst>
                <a:ext uri="{FF2B5EF4-FFF2-40B4-BE49-F238E27FC236}">
                  <a16:creationId xmlns:a16="http://schemas.microsoft.com/office/drawing/2014/main" id="{16D0959E-4386-1277-2A73-564B9297AA53}"/>
                </a:ext>
              </a:extLst>
            </p:cNvPr>
            <p:cNvSpPr txBox="1">
              <a:spLocks noChangeArrowheads="1"/>
            </p:cNvSpPr>
            <p:nvPr/>
          </p:nvSpPr>
          <p:spPr bwMode="auto">
            <a:xfrm>
              <a:off x="2338" y="2984"/>
              <a:ext cx="3037" cy="55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70C0"/>
                  </a:solidFill>
                  <a:latin typeface=".VnTime" pitchFamily="34" charset="0"/>
                </a:rPr>
                <a:t> </a:t>
              </a:r>
              <a:r>
                <a:rPr lang="en-US" sz="3600" b="1" dirty="0" err="1">
                  <a:solidFill>
                    <a:srgbClr val="C00000"/>
                  </a:solidFill>
                  <a:latin typeface="+mj-lt"/>
                </a:rPr>
                <a:t>Quân</a:t>
              </a:r>
              <a:r>
                <a:rPr lang="en-US" sz="3600" b="1" dirty="0">
                  <a:solidFill>
                    <a:srgbClr val="C00000"/>
                  </a:solidFill>
                  <a:latin typeface="+mj-lt"/>
                </a:rPr>
                <a:t> </a:t>
              </a:r>
              <a:r>
                <a:rPr lang="en-US" sz="3600" b="1" dirty="0" err="1">
                  <a:solidFill>
                    <a:srgbClr val="C00000"/>
                  </a:solidFill>
                  <a:latin typeface="+mj-lt"/>
                </a:rPr>
                <a:t>bộ</a:t>
              </a:r>
              <a:r>
                <a:rPr lang="en-US" sz="3600" b="1" dirty="0">
                  <a:solidFill>
                    <a:srgbClr val="C00000"/>
                  </a:solidFill>
                  <a:latin typeface="+mj-lt"/>
                </a:rPr>
                <a:t> : </a:t>
              </a:r>
              <a:r>
                <a:rPr lang="en-US" sz="3600" b="1" dirty="0" err="1">
                  <a:solidFill>
                    <a:srgbClr val="002060"/>
                  </a:solidFill>
                  <a:latin typeface="+mj-lt"/>
                </a:rPr>
                <a:t>Xây</a:t>
              </a:r>
              <a:r>
                <a:rPr lang="en-US" sz="3600" b="1" dirty="0">
                  <a:solidFill>
                    <a:srgbClr val="002060"/>
                  </a:solidFill>
                  <a:latin typeface="+mj-lt"/>
                </a:rPr>
                <a:t> </a:t>
              </a:r>
              <a:r>
                <a:rPr lang="en-US" sz="3600" b="1" dirty="0" err="1">
                  <a:solidFill>
                    <a:srgbClr val="002060"/>
                  </a:solidFill>
                  <a:latin typeface="+mj-lt"/>
                </a:rPr>
                <a:t>dựng</a:t>
              </a:r>
              <a:r>
                <a:rPr lang="en-US" sz="3600" b="1" dirty="0">
                  <a:solidFill>
                    <a:srgbClr val="002060"/>
                  </a:solidFill>
                  <a:latin typeface="+mj-lt"/>
                </a:rPr>
                <a:t> </a:t>
              </a:r>
              <a:r>
                <a:rPr lang="en-US" sz="3600" b="1" dirty="0" err="1">
                  <a:solidFill>
                    <a:srgbClr val="002060"/>
                  </a:solidFill>
                  <a:latin typeface="+mj-lt"/>
                </a:rPr>
                <a:t>phòng</a:t>
              </a:r>
              <a:r>
                <a:rPr lang="en-US" sz="3600" b="1" dirty="0">
                  <a:solidFill>
                    <a:srgbClr val="002060"/>
                  </a:solidFill>
                  <a:latin typeface="+mj-lt"/>
                </a:rPr>
                <a:t> </a:t>
              </a:r>
              <a:r>
                <a:rPr lang="en-US" sz="3600" b="1" dirty="0" err="1">
                  <a:solidFill>
                    <a:srgbClr val="002060"/>
                  </a:solidFill>
                  <a:latin typeface="+mj-lt"/>
                </a:rPr>
                <a:t>tuyến</a:t>
              </a:r>
              <a:r>
                <a:rPr lang="en-US" sz="3600" b="1" dirty="0">
                  <a:solidFill>
                    <a:srgbClr val="002060"/>
                  </a:solidFill>
                  <a:latin typeface="+mj-lt"/>
                </a:rPr>
                <a:t> </a:t>
              </a:r>
              <a:r>
                <a:rPr lang="vi-VN" sz="3600" b="1" dirty="0">
                  <a:solidFill>
                    <a:srgbClr val="002060"/>
                  </a:solidFill>
                  <a:latin typeface="+mj-lt"/>
                </a:rPr>
                <a:t>sông</a:t>
              </a:r>
              <a:r>
                <a:rPr lang="en-US" sz="3600" b="1" dirty="0">
                  <a:solidFill>
                    <a:srgbClr val="002060"/>
                  </a:solidFill>
                  <a:latin typeface="+mj-lt"/>
                </a:rPr>
                <a:t> </a:t>
              </a:r>
              <a:r>
                <a:rPr lang="en-US" sz="3600" b="1" dirty="0" err="1">
                  <a:solidFill>
                    <a:srgbClr val="002060"/>
                  </a:solidFill>
                  <a:latin typeface="+mj-lt"/>
                </a:rPr>
                <a:t>Như</a:t>
              </a:r>
              <a:r>
                <a:rPr lang="en-US" sz="3600" b="1" dirty="0">
                  <a:solidFill>
                    <a:srgbClr val="002060"/>
                  </a:solidFill>
                  <a:latin typeface="+mj-lt"/>
                </a:rPr>
                <a:t> </a:t>
              </a:r>
              <a:r>
                <a:rPr lang="en-US" sz="3600" b="1" dirty="0" err="1">
                  <a:solidFill>
                    <a:srgbClr val="002060"/>
                  </a:solidFill>
                  <a:latin typeface="+mj-lt"/>
                </a:rPr>
                <a:t>Nguyệt</a:t>
              </a:r>
              <a:r>
                <a:rPr lang="en-US" sz="3600" b="1" dirty="0">
                  <a:solidFill>
                    <a:srgbClr val="002060"/>
                  </a:solidFill>
                  <a:latin typeface="+mj-lt"/>
                </a:rPr>
                <a:t> </a:t>
              </a:r>
              <a:r>
                <a:rPr lang="en-US" sz="3600" b="1" dirty="0" err="1">
                  <a:solidFill>
                    <a:srgbClr val="002060"/>
                  </a:solidFill>
                  <a:latin typeface="+mj-lt"/>
                </a:rPr>
                <a:t>và</a:t>
              </a:r>
              <a:r>
                <a:rPr lang="en-US" sz="3600" b="1" dirty="0">
                  <a:solidFill>
                    <a:srgbClr val="002060"/>
                  </a:solidFill>
                  <a:latin typeface="+mj-lt"/>
                </a:rPr>
                <a:t> </a:t>
              </a:r>
              <a:r>
                <a:rPr lang="vi-VN" sz="3600" b="1" dirty="0">
                  <a:solidFill>
                    <a:srgbClr val="002060"/>
                  </a:solidFill>
                  <a:latin typeface="+mj-lt"/>
                </a:rPr>
                <a:t>bộ </a:t>
              </a:r>
              <a:r>
                <a:rPr lang="en-US" sz="3600" b="1" dirty="0" err="1">
                  <a:solidFill>
                    <a:srgbClr val="002060"/>
                  </a:solidFill>
                  <a:latin typeface="+mj-lt"/>
                </a:rPr>
                <a:t>binh</a:t>
              </a:r>
              <a:r>
                <a:rPr lang="en-US" sz="3600" b="1" dirty="0">
                  <a:solidFill>
                    <a:srgbClr val="002060"/>
                  </a:solidFill>
                  <a:latin typeface="+mj-lt"/>
                </a:rPr>
                <a:t> </a:t>
              </a:r>
              <a:r>
                <a:rPr lang="en-US" sz="3600" b="1" dirty="0" err="1">
                  <a:solidFill>
                    <a:srgbClr val="002060"/>
                  </a:solidFill>
                  <a:latin typeface="+mj-lt"/>
                </a:rPr>
                <a:t>đóng</a:t>
              </a:r>
              <a:r>
                <a:rPr lang="en-US" sz="3600" b="1" dirty="0">
                  <a:solidFill>
                    <a:srgbClr val="002060"/>
                  </a:solidFill>
                  <a:latin typeface="+mj-lt"/>
                </a:rPr>
                <a:t> </a:t>
              </a:r>
              <a:r>
                <a:rPr lang="en-US" sz="3600" b="1" dirty="0" err="1">
                  <a:solidFill>
                    <a:srgbClr val="002060"/>
                  </a:solidFill>
                  <a:latin typeface="+mj-lt"/>
                </a:rPr>
                <a:t>giữ</a:t>
              </a:r>
              <a:r>
                <a:rPr lang="en-US" sz="3600" b="1" dirty="0">
                  <a:solidFill>
                    <a:srgbClr val="002060"/>
                  </a:solidFill>
                  <a:latin typeface="+mj-lt"/>
                </a:rPr>
                <a:t>.</a:t>
              </a:r>
              <a:endParaRPr lang="en-US" sz="2400" b="1" dirty="0">
                <a:solidFill>
                  <a:srgbClr val="002060"/>
                </a:solidFill>
                <a:latin typeface="+mj-lt"/>
              </a:endParaRPr>
            </a:p>
          </p:txBody>
        </p:sp>
        <p:sp>
          <p:nvSpPr>
            <p:cNvPr id="18" name="Line 44">
              <a:extLst>
                <a:ext uri="{FF2B5EF4-FFF2-40B4-BE49-F238E27FC236}">
                  <a16:creationId xmlns:a16="http://schemas.microsoft.com/office/drawing/2014/main" id="{553932EA-97DD-9FB4-E157-4605302E2FBB}"/>
                </a:ext>
              </a:extLst>
            </p:cNvPr>
            <p:cNvSpPr>
              <a:spLocks noChangeShapeType="1"/>
            </p:cNvSpPr>
            <p:nvPr/>
          </p:nvSpPr>
          <p:spPr bwMode="auto">
            <a:xfrm flipV="1">
              <a:off x="1916" y="2205"/>
              <a:ext cx="392" cy="423"/>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9" name="Line 45">
              <a:extLst>
                <a:ext uri="{FF2B5EF4-FFF2-40B4-BE49-F238E27FC236}">
                  <a16:creationId xmlns:a16="http://schemas.microsoft.com/office/drawing/2014/main" id="{7A5577FD-5946-BE1D-D1E4-9AE6C5913BDC}"/>
                </a:ext>
              </a:extLst>
            </p:cNvPr>
            <p:cNvSpPr>
              <a:spLocks noChangeShapeType="1"/>
            </p:cNvSpPr>
            <p:nvPr/>
          </p:nvSpPr>
          <p:spPr bwMode="auto">
            <a:xfrm>
              <a:off x="1915" y="2624"/>
              <a:ext cx="453" cy="0"/>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0" name="Line 46">
              <a:extLst>
                <a:ext uri="{FF2B5EF4-FFF2-40B4-BE49-F238E27FC236}">
                  <a16:creationId xmlns:a16="http://schemas.microsoft.com/office/drawing/2014/main" id="{A14868A8-C6AF-4F83-E06E-66A0D2982CCE}"/>
                </a:ext>
              </a:extLst>
            </p:cNvPr>
            <p:cNvSpPr>
              <a:spLocks noChangeShapeType="1"/>
            </p:cNvSpPr>
            <p:nvPr/>
          </p:nvSpPr>
          <p:spPr bwMode="auto">
            <a:xfrm>
              <a:off x="1916" y="2624"/>
              <a:ext cx="407" cy="585"/>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496506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additive="repl">
                                        <p:cTn id="13" dur="1" fill="hold">
                                          <p:stCondLst>
                                            <p:cond delay="0"/>
                                          </p:stCondLst>
                                        </p:cTn>
                                        <p:tgtEl>
                                          <p:spTgt spid="12"/>
                                        </p:tgtEl>
                                        <p:attrNameLst>
                                          <p:attrName>style.visibility</p:attrName>
                                        </p:attrNameLst>
                                      </p:cBhvr>
                                      <p:to>
                                        <p:strVal val="visible"/>
                                      </p:to>
                                    </p:set>
                                    <p:anim calcmode="lin" valueType="num">
                                      <p:cBhvr additive="repl">
                                        <p:cTn id="14" dur="500" fill="hold"/>
                                        <p:tgtEl>
                                          <p:spTgt spid="12"/>
                                        </p:tgtEl>
                                        <p:attrNameLst>
                                          <p:attrName>ppt_w</p:attrName>
                                        </p:attrNameLst>
                                      </p:cBhvr>
                                      <p:tavLst>
                                        <p:tav tm="100000">
                                          <p:val>
                                            <p:fltVal val="0"/>
                                          </p:val>
                                        </p:tav>
                                        <p:tav>
                                          <p:val>
                                            <p:strVal val="#ppt_w"/>
                                          </p:val>
                                        </p:tav>
                                      </p:tavLst>
                                    </p:anim>
                                    <p:anim calcmode="lin" valueType="num">
                                      <p:cBhvr additive="repl">
                                        <p:cTn id="15" dur="500" fill="hold"/>
                                        <p:tgtEl>
                                          <p:spTgt spid="12"/>
                                        </p:tgtEl>
                                        <p:attrNameLst>
                                          <p:attrName>ppt_h</p:attrName>
                                        </p:attrNameLst>
                                      </p:cBhvr>
                                      <p:tavLst>
                                        <p:tav tm="100000">
                                          <p:val>
                                            <p:fltVal val="0"/>
                                          </p:val>
                                        </p:tav>
                                        <p:tav>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0625E-6 -8.33333E-7 L -0.03818 -0.17795 " pathEditMode="relative" rAng="0" ptsTypes="AA">
                                      <p:cBhvr>
                                        <p:cTn id="24" dur="2000" fill="hold"/>
                                        <p:tgtEl>
                                          <p:spTgt spid="13"/>
                                        </p:tgtEl>
                                        <p:attrNameLst>
                                          <p:attrName>ppt_x</p:attrName>
                                          <p:attrName>ppt_y</p:attrName>
                                        </p:attrNameLst>
                                      </p:cBhvr>
                                      <p:rCtr x="-1914" y="-89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764D7F-E9E5-C444-BC0D-A58E3FC041A0}"/>
              </a:ext>
            </a:extLst>
          </p:cNvPr>
          <p:cNvGrpSpPr/>
          <p:nvPr/>
        </p:nvGrpSpPr>
        <p:grpSpPr>
          <a:xfrm>
            <a:off x="-127162" y="169461"/>
            <a:ext cx="16138072" cy="1612900"/>
            <a:chOff x="-127162" y="169461"/>
            <a:chExt cx="16138072"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a:extLst>
              <a:ext uri="{FF2B5EF4-FFF2-40B4-BE49-F238E27FC236}">
                <a16:creationId xmlns:a16="http://schemas.microsoft.com/office/drawing/2014/main" id="{66D32B8E-AAC6-AB40-AB34-744562A39CC5}"/>
              </a:ext>
            </a:extLst>
          </p:cNvPr>
          <p:cNvSpPr txBox="1"/>
          <p:nvPr/>
        </p:nvSpPr>
        <p:spPr>
          <a:xfrm>
            <a:off x="127000" y="1952199"/>
            <a:ext cx="896675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cs typeface="Times New Roman" panose="02020603050405020304" pitchFamily="18" charset="0"/>
              </a:rPr>
              <a:t>Chuẩn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endParaRPr lang="en-VN" sz="4800" b="1" dirty="0">
              <a:solidFill>
                <a:srgbClr val="FF0000"/>
              </a:solidFill>
              <a:latin typeface="Times New Roman" panose="02020603050405020304" pitchFamily="18" charset="0"/>
              <a:cs typeface="Times New Roman" panose="02020603050405020304" pitchFamily="18" charset="0"/>
            </a:endParaRPr>
          </a:p>
        </p:txBody>
      </p:sp>
      <p:sp>
        <p:nvSpPr>
          <p:cNvPr id="12" name="AutoShape 1">
            <a:extLst>
              <a:ext uri="{FF2B5EF4-FFF2-40B4-BE49-F238E27FC236}">
                <a16:creationId xmlns:a16="http://schemas.microsoft.com/office/drawing/2014/main" id="{7B4F7C4F-64B0-B0C4-E85D-BC5C5680258F}"/>
              </a:ext>
            </a:extLst>
          </p:cNvPr>
          <p:cNvSpPr>
            <a:spLocks noChangeArrowheads="1"/>
          </p:cNvSpPr>
          <p:nvPr/>
        </p:nvSpPr>
        <p:spPr bwMode="auto">
          <a:xfrm rot="21323091">
            <a:off x="4607970" y="2626858"/>
            <a:ext cx="9082330" cy="5679541"/>
          </a:xfrm>
          <a:prstGeom prst="cloudCallout">
            <a:avLst>
              <a:gd name="adj1" fmla="val 59060"/>
              <a:gd name="adj2" fmla="val -45102"/>
            </a:avLst>
          </a:prstGeom>
          <a:solidFill>
            <a:srgbClr val="247C3A"/>
          </a:solidFill>
          <a:ln w="9360" cap="sq">
            <a:solidFill>
              <a:srgbClr val="2B166E"/>
            </a:solidFill>
            <a:miter lim="800000"/>
            <a:headEnd/>
            <a:tailEnd/>
          </a:ln>
          <a:effec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r>
              <a:rPr lang="en-US" sz="3200" i="1" dirty="0" err="1">
                <a:solidFill>
                  <a:schemeClr val="bg1"/>
                </a:solidFill>
                <a:latin typeface="Times New Roman" panose="02020603050405020304" pitchFamily="18" charset="0"/>
                <a:cs typeface="Times New Roman" panose="02020603050405020304" pitchFamily="18" charset="0"/>
              </a:rPr>
              <a:t>Dựa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thông</a:t>
            </a:r>
            <a:r>
              <a:rPr lang="en-US" sz="3200" i="1" dirty="0">
                <a:solidFill>
                  <a:schemeClr val="bg1"/>
                </a:solidFill>
                <a:latin typeface="Times New Roman" panose="02020603050405020304" pitchFamily="18" charset="0"/>
                <a:cs typeface="Times New Roman" panose="02020603050405020304" pitchFamily="18" charset="0"/>
              </a:rPr>
              <a:t> tin </a:t>
            </a:r>
            <a:r>
              <a:rPr lang="en-US" sz="3200" i="1" dirty="0" err="1">
                <a:solidFill>
                  <a:schemeClr val="bg1"/>
                </a:solidFill>
                <a:latin typeface="Times New Roman" panose="02020603050405020304" pitchFamily="18" charset="0"/>
                <a:cs typeface="Times New Roman" panose="02020603050405020304" pitchFamily="18" charset="0"/>
              </a:rPr>
              <a:t>trong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phẩn</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Kết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nối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với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địa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lí</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liệu</a:t>
            </a:r>
            <a:r>
              <a:rPr lang="en-US" sz="3200" i="1" dirty="0">
                <a:solidFill>
                  <a:schemeClr val="bg1"/>
                </a:solidFill>
                <a:latin typeface="Times New Roman" panose="02020603050405020304" pitchFamily="18" charset="0"/>
                <a:cs typeface="Times New Roman" panose="02020603050405020304" pitchFamily="18" charset="0"/>
              </a:rPr>
              <a:t> 2 (tr. 60, SGK),</a:t>
            </a:r>
          </a:p>
          <a:p>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hãy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Mô</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tả</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phòng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tuyến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sông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Như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Nguyệt</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và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Lí</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giải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vì</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sao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Lý</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Thường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Kiệt</a:t>
            </a:r>
            <a:endParaRPr lang="en-US" sz="3200" i="1" dirty="0">
              <a:solidFill>
                <a:schemeClr val="bg1"/>
              </a:solidFill>
              <a:latin typeface="Times New Roman" panose="02020603050405020304" pitchFamily="18" charset="0"/>
              <a:cs typeface="Times New Roman" panose="02020603050405020304" pitchFamily="18" charset="0"/>
            </a:endParaRPr>
          </a:p>
          <a:p>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lại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xây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dựng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tuyến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chặn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giặc</a:t>
            </a:r>
            <a:r>
              <a:rPr lang="en-US" sz="3200" i="1" dirty="0">
                <a:solidFill>
                  <a:schemeClr val="bg1"/>
                </a:solidFill>
                <a:latin typeface="Times New Roman" panose="02020603050405020304" pitchFamily="18" charset="0"/>
                <a:cs typeface="Times New Roman" panose="02020603050405020304" pitchFamily="18" charset="0"/>
              </a:rPr>
              <a:t> ở </a:t>
            </a:r>
            <a:r>
              <a:rPr lang="en-US" sz="3200" i="1" dirty="0" err="1">
                <a:solidFill>
                  <a:schemeClr val="bg1"/>
                </a:solidFill>
                <a:latin typeface="Times New Roman" panose="02020603050405020304" pitchFamily="18" charset="0"/>
                <a:cs typeface="Times New Roman" panose="02020603050405020304" pitchFamily="18" charset="0"/>
              </a:rPr>
              <a:t>đây</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Việc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xây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dựng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phòng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tuyến</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Như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Nguyệt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thể</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hiện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điều</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gì</a:t>
            </a:r>
            <a:r>
              <a:rPr lang="en-US" sz="3200" i="1"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159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additive="repl">
                                        <p:cTn id="13" dur="1" fill="hold">
                                          <p:stCondLst>
                                            <p:cond delay="0"/>
                                          </p:stCondLst>
                                        </p:cTn>
                                        <p:tgtEl>
                                          <p:spTgt spid="12"/>
                                        </p:tgtEl>
                                        <p:attrNameLst>
                                          <p:attrName>style.visibility</p:attrName>
                                        </p:attrNameLst>
                                      </p:cBhvr>
                                      <p:to>
                                        <p:strVal val="visible"/>
                                      </p:to>
                                    </p:set>
                                    <p:anim calcmode="lin" valueType="num">
                                      <p:cBhvr additive="repl">
                                        <p:cTn id="14" dur="500" fill="hold"/>
                                        <p:tgtEl>
                                          <p:spTgt spid="12"/>
                                        </p:tgtEl>
                                        <p:attrNameLst>
                                          <p:attrName>ppt_w</p:attrName>
                                        </p:attrNameLst>
                                      </p:cBhvr>
                                      <p:tavLst>
                                        <p:tav tm="100000">
                                          <p:val>
                                            <p:fltVal val="0"/>
                                          </p:val>
                                        </p:tav>
                                        <p:tav>
                                          <p:val>
                                            <p:strVal val="#ppt_w"/>
                                          </p:val>
                                        </p:tav>
                                      </p:tavLst>
                                    </p:anim>
                                    <p:anim calcmode="lin" valueType="num">
                                      <p:cBhvr additive="repl">
                                        <p:cTn id="15" dur="500" fill="hold"/>
                                        <p:tgtEl>
                                          <p:spTgt spid="12"/>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1"/>
            <a:ext cx="16255999" cy="7838017"/>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8307" name="Text Box 3"/>
          <p:cNvSpPr txBox="1">
            <a:spLocks noChangeArrowheads="1"/>
          </p:cNvSpPr>
          <p:nvPr/>
        </p:nvSpPr>
        <p:spPr bwMode="auto">
          <a:xfrm>
            <a:off x="8360228" y="203202"/>
            <a:ext cx="58928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spcBef>
                <a:spcPct val="50000"/>
              </a:spcBef>
            </a:pPr>
            <a:r>
              <a:rPr lang="en-US" sz="2667" dirty="0" err="1">
                <a:solidFill>
                  <a:srgbClr val="FF0000"/>
                </a:solidFill>
                <a:latin typeface="Tahoma" pitchFamily="34" charset="0"/>
              </a:rPr>
              <a:t>Phòng</a:t>
            </a:r>
            <a:r>
              <a:rPr lang="en-US" sz="2667" dirty="0">
                <a:solidFill>
                  <a:srgbClr val="FF0000"/>
                </a:solidFill>
                <a:latin typeface="Tahoma" pitchFamily="34" charset="0"/>
              </a:rPr>
              <a:t> </a:t>
            </a:r>
            <a:r>
              <a:rPr lang="en-US" sz="2667" dirty="0" err="1">
                <a:solidFill>
                  <a:srgbClr val="FF0000"/>
                </a:solidFill>
                <a:latin typeface="Tahoma" pitchFamily="34" charset="0"/>
              </a:rPr>
              <a:t>tuyến</a:t>
            </a:r>
            <a:r>
              <a:rPr lang="en-US" sz="2667" dirty="0">
                <a:solidFill>
                  <a:srgbClr val="FF0000"/>
                </a:solidFill>
                <a:latin typeface="Tahoma" pitchFamily="34" charset="0"/>
              </a:rPr>
              <a:t> </a:t>
            </a:r>
            <a:r>
              <a:rPr lang="en-US" sz="2667" dirty="0" err="1">
                <a:solidFill>
                  <a:srgbClr val="FF0000"/>
                </a:solidFill>
                <a:latin typeface="Tahoma" pitchFamily="34" charset="0"/>
              </a:rPr>
              <a:t>trên</a:t>
            </a:r>
            <a:r>
              <a:rPr lang="en-US" sz="2667" dirty="0">
                <a:solidFill>
                  <a:srgbClr val="FF0000"/>
                </a:solidFill>
                <a:latin typeface="Tahoma" pitchFamily="34" charset="0"/>
              </a:rPr>
              <a:t> </a:t>
            </a:r>
            <a:r>
              <a:rPr lang="en-US" sz="2667" dirty="0" err="1">
                <a:solidFill>
                  <a:srgbClr val="FF0000"/>
                </a:solidFill>
                <a:latin typeface="Tahoma" pitchFamily="34" charset="0"/>
              </a:rPr>
              <a:t>sông</a:t>
            </a:r>
            <a:r>
              <a:rPr lang="en-US" sz="2667" dirty="0">
                <a:solidFill>
                  <a:srgbClr val="FF0000"/>
                </a:solidFill>
                <a:latin typeface="Tahoma" pitchFamily="34" charset="0"/>
              </a:rPr>
              <a:t> </a:t>
            </a:r>
            <a:r>
              <a:rPr lang="en-US" sz="2667" dirty="0" err="1">
                <a:solidFill>
                  <a:srgbClr val="FF0000"/>
                </a:solidFill>
                <a:latin typeface="Tahoma" pitchFamily="34" charset="0"/>
              </a:rPr>
              <a:t>Như</a:t>
            </a:r>
            <a:r>
              <a:rPr lang="en-US" sz="2667" dirty="0">
                <a:solidFill>
                  <a:srgbClr val="FF0000"/>
                </a:solidFill>
                <a:latin typeface="Tahoma" pitchFamily="34" charset="0"/>
              </a:rPr>
              <a:t> </a:t>
            </a:r>
            <a:r>
              <a:rPr lang="en-US" sz="2667" dirty="0" err="1">
                <a:solidFill>
                  <a:srgbClr val="FF0000"/>
                </a:solidFill>
                <a:latin typeface="Tahoma" pitchFamily="34" charset="0"/>
              </a:rPr>
              <a:t>Nguyệt</a:t>
            </a:r>
            <a:endParaRPr lang="en-US" sz="2667" dirty="0">
              <a:solidFill>
                <a:srgbClr val="FF0000"/>
              </a:solidFill>
              <a:latin typeface="Tahoma" pitchFamily="34" charset="0"/>
            </a:endParaRPr>
          </a:p>
        </p:txBody>
      </p:sp>
      <p:sp>
        <p:nvSpPr>
          <p:cNvPr id="98309" name="Rectangle 5"/>
          <p:cNvSpPr>
            <a:spLocks noChangeArrowheads="1"/>
          </p:cNvSpPr>
          <p:nvPr/>
        </p:nvSpPr>
        <p:spPr bwMode="auto">
          <a:xfrm>
            <a:off x="2235200" y="914400"/>
            <a:ext cx="5791200" cy="203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8310" name="Rectangle 6"/>
          <p:cNvSpPr>
            <a:spLocks noChangeArrowheads="1"/>
          </p:cNvSpPr>
          <p:nvPr/>
        </p:nvSpPr>
        <p:spPr bwMode="auto">
          <a:xfrm>
            <a:off x="0" y="188380"/>
            <a:ext cx="10642600" cy="8363956"/>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07000"/>
              </a:lnSpc>
              <a:spcAft>
                <a:spcPts val="800"/>
              </a:spcAft>
            </a:pPr>
            <a:r>
              <a:rPr lang="en-US" sz="1800" i="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giặc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vì</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ngã</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Cà</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Lồ</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trở</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xuống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Phả</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lúc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đó</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Vạn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Xuân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Dòng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ngang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bộ</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mà</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quân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Tống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vượt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tiến</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Thăng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Long.</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đắp</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đê</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cao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bức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tường</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nam</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bên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đóng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tre</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giậu</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dày</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mấy</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tầng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kiên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cố</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dài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gần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10 km</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chân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núi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Tam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Đảo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bao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bọc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che</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đỡ</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cả</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hai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vùng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đổng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rộng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lớn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hào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kiên</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cố</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giúp</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dễ</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dàng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thủ</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hơn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đồn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độc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lập</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độc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đáo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giặc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cũng</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vai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tầm</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nhìn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tạo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Chính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nhờ</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tự</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bãi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chướng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ngại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cùng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lực</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thuỷ</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bộ</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bổ</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trí</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trọng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nên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vừa</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vệ</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chiến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vừa</a:t>
            </a:r>
            <a:b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nhanh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chóng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trung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địch</a:t>
            </a:r>
            <a:r>
              <a:rPr lang="en-US" sz="24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0000FF"/>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5702292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 calcmode="lin" valueType="num">
                                      <p:cBhvr>
                                        <p:cTn id="9" dur="2000" fill="hold"/>
                                        <p:tgtEl>
                                          <p:spTgt spid="5122"/>
                                        </p:tgtEl>
                                        <p:attrNameLst>
                                          <p:attrName>style.rotation</p:attrName>
                                        </p:attrNameLst>
                                      </p:cBhvr>
                                      <p:tavLst>
                                        <p:tav tm="0">
                                          <p:val>
                                            <p:fltVal val="360"/>
                                          </p:val>
                                        </p:tav>
                                        <p:tav tm="100000">
                                          <p:val>
                                            <p:fltVal val="0"/>
                                          </p:val>
                                        </p:tav>
                                      </p:tavLst>
                                    </p:anim>
                                    <p:animEffect transition="in" filter="fade">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802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8659" name="Text Box 3"/>
          <p:cNvSpPr txBox="1">
            <a:spLocks noChangeArrowheads="1"/>
          </p:cNvSpPr>
          <p:nvPr/>
        </p:nvSpPr>
        <p:spPr bwMode="auto">
          <a:xfrm>
            <a:off x="2133601" y="8152244"/>
            <a:ext cx="1163151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733" b="1" dirty="0" err="1">
                <a:solidFill>
                  <a:srgbClr val="FF0000"/>
                </a:solidFill>
              </a:rPr>
              <a:t>Cảnh</a:t>
            </a:r>
            <a:r>
              <a:rPr lang="en-US" sz="3733" b="1" dirty="0">
                <a:solidFill>
                  <a:srgbClr val="FF0000"/>
                </a:solidFill>
              </a:rPr>
              <a:t> </a:t>
            </a:r>
            <a:r>
              <a:rPr lang="en-US" sz="3733" b="1" dirty="0" err="1">
                <a:solidFill>
                  <a:srgbClr val="FF0000"/>
                </a:solidFill>
              </a:rPr>
              <a:t>quân</a:t>
            </a:r>
            <a:r>
              <a:rPr lang="en-US" sz="3733" b="1" dirty="0">
                <a:solidFill>
                  <a:srgbClr val="FF0000"/>
                </a:solidFill>
              </a:rPr>
              <a:t> ta </a:t>
            </a:r>
            <a:r>
              <a:rPr lang="en-US" sz="3733" b="1" dirty="0" err="1">
                <a:solidFill>
                  <a:srgbClr val="FF0000"/>
                </a:solidFill>
              </a:rPr>
              <a:t>đóng</a:t>
            </a:r>
            <a:r>
              <a:rPr lang="en-US" sz="3733" b="1" dirty="0">
                <a:solidFill>
                  <a:srgbClr val="FF0000"/>
                </a:solidFill>
              </a:rPr>
              <a:t> </a:t>
            </a:r>
            <a:r>
              <a:rPr lang="en-US" sz="3733" b="1" dirty="0" err="1">
                <a:solidFill>
                  <a:srgbClr val="FF0000"/>
                </a:solidFill>
              </a:rPr>
              <a:t>cọc</a:t>
            </a:r>
            <a:r>
              <a:rPr lang="en-US" sz="3733" b="1" dirty="0">
                <a:solidFill>
                  <a:srgbClr val="FF0000"/>
                </a:solidFill>
              </a:rPr>
              <a:t> </a:t>
            </a:r>
            <a:r>
              <a:rPr lang="en-US" sz="3733" b="1" dirty="0" err="1">
                <a:solidFill>
                  <a:srgbClr val="FF0000"/>
                </a:solidFill>
              </a:rPr>
              <a:t>chuẩn</a:t>
            </a:r>
            <a:r>
              <a:rPr lang="en-US" sz="3733" b="1" dirty="0">
                <a:solidFill>
                  <a:srgbClr val="FF0000"/>
                </a:solidFill>
              </a:rPr>
              <a:t> </a:t>
            </a:r>
            <a:r>
              <a:rPr lang="en-US" sz="3733" b="1" dirty="0" err="1">
                <a:solidFill>
                  <a:srgbClr val="FF0000"/>
                </a:solidFill>
              </a:rPr>
              <a:t>bị</a:t>
            </a:r>
            <a:r>
              <a:rPr lang="en-US" sz="3733" b="1" dirty="0">
                <a:solidFill>
                  <a:srgbClr val="FF0000"/>
                </a:solidFill>
              </a:rPr>
              <a:t> </a:t>
            </a:r>
            <a:r>
              <a:rPr lang="en-US" sz="3733" b="1" dirty="0" err="1">
                <a:solidFill>
                  <a:srgbClr val="FF0000"/>
                </a:solidFill>
              </a:rPr>
              <a:t>phòng</a:t>
            </a:r>
            <a:r>
              <a:rPr lang="en-US" sz="3733" b="1" dirty="0">
                <a:solidFill>
                  <a:srgbClr val="FF0000"/>
                </a:solidFill>
              </a:rPr>
              <a:t> </a:t>
            </a:r>
            <a:r>
              <a:rPr lang="en-US" sz="3733" b="1" dirty="0" err="1">
                <a:solidFill>
                  <a:srgbClr val="FF0000"/>
                </a:solidFill>
              </a:rPr>
              <a:t>tuyến</a:t>
            </a:r>
            <a:r>
              <a:rPr lang="en-US" sz="3733" b="1" dirty="0">
                <a:solidFill>
                  <a:srgbClr val="FF0000"/>
                </a:solidFill>
              </a:rPr>
              <a:t> </a:t>
            </a:r>
            <a:r>
              <a:rPr lang="en-US" sz="3733" b="1" dirty="0" err="1">
                <a:solidFill>
                  <a:srgbClr val="FF0000"/>
                </a:solidFill>
              </a:rPr>
              <a:t>Như</a:t>
            </a:r>
            <a:r>
              <a:rPr lang="en-US" sz="3733" b="1" dirty="0">
                <a:solidFill>
                  <a:srgbClr val="FF0000"/>
                </a:solidFill>
              </a:rPr>
              <a:t> </a:t>
            </a:r>
            <a:r>
              <a:rPr lang="en-US" sz="3733" b="1" dirty="0" err="1">
                <a:solidFill>
                  <a:srgbClr val="FF0000"/>
                </a:solidFill>
              </a:rPr>
              <a:t>Nguyệt</a:t>
            </a:r>
            <a:endParaRPr lang="en-US" sz="3733" b="1" dirty="0">
              <a:solidFill>
                <a:srgbClr val="FF0000"/>
              </a:solidFill>
            </a:endParaRPr>
          </a:p>
        </p:txBody>
      </p:sp>
    </p:spTree>
    <p:extLst>
      <p:ext uri="{BB962C8B-B14F-4D97-AF65-F5344CB8AC3E}">
        <p14:creationId xmlns:p14="http://schemas.microsoft.com/office/powerpoint/2010/main" val="149116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2"/>
          <p:cNvGrpSpPr>
            <a:grpSpLocks/>
          </p:cNvGrpSpPr>
          <p:nvPr/>
        </p:nvGrpSpPr>
        <p:grpSpPr bwMode="auto">
          <a:xfrm>
            <a:off x="0" y="0"/>
            <a:ext cx="16256000" cy="9144000"/>
            <a:chOff x="0" y="42"/>
            <a:chExt cx="5718" cy="4189"/>
          </a:xfrm>
        </p:grpSpPr>
        <p:sp>
          <p:nvSpPr>
            <p:cNvPr id="148483" name="Rectangle 3"/>
            <p:cNvSpPr>
              <a:spLocks noChangeArrowheads="1"/>
            </p:cNvSpPr>
            <p:nvPr/>
          </p:nvSpPr>
          <p:spPr bwMode="auto">
            <a:xfrm>
              <a:off x="42" y="89"/>
              <a:ext cx="5676" cy="4142"/>
            </a:xfrm>
            <a:prstGeom prst="rect">
              <a:avLst/>
            </a:prstGeom>
            <a:solidFill>
              <a:srgbClr val="FFFB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vi-VN" sz="3200"/>
            </a:p>
          </p:txBody>
        </p:sp>
        <p:sp>
          <p:nvSpPr>
            <p:cNvPr id="148484" name="Rectangle 4"/>
            <p:cNvSpPr>
              <a:spLocks noChangeArrowheads="1"/>
            </p:cNvSpPr>
            <p:nvPr/>
          </p:nvSpPr>
          <p:spPr bwMode="auto">
            <a:xfrm>
              <a:off x="42" y="51"/>
              <a:ext cx="5676" cy="4142"/>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5" name="Freeform 5"/>
            <p:cNvSpPr>
              <a:spLocks/>
            </p:cNvSpPr>
            <p:nvPr/>
          </p:nvSpPr>
          <p:spPr bwMode="auto">
            <a:xfrm>
              <a:off x="1763" y="42"/>
              <a:ext cx="3693" cy="2000"/>
            </a:xfrm>
            <a:custGeom>
              <a:avLst/>
              <a:gdLst>
                <a:gd name="T0" fmla="*/ 25 w 3693"/>
                <a:gd name="T1" fmla="*/ 144 h 2000"/>
                <a:gd name="T2" fmla="*/ 8 w 3693"/>
                <a:gd name="T3" fmla="*/ 270 h 2000"/>
                <a:gd name="T4" fmla="*/ 75 w 3693"/>
                <a:gd name="T5" fmla="*/ 346 h 2000"/>
                <a:gd name="T6" fmla="*/ 118 w 3693"/>
                <a:gd name="T7" fmla="*/ 456 h 2000"/>
                <a:gd name="T8" fmla="*/ 194 w 3693"/>
                <a:gd name="T9" fmla="*/ 515 h 2000"/>
                <a:gd name="T10" fmla="*/ 261 w 3693"/>
                <a:gd name="T11" fmla="*/ 599 h 2000"/>
                <a:gd name="T12" fmla="*/ 261 w 3693"/>
                <a:gd name="T13" fmla="*/ 692 h 2000"/>
                <a:gd name="T14" fmla="*/ 438 w 3693"/>
                <a:gd name="T15" fmla="*/ 776 h 2000"/>
                <a:gd name="T16" fmla="*/ 556 w 3693"/>
                <a:gd name="T17" fmla="*/ 962 h 2000"/>
                <a:gd name="T18" fmla="*/ 573 w 3693"/>
                <a:gd name="T19" fmla="*/ 1148 h 2000"/>
                <a:gd name="T20" fmla="*/ 615 w 3693"/>
                <a:gd name="T21" fmla="*/ 1249 h 2000"/>
                <a:gd name="T22" fmla="*/ 700 w 3693"/>
                <a:gd name="T23" fmla="*/ 1291 h 2000"/>
                <a:gd name="T24" fmla="*/ 733 w 3693"/>
                <a:gd name="T25" fmla="*/ 1316 h 2000"/>
                <a:gd name="T26" fmla="*/ 775 w 3693"/>
                <a:gd name="T27" fmla="*/ 1291 h 2000"/>
                <a:gd name="T28" fmla="*/ 860 w 3693"/>
                <a:gd name="T29" fmla="*/ 1316 h 2000"/>
                <a:gd name="T30" fmla="*/ 1071 w 3693"/>
                <a:gd name="T31" fmla="*/ 1392 h 2000"/>
                <a:gd name="T32" fmla="*/ 1189 w 3693"/>
                <a:gd name="T33" fmla="*/ 1417 h 2000"/>
                <a:gd name="T34" fmla="*/ 1256 w 3693"/>
                <a:gd name="T35" fmla="*/ 1316 h 2000"/>
                <a:gd name="T36" fmla="*/ 1400 w 3693"/>
                <a:gd name="T37" fmla="*/ 1240 h 2000"/>
                <a:gd name="T38" fmla="*/ 1627 w 3693"/>
                <a:gd name="T39" fmla="*/ 1249 h 2000"/>
                <a:gd name="T40" fmla="*/ 1855 w 3693"/>
                <a:gd name="T41" fmla="*/ 1325 h 2000"/>
                <a:gd name="T42" fmla="*/ 1981 w 3693"/>
                <a:gd name="T43" fmla="*/ 1409 h 2000"/>
                <a:gd name="T44" fmla="*/ 2032 w 3693"/>
                <a:gd name="T45" fmla="*/ 1519 h 2000"/>
                <a:gd name="T46" fmla="*/ 2091 w 3693"/>
                <a:gd name="T47" fmla="*/ 1620 h 2000"/>
                <a:gd name="T48" fmla="*/ 2150 w 3693"/>
                <a:gd name="T49" fmla="*/ 1637 h 2000"/>
                <a:gd name="T50" fmla="*/ 2243 w 3693"/>
                <a:gd name="T51" fmla="*/ 1561 h 2000"/>
                <a:gd name="T52" fmla="*/ 2319 w 3693"/>
                <a:gd name="T53" fmla="*/ 1561 h 2000"/>
                <a:gd name="T54" fmla="*/ 2336 w 3693"/>
                <a:gd name="T55" fmla="*/ 1645 h 2000"/>
                <a:gd name="T56" fmla="*/ 2386 w 3693"/>
                <a:gd name="T57" fmla="*/ 1713 h 2000"/>
                <a:gd name="T58" fmla="*/ 2454 w 3693"/>
                <a:gd name="T59" fmla="*/ 1730 h 2000"/>
                <a:gd name="T60" fmla="*/ 2538 w 3693"/>
                <a:gd name="T61" fmla="*/ 1713 h 2000"/>
                <a:gd name="T62" fmla="*/ 2589 w 3693"/>
                <a:gd name="T63" fmla="*/ 1738 h 2000"/>
                <a:gd name="T64" fmla="*/ 2648 w 3693"/>
                <a:gd name="T65" fmla="*/ 1848 h 2000"/>
                <a:gd name="T66" fmla="*/ 2783 w 3693"/>
                <a:gd name="T67" fmla="*/ 1898 h 2000"/>
                <a:gd name="T68" fmla="*/ 2833 w 3693"/>
                <a:gd name="T69" fmla="*/ 1839 h 2000"/>
                <a:gd name="T70" fmla="*/ 2875 w 3693"/>
                <a:gd name="T71" fmla="*/ 1797 h 2000"/>
                <a:gd name="T72" fmla="*/ 2951 w 3693"/>
                <a:gd name="T73" fmla="*/ 1865 h 2000"/>
                <a:gd name="T74" fmla="*/ 2951 w 3693"/>
                <a:gd name="T75" fmla="*/ 1949 h 2000"/>
                <a:gd name="T76" fmla="*/ 2985 w 3693"/>
                <a:gd name="T77" fmla="*/ 1983 h 2000"/>
                <a:gd name="T78" fmla="*/ 2985 w 3693"/>
                <a:gd name="T79" fmla="*/ 1991 h 2000"/>
                <a:gd name="T80" fmla="*/ 3103 w 3693"/>
                <a:gd name="T81" fmla="*/ 2000 h 2000"/>
                <a:gd name="T82" fmla="*/ 3120 w 3693"/>
                <a:gd name="T83" fmla="*/ 1991 h 2000"/>
                <a:gd name="T84" fmla="*/ 3128 w 3693"/>
                <a:gd name="T85" fmla="*/ 1983 h 2000"/>
                <a:gd name="T86" fmla="*/ 3154 w 3693"/>
                <a:gd name="T87" fmla="*/ 1983 h 2000"/>
                <a:gd name="T88" fmla="*/ 3171 w 3693"/>
                <a:gd name="T89" fmla="*/ 1949 h 2000"/>
                <a:gd name="T90" fmla="*/ 3162 w 3693"/>
                <a:gd name="T91" fmla="*/ 1932 h 2000"/>
                <a:gd name="T92" fmla="*/ 3145 w 3693"/>
                <a:gd name="T93" fmla="*/ 1915 h 2000"/>
                <a:gd name="T94" fmla="*/ 3128 w 3693"/>
                <a:gd name="T95" fmla="*/ 1890 h 2000"/>
                <a:gd name="T96" fmla="*/ 3086 w 3693"/>
                <a:gd name="T97" fmla="*/ 1806 h 2000"/>
                <a:gd name="T98" fmla="*/ 3078 w 3693"/>
                <a:gd name="T99" fmla="*/ 1578 h 2000"/>
                <a:gd name="T100" fmla="*/ 3137 w 3693"/>
                <a:gd name="T101" fmla="*/ 1561 h 2000"/>
                <a:gd name="T102" fmla="*/ 3171 w 3693"/>
                <a:gd name="T103" fmla="*/ 1595 h 2000"/>
                <a:gd name="T104" fmla="*/ 3187 w 3693"/>
                <a:gd name="T105" fmla="*/ 1628 h 2000"/>
                <a:gd name="T106" fmla="*/ 3280 w 3693"/>
                <a:gd name="T107" fmla="*/ 1595 h 2000"/>
                <a:gd name="T108" fmla="*/ 3415 w 3693"/>
                <a:gd name="T109" fmla="*/ 1578 h 2000"/>
                <a:gd name="T110" fmla="*/ 3449 w 3693"/>
                <a:gd name="T111" fmla="*/ 1544 h 2000"/>
                <a:gd name="T112" fmla="*/ 3466 w 3693"/>
                <a:gd name="T113" fmla="*/ 1477 h 2000"/>
                <a:gd name="T114" fmla="*/ 3558 w 3693"/>
                <a:gd name="T115" fmla="*/ 1477 h 2000"/>
                <a:gd name="T116" fmla="*/ 3660 w 3693"/>
                <a:gd name="T117" fmla="*/ 1426 h 2000"/>
                <a:gd name="T118" fmla="*/ 3693 w 3693"/>
                <a:gd name="T119" fmla="*/ 1325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3" h="2000">
                  <a:moveTo>
                    <a:pt x="84" y="0"/>
                  </a:moveTo>
                  <a:lnTo>
                    <a:pt x="50" y="85"/>
                  </a:lnTo>
                  <a:lnTo>
                    <a:pt x="25" y="144"/>
                  </a:lnTo>
                  <a:lnTo>
                    <a:pt x="0" y="194"/>
                  </a:lnTo>
                  <a:lnTo>
                    <a:pt x="0" y="245"/>
                  </a:lnTo>
                  <a:lnTo>
                    <a:pt x="8" y="270"/>
                  </a:lnTo>
                  <a:lnTo>
                    <a:pt x="25" y="295"/>
                  </a:lnTo>
                  <a:lnTo>
                    <a:pt x="42" y="321"/>
                  </a:lnTo>
                  <a:lnTo>
                    <a:pt x="75" y="346"/>
                  </a:lnTo>
                  <a:lnTo>
                    <a:pt x="92" y="388"/>
                  </a:lnTo>
                  <a:lnTo>
                    <a:pt x="101" y="439"/>
                  </a:lnTo>
                  <a:lnTo>
                    <a:pt x="118" y="456"/>
                  </a:lnTo>
                  <a:lnTo>
                    <a:pt x="135" y="473"/>
                  </a:lnTo>
                  <a:lnTo>
                    <a:pt x="168" y="489"/>
                  </a:lnTo>
                  <a:lnTo>
                    <a:pt x="194" y="515"/>
                  </a:lnTo>
                  <a:lnTo>
                    <a:pt x="219" y="532"/>
                  </a:lnTo>
                  <a:lnTo>
                    <a:pt x="236" y="565"/>
                  </a:lnTo>
                  <a:lnTo>
                    <a:pt x="261" y="599"/>
                  </a:lnTo>
                  <a:lnTo>
                    <a:pt x="261" y="633"/>
                  </a:lnTo>
                  <a:lnTo>
                    <a:pt x="269" y="667"/>
                  </a:lnTo>
                  <a:lnTo>
                    <a:pt x="261" y="692"/>
                  </a:lnTo>
                  <a:lnTo>
                    <a:pt x="286" y="692"/>
                  </a:lnTo>
                  <a:lnTo>
                    <a:pt x="379" y="726"/>
                  </a:lnTo>
                  <a:lnTo>
                    <a:pt x="438" y="776"/>
                  </a:lnTo>
                  <a:lnTo>
                    <a:pt x="514" y="861"/>
                  </a:lnTo>
                  <a:lnTo>
                    <a:pt x="548" y="911"/>
                  </a:lnTo>
                  <a:lnTo>
                    <a:pt x="556" y="962"/>
                  </a:lnTo>
                  <a:lnTo>
                    <a:pt x="565" y="1021"/>
                  </a:lnTo>
                  <a:lnTo>
                    <a:pt x="565" y="1063"/>
                  </a:lnTo>
                  <a:lnTo>
                    <a:pt x="573" y="1148"/>
                  </a:lnTo>
                  <a:lnTo>
                    <a:pt x="581" y="1215"/>
                  </a:lnTo>
                  <a:lnTo>
                    <a:pt x="598" y="1240"/>
                  </a:lnTo>
                  <a:lnTo>
                    <a:pt x="615" y="1249"/>
                  </a:lnTo>
                  <a:lnTo>
                    <a:pt x="641" y="1266"/>
                  </a:lnTo>
                  <a:lnTo>
                    <a:pt x="666" y="1274"/>
                  </a:lnTo>
                  <a:lnTo>
                    <a:pt x="700" y="1291"/>
                  </a:lnTo>
                  <a:lnTo>
                    <a:pt x="716" y="1308"/>
                  </a:lnTo>
                  <a:lnTo>
                    <a:pt x="725" y="1316"/>
                  </a:lnTo>
                  <a:lnTo>
                    <a:pt x="733" y="1316"/>
                  </a:lnTo>
                  <a:lnTo>
                    <a:pt x="742" y="1316"/>
                  </a:lnTo>
                  <a:lnTo>
                    <a:pt x="750" y="1308"/>
                  </a:lnTo>
                  <a:lnTo>
                    <a:pt x="775" y="1291"/>
                  </a:lnTo>
                  <a:lnTo>
                    <a:pt x="801" y="1291"/>
                  </a:lnTo>
                  <a:lnTo>
                    <a:pt x="826" y="1299"/>
                  </a:lnTo>
                  <a:lnTo>
                    <a:pt x="860" y="1316"/>
                  </a:lnTo>
                  <a:lnTo>
                    <a:pt x="927" y="1350"/>
                  </a:lnTo>
                  <a:lnTo>
                    <a:pt x="1003" y="1375"/>
                  </a:lnTo>
                  <a:lnTo>
                    <a:pt x="1071" y="1392"/>
                  </a:lnTo>
                  <a:lnTo>
                    <a:pt x="1155" y="1417"/>
                  </a:lnTo>
                  <a:lnTo>
                    <a:pt x="1172" y="1426"/>
                  </a:lnTo>
                  <a:lnTo>
                    <a:pt x="1189" y="1417"/>
                  </a:lnTo>
                  <a:lnTo>
                    <a:pt x="1197" y="1401"/>
                  </a:lnTo>
                  <a:lnTo>
                    <a:pt x="1206" y="1392"/>
                  </a:lnTo>
                  <a:lnTo>
                    <a:pt x="1256" y="1316"/>
                  </a:lnTo>
                  <a:lnTo>
                    <a:pt x="1315" y="1257"/>
                  </a:lnTo>
                  <a:lnTo>
                    <a:pt x="1357" y="1249"/>
                  </a:lnTo>
                  <a:lnTo>
                    <a:pt x="1400" y="1240"/>
                  </a:lnTo>
                  <a:lnTo>
                    <a:pt x="1450" y="1232"/>
                  </a:lnTo>
                  <a:lnTo>
                    <a:pt x="1509" y="1232"/>
                  </a:lnTo>
                  <a:lnTo>
                    <a:pt x="1627" y="1249"/>
                  </a:lnTo>
                  <a:lnTo>
                    <a:pt x="1745" y="1274"/>
                  </a:lnTo>
                  <a:lnTo>
                    <a:pt x="1804" y="1299"/>
                  </a:lnTo>
                  <a:lnTo>
                    <a:pt x="1855" y="1325"/>
                  </a:lnTo>
                  <a:lnTo>
                    <a:pt x="1906" y="1350"/>
                  </a:lnTo>
                  <a:lnTo>
                    <a:pt x="1948" y="1375"/>
                  </a:lnTo>
                  <a:lnTo>
                    <a:pt x="1981" y="1409"/>
                  </a:lnTo>
                  <a:lnTo>
                    <a:pt x="2007" y="1443"/>
                  </a:lnTo>
                  <a:lnTo>
                    <a:pt x="2024" y="1485"/>
                  </a:lnTo>
                  <a:lnTo>
                    <a:pt x="2032" y="1519"/>
                  </a:lnTo>
                  <a:lnTo>
                    <a:pt x="2057" y="1561"/>
                  </a:lnTo>
                  <a:lnTo>
                    <a:pt x="2074" y="1603"/>
                  </a:lnTo>
                  <a:lnTo>
                    <a:pt x="2091" y="1620"/>
                  </a:lnTo>
                  <a:lnTo>
                    <a:pt x="2108" y="1637"/>
                  </a:lnTo>
                  <a:lnTo>
                    <a:pt x="2133" y="1637"/>
                  </a:lnTo>
                  <a:lnTo>
                    <a:pt x="2150" y="1637"/>
                  </a:lnTo>
                  <a:lnTo>
                    <a:pt x="2192" y="1612"/>
                  </a:lnTo>
                  <a:lnTo>
                    <a:pt x="2226" y="1578"/>
                  </a:lnTo>
                  <a:lnTo>
                    <a:pt x="2243" y="1561"/>
                  </a:lnTo>
                  <a:lnTo>
                    <a:pt x="2268" y="1552"/>
                  </a:lnTo>
                  <a:lnTo>
                    <a:pt x="2293" y="1552"/>
                  </a:lnTo>
                  <a:lnTo>
                    <a:pt x="2319" y="1561"/>
                  </a:lnTo>
                  <a:lnTo>
                    <a:pt x="2327" y="1578"/>
                  </a:lnTo>
                  <a:lnTo>
                    <a:pt x="2336" y="1603"/>
                  </a:lnTo>
                  <a:lnTo>
                    <a:pt x="2336" y="1645"/>
                  </a:lnTo>
                  <a:lnTo>
                    <a:pt x="2352" y="1687"/>
                  </a:lnTo>
                  <a:lnTo>
                    <a:pt x="2369" y="1704"/>
                  </a:lnTo>
                  <a:lnTo>
                    <a:pt x="2386" y="1713"/>
                  </a:lnTo>
                  <a:lnTo>
                    <a:pt x="2403" y="1730"/>
                  </a:lnTo>
                  <a:lnTo>
                    <a:pt x="2420" y="1730"/>
                  </a:lnTo>
                  <a:lnTo>
                    <a:pt x="2454" y="1730"/>
                  </a:lnTo>
                  <a:lnTo>
                    <a:pt x="2504" y="1730"/>
                  </a:lnTo>
                  <a:lnTo>
                    <a:pt x="2521" y="1721"/>
                  </a:lnTo>
                  <a:lnTo>
                    <a:pt x="2538" y="1713"/>
                  </a:lnTo>
                  <a:lnTo>
                    <a:pt x="2546" y="1704"/>
                  </a:lnTo>
                  <a:lnTo>
                    <a:pt x="2555" y="1696"/>
                  </a:lnTo>
                  <a:lnTo>
                    <a:pt x="2589" y="1738"/>
                  </a:lnTo>
                  <a:lnTo>
                    <a:pt x="2605" y="1780"/>
                  </a:lnTo>
                  <a:lnTo>
                    <a:pt x="2631" y="1822"/>
                  </a:lnTo>
                  <a:lnTo>
                    <a:pt x="2648" y="1848"/>
                  </a:lnTo>
                  <a:lnTo>
                    <a:pt x="2681" y="1865"/>
                  </a:lnTo>
                  <a:lnTo>
                    <a:pt x="2732" y="1881"/>
                  </a:lnTo>
                  <a:lnTo>
                    <a:pt x="2783" y="1898"/>
                  </a:lnTo>
                  <a:lnTo>
                    <a:pt x="2850" y="1907"/>
                  </a:lnTo>
                  <a:lnTo>
                    <a:pt x="2842" y="1890"/>
                  </a:lnTo>
                  <a:lnTo>
                    <a:pt x="2833" y="1839"/>
                  </a:lnTo>
                  <a:lnTo>
                    <a:pt x="2833" y="1822"/>
                  </a:lnTo>
                  <a:lnTo>
                    <a:pt x="2850" y="1806"/>
                  </a:lnTo>
                  <a:lnTo>
                    <a:pt x="2875" y="1797"/>
                  </a:lnTo>
                  <a:lnTo>
                    <a:pt x="2926" y="1806"/>
                  </a:lnTo>
                  <a:lnTo>
                    <a:pt x="2943" y="1822"/>
                  </a:lnTo>
                  <a:lnTo>
                    <a:pt x="2951" y="1865"/>
                  </a:lnTo>
                  <a:lnTo>
                    <a:pt x="2951" y="1898"/>
                  </a:lnTo>
                  <a:lnTo>
                    <a:pt x="2951" y="1924"/>
                  </a:lnTo>
                  <a:lnTo>
                    <a:pt x="2951" y="1949"/>
                  </a:lnTo>
                  <a:lnTo>
                    <a:pt x="2951" y="1966"/>
                  </a:lnTo>
                  <a:lnTo>
                    <a:pt x="2968" y="1974"/>
                  </a:lnTo>
                  <a:lnTo>
                    <a:pt x="2985" y="1983"/>
                  </a:lnTo>
                  <a:lnTo>
                    <a:pt x="2985" y="1991"/>
                  </a:lnTo>
                  <a:lnTo>
                    <a:pt x="2985" y="1991"/>
                  </a:lnTo>
                  <a:lnTo>
                    <a:pt x="2985" y="1991"/>
                  </a:lnTo>
                  <a:lnTo>
                    <a:pt x="2993" y="1991"/>
                  </a:lnTo>
                  <a:lnTo>
                    <a:pt x="3052" y="1991"/>
                  </a:lnTo>
                  <a:lnTo>
                    <a:pt x="3103" y="2000"/>
                  </a:lnTo>
                  <a:lnTo>
                    <a:pt x="3111" y="2000"/>
                  </a:lnTo>
                  <a:lnTo>
                    <a:pt x="3120" y="1991"/>
                  </a:lnTo>
                  <a:lnTo>
                    <a:pt x="3120" y="1991"/>
                  </a:lnTo>
                  <a:lnTo>
                    <a:pt x="3128" y="1991"/>
                  </a:lnTo>
                  <a:lnTo>
                    <a:pt x="3128" y="1991"/>
                  </a:lnTo>
                  <a:lnTo>
                    <a:pt x="3128" y="1983"/>
                  </a:lnTo>
                  <a:lnTo>
                    <a:pt x="3137" y="1983"/>
                  </a:lnTo>
                  <a:lnTo>
                    <a:pt x="3145" y="1983"/>
                  </a:lnTo>
                  <a:lnTo>
                    <a:pt x="3154" y="1983"/>
                  </a:lnTo>
                  <a:lnTo>
                    <a:pt x="3162" y="1974"/>
                  </a:lnTo>
                  <a:lnTo>
                    <a:pt x="3179" y="1957"/>
                  </a:lnTo>
                  <a:lnTo>
                    <a:pt x="3171" y="1949"/>
                  </a:lnTo>
                  <a:lnTo>
                    <a:pt x="3171" y="1941"/>
                  </a:lnTo>
                  <a:lnTo>
                    <a:pt x="3171" y="1941"/>
                  </a:lnTo>
                  <a:lnTo>
                    <a:pt x="3162" y="1932"/>
                  </a:lnTo>
                  <a:lnTo>
                    <a:pt x="3162" y="1924"/>
                  </a:lnTo>
                  <a:lnTo>
                    <a:pt x="3154" y="1915"/>
                  </a:lnTo>
                  <a:lnTo>
                    <a:pt x="3145" y="1915"/>
                  </a:lnTo>
                  <a:lnTo>
                    <a:pt x="3145" y="1907"/>
                  </a:lnTo>
                  <a:lnTo>
                    <a:pt x="3137" y="1898"/>
                  </a:lnTo>
                  <a:lnTo>
                    <a:pt x="3128" y="1890"/>
                  </a:lnTo>
                  <a:lnTo>
                    <a:pt x="3120" y="1881"/>
                  </a:lnTo>
                  <a:lnTo>
                    <a:pt x="3103" y="1848"/>
                  </a:lnTo>
                  <a:lnTo>
                    <a:pt x="3086" y="1806"/>
                  </a:lnTo>
                  <a:lnTo>
                    <a:pt x="3086" y="1696"/>
                  </a:lnTo>
                  <a:lnTo>
                    <a:pt x="3078" y="1586"/>
                  </a:lnTo>
                  <a:lnTo>
                    <a:pt x="3078" y="1578"/>
                  </a:lnTo>
                  <a:lnTo>
                    <a:pt x="3078" y="1569"/>
                  </a:lnTo>
                  <a:lnTo>
                    <a:pt x="3103" y="1561"/>
                  </a:lnTo>
                  <a:lnTo>
                    <a:pt x="3137" y="1561"/>
                  </a:lnTo>
                  <a:lnTo>
                    <a:pt x="3154" y="1569"/>
                  </a:lnTo>
                  <a:lnTo>
                    <a:pt x="3162" y="1578"/>
                  </a:lnTo>
                  <a:lnTo>
                    <a:pt x="3171" y="1595"/>
                  </a:lnTo>
                  <a:lnTo>
                    <a:pt x="3171" y="1603"/>
                  </a:lnTo>
                  <a:lnTo>
                    <a:pt x="3179" y="1620"/>
                  </a:lnTo>
                  <a:lnTo>
                    <a:pt x="3187" y="1628"/>
                  </a:lnTo>
                  <a:lnTo>
                    <a:pt x="3204" y="1637"/>
                  </a:lnTo>
                  <a:lnTo>
                    <a:pt x="3221" y="1637"/>
                  </a:lnTo>
                  <a:lnTo>
                    <a:pt x="3280" y="1595"/>
                  </a:lnTo>
                  <a:lnTo>
                    <a:pt x="3331" y="1569"/>
                  </a:lnTo>
                  <a:lnTo>
                    <a:pt x="3373" y="1578"/>
                  </a:lnTo>
                  <a:lnTo>
                    <a:pt x="3415" y="1578"/>
                  </a:lnTo>
                  <a:lnTo>
                    <a:pt x="3432" y="1569"/>
                  </a:lnTo>
                  <a:lnTo>
                    <a:pt x="3440" y="1561"/>
                  </a:lnTo>
                  <a:lnTo>
                    <a:pt x="3449" y="1544"/>
                  </a:lnTo>
                  <a:lnTo>
                    <a:pt x="3449" y="1510"/>
                  </a:lnTo>
                  <a:lnTo>
                    <a:pt x="3449" y="1493"/>
                  </a:lnTo>
                  <a:lnTo>
                    <a:pt x="3466" y="1477"/>
                  </a:lnTo>
                  <a:lnTo>
                    <a:pt x="3483" y="1477"/>
                  </a:lnTo>
                  <a:lnTo>
                    <a:pt x="3508" y="1477"/>
                  </a:lnTo>
                  <a:lnTo>
                    <a:pt x="3558" y="1477"/>
                  </a:lnTo>
                  <a:lnTo>
                    <a:pt x="3601" y="1468"/>
                  </a:lnTo>
                  <a:lnTo>
                    <a:pt x="3634" y="1451"/>
                  </a:lnTo>
                  <a:lnTo>
                    <a:pt x="3660" y="1426"/>
                  </a:lnTo>
                  <a:lnTo>
                    <a:pt x="3677" y="1401"/>
                  </a:lnTo>
                  <a:lnTo>
                    <a:pt x="3693" y="1367"/>
                  </a:lnTo>
                  <a:lnTo>
                    <a:pt x="3693" y="1325"/>
                  </a:lnTo>
                  <a:lnTo>
                    <a:pt x="3693" y="1282"/>
                  </a:lnTo>
                </a:path>
              </a:pathLst>
            </a:custGeom>
            <a:noFill/>
            <a:ln w="12700">
              <a:solidFill>
                <a:srgbClr val="0093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6" name="Freeform 6"/>
            <p:cNvSpPr>
              <a:spLocks noEditPoints="1"/>
            </p:cNvSpPr>
            <p:nvPr/>
          </p:nvSpPr>
          <p:spPr bwMode="auto">
            <a:xfrm>
              <a:off x="4605" y="1999"/>
              <a:ext cx="219" cy="1241"/>
            </a:xfrm>
            <a:custGeom>
              <a:avLst/>
              <a:gdLst>
                <a:gd name="T0" fmla="*/ 101 w 219"/>
                <a:gd name="T1" fmla="*/ 68 h 1241"/>
                <a:gd name="T2" fmla="*/ 118 w 219"/>
                <a:gd name="T3" fmla="*/ 169 h 1241"/>
                <a:gd name="T4" fmla="*/ 76 w 219"/>
                <a:gd name="T5" fmla="*/ 178 h 1241"/>
                <a:gd name="T6" fmla="*/ 67 w 219"/>
                <a:gd name="T7" fmla="*/ 59 h 1241"/>
                <a:gd name="T8" fmla="*/ 143 w 219"/>
                <a:gd name="T9" fmla="*/ 26 h 1241"/>
                <a:gd name="T10" fmla="*/ 126 w 219"/>
                <a:gd name="T11" fmla="*/ 220 h 1241"/>
                <a:gd name="T12" fmla="*/ 168 w 219"/>
                <a:gd name="T13" fmla="*/ 253 h 1241"/>
                <a:gd name="T14" fmla="*/ 135 w 219"/>
                <a:gd name="T15" fmla="*/ 270 h 1241"/>
                <a:gd name="T16" fmla="*/ 151 w 219"/>
                <a:gd name="T17" fmla="*/ 304 h 1241"/>
                <a:gd name="T18" fmla="*/ 151 w 219"/>
                <a:gd name="T19" fmla="*/ 304 h 1241"/>
                <a:gd name="T20" fmla="*/ 185 w 219"/>
                <a:gd name="T21" fmla="*/ 304 h 1241"/>
                <a:gd name="T22" fmla="*/ 151 w 219"/>
                <a:gd name="T23" fmla="*/ 304 h 1241"/>
                <a:gd name="T24" fmla="*/ 185 w 219"/>
                <a:gd name="T25" fmla="*/ 304 h 1241"/>
                <a:gd name="T26" fmla="*/ 185 w 219"/>
                <a:gd name="T27" fmla="*/ 304 h 1241"/>
                <a:gd name="T28" fmla="*/ 219 w 219"/>
                <a:gd name="T29" fmla="*/ 481 h 1241"/>
                <a:gd name="T30" fmla="*/ 185 w 219"/>
                <a:gd name="T31" fmla="*/ 582 h 1241"/>
                <a:gd name="T32" fmla="*/ 185 w 219"/>
                <a:gd name="T33" fmla="*/ 507 h 1241"/>
                <a:gd name="T34" fmla="*/ 168 w 219"/>
                <a:gd name="T35" fmla="*/ 372 h 1241"/>
                <a:gd name="T36" fmla="*/ 185 w 219"/>
                <a:gd name="T37" fmla="*/ 582 h 1241"/>
                <a:gd name="T38" fmla="*/ 92 w 219"/>
                <a:gd name="T39" fmla="*/ 608 h 1241"/>
                <a:gd name="T40" fmla="*/ 185 w 219"/>
                <a:gd name="T41" fmla="*/ 582 h 1241"/>
                <a:gd name="T42" fmla="*/ 50 w 219"/>
                <a:gd name="T43" fmla="*/ 684 h 1241"/>
                <a:gd name="T44" fmla="*/ 92 w 219"/>
                <a:gd name="T45" fmla="*/ 608 h 1241"/>
                <a:gd name="T46" fmla="*/ 50 w 219"/>
                <a:gd name="T47" fmla="*/ 684 h 1241"/>
                <a:gd name="T48" fmla="*/ 25 w 219"/>
                <a:gd name="T49" fmla="*/ 658 h 1241"/>
                <a:gd name="T50" fmla="*/ 50 w 219"/>
                <a:gd name="T51" fmla="*/ 684 h 1241"/>
                <a:gd name="T52" fmla="*/ 50 w 219"/>
                <a:gd name="T53" fmla="*/ 684 h 1241"/>
                <a:gd name="T54" fmla="*/ 42 w 219"/>
                <a:gd name="T55" fmla="*/ 692 h 1241"/>
                <a:gd name="T56" fmla="*/ 16 w 219"/>
                <a:gd name="T57" fmla="*/ 658 h 1241"/>
                <a:gd name="T58" fmla="*/ 42 w 219"/>
                <a:gd name="T59" fmla="*/ 709 h 1241"/>
                <a:gd name="T60" fmla="*/ 8 w 219"/>
                <a:gd name="T61" fmla="*/ 709 h 1241"/>
                <a:gd name="T62" fmla="*/ 42 w 219"/>
                <a:gd name="T63" fmla="*/ 734 h 1241"/>
                <a:gd name="T64" fmla="*/ 8 w 219"/>
                <a:gd name="T65" fmla="*/ 962 h 1241"/>
                <a:gd name="T66" fmla="*/ 42 w 219"/>
                <a:gd name="T67" fmla="*/ 734 h 1241"/>
                <a:gd name="T68" fmla="*/ 25 w 219"/>
                <a:gd name="T69" fmla="*/ 954 h 1241"/>
                <a:gd name="T70" fmla="*/ 42 w 219"/>
                <a:gd name="T71" fmla="*/ 954 h 1241"/>
                <a:gd name="T72" fmla="*/ 42 w 219"/>
                <a:gd name="T73" fmla="*/ 954 h 1241"/>
                <a:gd name="T74" fmla="*/ 25 w 219"/>
                <a:gd name="T75" fmla="*/ 954 h 1241"/>
                <a:gd name="T76" fmla="*/ 67 w 219"/>
                <a:gd name="T77" fmla="*/ 1004 h 1241"/>
                <a:gd name="T78" fmla="*/ 33 w 219"/>
                <a:gd name="T79" fmla="*/ 1021 h 1241"/>
                <a:gd name="T80" fmla="*/ 109 w 219"/>
                <a:gd name="T81" fmla="*/ 1089 h 1241"/>
                <a:gd name="T82" fmla="*/ 160 w 219"/>
                <a:gd name="T83" fmla="*/ 1215 h 1241"/>
                <a:gd name="T84" fmla="*/ 118 w 219"/>
                <a:gd name="T85" fmla="*/ 118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1241">
                  <a:moveTo>
                    <a:pt x="143" y="26"/>
                  </a:moveTo>
                  <a:lnTo>
                    <a:pt x="118" y="51"/>
                  </a:lnTo>
                  <a:lnTo>
                    <a:pt x="101" y="68"/>
                  </a:lnTo>
                  <a:lnTo>
                    <a:pt x="101" y="93"/>
                  </a:lnTo>
                  <a:lnTo>
                    <a:pt x="101" y="119"/>
                  </a:lnTo>
                  <a:lnTo>
                    <a:pt x="118" y="169"/>
                  </a:lnTo>
                  <a:lnTo>
                    <a:pt x="143" y="211"/>
                  </a:lnTo>
                  <a:lnTo>
                    <a:pt x="109" y="237"/>
                  </a:lnTo>
                  <a:lnTo>
                    <a:pt x="76" y="178"/>
                  </a:lnTo>
                  <a:lnTo>
                    <a:pt x="59" y="119"/>
                  </a:lnTo>
                  <a:lnTo>
                    <a:pt x="59" y="85"/>
                  </a:lnTo>
                  <a:lnTo>
                    <a:pt x="67" y="59"/>
                  </a:lnTo>
                  <a:lnTo>
                    <a:pt x="84" y="26"/>
                  </a:lnTo>
                  <a:lnTo>
                    <a:pt x="118" y="0"/>
                  </a:lnTo>
                  <a:lnTo>
                    <a:pt x="143" y="26"/>
                  </a:lnTo>
                  <a:close/>
                  <a:moveTo>
                    <a:pt x="109" y="237"/>
                  </a:moveTo>
                  <a:lnTo>
                    <a:pt x="109" y="237"/>
                  </a:lnTo>
                  <a:lnTo>
                    <a:pt x="126" y="220"/>
                  </a:lnTo>
                  <a:lnTo>
                    <a:pt x="109" y="237"/>
                  </a:lnTo>
                  <a:close/>
                  <a:moveTo>
                    <a:pt x="143" y="211"/>
                  </a:moveTo>
                  <a:lnTo>
                    <a:pt x="168" y="253"/>
                  </a:lnTo>
                  <a:lnTo>
                    <a:pt x="185" y="296"/>
                  </a:lnTo>
                  <a:lnTo>
                    <a:pt x="151" y="304"/>
                  </a:lnTo>
                  <a:lnTo>
                    <a:pt x="135" y="270"/>
                  </a:lnTo>
                  <a:lnTo>
                    <a:pt x="109" y="237"/>
                  </a:lnTo>
                  <a:lnTo>
                    <a:pt x="143" y="211"/>
                  </a:lnTo>
                  <a:close/>
                  <a:moveTo>
                    <a:pt x="151" y="304"/>
                  </a:moveTo>
                  <a:lnTo>
                    <a:pt x="151" y="304"/>
                  </a:lnTo>
                  <a:lnTo>
                    <a:pt x="168" y="296"/>
                  </a:lnTo>
                  <a:lnTo>
                    <a:pt x="151" y="304"/>
                  </a:lnTo>
                  <a:close/>
                  <a:moveTo>
                    <a:pt x="185" y="296"/>
                  </a:moveTo>
                  <a:lnTo>
                    <a:pt x="185" y="296"/>
                  </a:lnTo>
                  <a:lnTo>
                    <a:pt x="185" y="304"/>
                  </a:lnTo>
                  <a:lnTo>
                    <a:pt x="151" y="313"/>
                  </a:lnTo>
                  <a:lnTo>
                    <a:pt x="151" y="304"/>
                  </a:lnTo>
                  <a:lnTo>
                    <a:pt x="151" y="304"/>
                  </a:lnTo>
                  <a:lnTo>
                    <a:pt x="185" y="296"/>
                  </a:lnTo>
                  <a:close/>
                  <a:moveTo>
                    <a:pt x="185" y="304"/>
                  </a:moveTo>
                  <a:lnTo>
                    <a:pt x="185" y="304"/>
                  </a:lnTo>
                  <a:lnTo>
                    <a:pt x="168" y="304"/>
                  </a:lnTo>
                  <a:lnTo>
                    <a:pt x="185" y="304"/>
                  </a:lnTo>
                  <a:close/>
                  <a:moveTo>
                    <a:pt x="185" y="304"/>
                  </a:moveTo>
                  <a:lnTo>
                    <a:pt x="202" y="363"/>
                  </a:lnTo>
                  <a:lnTo>
                    <a:pt x="219" y="448"/>
                  </a:lnTo>
                  <a:lnTo>
                    <a:pt x="219" y="481"/>
                  </a:lnTo>
                  <a:lnTo>
                    <a:pt x="219" y="523"/>
                  </a:lnTo>
                  <a:lnTo>
                    <a:pt x="202" y="557"/>
                  </a:lnTo>
                  <a:lnTo>
                    <a:pt x="185" y="582"/>
                  </a:lnTo>
                  <a:lnTo>
                    <a:pt x="160" y="557"/>
                  </a:lnTo>
                  <a:lnTo>
                    <a:pt x="177" y="532"/>
                  </a:lnTo>
                  <a:lnTo>
                    <a:pt x="185" y="507"/>
                  </a:lnTo>
                  <a:lnTo>
                    <a:pt x="185" y="473"/>
                  </a:lnTo>
                  <a:lnTo>
                    <a:pt x="185" y="439"/>
                  </a:lnTo>
                  <a:lnTo>
                    <a:pt x="168" y="372"/>
                  </a:lnTo>
                  <a:lnTo>
                    <a:pt x="151" y="313"/>
                  </a:lnTo>
                  <a:lnTo>
                    <a:pt x="185" y="304"/>
                  </a:lnTo>
                  <a:close/>
                  <a:moveTo>
                    <a:pt x="185" y="582"/>
                  </a:moveTo>
                  <a:lnTo>
                    <a:pt x="151" y="608"/>
                  </a:lnTo>
                  <a:lnTo>
                    <a:pt x="109" y="633"/>
                  </a:lnTo>
                  <a:lnTo>
                    <a:pt x="92" y="608"/>
                  </a:lnTo>
                  <a:lnTo>
                    <a:pt x="126" y="582"/>
                  </a:lnTo>
                  <a:lnTo>
                    <a:pt x="160" y="557"/>
                  </a:lnTo>
                  <a:lnTo>
                    <a:pt x="185" y="582"/>
                  </a:lnTo>
                  <a:close/>
                  <a:moveTo>
                    <a:pt x="109" y="633"/>
                  </a:moveTo>
                  <a:lnTo>
                    <a:pt x="76" y="658"/>
                  </a:lnTo>
                  <a:lnTo>
                    <a:pt x="50" y="684"/>
                  </a:lnTo>
                  <a:lnTo>
                    <a:pt x="25" y="658"/>
                  </a:lnTo>
                  <a:lnTo>
                    <a:pt x="59" y="633"/>
                  </a:lnTo>
                  <a:lnTo>
                    <a:pt x="92" y="608"/>
                  </a:lnTo>
                  <a:lnTo>
                    <a:pt x="109" y="633"/>
                  </a:lnTo>
                  <a:close/>
                  <a:moveTo>
                    <a:pt x="50" y="684"/>
                  </a:moveTo>
                  <a:lnTo>
                    <a:pt x="50" y="684"/>
                  </a:lnTo>
                  <a:lnTo>
                    <a:pt x="50" y="684"/>
                  </a:lnTo>
                  <a:lnTo>
                    <a:pt x="16" y="658"/>
                  </a:lnTo>
                  <a:lnTo>
                    <a:pt x="25" y="658"/>
                  </a:lnTo>
                  <a:lnTo>
                    <a:pt x="25" y="658"/>
                  </a:lnTo>
                  <a:lnTo>
                    <a:pt x="50" y="684"/>
                  </a:lnTo>
                  <a:close/>
                  <a:moveTo>
                    <a:pt x="50" y="684"/>
                  </a:moveTo>
                  <a:lnTo>
                    <a:pt x="50" y="684"/>
                  </a:lnTo>
                  <a:lnTo>
                    <a:pt x="33" y="675"/>
                  </a:lnTo>
                  <a:lnTo>
                    <a:pt x="50" y="684"/>
                  </a:lnTo>
                  <a:close/>
                  <a:moveTo>
                    <a:pt x="50" y="684"/>
                  </a:moveTo>
                  <a:lnTo>
                    <a:pt x="50" y="684"/>
                  </a:lnTo>
                  <a:lnTo>
                    <a:pt x="42" y="692"/>
                  </a:lnTo>
                  <a:lnTo>
                    <a:pt x="8" y="692"/>
                  </a:lnTo>
                  <a:lnTo>
                    <a:pt x="16" y="675"/>
                  </a:lnTo>
                  <a:lnTo>
                    <a:pt x="16" y="658"/>
                  </a:lnTo>
                  <a:lnTo>
                    <a:pt x="50" y="684"/>
                  </a:lnTo>
                  <a:close/>
                  <a:moveTo>
                    <a:pt x="42" y="692"/>
                  </a:moveTo>
                  <a:lnTo>
                    <a:pt x="42" y="709"/>
                  </a:lnTo>
                  <a:lnTo>
                    <a:pt x="42" y="734"/>
                  </a:lnTo>
                  <a:lnTo>
                    <a:pt x="8" y="726"/>
                  </a:lnTo>
                  <a:lnTo>
                    <a:pt x="8" y="709"/>
                  </a:lnTo>
                  <a:lnTo>
                    <a:pt x="8" y="692"/>
                  </a:lnTo>
                  <a:lnTo>
                    <a:pt x="42" y="692"/>
                  </a:lnTo>
                  <a:close/>
                  <a:moveTo>
                    <a:pt x="42" y="734"/>
                  </a:moveTo>
                  <a:lnTo>
                    <a:pt x="33" y="861"/>
                  </a:lnTo>
                  <a:lnTo>
                    <a:pt x="42" y="954"/>
                  </a:lnTo>
                  <a:lnTo>
                    <a:pt x="8" y="962"/>
                  </a:lnTo>
                  <a:lnTo>
                    <a:pt x="0" y="869"/>
                  </a:lnTo>
                  <a:lnTo>
                    <a:pt x="8" y="726"/>
                  </a:lnTo>
                  <a:lnTo>
                    <a:pt x="42" y="734"/>
                  </a:lnTo>
                  <a:close/>
                  <a:moveTo>
                    <a:pt x="42" y="954"/>
                  </a:moveTo>
                  <a:lnTo>
                    <a:pt x="42" y="954"/>
                  </a:lnTo>
                  <a:lnTo>
                    <a:pt x="25" y="954"/>
                  </a:lnTo>
                  <a:lnTo>
                    <a:pt x="42" y="954"/>
                  </a:lnTo>
                  <a:close/>
                  <a:moveTo>
                    <a:pt x="42" y="954"/>
                  </a:moveTo>
                  <a:lnTo>
                    <a:pt x="42" y="954"/>
                  </a:lnTo>
                  <a:lnTo>
                    <a:pt x="8" y="962"/>
                  </a:lnTo>
                  <a:lnTo>
                    <a:pt x="8" y="962"/>
                  </a:lnTo>
                  <a:lnTo>
                    <a:pt x="42" y="954"/>
                  </a:lnTo>
                  <a:close/>
                  <a:moveTo>
                    <a:pt x="8" y="962"/>
                  </a:moveTo>
                  <a:lnTo>
                    <a:pt x="8" y="962"/>
                  </a:lnTo>
                  <a:lnTo>
                    <a:pt x="25" y="954"/>
                  </a:lnTo>
                  <a:lnTo>
                    <a:pt x="8" y="962"/>
                  </a:lnTo>
                  <a:close/>
                  <a:moveTo>
                    <a:pt x="42" y="954"/>
                  </a:moveTo>
                  <a:lnTo>
                    <a:pt x="67" y="1004"/>
                  </a:lnTo>
                  <a:lnTo>
                    <a:pt x="109" y="1089"/>
                  </a:lnTo>
                  <a:lnTo>
                    <a:pt x="76" y="1106"/>
                  </a:lnTo>
                  <a:lnTo>
                    <a:pt x="33" y="1021"/>
                  </a:lnTo>
                  <a:lnTo>
                    <a:pt x="8" y="962"/>
                  </a:lnTo>
                  <a:lnTo>
                    <a:pt x="42" y="954"/>
                  </a:lnTo>
                  <a:close/>
                  <a:moveTo>
                    <a:pt x="109" y="1089"/>
                  </a:moveTo>
                  <a:lnTo>
                    <a:pt x="135" y="1139"/>
                  </a:lnTo>
                  <a:lnTo>
                    <a:pt x="151" y="1181"/>
                  </a:lnTo>
                  <a:lnTo>
                    <a:pt x="160" y="1215"/>
                  </a:lnTo>
                  <a:lnTo>
                    <a:pt x="160" y="1241"/>
                  </a:lnTo>
                  <a:lnTo>
                    <a:pt x="135" y="1215"/>
                  </a:lnTo>
                  <a:lnTo>
                    <a:pt x="118" y="1181"/>
                  </a:lnTo>
                  <a:lnTo>
                    <a:pt x="76" y="1106"/>
                  </a:lnTo>
                  <a:lnTo>
                    <a:pt x="109" y="1089"/>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487" name="Freeform 7"/>
            <p:cNvSpPr>
              <a:spLocks/>
            </p:cNvSpPr>
            <p:nvPr/>
          </p:nvSpPr>
          <p:spPr bwMode="auto">
            <a:xfrm>
              <a:off x="4630" y="2016"/>
              <a:ext cx="185" cy="1215"/>
            </a:xfrm>
            <a:custGeom>
              <a:avLst/>
              <a:gdLst>
                <a:gd name="T0" fmla="*/ 110 w 185"/>
                <a:gd name="T1" fmla="*/ 0 h 1215"/>
                <a:gd name="T2" fmla="*/ 76 w 185"/>
                <a:gd name="T3" fmla="*/ 34 h 1215"/>
                <a:gd name="T4" fmla="*/ 59 w 185"/>
                <a:gd name="T5" fmla="*/ 76 h 1215"/>
                <a:gd name="T6" fmla="*/ 59 w 185"/>
                <a:gd name="T7" fmla="*/ 110 h 1215"/>
                <a:gd name="T8" fmla="*/ 67 w 185"/>
                <a:gd name="T9" fmla="*/ 152 h 1215"/>
                <a:gd name="T10" fmla="*/ 110 w 185"/>
                <a:gd name="T11" fmla="*/ 220 h 1215"/>
                <a:gd name="T12" fmla="*/ 143 w 185"/>
                <a:gd name="T13" fmla="*/ 287 h 1215"/>
                <a:gd name="T14" fmla="*/ 169 w 185"/>
                <a:gd name="T15" fmla="*/ 346 h 1215"/>
                <a:gd name="T16" fmla="*/ 185 w 185"/>
                <a:gd name="T17" fmla="*/ 422 h 1215"/>
                <a:gd name="T18" fmla="*/ 185 w 185"/>
                <a:gd name="T19" fmla="*/ 464 h 1215"/>
                <a:gd name="T20" fmla="*/ 185 w 185"/>
                <a:gd name="T21" fmla="*/ 498 h 1215"/>
                <a:gd name="T22" fmla="*/ 169 w 185"/>
                <a:gd name="T23" fmla="*/ 532 h 1215"/>
                <a:gd name="T24" fmla="*/ 152 w 185"/>
                <a:gd name="T25" fmla="*/ 565 h 1215"/>
                <a:gd name="T26" fmla="*/ 84 w 185"/>
                <a:gd name="T27" fmla="*/ 608 h 1215"/>
                <a:gd name="T28" fmla="*/ 17 w 185"/>
                <a:gd name="T29" fmla="*/ 658 h 1215"/>
                <a:gd name="T30" fmla="*/ 8 w 185"/>
                <a:gd name="T31" fmla="*/ 709 h 1215"/>
                <a:gd name="T32" fmla="*/ 0 w 185"/>
                <a:gd name="T33" fmla="*/ 802 h 1215"/>
                <a:gd name="T34" fmla="*/ 0 w 185"/>
                <a:gd name="T35" fmla="*/ 895 h 1215"/>
                <a:gd name="T36" fmla="*/ 8 w 185"/>
                <a:gd name="T37" fmla="*/ 945 h 1215"/>
                <a:gd name="T38" fmla="*/ 34 w 185"/>
                <a:gd name="T39" fmla="*/ 1004 h 1215"/>
                <a:gd name="T40" fmla="*/ 76 w 185"/>
                <a:gd name="T41" fmla="*/ 1097 h 1215"/>
                <a:gd name="T42" fmla="*/ 118 w 185"/>
                <a:gd name="T43" fmla="*/ 1173 h 1215"/>
                <a:gd name="T44" fmla="*/ 126 w 185"/>
                <a:gd name="T45" fmla="*/ 121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 h="1215">
                  <a:moveTo>
                    <a:pt x="110" y="0"/>
                  </a:moveTo>
                  <a:lnTo>
                    <a:pt x="76" y="34"/>
                  </a:lnTo>
                  <a:lnTo>
                    <a:pt x="59" y="76"/>
                  </a:lnTo>
                  <a:lnTo>
                    <a:pt x="59" y="110"/>
                  </a:lnTo>
                  <a:lnTo>
                    <a:pt x="67" y="152"/>
                  </a:lnTo>
                  <a:lnTo>
                    <a:pt x="110" y="220"/>
                  </a:lnTo>
                  <a:lnTo>
                    <a:pt x="143" y="287"/>
                  </a:lnTo>
                  <a:lnTo>
                    <a:pt x="169" y="346"/>
                  </a:lnTo>
                  <a:lnTo>
                    <a:pt x="185" y="422"/>
                  </a:lnTo>
                  <a:lnTo>
                    <a:pt x="185" y="464"/>
                  </a:lnTo>
                  <a:lnTo>
                    <a:pt x="185" y="498"/>
                  </a:lnTo>
                  <a:lnTo>
                    <a:pt x="169" y="532"/>
                  </a:lnTo>
                  <a:lnTo>
                    <a:pt x="152" y="565"/>
                  </a:lnTo>
                  <a:lnTo>
                    <a:pt x="84" y="608"/>
                  </a:lnTo>
                  <a:lnTo>
                    <a:pt x="17" y="658"/>
                  </a:lnTo>
                  <a:lnTo>
                    <a:pt x="8" y="709"/>
                  </a:lnTo>
                  <a:lnTo>
                    <a:pt x="0" y="802"/>
                  </a:lnTo>
                  <a:lnTo>
                    <a:pt x="0" y="895"/>
                  </a:lnTo>
                  <a:lnTo>
                    <a:pt x="8" y="945"/>
                  </a:lnTo>
                  <a:lnTo>
                    <a:pt x="34" y="1004"/>
                  </a:lnTo>
                  <a:lnTo>
                    <a:pt x="76" y="1097"/>
                  </a:lnTo>
                  <a:lnTo>
                    <a:pt x="118" y="1173"/>
                  </a:lnTo>
                  <a:lnTo>
                    <a:pt x="126" y="1215"/>
                  </a:lnTo>
                </a:path>
              </a:pathLst>
            </a:custGeom>
            <a:noFill/>
            <a:ln w="26988">
              <a:solidFill>
                <a:srgbClr val="1D496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8" name="Freeform 8"/>
            <p:cNvSpPr>
              <a:spLocks/>
            </p:cNvSpPr>
            <p:nvPr/>
          </p:nvSpPr>
          <p:spPr bwMode="auto">
            <a:xfrm>
              <a:off x="84" y="2767"/>
              <a:ext cx="5592" cy="1384"/>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489" name="Freeform 9"/>
            <p:cNvSpPr>
              <a:spLocks/>
            </p:cNvSpPr>
            <p:nvPr/>
          </p:nvSpPr>
          <p:spPr bwMode="auto">
            <a:xfrm>
              <a:off x="84" y="2767"/>
              <a:ext cx="5592" cy="1384"/>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0" name="Freeform 10"/>
            <p:cNvSpPr>
              <a:spLocks/>
            </p:cNvSpPr>
            <p:nvPr/>
          </p:nvSpPr>
          <p:spPr bwMode="auto">
            <a:xfrm>
              <a:off x="489" y="42"/>
              <a:ext cx="1088" cy="911"/>
            </a:xfrm>
            <a:custGeom>
              <a:avLst/>
              <a:gdLst>
                <a:gd name="T0" fmla="*/ 1063 w 1088"/>
                <a:gd name="T1" fmla="*/ 110 h 911"/>
                <a:gd name="T2" fmla="*/ 1088 w 1088"/>
                <a:gd name="T3" fmla="*/ 160 h 911"/>
                <a:gd name="T4" fmla="*/ 1054 w 1088"/>
                <a:gd name="T5" fmla="*/ 169 h 911"/>
                <a:gd name="T6" fmla="*/ 953 w 1088"/>
                <a:gd name="T7" fmla="*/ 220 h 911"/>
                <a:gd name="T8" fmla="*/ 953 w 1088"/>
                <a:gd name="T9" fmla="*/ 397 h 911"/>
                <a:gd name="T10" fmla="*/ 911 w 1088"/>
                <a:gd name="T11" fmla="*/ 464 h 911"/>
                <a:gd name="T12" fmla="*/ 742 w 1088"/>
                <a:gd name="T13" fmla="*/ 439 h 911"/>
                <a:gd name="T14" fmla="*/ 675 w 1088"/>
                <a:gd name="T15" fmla="*/ 447 h 911"/>
                <a:gd name="T16" fmla="*/ 641 w 1088"/>
                <a:gd name="T17" fmla="*/ 481 h 911"/>
                <a:gd name="T18" fmla="*/ 633 w 1088"/>
                <a:gd name="T19" fmla="*/ 549 h 911"/>
                <a:gd name="T20" fmla="*/ 607 w 1088"/>
                <a:gd name="T21" fmla="*/ 574 h 911"/>
                <a:gd name="T22" fmla="*/ 607 w 1088"/>
                <a:gd name="T23" fmla="*/ 608 h 911"/>
                <a:gd name="T24" fmla="*/ 607 w 1088"/>
                <a:gd name="T25" fmla="*/ 616 h 911"/>
                <a:gd name="T26" fmla="*/ 599 w 1088"/>
                <a:gd name="T27" fmla="*/ 641 h 911"/>
                <a:gd name="T28" fmla="*/ 582 w 1088"/>
                <a:gd name="T29" fmla="*/ 658 h 911"/>
                <a:gd name="T30" fmla="*/ 582 w 1088"/>
                <a:gd name="T31" fmla="*/ 667 h 911"/>
                <a:gd name="T32" fmla="*/ 582 w 1088"/>
                <a:gd name="T33" fmla="*/ 675 h 911"/>
                <a:gd name="T34" fmla="*/ 590 w 1088"/>
                <a:gd name="T35" fmla="*/ 675 h 911"/>
                <a:gd name="T36" fmla="*/ 607 w 1088"/>
                <a:gd name="T37" fmla="*/ 675 h 911"/>
                <a:gd name="T38" fmla="*/ 616 w 1088"/>
                <a:gd name="T39" fmla="*/ 675 h 911"/>
                <a:gd name="T40" fmla="*/ 633 w 1088"/>
                <a:gd name="T41" fmla="*/ 675 h 911"/>
                <a:gd name="T42" fmla="*/ 641 w 1088"/>
                <a:gd name="T43" fmla="*/ 675 h 911"/>
                <a:gd name="T44" fmla="*/ 658 w 1088"/>
                <a:gd name="T45" fmla="*/ 667 h 911"/>
                <a:gd name="T46" fmla="*/ 683 w 1088"/>
                <a:gd name="T47" fmla="*/ 684 h 911"/>
                <a:gd name="T48" fmla="*/ 641 w 1088"/>
                <a:gd name="T49" fmla="*/ 743 h 911"/>
                <a:gd name="T50" fmla="*/ 557 w 1088"/>
                <a:gd name="T51" fmla="*/ 751 h 911"/>
                <a:gd name="T52" fmla="*/ 531 w 1088"/>
                <a:gd name="T53" fmla="*/ 743 h 911"/>
                <a:gd name="T54" fmla="*/ 498 w 1088"/>
                <a:gd name="T55" fmla="*/ 734 h 911"/>
                <a:gd name="T56" fmla="*/ 464 w 1088"/>
                <a:gd name="T57" fmla="*/ 768 h 911"/>
                <a:gd name="T58" fmla="*/ 464 w 1088"/>
                <a:gd name="T59" fmla="*/ 835 h 911"/>
                <a:gd name="T60" fmla="*/ 498 w 1088"/>
                <a:gd name="T61" fmla="*/ 861 h 911"/>
                <a:gd name="T62" fmla="*/ 531 w 1088"/>
                <a:gd name="T63" fmla="*/ 886 h 911"/>
                <a:gd name="T64" fmla="*/ 472 w 1088"/>
                <a:gd name="T65" fmla="*/ 911 h 911"/>
                <a:gd name="T66" fmla="*/ 363 w 1088"/>
                <a:gd name="T67" fmla="*/ 886 h 911"/>
                <a:gd name="T68" fmla="*/ 304 w 1088"/>
                <a:gd name="T69" fmla="*/ 835 h 911"/>
                <a:gd name="T70" fmla="*/ 262 w 1088"/>
                <a:gd name="T71" fmla="*/ 785 h 911"/>
                <a:gd name="T72" fmla="*/ 211 w 1088"/>
                <a:gd name="T73" fmla="*/ 650 h 911"/>
                <a:gd name="T74" fmla="*/ 211 w 1088"/>
                <a:gd name="T75" fmla="*/ 565 h 911"/>
                <a:gd name="T76" fmla="*/ 245 w 1088"/>
                <a:gd name="T77" fmla="*/ 532 h 911"/>
                <a:gd name="T78" fmla="*/ 245 w 1088"/>
                <a:gd name="T79" fmla="*/ 498 h 911"/>
                <a:gd name="T80" fmla="*/ 203 w 1088"/>
                <a:gd name="T81" fmla="*/ 464 h 911"/>
                <a:gd name="T82" fmla="*/ 160 w 1088"/>
                <a:gd name="T83" fmla="*/ 456 h 911"/>
                <a:gd name="T84" fmla="*/ 169 w 1088"/>
                <a:gd name="T85" fmla="*/ 422 h 911"/>
                <a:gd name="T86" fmla="*/ 186 w 1088"/>
                <a:gd name="T87" fmla="*/ 397 h 911"/>
                <a:gd name="T88" fmla="*/ 194 w 1088"/>
                <a:gd name="T89" fmla="*/ 270 h 911"/>
                <a:gd name="T90" fmla="*/ 160 w 1088"/>
                <a:gd name="T91" fmla="*/ 262 h 911"/>
                <a:gd name="T92" fmla="*/ 93 w 1088"/>
                <a:gd name="T93" fmla="*/ 220 h 911"/>
                <a:gd name="T94" fmla="*/ 68 w 1088"/>
                <a:gd name="T95" fmla="*/ 144 h 911"/>
                <a:gd name="T96" fmla="*/ 17 w 1088"/>
                <a:gd name="T97" fmla="*/ 135 h 911"/>
                <a:gd name="T98" fmla="*/ 68 w 1088"/>
                <a:gd name="T99" fmla="*/ 2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8" h="911">
                  <a:moveTo>
                    <a:pt x="1088" y="0"/>
                  </a:moveTo>
                  <a:lnTo>
                    <a:pt x="1071" y="51"/>
                  </a:lnTo>
                  <a:lnTo>
                    <a:pt x="1063" y="110"/>
                  </a:lnTo>
                  <a:lnTo>
                    <a:pt x="1071" y="135"/>
                  </a:lnTo>
                  <a:lnTo>
                    <a:pt x="1088" y="160"/>
                  </a:lnTo>
                  <a:lnTo>
                    <a:pt x="1088" y="160"/>
                  </a:lnTo>
                  <a:lnTo>
                    <a:pt x="1088" y="169"/>
                  </a:lnTo>
                  <a:lnTo>
                    <a:pt x="1080" y="169"/>
                  </a:lnTo>
                  <a:lnTo>
                    <a:pt x="1054" y="169"/>
                  </a:lnTo>
                  <a:lnTo>
                    <a:pt x="995" y="177"/>
                  </a:lnTo>
                  <a:lnTo>
                    <a:pt x="970" y="186"/>
                  </a:lnTo>
                  <a:lnTo>
                    <a:pt x="953" y="220"/>
                  </a:lnTo>
                  <a:lnTo>
                    <a:pt x="953" y="279"/>
                  </a:lnTo>
                  <a:lnTo>
                    <a:pt x="953" y="329"/>
                  </a:lnTo>
                  <a:lnTo>
                    <a:pt x="953" y="397"/>
                  </a:lnTo>
                  <a:lnTo>
                    <a:pt x="945" y="422"/>
                  </a:lnTo>
                  <a:lnTo>
                    <a:pt x="936" y="447"/>
                  </a:lnTo>
                  <a:lnTo>
                    <a:pt x="911" y="464"/>
                  </a:lnTo>
                  <a:lnTo>
                    <a:pt x="877" y="473"/>
                  </a:lnTo>
                  <a:lnTo>
                    <a:pt x="801" y="456"/>
                  </a:lnTo>
                  <a:lnTo>
                    <a:pt x="742" y="439"/>
                  </a:lnTo>
                  <a:lnTo>
                    <a:pt x="717" y="439"/>
                  </a:lnTo>
                  <a:lnTo>
                    <a:pt x="692" y="447"/>
                  </a:lnTo>
                  <a:lnTo>
                    <a:pt x="675" y="447"/>
                  </a:lnTo>
                  <a:lnTo>
                    <a:pt x="666" y="464"/>
                  </a:lnTo>
                  <a:lnTo>
                    <a:pt x="650" y="464"/>
                  </a:lnTo>
                  <a:lnTo>
                    <a:pt x="641" y="481"/>
                  </a:lnTo>
                  <a:lnTo>
                    <a:pt x="641" y="498"/>
                  </a:lnTo>
                  <a:lnTo>
                    <a:pt x="633" y="506"/>
                  </a:lnTo>
                  <a:lnTo>
                    <a:pt x="633" y="549"/>
                  </a:lnTo>
                  <a:lnTo>
                    <a:pt x="633" y="565"/>
                  </a:lnTo>
                  <a:lnTo>
                    <a:pt x="624" y="565"/>
                  </a:lnTo>
                  <a:lnTo>
                    <a:pt x="607" y="574"/>
                  </a:lnTo>
                  <a:lnTo>
                    <a:pt x="607" y="591"/>
                  </a:lnTo>
                  <a:lnTo>
                    <a:pt x="607" y="599"/>
                  </a:lnTo>
                  <a:lnTo>
                    <a:pt x="607" y="608"/>
                  </a:lnTo>
                  <a:lnTo>
                    <a:pt x="607" y="616"/>
                  </a:lnTo>
                  <a:lnTo>
                    <a:pt x="607" y="616"/>
                  </a:lnTo>
                  <a:lnTo>
                    <a:pt x="607" y="616"/>
                  </a:lnTo>
                  <a:lnTo>
                    <a:pt x="607" y="624"/>
                  </a:lnTo>
                  <a:lnTo>
                    <a:pt x="607" y="633"/>
                  </a:lnTo>
                  <a:lnTo>
                    <a:pt x="599" y="641"/>
                  </a:lnTo>
                  <a:lnTo>
                    <a:pt x="582" y="641"/>
                  </a:lnTo>
                  <a:lnTo>
                    <a:pt x="582" y="658"/>
                  </a:lnTo>
                  <a:lnTo>
                    <a:pt x="582" y="658"/>
                  </a:lnTo>
                  <a:lnTo>
                    <a:pt x="582" y="658"/>
                  </a:lnTo>
                  <a:lnTo>
                    <a:pt x="582" y="667"/>
                  </a:lnTo>
                  <a:lnTo>
                    <a:pt x="582" y="667"/>
                  </a:lnTo>
                  <a:lnTo>
                    <a:pt x="582" y="667"/>
                  </a:lnTo>
                  <a:lnTo>
                    <a:pt x="582" y="667"/>
                  </a:lnTo>
                  <a:lnTo>
                    <a:pt x="582" y="675"/>
                  </a:lnTo>
                  <a:lnTo>
                    <a:pt x="582" y="675"/>
                  </a:lnTo>
                  <a:lnTo>
                    <a:pt x="582" y="675"/>
                  </a:lnTo>
                  <a:lnTo>
                    <a:pt x="590" y="675"/>
                  </a:lnTo>
                  <a:lnTo>
                    <a:pt x="590" y="675"/>
                  </a:lnTo>
                  <a:lnTo>
                    <a:pt x="599" y="675"/>
                  </a:lnTo>
                  <a:lnTo>
                    <a:pt x="607" y="675"/>
                  </a:lnTo>
                  <a:lnTo>
                    <a:pt x="607" y="675"/>
                  </a:lnTo>
                  <a:lnTo>
                    <a:pt x="616" y="675"/>
                  </a:lnTo>
                  <a:lnTo>
                    <a:pt x="616" y="675"/>
                  </a:lnTo>
                  <a:lnTo>
                    <a:pt x="624" y="675"/>
                  </a:lnTo>
                  <a:lnTo>
                    <a:pt x="633" y="675"/>
                  </a:lnTo>
                  <a:lnTo>
                    <a:pt x="633" y="675"/>
                  </a:lnTo>
                  <a:lnTo>
                    <a:pt x="633" y="675"/>
                  </a:lnTo>
                  <a:lnTo>
                    <a:pt x="641" y="675"/>
                  </a:lnTo>
                  <a:lnTo>
                    <a:pt x="641" y="675"/>
                  </a:lnTo>
                  <a:lnTo>
                    <a:pt x="650" y="667"/>
                  </a:lnTo>
                  <a:lnTo>
                    <a:pt x="650" y="667"/>
                  </a:lnTo>
                  <a:lnTo>
                    <a:pt x="658" y="667"/>
                  </a:lnTo>
                  <a:lnTo>
                    <a:pt x="658" y="667"/>
                  </a:lnTo>
                  <a:lnTo>
                    <a:pt x="675" y="667"/>
                  </a:lnTo>
                  <a:lnTo>
                    <a:pt x="683" y="684"/>
                  </a:lnTo>
                  <a:lnTo>
                    <a:pt x="675" y="700"/>
                  </a:lnTo>
                  <a:lnTo>
                    <a:pt x="658" y="726"/>
                  </a:lnTo>
                  <a:lnTo>
                    <a:pt x="641" y="743"/>
                  </a:lnTo>
                  <a:lnTo>
                    <a:pt x="624" y="751"/>
                  </a:lnTo>
                  <a:lnTo>
                    <a:pt x="590" y="751"/>
                  </a:lnTo>
                  <a:lnTo>
                    <a:pt x="557" y="751"/>
                  </a:lnTo>
                  <a:lnTo>
                    <a:pt x="557" y="751"/>
                  </a:lnTo>
                  <a:lnTo>
                    <a:pt x="548" y="751"/>
                  </a:lnTo>
                  <a:lnTo>
                    <a:pt x="531" y="743"/>
                  </a:lnTo>
                  <a:lnTo>
                    <a:pt x="515" y="726"/>
                  </a:lnTo>
                  <a:lnTo>
                    <a:pt x="498" y="726"/>
                  </a:lnTo>
                  <a:lnTo>
                    <a:pt x="498" y="734"/>
                  </a:lnTo>
                  <a:lnTo>
                    <a:pt x="489" y="743"/>
                  </a:lnTo>
                  <a:lnTo>
                    <a:pt x="472" y="751"/>
                  </a:lnTo>
                  <a:lnTo>
                    <a:pt x="464" y="768"/>
                  </a:lnTo>
                  <a:lnTo>
                    <a:pt x="456" y="793"/>
                  </a:lnTo>
                  <a:lnTo>
                    <a:pt x="464" y="818"/>
                  </a:lnTo>
                  <a:lnTo>
                    <a:pt x="464" y="835"/>
                  </a:lnTo>
                  <a:lnTo>
                    <a:pt x="472" y="844"/>
                  </a:lnTo>
                  <a:lnTo>
                    <a:pt x="481" y="852"/>
                  </a:lnTo>
                  <a:lnTo>
                    <a:pt x="498" y="861"/>
                  </a:lnTo>
                  <a:lnTo>
                    <a:pt x="515" y="878"/>
                  </a:lnTo>
                  <a:lnTo>
                    <a:pt x="523" y="878"/>
                  </a:lnTo>
                  <a:lnTo>
                    <a:pt x="531" y="886"/>
                  </a:lnTo>
                  <a:lnTo>
                    <a:pt x="523" y="903"/>
                  </a:lnTo>
                  <a:lnTo>
                    <a:pt x="506" y="911"/>
                  </a:lnTo>
                  <a:lnTo>
                    <a:pt x="472" y="911"/>
                  </a:lnTo>
                  <a:lnTo>
                    <a:pt x="439" y="911"/>
                  </a:lnTo>
                  <a:lnTo>
                    <a:pt x="397" y="903"/>
                  </a:lnTo>
                  <a:lnTo>
                    <a:pt x="363" y="886"/>
                  </a:lnTo>
                  <a:lnTo>
                    <a:pt x="337" y="878"/>
                  </a:lnTo>
                  <a:lnTo>
                    <a:pt x="329" y="861"/>
                  </a:lnTo>
                  <a:lnTo>
                    <a:pt x="304" y="835"/>
                  </a:lnTo>
                  <a:lnTo>
                    <a:pt x="270" y="818"/>
                  </a:lnTo>
                  <a:lnTo>
                    <a:pt x="262" y="802"/>
                  </a:lnTo>
                  <a:lnTo>
                    <a:pt x="262" y="785"/>
                  </a:lnTo>
                  <a:lnTo>
                    <a:pt x="228" y="743"/>
                  </a:lnTo>
                  <a:lnTo>
                    <a:pt x="211" y="692"/>
                  </a:lnTo>
                  <a:lnTo>
                    <a:pt x="211" y="650"/>
                  </a:lnTo>
                  <a:lnTo>
                    <a:pt x="211" y="608"/>
                  </a:lnTo>
                  <a:lnTo>
                    <a:pt x="211" y="582"/>
                  </a:lnTo>
                  <a:lnTo>
                    <a:pt x="211" y="565"/>
                  </a:lnTo>
                  <a:lnTo>
                    <a:pt x="228" y="549"/>
                  </a:lnTo>
                  <a:lnTo>
                    <a:pt x="236" y="540"/>
                  </a:lnTo>
                  <a:lnTo>
                    <a:pt x="245" y="532"/>
                  </a:lnTo>
                  <a:lnTo>
                    <a:pt x="245" y="523"/>
                  </a:lnTo>
                  <a:lnTo>
                    <a:pt x="245" y="506"/>
                  </a:lnTo>
                  <a:lnTo>
                    <a:pt x="245" y="498"/>
                  </a:lnTo>
                  <a:lnTo>
                    <a:pt x="228" y="481"/>
                  </a:lnTo>
                  <a:lnTo>
                    <a:pt x="203" y="464"/>
                  </a:lnTo>
                  <a:lnTo>
                    <a:pt x="203" y="464"/>
                  </a:lnTo>
                  <a:lnTo>
                    <a:pt x="203" y="464"/>
                  </a:lnTo>
                  <a:lnTo>
                    <a:pt x="177" y="456"/>
                  </a:lnTo>
                  <a:lnTo>
                    <a:pt x="160" y="456"/>
                  </a:lnTo>
                  <a:lnTo>
                    <a:pt x="160" y="447"/>
                  </a:lnTo>
                  <a:lnTo>
                    <a:pt x="160" y="439"/>
                  </a:lnTo>
                  <a:lnTo>
                    <a:pt x="169" y="422"/>
                  </a:lnTo>
                  <a:lnTo>
                    <a:pt x="177" y="422"/>
                  </a:lnTo>
                  <a:lnTo>
                    <a:pt x="186" y="414"/>
                  </a:lnTo>
                  <a:lnTo>
                    <a:pt x="186" y="397"/>
                  </a:lnTo>
                  <a:lnTo>
                    <a:pt x="186" y="346"/>
                  </a:lnTo>
                  <a:lnTo>
                    <a:pt x="194" y="287"/>
                  </a:lnTo>
                  <a:lnTo>
                    <a:pt x="194" y="270"/>
                  </a:lnTo>
                  <a:lnTo>
                    <a:pt x="186" y="262"/>
                  </a:lnTo>
                  <a:lnTo>
                    <a:pt x="169" y="262"/>
                  </a:lnTo>
                  <a:lnTo>
                    <a:pt x="160" y="262"/>
                  </a:lnTo>
                  <a:lnTo>
                    <a:pt x="135" y="253"/>
                  </a:lnTo>
                  <a:lnTo>
                    <a:pt x="110" y="245"/>
                  </a:lnTo>
                  <a:lnTo>
                    <a:pt x="93" y="220"/>
                  </a:lnTo>
                  <a:lnTo>
                    <a:pt x="76" y="186"/>
                  </a:lnTo>
                  <a:lnTo>
                    <a:pt x="76" y="160"/>
                  </a:lnTo>
                  <a:lnTo>
                    <a:pt x="68" y="144"/>
                  </a:lnTo>
                  <a:lnTo>
                    <a:pt x="51" y="144"/>
                  </a:lnTo>
                  <a:lnTo>
                    <a:pt x="42" y="144"/>
                  </a:lnTo>
                  <a:lnTo>
                    <a:pt x="17" y="135"/>
                  </a:lnTo>
                  <a:lnTo>
                    <a:pt x="0" y="127"/>
                  </a:lnTo>
                  <a:lnTo>
                    <a:pt x="34" y="68"/>
                  </a:lnTo>
                  <a:lnTo>
                    <a:pt x="68" y="25"/>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1" name="Freeform 11"/>
            <p:cNvSpPr>
              <a:spLocks noEditPoints="1"/>
            </p:cNvSpPr>
            <p:nvPr/>
          </p:nvSpPr>
          <p:spPr bwMode="auto">
            <a:xfrm>
              <a:off x="1020" y="911"/>
              <a:ext cx="3635" cy="1797"/>
            </a:xfrm>
            <a:custGeom>
              <a:avLst/>
              <a:gdLst>
                <a:gd name="T0" fmla="*/ 34 w 3635"/>
                <a:gd name="T1" fmla="*/ 17 h 1797"/>
                <a:gd name="T2" fmla="*/ 59 w 3635"/>
                <a:gd name="T3" fmla="*/ 42 h 1797"/>
                <a:gd name="T4" fmla="*/ 68 w 3635"/>
                <a:gd name="T5" fmla="*/ 9 h 1797"/>
                <a:gd name="T6" fmla="*/ 93 w 3635"/>
                <a:gd name="T7" fmla="*/ 34 h 1797"/>
                <a:gd name="T8" fmla="*/ 68 w 3635"/>
                <a:gd name="T9" fmla="*/ 177 h 1797"/>
                <a:gd name="T10" fmla="*/ 211 w 3635"/>
                <a:gd name="T11" fmla="*/ 245 h 1797"/>
                <a:gd name="T12" fmla="*/ 262 w 3635"/>
                <a:gd name="T13" fmla="*/ 236 h 1797"/>
                <a:gd name="T14" fmla="*/ 329 w 3635"/>
                <a:gd name="T15" fmla="*/ 329 h 1797"/>
                <a:gd name="T16" fmla="*/ 397 w 3635"/>
                <a:gd name="T17" fmla="*/ 312 h 1797"/>
                <a:gd name="T18" fmla="*/ 329 w 3635"/>
                <a:gd name="T19" fmla="*/ 388 h 1797"/>
                <a:gd name="T20" fmla="*/ 329 w 3635"/>
                <a:gd name="T21" fmla="*/ 456 h 1797"/>
                <a:gd name="T22" fmla="*/ 346 w 3635"/>
                <a:gd name="T23" fmla="*/ 523 h 1797"/>
                <a:gd name="T24" fmla="*/ 312 w 3635"/>
                <a:gd name="T25" fmla="*/ 532 h 1797"/>
                <a:gd name="T26" fmla="*/ 329 w 3635"/>
                <a:gd name="T27" fmla="*/ 574 h 1797"/>
                <a:gd name="T28" fmla="*/ 372 w 3635"/>
                <a:gd name="T29" fmla="*/ 633 h 1797"/>
                <a:gd name="T30" fmla="*/ 414 w 3635"/>
                <a:gd name="T31" fmla="*/ 650 h 1797"/>
                <a:gd name="T32" fmla="*/ 447 w 3635"/>
                <a:gd name="T33" fmla="*/ 861 h 1797"/>
                <a:gd name="T34" fmla="*/ 498 w 3635"/>
                <a:gd name="T35" fmla="*/ 861 h 1797"/>
                <a:gd name="T36" fmla="*/ 532 w 3635"/>
                <a:gd name="T37" fmla="*/ 869 h 1797"/>
                <a:gd name="T38" fmla="*/ 641 w 3635"/>
                <a:gd name="T39" fmla="*/ 928 h 1797"/>
                <a:gd name="T40" fmla="*/ 700 w 3635"/>
                <a:gd name="T41" fmla="*/ 945 h 1797"/>
                <a:gd name="T42" fmla="*/ 726 w 3635"/>
                <a:gd name="T43" fmla="*/ 928 h 1797"/>
                <a:gd name="T44" fmla="*/ 776 w 3635"/>
                <a:gd name="T45" fmla="*/ 928 h 1797"/>
                <a:gd name="T46" fmla="*/ 818 w 3635"/>
                <a:gd name="T47" fmla="*/ 928 h 1797"/>
                <a:gd name="T48" fmla="*/ 844 w 3635"/>
                <a:gd name="T49" fmla="*/ 852 h 1797"/>
                <a:gd name="T50" fmla="*/ 878 w 3635"/>
                <a:gd name="T51" fmla="*/ 827 h 1797"/>
                <a:gd name="T52" fmla="*/ 894 w 3635"/>
                <a:gd name="T53" fmla="*/ 818 h 1797"/>
                <a:gd name="T54" fmla="*/ 911 w 3635"/>
                <a:gd name="T55" fmla="*/ 793 h 1797"/>
                <a:gd name="T56" fmla="*/ 920 w 3635"/>
                <a:gd name="T57" fmla="*/ 751 h 1797"/>
                <a:gd name="T58" fmla="*/ 911 w 3635"/>
                <a:gd name="T59" fmla="*/ 717 h 1797"/>
                <a:gd name="T60" fmla="*/ 861 w 3635"/>
                <a:gd name="T61" fmla="*/ 675 h 1797"/>
                <a:gd name="T62" fmla="*/ 894 w 3635"/>
                <a:gd name="T63" fmla="*/ 641 h 1797"/>
                <a:gd name="T64" fmla="*/ 920 w 3635"/>
                <a:gd name="T65" fmla="*/ 624 h 1797"/>
                <a:gd name="T66" fmla="*/ 920 w 3635"/>
                <a:gd name="T67" fmla="*/ 608 h 1797"/>
                <a:gd name="T68" fmla="*/ 911 w 3635"/>
                <a:gd name="T69" fmla="*/ 599 h 1797"/>
                <a:gd name="T70" fmla="*/ 945 w 3635"/>
                <a:gd name="T71" fmla="*/ 582 h 1797"/>
                <a:gd name="T72" fmla="*/ 1071 w 3635"/>
                <a:gd name="T73" fmla="*/ 608 h 1797"/>
                <a:gd name="T74" fmla="*/ 1173 w 3635"/>
                <a:gd name="T75" fmla="*/ 633 h 1797"/>
                <a:gd name="T76" fmla="*/ 1240 w 3635"/>
                <a:gd name="T77" fmla="*/ 759 h 1797"/>
                <a:gd name="T78" fmla="*/ 1316 w 3635"/>
                <a:gd name="T79" fmla="*/ 911 h 1797"/>
                <a:gd name="T80" fmla="*/ 1282 w 3635"/>
                <a:gd name="T81" fmla="*/ 1038 h 1797"/>
                <a:gd name="T82" fmla="*/ 1358 w 3635"/>
                <a:gd name="T83" fmla="*/ 1088 h 1797"/>
                <a:gd name="T84" fmla="*/ 1392 w 3635"/>
                <a:gd name="T85" fmla="*/ 1114 h 1797"/>
                <a:gd name="T86" fmla="*/ 1375 w 3635"/>
                <a:gd name="T87" fmla="*/ 1097 h 1797"/>
                <a:gd name="T88" fmla="*/ 1459 w 3635"/>
                <a:gd name="T89" fmla="*/ 937 h 1797"/>
                <a:gd name="T90" fmla="*/ 1569 w 3635"/>
                <a:gd name="T91" fmla="*/ 962 h 1797"/>
                <a:gd name="T92" fmla="*/ 1771 w 3635"/>
                <a:gd name="T93" fmla="*/ 1029 h 1797"/>
                <a:gd name="T94" fmla="*/ 1780 w 3635"/>
                <a:gd name="T95" fmla="*/ 1055 h 1797"/>
                <a:gd name="T96" fmla="*/ 1957 w 3635"/>
                <a:gd name="T97" fmla="*/ 1147 h 1797"/>
                <a:gd name="T98" fmla="*/ 2100 w 3635"/>
                <a:gd name="T99" fmla="*/ 1055 h 1797"/>
                <a:gd name="T100" fmla="*/ 2539 w 3635"/>
                <a:gd name="T101" fmla="*/ 1299 h 1797"/>
                <a:gd name="T102" fmla="*/ 2868 w 3635"/>
                <a:gd name="T103" fmla="*/ 1274 h 1797"/>
                <a:gd name="T104" fmla="*/ 2851 w 3635"/>
                <a:gd name="T105" fmla="*/ 1468 h 1797"/>
                <a:gd name="T106" fmla="*/ 2817 w 3635"/>
                <a:gd name="T107" fmla="*/ 1527 h 1797"/>
                <a:gd name="T108" fmla="*/ 2910 w 3635"/>
                <a:gd name="T109" fmla="*/ 1502 h 1797"/>
                <a:gd name="T110" fmla="*/ 2986 w 3635"/>
                <a:gd name="T111" fmla="*/ 1443 h 1797"/>
                <a:gd name="T112" fmla="*/ 3053 w 3635"/>
                <a:gd name="T113" fmla="*/ 1384 h 1797"/>
                <a:gd name="T114" fmla="*/ 3230 w 3635"/>
                <a:gd name="T115" fmla="*/ 1333 h 1797"/>
                <a:gd name="T116" fmla="*/ 3222 w 3635"/>
                <a:gd name="T117" fmla="*/ 1502 h 1797"/>
                <a:gd name="T118" fmla="*/ 3315 w 3635"/>
                <a:gd name="T119" fmla="*/ 1595 h 1797"/>
                <a:gd name="T120" fmla="*/ 3534 w 3635"/>
                <a:gd name="T121" fmla="*/ 1721 h 1797"/>
                <a:gd name="T122" fmla="*/ 3576 w 3635"/>
                <a:gd name="T123" fmla="*/ 1746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5" h="1797">
                  <a:moveTo>
                    <a:pt x="34" y="17"/>
                  </a:moveTo>
                  <a:lnTo>
                    <a:pt x="34" y="17"/>
                  </a:lnTo>
                  <a:lnTo>
                    <a:pt x="34" y="17"/>
                  </a:lnTo>
                  <a:lnTo>
                    <a:pt x="0" y="17"/>
                  </a:lnTo>
                  <a:lnTo>
                    <a:pt x="0" y="17"/>
                  </a:lnTo>
                  <a:lnTo>
                    <a:pt x="0" y="17"/>
                  </a:lnTo>
                  <a:lnTo>
                    <a:pt x="34" y="17"/>
                  </a:lnTo>
                  <a:close/>
                  <a:moveTo>
                    <a:pt x="34" y="17"/>
                  </a:moveTo>
                  <a:lnTo>
                    <a:pt x="34" y="17"/>
                  </a:lnTo>
                  <a:lnTo>
                    <a:pt x="34" y="17"/>
                  </a:lnTo>
                  <a:lnTo>
                    <a:pt x="9" y="42"/>
                  </a:lnTo>
                  <a:lnTo>
                    <a:pt x="0" y="34"/>
                  </a:lnTo>
                  <a:lnTo>
                    <a:pt x="0" y="17"/>
                  </a:lnTo>
                  <a:lnTo>
                    <a:pt x="34" y="17"/>
                  </a:lnTo>
                  <a:close/>
                  <a:moveTo>
                    <a:pt x="34" y="17"/>
                  </a:moveTo>
                  <a:lnTo>
                    <a:pt x="34" y="17"/>
                  </a:lnTo>
                  <a:lnTo>
                    <a:pt x="17" y="25"/>
                  </a:lnTo>
                  <a:lnTo>
                    <a:pt x="34" y="17"/>
                  </a:lnTo>
                  <a:close/>
                  <a:moveTo>
                    <a:pt x="34" y="17"/>
                  </a:moveTo>
                  <a:lnTo>
                    <a:pt x="34" y="17"/>
                  </a:lnTo>
                  <a:lnTo>
                    <a:pt x="34" y="17"/>
                  </a:lnTo>
                  <a:lnTo>
                    <a:pt x="34" y="51"/>
                  </a:lnTo>
                  <a:lnTo>
                    <a:pt x="17" y="51"/>
                  </a:lnTo>
                  <a:lnTo>
                    <a:pt x="9" y="42"/>
                  </a:lnTo>
                  <a:lnTo>
                    <a:pt x="34" y="17"/>
                  </a:lnTo>
                  <a:close/>
                  <a:moveTo>
                    <a:pt x="34" y="17"/>
                  </a:moveTo>
                  <a:lnTo>
                    <a:pt x="34" y="17"/>
                  </a:lnTo>
                  <a:lnTo>
                    <a:pt x="34" y="17"/>
                  </a:lnTo>
                  <a:lnTo>
                    <a:pt x="34" y="51"/>
                  </a:lnTo>
                  <a:lnTo>
                    <a:pt x="34" y="51"/>
                  </a:lnTo>
                  <a:lnTo>
                    <a:pt x="34" y="51"/>
                  </a:lnTo>
                  <a:lnTo>
                    <a:pt x="34" y="17"/>
                  </a:lnTo>
                  <a:close/>
                  <a:moveTo>
                    <a:pt x="34" y="17"/>
                  </a:moveTo>
                  <a:lnTo>
                    <a:pt x="34" y="17"/>
                  </a:lnTo>
                  <a:lnTo>
                    <a:pt x="34" y="34"/>
                  </a:lnTo>
                  <a:lnTo>
                    <a:pt x="34" y="17"/>
                  </a:lnTo>
                  <a:close/>
                  <a:moveTo>
                    <a:pt x="34" y="17"/>
                  </a:moveTo>
                  <a:lnTo>
                    <a:pt x="34" y="17"/>
                  </a:lnTo>
                  <a:lnTo>
                    <a:pt x="34" y="17"/>
                  </a:lnTo>
                  <a:lnTo>
                    <a:pt x="59" y="42"/>
                  </a:lnTo>
                  <a:lnTo>
                    <a:pt x="51" y="51"/>
                  </a:lnTo>
                  <a:lnTo>
                    <a:pt x="34" y="51"/>
                  </a:lnTo>
                  <a:lnTo>
                    <a:pt x="34" y="17"/>
                  </a:lnTo>
                  <a:close/>
                  <a:moveTo>
                    <a:pt x="34" y="17"/>
                  </a:moveTo>
                  <a:lnTo>
                    <a:pt x="43" y="9"/>
                  </a:lnTo>
                  <a:lnTo>
                    <a:pt x="59" y="0"/>
                  </a:lnTo>
                  <a:lnTo>
                    <a:pt x="59" y="42"/>
                  </a:lnTo>
                  <a:lnTo>
                    <a:pt x="59" y="42"/>
                  </a:lnTo>
                  <a:lnTo>
                    <a:pt x="59" y="42"/>
                  </a:lnTo>
                  <a:lnTo>
                    <a:pt x="34" y="17"/>
                  </a:lnTo>
                  <a:close/>
                  <a:moveTo>
                    <a:pt x="59" y="0"/>
                  </a:moveTo>
                  <a:lnTo>
                    <a:pt x="59" y="0"/>
                  </a:lnTo>
                  <a:lnTo>
                    <a:pt x="59" y="0"/>
                  </a:lnTo>
                  <a:lnTo>
                    <a:pt x="59" y="42"/>
                  </a:lnTo>
                  <a:lnTo>
                    <a:pt x="59" y="42"/>
                  </a:lnTo>
                  <a:lnTo>
                    <a:pt x="59" y="42"/>
                  </a:lnTo>
                  <a:lnTo>
                    <a:pt x="59" y="0"/>
                  </a:lnTo>
                  <a:close/>
                  <a:moveTo>
                    <a:pt x="59" y="42"/>
                  </a:moveTo>
                  <a:lnTo>
                    <a:pt x="59" y="42"/>
                  </a:lnTo>
                  <a:lnTo>
                    <a:pt x="59" y="17"/>
                  </a:lnTo>
                  <a:lnTo>
                    <a:pt x="59" y="42"/>
                  </a:lnTo>
                  <a:close/>
                  <a:moveTo>
                    <a:pt x="59" y="0"/>
                  </a:moveTo>
                  <a:lnTo>
                    <a:pt x="59" y="0"/>
                  </a:lnTo>
                  <a:lnTo>
                    <a:pt x="68" y="0"/>
                  </a:lnTo>
                  <a:lnTo>
                    <a:pt x="59" y="34"/>
                  </a:lnTo>
                  <a:lnTo>
                    <a:pt x="59" y="42"/>
                  </a:lnTo>
                  <a:lnTo>
                    <a:pt x="59" y="42"/>
                  </a:lnTo>
                  <a:lnTo>
                    <a:pt x="59" y="0"/>
                  </a:lnTo>
                  <a:close/>
                  <a:moveTo>
                    <a:pt x="68" y="0"/>
                  </a:moveTo>
                  <a:lnTo>
                    <a:pt x="68" y="0"/>
                  </a:lnTo>
                  <a:lnTo>
                    <a:pt x="59" y="17"/>
                  </a:lnTo>
                  <a:lnTo>
                    <a:pt x="68" y="0"/>
                  </a:lnTo>
                  <a:close/>
                  <a:moveTo>
                    <a:pt x="68" y="0"/>
                  </a:moveTo>
                  <a:lnTo>
                    <a:pt x="68" y="9"/>
                  </a:lnTo>
                  <a:lnTo>
                    <a:pt x="68" y="9"/>
                  </a:lnTo>
                  <a:lnTo>
                    <a:pt x="59" y="42"/>
                  </a:lnTo>
                  <a:lnTo>
                    <a:pt x="59" y="42"/>
                  </a:lnTo>
                  <a:lnTo>
                    <a:pt x="59" y="34"/>
                  </a:lnTo>
                  <a:lnTo>
                    <a:pt x="68" y="0"/>
                  </a:lnTo>
                  <a:close/>
                  <a:moveTo>
                    <a:pt x="59" y="42"/>
                  </a:moveTo>
                  <a:lnTo>
                    <a:pt x="59" y="42"/>
                  </a:lnTo>
                  <a:lnTo>
                    <a:pt x="68" y="25"/>
                  </a:lnTo>
                  <a:lnTo>
                    <a:pt x="59" y="42"/>
                  </a:lnTo>
                  <a:close/>
                  <a:moveTo>
                    <a:pt x="68" y="9"/>
                  </a:moveTo>
                  <a:lnTo>
                    <a:pt x="85" y="17"/>
                  </a:lnTo>
                  <a:lnTo>
                    <a:pt x="93" y="25"/>
                  </a:lnTo>
                  <a:lnTo>
                    <a:pt x="59" y="34"/>
                  </a:lnTo>
                  <a:lnTo>
                    <a:pt x="59" y="34"/>
                  </a:lnTo>
                  <a:lnTo>
                    <a:pt x="59" y="42"/>
                  </a:lnTo>
                  <a:lnTo>
                    <a:pt x="68" y="9"/>
                  </a:lnTo>
                  <a:close/>
                  <a:moveTo>
                    <a:pt x="59" y="34"/>
                  </a:moveTo>
                  <a:lnTo>
                    <a:pt x="59" y="34"/>
                  </a:lnTo>
                  <a:lnTo>
                    <a:pt x="76" y="25"/>
                  </a:lnTo>
                  <a:lnTo>
                    <a:pt x="59" y="34"/>
                  </a:lnTo>
                  <a:close/>
                  <a:moveTo>
                    <a:pt x="93" y="25"/>
                  </a:moveTo>
                  <a:lnTo>
                    <a:pt x="93" y="25"/>
                  </a:lnTo>
                  <a:lnTo>
                    <a:pt x="93" y="34"/>
                  </a:lnTo>
                  <a:lnTo>
                    <a:pt x="59" y="42"/>
                  </a:lnTo>
                  <a:lnTo>
                    <a:pt x="59" y="42"/>
                  </a:lnTo>
                  <a:lnTo>
                    <a:pt x="59" y="34"/>
                  </a:lnTo>
                  <a:lnTo>
                    <a:pt x="93" y="25"/>
                  </a:lnTo>
                  <a:close/>
                  <a:moveTo>
                    <a:pt x="93" y="34"/>
                  </a:moveTo>
                  <a:lnTo>
                    <a:pt x="93" y="34"/>
                  </a:lnTo>
                  <a:lnTo>
                    <a:pt x="76" y="42"/>
                  </a:lnTo>
                  <a:lnTo>
                    <a:pt x="93" y="34"/>
                  </a:lnTo>
                  <a:close/>
                  <a:moveTo>
                    <a:pt x="93" y="34"/>
                  </a:moveTo>
                  <a:lnTo>
                    <a:pt x="102" y="42"/>
                  </a:lnTo>
                  <a:lnTo>
                    <a:pt x="102" y="51"/>
                  </a:lnTo>
                  <a:lnTo>
                    <a:pt x="68" y="68"/>
                  </a:lnTo>
                  <a:lnTo>
                    <a:pt x="68" y="59"/>
                  </a:lnTo>
                  <a:lnTo>
                    <a:pt x="59" y="42"/>
                  </a:lnTo>
                  <a:lnTo>
                    <a:pt x="93" y="34"/>
                  </a:lnTo>
                  <a:close/>
                  <a:moveTo>
                    <a:pt x="68" y="68"/>
                  </a:moveTo>
                  <a:lnTo>
                    <a:pt x="68" y="68"/>
                  </a:lnTo>
                  <a:lnTo>
                    <a:pt x="85" y="59"/>
                  </a:lnTo>
                  <a:lnTo>
                    <a:pt x="68" y="68"/>
                  </a:lnTo>
                  <a:close/>
                  <a:moveTo>
                    <a:pt x="102" y="51"/>
                  </a:moveTo>
                  <a:lnTo>
                    <a:pt x="102" y="51"/>
                  </a:lnTo>
                  <a:lnTo>
                    <a:pt x="68" y="68"/>
                  </a:lnTo>
                  <a:lnTo>
                    <a:pt x="68" y="68"/>
                  </a:lnTo>
                  <a:lnTo>
                    <a:pt x="102" y="51"/>
                  </a:lnTo>
                  <a:close/>
                  <a:moveTo>
                    <a:pt x="68" y="68"/>
                  </a:moveTo>
                  <a:lnTo>
                    <a:pt x="68" y="68"/>
                  </a:lnTo>
                  <a:lnTo>
                    <a:pt x="85" y="59"/>
                  </a:lnTo>
                  <a:lnTo>
                    <a:pt x="68" y="68"/>
                  </a:lnTo>
                  <a:close/>
                  <a:moveTo>
                    <a:pt x="102" y="51"/>
                  </a:moveTo>
                  <a:lnTo>
                    <a:pt x="110" y="68"/>
                  </a:lnTo>
                  <a:lnTo>
                    <a:pt x="119" y="84"/>
                  </a:lnTo>
                  <a:lnTo>
                    <a:pt x="85" y="84"/>
                  </a:lnTo>
                  <a:lnTo>
                    <a:pt x="76" y="76"/>
                  </a:lnTo>
                  <a:lnTo>
                    <a:pt x="68" y="68"/>
                  </a:lnTo>
                  <a:lnTo>
                    <a:pt x="102" y="51"/>
                  </a:lnTo>
                  <a:close/>
                  <a:moveTo>
                    <a:pt x="119" y="84"/>
                  </a:moveTo>
                  <a:lnTo>
                    <a:pt x="110" y="101"/>
                  </a:lnTo>
                  <a:lnTo>
                    <a:pt x="102" y="84"/>
                  </a:lnTo>
                  <a:lnTo>
                    <a:pt x="119" y="84"/>
                  </a:lnTo>
                  <a:close/>
                  <a:moveTo>
                    <a:pt x="110" y="101"/>
                  </a:moveTo>
                  <a:lnTo>
                    <a:pt x="102" y="135"/>
                  </a:lnTo>
                  <a:lnTo>
                    <a:pt x="102" y="169"/>
                  </a:lnTo>
                  <a:lnTo>
                    <a:pt x="68" y="177"/>
                  </a:lnTo>
                  <a:lnTo>
                    <a:pt x="68" y="152"/>
                  </a:lnTo>
                  <a:lnTo>
                    <a:pt x="68" y="135"/>
                  </a:lnTo>
                  <a:lnTo>
                    <a:pt x="68" y="110"/>
                  </a:lnTo>
                  <a:lnTo>
                    <a:pt x="85" y="76"/>
                  </a:lnTo>
                  <a:lnTo>
                    <a:pt x="110" y="101"/>
                  </a:lnTo>
                  <a:close/>
                  <a:moveTo>
                    <a:pt x="102" y="169"/>
                  </a:moveTo>
                  <a:lnTo>
                    <a:pt x="119" y="203"/>
                  </a:lnTo>
                  <a:lnTo>
                    <a:pt x="144" y="228"/>
                  </a:lnTo>
                  <a:lnTo>
                    <a:pt x="119" y="253"/>
                  </a:lnTo>
                  <a:lnTo>
                    <a:pt x="93" y="219"/>
                  </a:lnTo>
                  <a:lnTo>
                    <a:pt x="68" y="177"/>
                  </a:lnTo>
                  <a:lnTo>
                    <a:pt x="102" y="169"/>
                  </a:lnTo>
                  <a:close/>
                  <a:moveTo>
                    <a:pt x="144" y="228"/>
                  </a:moveTo>
                  <a:lnTo>
                    <a:pt x="152" y="236"/>
                  </a:lnTo>
                  <a:lnTo>
                    <a:pt x="169" y="236"/>
                  </a:lnTo>
                  <a:lnTo>
                    <a:pt x="178" y="228"/>
                  </a:lnTo>
                  <a:lnTo>
                    <a:pt x="186" y="219"/>
                  </a:lnTo>
                  <a:lnTo>
                    <a:pt x="203" y="245"/>
                  </a:lnTo>
                  <a:lnTo>
                    <a:pt x="186" y="262"/>
                  </a:lnTo>
                  <a:lnTo>
                    <a:pt x="169" y="270"/>
                  </a:lnTo>
                  <a:lnTo>
                    <a:pt x="144" y="270"/>
                  </a:lnTo>
                  <a:lnTo>
                    <a:pt x="119" y="253"/>
                  </a:lnTo>
                  <a:lnTo>
                    <a:pt x="144" y="228"/>
                  </a:lnTo>
                  <a:close/>
                  <a:moveTo>
                    <a:pt x="186" y="219"/>
                  </a:moveTo>
                  <a:lnTo>
                    <a:pt x="194" y="211"/>
                  </a:lnTo>
                  <a:lnTo>
                    <a:pt x="211" y="203"/>
                  </a:lnTo>
                  <a:lnTo>
                    <a:pt x="211" y="245"/>
                  </a:lnTo>
                  <a:lnTo>
                    <a:pt x="211" y="245"/>
                  </a:lnTo>
                  <a:lnTo>
                    <a:pt x="203" y="245"/>
                  </a:lnTo>
                  <a:lnTo>
                    <a:pt x="186" y="219"/>
                  </a:lnTo>
                  <a:close/>
                  <a:moveTo>
                    <a:pt x="211" y="203"/>
                  </a:moveTo>
                  <a:lnTo>
                    <a:pt x="211" y="203"/>
                  </a:lnTo>
                  <a:lnTo>
                    <a:pt x="211" y="245"/>
                  </a:lnTo>
                  <a:lnTo>
                    <a:pt x="211" y="245"/>
                  </a:lnTo>
                  <a:lnTo>
                    <a:pt x="211" y="203"/>
                  </a:lnTo>
                  <a:close/>
                  <a:moveTo>
                    <a:pt x="211" y="245"/>
                  </a:moveTo>
                  <a:lnTo>
                    <a:pt x="211" y="245"/>
                  </a:lnTo>
                  <a:lnTo>
                    <a:pt x="211" y="219"/>
                  </a:lnTo>
                  <a:lnTo>
                    <a:pt x="211" y="245"/>
                  </a:lnTo>
                  <a:close/>
                  <a:moveTo>
                    <a:pt x="211" y="203"/>
                  </a:moveTo>
                  <a:lnTo>
                    <a:pt x="220" y="203"/>
                  </a:lnTo>
                  <a:lnTo>
                    <a:pt x="220" y="203"/>
                  </a:lnTo>
                  <a:lnTo>
                    <a:pt x="228" y="245"/>
                  </a:lnTo>
                  <a:lnTo>
                    <a:pt x="220" y="245"/>
                  </a:lnTo>
                  <a:lnTo>
                    <a:pt x="211" y="245"/>
                  </a:lnTo>
                  <a:lnTo>
                    <a:pt x="211" y="203"/>
                  </a:lnTo>
                  <a:close/>
                  <a:moveTo>
                    <a:pt x="220" y="203"/>
                  </a:moveTo>
                  <a:lnTo>
                    <a:pt x="237" y="203"/>
                  </a:lnTo>
                  <a:lnTo>
                    <a:pt x="245" y="211"/>
                  </a:lnTo>
                  <a:lnTo>
                    <a:pt x="253" y="219"/>
                  </a:lnTo>
                  <a:lnTo>
                    <a:pt x="262" y="236"/>
                  </a:lnTo>
                  <a:lnTo>
                    <a:pt x="228" y="245"/>
                  </a:lnTo>
                  <a:lnTo>
                    <a:pt x="228" y="245"/>
                  </a:lnTo>
                  <a:lnTo>
                    <a:pt x="228" y="245"/>
                  </a:lnTo>
                  <a:lnTo>
                    <a:pt x="220" y="203"/>
                  </a:lnTo>
                  <a:close/>
                  <a:moveTo>
                    <a:pt x="262" y="236"/>
                  </a:moveTo>
                  <a:lnTo>
                    <a:pt x="262" y="236"/>
                  </a:lnTo>
                  <a:lnTo>
                    <a:pt x="245" y="236"/>
                  </a:lnTo>
                  <a:lnTo>
                    <a:pt x="262" y="236"/>
                  </a:lnTo>
                  <a:close/>
                  <a:moveTo>
                    <a:pt x="262" y="236"/>
                  </a:moveTo>
                  <a:lnTo>
                    <a:pt x="262" y="236"/>
                  </a:lnTo>
                  <a:lnTo>
                    <a:pt x="228" y="245"/>
                  </a:lnTo>
                  <a:lnTo>
                    <a:pt x="228" y="245"/>
                  </a:lnTo>
                  <a:lnTo>
                    <a:pt x="262" y="236"/>
                  </a:lnTo>
                  <a:close/>
                  <a:moveTo>
                    <a:pt x="262" y="236"/>
                  </a:moveTo>
                  <a:lnTo>
                    <a:pt x="262" y="262"/>
                  </a:lnTo>
                  <a:lnTo>
                    <a:pt x="262" y="287"/>
                  </a:lnTo>
                  <a:lnTo>
                    <a:pt x="228" y="287"/>
                  </a:lnTo>
                  <a:lnTo>
                    <a:pt x="228" y="262"/>
                  </a:lnTo>
                  <a:lnTo>
                    <a:pt x="228" y="245"/>
                  </a:lnTo>
                  <a:lnTo>
                    <a:pt x="262" y="236"/>
                  </a:lnTo>
                  <a:close/>
                  <a:moveTo>
                    <a:pt x="262" y="287"/>
                  </a:moveTo>
                  <a:lnTo>
                    <a:pt x="270" y="295"/>
                  </a:lnTo>
                  <a:lnTo>
                    <a:pt x="287" y="295"/>
                  </a:lnTo>
                  <a:lnTo>
                    <a:pt x="287" y="329"/>
                  </a:lnTo>
                  <a:lnTo>
                    <a:pt x="262" y="329"/>
                  </a:lnTo>
                  <a:lnTo>
                    <a:pt x="245" y="321"/>
                  </a:lnTo>
                  <a:lnTo>
                    <a:pt x="237" y="312"/>
                  </a:lnTo>
                  <a:lnTo>
                    <a:pt x="228" y="287"/>
                  </a:lnTo>
                  <a:lnTo>
                    <a:pt x="262" y="287"/>
                  </a:lnTo>
                  <a:close/>
                  <a:moveTo>
                    <a:pt x="287" y="295"/>
                  </a:moveTo>
                  <a:lnTo>
                    <a:pt x="304" y="295"/>
                  </a:lnTo>
                  <a:lnTo>
                    <a:pt x="329" y="295"/>
                  </a:lnTo>
                  <a:lnTo>
                    <a:pt x="329" y="329"/>
                  </a:lnTo>
                  <a:lnTo>
                    <a:pt x="304" y="329"/>
                  </a:lnTo>
                  <a:lnTo>
                    <a:pt x="287" y="329"/>
                  </a:lnTo>
                  <a:lnTo>
                    <a:pt x="287" y="295"/>
                  </a:lnTo>
                  <a:close/>
                  <a:moveTo>
                    <a:pt x="329" y="295"/>
                  </a:moveTo>
                  <a:lnTo>
                    <a:pt x="346" y="287"/>
                  </a:lnTo>
                  <a:lnTo>
                    <a:pt x="363" y="287"/>
                  </a:lnTo>
                  <a:lnTo>
                    <a:pt x="363" y="321"/>
                  </a:lnTo>
                  <a:lnTo>
                    <a:pt x="346" y="329"/>
                  </a:lnTo>
                  <a:lnTo>
                    <a:pt x="329" y="329"/>
                  </a:lnTo>
                  <a:lnTo>
                    <a:pt x="329" y="295"/>
                  </a:lnTo>
                  <a:close/>
                  <a:moveTo>
                    <a:pt x="363" y="287"/>
                  </a:moveTo>
                  <a:lnTo>
                    <a:pt x="380" y="287"/>
                  </a:lnTo>
                  <a:lnTo>
                    <a:pt x="388" y="295"/>
                  </a:lnTo>
                  <a:lnTo>
                    <a:pt x="397" y="304"/>
                  </a:lnTo>
                  <a:lnTo>
                    <a:pt x="397" y="312"/>
                  </a:lnTo>
                  <a:lnTo>
                    <a:pt x="363" y="312"/>
                  </a:lnTo>
                  <a:lnTo>
                    <a:pt x="363" y="321"/>
                  </a:lnTo>
                  <a:lnTo>
                    <a:pt x="363" y="321"/>
                  </a:lnTo>
                  <a:lnTo>
                    <a:pt x="363" y="287"/>
                  </a:lnTo>
                  <a:close/>
                  <a:moveTo>
                    <a:pt x="397" y="312"/>
                  </a:moveTo>
                  <a:lnTo>
                    <a:pt x="388" y="338"/>
                  </a:lnTo>
                  <a:lnTo>
                    <a:pt x="380" y="346"/>
                  </a:lnTo>
                  <a:lnTo>
                    <a:pt x="372" y="354"/>
                  </a:lnTo>
                  <a:lnTo>
                    <a:pt x="355" y="363"/>
                  </a:lnTo>
                  <a:lnTo>
                    <a:pt x="338" y="338"/>
                  </a:lnTo>
                  <a:lnTo>
                    <a:pt x="355" y="329"/>
                  </a:lnTo>
                  <a:lnTo>
                    <a:pt x="363" y="312"/>
                  </a:lnTo>
                  <a:lnTo>
                    <a:pt x="397" y="312"/>
                  </a:lnTo>
                  <a:close/>
                  <a:moveTo>
                    <a:pt x="355" y="363"/>
                  </a:moveTo>
                  <a:lnTo>
                    <a:pt x="338" y="371"/>
                  </a:lnTo>
                  <a:lnTo>
                    <a:pt x="338" y="380"/>
                  </a:lnTo>
                  <a:lnTo>
                    <a:pt x="304" y="380"/>
                  </a:lnTo>
                  <a:lnTo>
                    <a:pt x="312" y="354"/>
                  </a:lnTo>
                  <a:lnTo>
                    <a:pt x="338" y="338"/>
                  </a:lnTo>
                  <a:lnTo>
                    <a:pt x="355" y="363"/>
                  </a:lnTo>
                  <a:close/>
                  <a:moveTo>
                    <a:pt x="338" y="380"/>
                  </a:moveTo>
                  <a:lnTo>
                    <a:pt x="338" y="380"/>
                  </a:lnTo>
                  <a:lnTo>
                    <a:pt x="321" y="380"/>
                  </a:lnTo>
                  <a:lnTo>
                    <a:pt x="338" y="380"/>
                  </a:lnTo>
                  <a:close/>
                  <a:moveTo>
                    <a:pt x="338" y="380"/>
                  </a:moveTo>
                  <a:lnTo>
                    <a:pt x="338" y="380"/>
                  </a:lnTo>
                  <a:lnTo>
                    <a:pt x="304" y="380"/>
                  </a:lnTo>
                  <a:lnTo>
                    <a:pt x="304" y="380"/>
                  </a:lnTo>
                  <a:lnTo>
                    <a:pt x="338" y="380"/>
                  </a:lnTo>
                  <a:close/>
                  <a:moveTo>
                    <a:pt x="304" y="380"/>
                  </a:moveTo>
                  <a:lnTo>
                    <a:pt x="304" y="380"/>
                  </a:lnTo>
                  <a:lnTo>
                    <a:pt x="321" y="380"/>
                  </a:lnTo>
                  <a:lnTo>
                    <a:pt x="304" y="380"/>
                  </a:lnTo>
                  <a:close/>
                  <a:moveTo>
                    <a:pt x="338" y="380"/>
                  </a:moveTo>
                  <a:lnTo>
                    <a:pt x="338" y="388"/>
                  </a:lnTo>
                  <a:lnTo>
                    <a:pt x="329" y="388"/>
                  </a:lnTo>
                  <a:lnTo>
                    <a:pt x="296" y="388"/>
                  </a:lnTo>
                  <a:lnTo>
                    <a:pt x="296" y="380"/>
                  </a:lnTo>
                  <a:lnTo>
                    <a:pt x="304" y="380"/>
                  </a:lnTo>
                  <a:lnTo>
                    <a:pt x="338" y="380"/>
                  </a:lnTo>
                  <a:close/>
                  <a:moveTo>
                    <a:pt x="329" y="388"/>
                  </a:moveTo>
                  <a:lnTo>
                    <a:pt x="329" y="388"/>
                  </a:lnTo>
                  <a:lnTo>
                    <a:pt x="312" y="388"/>
                  </a:lnTo>
                  <a:lnTo>
                    <a:pt x="329" y="388"/>
                  </a:lnTo>
                  <a:close/>
                  <a:moveTo>
                    <a:pt x="329" y="388"/>
                  </a:moveTo>
                  <a:lnTo>
                    <a:pt x="329" y="397"/>
                  </a:lnTo>
                  <a:lnTo>
                    <a:pt x="329" y="397"/>
                  </a:lnTo>
                  <a:lnTo>
                    <a:pt x="296" y="397"/>
                  </a:lnTo>
                  <a:lnTo>
                    <a:pt x="296" y="388"/>
                  </a:lnTo>
                  <a:lnTo>
                    <a:pt x="296" y="380"/>
                  </a:lnTo>
                  <a:lnTo>
                    <a:pt x="329" y="388"/>
                  </a:lnTo>
                  <a:close/>
                  <a:moveTo>
                    <a:pt x="296" y="397"/>
                  </a:moveTo>
                  <a:lnTo>
                    <a:pt x="296" y="397"/>
                  </a:lnTo>
                  <a:lnTo>
                    <a:pt x="312" y="397"/>
                  </a:lnTo>
                  <a:lnTo>
                    <a:pt x="296" y="397"/>
                  </a:lnTo>
                  <a:close/>
                  <a:moveTo>
                    <a:pt x="329" y="397"/>
                  </a:moveTo>
                  <a:lnTo>
                    <a:pt x="329" y="422"/>
                  </a:lnTo>
                  <a:lnTo>
                    <a:pt x="329" y="439"/>
                  </a:lnTo>
                  <a:lnTo>
                    <a:pt x="296" y="439"/>
                  </a:lnTo>
                  <a:lnTo>
                    <a:pt x="296" y="422"/>
                  </a:lnTo>
                  <a:lnTo>
                    <a:pt x="296" y="397"/>
                  </a:lnTo>
                  <a:lnTo>
                    <a:pt x="329" y="397"/>
                  </a:lnTo>
                  <a:close/>
                  <a:moveTo>
                    <a:pt x="329" y="439"/>
                  </a:moveTo>
                  <a:lnTo>
                    <a:pt x="329" y="439"/>
                  </a:lnTo>
                  <a:lnTo>
                    <a:pt x="296" y="439"/>
                  </a:lnTo>
                  <a:lnTo>
                    <a:pt x="296" y="439"/>
                  </a:lnTo>
                  <a:lnTo>
                    <a:pt x="329" y="439"/>
                  </a:lnTo>
                  <a:close/>
                  <a:moveTo>
                    <a:pt x="329" y="439"/>
                  </a:moveTo>
                  <a:lnTo>
                    <a:pt x="329" y="456"/>
                  </a:lnTo>
                  <a:lnTo>
                    <a:pt x="329" y="464"/>
                  </a:lnTo>
                  <a:lnTo>
                    <a:pt x="296" y="473"/>
                  </a:lnTo>
                  <a:lnTo>
                    <a:pt x="296" y="456"/>
                  </a:lnTo>
                  <a:lnTo>
                    <a:pt x="296" y="439"/>
                  </a:lnTo>
                  <a:lnTo>
                    <a:pt x="329" y="439"/>
                  </a:lnTo>
                  <a:close/>
                  <a:moveTo>
                    <a:pt x="329" y="464"/>
                  </a:moveTo>
                  <a:lnTo>
                    <a:pt x="338" y="481"/>
                  </a:lnTo>
                  <a:lnTo>
                    <a:pt x="338" y="498"/>
                  </a:lnTo>
                  <a:lnTo>
                    <a:pt x="296" y="498"/>
                  </a:lnTo>
                  <a:lnTo>
                    <a:pt x="296" y="489"/>
                  </a:lnTo>
                  <a:lnTo>
                    <a:pt x="296" y="473"/>
                  </a:lnTo>
                  <a:lnTo>
                    <a:pt x="329" y="464"/>
                  </a:lnTo>
                  <a:close/>
                  <a:moveTo>
                    <a:pt x="304" y="506"/>
                  </a:moveTo>
                  <a:lnTo>
                    <a:pt x="296" y="498"/>
                  </a:lnTo>
                  <a:lnTo>
                    <a:pt x="321" y="498"/>
                  </a:lnTo>
                  <a:lnTo>
                    <a:pt x="304" y="506"/>
                  </a:lnTo>
                  <a:close/>
                  <a:moveTo>
                    <a:pt x="329" y="489"/>
                  </a:moveTo>
                  <a:lnTo>
                    <a:pt x="329" y="489"/>
                  </a:lnTo>
                  <a:lnTo>
                    <a:pt x="304" y="506"/>
                  </a:lnTo>
                  <a:lnTo>
                    <a:pt x="304" y="506"/>
                  </a:lnTo>
                  <a:lnTo>
                    <a:pt x="329" y="489"/>
                  </a:lnTo>
                  <a:close/>
                  <a:moveTo>
                    <a:pt x="329" y="489"/>
                  </a:moveTo>
                  <a:lnTo>
                    <a:pt x="329" y="489"/>
                  </a:lnTo>
                  <a:lnTo>
                    <a:pt x="321" y="498"/>
                  </a:lnTo>
                  <a:lnTo>
                    <a:pt x="329" y="489"/>
                  </a:lnTo>
                  <a:close/>
                  <a:moveTo>
                    <a:pt x="329" y="489"/>
                  </a:moveTo>
                  <a:lnTo>
                    <a:pt x="338" y="506"/>
                  </a:lnTo>
                  <a:lnTo>
                    <a:pt x="346" y="523"/>
                  </a:lnTo>
                  <a:lnTo>
                    <a:pt x="312" y="523"/>
                  </a:lnTo>
                  <a:lnTo>
                    <a:pt x="304" y="515"/>
                  </a:lnTo>
                  <a:lnTo>
                    <a:pt x="304" y="506"/>
                  </a:lnTo>
                  <a:lnTo>
                    <a:pt x="329" y="489"/>
                  </a:lnTo>
                  <a:close/>
                  <a:moveTo>
                    <a:pt x="312" y="523"/>
                  </a:moveTo>
                  <a:lnTo>
                    <a:pt x="312" y="523"/>
                  </a:lnTo>
                  <a:lnTo>
                    <a:pt x="329" y="523"/>
                  </a:lnTo>
                  <a:lnTo>
                    <a:pt x="312" y="523"/>
                  </a:lnTo>
                  <a:close/>
                  <a:moveTo>
                    <a:pt x="346" y="523"/>
                  </a:moveTo>
                  <a:lnTo>
                    <a:pt x="346" y="523"/>
                  </a:lnTo>
                  <a:lnTo>
                    <a:pt x="346" y="523"/>
                  </a:lnTo>
                  <a:lnTo>
                    <a:pt x="312" y="532"/>
                  </a:lnTo>
                  <a:lnTo>
                    <a:pt x="312" y="532"/>
                  </a:lnTo>
                  <a:lnTo>
                    <a:pt x="312" y="523"/>
                  </a:lnTo>
                  <a:lnTo>
                    <a:pt x="346" y="523"/>
                  </a:lnTo>
                  <a:close/>
                  <a:moveTo>
                    <a:pt x="312" y="532"/>
                  </a:moveTo>
                  <a:lnTo>
                    <a:pt x="312" y="532"/>
                  </a:lnTo>
                  <a:lnTo>
                    <a:pt x="329" y="523"/>
                  </a:lnTo>
                  <a:lnTo>
                    <a:pt x="312" y="532"/>
                  </a:lnTo>
                  <a:close/>
                  <a:moveTo>
                    <a:pt x="346" y="523"/>
                  </a:moveTo>
                  <a:lnTo>
                    <a:pt x="346" y="523"/>
                  </a:lnTo>
                  <a:lnTo>
                    <a:pt x="346" y="523"/>
                  </a:lnTo>
                  <a:lnTo>
                    <a:pt x="312" y="532"/>
                  </a:lnTo>
                  <a:lnTo>
                    <a:pt x="312" y="532"/>
                  </a:lnTo>
                  <a:lnTo>
                    <a:pt x="312" y="532"/>
                  </a:lnTo>
                  <a:lnTo>
                    <a:pt x="346" y="523"/>
                  </a:lnTo>
                  <a:close/>
                  <a:moveTo>
                    <a:pt x="312" y="532"/>
                  </a:moveTo>
                  <a:lnTo>
                    <a:pt x="312" y="532"/>
                  </a:lnTo>
                  <a:lnTo>
                    <a:pt x="329" y="532"/>
                  </a:lnTo>
                  <a:lnTo>
                    <a:pt x="312" y="532"/>
                  </a:lnTo>
                  <a:close/>
                  <a:moveTo>
                    <a:pt x="346" y="523"/>
                  </a:moveTo>
                  <a:lnTo>
                    <a:pt x="346" y="532"/>
                  </a:lnTo>
                  <a:lnTo>
                    <a:pt x="355" y="540"/>
                  </a:lnTo>
                  <a:lnTo>
                    <a:pt x="321" y="557"/>
                  </a:lnTo>
                  <a:lnTo>
                    <a:pt x="312" y="548"/>
                  </a:lnTo>
                  <a:lnTo>
                    <a:pt x="312" y="532"/>
                  </a:lnTo>
                  <a:lnTo>
                    <a:pt x="346" y="523"/>
                  </a:lnTo>
                  <a:close/>
                  <a:moveTo>
                    <a:pt x="355" y="540"/>
                  </a:moveTo>
                  <a:lnTo>
                    <a:pt x="355" y="540"/>
                  </a:lnTo>
                  <a:lnTo>
                    <a:pt x="338" y="548"/>
                  </a:lnTo>
                  <a:lnTo>
                    <a:pt x="355" y="540"/>
                  </a:lnTo>
                  <a:close/>
                  <a:moveTo>
                    <a:pt x="355" y="540"/>
                  </a:moveTo>
                  <a:lnTo>
                    <a:pt x="363" y="557"/>
                  </a:lnTo>
                  <a:lnTo>
                    <a:pt x="363" y="574"/>
                  </a:lnTo>
                  <a:lnTo>
                    <a:pt x="329" y="574"/>
                  </a:lnTo>
                  <a:lnTo>
                    <a:pt x="329" y="565"/>
                  </a:lnTo>
                  <a:lnTo>
                    <a:pt x="321" y="557"/>
                  </a:lnTo>
                  <a:lnTo>
                    <a:pt x="355" y="540"/>
                  </a:lnTo>
                  <a:close/>
                  <a:moveTo>
                    <a:pt x="329" y="574"/>
                  </a:moveTo>
                  <a:lnTo>
                    <a:pt x="329" y="574"/>
                  </a:lnTo>
                  <a:lnTo>
                    <a:pt x="346" y="574"/>
                  </a:lnTo>
                  <a:lnTo>
                    <a:pt x="329" y="574"/>
                  </a:lnTo>
                  <a:close/>
                  <a:moveTo>
                    <a:pt x="363" y="574"/>
                  </a:moveTo>
                  <a:lnTo>
                    <a:pt x="363" y="574"/>
                  </a:lnTo>
                  <a:lnTo>
                    <a:pt x="329" y="574"/>
                  </a:lnTo>
                  <a:lnTo>
                    <a:pt x="329" y="574"/>
                  </a:lnTo>
                  <a:lnTo>
                    <a:pt x="363" y="574"/>
                  </a:lnTo>
                  <a:close/>
                  <a:moveTo>
                    <a:pt x="363" y="574"/>
                  </a:moveTo>
                  <a:lnTo>
                    <a:pt x="363" y="574"/>
                  </a:lnTo>
                  <a:lnTo>
                    <a:pt x="346" y="574"/>
                  </a:lnTo>
                  <a:lnTo>
                    <a:pt x="363" y="574"/>
                  </a:lnTo>
                  <a:close/>
                  <a:moveTo>
                    <a:pt x="363" y="574"/>
                  </a:moveTo>
                  <a:lnTo>
                    <a:pt x="363" y="582"/>
                  </a:lnTo>
                  <a:lnTo>
                    <a:pt x="372" y="582"/>
                  </a:lnTo>
                  <a:lnTo>
                    <a:pt x="329" y="591"/>
                  </a:lnTo>
                  <a:lnTo>
                    <a:pt x="329" y="582"/>
                  </a:lnTo>
                  <a:lnTo>
                    <a:pt x="329" y="574"/>
                  </a:lnTo>
                  <a:lnTo>
                    <a:pt x="363" y="574"/>
                  </a:lnTo>
                  <a:close/>
                  <a:moveTo>
                    <a:pt x="372" y="582"/>
                  </a:moveTo>
                  <a:lnTo>
                    <a:pt x="372" y="582"/>
                  </a:lnTo>
                  <a:lnTo>
                    <a:pt x="346" y="591"/>
                  </a:lnTo>
                  <a:lnTo>
                    <a:pt x="372" y="582"/>
                  </a:lnTo>
                  <a:close/>
                  <a:moveTo>
                    <a:pt x="372" y="582"/>
                  </a:moveTo>
                  <a:lnTo>
                    <a:pt x="372" y="608"/>
                  </a:lnTo>
                  <a:lnTo>
                    <a:pt x="380" y="616"/>
                  </a:lnTo>
                  <a:lnTo>
                    <a:pt x="372" y="650"/>
                  </a:lnTo>
                  <a:lnTo>
                    <a:pt x="346" y="641"/>
                  </a:lnTo>
                  <a:lnTo>
                    <a:pt x="338" y="624"/>
                  </a:lnTo>
                  <a:lnTo>
                    <a:pt x="338" y="608"/>
                  </a:lnTo>
                  <a:lnTo>
                    <a:pt x="329" y="591"/>
                  </a:lnTo>
                  <a:lnTo>
                    <a:pt x="372" y="582"/>
                  </a:lnTo>
                  <a:close/>
                  <a:moveTo>
                    <a:pt x="372" y="650"/>
                  </a:moveTo>
                  <a:lnTo>
                    <a:pt x="372" y="650"/>
                  </a:lnTo>
                  <a:lnTo>
                    <a:pt x="372" y="633"/>
                  </a:lnTo>
                  <a:lnTo>
                    <a:pt x="372" y="650"/>
                  </a:lnTo>
                  <a:close/>
                  <a:moveTo>
                    <a:pt x="380" y="616"/>
                  </a:moveTo>
                  <a:lnTo>
                    <a:pt x="380" y="616"/>
                  </a:lnTo>
                  <a:lnTo>
                    <a:pt x="380" y="616"/>
                  </a:lnTo>
                  <a:lnTo>
                    <a:pt x="372" y="650"/>
                  </a:lnTo>
                  <a:lnTo>
                    <a:pt x="372" y="650"/>
                  </a:lnTo>
                  <a:lnTo>
                    <a:pt x="372" y="650"/>
                  </a:lnTo>
                  <a:lnTo>
                    <a:pt x="380" y="616"/>
                  </a:lnTo>
                  <a:close/>
                  <a:moveTo>
                    <a:pt x="372" y="650"/>
                  </a:moveTo>
                  <a:lnTo>
                    <a:pt x="372" y="650"/>
                  </a:lnTo>
                  <a:lnTo>
                    <a:pt x="372" y="633"/>
                  </a:lnTo>
                  <a:lnTo>
                    <a:pt x="372" y="650"/>
                  </a:lnTo>
                  <a:close/>
                  <a:moveTo>
                    <a:pt x="380" y="616"/>
                  </a:moveTo>
                  <a:lnTo>
                    <a:pt x="388" y="624"/>
                  </a:lnTo>
                  <a:lnTo>
                    <a:pt x="388" y="624"/>
                  </a:lnTo>
                  <a:lnTo>
                    <a:pt x="363" y="650"/>
                  </a:lnTo>
                  <a:lnTo>
                    <a:pt x="372" y="650"/>
                  </a:lnTo>
                  <a:lnTo>
                    <a:pt x="372" y="650"/>
                  </a:lnTo>
                  <a:lnTo>
                    <a:pt x="380" y="616"/>
                  </a:lnTo>
                  <a:close/>
                  <a:moveTo>
                    <a:pt x="388" y="624"/>
                  </a:moveTo>
                  <a:lnTo>
                    <a:pt x="388" y="624"/>
                  </a:lnTo>
                  <a:lnTo>
                    <a:pt x="397" y="633"/>
                  </a:lnTo>
                  <a:lnTo>
                    <a:pt x="372" y="658"/>
                  </a:lnTo>
                  <a:lnTo>
                    <a:pt x="372" y="658"/>
                  </a:lnTo>
                  <a:lnTo>
                    <a:pt x="363" y="650"/>
                  </a:lnTo>
                  <a:lnTo>
                    <a:pt x="388" y="624"/>
                  </a:lnTo>
                  <a:close/>
                  <a:moveTo>
                    <a:pt x="397" y="633"/>
                  </a:moveTo>
                  <a:lnTo>
                    <a:pt x="414" y="650"/>
                  </a:lnTo>
                  <a:lnTo>
                    <a:pt x="431" y="667"/>
                  </a:lnTo>
                  <a:lnTo>
                    <a:pt x="388" y="675"/>
                  </a:lnTo>
                  <a:lnTo>
                    <a:pt x="388" y="667"/>
                  </a:lnTo>
                  <a:lnTo>
                    <a:pt x="372" y="658"/>
                  </a:lnTo>
                  <a:lnTo>
                    <a:pt x="397" y="633"/>
                  </a:lnTo>
                  <a:close/>
                  <a:moveTo>
                    <a:pt x="397" y="683"/>
                  </a:moveTo>
                  <a:lnTo>
                    <a:pt x="388" y="675"/>
                  </a:lnTo>
                  <a:lnTo>
                    <a:pt x="405" y="675"/>
                  </a:lnTo>
                  <a:lnTo>
                    <a:pt x="397" y="683"/>
                  </a:lnTo>
                  <a:close/>
                  <a:moveTo>
                    <a:pt x="422" y="658"/>
                  </a:moveTo>
                  <a:lnTo>
                    <a:pt x="439" y="683"/>
                  </a:lnTo>
                  <a:lnTo>
                    <a:pt x="447" y="709"/>
                  </a:lnTo>
                  <a:lnTo>
                    <a:pt x="456" y="743"/>
                  </a:lnTo>
                  <a:lnTo>
                    <a:pt x="456" y="768"/>
                  </a:lnTo>
                  <a:lnTo>
                    <a:pt x="422" y="768"/>
                  </a:lnTo>
                  <a:lnTo>
                    <a:pt x="414" y="726"/>
                  </a:lnTo>
                  <a:lnTo>
                    <a:pt x="397" y="683"/>
                  </a:lnTo>
                  <a:lnTo>
                    <a:pt x="422" y="658"/>
                  </a:lnTo>
                  <a:close/>
                  <a:moveTo>
                    <a:pt x="456" y="768"/>
                  </a:moveTo>
                  <a:lnTo>
                    <a:pt x="456" y="810"/>
                  </a:lnTo>
                  <a:lnTo>
                    <a:pt x="473" y="835"/>
                  </a:lnTo>
                  <a:lnTo>
                    <a:pt x="447" y="861"/>
                  </a:lnTo>
                  <a:lnTo>
                    <a:pt x="431" y="844"/>
                  </a:lnTo>
                  <a:lnTo>
                    <a:pt x="422" y="818"/>
                  </a:lnTo>
                  <a:lnTo>
                    <a:pt x="422" y="802"/>
                  </a:lnTo>
                  <a:lnTo>
                    <a:pt x="422" y="768"/>
                  </a:lnTo>
                  <a:lnTo>
                    <a:pt x="456" y="768"/>
                  </a:lnTo>
                  <a:close/>
                  <a:moveTo>
                    <a:pt x="447" y="861"/>
                  </a:moveTo>
                  <a:lnTo>
                    <a:pt x="447" y="861"/>
                  </a:lnTo>
                  <a:lnTo>
                    <a:pt x="456" y="852"/>
                  </a:lnTo>
                  <a:lnTo>
                    <a:pt x="447" y="861"/>
                  </a:lnTo>
                  <a:close/>
                  <a:moveTo>
                    <a:pt x="473" y="835"/>
                  </a:moveTo>
                  <a:lnTo>
                    <a:pt x="473" y="835"/>
                  </a:lnTo>
                  <a:lnTo>
                    <a:pt x="447" y="861"/>
                  </a:lnTo>
                  <a:lnTo>
                    <a:pt x="447" y="861"/>
                  </a:lnTo>
                  <a:lnTo>
                    <a:pt x="473" y="835"/>
                  </a:lnTo>
                  <a:close/>
                  <a:moveTo>
                    <a:pt x="473" y="835"/>
                  </a:moveTo>
                  <a:lnTo>
                    <a:pt x="473" y="844"/>
                  </a:lnTo>
                  <a:lnTo>
                    <a:pt x="481" y="844"/>
                  </a:lnTo>
                  <a:lnTo>
                    <a:pt x="456" y="869"/>
                  </a:lnTo>
                  <a:lnTo>
                    <a:pt x="447" y="869"/>
                  </a:lnTo>
                  <a:lnTo>
                    <a:pt x="447" y="861"/>
                  </a:lnTo>
                  <a:lnTo>
                    <a:pt x="473" y="835"/>
                  </a:lnTo>
                  <a:close/>
                  <a:moveTo>
                    <a:pt x="481" y="844"/>
                  </a:moveTo>
                  <a:lnTo>
                    <a:pt x="481" y="844"/>
                  </a:lnTo>
                  <a:lnTo>
                    <a:pt x="481" y="852"/>
                  </a:lnTo>
                  <a:lnTo>
                    <a:pt x="464" y="877"/>
                  </a:lnTo>
                  <a:lnTo>
                    <a:pt x="456" y="869"/>
                  </a:lnTo>
                  <a:lnTo>
                    <a:pt x="456" y="869"/>
                  </a:lnTo>
                  <a:lnTo>
                    <a:pt x="481" y="844"/>
                  </a:lnTo>
                  <a:close/>
                  <a:moveTo>
                    <a:pt x="464" y="877"/>
                  </a:moveTo>
                  <a:lnTo>
                    <a:pt x="464" y="877"/>
                  </a:lnTo>
                  <a:lnTo>
                    <a:pt x="473" y="861"/>
                  </a:lnTo>
                  <a:lnTo>
                    <a:pt x="464" y="877"/>
                  </a:lnTo>
                  <a:close/>
                  <a:moveTo>
                    <a:pt x="481" y="852"/>
                  </a:moveTo>
                  <a:lnTo>
                    <a:pt x="498" y="861"/>
                  </a:lnTo>
                  <a:lnTo>
                    <a:pt x="515" y="869"/>
                  </a:lnTo>
                  <a:lnTo>
                    <a:pt x="506" y="903"/>
                  </a:lnTo>
                  <a:lnTo>
                    <a:pt x="481" y="894"/>
                  </a:lnTo>
                  <a:lnTo>
                    <a:pt x="464" y="877"/>
                  </a:lnTo>
                  <a:lnTo>
                    <a:pt x="481" y="852"/>
                  </a:lnTo>
                  <a:close/>
                  <a:moveTo>
                    <a:pt x="515" y="869"/>
                  </a:moveTo>
                  <a:lnTo>
                    <a:pt x="515" y="869"/>
                  </a:lnTo>
                  <a:lnTo>
                    <a:pt x="515" y="886"/>
                  </a:lnTo>
                  <a:lnTo>
                    <a:pt x="515" y="869"/>
                  </a:lnTo>
                  <a:close/>
                  <a:moveTo>
                    <a:pt x="515" y="869"/>
                  </a:moveTo>
                  <a:lnTo>
                    <a:pt x="515" y="869"/>
                  </a:lnTo>
                  <a:lnTo>
                    <a:pt x="506" y="903"/>
                  </a:lnTo>
                  <a:lnTo>
                    <a:pt x="506" y="903"/>
                  </a:lnTo>
                  <a:lnTo>
                    <a:pt x="515" y="869"/>
                  </a:lnTo>
                  <a:close/>
                  <a:moveTo>
                    <a:pt x="515" y="869"/>
                  </a:moveTo>
                  <a:lnTo>
                    <a:pt x="523" y="869"/>
                  </a:lnTo>
                  <a:lnTo>
                    <a:pt x="532" y="869"/>
                  </a:lnTo>
                  <a:lnTo>
                    <a:pt x="532" y="911"/>
                  </a:lnTo>
                  <a:lnTo>
                    <a:pt x="523" y="903"/>
                  </a:lnTo>
                  <a:lnTo>
                    <a:pt x="506" y="903"/>
                  </a:lnTo>
                  <a:lnTo>
                    <a:pt x="515" y="869"/>
                  </a:lnTo>
                  <a:close/>
                  <a:moveTo>
                    <a:pt x="532" y="869"/>
                  </a:moveTo>
                  <a:lnTo>
                    <a:pt x="549" y="877"/>
                  </a:lnTo>
                  <a:lnTo>
                    <a:pt x="557" y="877"/>
                  </a:lnTo>
                  <a:lnTo>
                    <a:pt x="549" y="911"/>
                  </a:lnTo>
                  <a:lnTo>
                    <a:pt x="540" y="911"/>
                  </a:lnTo>
                  <a:lnTo>
                    <a:pt x="532" y="911"/>
                  </a:lnTo>
                  <a:lnTo>
                    <a:pt x="532" y="869"/>
                  </a:lnTo>
                  <a:close/>
                  <a:moveTo>
                    <a:pt x="557" y="877"/>
                  </a:moveTo>
                  <a:lnTo>
                    <a:pt x="557" y="877"/>
                  </a:lnTo>
                  <a:lnTo>
                    <a:pt x="557" y="894"/>
                  </a:lnTo>
                  <a:lnTo>
                    <a:pt x="557" y="877"/>
                  </a:lnTo>
                  <a:close/>
                  <a:moveTo>
                    <a:pt x="557" y="877"/>
                  </a:moveTo>
                  <a:lnTo>
                    <a:pt x="574" y="886"/>
                  </a:lnTo>
                  <a:lnTo>
                    <a:pt x="582" y="894"/>
                  </a:lnTo>
                  <a:lnTo>
                    <a:pt x="557" y="911"/>
                  </a:lnTo>
                  <a:lnTo>
                    <a:pt x="549" y="911"/>
                  </a:lnTo>
                  <a:lnTo>
                    <a:pt x="549" y="911"/>
                  </a:lnTo>
                  <a:lnTo>
                    <a:pt x="557" y="877"/>
                  </a:lnTo>
                  <a:close/>
                  <a:moveTo>
                    <a:pt x="557" y="911"/>
                  </a:moveTo>
                  <a:lnTo>
                    <a:pt x="557" y="911"/>
                  </a:lnTo>
                  <a:lnTo>
                    <a:pt x="565" y="903"/>
                  </a:lnTo>
                  <a:lnTo>
                    <a:pt x="557" y="911"/>
                  </a:lnTo>
                  <a:close/>
                  <a:moveTo>
                    <a:pt x="582" y="894"/>
                  </a:moveTo>
                  <a:lnTo>
                    <a:pt x="582" y="894"/>
                  </a:lnTo>
                  <a:lnTo>
                    <a:pt x="582" y="894"/>
                  </a:lnTo>
                  <a:lnTo>
                    <a:pt x="582" y="928"/>
                  </a:lnTo>
                  <a:lnTo>
                    <a:pt x="565" y="928"/>
                  </a:lnTo>
                  <a:lnTo>
                    <a:pt x="557" y="911"/>
                  </a:lnTo>
                  <a:lnTo>
                    <a:pt x="582" y="894"/>
                  </a:lnTo>
                  <a:close/>
                  <a:moveTo>
                    <a:pt x="582" y="894"/>
                  </a:moveTo>
                  <a:lnTo>
                    <a:pt x="641" y="894"/>
                  </a:lnTo>
                  <a:lnTo>
                    <a:pt x="641" y="928"/>
                  </a:lnTo>
                  <a:lnTo>
                    <a:pt x="582" y="928"/>
                  </a:lnTo>
                  <a:lnTo>
                    <a:pt x="582" y="894"/>
                  </a:lnTo>
                  <a:close/>
                  <a:moveTo>
                    <a:pt x="641" y="928"/>
                  </a:moveTo>
                  <a:lnTo>
                    <a:pt x="641" y="928"/>
                  </a:lnTo>
                  <a:lnTo>
                    <a:pt x="641" y="911"/>
                  </a:lnTo>
                  <a:lnTo>
                    <a:pt x="641" y="928"/>
                  </a:lnTo>
                  <a:close/>
                  <a:moveTo>
                    <a:pt x="641" y="894"/>
                  </a:moveTo>
                  <a:lnTo>
                    <a:pt x="641" y="894"/>
                  </a:lnTo>
                  <a:lnTo>
                    <a:pt x="641" y="894"/>
                  </a:lnTo>
                  <a:lnTo>
                    <a:pt x="641" y="928"/>
                  </a:lnTo>
                  <a:lnTo>
                    <a:pt x="641" y="928"/>
                  </a:lnTo>
                  <a:lnTo>
                    <a:pt x="641" y="928"/>
                  </a:lnTo>
                  <a:lnTo>
                    <a:pt x="641" y="894"/>
                  </a:lnTo>
                  <a:close/>
                  <a:moveTo>
                    <a:pt x="641" y="894"/>
                  </a:moveTo>
                  <a:lnTo>
                    <a:pt x="667" y="894"/>
                  </a:lnTo>
                  <a:lnTo>
                    <a:pt x="692" y="894"/>
                  </a:lnTo>
                  <a:lnTo>
                    <a:pt x="709" y="903"/>
                  </a:lnTo>
                  <a:lnTo>
                    <a:pt x="717" y="920"/>
                  </a:lnTo>
                  <a:lnTo>
                    <a:pt x="684" y="928"/>
                  </a:lnTo>
                  <a:lnTo>
                    <a:pt x="667" y="928"/>
                  </a:lnTo>
                  <a:lnTo>
                    <a:pt x="641" y="928"/>
                  </a:lnTo>
                  <a:lnTo>
                    <a:pt x="641" y="894"/>
                  </a:lnTo>
                  <a:close/>
                  <a:moveTo>
                    <a:pt x="692" y="937"/>
                  </a:moveTo>
                  <a:lnTo>
                    <a:pt x="684" y="928"/>
                  </a:lnTo>
                  <a:lnTo>
                    <a:pt x="700" y="928"/>
                  </a:lnTo>
                  <a:lnTo>
                    <a:pt x="692" y="937"/>
                  </a:lnTo>
                  <a:close/>
                  <a:moveTo>
                    <a:pt x="717" y="911"/>
                  </a:moveTo>
                  <a:lnTo>
                    <a:pt x="717" y="920"/>
                  </a:lnTo>
                  <a:lnTo>
                    <a:pt x="717" y="920"/>
                  </a:lnTo>
                  <a:lnTo>
                    <a:pt x="717" y="953"/>
                  </a:lnTo>
                  <a:lnTo>
                    <a:pt x="700" y="945"/>
                  </a:lnTo>
                  <a:lnTo>
                    <a:pt x="692" y="937"/>
                  </a:lnTo>
                  <a:lnTo>
                    <a:pt x="717" y="911"/>
                  </a:lnTo>
                  <a:close/>
                  <a:moveTo>
                    <a:pt x="717" y="920"/>
                  </a:moveTo>
                  <a:lnTo>
                    <a:pt x="734" y="920"/>
                  </a:lnTo>
                  <a:lnTo>
                    <a:pt x="734" y="937"/>
                  </a:lnTo>
                  <a:lnTo>
                    <a:pt x="734" y="945"/>
                  </a:lnTo>
                  <a:lnTo>
                    <a:pt x="734" y="953"/>
                  </a:lnTo>
                  <a:lnTo>
                    <a:pt x="700" y="937"/>
                  </a:lnTo>
                  <a:lnTo>
                    <a:pt x="717" y="945"/>
                  </a:lnTo>
                  <a:lnTo>
                    <a:pt x="717" y="953"/>
                  </a:lnTo>
                  <a:lnTo>
                    <a:pt x="717" y="920"/>
                  </a:lnTo>
                  <a:close/>
                  <a:moveTo>
                    <a:pt x="709" y="962"/>
                  </a:moveTo>
                  <a:lnTo>
                    <a:pt x="700" y="953"/>
                  </a:lnTo>
                  <a:lnTo>
                    <a:pt x="700" y="937"/>
                  </a:lnTo>
                  <a:lnTo>
                    <a:pt x="717" y="945"/>
                  </a:lnTo>
                  <a:lnTo>
                    <a:pt x="709" y="962"/>
                  </a:lnTo>
                  <a:close/>
                  <a:moveTo>
                    <a:pt x="734" y="937"/>
                  </a:moveTo>
                  <a:lnTo>
                    <a:pt x="734" y="937"/>
                  </a:lnTo>
                  <a:lnTo>
                    <a:pt x="709" y="962"/>
                  </a:lnTo>
                  <a:lnTo>
                    <a:pt x="709" y="962"/>
                  </a:lnTo>
                  <a:lnTo>
                    <a:pt x="734" y="937"/>
                  </a:lnTo>
                  <a:close/>
                  <a:moveTo>
                    <a:pt x="709" y="962"/>
                  </a:moveTo>
                  <a:lnTo>
                    <a:pt x="709" y="962"/>
                  </a:lnTo>
                  <a:lnTo>
                    <a:pt x="717" y="945"/>
                  </a:lnTo>
                  <a:lnTo>
                    <a:pt x="709" y="962"/>
                  </a:lnTo>
                  <a:close/>
                  <a:moveTo>
                    <a:pt x="734" y="937"/>
                  </a:moveTo>
                  <a:lnTo>
                    <a:pt x="726" y="928"/>
                  </a:lnTo>
                  <a:lnTo>
                    <a:pt x="726" y="928"/>
                  </a:lnTo>
                  <a:lnTo>
                    <a:pt x="717" y="962"/>
                  </a:lnTo>
                  <a:lnTo>
                    <a:pt x="709" y="962"/>
                  </a:lnTo>
                  <a:lnTo>
                    <a:pt x="709" y="962"/>
                  </a:lnTo>
                  <a:lnTo>
                    <a:pt x="734" y="937"/>
                  </a:lnTo>
                  <a:close/>
                  <a:moveTo>
                    <a:pt x="726" y="928"/>
                  </a:moveTo>
                  <a:lnTo>
                    <a:pt x="726" y="928"/>
                  </a:lnTo>
                  <a:lnTo>
                    <a:pt x="734" y="928"/>
                  </a:lnTo>
                  <a:lnTo>
                    <a:pt x="726" y="962"/>
                  </a:lnTo>
                  <a:lnTo>
                    <a:pt x="717" y="962"/>
                  </a:lnTo>
                  <a:lnTo>
                    <a:pt x="717" y="962"/>
                  </a:lnTo>
                  <a:lnTo>
                    <a:pt x="726" y="928"/>
                  </a:lnTo>
                  <a:close/>
                  <a:moveTo>
                    <a:pt x="734" y="928"/>
                  </a:moveTo>
                  <a:lnTo>
                    <a:pt x="751" y="937"/>
                  </a:lnTo>
                  <a:lnTo>
                    <a:pt x="759" y="937"/>
                  </a:lnTo>
                  <a:lnTo>
                    <a:pt x="759" y="970"/>
                  </a:lnTo>
                  <a:lnTo>
                    <a:pt x="743" y="970"/>
                  </a:lnTo>
                  <a:lnTo>
                    <a:pt x="726" y="962"/>
                  </a:lnTo>
                  <a:lnTo>
                    <a:pt x="734" y="928"/>
                  </a:lnTo>
                  <a:close/>
                  <a:moveTo>
                    <a:pt x="759" y="937"/>
                  </a:moveTo>
                  <a:lnTo>
                    <a:pt x="768" y="937"/>
                  </a:lnTo>
                  <a:lnTo>
                    <a:pt x="776" y="937"/>
                  </a:lnTo>
                  <a:lnTo>
                    <a:pt x="793" y="962"/>
                  </a:lnTo>
                  <a:lnTo>
                    <a:pt x="776" y="970"/>
                  </a:lnTo>
                  <a:lnTo>
                    <a:pt x="759" y="970"/>
                  </a:lnTo>
                  <a:lnTo>
                    <a:pt x="759" y="937"/>
                  </a:lnTo>
                  <a:close/>
                  <a:moveTo>
                    <a:pt x="776" y="937"/>
                  </a:moveTo>
                  <a:lnTo>
                    <a:pt x="776" y="928"/>
                  </a:lnTo>
                  <a:lnTo>
                    <a:pt x="776" y="928"/>
                  </a:lnTo>
                  <a:lnTo>
                    <a:pt x="810" y="937"/>
                  </a:lnTo>
                  <a:lnTo>
                    <a:pt x="802" y="953"/>
                  </a:lnTo>
                  <a:lnTo>
                    <a:pt x="793" y="962"/>
                  </a:lnTo>
                  <a:lnTo>
                    <a:pt x="776" y="937"/>
                  </a:lnTo>
                  <a:close/>
                  <a:moveTo>
                    <a:pt x="776" y="928"/>
                  </a:moveTo>
                  <a:lnTo>
                    <a:pt x="776" y="928"/>
                  </a:lnTo>
                  <a:lnTo>
                    <a:pt x="793" y="937"/>
                  </a:lnTo>
                  <a:lnTo>
                    <a:pt x="776" y="928"/>
                  </a:lnTo>
                  <a:close/>
                  <a:moveTo>
                    <a:pt x="776" y="928"/>
                  </a:moveTo>
                  <a:lnTo>
                    <a:pt x="776" y="928"/>
                  </a:lnTo>
                  <a:lnTo>
                    <a:pt x="810" y="937"/>
                  </a:lnTo>
                  <a:lnTo>
                    <a:pt x="810" y="937"/>
                  </a:lnTo>
                  <a:lnTo>
                    <a:pt x="776" y="928"/>
                  </a:lnTo>
                  <a:close/>
                  <a:moveTo>
                    <a:pt x="776" y="928"/>
                  </a:moveTo>
                  <a:lnTo>
                    <a:pt x="776" y="928"/>
                  </a:lnTo>
                  <a:lnTo>
                    <a:pt x="793" y="937"/>
                  </a:lnTo>
                  <a:lnTo>
                    <a:pt x="776" y="928"/>
                  </a:lnTo>
                  <a:close/>
                  <a:moveTo>
                    <a:pt x="776" y="928"/>
                  </a:moveTo>
                  <a:lnTo>
                    <a:pt x="776" y="920"/>
                  </a:lnTo>
                  <a:lnTo>
                    <a:pt x="785" y="920"/>
                  </a:lnTo>
                  <a:lnTo>
                    <a:pt x="810" y="937"/>
                  </a:lnTo>
                  <a:lnTo>
                    <a:pt x="810" y="937"/>
                  </a:lnTo>
                  <a:lnTo>
                    <a:pt x="810" y="937"/>
                  </a:lnTo>
                  <a:lnTo>
                    <a:pt x="776" y="928"/>
                  </a:lnTo>
                  <a:close/>
                  <a:moveTo>
                    <a:pt x="785" y="920"/>
                  </a:moveTo>
                  <a:lnTo>
                    <a:pt x="785" y="920"/>
                  </a:lnTo>
                  <a:lnTo>
                    <a:pt x="785" y="911"/>
                  </a:lnTo>
                  <a:lnTo>
                    <a:pt x="818" y="928"/>
                  </a:lnTo>
                  <a:lnTo>
                    <a:pt x="810" y="937"/>
                  </a:lnTo>
                  <a:lnTo>
                    <a:pt x="810" y="937"/>
                  </a:lnTo>
                  <a:lnTo>
                    <a:pt x="785" y="920"/>
                  </a:lnTo>
                  <a:close/>
                  <a:moveTo>
                    <a:pt x="785" y="911"/>
                  </a:moveTo>
                  <a:lnTo>
                    <a:pt x="802" y="886"/>
                  </a:lnTo>
                  <a:lnTo>
                    <a:pt x="810" y="869"/>
                  </a:lnTo>
                  <a:lnTo>
                    <a:pt x="835" y="894"/>
                  </a:lnTo>
                  <a:lnTo>
                    <a:pt x="827" y="911"/>
                  </a:lnTo>
                  <a:lnTo>
                    <a:pt x="818" y="928"/>
                  </a:lnTo>
                  <a:lnTo>
                    <a:pt x="785" y="911"/>
                  </a:lnTo>
                  <a:close/>
                  <a:moveTo>
                    <a:pt x="810" y="869"/>
                  </a:moveTo>
                  <a:lnTo>
                    <a:pt x="818" y="869"/>
                  </a:lnTo>
                  <a:lnTo>
                    <a:pt x="827" y="886"/>
                  </a:lnTo>
                  <a:lnTo>
                    <a:pt x="810" y="869"/>
                  </a:lnTo>
                  <a:close/>
                  <a:moveTo>
                    <a:pt x="818" y="869"/>
                  </a:moveTo>
                  <a:lnTo>
                    <a:pt x="818" y="869"/>
                  </a:lnTo>
                  <a:lnTo>
                    <a:pt x="818" y="869"/>
                  </a:lnTo>
                  <a:lnTo>
                    <a:pt x="844" y="894"/>
                  </a:lnTo>
                  <a:lnTo>
                    <a:pt x="835" y="894"/>
                  </a:lnTo>
                  <a:lnTo>
                    <a:pt x="835" y="894"/>
                  </a:lnTo>
                  <a:lnTo>
                    <a:pt x="818" y="869"/>
                  </a:lnTo>
                  <a:close/>
                  <a:moveTo>
                    <a:pt x="844" y="894"/>
                  </a:moveTo>
                  <a:lnTo>
                    <a:pt x="844" y="894"/>
                  </a:lnTo>
                  <a:lnTo>
                    <a:pt x="835" y="877"/>
                  </a:lnTo>
                  <a:lnTo>
                    <a:pt x="844" y="894"/>
                  </a:lnTo>
                  <a:close/>
                  <a:moveTo>
                    <a:pt x="818" y="869"/>
                  </a:moveTo>
                  <a:lnTo>
                    <a:pt x="835" y="861"/>
                  </a:lnTo>
                  <a:lnTo>
                    <a:pt x="844" y="852"/>
                  </a:lnTo>
                  <a:lnTo>
                    <a:pt x="869" y="869"/>
                  </a:lnTo>
                  <a:lnTo>
                    <a:pt x="861" y="886"/>
                  </a:lnTo>
                  <a:lnTo>
                    <a:pt x="844" y="894"/>
                  </a:lnTo>
                  <a:lnTo>
                    <a:pt x="818" y="869"/>
                  </a:lnTo>
                  <a:close/>
                  <a:moveTo>
                    <a:pt x="878" y="861"/>
                  </a:moveTo>
                  <a:lnTo>
                    <a:pt x="869" y="869"/>
                  </a:lnTo>
                  <a:lnTo>
                    <a:pt x="852" y="861"/>
                  </a:lnTo>
                  <a:lnTo>
                    <a:pt x="878" y="861"/>
                  </a:lnTo>
                  <a:close/>
                  <a:moveTo>
                    <a:pt x="835" y="861"/>
                  </a:moveTo>
                  <a:lnTo>
                    <a:pt x="844" y="844"/>
                  </a:lnTo>
                  <a:lnTo>
                    <a:pt x="861" y="835"/>
                  </a:lnTo>
                  <a:lnTo>
                    <a:pt x="869" y="869"/>
                  </a:lnTo>
                  <a:lnTo>
                    <a:pt x="869" y="861"/>
                  </a:lnTo>
                  <a:lnTo>
                    <a:pt x="878" y="861"/>
                  </a:lnTo>
                  <a:lnTo>
                    <a:pt x="835" y="861"/>
                  </a:lnTo>
                  <a:close/>
                  <a:moveTo>
                    <a:pt x="869" y="869"/>
                  </a:moveTo>
                  <a:lnTo>
                    <a:pt x="869" y="869"/>
                  </a:lnTo>
                  <a:lnTo>
                    <a:pt x="861" y="852"/>
                  </a:lnTo>
                  <a:lnTo>
                    <a:pt x="869" y="869"/>
                  </a:lnTo>
                  <a:close/>
                  <a:moveTo>
                    <a:pt x="861" y="835"/>
                  </a:moveTo>
                  <a:lnTo>
                    <a:pt x="861" y="835"/>
                  </a:lnTo>
                  <a:lnTo>
                    <a:pt x="861" y="835"/>
                  </a:lnTo>
                  <a:lnTo>
                    <a:pt x="886" y="861"/>
                  </a:lnTo>
                  <a:lnTo>
                    <a:pt x="878" y="869"/>
                  </a:lnTo>
                  <a:lnTo>
                    <a:pt x="869" y="869"/>
                  </a:lnTo>
                  <a:lnTo>
                    <a:pt x="861" y="835"/>
                  </a:lnTo>
                  <a:close/>
                  <a:moveTo>
                    <a:pt x="861" y="835"/>
                  </a:moveTo>
                  <a:lnTo>
                    <a:pt x="878" y="827"/>
                  </a:lnTo>
                  <a:lnTo>
                    <a:pt x="894" y="827"/>
                  </a:lnTo>
                  <a:lnTo>
                    <a:pt x="894" y="861"/>
                  </a:lnTo>
                  <a:lnTo>
                    <a:pt x="886" y="861"/>
                  </a:lnTo>
                  <a:lnTo>
                    <a:pt x="886" y="861"/>
                  </a:lnTo>
                  <a:lnTo>
                    <a:pt x="861" y="835"/>
                  </a:lnTo>
                  <a:close/>
                  <a:moveTo>
                    <a:pt x="894" y="827"/>
                  </a:moveTo>
                  <a:lnTo>
                    <a:pt x="894" y="827"/>
                  </a:lnTo>
                  <a:lnTo>
                    <a:pt x="894" y="861"/>
                  </a:lnTo>
                  <a:lnTo>
                    <a:pt x="894" y="861"/>
                  </a:lnTo>
                  <a:lnTo>
                    <a:pt x="894" y="827"/>
                  </a:lnTo>
                  <a:close/>
                  <a:moveTo>
                    <a:pt x="894" y="861"/>
                  </a:moveTo>
                  <a:lnTo>
                    <a:pt x="894" y="861"/>
                  </a:lnTo>
                  <a:lnTo>
                    <a:pt x="894" y="844"/>
                  </a:lnTo>
                  <a:lnTo>
                    <a:pt x="894" y="861"/>
                  </a:lnTo>
                  <a:close/>
                  <a:moveTo>
                    <a:pt x="894" y="827"/>
                  </a:moveTo>
                  <a:lnTo>
                    <a:pt x="894" y="827"/>
                  </a:lnTo>
                  <a:lnTo>
                    <a:pt x="894" y="818"/>
                  </a:lnTo>
                  <a:lnTo>
                    <a:pt x="920" y="844"/>
                  </a:lnTo>
                  <a:lnTo>
                    <a:pt x="903" y="852"/>
                  </a:lnTo>
                  <a:lnTo>
                    <a:pt x="894" y="861"/>
                  </a:lnTo>
                  <a:lnTo>
                    <a:pt x="894" y="827"/>
                  </a:lnTo>
                  <a:close/>
                  <a:moveTo>
                    <a:pt x="894" y="818"/>
                  </a:moveTo>
                  <a:lnTo>
                    <a:pt x="894" y="818"/>
                  </a:lnTo>
                  <a:lnTo>
                    <a:pt x="903" y="835"/>
                  </a:lnTo>
                  <a:lnTo>
                    <a:pt x="894" y="818"/>
                  </a:lnTo>
                  <a:close/>
                  <a:moveTo>
                    <a:pt x="894" y="818"/>
                  </a:moveTo>
                  <a:lnTo>
                    <a:pt x="894" y="818"/>
                  </a:lnTo>
                  <a:lnTo>
                    <a:pt x="894" y="818"/>
                  </a:lnTo>
                  <a:lnTo>
                    <a:pt x="928" y="827"/>
                  </a:lnTo>
                  <a:lnTo>
                    <a:pt x="928" y="835"/>
                  </a:lnTo>
                  <a:lnTo>
                    <a:pt x="920" y="844"/>
                  </a:lnTo>
                  <a:lnTo>
                    <a:pt x="894" y="818"/>
                  </a:lnTo>
                  <a:close/>
                  <a:moveTo>
                    <a:pt x="928" y="818"/>
                  </a:moveTo>
                  <a:lnTo>
                    <a:pt x="928" y="827"/>
                  </a:lnTo>
                  <a:lnTo>
                    <a:pt x="911" y="818"/>
                  </a:lnTo>
                  <a:lnTo>
                    <a:pt x="928" y="818"/>
                  </a:lnTo>
                  <a:close/>
                  <a:moveTo>
                    <a:pt x="894" y="818"/>
                  </a:moveTo>
                  <a:lnTo>
                    <a:pt x="894" y="818"/>
                  </a:lnTo>
                  <a:lnTo>
                    <a:pt x="928" y="818"/>
                  </a:lnTo>
                  <a:lnTo>
                    <a:pt x="928" y="818"/>
                  </a:lnTo>
                  <a:lnTo>
                    <a:pt x="894" y="818"/>
                  </a:lnTo>
                  <a:close/>
                  <a:moveTo>
                    <a:pt x="894" y="818"/>
                  </a:moveTo>
                  <a:lnTo>
                    <a:pt x="894" y="818"/>
                  </a:lnTo>
                  <a:lnTo>
                    <a:pt x="928" y="818"/>
                  </a:lnTo>
                  <a:lnTo>
                    <a:pt x="928" y="818"/>
                  </a:lnTo>
                  <a:lnTo>
                    <a:pt x="894" y="818"/>
                  </a:lnTo>
                  <a:close/>
                  <a:moveTo>
                    <a:pt x="894" y="818"/>
                  </a:moveTo>
                  <a:lnTo>
                    <a:pt x="894" y="810"/>
                  </a:lnTo>
                  <a:lnTo>
                    <a:pt x="894" y="802"/>
                  </a:lnTo>
                  <a:lnTo>
                    <a:pt x="928" y="793"/>
                  </a:lnTo>
                  <a:lnTo>
                    <a:pt x="928" y="810"/>
                  </a:lnTo>
                  <a:lnTo>
                    <a:pt x="928" y="818"/>
                  </a:lnTo>
                  <a:lnTo>
                    <a:pt x="894" y="818"/>
                  </a:lnTo>
                  <a:close/>
                  <a:moveTo>
                    <a:pt x="894" y="802"/>
                  </a:moveTo>
                  <a:lnTo>
                    <a:pt x="894" y="802"/>
                  </a:lnTo>
                  <a:lnTo>
                    <a:pt x="911" y="793"/>
                  </a:lnTo>
                  <a:lnTo>
                    <a:pt x="894" y="802"/>
                  </a:lnTo>
                  <a:close/>
                  <a:moveTo>
                    <a:pt x="894" y="802"/>
                  </a:moveTo>
                  <a:lnTo>
                    <a:pt x="894" y="793"/>
                  </a:lnTo>
                  <a:lnTo>
                    <a:pt x="894" y="793"/>
                  </a:lnTo>
                  <a:lnTo>
                    <a:pt x="928" y="785"/>
                  </a:lnTo>
                  <a:lnTo>
                    <a:pt x="928" y="793"/>
                  </a:lnTo>
                  <a:lnTo>
                    <a:pt x="928" y="793"/>
                  </a:lnTo>
                  <a:lnTo>
                    <a:pt x="894" y="802"/>
                  </a:lnTo>
                  <a:close/>
                  <a:moveTo>
                    <a:pt x="894" y="793"/>
                  </a:moveTo>
                  <a:lnTo>
                    <a:pt x="886" y="776"/>
                  </a:lnTo>
                  <a:lnTo>
                    <a:pt x="886" y="759"/>
                  </a:lnTo>
                  <a:lnTo>
                    <a:pt x="911" y="743"/>
                  </a:lnTo>
                  <a:lnTo>
                    <a:pt x="920" y="768"/>
                  </a:lnTo>
                  <a:lnTo>
                    <a:pt x="928" y="785"/>
                  </a:lnTo>
                  <a:lnTo>
                    <a:pt x="894" y="793"/>
                  </a:lnTo>
                  <a:close/>
                  <a:moveTo>
                    <a:pt x="886" y="759"/>
                  </a:moveTo>
                  <a:lnTo>
                    <a:pt x="878" y="751"/>
                  </a:lnTo>
                  <a:lnTo>
                    <a:pt x="894" y="751"/>
                  </a:lnTo>
                  <a:lnTo>
                    <a:pt x="886" y="759"/>
                  </a:lnTo>
                  <a:close/>
                  <a:moveTo>
                    <a:pt x="878" y="751"/>
                  </a:moveTo>
                  <a:lnTo>
                    <a:pt x="878" y="751"/>
                  </a:lnTo>
                  <a:lnTo>
                    <a:pt x="920" y="751"/>
                  </a:lnTo>
                  <a:lnTo>
                    <a:pt x="920" y="751"/>
                  </a:lnTo>
                  <a:lnTo>
                    <a:pt x="878" y="751"/>
                  </a:lnTo>
                  <a:close/>
                  <a:moveTo>
                    <a:pt x="920" y="751"/>
                  </a:moveTo>
                  <a:lnTo>
                    <a:pt x="920" y="751"/>
                  </a:lnTo>
                  <a:lnTo>
                    <a:pt x="894" y="751"/>
                  </a:lnTo>
                  <a:lnTo>
                    <a:pt x="920" y="751"/>
                  </a:lnTo>
                  <a:close/>
                  <a:moveTo>
                    <a:pt x="878" y="751"/>
                  </a:moveTo>
                  <a:lnTo>
                    <a:pt x="878" y="751"/>
                  </a:lnTo>
                  <a:lnTo>
                    <a:pt x="878" y="751"/>
                  </a:lnTo>
                  <a:lnTo>
                    <a:pt x="911" y="743"/>
                  </a:lnTo>
                  <a:lnTo>
                    <a:pt x="911" y="743"/>
                  </a:lnTo>
                  <a:lnTo>
                    <a:pt x="920" y="751"/>
                  </a:lnTo>
                  <a:lnTo>
                    <a:pt x="878" y="751"/>
                  </a:lnTo>
                  <a:close/>
                  <a:moveTo>
                    <a:pt x="878" y="751"/>
                  </a:moveTo>
                  <a:lnTo>
                    <a:pt x="878" y="734"/>
                  </a:lnTo>
                  <a:lnTo>
                    <a:pt x="878" y="726"/>
                  </a:lnTo>
                  <a:lnTo>
                    <a:pt x="911" y="726"/>
                  </a:lnTo>
                  <a:lnTo>
                    <a:pt x="911" y="734"/>
                  </a:lnTo>
                  <a:lnTo>
                    <a:pt x="911" y="743"/>
                  </a:lnTo>
                  <a:lnTo>
                    <a:pt x="878" y="751"/>
                  </a:lnTo>
                  <a:close/>
                  <a:moveTo>
                    <a:pt x="878" y="726"/>
                  </a:moveTo>
                  <a:lnTo>
                    <a:pt x="878" y="726"/>
                  </a:lnTo>
                  <a:lnTo>
                    <a:pt x="911" y="726"/>
                  </a:lnTo>
                  <a:lnTo>
                    <a:pt x="911" y="726"/>
                  </a:lnTo>
                  <a:lnTo>
                    <a:pt x="878" y="726"/>
                  </a:lnTo>
                  <a:close/>
                  <a:moveTo>
                    <a:pt x="911" y="726"/>
                  </a:moveTo>
                  <a:lnTo>
                    <a:pt x="911" y="726"/>
                  </a:lnTo>
                  <a:lnTo>
                    <a:pt x="894" y="726"/>
                  </a:lnTo>
                  <a:lnTo>
                    <a:pt x="911" y="726"/>
                  </a:lnTo>
                  <a:close/>
                  <a:moveTo>
                    <a:pt x="878" y="726"/>
                  </a:moveTo>
                  <a:lnTo>
                    <a:pt x="869" y="726"/>
                  </a:lnTo>
                  <a:lnTo>
                    <a:pt x="869" y="717"/>
                  </a:lnTo>
                  <a:lnTo>
                    <a:pt x="903" y="709"/>
                  </a:lnTo>
                  <a:lnTo>
                    <a:pt x="911" y="717"/>
                  </a:lnTo>
                  <a:lnTo>
                    <a:pt x="911" y="726"/>
                  </a:lnTo>
                  <a:lnTo>
                    <a:pt x="878" y="726"/>
                  </a:lnTo>
                  <a:close/>
                  <a:moveTo>
                    <a:pt x="869" y="717"/>
                  </a:moveTo>
                  <a:lnTo>
                    <a:pt x="869" y="717"/>
                  </a:lnTo>
                  <a:lnTo>
                    <a:pt x="886" y="709"/>
                  </a:lnTo>
                  <a:lnTo>
                    <a:pt x="869" y="717"/>
                  </a:lnTo>
                  <a:close/>
                  <a:moveTo>
                    <a:pt x="869" y="717"/>
                  </a:moveTo>
                  <a:lnTo>
                    <a:pt x="869" y="709"/>
                  </a:lnTo>
                  <a:lnTo>
                    <a:pt x="869" y="700"/>
                  </a:lnTo>
                  <a:lnTo>
                    <a:pt x="903" y="700"/>
                  </a:lnTo>
                  <a:lnTo>
                    <a:pt x="903" y="700"/>
                  </a:lnTo>
                  <a:lnTo>
                    <a:pt x="903" y="709"/>
                  </a:lnTo>
                  <a:lnTo>
                    <a:pt x="869" y="717"/>
                  </a:lnTo>
                  <a:close/>
                  <a:moveTo>
                    <a:pt x="903" y="692"/>
                  </a:moveTo>
                  <a:lnTo>
                    <a:pt x="903" y="700"/>
                  </a:lnTo>
                  <a:lnTo>
                    <a:pt x="886" y="700"/>
                  </a:lnTo>
                  <a:lnTo>
                    <a:pt x="903" y="692"/>
                  </a:lnTo>
                  <a:close/>
                  <a:moveTo>
                    <a:pt x="869" y="709"/>
                  </a:moveTo>
                  <a:lnTo>
                    <a:pt x="861" y="683"/>
                  </a:lnTo>
                  <a:lnTo>
                    <a:pt x="894" y="675"/>
                  </a:lnTo>
                  <a:lnTo>
                    <a:pt x="903" y="692"/>
                  </a:lnTo>
                  <a:lnTo>
                    <a:pt x="869" y="709"/>
                  </a:lnTo>
                  <a:close/>
                  <a:moveTo>
                    <a:pt x="861" y="683"/>
                  </a:moveTo>
                  <a:lnTo>
                    <a:pt x="861" y="675"/>
                  </a:lnTo>
                  <a:lnTo>
                    <a:pt x="878" y="675"/>
                  </a:lnTo>
                  <a:lnTo>
                    <a:pt x="861" y="683"/>
                  </a:lnTo>
                  <a:close/>
                  <a:moveTo>
                    <a:pt x="861" y="675"/>
                  </a:moveTo>
                  <a:lnTo>
                    <a:pt x="861" y="675"/>
                  </a:lnTo>
                  <a:lnTo>
                    <a:pt x="894" y="675"/>
                  </a:lnTo>
                  <a:lnTo>
                    <a:pt x="894" y="675"/>
                  </a:lnTo>
                  <a:lnTo>
                    <a:pt x="861" y="675"/>
                  </a:lnTo>
                  <a:close/>
                  <a:moveTo>
                    <a:pt x="861" y="675"/>
                  </a:moveTo>
                  <a:lnTo>
                    <a:pt x="861" y="667"/>
                  </a:lnTo>
                  <a:lnTo>
                    <a:pt x="894" y="667"/>
                  </a:lnTo>
                  <a:lnTo>
                    <a:pt x="894" y="675"/>
                  </a:lnTo>
                  <a:lnTo>
                    <a:pt x="861" y="675"/>
                  </a:lnTo>
                  <a:close/>
                  <a:moveTo>
                    <a:pt x="861" y="667"/>
                  </a:moveTo>
                  <a:lnTo>
                    <a:pt x="861" y="667"/>
                  </a:lnTo>
                  <a:lnTo>
                    <a:pt x="894" y="667"/>
                  </a:lnTo>
                  <a:lnTo>
                    <a:pt x="894" y="667"/>
                  </a:lnTo>
                  <a:lnTo>
                    <a:pt x="861" y="667"/>
                  </a:lnTo>
                  <a:close/>
                  <a:moveTo>
                    <a:pt x="861" y="667"/>
                  </a:moveTo>
                  <a:lnTo>
                    <a:pt x="861" y="658"/>
                  </a:lnTo>
                  <a:lnTo>
                    <a:pt x="894" y="658"/>
                  </a:lnTo>
                  <a:lnTo>
                    <a:pt x="894" y="667"/>
                  </a:lnTo>
                  <a:lnTo>
                    <a:pt x="861" y="667"/>
                  </a:lnTo>
                  <a:close/>
                  <a:moveTo>
                    <a:pt x="861" y="658"/>
                  </a:moveTo>
                  <a:lnTo>
                    <a:pt x="861" y="650"/>
                  </a:lnTo>
                  <a:lnTo>
                    <a:pt x="894" y="650"/>
                  </a:lnTo>
                  <a:lnTo>
                    <a:pt x="894" y="658"/>
                  </a:lnTo>
                  <a:lnTo>
                    <a:pt x="861" y="658"/>
                  </a:lnTo>
                  <a:close/>
                  <a:moveTo>
                    <a:pt x="861" y="650"/>
                  </a:moveTo>
                  <a:lnTo>
                    <a:pt x="861" y="633"/>
                  </a:lnTo>
                  <a:lnTo>
                    <a:pt x="869" y="616"/>
                  </a:lnTo>
                  <a:lnTo>
                    <a:pt x="894" y="633"/>
                  </a:lnTo>
                  <a:lnTo>
                    <a:pt x="894" y="641"/>
                  </a:lnTo>
                  <a:lnTo>
                    <a:pt x="894" y="650"/>
                  </a:lnTo>
                  <a:lnTo>
                    <a:pt x="861" y="650"/>
                  </a:lnTo>
                  <a:close/>
                  <a:moveTo>
                    <a:pt x="903" y="633"/>
                  </a:moveTo>
                  <a:lnTo>
                    <a:pt x="894" y="633"/>
                  </a:lnTo>
                  <a:lnTo>
                    <a:pt x="886" y="624"/>
                  </a:lnTo>
                  <a:lnTo>
                    <a:pt x="903" y="633"/>
                  </a:lnTo>
                  <a:close/>
                  <a:moveTo>
                    <a:pt x="869" y="624"/>
                  </a:moveTo>
                  <a:lnTo>
                    <a:pt x="869" y="608"/>
                  </a:lnTo>
                  <a:lnTo>
                    <a:pt x="903" y="624"/>
                  </a:lnTo>
                  <a:lnTo>
                    <a:pt x="903" y="633"/>
                  </a:lnTo>
                  <a:lnTo>
                    <a:pt x="869" y="624"/>
                  </a:lnTo>
                  <a:close/>
                  <a:moveTo>
                    <a:pt x="869" y="608"/>
                  </a:moveTo>
                  <a:lnTo>
                    <a:pt x="869" y="608"/>
                  </a:lnTo>
                  <a:lnTo>
                    <a:pt x="878" y="599"/>
                  </a:lnTo>
                  <a:lnTo>
                    <a:pt x="886" y="616"/>
                  </a:lnTo>
                  <a:lnTo>
                    <a:pt x="869" y="608"/>
                  </a:lnTo>
                  <a:close/>
                  <a:moveTo>
                    <a:pt x="878" y="599"/>
                  </a:moveTo>
                  <a:lnTo>
                    <a:pt x="886" y="599"/>
                  </a:lnTo>
                  <a:lnTo>
                    <a:pt x="903" y="624"/>
                  </a:lnTo>
                  <a:lnTo>
                    <a:pt x="894" y="633"/>
                  </a:lnTo>
                  <a:lnTo>
                    <a:pt x="878" y="599"/>
                  </a:lnTo>
                  <a:close/>
                  <a:moveTo>
                    <a:pt x="886" y="599"/>
                  </a:moveTo>
                  <a:lnTo>
                    <a:pt x="894" y="591"/>
                  </a:lnTo>
                  <a:lnTo>
                    <a:pt x="903" y="624"/>
                  </a:lnTo>
                  <a:lnTo>
                    <a:pt x="903" y="624"/>
                  </a:lnTo>
                  <a:lnTo>
                    <a:pt x="886" y="599"/>
                  </a:lnTo>
                  <a:close/>
                  <a:moveTo>
                    <a:pt x="920" y="608"/>
                  </a:moveTo>
                  <a:lnTo>
                    <a:pt x="920" y="624"/>
                  </a:lnTo>
                  <a:lnTo>
                    <a:pt x="903" y="624"/>
                  </a:lnTo>
                  <a:lnTo>
                    <a:pt x="894" y="608"/>
                  </a:lnTo>
                  <a:lnTo>
                    <a:pt x="920" y="608"/>
                  </a:lnTo>
                  <a:close/>
                  <a:moveTo>
                    <a:pt x="878" y="608"/>
                  </a:moveTo>
                  <a:lnTo>
                    <a:pt x="878" y="608"/>
                  </a:lnTo>
                  <a:lnTo>
                    <a:pt x="920" y="608"/>
                  </a:lnTo>
                  <a:lnTo>
                    <a:pt x="920" y="608"/>
                  </a:lnTo>
                  <a:lnTo>
                    <a:pt x="878" y="608"/>
                  </a:lnTo>
                  <a:close/>
                  <a:moveTo>
                    <a:pt x="878" y="608"/>
                  </a:moveTo>
                  <a:lnTo>
                    <a:pt x="878" y="599"/>
                  </a:lnTo>
                  <a:lnTo>
                    <a:pt x="920" y="599"/>
                  </a:lnTo>
                  <a:lnTo>
                    <a:pt x="920" y="608"/>
                  </a:lnTo>
                  <a:lnTo>
                    <a:pt x="878" y="608"/>
                  </a:lnTo>
                  <a:close/>
                  <a:moveTo>
                    <a:pt x="878" y="599"/>
                  </a:moveTo>
                  <a:lnTo>
                    <a:pt x="878" y="582"/>
                  </a:lnTo>
                  <a:lnTo>
                    <a:pt x="894" y="582"/>
                  </a:lnTo>
                  <a:lnTo>
                    <a:pt x="894" y="599"/>
                  </a:lnTo>
                  <a:lnTo>
                    <a:pt x="878" y="599"/>
                  </a:lnTo>
                  <a:close/>
                  <a:moveTo>
                    <a:pt x="894" y="582"/>
                  </a:moveTo>
                  <a:lnTo>
                    <a:pt x="903" y="582"/>
                  </a:lnTo>
                  <a:lnTo>
                    <a:pt x="903" y="624"/>
                  </a:lnTo>
                  <a:lnTo>
                    <a:pt x="894" y="624"/>
                  </a:lnTo>
                  <a:lnTo>
                    <a:pt x="894" y="582"/>
                  </a:lnTo>
                  <a:close/>
                  <a:moveTo>
                    <a:pt x="920" y="608"/>
                  </a:moveTo>
                  <a:lnTo>
                    <a:pt x="911" y="624"/>
                  </a:lnTo>
                  <a:lnTo>
                    <a:pt x="903" y="624"/>
                  </a:lnTo>
                  <a:lnTo>
                    <a:pt x="903" y="599"/>
                  </a:lnTo>
                  <a:lnTo>
                    <a:pt x="920" y="608"/>
                  </a:lnTo>
                  <a:close/>
                  <a:moveTo>
                    <a:pt x="886" y="599"/>
                  </a:moveTo>
                  <a:lnTo>
                    <a:pt x="886" y="591"/>
                  </a:lnTo>
                  <a:lnTo>
                    <a:pt x="886" y="591"/>
                  </a:lnTo>
                  <a:lnTo>
                    <a:pt x="920" y="599"/>
                  </a:lnTo>
                  <a:lnTo>
                    <a:pt x="920" y="608"/>
                  </a:lnTo>
                  <a:lnTo>
                    <a:pt x="920" y="608"/>
                  </a:lnTo>
                  <a:lnTo>
                    <a:pt x="886" y="599"/>
                  </a:lnTo>
                  <a:close/>
                  <a:moveTo>
                    <a:pt x="920" y="599"/>
                  </a:moveTo>
                  <a:lnTo>
                    <a:pt x="920" y="599"/>
                  </a:lnTo>
                  <a:lnTo>
                    <a:pt x="903" y="591"/>
                  </a:lnTo>
                  <a:lnTo>
                    <a:pt x="920" y="599"/>
                  </a:lnTo>
                  <a:close/>
                  <a:moveTo>
                    <a:pt x="886" y="591"/>
                  </a:moveTo>
                  <a:lnTo>
                    <a:pt x="894" y="582"/>
                  </a:lnTo>
                  <a:lnTo>
                    <a:pt x="894" y="574"/>
                  </a:lnTo>
                  <a:lnTo>
                    <a:pt x="920" y="599"/>
                  </a:lnTo>
                  <a:lnTo>
                    <a:pt x="920" y="599"/>
                  </a:lnTo>
                  <a:lnTo>
                    <a:pt x="920" y="599"/>
                  </a:lnTo>
                  <a:lnTo>
                    <a:pt x="886" y="591"/>
                  </a:lnTo>
                  <a:close/>
                  <a:moveTo>
                    <a:pt x="894" y="574"/>
                  </a:moveTo>
                  <a:lnTo>
                    <a:pt x="903" y="565"/>
                  </a:lnTo>
                  <a:lnTo>
                    <a:pt x="911" y="565"/>
                  </a:lnTo>
                  <a:lnTo>
                    <a:pt x="911" y="591"/>
                  </a:lnTo>
                  <a:lnTo>
                    <a:pt x="894" y="574"/>
                  </a:lnTo>
                  <a:close/>
                  <a:moveTo>
                    <a:pt x="911" y="565"/>
                  </a:moveTo>
                  <a:lnTo>
                    <a:pt x="937" y="574"/>
                  </a:lnTo>
                  <a:lnTo>
                    <a:pt x="945" y="591"/>
                  </a:lnTo>
                  <a:lnTo>
                    <a:pt x="911" y="599"/>
                  </a:lnTo>
                  <a:lnTo>
                    <a:pt x="911" y="599"/>
                  </a:lnTo>
                  <a:lnTo>
                    <a:pt x="911" y="608"/>
                  </a:lnTo>
                  <a:lnTo>
                    <a:pt x="911" y="565"/>
                  </a:lnTo>
                  <a:close/>
                  <a:moveTo>
                    <a:pt x="911" y="599"/>
                  </a:moveTo>
                  <a:lnTo>
                    <a:pt x="911" y="599"/>
                  </a:lnTo>
                  <a:lnTo>
                    <a:pt x="928" y="591"/>
                  </a:lnTo>
                  <a:lnTo>
                    <a:pt x="911" y="599"/>
                  </a:lnTo>
                  <a:close/>
                  <a:moveTo>
                    <a:pt x="945" y="591"/>
                  </a:moveTo>
                  <a:lnTo>
                    <a:pt x="937" y="582"/>
                  </a:lnTo>
                  <a:lnTo>
                    <a:pt x="937" y="582"/>
                  </a:lnTo>
                  <a:lnTo>
                    <a:pt x="928" y="616"/>
                  </a:lnTo>
                  <a:lnTo>
                    <a:pt x="911" y="608"/>
                  </a:lnTo>
                  <a:lnTo>
                    <a:pt x="911" y="599"/>
                  </a:lnTo>
                  <a:lnTo>
                    <a:pt x="945" y="591"/>
                  </a:lnTo>
                  <a:close/>
                  <a:moveTo>
                    <a:pt x="937" y="582"/>
                  </a:moveTo>
                  <a:lnTo>
                    <a:pt x="937" y="582"/>
                  </a:lnTo>
                  <a:lnTo>
                    <a:pt x="928" y="599"/>
                  </a:lnTo>
                  <a:lnTo>
                    <a:pt x="937" y="582"/>
                  </a:lnTo>
                  <a:close/>
                  <a:moveTo>
                    <a:pt x="937" y="582"/>
                  </a:moveTo>
                  <a:lnTo>
                    <a:pt x="945" y="582"/>
                  </a:lnTo>
                  <a:lnTo>
                    <a:pt x="945" y="582"/>
                  </a:lnTo>
                  <a:lnTo>
                    <a:pt x="928" y="616"/>
                  </a:lnTo>
                  <a:lnTo>
                    <a:pt x="928" y="616"/>
                  </a:lnTo>
                  <a:lnTo>
                    <a:pt x="920" y="616"/>
                  </a:lnTo>
                  <a:lnTo>
                    <a:pt x="937" y="582"/>
                  </a:lnTo>
                  <a:close/>
                  <a:moveTo>
                    <a:pt x="945" y="582"/>
                  </a:moveTo>
                  <a:lnTo>
                    <a:pt x="945" y="582"/>
                  </a:lnTo>
                  <a:lnTo>
                    <a:pt x="937" y="599"/>
                  </a:lnTo>
                  <a:lnTo>
                    <a:pt x="945" y="582"/>
                  </a:lnTo>
                  <a:close/>
                  <a:moveTo>
                    <a:pt x="945" y="582"/>
                  </a:moveTo>
                  <a:lnTo>
                    <a:pt x="953" y="582"/>
                  </a:lnTo>
                  <a:lnTo>
                    <a:pt x="962" y="591"/>
                  </a:lnTo>
                  <a:lnTo>
                    <a:pt x="937" y="616"/>
                  </a:lnTo>
                  <a:lnTo>
                    <a:pt x="937" y="616"/>
                  </a:lnTo>
                  <a:lnTo>
                    <a:pt x="928" y="616"/>
                  </a:lnTo>
                  <a:lnTo>
                    <a:pt x="945" y="582"/>
                  </a:lnTo>
                  <a:close/>
                  <a:moveTo>
                    <a:pt x="962" y="591"/>
                  </a:moveTo>
                  <a:lnTo>
                    <a:pt x="962" y="591"/>
                  </a:lnTo>
                  <a:lnTo>
                    <a:pt x="937" y="616"/>
                  </a:lnTo>
                  <a:lnTo>
                    <a:pt x="937" y="616"/>
                  </a:lnTo>
                  <a:lnTo>
                    <a:pt x="962" y="591"/>
                  </a:lnTo>
                  <a:close/>
                  <a:moveTo>
                    <a:pt x="937" y="616"/>
                  </a:moveTo>
                  <a:lnTo>
                    <a:pt x="937" y="616"/>
                  </a:lnTo>
                  <a:lnTo>
                    <a:pt x="953" y="608"/>
                  </a:lnTo>
                  <a:lnTo>
                    <a:pt x="937" y="616"/>
                  </a:lnTo>
                  <a:close/>
                  <a:moveTo>
                    <a:pt x="962" y="591"/>
                  </a:moveTo>
                  <a:lnTo>
                    <a:pt x="1004" y="608"/>
                  </a:lnTo>
                  <a:lnTo>
                    <a:pt x="1046" y="608"/>
                  </a:lnTo>
                  <a:lnTo>
                    <a:pt x="1046" y="641"/>
                  </a:lnTo>
                  <a:lnTo>
                    <a:pt x="1021" y="641"/>
                  </a:lnTo>
                  <a:lnTo>
                    <a:pt x="987" y="641"/>
                  </a:lnTo>
                  <a:lnTo>
                    <a:pt x="962" y="633"/>
                  </a:lnTo>
                  <a:lnTo>
                    <a:pt x="937" y="616"/>
                  </a:lnTo>
                  <a:lnTo>
                    <a:pt x="962" y="591"/>
                  </a:lnTo>
                  <a:close/>
                  <a:moveTo>
                    <a:pt x="1046" y="608"/>
                  </a:moveTo>
                  <a:lnTo>
                    <a:pt x="1063" y="608"/>
                  </a:lnTo>
                  <a:lnTo>
                    <a:pt x="1071" y="608"/>
                  </a:lnTo>
                  <a:lnTo>
                    <a:pt x="1071" y="641"/>
                  </a:lnTo>
                  <a:lnTo>
                    <a:pt x="1063" y="641"/>
                  </a:lnTo>
                  <a:lnTo>
                    <a:pt x="1046" y="641"/>
                  </a:lnTo>
                  <a:lnTo>
                    <a:pt x="1046" y="608"/>
                  </a:lnTo>
                  <a:close/>
                  <a:moveTo>
                    <a:pt x="1071" y="608"/>
                  </a:moveTo>
                  <a:lnTo>
                    <a:pt x="1105" y="608"/>
                  </a:lnTo>
                  <a:lnTo>
                    <a:pt x="1139" y="616"/>
                  </a:lnTo>
                  <a:lnTo>
                    <a:pt x="1114" y="641"/>
                  </a:lnTo>
                  <a:lnTo>
                    <a:pt x="1097" y="641"/>
                  </a:lnTo>
                  <a:lnTo>
                    <a:pt x="1071" y="641"/>
                  </a:lnTo>
                  <a:lnTo>
                    <a:pt x="1071" y="608"/>
                  </a:lnTo>
                  <a:close/>
                  <a:moveTo>
                    <a:pt x="1114" y="650"/>
                  </a:moveTo>
                  <a:lnTo>
                    <a:pt x="1114" y="641"/>
                  </a:lnTo>
                  <a:lnTo>
                    <a:pt x="1122" y="633"/>
                  </a:lnTo>
                  <a:lnTo>
                    <a:pt x="1114" y="650"/>
                  </a:lnTo>
                  <a:close/>
                  <a:moveTo>
                    <a:pt x="1131" y="616"/>
                  </a:moveTo>
                  <a:lnTo>
                    <a:pt x="1147" y="624"/>
                  </a:lnTo>
                  <a:lnTo>
                    <a:pt x="1156" y="633"/>
                  </a:lnTo>
                  <a:lnTo>
                    <a:pt x="1156" y="667"/>
                  </a:lnTo>
                  <a:lnTo>
                    <a:pt x="1139" y="658"/>
                  </a:lnTo>
                  <a:lnTo>
                    <a:pt x="1114" y="650"/>
                  </a:lnTo>
                  <a:lnTo>
                    <a:pt x="1131" y="616"/>
                  </a:lnTo>
                  <a:close/>
                  <a:moveTo>
                    <a:pt x="1156" y="633"/>
                  </a:moveTo>
                  <a:lnTo>
                    <a:pt x="1173" y="633"/>
                  </a:lnTo>
                  <a:lnTo>
                    <a:pt x="1156" y="650"/>
                  </a:lnTo>
                  <a:lnTo>
                    <a:pt x="1156" y="633"/>
                  </a:lnTo>
                  <a:close/>
                  <a:moveTo>
                    <a:pt x="1173" y="633"/>
                  </a:moveTo>
                  <a:lnTo>
                    <a:pt x="1173" y="633"/>
                  </a:lnTo>
                  <a:lnTo>
                    <a:pt x="1147" y="667"/>
                  </a:lnTo>
                  <a:lnTo>
                    <a:pt x="1147" y="667"/>
                  </a:lnTo>
                  <a:lnTo>
                    <a:pt x="1173" y="633"/>
                  </a:lnTo>
                  <a:close/>
                  <a:moveTo>
                    <a:pt x="1173" y="633"/>
                  </a:moveTo>
                  <a:lnTo>
                    <a:pt x="1173" y="633"/>
                  </a:lnTo>
                  <a:lnTo>
                    <a:pt x="1173" y="641"/>
                  </a:lnTo>
                  <a:lnTo>
                    <a:pt x="1156" y="667"/>
                  </a:lnTo>
                  <a:lnTo>
                    <a:pt x="1156" y="667"/>
                  </a:lnTo>
                  <a:lnTo>
                    <a:pt x="1147" y="667"/>
                  </a:lnTo>
                  <a:lnTo>
                    <a:pt x="1173" y="633"/>
                  </a:lnTo>
                  <a:close/>
                  <a:moveTo>
                    <a:pt x="1173" y="641"/>
                  </a:moveTo>
                  <a:lnTo>
                    <a:pt x="1198" y="650"/>
                  </a:lnTo>
                  <a:lnTo>
                    <a:pt x="1215" y="658"/>
                  </a:lnTo>
                  <a:lnTo>
                    <a:pt x="1223" y="675"/>
                  </a:lnTo>
                  <a:lnTo>
                    <a:pt x="1232" y="700"/>
                  </a:lnTo>
                  <a:lnTo>
                    <a:pt x="1198" y="700"/>
                  </a:lnTo>
                  <a:lnTo>
                    <a:pt x="1181" y="683"/>
                  </a:lnTo>
                  <a:lnTo>
                    <a:pt x="1156" y="667"/>
                  </a:lnTo>
                  <a:lnTo>
                    <a:pt x="1173" y="641"/>
                  </a:lnTo>
                  <a:close/>
                  <a:moveTo>
                    <a:pt x="1232" y="700"/>
                  </a:moveTo>
                  <a:lnTo>
                    <a:pt x="1240" y="717"/>
                  </a:lnTo>
                  <a:lnTo>
                    <a:pt x="1265" y="734"/>
                  </a:lnTo>
                  <a:lnTo>
                    <a:pt x="1240" y="759"/>
                  </a:lnTo>
                  <a:lnTo>
                    <a:pt x="1215" y="734"/>
                  </a:lnTo>
                  <a:lnTo>
                    <a:pt x="1198" y="700"/>
                  </a:lnTo>
                  <a:lnTo>
                    <a:pt x="1232" y="700"/>
                  </a:lnTo>
                  <a:close/>
                  <a:moveTo>
                    <a:pt x="1240" y="759"/>
                  </a:moveTo>
                  <a:lnTo>
                    <a:pt x="1240" y="759"/>
                  </a:lnTo>
                  <a:lnTo>
                    <a:pt x="1249" y="743"/>
                  </a:lnTo>
                  <a:lnTo>
                    <a:pt x="1240" y="759"/>
                  </a:lnTo>
                  <a:close/>
                  <a:moveTo>
                    <a:pt x="1265" y="734"/>
                  </a:moveTo>
                  <a:lnTo>
                    <a:pt x="1291" y="759"/>
                  </a:lnTo>
                  <a:lnTo>
                    <a:pt x="1308" y="793"/>
                  </a:lnTo>
                  <a:lnTo>
                    <a:pt x="1274" y="793"/>
                  </a:lnTo>
                  <a:lnTo>
                    <a:pt x="1257" y="776"/>
                  </a:lnTo>
                  <a:lnTo>
                    <a:pt x="1240" y="759"/>
                  </a:lnTo>
                  <a:lnTo>
                    <a:pt x="1265" y="734"/>
                  </a:lnTo>
                  <a:close/>
                  <a:moveTo>
                    <a:pt x="1308" y="793"/>
                  </a:moveTo>
                  <a:lnTo>
                    <a:pt x="1308" y="818"/>
                  </a:lnTo>
                  <a:lnTo>
                    <a:pt x="1308" y="852"/>
                  </a:lnTo>
                  <a:lnTo>
                    <a:pt x="1274" y="852"/>
                  </a:lnTo>
                  <a:lnTo>
                    <a:pt x="1274" y="818"/>
                  </a:lnTo>
                  <a:lnTo>
                    <a:pt x="1274" y="793"/>
                  </a:lnTo>
                  <a:lnTo>
                    <a:pt x="1308" y="793"/>
                  </a:lnTo>
                  <a:close/>
                  <a:moveTo>
                    <a:pt x="1308" y="852"/>
                  </a:moveTo>
                  <a:lnTo>
                    <a:pt x="1316" y="877"/>
                  </a:lnTo>
                  <a:lnTo>
                    <a:pt x="1316" y="911"/>
                  </a:lnTo>
                  <a:lnTo>
                    <a:pt x="1282" y="911"/>
                  </a:lnTo>
                  <a:lnTo>
                    <a:pt x="1274" y="886"/>
                  </a:lnTo>
                  <a:lnTo>
                    <a:pt x="1274" y="852"/>
                  </a:lnTo>
                  <a:lnTo>
                    <a:pt x="1308" y="852"/>
                  </a:lnTo>
                  <a:close/>
                  <a:moveTo>
                    <a:pt x="1316" y="911"/>
                  </a:moveTo>
                  <a:lnTo>
                    <a:pt x="1316" y="1012"/>
                  </a:lnTo>
                  <a:lnTo>
                    <a:pt x="1282" y="1012"/>
                  </a:lnTo>
                  <a:lnTo>
                    <a:pt x="1282" y="911"/>
                  </a:lnTo>
                  <a:lnTo>
                    <a:pt x="1316" y="911"/>
                  </a:lnTo>
                  <a:close/>
                  <a:moveTo>
                    <a:pt x="1316" y="1012"/>
                  </a:moveTo>
                  <a:lnTo>
                    <a:pt x="1316" y="1012"/>
                  </a:lnTo>
                  <a:lnTo>
                    <a:pt x="1282" y="1012"/>
                  </a:lnTo>
                  <a:lnTo>
                    <a:pt x="1282" y="1012"/>
                  </a:lnTo>
                  <a:lnTo>
                    <a:pt x="1316" y="1012"/>
                  </a:lnTo>
                  <a:close/>
                  <a:moveTo>
                    <a:pt x="1282" y="1012"/>
                  </a:moveTo>
                  <a:lnTo>
                    <a:pt x="1282" y="1012"/>
                  </a:lnTo>
                  <a:lnTo>
                    <a:pt x="1299" y="1012"/>
                  </a:lnTo>
                  <a:lnTo>
                    <a:pt x="1282" y="1012"/>
                  </a:lnTo>
                  <a:close/>
                  <a:moveTo>
                    <a:pt x="1316" y="1012"/>
                  </a:moveTo>
                  <a:lnTo>
                    <a:pt x="1316" y="1012"/>
                  </a:lnTo>
                  <a:lnTo>
                    <a:pt x="1316" y="1021"/>
                  </a:lnTo>
                  <a:lnTo>
                    <a:pt x="1282" y="1029"/>
                  </a:lnTo>
                  <a:lnTo>
                    <a:pt x="1282" y="1021"/>
                  </a:lnTo>
                  <a:lnTo>
                    <a:pt x="1282" y="1012"/>
                  </a:lnTo>
                  <a:lnTo>
                    <a:pt x="1316" y="1012"/>
                  </a:lnTo>
                  <a:close/>
                  <a:moveTo>
                    <a:pt x="1316" y="1021"/>
                  </a:moveTo>
                  <a:lnTo>
                    <a:pt x="1316" y="1021"/>
                  </a:lnTo>
                  <a:lnTo>
                    <a:pt x="1299" y="1021"/>
                  </a:lnTo>
                  <a:lnTo>
                    <a:pt x="1316" y="1021"/>
                  </a:lnTo>
                  <a:close/>
                  <a:moveTo>
                    <a:pt x="1316" y="1021"/>
                  </a:moveTo>
                  <a:lnTo>
                    <a:pt x="1316" y="1029"/>
                  </a:lnTo>
                  <a:lnTo>
                    <a:pt x="1316" y="1038"/>
                  </a:lnTo>
                  <a:lnTo>
                    <a:pt x="1282" y="1038"/>
                  </a:lnTo>
                  <a:lnTo>
                    <a:pt x="1282" y="1029"/>
                  </a:lnTo>
                  <a:lnTo>
                    <a:pt x="1282" y="1029"/>
                  </a:lnTo>
                  <a:lnTo>
                    <a:pt x="1316" y="1021"/>
                  </a:lnTo>
                  <a:close/>
                  <a:moveTo>
                    <a:pt x="1282" y="1038"/>
                  </a:moveTo>
                  <a:lnTo>
                    <a:pt x="1282" y="1038"/>
                  </a:lnTo>
                  <a:lnTo>
                    <a:pt x="1299" y="1038"/>
                  </a:lnTo>
                  <a:lnTo>
                    <a:pt x="1282" y="1038"/>
                  </a:lnTo>
                  <a:close/>
                  <a:moveTo>
                    <a:pt x="1316" y="1029"/>
                  </a:moveTo>
                  <a:lnTo>
                    <a:pt x="1324" y="1046"/>
                  </a:lnTo>
                  <a:lnTo>
                    <a:pt x="1333" y="1055"/>
                  </a:lnTo>
                  <a:lnTo>
                    <a:pt x="1308" y="1080"/>
                  </a:lnTo>
                  <a:lnTo>
                    <a:pt x="1291" y="1063"/>
                  </a:lnTo>
                  <a:lnTo>
                    <a:pt x="1282" y="1038"/>
                  </a:lnTo>
                  <a:lnTo>
                    <a:pt x="1316" y="1029"/>
                  </a:lnTo>
                  <a:close/>
                  <a:moveTo>
                    <a:pt x="1333" y="1055"/>
                  </a:moveTo>
                  <a:lnTo>
                    <a:pt x="1341" y="1072"/>
                  </a:lnTo>
                  <a:lnTo>
                    <a:pt x="1358" y="1080"/>
                  </a:lnTo>
                  <a:lnTo>
                    <a:pt x="1333" y="1105"/>
                  </a:lnTo>
                  <a:lnTo>
                    <a:pt x="1316" y="1097"/>
                  </a:lnTo>
                  <a:lnTo>
                    <a:pt x="1308" y="1080"/>
                  </a:lnTo>
                  <a:lnTo>
                    <a:pt x="1333" y="1055"/>
                  </a:lnTo>
                  <a:close/>
                  <a:moveTo>
                    <a:pt x="1358" y="1080"/>
                  </a:moveTo>
                  <a:lnTo>
                    <a:pt x="1358" y="1080"/>
                  </a:lnTo>
                  <a:lnTo>
                    <a:pt x="1333" y="1105"/>
                  </a:lnTo>
                  <a:lnTo>
                    <a:pt x="1333" y="1105"/>
                  </a:lnTo>
                  <a:lnTo>
                    <a:pt x="1358" y="1080"/>
                  </a:lnTo>
                  <a:close/>
                  <a:moveTo>
                    <a:pt x="1358" y="1080"/>
                  </a:moveTo>
                  <a:lnTo>
                    <a:pt x="1358" y="1080"/>
                  </a:lnTo>
                  <a:lnTo>
                    <a:pt x="1341" y="1097"/>
                  </a:lnTo>
                  <a:lnTo>
                    <a:pt x="1358" y="1080"/>
                  </a:lnTo>
                  <a:close/>
                  <a:moveTo>
                    <a:pt x="1358" y="1080"/>
                  </a:moveTo>
                  <a:lnTo>
                    <a:pt x="1358" y="1088"/>
                  </a:lnTo>
                  <a:lnTo>
                    <a:pt x="1367" y="1088"/>
                  </a:lnTo>
                  <a:lnTo>
                    <a:pt x="1333" y="1114"/>
                  </a:lnTo>
                  <a:lnTo>
                    <a:pt x="1333" y="1105"/>
                  </a:lnTo>
                  <a:lnTo>
                    <a:pt x="1333" y="1105"/>
                  </a:lnTo>
                  <a:lnTo>
                    <a:pt x="1358" y="1080"/>
                  </a:lnTo>
                  <a:close/>
                  <a:moveTo>
                    <a:pt x="1367" y="1088"/>
                  </a:moveTo>
                  <a:lnTo>
                    <a:pt x="1367" y="1088"/>
                  </a:lnTo>
                  <a:lnTo>
                    <a:pt x="1350" y="1105"/>
                  </a:lnTo>
                  <a:lnTo>
                    <a:pt x="1367" y="1088"/>
                  </a:lnTo>
                  <a:close/>
                  <a:moveTo>
                    <a:pt x="1367" y="1088"/>
                  </a:moveTo>
                  <a:lnTo>
                    <a:pt x="1367" y="1097"/>
                  </a:lnTo>
                  <a:lnTo>
                    <a:pt x="1375" y="1105"/>
                  </a:lnTo>
                  <a:lnTo>
                    <a:pt x="1375" y="1139"/>
                  </a:lnTo>
                  <a:lnTo>
                    <a:pt x="1350" y="1131"/>
                  </a:lnTo>
                  <a:lnTo>
                    <a:pt x="1333" y="1114"/>
                  </a:lnTo>
                  <a:lnTo>
                    <a:pt x="1367" y="1088"/>
                  </a:lnTo>
                  <a:close/>
                  <a:moveTo>
                    <a:pt x="1375" y="1105"/>
                  </a:moveTo>
                  <a:lnTo>
                    <a:pt x="1384" y="1105"/>
                  </a:lnTo>
                  <a:lnTo>
                    <a:pt x="1375" y="1122"/>
                  </a:lnTo>
                  <a:lnTo>
                    <a:pt x="1375" y="1105"/>
                  </a:lnTo>
                  <a:close/>
                  <a:moveTo>
                    <a:pt x="1384" y="1105"/>
                  </a:moveTo>
                  <a:lnTo>
                    <a:pt x="1384" y="1114"/>
                  </a:lnTo>
                  <a:lnTo>
                    <a:pt x="1392" y="1114"/>
                  </a:lnTo>
                  <a:lnTo>
                    <a:pt x="1392" y="1147"/>
                  </a:lnTo>
                  <a:lnTo>
                    <a:pt x="1375" y="1147"/>
                  </a:lnTo>
                  <a:lnTo>
                    <a:pt x="1367" y="1139"/>
                  </a:lnTo>
                  <a:lnTo>
                    <a:pt x="1384" y="1105"/>
                  </a:lnTo>
                  <a:close/>
                  <a:moveTo>
                    <a:pt x="1392" y="1114"/>
                  </a:moveTo>
                  <a:lnTo>
                    <a:pt x="1409" y="1114"/>
                  </a:lnTo>
                  <a:lnTo>
                    <a:pt x="1409" y="1147"/>
                  </a:lnTo>
                  <a:lnTo>
                    <a:pt x="1392" y="1147"/>
                  </a:lnTo>
                  <a:lnTo>
                    <a:pt x="1392" y="1114"/>
                  </a:lnTo>
                  <a:close/>
                  <a:moveTo>
                    <a:pt x="1426" y="1131"/>
                  </a:moveTo>
                  <a:lnTo>
                    <a:pt x="1434" y="1147"/>
                  </a:lnTo>
                  <a:lnTo>
                    <a:pt x="1409" y="1147"/>
                  </a:lnTo>
                  <a:lnTo>
                    <a:pt x="1409" y="1131"/>
                  </a:lnTo>
                  <a:lnTo>
                    <a:pt x="1426" y="1131"/>
                  </a:lnTo>
                  <a:close/>
                  <a:moveTo>
                    <a:pt x="1392" y="1139"/>
                  </a:moveTo>
                  <a:lnTo>
                    <a:pt x="1392" y="1139"/>
                  </a:lnTo>
                  <a:lnTo>
                    <a:pt x="1392" y="1139"/>
                  </a:lnTo>
                  <a:lnTo>
                    <a:pt x="1426" y="1131"/>
                  </a:lnTo>
                  <a:lnTo>
                    <a:pt x="1426" y="1131"/>
                  </a:lnTo>
                  <a:lnTo>
                    <a:pt x="1426" y="1131"/>
                  </a:lnTo>
                  <a:lnTo>
                    <a:pt x="1392" y="1139"/>
                  </a:lnTo>
                  <a:close/>
                  <a:moveTo>
                    <a:pt x="1426" y="1131"/>
                  </a:moveTo>
                  <a:lnTo>
                    <a:pt x="1426" y="1131"/>
                  </a:lnTo>
                  <a:lnTo>
                    <a:pt x="1409" y="1131"/>
                  </a:lnTo>
                  <a:lnTo>
                    <a:pt x="1426" y="1131"/>
                  </a:lnTo>
                  <a:close/>
                  <a:moveTo>
                    <a:pt x="1392" y="1139"/>
                  </a:moveTo>
                  <a:lnTo>
                    <a:pt x="1392" y="1122"/>
                  </a:lnTo>
                  <a:lnTo>
                    <a:pt x="1375" y="1097"/>
                  </a:lnTo>
                  <a:lnTo>
                    <a:pt x="1409" y="1080"/>
                  </a:lnTo>
                  <a:lnTo>
                    <a:pt x="1417" y="1105"/>
                  </a:lnTo>
                  <a:lnTo>
                    <a:pt x="1426" y="1131"/>
                  </a:lnTo>
                  <a:lnTo>
                    <a:pt x="1392" y="1139"/>
                  </a:lnTo>
                  <a:close/>
                  <a:moveTo>
                    <a:pt x="1375" y="1097"/>
                  </a:moveTo>
                  <a:lnTo>
                    <a:pt x="1367" y="1063"/>
                  </a:lnTo>
                  <a:lnTo>
                    <a:pt x="1358" y="1046"/>
                  </a:lnTo>
                  <a:lnTo>
                    <a:pt x="1392" y="1046"/>
                  </a:lnTo>
                  <a:lnTo>
                    <a:pt x="1400" y="1055"/>
                  </a:lnTo>
                  <a:lnTo>
                    <a:pt x="1409" y="1080"/>
                  </a:lnTo>
                  <a:lnTo>
                    <a:pt x="1375" y="1097"/>
                  </a:lnTo>
                  <a:close/>
                  <a:moveTo>
                    <a:pt x="1358" y="1046"/>
                  </a:moveTo>
                  <a:lnTo>
                    <a:pt x="1367" y="1004"/>
                  </a:lnTo>
                  <a:lnTo>
                    <a:pt x="1384" y="970"/>
                  </a:lnTo>
                  <a:lnTo>
                    <a:pt x="1400" y="945"/>
                  </a:lnTo>
                  <a:lnTo>
                    <a:pt x="1426" y="920"/>
                  </a:lnTo>
                  <a:lnTo>
                    <a:pt x="1451" y="945"/>
                  </a:lnTo>
                  <a:lnTo>
                    <a:pt x="1434" y="962"/>
                  </a:lnTo>
                  <a:lnTo>
                    <a:pt x="1409" y="987"/>
                  </a:lnTo>
                  <a:lnTo>
                    <a:pt x="1400" y="1012"/>
                  </a:lnTo>
                  <a:lnTo>
                    <a:pt x="1392" y="1046"/>
                  </a:lnTo>
                  <a:lnTo>
                    <a:pt x="1358" y="1046"/>
                  </a:lnTo>
                  <a:close/>
                  <a:moveTo>
                    <a:pt x="1426" y="920"/>
                  </a:moveTo>
                  <a:lnTo>
                    <a:pt x="1426" y="920"/>
                  </a:lnTo>
                  <a:lnTo>
                    <a:pt x="1434" y="911"/>
                  </a:lnTo>
                  <a:lnTo>
                    <a:pt x="1459" y="937"/>
                  </a:lnTo>
                  <a:lnTo>
                    <a:pt x="1459" y="937"/>
                  </a:lnTo>
                  <a:lnTo>
                    <a:pt x="1451" y="945"/>
                  </a:lnTo>
                  <a:lnTo>
                    <a:pt x="1426" y="920"/>
                  </a:lnTo>
                  <a:close/>
                  <a:moveTo>
                    <a:pt x="1434" y="911"/>
                  </a:moveTo>
                  <a:lnTo>
                    <a:pt x="1434" y="911"/>
                  </a:lnTo>
                  <a:lnTo>
                    <a:pt x="1459" y="937"/>
                  </a:lnTo>
                  <a:lnTo>
                    <a:pt x="1459" y="937"/>
                  </a:lnTo>
                  <a:lnTo>
                    <a:pt x="1434" y="911"/>
                  </a:lnTo>
                  <a:close/>
                  <a:moveTo>
                    <a:pt x="1434" y="911"/>
                  </a:moveTo>
                  <a:lnTo>
                    <a:pt x="1434" y="911"/>
                  </a:lnTo>
                  <a:lnTo>
                    <a:pt x="1451" y="920"/>
                  </a:lnTo>
                  <a:lnTo>
                    <a:pt x="1434" y="911"/>
                  </a:lnTo>
                  <a:close/>
                  <a:moveTo>
                    <a:pt x="1434" y="911"/>
                  </a:moveTo>
                  <a:lnTo>
                    <a:pt x="1451" y="903"/>
                  </a:lnTo>
                  <a:lnTo>
                    <a:pt x="1476" y="894"/>
                  </a:lnTo>
                  <a:lnTo>
                    <a:pt x="1502" y="894"/>
                  </a:lnTo>
                  <a:lnTo>
                    <a:pt x="1527" y="903"/>
                  </a:lnTo>
                  <a:lnTo>
                    <a:pt x="1510" y="937"/>
                  </a:lnTo>
                  <a:lnTo>
                    <a:pt x="1485" y="928"/>
                  </a:lnTo>
                  <a:lnTo>
                    <a:pt x="1459" y="937"/>
                  </a:lnTo>
                  <a:lnTo>
                    <a:pt x="1434" y="911"/>
                  </a:lnTo>
                  <a:close/>
                  <a:moveTo>
                    <a:pt x="1527" y="903"/>
                  </a:moveTo>
                  <a:lnTo>
                    <a:pt x="1569" y="920"/>
                  </a:lnTo>
                  <a:lnTo>
                    <a:pt x="1594" y="937"/>
                  </a:lnTo>
                  <a:lnTo>
                    <a:pt x="1569" y="962"/>
                  </a:lnTo>
                  <a:lnTo>
                    <a:pt x="1552" y="945"/>
                  </a:lnTo>
                  <a:lnTo>
                    <a:pt x="1510" y="937"/>
                  </a:lnTo>
                  <a:lnTo>
                    <a:pt x="1527" y="903"/>
                  </a:lnTo>
                  <a:close/>
                  <a:moveTo>
                    <a:pt x="1594" y="937"/>
                  </a:moveTo>
                  <a:lnTo>
                    <a:pt x="1594" y="937"/>
                  </a:lnTo>
                  <a:lnTo>
                    <a:pt x="1586" y="953"/>
                  </a:lnTo>
                  <a:lnTo>
                    <a:pt x="1594" y="937"/>
                  </a:lnTo>
                  <a:close/>
                  <a:moveTo>
                    <a:pt x="1594" y="937"/>
                  </a:moveTo>
                  <a:lnTo>
                    <a:pt x="1594" y="937"/>
                  </a:lnTo>
                  <a:lnTo>
                    <a:pt x="1569" y="962"/>
                  </a:lnTo>
                  <a:lnTo>
                    <a:pt x="1569" y="962"/>
                  </a:lnTo>
                  <a:lnTo>
                    <a:pt x="1594" y="937"/>
                  </a:lnTo>
                  <a:close/>
                  <a:moveTo>
                    <a:pt x="1594" y="937"/>
                  </a:moveTo>
                  <a:lnTo>
                    <a:pt x="1611" y="953"/>
                  </a:lnTo>
                  <a:lnTo>
                    <a:pt x="1628" y="962"/>
                  </a:lnTo>
                  <a:lnTo>
                    <a:pt x="1620" y="996"/>
                  </a:lnTo>
                  <a:lnTo>
                    <a:pt x="1594" y="987"/>
                  </a:lnTo>
                  <a:lnTo>
                    <a:pt x="1569" y="962"/>
                  </a:lnTo>
                  <a:lnTo>
                    <a:pt x="1594" y="937"/>
                  </a:lnTo>
                  <a:close/>
                  <a:moveTo>
                    <a:pt x="1628" y="962"/>
                  </a:moveTo>
                  <a:lnTo>
                    <a:pt x="1653" y="962"/>
                  </a:lnTo>
                  <a:lnTo>
                    <a:pt x="1679" y="962"/>
                  </a:lnTo>
                  <a:lnTo>
                    <a:pt x="1679" y="996"/>
                  </a:lnTo>
                  <a:lnTo>
                    <a:pt x="1653" y="996"/>
                  </a:lnTo>
                  <a:lnTo>
                    <a:pt x="1620" y="996"/>
                  </a:lnTo>
                  <a:lnTo>
                    <a:pt x="1628" y="962"/>
                  </a:lnTo>
                  <a:close/>
                  <a:moveTo>
                    <a:pt x="1679" y="962"/>
                  </a:moveTo>
                  <a:lnTo>
                    <a:pt x="1721" y="962"/>
                  </a:lnTo>
                  <a:lnTo>
                    <a:pt x="1738" y="979"/>
                  </a:lnTo>
                  <a:lnTo>
                    <a:pt x="1755" y="996"/>
                  </a:lnTo>
                  <a:lnTo>
                    <a:pt x="1771" y="1029"/>
                  </a:lnTo>
                  <a:lnTo>
                    <a:pt x="1746" y="1046"/>
                  </a:lnTo>
                  <a:lnTo>
                    <a:pt x="1729" y="1021"/>
                  </a:lnTo>
                  <a:lnTo>
                    <a:pt x="1721" y="1012"/>
                  </a:lnTo>
                  <a:lnTo>
                    <a:pt x="1704" y="996"/>
                  </a:lnTo>
                  <a:lnTo>
                    <a:pt x="1679" y="996"/>
                  </a:lnTo>
                  <a:lnTo>
                    <a:pt x="1679" y="962"/>
                  </a:lnTo>
                  <a:close/>
                  <a:moveTo>
                    <a:pt x="1771" y="1029"/>
                  </a:moveTo>
                  <a:lnTo>
                    <a:pt x="1771" y="1029"/>
                  </a:lnTo>
                  <a:lnTo>
                    <a:pt x="1746" y="1046"/>
                  </a:lnTo>
                  <a:lnTo>
                    <a:pt x="1746" y="1046"/>
                  </a:lnTo>
                  <a:lnTo>
                    <a:pt x="1771" y="1029"/>
                  </a:lnTo>
                  <a:close/>
                  <a:moveTo>
                    <a:pt x="1771" y="1029"/>
                  </a:moveTo>
                  <a:lnTo>
                    <a:pt x="1771" y="1029"/>
                  </a:lnTo>
                  <a:lnTo>
                    <a:pt x="1755" y="1038"/>
                  </a:lnTo>
                  <a:lnTo>
                    <a:pt x="1771" y="1029"/>
                  </a:lnTo>
                  <a:close/>
                  <a:moveTo>
                    <a:pt x="1771" y="1029"/>
                  </a:moveTo>
                  <a:lnTo>
                    <a:pt x="1780" y="1038"/>
                  </a:lnTo>
                  <a:lnTo>
                    <a:pt x="1780" y="1055"/>
                  </a:lnTo>
                  <a:lnTo>
                    <a:pt x="1746" y="1063"/>
                  </a:lnTo>
                  <a:lnTo>
                    <a:pt x="1746" y="1055"/>
                  </a:lnTo>
                  <a:lnTo>
                    <a:pt x="1746" y="1046"/>
                  </a:lnTo>
                  <a:lnTo>
                    <a:pt x="1771" y="1029"/>
                  </a:lnTo>
                  <a:close/>
                  <a:moveTo>
                    <a:pt x="1746" y="1063"/>
                  </a:moveTo>
                  <a:lnTo>
                    <a:pt x="1746" y="1063"/>
                  </a:lnTo>
                  <a:lnTo>
                    <a:pt x="1763" y="1055"/>
                  </a:lnTo>
                  <a:lnTo>
                    <a:pt x="1746" y="1063"/>
                  </a:lnTo>
                  <a:close/>
                  <a:moveTo>
                    <a:pt x="1780" y="1055"/>
                  </a:moveTo>
                  <a:lnTo>
                    <a:pt x="1788" y="1063"/>
                  </a:lnTo>
                  <a:lnTo>
                    <a:pt x="1797" y="1072"/>
                  </a:lnTo>
                  <a:lnTo>
                    <a:pt x="1797" y="1105"/>
                  </a:lnTo>
                  <a:lnTo>
                    <a:pt x="1780" y="1105"/>
                  </a:lnTo>
                  <a:lnTo>
                    <a:pt x="1763" y="1097"/>
                  </a:lnTo>
                  <a:lnTo>
                    <a:pt x="1755" y="1080"/>
                  </a:lnTo>
                  <a:lnTo>
                    <a:pt x="1746" y="1063"/>
                  </a:lnTo>
                  <a:lnTo>
                    <a:pt x="1780" y="1055"/>
                  </a:lnTo>
                  <a:close/>
                  <a:moveTo>
                    <a:pt x="1797" y="1072"/>
                  </a:moveTo>
                  <a:lnTo>
                    <a:pt x="1822" y="1072"/>
                  </a:lnTo>
                  <a:lnTo>
                    <a:pt x="1847" y="1080"/>
                  </a:lnTo>
                  <a:lnTo>
                    <a:pt x="1864" y="1080"/>
                  </a:lnTo>
                  <a:lnTo>
                    <a:pt x="1881" y="1088"/>
                  </a:lnTo>
                  <a:lnTo>
                    <a:pt x="1890" y="1097"/>
                  </a:lnTo>
                  <a:lnTo>
                    <a:pt x="1890" y="1105"/>
                  </a:lnTo>
                  <a:lnTo>
                    <a:pt x="1856" y="1105"/>
                  </a:lnTo>
                  <a:lnTo>
                    <a:pt x="1830" y="1105"/>
                  </a:lnTo>
                  <a:lnTo>
                    <a:pt x="1797" y="1105"/>
                  </a:lnTo>
                  <a:lnTo>
                    <a:pt x="1797" y="1072"/>
                  </a:lnTo>
                  <a:close/>
                  <a:moveTo>
                    <a:pt x="1864" y="1122"/>
                  </a:moveTo>
                  <a:lnTo>
                    <a:pt x="1856" y="1122"/>
                  </a:lnTo>
                  <a:lnTo>
                    <a:pt x="1856" y="1105"/>
                  </a:lnTo>
                  <a:lnTo>
                    <a:pt x="1873" y="1105"/>
                  </a:lnTo>
                  <a:lnTo>
                    <a:pt x="1864" y="1122"/>
                  </a:lnTo>
                  <a:close/>
                  <a:moveTo>
                    <a:pt x="1873" y="1088"/>
                  </a:moveTo>
                  <a:lnTo>
                    <a:pt x="1898" y="1097"/>
                  </a:lnTo>
                  <a:lnTo>
                    <a:pt x="1906" y="1097"/>
                  </a:lnTo>
                  <a:lnTo>
                    <a:pt x="1898" y="1131"/>
                  </a:lnTo>
                  <a:lnTo>
                    <a:pt x="1881" y="1131"/>
                  </a:lnTo>
                  <a:lnTo>
                    <a:pt x="1864" y="1122"/>
                  </a:lnTo>
                  <a:lnTo>
                    <a:pt x="1873" y="1088"/>
                  </a:lnTo>
                  <a:close/>
                  <a:moveTo>
                    <a:pt x="1906" y="1097"/>
                  </a:moveTo>
                  <a:lnTo>
                    <a:pt x="1965" y="1114"/>
                  </a:lnTo>
                  <a:lnTo>
                    <a:pt x="2033" y="1122"/>
                  </a:lnTo>
                  <a:lnTo>
                    <a:pt x="2033" y="1156"/>
                  </a:lnTo>
                  <a:lnTo>
                    <a:pt x="1957" y="1147"/>
                  </a:lnTo>
                  <a:lnTo>
                    <a:pt x="1898" y="1131"/>
                  </a:lnTo>
                  <a:lnTo>
                    <a:pt x="1906" y="1097"/>
                  </a:lnTo>
                  <a:close/>
                  <a:moveTo>
                    <a:pt x="2033" y="1122"/>
                  </a:moveTo>
                  <a:lnTo>
                    <a:pt x="2050" y="1114"/>
                  </a:lnTo>
                  <a:lnTo>
                    <a:pt x="2067" y="1097"/>
                  </a:lnTo>
                  <a:lnTo>
                    <a:pt x="2083" y="1072"/>
                  </a:lnTo>
                  <a:lnTo>
                    <a:pt x="2100" y="1055"/>
                  </a:lnTo>
                  <a:lnTo>
                    <a:pt x="2126" y="1063"/>
                  </a:lnTo>
                  <a:lnTo>
                    <a:pt x="2109" y="1097"/>
                  </a:lnTo>
                  <a:lnTo>
                    <a:pt x="2092" y="1122"/>
                  </a:lnTo>
                  <a:lnTo>
                    <a:pt x="2067" y="1147"/>
                  </a:lnTo>
                  <a:lnTo>
                    <a:pt x="2033" y="1156"/>
                  </a:lnTo>
                  <a:lnTo>
                    <a:pt x="2033" y="1122"/>
                  </a:lnTo>
                  <a:close/>
                  <a:moveTo>
                    <a:pt x="2100" y="1055"/>
                  </a:moveTo>
                  <a:lnTo>
                    <a:pt x="2126" y="1004"/>
                  </a:lnTo>
                  <a:lnTo>
                    <a:pt x="2159" y="970"/>
                  </a:lnTo>
                  <a:lnTo>
                    <a:pt x="2176" y="962"/>
                  </a:lnTo>
                  <a:lnTo>
                    <a:pt x="2210" y="962"/>
                  </a:lnTo>
                  <a:lnTo>
                    <a:pt x="2244" y="962"/>
                  </a:lnTo>
                  <a:lnTo>
                    <a:pt x="2286" y="979"/>
                  </a:lnTo>
                  <a:lnTo>
                    <a:pt x="2269" y="1012"/>
                  </a:lnTo>
                  <a:lnTo>
                    <a:pt x="2235" y="1004"/>
                  </a:lnTo>
                  <a:lnTo>
                    <a:pt x="2210" y="996"/>
                  </a:lnTo>
                  <a:lnTo>
                    <a:pt x="2193" y="996"/>
                  </a:lnTo>
                  <a:lnTo>
                    <a:pt x="2176" y="1004"/>
                  </a:lnTo>
                  <a:lnTo>
                    <a:pt x="2151" y="1029"/>
                  </a:lnTo>
                  <a:lnTo>
                    <a:pt x="2126" y="1063"/>
                  </a:lnTo>
                  <a:lnTo>
                    <a:pt x="2100" y="1055"/>
                  </a:lnTo>
                  <a:close/>
                  <a:moveTo>
                    <a:pt x="2286" y="979"/>
                  </a:moveTo>
                  <a:lnTo>
                    <a:pt x="2286" y="979"/>
                  </a:lnTo>
                  <a:lnTo>
                    <a:pt x="2269" y="1012"/>
                  </a:lnTo>
                  <a:lnTo>
                    <a:pt x="2269" y="1012"/>
                  </a:lnTo>
                  <a:lnTo>
                    <a:pt x="2286" y="979"/>
                  </a:lnTo>
                  <a:close/>
                  <a:moveTo>
                    <a:pt x="2269" y="1012"/>
                  </a:moveTo>
                  <a:lnTo>
                    <a:pt x="2269" y="1012"/>
                  </a:lnTo>
                  <a:lnTo>
                    <a:pt x="2277" y="996"/>
                  </a:lnTo>
                  <a:lnTo>
                    <a:pt x="2269" y="1012"/>
                  </a:lnTo>
                  <a:close/>
                  <a:moveTo>
                    <a:pt x="2286" y="979"/>
                  </a:moveTo>
                  <a:lnTo>
                    <a:pt x="2328" y="1012"/>
                  </a:lnTo>
                  <a:lnTo>
                    <a:pt x="2362" y="1055"/>
                  </a:lnTo>
                  <a:lnTo>
                    <a:pt x="2396" y="1105"/>
                  </a:lnTo>
                  <a:lnTo>
                    <a:pt x="2421" y="1156"/>
                  </a:lnTo>
                  <a:lnTo>
                    <a:pt x="2396" y="1173"/>
                  </a:lnTo>
                  <a:lnTo>
                    <a:pt x="2362" y="1122"/>
                  </a:lnTo>
                  <a:lnTo>
                    <a:pt x="2336" y="1080"/>
                  </a:lnTo>
                  <a:lnTo>
                    <a:pt x="2303" y="1038"/>
                  </a:lnTo>
                  <a:lnTo>
                    <a:pt x="2269" y="1012"/>
                  </a:lnTo>
                  <a:lnTo>
                    <a:pt x="2286" y="979"/>
                  </a:lnTo>
                  <a:close/>
                  <a:moveTo>
                    <a:pt x="2421" y="1156"/>
                  </a:moveTo>
                  <a:lnTo>
                    <a:pt x="2421" y="1156"/>
                  </a:lnTo>
                  <a:lnTo>
                    <a:pt x="2412" y="1164"/>
                  </a:lnTo>
                  <a:lnTo>
                    <a:pt x="2421" y="1156"/>
                  </a:lnTo>
                  <a:close/>
                  <a:moveTo>
                    <a:pt x="2421" y="1156"/>
                  </a:moveTo>
                  <a:lnTo>
                    <a:pt x="2463" y="1223"/>
                  </a:lnTo>
                  <a:lnTo>
                    <a:pt x="2514" y="1274"/>
                  </a:lnTo>
                  <a:lnTo>
                    <a:pt x="2539" y="1299"/>
                  </a:lnTo>
                  <a:lnTo>
                    <a:pt x="2573" y="1308"/>
                  </a:lnTo>
                  <a:lnTo>
                    <a:pt x="2606" y="1308"/>
                  </a:lnTo>
                  <a:lnTo>
                    <a:pt x="2640" y="1291"/>
                  </a:lnTo>
                  <a:lnTo>
                    <a:pt x="2657" y="1325"/>
                  </a:lnTo>
                  <a:lnTo>
                    <a:pt x="2606" y="1341"/>
                  </a:lnTo>
                  <a:lnTo>
                    <a:pt x="2564" y="1341"/>
                  </a:lnTo>
                  <a:lnTo>
                    <a:pt x="2530" y="1333"/>
                  </a:lnTo>
                  <a:lnTo>
                    <a:pt x="2497" y="1316"/>
                  </a:lnTo>
                  <a:lnTo>
                    <a:pt x="2446" y="1249"/>
                  </a:lnTo>
                  <a:lnTo>
                    <a:pt x="2396" y="1173"/>
                  </a:lnTo>
                  <a:lnTo>
                    <a:pt x="2421" y="1156"/>
                  </a:lnTo>
                  <a:close/>
                  <a:moveTo>
                    <a:pt x="2640" y="1291"/>
                  </a:moveTo>
                  <a:lnTo>
                    <a:pt x="2640" y="1291"/>
                  </a:lnTo>
                  <a:lnTo>
                    <a:pt x="2649" y="1308"/>
                  </a:lnTo>
                  <a:lnTo>
                    <a:pt x="2640" y="1291"/>
                  </a:lnTo>
                  <a:close/>
                  <a:moveTo>
                    <a:pt x="2640" y="1291"/>
                  </a:moveTo>
                  <a:lnTo>
                    <a:pt x="2699" y="1266"/>
                  </a:lnTo>
                  <a:lnTo>
                    <a:pt x="2750" y="1257"/>
                  </a:lnTo>
                  <a:lnTo>
                    <a:pt x="2792" y="1257"/>
                  </a:lnTo>
                  <a:lnTo>
                    <a:pt x="2834" y="1257"/>
                  </a:lnTo>
                  <a:lnTo>
                    <a:pt x="2826" y="1299"/>
                  </a:lnTo>
                  <a:lnTo>
                    <a:pt x="2792" y="1291"/>
                  </a:lnTo>
                  <a:lnTo>
                    <a:pt x="2750" y="1291"/>
                  </a:lnTo>
                  <a:lnTo>
                    <a:pt x="2708" y="1299"/>
                  </a:lnTo>
                  <a:lnTo>
                    <a:pt x="2657" y="1325"/>
                  </a:lnTo>
                  <a:lnTo>
                    <a:pt x="2640" y="1291"/>
                  </a:lnTo>
                  <a:close/>
                  <a:moveTo>
                    <a:pt x="2834" y="1257"/>
                  </a:moveTo>
                  <a:lnTo>
                    <a:pt x="2868" y="1274"/>
                  </a:lnTo>
                  <a:lnTo>
                    <a:pt x="2893" y="1291"/>
                  </a:lnTo>
                  <a:lnTo>
                    <a:pt x="2868" y="1316"/>
                  </a:lnTo>
                  <a:lnTo>
                    <a:pt x="2851" y="1308"/>
                  </a:lnTo>
                  <a:lnTo>
                    <a:pt x="2826" y="1299"/>
                  </a:lnTo>
                  <a:lnTo>
                    <a:pt x="2834" y="1257"/>
                  </a:lnTo>
                  <a:close/>
                  <a:moveTo>
                    <a:pt x="2893" y="1291"/>
                  </a:moveTo>
                  <a:lnTo>
                    <a:pt x="2910" y="1316"/>
                  </a:lnTo>
                  <a:lnTo>
                    <a:pt x="2910" y="1350"/>
                  </a:lnTo>
                  <a:lnTo>
                    <a:pt x="2876" y="1350"/>
                  </a:lnTo>
                  <a:lnTo>
                    <a:pt x="2876" y="1333"/>
                  </a:lnTo>
                  <a:lnTo>
                    <a:pt x="2868" y="1316"/>
                  </a:lnTo>
                  <a:lnTo>
                    <a:pt x="2893" y="1291"/>
                  </a:lnTo>
                  <a:close/>
                  <a:moveTo>
                    <a:pt x="2910" y="1350"/>
                  </a:moveTo>
                  <a:lnTo>
                    <a:pt x="2910" y="1384"/>
                  </a:lnTo>
                  <a:lnTo>
                    <a:pt x="2893" y="1409"/>
                  </a:lnTo>
                  <a:lnTo>
                    <a:pt x="2876" y="1443"/>
                  </a:lnTo>
                  <a:lnTo>
                    <a:pt x="2842" y="1476"/>
                  </a:lnTo>
                  <a:lnTo>
                    <a:pt x="2817" y="1451"/>
                  </a:lnTo>
                  <a:lnTo>
                    <a:pt x="2842" y="1417"/>
                  </a:lnTo>
                  <a:lnTo>
                    <a:pt x="2868" y="1392"/>
                  </a:lnTo>
                  <a:lnTo>
                    <a:pt x="2876" y="1375"/>
                  </a:lnTo>
                  <a:lnTo>
                    <a:pt x="2876" y="1350"/>
                  </a:lnTo>
                  <a:lnTo>
                    <a:pt x="2910" y="1350"/>
                  </a:lnTo>
                  <a:close/>
                  <a:moveTo>
                    <a:pt x="2817" y="1460"/>
                  </a:moveTo>
                  <a:lnTo>
                    <a:pt x="2817" y="1451"/>
                  </a:lnTo>
                  <a:lnTo>
                    <a:pt x="2834" y="1460"/>
                  </a:lnTo>
                  <a:lnTo>
                    <a:pt x="2817" y="1460"/>
                  </a:lnTo>
                  <a:close/>
                  <a:moveTo>
                    <a:pt x="2851" y="1468"/>
                  </a:moveTo>
                  <a:lnTo>
                    <a:pt x="2851" y="1468"/>
                  </a:lnTo>
                  <a:lnTo>
                    <a:pt x="2817" y="1460"/>
                  </a:lnTo>
                  <a:lnTo>
                    <a:pt x="2817" y="1460"/>
                  </a:lnTo>
                  <a:lnTo>
                    <a:pt x="2851" y="1468"/>
                  </a:lnTo>
                  <a:close/>
                  <a:moveTo>
                    <a:pt x="2851" y="1468"/>
                  </a:moveTo>
                  <a:lnTo>
                    <a:pt x="2851" y="1468"/>
                  </a:lnTo>
                  <a:lnTo>
                    <a:pt x="2834" y="1460"/>
                  </a:lnTo>
                  <a:lnTo>
                    <a:pt x="2851" y="1468"/>
                  </a:lnTo>
                  <a:close/>
                  <a:moveTo>
                    <a:pt x="2851" y="1468"/>
                  </a:moveTo>
                  <a:lnTo>
                    <a:pt x="2851" y="1468"/>
                  </a:lnTo>
                  <a:lnTo>
                    <a:pt x="2851" y="1476"/>
                  </a:lnTo>
                  <a:lnTo>
                    <a:pt x="2817" y="1468"/>
                  </a:lnTo>
                  <a:lnTo>
                    <a:pt x="2817" y="1468"/>
                  </a:lnTo>
                  <a:lnTo>
                    <a:pt x="2817" y="1460"/>
                  </a:lnTo>
                  <a:lnTo>
                    <a:pt x="2851" y="1468"/>
                  </a:lnTo>
                  <a:close/>
                  <a:moveTo>
                    <a:pt x="2851" y="1476"/>
                  </a:moveTo>
                  <a:lnTo>
                    <a:pt x="2842" y="1485"/>
                  </a:lnTo>
                  <a:lnTo>
                    <a:pt x="2842" y="1493"/>
                  </a:lnTo>
                  <a:lnTo>
                    <a:pt x="2809" y="1493"/>
                  </a:lnTo>
                  <a:lnTo>
                    <a:pt x="2809" y="1485"/>
                  </a:lnTo>
                  <a:lnTo>
                    <a:pt x="2817" y="1468"/>
                  </a:lnTo>
                  <a:lnTo>
                    <a:pt x="2851" y="1476"/>
                  </a:lnTo>
                  <a:close/>
                  <a:moveTo>
                    <a:pt x="2842" y="1493"/>
                  </a:moveTo>
                  <a:lnTo>
                    <a:pt x="2851" y="1502"/>
                  </a:lnTo>
                  <a:lnTo>
                    <a:pt x="2859" y="1502"/>
                  </a:lnTo>
                  <a:lnTo>
                    <a:pt x="2859" y="1536"/>
                  </a:lnTo>
                  <a:lnTo>
                    <a:pt x="2834" y="1536"/>
                  </a:lnTo>
                  <a:lnTo>
                    <a:pt x="2817" y="1527"/>
                  </a:lnTo>
                  <a:lnTo>
                    <a:pt x="2809" y="1510"/>
                  </a:lnTo>
                  <a:lnTo>
                    <a:pt x="2809" y="1493"/>
                  </a:lnTo>
                  <a:lnTo>
                    <a:pt x="2842" y="1493"/>
                  </a:lnTo>
                  <a:close/>
                  <a:moveTo>
                    <a:pt x="2859" y="1502"/>
                  </a:moveTo>
                  <a:lnTo>
                    <a:pt x="2859" y="1502"/>
                  </a:lnTo>
                  <a:lnTo>
                    <a:pt x="2859" y="1536"/>
                  </a:lnTo>
                  <a:lnTo>
                    <a:pt x="2859" y="1536"/>
                  </a:lnTo>
                  <a:lnTo>
                    <a:pt x="2859" y="1502"/>
                  </a:lnTo>
                  <a:close/>
                  <a:moveTo>
                    <a:pt x="2859" y="1502"/>
                  </a:moveTo>
                  <a:lnTo>
                    <a:pt x="2859" y="1502"/>
                  </a:lnTo>
                  <a:lnTo>
                    <a:pt x="2859" y="1519"/>
                  </a:lnTo>
                  <a:lnTo>
                    <a:pt x="2859" y="1502"/>
                  </a:lnTo>
                  <a:close/>
                  <a:moveTo>
                    <a:pt x="2859" y="1502"/>
                  </a:moveTo>
                  <a:lnTo>
                    <a:pt x="2868" y="1502"/>
                  </a:lnTo>
                  <a:lnTo>
                    <a:pt x="2885" y="1502"/>
                  </a:lnTo>
                  <a:lnTo>
                    <a:pt x="2885" y="1536"/>
                  </a:lnTo>
                  <a:lnTo>
                    <a:pt x="2868" y="1536"/>
                  </a:lnTo>
                  <a:lnTo>
                    <a:pt x="2859" y="1536"/>
                  </a:lnTo>
                  <a:lnTo>
                    <a:pt x="2859" y="1502"/>
                  </a:lnTo>
                  <a:close/>
                  <a:moveTo>
                    <a:pt x="2885" y="1502"/>
                  </a:moveTo>
                  <a:lnTo>
                    <a:pt x="2902" y="1502"/>
                  </a:lnTo>
                  <a:lnTo>
                    <a:pt x="2910" y="1502"/>
                  </a:lnTo>
                  <a:lnTo>
                    <a:pt x="2918" y="1536"/>
                  </a:lnTo>
                  <a:lnTo>
                    <a:pt x="2910" y="1536"/>
                  </a:lnTo>
                  <a:lnTo>
                    <a:pt x="2885" y="1536"/>
                  </a:lnTo>
                  <a:lnTo>
                    <a:pt x="2885" y="1502"/>
                  </a:lnTo>
                  <a:close/>
                  <a:moveTo>
                    <a:pt x="2910" y="1502"/>
                  </a:moveTo>
                  <a:lnTo>
                    <a:pt x="2910" y="1502"/>
                  </a:lnTo>
                  <a:lnTo>
                    <a:pt x="2918" y="1519"/>
                  </a:lnTo>
                  <a:lnTo>
                    <a:pt x="2910" y="1502"/>
                  </a:lnTo>
                  <a:close/>
                  <a:moveTo>
                    <a:pt x="2910" y="1502"/>
                  </a:moveTo>
                  <a:lnTo>
                    <a:pt x="2910" y="1502"/>
                  </a:lnTo>
                  <a:lnTo>
                    <a:pt x="2918" y="1536"/>
                  </a:lnTo>
                  <a:lnTo>
                    <a:pt x="2918" y="1536"/>
                  </a:lnTo>
                  <a:lnTo>
                    <a:pt x="2910" y="1502"/>
                  </a:lnTo>
                  <a:close/>
                  <a:moveTo>
                    <a:pt x="2918" y="1536"/>
                  </a:moveTo>
                  <a:lnTo>
                    <a:pt x="2918" y="1536"/>
                  </a:lnTo>
                  <a:lnTo>
                    <a:pt x="2918" y="1519"/>
                  </a:lnTo>
                  <a:lnTo>
                    <a:pt x="2918" y="1536"/>
                  </a:lnTo>
                  <a:close/>
                  <a:moveTo>
                    <a:pt x="2910" y="1502"/>
                  </a:moveTo>
                  <a:lnTo>
                    <a:pt x="2910" y="1502"/>
                  </a:lnTo>
                  <a:lnTo>
                    <a:pt x="2910" y="1502"/>
                  </a:lnTo>
                  <a:lnTo>
                    <a:pt x="2935" y="1527"/>
                  </a:lnTo>
                  <a:lnTo>
                    <a:pt x="2927" y="1536"/>
                  </a:lnTo>
                  <a:lnTo>
                    <a:pt x="2918" y="1536"/>
                  </a:lnTo>
                  <a:lnTo>
                    <a:pt x="2910" y="1502"/>
                  </a:lnTo>
                  <a:close/>
                  <a:moveTo>
                    <a:pt x="2910" y="1502"/>
                  </a:moveTo>
                  <a:lnTo>
                    <a:pt x="2918" y="1493"/>
                  </a:lnTo>
                  <a:lnTo>
                    <a:pt x="2927" y="1493"/>
                  </a:lnTo>
                  <a:lnTo>
                    <a:pt x="2944" y="1519"/>
                  </a:lnTo>
                  <a:lnTo>
                    <a:pt x="2935" y="1527"/>
                  </a:lnTo>
                  <a:lnTo>
                    <a:pt x="2935" y="1527"/>
                  </a:lnTo>
                  <a:lnTo>
                    <a:pt x="2910" y="1502"/>
                  </a:lnTo>
                  <a:close/>
                  <a:moveTo>
                    <a:pt x="2927" y="1493"/>
                  </a:moveTo>
                  <a:lnTo>
                    <a:pt x="2961" y="1468"/>
                  </a:lnTo>
                  <a:lnTo>
                    <a:pt x="2986" y="1443"/>
                  </a:lnTo>
                  <a:lnTo>
                    <a:pt x="3011" y="1468"/>
                  </a:lnTo>
                  <a:lnTo>
                    <a:pt x="2977" y="1493"/>
                  </a:lnTo>
                  <a:lnTo>
                    <a:pt x="2944" y="1519"/>
                  </a:lnTo>
                  <a:lnTo>
                    <a:pt x="2927" y="1493"/>
                  </a:lnTo>
                  <a:close/>
                  <a:moveTo>
                    <a:pt x="2986" y="1443"/>
                  </a:moveTo>
                  <a:lnTo>
                    <a:pt x="2986" y="1443"/>
                  </a:lnTo>
                  <a:lnTo>
                    <a:pt x="3011" y="1468"/>
                  </a:lnTo>
                  <a:lnTo>
                    <a:pt x="3011" y="1468"/>
                  </a:lnTo>
                  <a:lnTo>
                    <a:pt x="2986" y="1443"/>
                  </a:lnTo>
                  <a:close/>
                  <a:moveTo>
                    <a:pt x="3011" y="1468"/>
                  </a:moveTo>
                  <a:lnTo>
                    <a:pt x="3011" y="1468"/>
                  </a:lnTo>
                  <a:lnTo>
                    <a:pt x="2994" y="1451"/>
                  </a:lnTo>
                  <a:lnTo>
                    <a:pt x="3011" y="1468"/>
                  </a:lnTo>
                  <a:close/>
                  <a:moveTo>
                    <a:pt x="2986" y="1443"/>
                  </a:moveTo>
                  <a:lnTo>
                    <a:pt x="2986" y="1434"/>
                  </a:lnTo>
                  <a:lnTo>
                    <a:pt x="2994" y="1426"/>
                  </a:lnTo>
                  <a:lnTo>
                    <a:pt x="3020" y="1451"/>
                  </a:lnTo>
                  <a:lnTo>
                    <a:pt x="3020" y="1460"/>
                  </a:lnTo>
                  <a:lnTo>
                    <a:pt x="3011" y="1468"/>
                  </a:lnTo>
                  <a:lnTo>
                    <a:pt x="2986" y="1443"/>
                  </a:lnTo>
                  <a:close/>
                  <a:moveTo>
                    <a:pt x="2994" y="1426"/>
                  </a:moveTo>
                  <a:lnTo>
                    <a:pt x="3020" y="1401"/>
                  </a:lnTo>
                  <a:lnTo>
                    <a:pt x="3053" y="1384"/>
                  </a:lnTo>
                  <a:lnTo>
                    <a:pt x="3062" y="1417"/>
                  </a:lnTo>
                  <a:lnTo>
                    <a:pt x="3036" y="1426"/>
                  </a:lnTo>
                  <a:lnTo>
                    <a:pt x="3020" y="1451"/>
                  </a:lnTo>
                  <a:lnTo>
                    <a:pt x="2994" y="1426"/>
                  </a:lnTo>
                  <a:close/>
                  <a:moveTo>
                    <a:pt x="3053" y="1384"/>
                  </a:moveTo>
                  <a:lnTo>
                    <a:pt x="3079" y="1367"/>
                  </a:lnTo>
                  <a:lnTo>
                    <a:pt x="3095" y="1358"/>
                  </a:lnTo>
                  <a:lnTo>
                    <a:pt x="3112" y="1392"/>
                  </a:lnTo>
                  <a:lnTo>
                    <a:pt x="3087" y="1401"/>
                  </a:lnTo>
                  <a:lnTo>
                    <a:pt x="3062" y="1417"/>
                  </a:lnTo>
                  <a:lnTo>
                    <a:pt x="3053" y="1384"/>
                  </a:lnTo>
                  <a:close/>
                  <a:moveTo>
                    <a:pt x="3095" y="1358"/>
                  </a:moveTo>
                  <a:lnTo>
                    <a:pt x="3129" y="1341"/>
                  </a:lnTo>
                  <a:lnTo>
                    <a:pt x="3155" y="1333"/>
                  </a:lnTo>
                  <a:lnTo>
                    <a:pt x="3188" y="1325"/>
                  </a:lnTo>
                  <a:lnTo>
                    <a:pt x="3230" y="1333"/>
                  </a:lnTo>
                  <a:lnTo>
                    <a:pt x="3214" y="1367"/>
                  </a:lnTo>
                  <a:lnTo>
                    <a:pt x="3188" y="1367"/>
                  </a:lnTo>
                  <a:lnTo>
                    <a:pt x="3163" y="1367"/>
                  </a:lnTo>
                  <a:lnTo>
                    <a:pt x="3138" y="1375"/>
                  </a:lnTo>
                  <a:lnTo>
                    <a:pt x="3112" y="1392"/>
                  </a:lnTo>
                  <a:lnTo>
                    <a:pt x="3095" y="1358"/>
                  </a:lnTo>
                  <a:close/>
                  <a:moveTo>
                    <a:pt x="3214" y="1367"/>
                  </a:moveTo>
                  <a:lnTo>
                    <a:pt x="3214" y="1367"/>
                  </a:lnTo>
                  <a:lnTo>
                    <a:pt x="3222" y="1350"/>
                  </a:lnTo>
                  <a:lnTo>
                    <a:pt x="3214" y="1367"/>
                  </a:lnTo>
                  <a:close/>
                  <a:moveTo>
                    <a:pt x="3230" y="1333"/>
                  </a:moveTo>
                  <a:lnTo>
                    <a:pt x="3230" y="1333"/>
                  </a:lnTo>
                  <a:lnTo>
                    <a:pt x="3230" y="1333"/>
                  </a:lnTo>
                  <a:lnTo>
                    <a:pt x="3214" y="1367"/>
                  </a:lnTo>
                  <a:lnTo>
                    <a:pt x="3214" y="1367"/>
                  </a:lnTo>
                  <a:lnTo>
                    <a:pt x="3214" y="1367"/>
                  </a:lnTo>
                  <a:lnTo>
                    <a:pt x="3230" y="1333"/>
                  </a:lnTo>
                  <a:close/>
                  <a:moveTo>
                    <a:pt x="3214" y="1367"/>
                  </a:moveTo>
                  <a:lnTo>
                    <a:pt x="3214" y="1367"/>
                  </a:lnTo>
                  <a:lnTo>
                    <a:pt x="3222" y="1350"/>
                  </a:lnTo>
                  <a:lnTo>
                    <a:pt x="3214" y="1367"/>
                  </a:lnTo>
                  <a:close/>
                  <a:moveTo>
                    <a:pt x="3230" y="1333"/>
                  </a:moveTo>
                  <a:lnTo>
                    <a:pt x="3247" y="1358"/>
                  </a:lnTo>
                  <a:lnTo>
                    <a:pt x="3256" y="1401"/>
                  </a:lnTo>
                  <a:lnTo>
                    <a:pt x="3256" y="1451"/>
                  </a:lnTo>
                  <a:lnTo>
                    <a:pt x="3256" y="1485"/>
                  </a:lnTo>
                  <a:lnTo>
                    <a:pt x="3222" y="1485"/>
                  </a:lnTo>
                  <a:lnTo>
                    <a:pt x="3222" y="1417"/>
                  </a:lnTo>
                  <a:lnTo>
                    <a:pt x="3214" y="1367"/>
                  </a:lnTo>
                  <a:lnTo>
                    <a:pt x="3230" y="1333"/>
                  </a:lnTo>
                  <a:close/>
                  <a:moveTo>
                    <a:pt x="3222" y="1485"/>
                  </a:moveTo>
                  <a:lnTo>
                    <a:pt x="3222" y="1485"/>
                  </a:lnTo>
                  <a:lnTo>
                    <a:pt x="3239" y="1485"/>
                  </a:lnTo>
                  <a:lnTo>
                    <a:pt x="3222" y="1485"/>
                  </a:lnTo>
                  <a:close/>
                  <a:moveTo>
                    <a:pt x="3256" y="1485"/>
                  </a:moveTo>
                  <a:lnTo>
                    <a:pt x="3256" y="1493"/>
                  </a:lnTo>
                  <a:lnTo>
                    <a:pt x="3256" y="1502"/>
                  </a:lnTo>
                  <a:lnTo>
                    <a:pt x="3222" y="1502"/>
                  </a:lnTo>
                  <a:lnTo>
                    <a:pt x="3222" y="1493"/>
                  </a:lnTo>
                  <a:lnTo>
                    <a:pt x="3222" y="1485"/>
                  </a:lnTo>
                  <a:lnTo>
                    <a:pt x="3256" y="1485"/>
                  </a:lnTo>
                  <a:close/>
                  <a:moveTo>
                    <a:pt x="3222" y="1502"/>
                  </a:moveTo>
                  <a:lnTo>
                    <a:pt x="3222" y="1502"/>
                  </a:lnTo>
                  <a:lnTo>
                    <a:pt x="3239" y="1502"/>
                  </a:lnTo>
                  <a:lnTo>
                    <a:pt x="3222" y="1502"/>
                  </a:lnTo>
                  <a:close/>
                  <a:moveTo>
                    <a:pt x="3256" y="1493"/>
                  </a:moveTo>
                  <a:lnTo>
                    <a:pt x="3273" y="1510"/>
                  </a:lnTo>
                  <a:lnTo>
                    <a:pt x="3298" y="1527"/>
                  </a:lnTo>
                  <a:lnTo>
                    <a:pt x="3273" y="1561"/>
                  </a:lnTo>
                  <a:lnTo>
                    <a:pt x="3247" y="1536"/>
                  </a:lnTo>
                  <a:lnTo>
                    <a:pt x="3222" y="1502"/>
                  </a:lnTo>
                  <a:lnTo>
                    <a:pt x="3256" y="1493"/>
                  </a:lnTo>
                  <a:close/>
                  <a:moveTo>
                    <a:pt x="3273" y="1561"/>
                  </a:moveTo>
                  <a:lnTo>
                    <a:pt x="3273" y="1561"/>
                  </a:lnTo>
                  <a:lnTo>
                    <a:pt x="3281" y="1544"/>
                  </a:lnTo>
                  <a:lnTo>
                    <a:pt x="3273" y="1561"/>
                  </a:lnTo>
                  <a:close/>
                  <a:moveTo>
                    <a:pt x="3298" y="1527"/>
                  </a:moveTo>
                  <a:lnTo>
                    <a:pt x="3323" y="1552"/>
                  </a:lnTo>
                  <a:lnTo>
                    <a:pt x="3340" y="1578"/>
                  </a:lnTo>
                  <a:lnTo>
                    <a:pt x="3315" y="1595"/>
                  </a:lnTo>
                  <a:lnTo>
                    <a:pt x="3298" y="1578"/>
                  </a:lnTo>
                  <a:lnTo>
                    <a:pt x="3273" y="1561"/>
                  </a:lnTo>
                  <a:lnTo>
                    <a:pt x="3298" y="1527"/>
                  </a:lnTo>
                  <a:close/>
                  <a:moveTo>
                    <a:pt x="3315" y="1595"/>
                  </a:moveTo>
                  <a:lnTo>
                    <a:pt x="3315" y="1595"/>
                  </a:lnTo>
                  <a:lnTo>
                    <a:pt x="3323" y="1586"/>
                  </a:lnTo>
                  <a:lnTo>
                    <a:pt x="3315" y="1595"/>
                  </a:lnTo>
                  <a:close/>
                  <a:moveTo>
                    <a:pt x="3340" y="1578"/>
                  </a:moveTo>
                  <a:lnTo>
                    <a:pt x="3357" y="1595"/>
                  </a:lnTo>
                  <a:lnTo>
                    <a:pt x="3365" y="1620"/>
                  </a:lnTo>
                  <a:lnTo>
                    <a:pt x="3332" y="1637"/>
                  </a:lnTo>
                  <a:lnTo>
                    <a:pt x="3323" y="1611"/>
                  </a:lnTo>
                  <a:lnTo>
                    <a:pt x="3315" y="1595"/>
                  </a:lnTo>
                  <a:lnTo>
                    <a:pt x="3340" y="1578"/>
                  </a:lnTo>
                  <a:close/>
                  <a:moveTo>
                    <a:pt x="3365" y="1620"/>
                  </a:moveTo>
                  <a:lnTo>
                    <a:pt x="3382" y="1645"/>
                  </a:lnTo>
                  <a:lnTo>
                    <a:pt x="3399" y="1662"/>
                  </a:lnTo>
                  <a:lnTo>
                    <a:pt x="3424" y="1670"/>
                  </a:lnTo>
                  <a:lnTo>
                    <a:pt x="3475" y="1679"/>
                  </a:lnTo>
                  <a:lnTo>
                    <a:pt x="3475" y="1713"/>
                  </a:lnTo>
                  <a:lnTo>
                    <a:pt x="3416" y="1704"/>
                  </a:lnTo>
                  <a:lnTo>
                    <a:pt x="3382" y="1687"/>
                  </a:lnTo>
                  <a:lnTo>
                    <a:pt x="3357" y="1670"/>
                  </a:lnTo>
                  <a:lnTo>
                    <a:pt x="3332" y="1637"/>
                  </a:lnTo>
                  <a:lnTo>
                    <a:pt x="3365" y="1620"/>
                  </a:lnTo>
                  <a:close/>
                  <a:moveTo>
                    <a:pt x="3475" y="1679"/>
                  </a:moveTo>
                  <a:lnTo>
                    <a:pt x="3475" y="1679"/>
                  </a:lnTo>
                  <a:lnTo>
                    <a:pt x="3475" y="1713"/>
                  </a:lnTo>
                  <a:lnTo>
                    <a:pt x="3475" y="1713"/>
                  </a:lnTo>
                  <a:lnTo>
                    <a:pt x="3475" y="1679"/>
                  </a:lnTo>
                  <a:close/>
                  <a:moveTo>
                    <a:pt x="3475" y="1679"/>
                  </a:moveTo>
                  <a:lnTo>
                    <a:pt x="3500" y="1679"/>
                  </a:lnTo>
                  <a:lnTo>
                    <a:pt x="3534" y="1687"/>
                  </a:lnTo>
                  <a:lnTo>
                    <a:pt x="3526" y="1721"/>
                  </a:lnTo>
                  <a:lnTo>
                    <a:pt x="3500" y="1713"/>
                  </a:lnTo>
                  <a:lnTo>
                    <a:pt x="3475" y="1713"/>
                  </a:lnTo>
                  <a:lnTo>
                    <a:pt x="3475" y="1679"/>
                  </a:lnTo>
                  <a:close/>
                  <a:moveTo>
                    <a:pt x="3534" y="1687"/>
                  </a:moveTo>
                  <a:lnTo>
                    <a:pt x="3542" y="1687"/>
                  </a:lnTo>
                  <a:lnTo>
                    <a:pt x="3542" y="1687"/>
                  </a:lnTo>
                  <a:lnTo>
                    <a:pt x="3534" y="1721"/>
                  </a:lnTo>
                  <a:lnTo>
                    <a:pt x="3534" y="1721"/>
                  </a:lnTo>
                  <a:lnTo>
                    <a:pt x="3526" y="1721"/>
                  </a:lnTo>
                  <a:lnTo>
                    <a:pt x="3534" y="1687"/>
                  </a:lnTo>
                  <a:close/>
                  <a:moveTo>
                    <a:pt x="3542" y="1687"/>
                  </a:moveTo>
                  <a:lnTo>
                    <a:pt x="3576" y="1696"/>
                  </a:lnTo>
                  <a:lnTo>
                    <a:pt x="3593" y="1713"/>
                  </a:lnTo>
                  <a:lnTo>
                    <a:pt x="3568" y="1738"/>
                  </a:lnTo>
                  <a:lnTo>
                    <a:pt x="3559" y="1730"/>
                  </a:lnTo>
                  <a:lnTo>
                    <a:pt x="3534" y="1721"/>
                  </a:lnTo>
                  <a:lnTo>
                    <a:pt x="3542" y="1687"/>
                  </a:lnTo>
                  <a:close/>
                  <a:moveTo>
                    <a:pt x="3568" y="1738"/>
                  </a:moveTo>
                  <a:lnTo>
                    <a:pt x="3568" y="1738"/>
                  </a:lnTo>
                  <a:lnTo>
                    <a:pt x="3585" y="1721"/>
                  </a:lnTo>
                  <a:lnTo>
                    <a:pt x="3568" y="1738"/>
                  </a:lnTo>
                  <a:close/>
                  <a:moveTo>
                    <a:pt x="3593" y="1713"/>
                  </a:moveTo>
                  <a:lnTo>
                    <a:pt x="3593" y="1713"/>
                  </a:lnTo>
                  <a:lnTo>
                    <a:pt x="3568" y="1738"/>
                  </a:lnTo>
                  <a:lnTo>
                    <a:pt x="3568" y="1738"/>
                  </a:lnTo>
                  <a:lnTo>
                    <a:pt x="3593" y="1713"/>
                  </a:lnTo>
                  <a:close/>
                  <a:moveTo>
                    <a:pt x="3593" y="1713"/>
                  </a:moveTo>
                  <a:lnTo>
                    <a:pt x="3593" y="1713"/>
                  </a:lnTo>
                  <a:lnTo>
                    <a:pt x="3585" y="1721"/>
                  </a:lnTo>
                  <a:lnTo>
                    <a:pt x="3593" y="1713"/>
                  </a:lnTo>
                  <a:close/>
                  <a:moveTo>
                    <a:pt x="3593" y="1713"/>
                  </a:moveTo>
                  <a:lnTo>
                    <a:pt x="3601" y="1721"/>
                  </a:lnTo>
                  <a:lnTo>
                    <a:pt x="3610" y="1738"/>
                  </a:lnTo>
                  <a:lnTo>
                    <a:pt x="3585" y="1755"/>
                  </a:lnTo>
                  <a:lnTo>
                    <a:pt x="3576" y="1746"/>
                  </a:lnTo>
                  <a:lnTo>
                    <a:pt x="3568" y="1738"/>
                  </a:lnTo>
                  <a:lnTo>
                    <a:pt x="3593" y="1713"/>
                  </a:lnTo>
                  <a:close/>
                  <a:moveTo>
                    <a:pt x="3610" y="1738"/>
                  </a:moveTo>
                  <a:lnTo>
                    <a:pt x="3627" y="1755"/>
                  </a:lnTo>
                  <a:lnTo>
                    <a:pt x="3635" y="1763"/>
                  </a:lnTo>
                  <a:lnTo>
                    <a:pt x="3618" y="1797"/>
                  </a:lnTo>
                  <a:lnTo>
                    <a:pt x="3601" y="1780"/>
                  </a:lnTo>
                  <a:lnTo>
                    <a:pt x="3585" y="1755"/>
                  </a:lnTo>
                  <a:lnTo>
                    <a:pt x="3610" y="1738"/>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492" name="Freeform 12"/>
            <p:cNvSpPr>
              <a:spLocks/>
            </p:cNvSpPr>
            <p:nvPr/>
          </p:nvSpPr>
          <p:spPr bwMode="auto">
            <a:xfrm>
              <a:off x="1046" y="928"/>
              <a:ext cx="3609" cy="1763"/>
            </a:xfrm>
            <a:custGeom>
              <a:avLst/>
              <a:gdLst>
                <a:gd name="T0" fmla="*/ 25 w 3609"/>
                <a:gd name="T1" fmla="*/ 8 h 1763"/>
                <a:gd name="T2" fmla="*/ 67 w 3609"/>
                <a:gd name="T3" fmla="*/ 25 h 1763"/>
                <a:gd name="T4" fmla="*/ 76 w 3609"/>
                <a:gd name="T5" fmla="*/ 93 h 1763"/>
                <a:gd name="T6" fmla="*/ 93 w 3609"/>
                <a:gd name="T7" fmla="*/ 194 h 1763"/>
                <a:gd name="T8" fmla="*/ 152 w 3609"/>
                <a:gd name="T9" fmla="*/ 236 h 1763"/>
                <a:gd name="T10" fmla="*/ 211 w 3609"/>
                <a:gd name="T11" fmla="*/ 202 h 1763"/>
                <a:gd name="T12" fmla="*/ 227 w 3609"/>
                <a:gd name="T13" fmla="*/ 245 h 1763"/>
                <a:gd name="T14" fmla="*/ 270 w 3609"/>
                <a:gd name="T15" fmla="*/ 295 h 1763"/>
                <a:gd name="T16" fmla="*/ 337 w 3609"/>
                <a:gd name="T17" fmla="*/ 329 h 1763"/>
                <a:gd name="T18" fmla="*/ 295 w 3609"/>
                <a:gd name="T19" fmla="*/ 456 h 1763"/>
                <a:gd name="T20" fmla="*/ 320 w 3609"/>
                <a:gd name="T21" fmla="*/ 531 h 1763"/>
                <a:gd name="T22" fmla="*/ 346 w 3609"/>
                <a:gd name="T23" fmla="*/ 607 h 1763"/>
                <a:gd name="T24" fmla="*/ 421 w 3609"/>
                <a:gd name="T25" fmla="*/ 751 h 1763"/>
                <a:gd name="T26" fmla="*/ 514 w 3609"/>
                <a:gd name="T27" fmla="*/ 869 h 1763"/>
                <a:gd name="T28" fmla="*/ 624 w 3609"/>
                <a:gd name="T29" fmla="*/ 894 h 1763"/>
                <a:gd name="T30" fmla="*/ 700 w 3609"/>
                <a:gd name="T31" fmla="*/ 920 h 1763"/>
                <a:gd name="T32" fmla="*/ 742 w 3609"/>
                <a:gd name="T33" fmla="*/ 936 h 1763"/>
                <a:gd name="T34" fmla="*/ 809 w 3609"/>
                <a:gd name="T35" fmla="*/ 869 h 1763"/>
                <a:gd name="T36" fmla="*/ 860 w 3609"/>
                <a:gd name="T37" fmla="*/ 835 h 1763"/>
                <a:gd name="T38" fmla="*/ 902 w 3609"/>
                <a:gd name="T39" fmla="*/ 801 h 1763"/>
                <a:gd name="T40" fmla="*/ 877 w 3609"/>
                <a:gd name="T41" fmla="*/ 709 h 1763"/>
                <a:gd name="T42" fmla="*/ 860 w 3609"/>
                <a:gd name="T43" fmla="*/ 658 h 1763"/>
                <a:gd name="T44" fmla="*/ 860 w 3609"/>
                <a:gd name="T45" fmla="*/ 650 h 1763"/>
                <a:gd name="T46" fmla="*/ 860 w 3609"/>
                <a:gd name="T47" fmla="*/ 624 h 1763"/>
                <a:gd name="T48" fmla="*/ 868 w 3609"/>
                <a:gd name="T49" fmla="*/ 599 h 1763"/>
                <a:gd name="T50" fmla="*/ 885 w 3609"/>
                <a:gd name="T51" fmla="*/ 591 h 1763"/>
                <a:gd name="T52" fmla="*/ 885 w 3609"/>
                <a:gd name="T53" fmla="*/ 574 h 1763"/>
                <a:gd name="T54" fmla="*/ 927 w 3609"/>
                <a:gd name="T55" fmla="*/ 582 h 1763"/>
                <a:gd name="T56" fmla="*/ 1020 w 3609"/>
                <a:gd name="T57" fmla="*/ 607 h 1763"/>
                <a:gd name="T58" fmla="*/ 1121 w 3609"/>
                <a:gd name="T59" fmla="*/ 624 h 1763"/>
                <a:gd name="T60" fmla="*/ 1231 w 3609"/>
                <a:gd name="T61" fmla="*/ 726 h 1763"/>
                <a:gd name="T62" fmla="*/ 1282 w 3609"/>
                <a:gd name="T63" fmla="*/ 945 h 1763"/>
                <a:gd name="T64" fmla="*/ 1307 w 3609"/>
                <a:gd name="T65" fmla="*/ 1055 h 1763"/>
                <a:gd name="T66" fmla="*/ 1366 w 3609"/>
                <a:gd name="T67" fmla="*/ 1114 h 1763"/>
                <a:gd name="T68" fmla="*/ 1374 w 3609"/>
                <a:gd name="T69" fmla="*/ 1071 h 1763"/>
                <a:gd name="T70" fmla="*/ 1408 w 3609"/>
                <a:gd name="T71" fmla="*/ 928 h 1763"/>
                <a:gd name="T72" fmla="*/ 1484 w 3609"/>
                <a:gd name="T73" fmla="*/ 894 h 1763"/>
                <a:gd name="T74" fmla="*/ 1585 w 3609"/>
                <a:gd name="T75" fmla="*/ 953 h 1763"/>
                <a:gd name="T76" fmla="*/ 1695 w 3609"/>
                <a:gd name="T77" fmla="*/ 962 h 1763"/>
                <a:gd name="T78" fmla="*/ 1745 w 3609"/>
                <a:gd name="T79" fmla="*/ 1038 h 1763"/>
                <a:gd name="T80" fmla="*/ 1821 w 3609"/>
                <a:gd name="T81" fmla="*/ 1071 h 1763"/>
                <a:gd name="T82" fmla="*/ 2032 w 3609"/>
                <a:gd name="T83" fmla="*/ 1114 h 1763"/>
                <a:gd name="T84" fmla="*/ 2091 w 3609"/>
                <a:gd name="T85" fmla="*/ 1055 h 1763"/>
                <a:gd name="T86" fmla="*/ 2176 w 3609"/>
                <a:gd name="T87" fmla="*/ 962 h 1763"/>
                <a:gd name="T88" fmla="*/ 2285 w 3609"/>
                <a:gd name="T89" fmla="*/ 995 h 1763"/>
                <a:gd name="T90" fmla="*/ 2386 w 3609"/>
                <a:gd name="T91" fmla="*/ 1139 h 1763"/>
                <a:gd name="T92" fmla="*/ 2538 w 3609"/>
                <a:gd name="T93" fmla="*/ 1308 h 1763"/>
                <a:gd name="T94" fmla="*/ 2698 w 3609"/>
                <a:gd name="T95" fmla="*/ 1265 h 1763"/>
                <a:gd name="T96" fmla="*/ 2867 w 3609"/>
                <a:gd name="T97" fmla="*/ 1291 h 1763"/>
                <a:gd name="T98" fmla="*/ 2876 w 3609"/>
                <a:gd name="T99" fmla="*/ 1367 h 1763"/>
                <a:gd name="T100" fmla="*/ 2816 w 3609"/>
                <a:gd name="T101" fmla="*/ 1468 h 1763"/>
                <a:gd name="T102" fmla="*/ 2867 w 3609"/>
                <a:gd name="T103" fmla="*/ 1502 h 1763"/>
                <a:gd name="T104" fmla="*/ 3002 w 3609"/>
                <a:gd name="T105" fmla="*/ 1409 h 1763"/>
                <a:gd name="T106" fmla="*/ 3137 w 3609"/>
                <a:gd name="T107" fmla="*/ 1333 h 1763"/>
                <a:gd name="T108" fmla="*/ 3221 w 3609"/>
                <a:gd name="T109" fmla="*/ 1358 h 1763"/>
                <a:gd name="T110" fmla="*/ 3263 w 3609"/>
                <a:gd name="T111" fmla="*/ 1527 h 1763"/>
                <a:gd name="T112" fmla="*/ 3373 w 3609"/>
                <a:gd name="T113" fmla="*/ 1662 h 1763"/>
                <a:gd name="T114" fmla="*/ 3516 w 3609"/>
                <a:gd name="T115" fmla="*/ 1687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09" h="1763">
                  <a:moveTo>
                    <a:pt x="0" y="0"/>
                  </a:moveTo>
                  <a:lnTo>
                    <a:pt x="0" y="8"/>
                  </a:lnTo>
                  <a:lnTo>
                    <a:pt x="17" y="17"/>
                  </a:lnTo>
                  <a:lnTo>
                    <a:pt x="25" y="8"/>
                  </a:lnTo>
                  <a:lnTo>
                    <a:pt x="42" y="0"/>
                  </a:lnTo>
                  <a:lnTo>
                    <a:pt x="50" y="8"/>
                  </a:lnTo>
                  <a:lnTo>
                    <a:pt x="59" y="8"/>
                  </a:lnTo>
                  <a:lnTo>
                    <a:pt x="67" y="25"/>
                  </a:lnTo>
                  <a:lnTo>
                    <a:pt x="67" y="42"/>
                  </a:lnTo>
                  <a:lnTo>
                    <a:pt x="76" y="59"/>
                  </a:lnTo>
                  <a:lnTo>
                    <a:pt x="84" y="67"/>
                  </a:lnTo>
                  <a:lnTo>
                    <a:pt x="76" y="93"/>
                  </a:lnTo>
                  <a:lnTo>
                    <a:pt x="67" y="118"/>
                  </a:lnTo>
                  <a:lnTo>
                    <a:pt x="67" y="135"/>
                  </a:lnTo>
                  <a:lnTo>
                    <a:pt x="67" y="160"/>
                  </a:lnTo>
                  <a:lnTo>
                    <a:pt x="93" y="194"/>
                  </a:lnTo>
                  <a:lnTo>
                    <a:pt x="118" y="228"/>
                  </a:lnTo>
                  <a:lnTo>
                    <a:pt x="135" y="236"/>
                  </a:lnTo>
                  <a:lnTo>
                    <a:pt x="143" y="236"/>
                  </a:lnTo>
                  <a:lnTo>
                    <a:pt x="152" y="236"/>
                  </a:lnTo>
                  <a:lnTo>
                    <a:pt x="168" y="228"/>
                  </a:lnTo>
                  <a:lnTo>
                    <a:pt x="185" y="211"/>
                  </a:lnTo>
                  <a:lnTo>
                    <a:pt x="194" y="202"/>
                  </a:lnTo>
                  <a:lnTo>
                    <a:pt x="211" y="202"/>
                  </a:lnTo>
                  <a:lnTo>
                    <a:pt x="219" y="202"/>
                  </a:lnTo>
                  <a:lnTo>
                    <a:pt x="219" y="211"/>
                  </a:lnTo>
                  <a:lnTo>
                    <a:pt x="227" y="219"/>
                  </a:lnTo>
                  <a:lnTo>
                    <a:pt x="227" y="245"/>
                  </a:lnTo>
                  <a:lnTo>
                    <a:pt x="227" y="270"/>
                  </a:lnTo>
                  <a:lnTo>
                    <a:pt x="236" y="287"/>
                  </a:lnTo>
                  <a:lnTo>
                    <a:pt x="253" y="295"/>
                  </a:lnTo>
                  <a:lnTo>
                    <a:pt x="270" y="295"/>
                  </a:lnTo>
                  <a:lnTo>
                    <a:pt x="295" y="295"/>
                  </a:lnTo>
                  <a:lnTo>
                    <a:pt x="337" y="287"/>
                  </a:lnTo>
                  <a:lnTo>
                    <a:pt x="362" y="295"/>
                  </a:lnTo>
                  <a:lnTo>
                    <a:pt x="337" y="329"/>
                  </a:lnTo>
                  <a:lnTo>
                    <a:pt x="303" y="363"/>
                  </a:lnTo>
                  <a:lnTo>
                    <a:pt x="295" y="396"/>
                  </a:lnTo>
                  <a:lnTo>
                    <a:pt x="295" y="422"/>
                  </a:lnTo>
                  <a:lnTo>
                    <a:pt x="295" y="456"/>
                  </a:lnTo>
                  <a:lnTo>
                    <a:pt x="303" y="481"/>
                  </a:lnTo>
                  <a:lnTo>
                    <a:pt x="303" y="498"/>
                  </a:lnTo>
                  <a:lnTo>
                    <a:pt x="312" y="506"/>
                  </a:lnTo>
                  <a:lnTo>
                    <a:pt x="320" y="531"/>
                  </a:lnTo>
                  <a:lnTo>
                    <a:pt x="337" y="557"/>
                  </a:lnTo>
                  <a:lnTo>
                    <a:pt x="337" y="574"/>
                  </a:lnTo>
                  <a:lnTo>
                    <a:pt x="337" y="591"/>
                  </a:lnTo>
                  <a:lnTo>
                    <a:pt x="346" y="607"/>
                  </a:lnTo>
                  <a:lnTo>
                    <a:pt x="362" y="616"/>
                  </a:lnTo>
                  <a:lnTo>
                    <a:pt x="379" y="633"/>
                  </a:lnTo>
                  <a:lnTo>
                    <a:pt x="396" y="658"/>
                  </a:lnTo>
                  <a:lnTo>
                    <a:pt x="421" y="751"/>
                  </a:lnTo>
                  <a:lnTo>
                    <a:pt x="438" y="835"/>
                  </a:lnTo>
                  <a:lnTo>
                    <a:pt x="464" y="852"/>
                  </a:lnTo>
                  <a:lnTo>
                    <a:pt x="497" y="869"/>
                  </a:lnTo>
                  <a:lnTo>
                    <a:pt x="514" y="869"/>
                  </a:lnTo>
                  <a:lnTo>
                    <a:pt x="539" y="877"/>
                  </a:lnTo>
                  <a:lnTo>
                    <a:pt x="556" y="886"/>
                  </a:lnTo>
                  <a:lnTo>
                    <a:pt x="565" y="894"/>
                  </a:lnTo>
                  <a:lnTo>
                    <a:pt x="624" y="894"/>
                  </a:lnTo>
                  <a:lnTo>
                    <a:pt x="658" y="894"/>
                  </a:lnTo>
                  <a:lnTo>
                    <a:pt x="683" y="911"/>
                  </a:lnTo>
                  <a:lnTo>
                    <a:pt x="691" y="911"/>
                  </a:lnTo>
                  <a:lnTo>
                    <a:pt x="700" y="920"/>
                  </a:lnTo>
                  <a:lnTo>
                    <a:pt x="700" y="928"/>
                  </a:lnTo>
                  <a:lnTo>
                    <a:pt x="700" y="928"/>
                  </a:lnTo>
                  <a:lnTo>
                    <a:pt x="725" y="936"/>
                  </a:lnTo>
                  <a:lnTo>
                    <a:pt x="742" y="936"/>
                  </a:lnTo>
                  <a:lnTo>
                    <a:pt x="767" y="928"/>
                  </a:lnTo>
                  <a:lnTo>
                    <a:pt x="776" y="920"/>
                  </a:lnTo>
                  <a:lnTo>
                    <a:pt x="792" y="894"/>
                  </a:lnTo>
                  <a:lnTo>
                    <a:pt x="809" y="869"/>
                  </a:lnTo>
                  <a:lnTo>
                    <a:pt x="826" y="852"/>
                  </a:lnTo>
                  <a:lnTo>
                    <a:pt x="843" y="844"/>
                  </a:lnTo>
                  <a:lnTo>
                    <a:pt x="843" y="835"/>
                  </a:lnTo>
                  <a:lnTo>
                    <a:pt x="860" y="835"/>
                  </a:lnTo>
                  <a:lnTo>
                    <a:pt x="868" y="827"/>
                  </a:lnTo>
                  <a:lnTo>
                    <a:pt x="877" y="827"/>
                  </a:lnTo>
                  <a:lnTo>
                    <a:pt x="894" y="818"/>
                  </a:lnTo>
                  <a:lnTo>
                    <a:pt x="902" y="801"/>
                  </a:lnTo>
                  <a:lnTo>
                    <a:pt x="894" y="768"/>
                  </a:lnTo>
                  <a:lnTo>
                    <a:pt x="885" y="734"/>
                  </a:lnTo>
                  <a:lnTo>
                    <a:pt x="877" y="726"/>
                  </a:lnTo>
                  <a:lnTo>
                    <a:pt x="877" y="709"/>
                  </a:lnTo>
                  <a:lnTo>
                    <a:pt x="868" y="692"/>
                  </a:lnTo>
                  <a:lnTo>
                    <a:pt x="868" y="683"/>
                  </a:lnTo>
                  <a:lnTo>
                    <a:pt x="860" y="658"/>
                  </a:lnTo>
                  <a:lnTo>
                    <a:pt x="860" y="658"/>
                  </a:lnTo>
                  <a:lnTo>
                    <a:pt x="860" y="658"/>
                  </a:lnTo>
                  <a:lnTo>
                    <a:pt x="860" y="650"/>
                  </a:lnTo>
                  <a:lnTo>
                    <a:pt x="860" y="650"/>
                  </a:lnTo>
                  <a:lnTo>
                    <a:pt x="860" y="650"/>
                  </a:lnTo>
                  <a:lnTo>
                    <a:pt x="860" y="641"/>
                  </a:lnTo>
                  <a:lnTo>
                    <a:pt x="860" y="641"/>
                  </a:lnTo>
                  <a:lnTo>
                    <a:pt x="860" y="633"/>
                  </a:lnTo>
                  <a:lnTo>
                    <a:pt x="860" y="624"/>
                  </a:lnTo>
                  <a:lnTo>
                    <a:pt x="868" y="607"/>
                  </a:lnTo>
                  <a:lnTo>
                    <a:pt x="868" y="607"/>
                  </a:lnTo>
                  <a:lnTo>
                    <a:pt x="868" y="599"/>
                  </a:lnTo>
                  <a:lnTo>
                    <a:pt x="868" y="599"/>
                  </a:lnTo>
                  <a:lnTo>
                    <a:pt x="877" y="599"/>
                  </a:lnTo>
                  <a:lnTo>
                    <a:pt x="877" y="591"/>
                  </a:lnTo>
                  <a:lnTo>
                    <a:pt x="885" y="591"/>
                  </a:lnTo>
                  <a:lnTo>
                    <a:pt x="885" y="591"/>
                  </a:lnTo>
                  <a:lnTo>
                    <a:pt x="885" y="591"/>
                  </a:lnTo>
                  <a:lnTo>
                    <a:pt x="885" y="582"/>
                  </a:lnTo>
                  <a:lnTo>
                    <a:pt x="885" y="582"/>
                  </a:lnTo>
                  <a:lnTo>
                    <a:pt x="885" y="574"/>
                  </a:lnTo>
                  <a:lnTo>
                    <a:pt x="894" y="574"/>
                  </a:lnTo>
                  <a:lnTo>
                    <a:pt x="911" y="574"/>
                  </a:lnTo>
                  <a:lnTo>
                    <a:pt x="919" y="582"/>
                  </a:lnTo>
                  <a:lnTo>
                    <a:pt x="927" y="582"/>
                  </a:lnTo>
                  <a:lnTo>
                    <a:pt x="936" y="591"/>
                  </a:lnTo>
                  <a:lnTo>
                    <a:pt x="961" y="599"/>
                  </a:lnTo>
                  <a:lnTo>
                    <a:pt x="986" y="607"/>
                  </a:lnTo>
                  <a:lnTo>
                    <a:pt x="1020" y="607"/>
                  </a:lnTo>
                  <a:lnTo>
                    <a:pt x="1054" y="607"/>
                  </a:lnTo>
                  <a:lnTo>
                    <a:pt x="1079" y="607"/>
                  </a:lnTo>
                  <a:lnTo>
                    <a:pt x="1105" y="616"/>
                  </a:lnTo>
                  <a:lnTo>
                    <a:pt x="1121" y="624"/>
                  </a:lnTo>
                  <a:lnTo>
                    <a:pt x="1147" y="633"/>
                  </a:lnTo>
                  <a:lnTo>
                    <a:pt x="1180" y="650"/>
                  </a:lnTo>
                  <a:lnTo>
                    <a:pt x="1197" y="683"/>
                  </a:lnTo>
                  <a:lnTo>
                    <a:pt x="1231" y="726"/>
                  </a:lnTo>
                  <a:lnTo>
                    <a:pt x="1273" y="776"/>
                  </a:lnTo>
                  <a:lnTo>
                    <a:pt x="1273" y="835"/>
                  </a:lnTo>
                  <a:lnTo>
                    <a:pt x="1282" y="894"/>
                  </a:lnTo>
                  <a:lnTo>
                    <a:pt x="1282" y="945"/>
                  </a:lnTo>
                  <a:lnTo>
                    <a:pt x="1282" y="995"/>
                  </a:lnTo>
                  <a:lnTo>
                    <a:pt x="1282" y="1004"/>
                  </a:lnTo>
                  <a:lnTo>
                    <a:pt x="1282" y="1021"/>
                  </a:lnTo>
                  <a:lnTo>
                    <a:pt x="1307" y="1055"/>
                  </a:lnTo>
                  <a:lnTo>
                    <a:pt x="1324" y="1080"/>
                  </a:lnTo>
                  <a:lnTo>
                    <a:pt x="1341" y="1097"/>
                  </a:lnTo>
                  <a:lnTo>
                    <a:pt x="1358" y="1105"/>
                  </a:lnTo>
                  <a:lnTo>
                    <a:pt x="1366" y="1114"/>
                  </a:lnTo>
                  <a:lnTo>
                    <a:pt x="1374" y="1114"/>
                  </a:lnTo>
                  <a:lnTo>
                    <a:pt x="1383" y="1114"/>
                  </a:lnTo>
                  <a:lnTo>
                    <a:pt x="1391" y="1114"/>
                  </a:lnTo>
                  <a:lnTo>
                    <a:pt x="1374" y="1071"/>
                  </a:lnTo>
                  <a:lnTo>
                    <a:pt x="1358" y="1029"/>
                  </a:lnTo>
                  <a:lnTo>
                    <a:pt x="1366" y="987"/>
                  </a:lnTo>
                  <a:lnTo>
                    <a:pt x="1383" y="953"/>
                  </a:lnTo>
                  <a:lnTo>
                    <a:pt x="1408" y="928"/>
                  </a:lnTo>
                  <a:lnTo>
                    <a:pt x="1433" y="903"/>
                  </a:lnTo>
                  <a:lnTo>
                    <a:pt x="1442" y="894"/>
                  </a:lnTo>
                  <a:lnTo>
                    <a:pt x="1459" y="894"/>
                  </a:lnTo>
                  <a:lnTo>
                    <a:pt x="1484" y="894"/>
                  </a:lnTo>
                  <a:lnTo>
                    <a:pt x="1501" y="903"/>
                  </a:lnTo>
                  <a:lnTo>
                    <a:pt x="1543" y="920"/>
                  </a:lnTo>
                  <a:lnTo>
                    <a:pt x="1568" y="936"/>
                  </a:lnTo>
                  <a:lnTo>
                    <a:pt x="1585" y="953"/>
                  </a:lnTo>
                  <a:lnTo>
                    <a:pt x="1611" y="962"/>
                  </a:lnTo>
                  <a:lnTo>
                    <a:pt x="1636" y="962"/>
                  </a:lnTo>
                  <a:lnTo>
                    <a:pt x="1661" y="962"/>
                  </a:lnTo>
                  <a:lnTo>
                    <a:pt x="1695" y="962"/>
                  </a:lnTo>
                  <a:lnTo>
                    <a:pt x="1712" y="979"/>
                  </a:lnTo>
                  <a:lnTo>
                    <a:pt x="1729" y="995"/>
                  </a:lnTo>
                  <a:lnTo>
                    <a:pt x="1745" y="1021"/>
                  </a:lnTo>
                  <a:lnTo>
                    <a:pt x="1745" y="1038"/>
                  </a:lnTo>
                  <a:lnTo>
                    <a:pt x="1754" y="1055"/>
                  </a:lnTo>
                  <a:lnTo>
                    <a:pt x="1762" y="1071"/>
                  </a:lnTo>
                  <a:lnTo>
                    <a:pt x="1788" y="1071"/>
                  </a:lnTo>
                  <a:lnTo>
                    <a:pt x="1821" y="1071"/>
                  </a:lnTo>
                  <a:lnTo>
                    <a:pt x="1855" y="1088"/>
                  </a:lnTo>
                  <a:lnTo>
                    <a:pt x="1931" y="1105"/>
                  </a:lnTo>
                  <a:lnTo>
                    <a:pt x="2015" y="1122"/>
                  </a:lnTo>
                  <a:lnTo>
                    <a:pt x="2032" y="1114"/>
                  </a:lnTo>
                  <a:lnTo>
                    <a:pt x="2049" y="1105"/>
                  </a:lnTo>
                  <a:lnTo>
                    <a:pt x="2057" y="1097"/>
                  </a:lnTo>
                  <a:lnTo>
                    <a:pt x="2074" y="1088"/>
                  </a:lnTo>
                  <a:lnTo>
                    <a:pt x="2091" y="1055"/>
                  </a:lnTo>
                  <a:lnTo>
                    <a:pt x="2108" y="1021"/>
                  </a:lnTo>
                  <a:lnTo>
                    <a:pt x="2133" y="987"/>
                  </a:lnTo>
                  <a:lnTo>
                    <a:pt x="2159" y="962"/>
                  </a:lnTo>
                  <a:lnTo>
                    <a:pt x="2176" y="962"/>
                  </a:lnTo>
                  <a:lnTo>
                    <a:pt x="2201" y="962"/>
                  </a:lnTo>
                  <a:lnTo>
                    <a:pt x="2226" y="970"/>
                  </a:lnTo>
                  <a:lnTo>
                    <a:pt x="2260" y="979"/>
                  </a:lnTo>
                  <a:lnTo>
                    <a:pt x="2285" y="995"/>
                  </a:lnTo>
                  <a:lnTo>
                    <a:pt x="2310" y="1021"/>
                  </a:lnTo>
                  <a:lnTo>
                    <a:pt x="2327" y="1046"/>
                  </a:lnTo>
                  <a:lnTo>
                    <a:pt x="2353" y="1071"/>
                  </a:lnTo>
                  <a:lnTo>
                    <a:pt x="2386" y="1139"/>
                  </a:lnTo>
                  <a:lnTo>
                    <a:pt x="2429" y="1198"/>
                  </a:lnTo>
                  <a:lnTo>
                    <a:pt x="2462" y="1257"/>
                  </a:lnTo>
                  <a:lnTo>
                    <a:pt x="2513" y="1291"/>
                  </a:lnTo>
                  <a:lnTo>
                    <a:pt x="2538" y="1308"/>
                  </a:lnTo>
                  <a:lnTo>
                    <a:pt x="2563" y="1308"/>
                  </a:lnTo>
                  <a:lnTo>
                    <a:pt x="2597" y="1299"/>
                  </a:lnTo>
                  <a:lnTo>
                    <a:pt x="2631" y="1291"/>
                  </a:lnTo>
                  <a:lnTo>
                    <a:pt x="2698" y="1265"/>
                  </a:lnTo>
                  <a:lnTo>
                    <a:pt x="2757" y="1257"/>
                  </a:lnTo>
                  <a:lnTo>
                    <a:pt x="2808" y="1257"/>
                  </a:lnTo>
                  <a:lnTo>
                    <a:pt x="2850" y="1274"/>
                  </a:lnTo>
                  <a:lnTo>
                    <a:pt x="2867" y="1291"/>
                  </a:lnTo>
                  <a:lnTo>
                    <a:pt x="2876" y="1308"/>
                  </a:lnTo>
                  <a:lnTo>
                    <a:pt x="2876" y="1324"/>
                  </a:lnTo>
                  <a:lnTo>
                    <a:pt x="2876" y="1341"/>
                  </a:lnTo>
                  <a:lnTo>
                    <a:pt x="2876" y="1367"/>
                  </a:lnTo>
                  <a:lnTo>
                    <a:pt x="2859" y="1392"/>
                  </a:lnTo>
                  <a:lnTo>
                    <a:pt x="2842" y="1417"/>
                  </a:lnTo>
                  <a:lnTo>
                    <a:pt x="2816" y="1443"/>
                  </a:lnTo>
                  <a:lnTo>
                    <a:pt x="2816" y="1468"/>
                  </a:lnTo>
                  <a:lnTo>
                    <a:pt x="2816" y="1485"/>
                  </a:lnTo>
                  <a:lnTo>
                    <a:pt x="2816" y="1493"/>
                  </a:lnTo>
                  <a:lnTo>
                    <a:pt x="2842" y="1502"/>
                  </a:lnTo>
                  <a:lnTo>
                    <a:pt x="2867" y="1502"/>
                  </a:lnTo>
                  <a:lnTo>
                    <a:pt x="2901" y="1502"/>
                  </a:lnTo>
                  <a:lnTo>
                    <a:pt x="2943" y="1468"/>
                  </a:lnTo>
                  <a:lnTo>
                    <a:pt x="2977" y="1434"/>
                  </a:lnTo>
                  <a:lnTo>
                    <a:pt x="3002" y="1409"/>
                  </a:lnTo>
                  <a:lnTo>
                    <a:pt x="3036" y="1384"/>
                  </a:lnTo>
                  <a:lnTo>
                    <a:pt x="3078" y="1358"/>
                  </a:lnTo>
                  <a:lnTo>
                    <a:pt x="3120" y="1341"/>
                  </a:lnTo>
                  <a:lnTo>
                    <a:pt x="3137" y="1333"/>
                  </a:lnTo>
                  <a:lnTo>
                    <a:pt x="3162" y="1333"/>
                  </a:lnTo>
                  <a:lnTo>
                    <a:pt x="3179" y="1333"/>
                  </a:lnTo>
                  <a:lnTo>
                    <a:pt x="3204" y="1333"/>
                  </a:lnTo>
                  <a:lnTo>
                    <a:pt x="3221" y="1358"/>
                  </a:lnTo>
                  <a:lnTo>
                    <a:pt x="3221" y="1400"/>
                  </a:lnTo>
                  <a:lnTo>
                    <a:pt x="3221" y="1451"/>
                  </a:lnTo>
                  <a:lnTo>
                    <a:pt x="3221" y="1485"/>
                  </a:lnTo>
                  <a:lnTo>
                    <a:pt x="3263" y="1527"/>
                  </a:lnTo>
                  <a:lnTo>
                    <a:pt x="3314" y="1569"/>
                  </a:lnTo>
                  <a:lnTo>
                    <a:pt x="3339" y="1611"/>
                  </a:lnTo>
                  <a:lnTo>
                    <a:pt x="3356" y="1645"/>
                  </a:lnTo>
                  <a:lnTo>
                    <a:pt x="3373" y="1662"/>
                  </a:lnTo>
                  <a:lnTo>
                    <a:pt x="3390" y="1670"/>
                  </a:lnTo>
                  <a:lnTo>
                    <a:pt x="3424" y="1679"/>
                  </a:lnTo>
                  <a:lnTo>
                    <a:pt x="3457" y="1679"/>
                  </a:lnTo>
                  <a:lnTo>
                    <a:pt x="3516" y="1687"/>
                  </a:lnTo>
                  <a:lnTo>
                    <a:pt x="3567" y="1704"/>
                  </a:lnTo>
                  <a:lnTo>
                    <a:pt x="3584" y="1738"/>
                  </a:lnTo>
                  <a:lnTo>
                    <a:pt x="3609" y="1763"/>
                  </a:lnTo>
                </a:path>
              </a:pathLst>
            </a:custGeom>
            <a:noFill/>
            <a:ln w="26988">
              <a:solidFill>
                <a:srgbClr val="3C746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3" name="Freeform 13"/>
            <p:cNvSpPr>
              <a:spLocks/>
            </p:cNvSpPr>
            <p:nvPr/>
          </p:nvSpPr>
          <p:spPr bwMode="auto">
            <a:xfrm>
              <a:off x="84" y="1620"/>
              <a:ext cx="1341" cy="666"/>
            </a:xfrm>
            <a:custGeom>
              <a:avLst/>
              <a:gdLst>
                <a:gd name="T0" fmla="*/ 1265 w 1341"/>
                <a:gd name="T1" fmla="*/ 34 h 666"/>
                <a:gd name="T2" fmla="*/ 1248 w 1341"/>
                <a:gd name="T3" fmla="*/ 118 h 666"/>
                <a:gd name="T4" fmla="*/ 1097 w 1341"/>
                <a:gd name="T5" fmla="*/ 135 h 666"/>
                <a:gd name="T6" fmla="*/ 962 w 1341"/>
                <a:gd name="T7" fmla="*/ 135 h 666"/>
                <a:gd name="T8" fmla="*/ 962 w 1341"/>
                <a:gd name="T9" fmla="*/ 168 h 666"/>
                <a:gd name="T10" fmla="*/ 979 w 1341"/>
                <a:gd name="T11" fmla="*/ 185 h 666"/>
                <a:gd name="T12" fmla="*/ 987 w 1341"/>
                <a:gd name="T13" fmla="*/ 219 h 666"/>
                <a:gd name="T14" fmla="*/ 1021 w 1341"/>
                <a:gd name="T15" fmla="*/ 228 h 666"/>
                <a:gd name="T16" fmla="*/ 1088 w 1341"/>
                <a:gd name="T17" fmla="*/ 253 h 666"/>
                <a:gd name="T18" fmla="*/ 1147 w 1341"/>
                <a:gd name="T19" fmla="*/ 278 h 666"/>
                <a:gd name="T20" fmla="*/ 1189 w 1341"/>
                <a:gd name="T21" fmla="*/ 346 h 666"/>
                <a:gd name="T22" fmla="*/ 1147 w 1341"/>
                <a:gd name="T23" fmla="*/ 405 h 666"/>
                <a:gd name="T24" fmla="*/ 1147 w 1341"/>
                <a:gd name="T25" fmla="*/ 447 h 666"/>
                <a:gd name="T26" fmla="*/ 1139 w 1341"/>
                <a:gd name="T27" fmla="*/ 464 h 666"/>
                <a:gd name="T28" fmla="*/ 1088 w 1341"/>
                <a:gd name="T29" fmla="*/ 464 h 666"/>
                <a:gd name="T30" fmla="*/ 1097 w 1341"/>
                <a:gd name="T31" fmla="*/ 523 h 666"/>
                <a:gd name="T32" fmla="*/ 1114 w 1341"/>
                <a:gd name="T33" fmla="*/ 557 h 666"/>
                <a:gd name="T34" fmla="*/ 1105 w 1341"/>
                <a:gd name="T35" fmla="*/ 607 h 666"/>
                <a:gd name="T36" fmla="*/ 1097 w 1341"/>
                <a:gd name="T37" fmla="*/ 632 h 666"/>
                <a:gd name="T38" fmla="*/ 1080 w 1341"/>
                <a:gd name="T39" fmla="*/ 641 h 666"/>
                <a:gd name="T40" fmla="*/ 1063 w 1341"/>
                <a:gd name="T41" fmla="*/ 649 h 666"/>
                <a:gd name="T42" fmla="*/ 1029 w 1341"/>
                <a:gd name="T43" fmla="*/ 666 h 666"/>
                <a:gd name="T44" fmla="*/ 1004 w 1341"/>
                <a:gd name="T45" fmla="*/ 649 h 666"/>
                <a:gd name="T46" fmla="*/ 987 w 1341"/>
                <a:gd name="T47" fmla="*/ 632 h 666"/>
                <a:gd name="T48" fmla="*/ 987 w 1341"/>
                <a:gd name="T49" fmla="*/ 616 h 666"/>
                <a:gd name="T50" fmla="*/ 987 w 1341"/>
                <a:gd name="T51" fmla="*/ 590 h 666"/>
                <a:gd name="T52" fmla="*/ 987 w 1341"/>
                <a:gd name="T53" fmla="*/ 565 h 666"/>
                <a:gd name="T54" fmla="*/ 995 w 1341"/>
                <a:gd name="T55" fmla="*/ 548 h 666"/>
                <a:gd name="T56" fmla="*/ 970 w 1341"/>
                <a:gd name="T57" fmla="*/ 531 h 666"/>
                <a:gd name="T58" fmla="*/ 953 w 1341"/>
                <a:gd name="T59" fmla="*/ 540 h 666"/>
                <a:gd name="T60" fmla="*/ 945 w 1341"/>
                <a:gd name="T61" fmla="*/ 565 h 666"/>
                <a:gd name="T62" fmla="*/ 877 w 1341"/>
                <a:gd name="T63" fmla="*/ 590 h 666"/>
                <a:gd name="T64" fmla="*/ 869 w 1341"/>
                <a:gd name="T65" fmla="*/ 565 h 666"/>
                <a:gd name="T66" fmla="*/ 886 w 1341"/>
                <a:gd name="T67" fmla="*/ 523 h 666"/>
                <a:gd name="T68" fmla="*/ 894 w 1341"/>
                <a:gd name="T69" fmla="*/ 506 h 666"/>
                <a:gd name="T70" fmla="*/ 920 w 1341"/>
                <a:gd name="T71" fmla="*/ 489 h 666"/>
                <a:gd name="T72" fmla="*/ 945 w 1341"/>
                <a:gd name="T73" fmla="*/ 481 h 666"/>
                <a:gd name="T74" fmla="*/ 962 w 1341"/>
                <a:gd name="T75" fmla="*/ 464 h 666"/>
                <a:gd name="T76" fmla="*/ 953 w 1341"/>
                <a:gd name="T77" fmla="*/ 447 h 666"/>
                <a:gd name="T78" fmla="*/ 936 w 1341"/>
                <a:gd name="T79" fmla="*/ 447 h 666"/>
                <a:gd name="T80" fmla="*/ 920 w 1341"/>
                <a:gd name="T81" fmla="*/ 447 h 666"/>
                <a:gd name="T82" fmla="*/ 903 w 1341"/>
                <a:gd name="T83" fmla="*/ 447 h 666"/>
                <a:gd name="T84" fmla="*/ 886 w 1341"/>
                <a:gd name="T85" fmla="*/ 447 h 666"/>
                <a:gd name="T86" fmla="*/ 835 w 1341"/>
                <a:gd name="T87" fmla="*/ 447 h 666"/>
                <a:gd name="T88" fmla="*/ 818 w 1341"/>
                <a:gd name="T89" fmla="*/ 447 h 666"/>
                <a:gd name="T90" fmla="*/ 818 w 1341"/>
                <a:gd name="T91" fmla="*/ 464 h 666"/>
                <a:gd name="T92" fmla="*/ 768 w 1341"/>
                <a:gd name="T93" fmla="*/ 498 h 666"/>
                <a:gd name="T94" fmla="*/ 742 w 1341"/>
                <a:gd name="T95" fmla="*/ 481 h 666"/>
                <a:gd name="T96" fmla="*/ 717 w 1341"/>
                <a:gd name="T97" fmla="*/ 523 h 666"/>
                <a:gd name="T98" fmla="*/ 447 w 1341"/>
                <a:gd name="T99" fmla="*/ 607 h 666"/>
                <a:gd name="T100" fmla="*/ 279 w 1341"/>
                <a:gd name="T101" fmla="*/ 607 h 666"/>
                <a:gd name="T102" fmla="*/ 220 w 1341"/>
                <a:gd name="T103" fmla="*/ 607 h 666"/>
                <a:gd name="T104" fmla="*/ 203 w 1341"/>
                <a:gd name="T105" fmla="*/ 607 h 666"/>
                <a:gd name="T106" fmla="*/ 161 w 1341"/>
                <a:gd name="T107" fmla="*/ 607 h 666"/>
                <a:gd name="T108" fmla="*/ 135 w 1341"/>
                <a:gd name="T109" fmla="*/ 590 h 666"/>
                <a:gd name="T110" fmla="*/ 118 w 1341"/>
                <a:gd name="T111" fmla="*/ 573 h 666"/>
                <a:gd name="T112" fmla="*/ 102 w 1341"/>
                <a:gd name="T113" fmla="*/ 573 h 666"/>
                <a:gd name="T114" fmla="*/ 85 w 1341"/>
                <a:gd name="T115" fmla="*/ 565 h 666"/>
                <a:gd name="T116" fmla="*/ 59 w 1341"/>
                <a:gd name="T117" fmla="*/ 548 h 666"/>
                <a:gd name="T118" fmla="*/ 34 w 1341"/>
                <a:gd name="T119" fmla="*/ 531 h 666"/>
                <a:gd name="T120" fmla="*/ 17 w 1341"/>
                <a:gd name="T121" fmla="*/ 523 h 666"/>
                <a:gd name="T122" fmla="*/ 0 w 1341"/>
                <a:gd name="T123" fmla="*/ 50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1" h="666">
                  <a:moveTo>
                    <a:pt x="1341" y="0"/>
                  </a:moveTo>
                  <a:lnTo>
                    <a:pt x="1308" y="8"/>
                  </a:lnTo>
                  <a:lnTo>
                    <a:pt x="1282" y="25"/>
                  </a:lnTo>
                  <a:lnTo>
                    <a:pt x="1265" y="34"/>
                  </a:lnTo>
                  <a:lnTo>
                    <a:pt x="1257" y="50"/>
                  </a:lnTo>
                  <a:lnTo>
                    <a:pt x="1248" y="76"/>
                  </a:lnTo>
                  <a:lnTo>
                    <a:pt x="1248" y="101"/>
                  </a:lnTo>
                  <a:lnTo>
                    <a:pt x="1248" y="118"/>
                  </a:lnTo>
                  <a:lnTo>
                    <a:pt x="1232" y="135"/>
                  </a:lnTo>
                  <a:lnTo>
                    <a:pt x="1206" y="135"/>
                  </a:lnTo>
                  <a:lnTo>
                    <a:pt x="1189" y="135"/>
                  </a:lnTo>
                  <a:lnTo>
                    <a:pt x="1097" y="135"/>
                  </a:lnTo>
                  <a:lnTo>
                    <a:pt x="1004" y="135"/>
                  </a:lnTo>
                  <a:lnTo>
                    <a:pt x="987" y="135"/>
                  </a:lnTo>
                  <a:lnTo>
                    <a:pt x="970" y="126"/>
                  </a:lnTo>
                  <a:lnTo>
                    <a:pt x="962" y="135"/>
                  </a:lnTo>
                  <a:lnTo>
                    <a:pt x="962" y="143"/>
                  </a:lnTo>
                  <a:lnTo>
                    <a:pt x="962" y="152"/>
                  </a:lnTo>
                  <a:lnTo>
                    <a:pt x="962" y="160"/>
                  </a:lnTo>
                  <a:lnTo>
                    <a:pt x="962" y="168"/>
                  </a:lnTo>
                  <a:lnTo>
                    <a:pt x="970" y="168"/>
                  </a:lnTo>
                  <a:lnTo>
                    <a:pt x="970" y="177"/>
                  </a:lnTo>
                  <a:lnTo>
                    <a:pt x="970" y="185"/>
                  </a:lnTo>
                  <a:lnTo>
                    <a:pt x="979" y="185"/>
                  </a:lnTo>
                  <a:lnTo>
                    <a:pt x="979" y="185"/>
                  </a:lnTo>
                  <a:lnTo>
                    <a:pt x="987" y="194"/>
                  </a:lnTo>
                  <a:lnTo>
                    <a:pt x="987" y="202"/>
                  </a:lnTo>
                  <a:lnTo>
                    <a:pt x="987" y="219"/>
                  </a:lnTo>
                  <a:lnTo>
                    <a:pt x="995" y="228"/>
                  </a:lnTo>
                  <a:lnTo>
                    <a:pt x="995" y="228"/>
                  </a:lnTo>
                  <a:lnTo>
                    <a:pt x="1012" y="228"/>
                  </a:lnTo>
                  <a:lnTo>
                    <a:pt x="1021" y="228"/>
                  </a:lnTo>
                  <a:lnTo>
                    <a:pt x="1038" y="228"/>
                  </a:lnTo>
                  <a:lnTo>
                    <a:pt x="1038" y="236"/>
                  </a:lnTo>
                  <a:lnTo>
                    <a:pt x="1055" y="236"/>
                  </a:lnTo>
                  <a:lnTo>
                    <a:pt x="1088" y="253"/>
                  </a:lnTo>
                  <a:lnTo>
                    <a:pt x="1114" y="261"/>
                  </a:lnTo>
                  <a:lnTo>
                    <a:pt x="1130" y="261"/>
                  </a:lnTo>
                  <a:lnTo>
                    <a:pt x="1139" y="270"/>
                  </a:lnTo>
                  <a:lnTo>
                    <a:pt x="1147" y="278"/>
                  </a:lnTo>
                  <a:lnTo>
                    <a:pt x="1164" y="295"/>
                  </a:lnTo>
                  <a:lnTo>
                    <a:pt x="1181" y="303"/>
                  </a:lnTo>
                  <a:lnTo>
                    <a:pt x="1189" y="320"/>
                  </a:lnTo>
                  <a:lnTo>
                    <a:pt x="1189" y="346"/>
                  </a:lnTo>
                  <a:lnTo>
                    <a:pt x="1181" y="363"/>
                  </a:lnTo>
                  <a:lnTo>
                    <a:pt x="1164" y="388"/>
                  </a:lnTo>
                  <a:lnTo>
                    <a:pt x="1156" y="396"/>
                  </a:lnTo>
                  <a:lnTo>
                    <a:pt x="1147" y="405"/>
                  </a:lnTo>
                  <a:lnTo>
                    <a:pt x="1147" y="413"/>
                  </a:lnTo>
                  <a:lnTo>
                    <a:pt x="1147" y="422"/>
                  </a:lnTo>
                  <a:lnTo>
                    <a:pt x="1147" y="430"/>
                  </a:lnTo>
                  <a:lnTo>
                    <a:pt x="1147" y="447"/>
                  </a:lnTo>
                  <a:lnTo>
                    <a:pt x="1147" y="447"/>
                  </a:lnTo>
                  <a:lnTo>
                    <a:pt x="1147" y="455"/>
                  </a:lnTo>
                  <a:lnTo>
                    <a:pt x="1139" y="464"/>
                  </a:lnTo>
                  <a:lnTo>
                    <a:pt x="1139" y="464"/>
                  </a:lnTo>
                  <a:lnTo>
                    <a:pt x="1130" y="464"/>
                  </a:lnTo>
                  <a:lnTo>
                    <a:pt x="1122" y="464"/>
                  </a:lnTo>
                  <a:lnTo>
                    <a:pt x="1105" y="464"/>
                  </a:lnTo>
                  <a:lnTo>
                    <a:pt x="1088" y="464"/>
                  </a:lnTo>
                  <a:lnTo>
                    <a:pt x="1088" y="498"/>
                  </a:lnTo>
                  <a:lnTo>
                    <a:pt x="1088" y="506"/>
                  </a:lnTo>
                  <a:lnTo>
                    <a:pt x="1088" y="514"/>
                  </a:lnTo>
                  <a:lnTo>
                    <a:pt x="1097" y="523"/>
                  </a:lnTo>
                  <a:lnTo>
                    <a:pt x="1105" y="531"/>
                  </a:lnTo>
                  <a:lnTo>
                    <a:pt x="1105" y="548"/>
                  </a:lnTo>
                  <a:lnTo>
                    <a:pt x="1114" y="548"/>
                  </a:lnTo>
                  <a:lnTo>
                    <a:pt x="1114" y="557"/>
                  </a:lnTo>
                  <a:lnTo>
                    <a:pt x="1114" y="565"/>
                  </a:lnTo>
                  <a:lnTo>
                    <a:pt x="1114" y="573"/>
                  </a:lnTo>
                  <a:lnTo>
                    <a:pt x="1114" y="590"/>
                  </a:lnTo>
                  <a:lnTo>
                    <a:pt x="1105" y="607"/>
                  </a:lnTo>
                  <a:lnTo>
                    <a:pt x="1105" y="607"/>
                  </a:lnTo>
                  <a:lnTo>
                    <a:pt x="1105" y="624"/>
                  </a:lnTo>
                  <a:lnTo>
                    <a:pt x="1097" y="624"/>
                  </a:lnTo>
                  <a:lnTo>
                    <a:pt x="1097" y="632"/>
                  </a:lnTo>
                  <a:lnTo>
                    <a:pt x="1097" y="641"/>
                  </a:lnTo>
                  <a:lnTo>
                    <a:pt x="1088" y="641"/>
                  </a:lnTo>
                  <a:lnTo>
                    <a:pt x="1088" y="641"/>
                  </a:lnTo>
                  <a:lnTo>
                    <a:pt x="1080" y="641"/>
                  </a:lnTo>
                  <a:lnTo>
                    <a:pt x="1080" y="649"/>
                  </a:lnTo>
                  <a:lnTo>
                    <a:pt x="1080" y="649"/>
                  </a:lnTo>
                  <a:lnTo>
                    <a:pt x="1071" y="649"/>
                  </a:lnTo>
                  <a:lnTo>
                    <a:pt x="1063" y="649"/>
                  </a:lnTo>
                  <a:lnTo>
                    <a:pt x="1063" y="658"/>
                  </a:lnTo>
                  <a:lnTo>
                    <a:pt x="1063" y="666"/>
                  </a:lnTo>
                  <a:lnTo>
                    <a:pt x="1046" y="666"/>
                  </a:lnTo>
                  <a:lnTo>
                    <a:pt x="1029" y="666"/>
                  </a:lnTo>
                  <a:lnTo>
                    <a:pt x="1021" y="666"/>
                  </a:lnTo>
                  <a:lnTo>
                    <a:pt x="1021" y="666"/>
                  </a:lnTo>
                  <a:lnTo>
                    <a:pt x="1004" y="658"/>
                  </a:lnTo>
                  <a:lnTo>
                    <a:pt x="1004" y="649"/>
                  </a:lnTo>
                  <a:lnTo>
                    <a:pt x="1004" y="649"/>
                  </a:lnTo>
                  <a:lnTo>
                    <a:pt x="1004" y="641"/>
                  </a:lnTo>
                  <a:lnTo>
                    <a:pt x="1004" y="641"/>
                  </a:lnTo>
                  <a:lnTo>
                    <a:pt x="987" y="632"/>
                  </a:lnTo>
                  <a:lnTo>
                    <a:pt x="987" y="632"/>
                  </a:lnTo>
                  <a:lnTo>
                    <a:pt x="987" y="624"/>
                  </a:lnTo>
                  <a:lnTo>
                    <a:pt x="987" y="616"/>
                  </a:lnTo>
                  <a:lnTo>
                    <a:pt x="987" y="616"/>
                  </a:lnTo>
                  <a:lnTo>
                    <a:pt x="987" y="607"/>
                  </a:lnTo>
                  <a:lnTo>
                    <a:pt x="987" y="607"/>
                  </a:lnTo>
                  <a:lnTo>
                    <a:pt x="987" y="599"/>
                  </a:lnTo>
                  <a:lnTo>
                    <a:pt x="987" y="590"/>
                  </a:lnTo>
                  <a:lnTo>
                    <a:pt x="987" y="590"/>
                  </a:lnTo>
                  <a:lnTo>
                    <a:pt x="987" y="582"/>
                  </a:lnTo>
                  <a:lnTo>
                    <a:pt x="987" y="582"/>
                  </a:lnTo>
                  <a:lnTo>
                    <a:pt x="987" y="565"/>
                  </a:lnTo>
                  <a:lnTo>
                    <a:pt x="995" y="565"/>
                  </a:lnTo>
                  <a:lnTo>
                    <a:pt x="995" y="565"/>
                  </a:lnTo>
                  <a:lnTo>
                    <a:pt x="995" y="557"/>
                  </a:lnTo>
                  <a:lnTo>
                    <a:pt x="995" y="548"/>
                  </a:lnTo>
                  <a:lnTo>
                    <a:pt x="995" y="540"/>
                  </a:lnTo>
                  <a:lnTo>
                    <a:pt x="987" y="531"/>
                  </a:lnTo>
                  <a:lnTo>
                    <a:pt x="979" y="531"/>
                  </a:lnTo>
                  <a:lnTo>
                    <a:pt x="970" y="531"/>
                  </a:lnTo>
                  <a:lnTo>
                    <a:pt x="970" y="531"/>
                  </a:lnTo>
                  <a:lnTo>
                    <a:pt x="962" y="540"/>
                  </a:lnTo>
                  <a:lnTo>
                    <a:pt x="953" y="540"/>
                  </a:lnTo>
                  <a:lnTo>
                    <a:pt x="953" y="540"/>
                  </a:lnTo>
                  <a:lnTo>
                    <a:pt x="953" y="548"/>
                  </a:lnTo>
                  <a:lnTo>
                    <a:pt x="953" y="548"/>
                  </a:lnTo>
                  <a:lnTo>
                    <a:pt x="953" y="565"/>
                  </a:lnTo>
                  <a:lnTo>
                    <a:pt x="945" y="565"/>
                  </a:lnTo>
                  <a:lnTo>
                    <a:pt x="920" y="582"/>
                  </a:lnTo>
                  <a:lnTo>
                    <a:pt x="903" y="590"/>
                  </a:lnTo>
                  <a:lnTo>
                    <a:pt x="894" y="590"/>
                  </a:lnTo>
                  <a:lnTo>
                    <a:pt x="877" y="590"/>
                  </a:lnTo>
                  <a:lnTo>
                    <a:pt x="869" y="582"/>
                  </a:lnTo>
                  <a:lnTo>
                    <a:pt x="861" y="582"/>
                  </a:lnTo>
                  <a:lnTo>
                    <a:pt x="861" y="565"/>
                  </a:lnTo>
                  <a:lnTo>
                    <a:pt x="869" y="565"/>
                  </a:lnTo>
                  <a:lnTo>
                    <a:pt x="869" y="557"/>
                  </a:lnTo>
                  <a:lnTo>
                    <a:pt x="886" y="548"/>
                  </a:lnTo>
                  <a:lnTo>
                    <a:pt x="894" y="540"/>
                  </a:lnTo>
                  <a:lnTo>
                    <a:pt x="886" y="523"/>
                  </a:lnTo>
                  <a:lnTo>
                    <a:pt x="886" y="523"/>
                  </a:lnTo>
                  <a:lnTo>
                    <a:pt x="894" y="514"/>
                  </a:lnTo>
                  <a:lnTo>
                    <a:pt x="894" y="514"/>
                  </a:lnTo>
                  <a:lnTo>
                    <a:pt x="894" y="506"/>
                  </a:lnTo>
                  <a:lnTo>
                    <a:pt x="894" y="506"/>
                  </a:lnTo>
                  <a:lnTo>
                    <a:pt x="903" y="506"/>
                  </a:lnTo>
                  <a:lnTo>
                    <a:pt x="903" y="498"/>
                  </a:lnTo>
                  <a:lnTo>
                    <a:pt x="920" y="489"/>
                  </a:lnTo>
                  <a:lnTo>
                    <a:pt x="920" y="489"/>
                  </a:lnTo>
                  <a:lnTo>
                    <a:pt x="928" y="481"/>
                  </a:lnTo>
                  <a:lnTo>
                    <a:pt x="936" y="481"/>
                  </a:lnTo>
                  <a:lnTo>
                    <a:pt x="945" y="481"/>
                  </a:lnTo>
                  <a:lnTo>
                    <a:pt x="945" y="472"/>
                  </a:lnTo>
                  <a:lnTo>
                    <a:pt x="945" y="464"/>
                  </a:lnTo>
                  <a:lnTo>
                    <a:pt x="953" y="464"/>
                  </a:lnTo>
                  <a:lnTo>
                    <a:pt x="962" y="464"/>
                  </a:lnTo>
                  <a:lnTo>
                    <a:pt x="962" y="455"/>
                  </a:lnTo>
                  <a:lnTo>
                    <a:pt x="962" y="447"/>
                  </a:lnTo>
                  <a:lnTo>
                    <a:pt x="962" y="447"/>
                  </a:lnTo>
                  <a:lnTo>
                    <a:pt x="953" y="447"/>
                  </a:lnTo>
                  <a:lnTo>
                    <a:pt x="945" y="447"/>
                  </a:lnTo>
                  <a:lnTo>
                    <a:pt x="945" y="447"/>
                  </a:lnTo>
                  <a:lnTo>
                    <a:pt x="945" y="447"/>
                  </a:lnTo>
                  <a:lnTo>
                    <a:pt x="936" y="447"/>
                  </a:lnTo>
                  <a:lnTo>
                    <a:pt x="928" y="447"/>
                  </a:lnTo>
                  <a:lnTo>
                    <a:pt x="928" y="447"/>
                  </a:lnTo>
                  <a:lnTo>
                    <a:pt x="920" y="447"/>
                  </a:lnTo>
                  <a:lnTo>
                    <a:pt x="920" y="447"/>
                  </a:lnTo>
                  <a:lnTo>
                    <a:pt x="920" y="447"/>
                  </a:lnTo>
                  <a:lnTo>
                    <a:pt x="911" y="447"/>
                  </a:lnTo>
                  <a:lnTo>
                    <a:pt x="911" y="447"/>
                  </a:lnTo>
                  <a:lnTo>
                    <a:pt x="903" y="447"/>
                  </a:lnTo>
                  <a:lnTo>
                    <a:pt x="903" y="447"/>
                  </a:lnTo>
                  <a:lnTo>
                    <a:pt x="894" y="447"/>
                  </a:lnTo>
                  <a:lnTo>
                    <a:pt x="894" y="447"/>
                  </a:lnTo>
                  <a:lnTo>
                    <a:pt x="886" y="447"/>
                  </a:lnTo>
                  <a:lnTo>
                    <a:pt x="877" y="447"/>
                  </a:lnTo>
                  <a:lnTo>
                    <a:pt x="861" y="447"/>
                  </a:lnTo>
                  <a:lnTo>
                    <a:pt x="852" y="447"/>
                  </a:lnTo>
                  <a:lnTo>
                    <a:pt x="835" y="447"/>
                  </a:lnTo>
                  <a:lnTo>
                    <a:pt x="827" y="438"/>
                  </a:lnTo>
                  <a:lnTo>
                    <a:pt x="818" y="438"/>
                  </a:lnTo>
                  <a:lnTo>
                    <a:pt x="818" y="438"/>
                  </a:lnTo>
                  <a:lnTo>
                    <a:pt x="818" y="447"/>
                  </a:lnTo>
                  <a:lnTo>
                    <a:pt x="818" y="447"/>
                  </a:lnTo>
                  <a:lnTo>
                    <a:pt x="818" y="455"/>
                  </a:lnTo>
                  <a:lnTo>
                    <a:pt x="818" y="455"/>
                  </a:lnTo>
                  <a:lnTo>
                    <a:pt x="818" y="464"/>
                  </a:lnTo>
                  <a:lnTo>
                    <a:pt x="818" y="472"/>
                  </a:lnTo>
                  <a:lnTo>
                    <a:pt x="810" y="481"/>
                  </a:lnTo>
                  <a:lnTo>
                    <a:pt x="776" y="498"/>
                  </a:lnTo>
                  <a:lnTo>
                    <a:pt x="768" y="498"/>
                  </a:lnTo>
                  <a:lnTo>
                    <a:pt x="759" y="489"/>
                  </a:lnTo>
                  <a:lnTo>
                    <a:pt x="759" y="481"/>
                  </a:lnTo>
                  <a:lnTo>
                    <a:pt x="751" y="481"/>
                  </a:lnTo>
                  <a:lnTo>
                    <a:pt x="742" y="481"/>
                  </a:lnTo>
                  <a:lnTo>
                    <a:pt x="726" y="498"/>
                  </a:lnTo>
                  <a:lnTo>
                    <a:pt x="717" y="514"/>
                  </a:lnTo>
                  <a:lnTo>
                    <a:pt x="717" y="514"/>
                  </a:lnTo>
                  <a:lnTo>
                    <a:pt x="717" y="523"/>
                  </a:lnTo>
                  <a:lnTo>
                    <a:pt x="641" y="565"/>
                  </a:lnTo>
                  <a:lnTo>
                    <a:pt x="557" y="590"/>
                  </a:lnTo>
                  <a:lnTo>
                    <a:pt x="506" y="599"/>
                  </a:lnTo>
                  <a:lnTo>
                    <a:pt x="447" y="607"/>
                  </a:lnTo>
                  <a:lnTo>
                    <a:pt x="397" y="607"/>
                  </a:lnTo>
                  <a:lnTo>
                    <a:pt x="346" y="607"/>
                  </a:lnTo>
                  <a:lnTo>
                    <a:pt x="312" y="607"/>
                  </a:lnTo>
                  <a:lnTo>
                    <a:pt x="279" y="607"/>
                  </a:lnTo>
                  <a:lnTo>
                    <a:pt x="262" y="607"/>
                  </a:lnTo>
                  <a:lnTo>
                    <a:pt x="245" y="607"/>
                  </a:lnTo>
                  <a:lnTo>
                    <a:pt x="236" y="607"/>
                  </a:lnTo>
                  <a:lnTo>
                    <a:pt x="220" y="607"/>
                  </a:lnTo>
                  <a:lnTo>
                    <a:pt x="220" y="607"/>
                  </a:lnTo>
                  <a:lnTo>
                    <a:pt x="211" y="607"/>
                  </a:lnTo>
                  <a:lnTo>
                    <a:pt x="211" y="607"/>
                  </a:lnTo>
                  <a:lnTo>
                    <a:pt x="203" y="607"/>
                  </a:lnTo>
                  <a:lnTo>
                    <a:pt x="194" y="607"/>
                  </a:lnTo>
                  <a:lnTo>
                    <a:pt x="186" y="607"/>
                  </a:lnTo>
                  <a:lnTo>
                    <a:pt x="177" y="607"/>
                  </a:lnTo>
                  <a:lnTo>
                    <a:pt x="161" y="607"/>
                  </a:lnTo>
                  <a:lnTo>
                    <a:pt x="144" y="599"/>
                  </a:lnTo>
                  <a:lnTo>
                    <a:pt x="144" y="590"/>
                  </a:lnTo>
                  <a:lnTo>
                    <a:pt x="135" y="590"/>
                  </a:lnTo>
                  <a:lnTo>
                    <a:pt x="135" y="590"/>
                  </a:lnTo>
                  <a:lnTo>
                    <a:pt x="127" y="590"/>
                  </a:lnTo>
                  <a:lnTo>
                    <a:pt x="118" y="582"/>
                  </a:lnTo>
                  <a:lnTo>
                    <a:pt x="118" y="582"/>
                  </a:lnTo>
                  <a:lnTo>
                    <a:pt x="118" y="573"/>
                  </a:lnTo>
                  <a:lnTo>
                    <a:pt x="110" y="573"/>
                  </a:lnTo>
                  <a:lnTo>
                    <a:pt x="110" y="573"/>
                  </a:lnTo>
                  <a:lnTo>
                    <a:pt x="102" y="573"/>
                  </a:lnTo>
                  <a:lnTo>
                    <a:pt x="102" y="573"/>
                  </a:lnTo>
                  <a:lnTo>
                    <a:pt x="102" y="573"/>
                  </a:lnTo>
                  <a:lnTo>
                    <a:pt x="102" y="565"/>
                  </a:lnTo>
                  <a:lnTo>
                    <a:pt x="93" y="565"/>
                  </a:lnTo>
                  <a:lnTo>
                    <a:pt x="85" y="565"/>
                  </a:lnTo>
                  <a:lnTo>
                    <a:pt x="76" y="565"/>
                  </a:lnTo>
                  <a:lnTo>
                    <a:pt x="76" y="557"/>
                  </a:lnTo>
                  <a:lnTo>
                    <a:pt x="68" y="548"/>
                  </a:lnTo>
                  <a:lnTo>
                    <a:pt x="59" y="548"/>
                  </a:lnTo>
                  <a:lnTo>
                    <a:pt x="51" y="548"/>
                  </a:lnTo>
                  <a:lnTo>
                    <a:pt x="43" y="540"/>
                  </a:lnTo>
                  <a:lnTo>
                    <a:pt x="34" y="531"/>
                  </a:lnTo>
                  <a:lnTo>
                    <a:pt x="34" y="531"/>
                  </a:lnTo>
                  <a:lnTo>
                    <a:pt x="26" y="531"/>
                  </a:lnTo>
                  <a:lnTo>
                    <a:pt x="26" y="523"/>
                  </a:lnTo>
                  <a:lnTo>
                    <a:pt x="26" y="523"/>
                  </a:lnTo>
                  <a:lnTo>
                    <a:pt x="17" y="523"/>
                  </a:lnTo>
                  <a:lnTo>
                    <a:pt x="17" y="514"/>
                  </a:lnTo>
                  <a:lnTo>
                    <a:pt x="17" y="514"/>
                  </a:lnTo>
                  <a:lnTo>
                    <a:pt x="9" y="514"/>
                  </a:lnTo>
                  <a:lnTo>
                    <a:pt x="0" y="506"/>
                  </a:lnTo>
                  <a:lnTo>
                    <a:pt x="0" y="498"/>
                  </a:lnTo>
                </a:path>
              </a:pathLst>
            </a:custGeom>
            <a:noFill/>
            <a:ln w="12700">
              <a:solidFill>
                <a:srgbClr val="0093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4" name="Rectangle 14"/>
            <p:cNvSpPr>
              <a:spLocks noChangeArrowheads="1"/>
            </p:cNvSpPr>
            <p:nvPr/>
          </p:nvSpPr>
          <p:spPr bwMode="auto">
            <a:xfrm rot="3180000">
              <a:off x="1911" y="94"/>
              <a:ext cx="8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S</a:t>
              </a:r>
              <a:endParaRPr lang="en-US" sz="3200"/>
            </a:p>
          </p:txBody>
        </p:sp>
        <p:sp>
          <p:nvSpPr>
            <p:cNvPr id="148495" name="Rectangle 15"/>
            <p:cNvSpPr>
              <a:spLocks noChangeArrowheads="1"/>
            </p:cNvSpPr>
            <p:nvPr/>
          </p:nvSpPr>
          <p:spPr bwMode="auto">
            <a:xfrm rot="3180000">
              <a:off x="1957" y="153"/>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a:t>
              </a:r>
              <a:endParaRPr lang="en-US" sz="3200"/>
            </a:p>
          </p:txBody>
        </p:sp>
        <p:sp>
          <p:nvSpPr>
            <p:cNvPr id="148496" name="Rectangle 16"/>
            <p:cNvSpPr>
              <a:spLocks noChangeArrowheads="1"/>
            </p:cNvSpPr>
            <p:nvPr/>
          </p:nvSpPr>
          <p:spPr bwMode="auto">
            <a:xfrm rot="3180000">
              <a:off x="2000" y="212"/>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n</a:t>
              </a:r>
              <a:endParaRPr lang="en-US" sz="3200"/>
            </a:p>
          </p:txBody>
        </p:sp>
        <p:sp>
          <p:nvSpPr>
            <p:cNvPr id="148497" name="Rectangle 17"/>
            <p:cNvSpPr>
              <a:spLocks noChangeArrowheads="1"/>
            </p:cNvSpPr>
            <p:nvPr/>
          </p:nvSpPr>
          <p:spPr bwMode="auto">
            <a:xfrm rot="3180000">
              <a:off x="2051" y="271"/>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g</a:t>
              </a:r>
              <a:endParaRPr lang="en-US" sz="3200"/>
            </a:p>
          </p:txBody>
        </p:sp>
        <p:sp>
          <p:nvSpPr>
            <p:cNvPr id="148498" name="Rectangle 18"/>
            <p:cNvSpPr>
              <a:spLocks noChangeArrowheads="1"/>
            </p:cNvSpPr>
            <p:nvPr/>
          </p:nvSpPr>
          <p:spPr bwMode="auto">
            <a:xfrm rot="3180000">
              <a:off x="2099" y="323"/>
              <a:ext cx="3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 </a:t>
              </a:r>
              <a:endParaRPr lang="en-US" sz="3200"/>
            </a:p>
          </p:txBody>
        </p:sp>
        <p:sp>
          <p:nvSpPr>
            <p:cNvPr id="148499" name="Rectangle 19"/>
            <p:cNvSpPr>
              <a:spLocks noChangeArrowheads="1"/>
            </p:cNvSpPr>
            <p:nvPr/>
          </p:nvSpPr>
          <p:spPr bwMode="auto">
            <a:xfrm rot="3180000">
              <a:off x="2103" y="369"/>
              <a:ext cx="9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T</a:t>
              </a:r>
              <a:endParaRPr lang="en-US" sz="3200"/>
            </a:p>
          </p:txBody>
        </p:sp>
        <p:sp>
          <p:nvSpPr>
            <p:cNvPr id="148500" name="Rectangle 20"/>
            <p:cNvSpPr>
              <a:spLocks noChangeArrowheads="1"/>
            </p:cNvSpPr>
            <p:nvPr/>
          </p:nvSpPr>
          <p:spPr bwMode="auto">
            <a:xfrm rot="3180000">
              <a:off x="2162" y="431"/>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h</a:t>
              </a:r>
              <a:endParaRPr lang="en-US" sz="3200"/>
            </a:p>
          </p:txBody>
        </p:sp>
        <p:sp>
          <p:nvSpPr>
            <p:cNvPr id="148501" name="Rectangle 21"/>
            <p:cNvSpPr>
              <a:spLocks noChangeArrowheads="1"/>
            </p:cNvSpPr>
            <p:nvPr/>
          </p:nvSpPr>
          <p:spPr bwMode="auto">
            <a:xfrm rot="3180000">
              <a:off x="2208" y="490"/>
              <a:ext cx="8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vi-VN" sz="2533" dirty="0">
                  <a:solidFill>
                    <a:srgbClr val="1F1A17"/>
                  </a:solidFill>
                  <a:latin typeface=".VnTime" pitchFamily="34" charset="0"/>
                </a:rPr>
                <a:t>ư</a:t>
              </a:r>
              <a:r>
                <a:rPr lang="en-US" sz="2533" dirty="0">
                  <a:solidFill>
                    <a:srgbClr val="1F1A17"/>
                  </a:solidFill>
                  <a:latin typeface=".VnTime" pitchFamily="34" charset="0"/>
                </a:rPr>
                <a:t>­</a:t>
              </a:r>
              <a:endParaRPr lang="en-US" sz="3200" dirty="0"/>
            </a:p>
          </p:txBody>
        </p:sp>
        <p:sp>
          <p:nvSpPr>
            <p:cNvPr id="148502" name="Rectangle 22"/>
            <p:cNvSpPr>
              <a:spLocks noChangeArrowheads="1"/>
            </p:cNvSpPr>
            <p:nvPr/>
          </p:nvSpPr>
          <p:spPr bwMode="auto">
            <a:xfrm rot="3180000">
              <a:off x="2248" y="558"/>
              <a:ext cx="8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a:t>
              </a:r>
              <a:endParaRPr lang="en-US" sz="3200"/>
            </a:p>
          </p:txBody>
        </p:sp>
        <p:sp>
          <p:nvSpPr>
            <p:cNvPr id="148503" name="Rectangle 23"/>
            <p:cNvSpPr>
              <a:spLocks noChangeArrowheads="1"/>
            </p:cNvSpPr>
            <p:nvPr/>
          </p:nvSpPr>
          <p:spPr bwMode="auto">
            <a:xfrm rot="3180000">
              <a:off x="2296" y="617"/>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n</a:t>
              </a:r>
              <a:endParaRPr lang="en-US" sz="3200"/>
            </a:p>
          </p:txBody>
        </p:sp>
        <p:sp>
          <p:nvSpPr>
            <p:cNvPr id="148504" name="Rectangle 24"/>
            <p:cNvSpPr>
              <a:spLocks noChangeArrowheads="1"/>
            </p:cNvSpPr>
            <p:nvPr/>
          </p:nvSpPr>
          <p:spPr bwMode="auto">
            <a:xfrm rot="3180000">
              <a:off x="2338" y="676"/>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g</a:t>
              </a:r>
              <a:endParaRPr lang="en-US" sz="3200"/>
            </a:p>
          </p:txBody>
        </p:sp>
        <p:sp>
          <p:nvSpPr>
            <p:cNvPr id="148505" name="Rectangle 25"/>
            <p:cNvSpPr>
              <a:spLocks noChangeArrowheads="1"/>
            </p:cNvSpPr>
            <p:nvPr/>
          </p:nvSpPr>
          <p:spPr bwMode="auto">
            <a:xfrm rot="4080000">
              <a:off x="3394" y="1789"/>
              <a:ext cx="10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06" name="Rectangle 26"/>
            <p:cNvSpPr>
              <a:spLocks noChangeArrowheads="1"/>
            </p:cNvSpPr>
            <p:nvPr/>
          </p:nvSpPr>
          <p:spPr bwMode="auto">
            <a:xfrm rot="4080000">
              <a:off x="3446" y="1853"/>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07" name="Rectangle 27"/>
            <p:cNvSpPr>
              <a:spLocks noChangeArrowheads="1"/>
            </p:cNvSpPr>
            <p:nvPr/>
          </p:nvSpPr>
          <p:spPr bwMode="auto">
            <a:xfrm rot="4080000">
              <a:off x="3463" y="1904"/>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08" name="Rectangle 28"/>
            <p:cNvSpPr>
              <a:spLocks noChangeArrowheads="1"/>
            </p:cNvSpPr>
            <p:nvPr/>
          </p:nvSpPr>
          <p:spPr bwMode="auto">
            <a:xfrm rot="1380000">
              <a:off x="3549" y="1927"/>
              <a:ext cx="1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N</a:t>
              </a:r>
              <a:endParaRPr lang="en-US" sz="3200"/>
            </a:p>
          </p:txBody>
        </p:sp>
        <p:sp>
          <p:nvSpPr>
            <p:cNvPr id="148509" name="Rectangle 29"/>
            <p:cNvSpPr>
              <a:spLocks noChangeArrowheads="1"/>
            </p:cNvSpPr>
            <p:nvPr/>
          </p:nvSpPr>
          <p:spPr bwMode="auto">
            <a:xfrm rot="1380000">
              <a:off x="3659" y="1970"/>
              <a:ext cx="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h</a:t>
              </a:r>
              <a:endParaRPr lang="en-US" sz="3200"/>
            </a:p>
          </p:txBody>
        </p:sp>
        <p:sp>
          <p:nvSpPr>
            <p:cNvPr id="148510" name="Rectangle 30"/>
            <p:cNvSpPr>
              <a:spLocks noChangeArrowheads="1"/>
            </p:cNvSpPr>
            <p:nvPr/>
          </p:nvSpPr>
          <p:spPr bwMode="auto">
            <a:xfrm rot="1380000">
              <a:off x="3740" y="2005"/>
              <a:ext cx="9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vi-VN" sz="2933" dirty="0">
                  <a:solidFill>
                    <a:srgbClr val="1F1A17"/>
                  </a:solidFill>
                  <a:latin typeface=".VnTime" pitchFamily="34" charset="0"/>
                </a:rPr>
                <a:t>ư</a:t>
              </a:r>
              <a:r>
                <a:rPr lang="en-US" sz="2933" dirty="0">
                  <a:solidFill>
                    <a:srgbClr val="1F1A17"/>
                  </a:solidFill>
                  <a:latin typeface=".VnTime" pitchFamily="34" charset="0"/>
                </a:rPr>
                <a:t>­</a:t>
              </a:r>
              <a:endParaRPr lang="en-US" sz="3200" dirty="0"/>
            </a:p>
          </p:txBody>
        </p:sp>
        <p:sp>
          <p:nvSpPr>
            <p:cNvPr id="148511" name="Rectangle 31"/>
            <p:cNvSpPr>
              <a:spLocks noChangeArrowheads="1"/>
            </p:cNvSpPr>
            <p:nvPr/>
          </p:nvSpPr>
          <p:spPr bwMode="auto">
            <a:xfrm rot="1380000">
              <a:off x="3820" y="2029"/>
              <a:ext cx="44"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 </a:t>
              </a:r>
              <a:endParaRPr lang="en-US" sz="3200"/>
            </a:p>
          </p:txBody>
        </p:sp>
        <p:sp>
          <p:nvSpPr>
            <p:cNvPr id="148512" name="Rectangle 32"/>
            <p:cNvSpPr>
              <a:spLocks noChangeArrowheads="1"/>
            </p:cNvSpPr>
            <p:nvPr/>
          </p:nvSpPr>
          <p:spPr bwMode="auto">
            <a:xfrm>
              <a:off x="3862" y="2017"/>
              <a:ext cx="56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NguyÖt</a:t>
              </a:r>
              <a:endParaRPr lang="en-US" sz="3200"/>
            </a:p>
          </p:txBody>
        </p:sp>
        <p:sp>
          <p:nvSpPr>
            <p:cNvPr id="148513" name="Rectangle 33"/>
            <p:cNvSpPr>
              <a:spLocks noChangeArrowheads="1"/>
            </p:cNvSpPr>
            <p:nvPr/>
          </p:nvSpPr>
          <p:spPr bwMode="auto">
            <a:xfrm rot="3120000">
              <a:off x="4349" y="2166"/>
              <a:ext cx="10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14" name="Rectangle 34"/>
            <p:cNvSpPr>
              <a:spLocks noChangeArrowheads="1"/>
            </p:cNvSpPr>
            <p:nvPr/>
          </p:nvSpPr>
          <p:spPr bwMode="auto">
            <a:xfrm rot="3120000">
              <a:off x="4422" y="2216"/>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15" name="Rectangle 35"/>
            <p:cNvSpPr>
              <a:spLocks noChangeArrowheads="1"/>
            </p:cNvSpPr>
            <p:nvPr/>
          </p:nvSpPr>
          <p:spPr bwMode="auto">
            <a:xfrm rot="3120000">
              <a:off x="4449" y="2250"/>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16" name="Rectangle 36"/>
            <p:cNvSpPr>
              <a:spLocks noChangeArrowheads="1"/>
            </p:cNvSpPr>
            <p:nvPr/>
          </p:nvSpPr>
          <p:spPr bwMode="auto">
            <a:xfrm rot="3120000">
              <a:off x="4463" y="2317"/>
              <a:ext cx="12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C</a:t>
              </a:r>
              <a:endParaRPr lang="en-US" sz="3200"/>
            </a:p>
          </p:txBody>
        </p:sp>
        <p:sp>
          <p:nvSpPr>
            <p:cNvPr id="148517" name="Rectangle 37"/>
            <p:cNvSpPr>
              <a:spLocks noChangeArrowheads="1"/>
            </p:cNvSpPr>
            <p:nvPr/>
          </p:nvSpPr>
          <p:spPr bwMode="auto">
            <a:xfrm rot="3120000">
              <a:off x="4523" y="2399"/>
              <a:ext cx="12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Ç</a:t>
              </a:r>
              <a:endParaRPr lang="en-US" sz="3200"/>
            </a:p>
          </p:txBody>
        </p:sp>
        <p:sp>
          <p:nvSpPr>
            <p:cNvPr id="148518" name="Rectangle 38"/>
            <p:cNvSpPr>
              <a:spLocks noChangeArrowheads="1"/>
            </p:cNvSpPr>
            <p:nvPr/>
          </p:nvSpPr>
          <p:spPr bwMode="auto">
            <a:xfrm rot="3120000">
              <a:off x="4590" y="2463"/>
              <a:ext cx="9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u</a:t>
              </a:r>
              <a:endParaRPr lang="en-US" sz="3200"/>
            </a:p>
          </p:txBody>
        </p:sp>
        <p:sp>
          <p:nvSpPr>
            <p:cNvPr id="148519" name="Rectangle 39"/>
            <p:cNvSpPr>
              <a:spLocks noChangeArrowheads="1"/>
            </p:cNvSpPr>
            <p:nvPr/>
          </p:nvSpPr>
          <p:spPr bwMode="auto">
            <a:xfrm rot="19140000">
              <a:off x="4782" y="2057"/>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20" name="Rectangle 40"/>
            <p:cNvSpPr>
              <a:spLocks noChangeArrowheads="1"/>
            </p:cNvSpPr>
            <p:nvPr/>
          </p:nvSpPr>
          <p:spPr bwMode="auto">
            <a:xfrm rot="19140000">
              <a:off x="4861" y="2013"/>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21" name="Rectangle 41"/>
            <p:cNvSpPr>
              <a:spLocks noChangeArrowheads="1"/>
            </p:cNvSpPr>
            <p:nvPr/>
          </p:nvSpPr>
          <p:spPr bwMode="auto">
            <a:xfrm rot="19140000">
              <a:off x="4895" y="1988"/>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22" name="Rectangle 42"/>
            <p:cNvSpPr>
              <a:spLocks noChangeArrowheads="1"/>
            </p:cNvSpPr>
            <p:nvPr/>
          </p:nvSpPr>
          <p:spPr bwMode="auto">
            <a:xfrm rot="19140000">
              <a:off x="4920" y="1933"/>
              <a:ext cx="11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L</a:t>
              </a:r>
              <a:endParaRPr lang="en-US" sz="3200"/>
            </a:p>
          </p:txBody>
        </p:sp>
        <p:sp>
          <p:nvSpPr>
            <p:cNvPr id="148523" name="Rectangle 43"/>
            <p:cNvSpPr>
              <a:spLocks noChangeArrowheads="1"/>
            </p:cNvSpPr>
            <p:nvPr/>
          </p:nvSpPr>
          <p:spPr bwMode="auto">
            <a:xfrm rot="19140000">
              <a:off x="5006" y="1871"/>
              <a:ext cx="9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ô</a:t>
              </a:r>
              <a:endParaRPr lang="en-US" sz="3200"/>
            </a:p>
          </p:txBody>
        </p:sp>
        <p:sp>
          <p:nvSpPr>
            <p:cNvPr id="148524" name="Rectangle 44"/>
            <p:cNvSpPr>
              <a:spLocks noChangeArrowheads="1"/>
            </p:cNvSpPr>
            <p:nvPr/>
          </p:nvSpPr>
          <p:spPr bwMode="auto">
            <a:xfrm rot="19140000">
              <a:off x="5085" y="1807"/>
              <a:ext cx="8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c</a:t>
              </a:r>
              <a:endParaRPr lang="en-US" sz="3200"/>
            </a:p>
          </p:txBody>
        </p:sp>
        <p:sp>
          <p:nvSpPr>
            <p:cNvPr id="148525" name="Rectangle 45"/>
            <p:cNvSpPr>
              <a:spLocks noChangeArrowheads="1"/>
            </p:cNvSpPr>
            <p:nvPr/>
          </p:nvSpPr>
          <p:spPr bwMode="auto">
            <a:xfrm rot="19140000">
              <a:off x="5148" y="1768"/>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26" name="Rectangle 46"/>
            <p:cNvSpPr>
              <a:spLocks noChangeArrowheads="1"/>
            </p:cNvSpPr>
            <p:nvPr/>
          </p:nvSpPr>
          <p:spPr bwMode="auto">
            <a:xfrm rot="19140000">
              <a:off x="5170" y="1717"/>
              <a:ext cx="13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N</a:t>
              </a:r>
              <a:endParaRPr lang="en-US" sz="3200"/>
            </a:p>
          </p:txBody>
        </p:sp>
        <p:sp>
          <p:nvSpPr>
            <p:cNvPr id="148527" name="Rectangle 47"/>
            <p:cNvSpPr>
              <a:spLocks noChangeArrowheads="1"/>
            </p:cNvSpPr>
            <p:nvPr/>
          </p:nvSpPr>
          <p:spPr bwMode="auto">
            <a:xfrm rot="19140000">
              <a:off x="5279" y="1647"/>
              <a:ext cx="8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a:t>
              </a:r>
              <a:endParaRPr lang="en-US" sz="3200"/>
            </a:p>
          </p:txBody>
        </p:sp>
        <p:sp>
          <p:nvSpPr>
            <p:cNvPr id="148528" name="Rectangle 48"/>
            <p:cNvSpPr>
              <a:spLocks noChangeArrowheads="1"/>
            </p:cNvSpPr>
            <p:nvPr/>
          </p:nvSpPr>
          <p:spPr bwMode="auto">
            <a:xfrm rot="19140000">
              <a:off x="5339" y="1570"/>
              <a:ext cx="14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m</a:t>
              </a:r>
              <a:endParaRPr lang="en-US" sz="3200"/>
            </a:p>
          </p:txBody>
        </p:sp>
        <p:sp>
          <p:nvSpPr>
            <p:cNvPr id="148529" name="Freeform 49"/>
            <p:cNvSpPr>
              <a:spLocks/>
            </p:cNvSpPr>
            <p:nvPr/>
          </p:nvSpPr>
          <p:spPr bwMode="auto">
            <a:xfrm>
              <a:off x="4832" y="2480"/>
              <a:ext cx="110" cy="169"/>
            </a:xfrm>
            <a:custGeom>
              <a:avLst/>
              <a:gdLst>
                <a:gd name="T0" fmla="*/ 59 w 110"/>
                <a:gd name="T1" fmla="*/ 169 h 169"/>
                <a:gd name="T2" fmla="*/ 17 w 110"/>
                <a:gd name="T3" fmla="*/ 34 h 169"/>
                <a:gd name="T4" fmla="*/ 17 w 110"/>
                <a:gd name="T5" fmla="*/ 26 h 169"/>
                <a:gd name="T6" fmla="*/ 17 w 110"/>
                <a:gd name="T7" fmla="*/ 26 h 169"/>
                <a:gd name="T8" fmla="*/ 17 w 110"/>
                <a:gd name="T9" fmla="*/ 26 h 169"/>
                <a:gd name="T10" fmla="*/ 17 w 110"/>
                <a:gd name="T11" fmla="*/ 17 h 169"/>
                <a:gd name="T12" fmla="*/ 9 w 110"/>
                <a:gd name="T13" fmla="*/ 17 h 169"/>
                <a:gd name="T14" fmla="*/ 9 w 110"/>
                <a:gd name="T15" fmla="*/ 9 h 169"/>
                <a:gd name="T16" fmla="*/ 0 w 110"/>
                <a:gd name="T17" fmla="*/ 9 h 169"/>
                <a:gd name="T18" fmla="*/ 0 w 110"/>
                <a:gd name="T19" fmla="*/ 0 h 169"/>
                <a:gd name="T20" fmla="*/ 42 w 110"/>
                <a:gd name="T21" fmla="*/ 0 h 169"/>
                <a:gd name="T22" fmla="*/ 42 w 110"/>
                <a:gd name="T23" fmla="*/ 9 h 169"/>
                <a:gd name="T24" fmla="*/ 42 w 110"/>
                <a:gd name="T25" fmla="*/ 9 h 169"/>
                <a:gd name="T26" fmla="*/ 34 w 110"/>
                <a:gd name="T27" fmla="*/ 9 h 169"/>
                <a:gd name="T28" fmla="*/ 34 w 110"/>
                <a:gd name="T29" fmla="*/ 9 h 169"/>
                <a:gd name="T30" fmla="*/ 34 w 110"/>
                <a:gd name="T31" fmla="*/ 17 h 169"/>
                <a:gd name="T32" fmla="*/ 34 w 110"/>
                <a:gd name="T33" fmla="*/ 17 h 169"/>
                <a:gd name="T34" fmla="*/ 34 w 110"/>
                <a:gd name="T35" fmla="*/ 17 h 169"/>
                <a:gd name="T36" fmla="*/ 34 w 110"/>
                <a:gd name="T37" fmla="*/ 34 h 169"/>
                <a:gd name="T38" fmla="*/ 42 w 110"/>
                <a:gd name="T39" fmla="*/ 42 h 169"/>
                <a:gd name="T40" fmla="*/ 59 w 110"/>
                <a:gd name="T41" fmla="*/ 127 h 169"/>
                <a:gd name="T42" fmla="*/ 85 w 110"/>
                <a:gd name="T43" fmla="*/ 34 h 169"/>
                <a:gd name="T44" fmla="*/ 85 w 110"/>
                <a:gd name="T45" fmla="*/ 34 h 169"/>
                <a:gd name="T46" fmla="*/ 85 w 110"/>
                <a:gd name="T47" fmla="*/ 26 h 169"/>
                <a:gd name="T48" fmla="*/ 93 w 110"/>
                <a:gd name="T49" fmla="*/ 17 h 169"/>
                <a:gd name="T50" fmla="*/ 93 w 110"/>
                <a:gd name="T51" fmla="*/ 17 h 169"/>
                <a:gd name="T52" fmla="*/ 93 w 110"/>
                <a:gd name="T53" fmla="*/ 9 h 169"/>
                <a:gd name="T54" fmla="*/ 85 w 110"/>
                <a:gd name="T55" fmla="*/ 9 h 169"/>
                <a:gd name="T56" fmla="*/ 85 w 110"/>
                <a:gd name="T57" fmla="*/ 9 h 169"/>
                <a:gd name="T58" fmla="*/ 76 w 110"/>
                <a:gd name="T59" fmla="*/ 9 h 169"/>
                <a:gd name="T60" fmla="*/ 76 w 110"/>
                <a:gd name="T61" fmla="*/ 0 h 169"/>
                <a:gd name="T62" fmla="*/ 110 w 110"/>
                <a:gd name="T63" fmla="*/ 0 h 169"/>
                <a:gd name="T64" fmla="*/ 110 w 110"/>
                <a:gd name="T65" fmla="*/ 9 h 169"/>
                <a:gd name="T66" fmla="*/ 110 w 110"/>
                <a:gd name="T67" fmla="*/ 9 h 169"/>
                <a:gd name="T68" fmla="*/ 102 w 110"/>
                <a:gd name="T69" fmla="*/ 9 h 169"/>
                <a:gd name="T70" fmla="*/ 102 w 110"/>
                <a:gd name="T71" fmla="*/ 17 h 169"/>
                <a:gd name="T72" fmla="*/ 102 w 110"/>
                <a:gd name="T73" fmla="*/ 17 h 169"/>
                <a:gd name="T74" fmla="*/ 102 w 110"/>
                <a:gd name="T75" fmla="*/ 17 h 169"/>
                <a:gd name="T76" fmla="*/ 102 w 110"/>
                <a:gd name="T77" fmla="*/ 26 h 169"/>
                <a:gd name="T78" fmla="*/ 93 w 110"/>
                <a:gd name="T79" fmla="*/ 42 h 169"/>
                <a:gd name="T80" fmla="*/ 85 w 110"/>
                <a:gd name="T81" fmla="*/ 68 h 169"/>
                <a:gd name="T82" fmla="*/ 76 w 110"/>
                <a:gd name="T83" fmla="*/ 101 h 169"/>
                <a:gd name="T84" fmla="*/ 59 w 110"/>
                <a:gd name="T85" fmla="*/ 169 h 169"/>
                <a:gd name="T86" fmla="*/ 59 w 110"/>
                <a:gd name="T8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169">
                  <a:moveTo>
                    <a:pt x="59" y="169"/>
                  </a:moveTo>
                  <a:lnTo>
                    <a:pt x="17" y="34"/>
                  </a:lnTo>
                  <a:lnTo>
                    <a:pt x="17" y="26"/>
                  </a:lnTo>
                  <a:lnTo>
                    <a:pt x="17" y="26"/>
                  </a:lnTo>
                  <a:lnTo>
                    <a:pt x="17" y="26"/>
                  </a:lnTo>
                  <a:lnTo>
                    <a:pt x="17" y="17"/>
                  </a:lnTo>
                  <a:lnTo>
                    <a:pt x="9" y="17"/>
                  </a:lnTo>
                  <a:lnTo>
                    <a:pt x="9" y="9"/>
                  </a:lnTo>
                  <a:lnTo>
                    <a:pt x="0" y="9"/>
                  </a:lnTo>
                  <a:lnTo>
                    <a:pt x="0" y="0"/>
                  </a:lnTo>
                  <a:lnTo>
                    <a:pt x="42" y="0"/>
                  </a:lnTo>
                  <a:lnTo>
                    <a:pt x="42" y="9"/>
                  </a:lnTo>
                  <a:lnTo>
                    <a:pt x="42" y="9"/>
                  </a:lnTo>
                  <a:lnTo>
                    <a:pt x="34" y="9"/>
                  </a:lnTo>
                  <a:lnTo>
                    <a:pt x="34" y="9"/>
                  </a:lnTo>
                  <a:lnTo>
                    <a:pt x="34" y="17"/>
                  </a:lnTo>
                  <a:lnTo>
                    <a:pt x="34" y="17"/>
                  </a:lnTo>
                  <a:lnTo>
                    <a:pt x="34" y="17"/>
                  </a:lnTo>
                  <a:lnTo>
                    <a:pt x="34" y="34"/>
                  </a:lnTo>
                  <a:lnTo>
                    <a:pt x="42" y="42"/>
                  </a:lnTo>
                  <a:lnTo>
                    <a:pt x="59" y="127"/>
                  </a:lnTo>
                  <a:lnTo>
                    <a:pt x="85" y="34"/>
                  </a:lnTo>
                  <a:lnTo>
                    <a:pt x="85" y="34"/>
                  </a:lnTo>
                  <a:lnTo>
                    <a:pt x="85" y="26"/>
                  </a:lnTo>
                  <a:lnTo>
                    <a:pt x="93" y="17"/>
                  </a:lnTo>
                  <a:lnTo>
                    <a:pt x="93" y="17"/>
                  </a:lnTo>
                  <a:lnTo>
                    <a:pt x="93" y="9"/>
                  </a:lnTo>
                  <a:lnTo>
                    <a:pt x="85" y="9"/>
                  </a:lnTo>
                  <a:lnTo>
                    <a:pt x="85" y="9"/>
                  </a:lnTo>
                  <a:lnTo>
                    <a:pt x="76" y="9"/>
                  </a:lnTo>
                  <a:lnTo>
                    <a:pt x="76" y="0"/>
                  </a:lnTo>
                  <a:lnTo>
                    <a:pt x="110" y="0"/>
                  </a:lnTo>
                  <a:lnTo>
                    <a:pt x="110" y="9"/>
                  </a:lnTo>
                  <a:lnTo>
                    <a:pt x="110" y="9"/>
                  </a:lnTo>
                  <a:lnTo>
                    <a:pt x="102" y="9"/>
                  </a:lnTo>
                  <a:lnTo>
                    <a:pt x="102" y="17"/>
                  </a:lnTo>
                  <a:lnTo>
                    <a:pt x="102" y="17"/>
                  </a:lnTo>
                  <a:lnTo>
                    <a:pt x="102" y="17"/>
                  </a:lnTo>
                  <a:lnTo>
                    <a:pt x="102" y="26"/>
                  </a:lnTo>
                  <a:lnTo>
                    <a:pt x="93" y="42"/>
                  </a:lnTo>
                  <a:lnTo>
                    <a:pt x="85" y="68"/>
                  </a:lnTo>
                  <a:lnTo>
                    <a:pt x="76" y="101"/>
                  </a:lnTo>
                  <a:lnTo>
                    <a:pt x="59" y="169"/>
                  </a:lnTo>
                  <a:lnTo>
                    <a:pt x="59" y="1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0" name="Freeform 50"/>
            <p:cNvSpPr>
              <a:spLocks noEditPoints="1"/>
            </p:cNvSpPr>
            <p:nvPr/>
          </p:nvSpPr>
          <p:spPr bwMode="auto">
            <a:xfrm>
              <a:off x="4950" y="2531"/>
              <a:ext cx="68" cy="160"/>
            </a:xfrm>
            <a:custGeom>
              <a:avLst/>
              <a:gdLst>
                <a:gd name="T0" fmla="*/ 59 w 68"/>
                <a:gd name="T1" fmla="*/ 101 h 160"/>
                <a:gd name="T2" fmla="*/ 59 w 68"/>
                <a:gd name="T3" fmla="*/ 101 h 160"/>
                <a:gd name="T4" fmla="*/ 59 w 68"/>
                <a:gd name="T5" fmla="*/ 101 h 160"/>
                <a:gd name="T6" fmla="*/ 68 w 68"/>
                <a:gd name="T7" fmla="*/ 101 h 160"/>
                <a:gd name="T8" fmla="*/ 59 w 68"/>
                <a:gd name="T9" fmla="*/ 110 h 160"/>
                <a:gd name="T10" fmla="*/ 51 w 68"/>
                <a:gd name="T11" fmla="*/ 118 h 160"/>
                <a:gd name="T12" fmla="*/ 43 w 68"/>
                <a:gd name="T13" fmla="*/ 110 h 160"/>
                <a:gd name="T14" fmla="*/ 43 w 68"/>
                <a:gd name="T15" fmla="*/ 101 h 160"/>
                <a:gd name="T16" fmla="*/ 34 w 68"/>
                <a:gd name="T17" fmla="*/ 110 h 160"/>
                <a:gd name="T18" fmla="*/ 26 w 68"/>
                <a:gd name="T19" fmla="*/ 110 h 160"/>
                <a:gd name="T20" fmla="*/ 26 w 68"/>
                <a:gd name="T21" fmla="*/ 118 h 160"/>
                <a:gd name="T22" fmla="*/ 17 w 68"/>
                <a:gd name="T23" fmla="*/ 118 h 160"/>
                <a:gd name="T24" fmla="*/ 9 w 68"/>
                <a:gd name="T25" fmla="*/ 110 h 160"/>
                <a:gd name="T26" fmla="*/ 0 w 68"/>
                <a:gd name="T27" fmla="*/ 101 h 160"/>
                <a:gd name="T28" fmla="*/ 0 w 68"/>
                <a:gd name="T29" fmla="*/ 93 h 160"/>
                <a:gd name="T30" fmla="*/ 9 w 68"/>
                <a:gd name="T31" fmla="*/ 67 h 160"/>
                <a:gd name="T32" fmla="*/ 26 w 68"/>
                <a:gd name="T33" fmla="*/ 50 h 160"/>
                <a:gd name="T34" fmla="*/ 43 w 68"/>
                <a:gd name="T35" fmla="*/ 25 h 160"/>
                <a:gd name="T36" fmla="*/ 34 w 68"/>
                <a:gd name="T37" fmla="*/ 8 h 160"/>
                <a:gd name="T38" fmla="*/ 26 w 68"/>
                <a:gd name="T39" fmla="*/ 8 h 160"/>
                <a:gd name="T40" fmla="*/ 26 w 68"/>
                <a:gd name="T41" fmla="*/ 8 h 160"/>
                <a:gd name="T42" fmla="*/ 17 w 68"/>
                <a:gd name="T43" fmla="*/ 17 h 160"/>
                <a:gd name="T44" fmla="*/ 17 w 68"/>
                <a:gd name="T45" fmla="*/ 25 h 160"/>
                <a:gd name="T46" fmla="*/ 17 w 68"/>
                <a:gd name="T47" fmla="*/ 34 h 160"/>
                <a:gd name="T48" fmla="*/ 17 w 68"/>
                <a:gd name="T49" fmla="*/ 34 h 160"/>
                <a:gd name="T50" fmla="*/ 9 w 68"/>
                <a:gd name="T51" fmla="*/ 34 h 160"/>
                <a:gd name="T52" fmla="*/ 9 w 68"/>
                <a:gd name="T53" fmla="*/ 34 h 160"/>
                <a:gd name="T54" fmla="*/ 9 w 68"/>
                <a:gd name="T55" fmla="*/ 25 h 160"/>
                <a:gd name="T56" fmla="*/ 9 w 68"/>
                <a:gd name="T57" fmla="*/ 8 h 160"/>
                <a:gd name="T58" fmla="*/ 26 w 68"/>
                <a:gd name="T59" fmla="*/ 0 h 160"/>
                <a:gd name="T60" fmla="*/ 43 w 68"/>
                <a:gd name="T61" fmla="*/ 0 h 160"/>
                <a:gd name="T62" fmla="*/ 51 w 68"/>
                <a:gd name="T63" fmla="*/ 25 h 160"/>
                <a:gd name="T64" fmla="*/ 59 w 68"/>
                <a:gd name="T65" fmla="*/ 93 h 160"/>
                <a:gd name="T66" fmla="*/ 26 w 68"/>
                <a:gd name="T67" fmla="*/ 59 h 160"/>
                <a:gd name="T68" fmla="*/ 17 w 68"/>
                <a:gd name="T69" fmla="*/ 84 h 160"/>
                <a:gd name="T70" fmla="*/ 17 w 68"/>
                <a:gd name="T71" fmla="*/ 93 h 160"/>
                <a:gd name="T72" fmla="*/ 26 w 68"/>
                <a:gd name="T73" fmla="*/ 101 h 160"/>
                <a:gd name="T74" fmla="*/ 34 w 68"/>
                <a:gd name="T75" fmla="*/ 101 h 160"/>
                <a:gd name="T76" fmla="*/ 43 w 68"/>
                <a:gd name="T77" fmla="*/ 93 h 160"/>
                <a:gd name="T78" fmla="*/ 26 w 68"/>
                <a:gd name="T79" fmla="*/ 152 h 160"/>
                <a:gd name="T80" fmla="*/ 26 w 68"/>
                <a:gd name="T81" fmla="*/ 143 h 160"/>
                <a:gd name="T82" fmla="*/ 34 w 68"/>
                <a:gd name="T83" fmla="*/ 135 h 160"/>
                <a:gd name="T84" fmla="*/ 43 w 68"/>
                <a:gd name="T85" fmla="*/ 143 h 160"/>
                <a:gd name="T86" fmla="*/ 43 w 68"/>
                <a:gd name="T87" fmla="*/ 152 h 160"/>
                <a:gd name="T88" fmla="*/ 43 w 68"/>
                <a:gd name="T89" fmla="*/ 160 h 160"/>
                <a:gd name="T90" fmla="*/ 34 w 68"/>
                <a:gd name="T91" fmla="*/ 160 h 160"/>
                <a:gd name="T92" fmla="*/ 26 w 68"/>
                <a:gd name="T93" fmla="*/ 160 h 160"/>
                <a:gd name="T94" fmla="*/ 26 w 68"/>
                <a:gd name="T9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60">
                  <a:moveTo>
                    <a:pt x="59" y="93"/>
                  </a:moveTo>
                  <a:lnTo>
                    <a:pt x="59" y="101"/>
                  </a:lnTo>
                  <a:lnTo>
                    <a:pt x="59" y="101"/>
                  </a:lnTo>
                  <a:lnTo>
                    <a:pt x="59" y="101"/>
                  </a:lnTo>
                  <a:lnTo>
                    <a:pt x="59" y="101"/>
                  </a:lnTo>
                  <a:lnTo>
                    <a:pt x="59" y="101"/>
                  </a:lnTo>
                  <a:lnTo>
                    <a:pt x="68" y="93"/>
                  </a:lnTo>
                  <a:lnTo>
                    <a:pt x="68" y="101"/>
                  </a:lnTo>
                  <a:lnTo>
                    <a:pt x="68" y="110"/>
                  </a:lnTo>
                  <a:lnTo>
                    <a:pt x="59" y="110"/>
                  </a:lnTo>
                  <a:lnTo>
                    <a:pt x="59" y="118"/>
                  </a:lnTo>
                  <a:lnTo>
                    <a:pt x="51" y="118"/>
                  </a:lnTo>
                  <a:lnTo>
                    <a:pt x="51" y="118"/>
                  </a:lnTo>
                  <a:lnTo>
                    <a:pt x="43" y="110"/>
                  </a:lnTo>
                  <a:lnTo>
                    <a:pt x="43" y="101"/>
                  </a:lnTo>
                  <a:lnTo>
                    <a:pt x="43" y="101"/>
                  </a:lnTo>
                  <a:lnTo>
                    <a:pt x="34" y="101"/>
                  </a:lnTo>
                  <a:lnTo>
                    <a:pt x="34" y="110"/>
                  </a:lnTo>
                  <a:lnTo>
                    <a:pt x="34" y="110"/>
                  </a:lnTo>
                  <a:lnTo>
                    <a:pt x="26" y="110"/>
                  </a:lnTo>
                  <a:lnTo>
                    <a:pt x="26" y="110"/>
                  </a:lnTo>
                  <a:lnTo>
                    <a:pt x="26" y="118"/>
                  </a:lnTo>
                  <a:lnTo>
                    <a:pt x="26" y="118"/>
                  </a:lnTo>
                  <a:lnTo>
                    <a:pt x="17" y="118"/>
                  </a:lnTo>
                  <a:lnTo>
                    <a:pt x="17" y="118"/>
                  </a:lnTo>
                  <a:lnTo>
                    <a:pt x="9" y="110"/>
                  </a:lnTo>
                  <a:lnTo>
                    <a:pt x="9" y="101"/>
                  </a:lnTo>
                  <a:lnTo>
                    <a:pt x="0" y="101"/>
                  </a:lnTo>
                  <a:lnTo>
                    <a:pt x="0" y="93"/>
                  </a:lnTo>
                  <a:lnTo>
                    <a:pt x="0" y="93"/>
                  </a:lnTo>
                  <a:lnTo>
                    <a:pt x="9" y="76"/>
                  </a:lnTo>
                  <a:lnTo>
                    <a:pt x="9" y="67"/>
                  </a:lnTo>
                  <a:lnTo>
                    <a:pt x="17" y="59"/>
                  </a:lnTo>
                  <a:lnTo>
                    <a:pt x="26" y="50"/>
                  </a:lnTo>
                  <a:lnTo>
                    <a:pt x="43" y="42"/>
                  </a:lnTo>
                  <a:lnTo>
                    <a:pt x="43" y="25"/>
                  </a:lnTo>
                  <a:lnTo>
                    <a:pt x="43" y="17"/>
                  </a:lnTo>
                  <a:lnTo>
                    <a:pt x="34" y="8"/>
                  </a:lnTo>
                  <a:lnTo>
                    <a:pt x="34" y="8"/>
                  </a:lnTo>
                  <a:lnTo>
                    <a:pt x="26" y="8"/>
                  </a:lnTo>
                  <a:lnTo>
                    <a:pt x="26" y="8"/>
                  </a:lnTo>
                  <a:lnTo>
                    <a:pt x="26" y="8"/>
                  </a:lnTo>
                  <a:lnTo>
                    <a:pt x="17" y="17"/>
                  </a:lnTo>
                  <a:lnTo>
                    <a:pt x="17" y="17"/>
                  </a:lnTo>
                  <a:lnTo>
                    <a:pt x="17" y="17"/>
                  </a:lnTo>
                  <a:lnTo>
                    <a:pt x="17" y="25"/>
                  </a:lnTo>
                  <a:lnTo>
                    <a:pt x="17" y="25"/>
                  </a:lnTo>
                  <a:lnTo>
                    <a:pt x="17" y="34"/>
                  </a:lnTo>
                  <a:lnTo>
                    <a:pt x="17" y="34"/>
                  </a:lnTo>
                  <a:lnTo>
                    <a:pt x="17" y="34"/>
                  </a:lnTo>
                  <a:lnTo>
                    <a:pt x="17" y="42"/>
                  </a:lnTo>
                  <a:lnTo>
                    <a:pt x="9" y="34"/>
                  </a:lnTo>
                  <a:lnTo>
                    <a:pt x="9" y="34"/>
                  </a:lnTo>
                  <a:lnTo>
                    <a:pt x="9" y="34"/>
                  </a:lnTo>
                  <a:lnTo>
                    <a:pt x="9" y="25"/>
                  </a:lnTo>
                  <a:lnTo>
                    <a:pt x="9" y="25"/>
                  </a:lnTo>
                  <a:lnTo>
                    <a:pt x="9" y="17"/>
                  </a:lnTo>
                  <a:lnTo>
                    <a:pt x="9" y="8"/>
                  </a:lnTo>
                  <a:lnTo>
                    <a:pt x="17" y="8"/>
                  </a:lnTo>
                  <a:lnTo>
                    <a:pt x="26" y="0"/>
                  </a:lnTo>
                  <a:lnTo>
                    <a:pt x="34" y="0"/>
                  </a:lnTo>
                  <a:lnTo>
                    <a:pt x="43" y="0"/>
                  </a:lnTo>
                  <a:lnTo>
                    <a:pt x="51" y="8"/>
                  </a:lnTo>
                  <a:lnTo>
                    <a:pt x="51" y="25"/>
                  </a:lnTo>
                  <a:lnTo>
                    <a:pt x="59" y="42"/>
                  </a:lnTo>
                  <a:lnTo>
                    <a:pt x="59" y="93"/>
                  </a:lnTo>
                  <a:close/>
                  <a:moveTo>
                    <a:pt x="43" y="50"/>
                  </a:moveTo>
                  <a:lnTo>
                    <a:pt x="26" y="59"/>
                  </a:lnTo>
                  <a:lnTo>
                    <a:pt x="17" y="67"/>
                  </a:lnTo>
                  <a:lnTo>
                    <a:pt x="17" y="84"/>
                  </a:lnTo>
                  <a:lnTo>
                    <a:pt x="17" y="93"/>
                  </a:lnTo>
                  <a:lnTo>
                    <a:pt x="17" y="93"/>
                  </a:lnTo>
                  <a:lnTo>
                    <a:pt x="26" y="101"/>
                  </a:lnTo>
                  <a:lnTo>
                    <a:pt x="26" y="101"/>
                  </a:lnTo>
                  <a:lnTo>
                    <a:pt x="34" y="101"/>
                  </a:lnTo>
                  <a:lnTo>
                    <a:pt x="34" y="101"/>
                  </a:lnTo>
                  <a:lnTo>
                    <a:pt x="43" y="93"/>
                  </a:lnTo>
                  <a:lnTo>
                    <a:pt x="43" y="93"/>
                  </a:lnTo>
                  <a:lnTo>
                    <a:pt x="43" y="50"/>
                  </a:lnTo>
                  <a:close/>
                  <a:moveTo>
                    <a:pt x="26" y="152"/>
                  </a:moveTo>
                  <a:lnTo>
                    <a:pt x="26" y="143"/>
                  </a:lnTo>
                  <a:lnTo>
                    <a:pt x="26" y="143"/>
                  </a:lnTo>
                  <a:lnTo>
                    <a:pt x="34" y="135"/>
                  </a:lnTo>
                  <a:lnTo>
                    <a:pt x="34" y="135"/>
                  </a:lnTo>
                  <a:lnTo>
                    <a:pt x="34" y="135"/>
                  </a:lnTo>
                  <a:lnTo>
                    <a:pt x="43" y="143"/>
                  </a:lnTo>
                  <a:lnTo>
                    <a:pt x="43" y="143"/>
                  </a:lnTo>
                  <a:lnTo>
                    <a:pt x="43" y="152"/>
                  </a:lnTo>
                  <a:lnTo>
                    <a:pt x="43" y="152"/>
                  </a:lnTo>
                  <a:lnTo>
                    <a:pt x="43" y="160"/>
                  </a:lnTo>
                  <a:lnTo>
                    <a:pt x="34" y="160"/>
                  </a:lnTo>
                  <a:lnTo>
                    <a:pt x="34" y="160"/>
                  </a:lnTo>
                  <a:lnTo>
                    <a:pt x="34" y="160"/>
                  </a:lnTo>
                  <a:lnTo>
                    <a:pt x="26" y="160"/>
                  </a:lnTo>
                  <a:lnTo>
                    <a:pt x="26" y="152"/>
                  </a:lnTo>
                  <a:lnTo>
                    <a:pt x="26" y="15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1" name="Freeform 51"/>
            <p:cNvSpPr>
              <a:spLocks/>
            </p:cNvSpPr>
            <p:nvPr/>
          </p:nvSpPr>
          <p:spPr bwMode="auto">
            <a:xfrm>
              <a:off x="5018" y="2531"/>
              <a:ext cx="76" cy="110"/>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50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9 w 76"/>
                <a:gd name="T59" fmla="*/ 101 h 110"/>
                <a:gd name="T60" fmla="*/ 59 w 76"/>
                <a:gd name="T61" fmla="*/ 93 h 110"/>
                <a:gd name="T62" fmla="*/ 59 w 76"/>
                <a:gd name="T63" fmla="*/ 42 h 110"/>
                <a:gd name="T64" fmla="*/ 59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34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50"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9" y="101"/>
                  </a:lnTo>
                  <a:lnTo>
                    <a:pt x="59" y="93"/>
                  </a:lnTo>
                  <a:lnTo>
                    <a:pt x="59" y="42"/>
                  </a:lnTo>
                  <a:lnTo>
                    <a:pt x="59" y="25"/>
                  </a:lnTo>
                  <a:lnTo>
                    <a:pt x="50" y="17"/>
                  </a:lnTo>
                  <a:lnTo>
                    <a:pt x="50" y="17"/>
                  </a:lnTo>
                  <a:lnTo>
                    <a:pt x="42" y="17"/>
                  </a:lnTo>
                  <a:lnTo>
                    <a:pt x="42" y="17"/>
                  </a:lnTo>
                  <a:lnTo>
                    <a:pt x="42" y="17"/>
                  </a:lnTo>
                  <a:lnTo>
                    <a:pt x="34" y="17"/>
                  </a:lnTo>
                  <a:lnTo>
                    <a:pt x="34" y="17"/>
                  </a:lnTo>
                  <a:lnTo>
                    <a:pt x="34"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2" name="Freeform 52"/>
            <p:cNvSpPr>
              <a:spLocks/>
            </p:cNvSpPr>
            <p:nvPr/>
          </p:nvSpPr>
          <p:spPr bwMode="auto">
            <a:xfrm>
              <a:off x="5144" y="2480"/>
              <a:ext cx="110" cy="161"/>
            </a:xfrm>
            <a:custGeom>
              <a:avLst/>
              <a:gdLst>
                <a:gd name="T0" fmla="*/ 59 w 110"/>
                <a:gd name="T1" fmla="*/ 76 h 161"/>
                <a:gd name="T2" fmla="*/ 93 w 110"/>
                <a:gd name="T3" fmla="*/ 152 h 161"/>
                <a:gd name="T4" fmla="*/ 102 w 110"/>
                <a:gd name="T5" fmla="*/ 161 h 161"/>
                <a:gd name="T6" fmla="*/ 110 w 110"/>
                <a:gd name="T7" fmla="*/ 161 h 161"/>
                <a:gd name="T8" fmla="*/ 59 w 110"/>
                <a:gd name="T9" fmla="*/ 161 h 161"/>
                <a:gd name="T10" fmla="*/ 76 w 110"/>
                <a:gd name="T11" fmla="*/ 152 h 161"/>
                <a:gd name="T12" fmla="*/ 76 w 110"/>
                <a:gd name="T13" fmla="*/ 152 h 161"/>
                <a:gd name="T14" fmla="*/ 68 w 110"/>
                <a:gd name="T15" fmla="*/ 144 h 161"/>
                <a:gd name="T16" fmla="*/ 68 w 110"/>
                <a:gd name="T17" fmla="*/ 135 h 161"/>
                <a:gd name="T18" fmla="*/ 68 w 110"/>
                <a:gd name="T19" fmla="*/ 127 h 161"/>
                <a:gd name="T20" fmla="*/ 51 w 110"/>
                <a:gd name="T21" fmla="*/ 93 h 161"/>
                <a:gd name="T22" fmla="*/ 26 w 110"/>
                <a:gd name="T23" fmla="*/ 135 h 161"/>
                <a:gd name="T24" fmla="*/ 26 w 110"/>
                <a:gd name="T25" fmla="*/ 144 h 161"/>
                <a:gd name="T26" fmla="*/ 26 w 110"/>
                <a:gd name="T27" fmla="*/ 144 h 161"/>
                <a:gd name="T28" fmla="*/ 26 w 110"/>
                <a:gd name="T29" fmla="*/ 152 h 161"/>
                <a:gd name="T30" fmla="*/ 26 w 110"/>
                <a:gd name="T31" fmla="*/ 161 h 161"/>
                <a:gd name="T32" fmla="*/ 34 w 110"/>
                <a:gd name="T33" fmla="*/ 161 h 161"/>
                <a:gd name="T34" fmla="*/ 34 w 110"/>
                <a:gd name="T35" fmla="*/ 161 h 161"/>
                <a:gd name="T36" fmla="*/ 0 w 110"/>
                <a:gd name="T37" fmla="*/ 161 h 161"/>
                <a:gd name="T38" fmla="*/ 9 w 110"/>
                <a:gd name="T39" fmla="*/ 152 h 161"/>
                <a:gd name="T40" fmla="*/ 26 w 110"/>
                <a:gd name="T41" fmla="*/ 127 h 161"/>
                <a:gd name="T42" fmla="*/ 26 w 110"/>
                <a:gd name="T43" fmla="*/ 51 h 161"/>
                <a:gd name="T44" fmla="*/ 0 w 110"/>
                <a:gd name="T45" fmla="*/ 9 h 161"/>
                <a:gd name="T46" fmla="*/ 51 w 110"/>
                <a:gd name="T47" fmla="*/ 0 h 161"/>
                <a:gd name="T48" fmla="*/ 43 w 110"/>
                <a:gd name="T49" fmla="*/ 9 h 161"/>
                <a:gd name="T50" fmla="*/ 34 w 110"/>
                <a:gd name="T51" fmla="*/ 9 h 161"/>
                <a:gd name="T52" fmla="*/ 34 w 110"/>
                <a:gd name="T53" fmla="*/ 17 h 161"/>
                <a:gd name="T54" fmla="*/ 43 w 110"/>
                <a:gd name="T55" fmla="*/ 34 h 161"/>
                <a:gd name="T56" fmla="*/ 51 w 110"/>
                <a:gd name="T57" fmla="*/ 51 h 161"/>
                <a:gd name="T58" fmla="*/ 76 w 110"/>
                <a:gd name="T59" fmla="*/ 34 h 161"/>
                <a:gd name="T60" fmla="*/ 76 w 110"/>
                <a:gd name="T61" fmla="*/ 26 h 161"/>
                <a:gd name="T62" fmla="*/ 76 w 110"/>
                <a:gd name="T63" fmla="*/ 17 h 161"/>
                <a:gd name="T64" fmla="*/ 76 w 110"/>
                <a:gd name="T65" fmla="*/ 9 h 161"/>
                <a:gd name="T66" fmla="*/ 68 w 110"/>
                <a:gd name="T67" fmla="*/ 0 h 161"/>
                <a:gd name="T68" fmla="*/ 110 w 110"/>
                <a:gd name="T69" fmla="*/ 9 h 161"/>
                <a:gd name="T70" fmla="*/ 93 w 110"/>
                <a:gd name="T71" fmla="*/ 17 h 161"/>
                <a:gd name="T72" fmla="*/ 85 w 110"/>
                <a:gd name="T73" fmla="*/ 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61">
                  <a:moveTo>
                    <a:pt x="85" y="34"/>
                  </a:moveTo>
                  <a:lnTo>
                    <a:pt x="59" y="76"/>
                  </a:lnTo>
                  <a:lnTo>
                    <a:pt x="93" y="135"/>
                  </a:lnTo>
                  <a:lnTo>
                    <a:pt x="93" y="152"/>
                  </a:lnTo>
                  <a:lnTo>
                    <a:pt x="102" y="152"/>
                  </a:lnTo>
                  <a:lnTo>
                    <a:pt x="102" y="161"/>
                  </a:lnTo>
                  <a:lnTo>
                    <a:pt x="110" y="161"/>
                  </a:lnTo>
                  <a:lnTo>
                    <a:pt x="110" y="161"/>
                  </a:lnTo>
                  <a:lnTo>
                    <a:pt x="59" y="161"/>
                  </a:lnTo>
                  <a:lnTo>
                    <a:pt x="59" y="161"/>
                  </a:lnTo>
                  <a:lnTo>
                    <a:pt x="68" y="161"/>
                  </a:lnTo>
                  <a:lnTo>
                    <a:pt x="76" y="152"/>
                  </a:lnTo>
                  <a:lnTo>
                    <a:pt x="76" y="152"/>
                  </a:lnTo>
                  <a:lnTo>
                    <a:pt x="76" y="152"/>
                  </a:lnTo>
                  <a:lnTo>
                    <a:pt x="76" y="144"/>
                  </a:lnTo>
                  <a:lnTo>
                    <a:pt x="68" y="144"/>
                  </a:lnTo>
                  <a:lnTo>
                    <a:pt x="68" y="144"/>
                  </a:lnTo>
                  <a:lnTo>
                    <a:pt x="68" y="135"/>
                  </a:lnTo>
                  <a:lnTo>
                    <a:pt x="68" y="135"/>
                  </a:lnTo>
                  <a:lnTo>
                    <a:pt x="68" y="127"/>
                  </a:lnTo>
                  <a:lnTo>
                    <a:pt x="68" y="127"/>
                  </a:lnTo>
                  <a:lnTo>
                    <a:pt x="51" y="93"/>
                  </a:lnTo>
                  <a:lnTo>
                    <a:pt x="34" y="127"/>
                  </a:lnTo>
                  <a:lnTo>
                    <a:pt x="26" y="135"/>
                  </a:lnTo>
                  <a:lnTo>
                    <a:pt x="26" y="135"/>
                  </a:lnTo>
                  <a:lnTo>
                    <a:pt x="26" y="144"/>
                  </a:lnTo>
                  <a:lnTo>
                    <a:pt x="26" y="144"/>
                  </a:lnTo>
                  <a:lnTo>
                    <a:pt x="26" y="144"/>
                  </a:lnTo>
                  <a:lnTo>
                    <a:pt x="26" y="152"/>
                  </a:lnTo>
                  <a:lnTo>
                    <a:pt x="26" y="152"/>
                  </a:lnTo>
                  <a:lnTo>
                    <a:pt x="26" y="161"/>
                  </a:lnTo>
                  <a:lnTo>
                    <a:pt x="26" y="161"/>
                  </a:lnTo>
                  <a:lnTo>
                    <a:pt x="26" y="161"/>
                  </a:lnTo>
                  <a:lnTo>
                    <a:pt x="34" y="161"/>
                  </a:lnTo>
                  <a:lnTo>
                    <a:pt x="34" y="161"/>
                  </a:lnTo>
                  <a:lnTo>
                    <a:pt x="34" y="161"/>
                  </a:lnTo>
                  <a:lnTo>
                    <a:pt x="0" y="161"/>
                  </a:lnTo>
                  <a:lnTo>
                    <a:pt x="0" y="161"/>
                  </a:lnTo>
                  <a:lnTo>
                    <a:pt x="0" y="161"/>
                  </a:lnTo>
                  <a:lnTo>
                    <a:pt x="9" y="152"/>
                  </a:lnTo>
                  <a:lnTo>
                    <a:pt x="9" y="144"/>
                  </a:lnTo>
                  <a:lnTo>
                    <a:pt x="26" y="127"/>
                  </a:lnTo>
                  <a:lnTo>
                    <a:pt x="43" y="85"/>
                  </a:lnTo>
                  <a:lnTo>
                    <a:pt x="26" y="51"/>
                  </a:lnTo>
                  <a:lnTo>
                    <a:pt x="9" y="17"/>
                  </a:lnTo>
                  <a:lnTo>
                    <a:pt x="0" y="9"/>
                  </a:lnTo>
                  <a:lnTo>
                    <a:pt x="0" y="0"/>
                  </a:lnTo>
                  <a:lnTo>
                    <a:pt x="51" y="0"/>
                  </a:lnTo>
                  <a:lnTo>
                    <a:pt x="51" y="9"/>
                  </a:lnTo>
                  <a:lnTo>
                    <a:pt x="43" y="9"/>
                  </a:lnTo>
                  <a:lnTo>
                    <a:pt x="34" y="9"/>
                  </a:lnTo>
                  <a:lnTo>
                    <a:pt x="34" y="9"/>
                  </a:lnTo>
                  <a:lnTo>
                    <a:pt x="34" y="17"/>
                  </a:lnTo>
                  <a:lnTo>
                    <a:pt x="34" y="17"/>
                  </a:lnTo>
                  <a:lnTo>
                    <a:pt x="43" y="26"/>
                  </a:lnTo>
                  <a:lnTo>
                    <a:pt x="43" y="34"/>
                  </a:lnTo>
                  <a:lnTo>
                    <a:pt x="43" y="42"/>
                  </a:lnTo>
                  <a:lnTo>
                    <a:pt x="51" y="51"/>
                  </a:lnTo>
                  <a:lnTo>
                    <a:pt x="59" y="68"/>
                  </a:lnTo>
                  <a:lnTo>
                    <a:pt x="76" y="34"/>
                  </a:lnTo>
                  <a:lnTo>
                    <a:pt x="76" y="26"/>
                  </a:lnTo>
                  <a:lnTo>
                    <a:pt x="76" y="26"/>
                  </a:lnTo>
                  <a:lnTo>
                    <a:pt x="76" y="17"/>
                  </a:lnTo>
                  <a:lnTo>
                    <a:pt x="76" y="17"/>
                  </a:lnTo>
                  <a:lnTo>
                    <a:pt x="76" y="9"/>
                  </a:lnTo>
                  <a:lnTo>
                    <a:pt x="76" y="9"/>
                  </a:lnTo>
                  <a:lnTo>
                    <a:pt x="68" y="9"/>
                  </a:lnTo>
                  <a:lnTo>
                    <a:pt x="68" y="0"/>
                  </a:lnTo>
                  <a:lnTo>
                    <a:pt x="110" y="0"/>
                  </a:lnTo>
                  <a:lnTo>
                    <a:pt x="110" y="9"/>
                  </a:lnTo>
                  <a:lnTo>
                    <a:pt x="102" y="9"/>
                  </a:lnTo>
                  <a:lnTo>
                    <a:pt x="93" y="17"/>
                  </a:lnTo>
                  <a:lnTo>
                    <a:pt x="93" y="17"/>
                  </a:lnTo>
                  <a:lnTo>
                    <a:pt x="85" y="26"/>
                  </a:lnTo>
                  <a:lnTo>
                    <a:pt x="8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3" name="Freeform 53"/>
            <p:cNvSpPr>
              <a:spLocks/>
            </p:cNvSpPr>
            <p:nvPr/>
          </p:nvSpPr>
          <p:spPr bwMode="auto">
            <a:xfrm>
              <a:off x="5254" y="2531"/>
              <a:ext cx="76" cy="118"/>
            </a:xfrm>
            <a:custGeom>
              <a:avLst/>
              <a:gdLst>
                <a:gd name="T0" fmla="*/ 67 w 76"/>
                <a:gd name="T1" fmla="*/ 0 h 118"/>
                <a:gd name="T2" fmla="*/ 67 w 76"/>
                <a:gd name="T3" fmla="*/ 84 h 118"/>
                <a:gd name="T4" fmla="*/ 67 w 76"/>
                <a:gd name="T5" fmla="*/ 93 h 118"/>
                <a:gd name="T6" fmla="*/ 67 w 76"/>
                <a:gd name="T7" fmla="*/ 101 h 118"/>
                <a:gd name="T8" fmla="*/ 67 w 76"/>
                <a:gd name="T9" fmla="*/ 101 h 118"/>
                <a:gd name="T10" fmla="*/ 76 w 76"/>
                <a:gd name="T11" fmla="*/ 101 h 118"/>
                <a:gd name="T12" fmla="*/ 76 w 76"/>
                <a:gd name="T13" fmla="*/ 101 h 118"/>
                <a:gd name="T14" fmla="*/ 51 w 76"/>
                <a:gd name="T15" fmla="*/ 118 h 118"/>
                <a:gd name="T16" fmla="*/ 51 w 76"/>
                <a:gd name="T17" fmla="*/ 93 h 118"/>
                <a:gd name="T18" fmla="*/ 51 w 76"/>
                <a:gd name="T19" fmla="*/ 101 h 118"/>
                <a:gd name="T20" fmla="*/ 51 w 76"/>
                <a:gd name="T21" fmla="*/ 110 h 118"/>
                <a:gd name="T22" fmla="*/ 42 w 76"/>
                <a:gd name="T23" fmla="*/ 110 h 118"/>
                <a:gd name="T24" fmla="*/ 34 w 76"/>
                <a:gd name="T25" fmla="*/ 118 h 118"/>
                <a:gd name="T26" fmla="*/ 34 w 76"/>
                <a:gd name="T27" fmla="*/ 118 h 118"/>
                <a:gd name="T28" fmla="*/ 25 w 76"/>
                <a:gd name="T29" fmla="*/ 110 h 118"/>
                <a:gd name="T30" fmla="*/ 17 w 76"/>
                <a:gd name="T31" fmla="*/ 110 h 118"/>
                <a:gd name="T32" fmla="*/ 8 w 76"/>
                <a:gd name="T33" fmla="*/ 93 h 118"/>
                <a:gd name="T34" fmla="*/ 8 w 76"/>
                <a:gd name="T35" fmla="*/ 84 h 118"/>
                <a:gd name="T36" fmla="*/ 8 w 76"/>
                <a:gd name="T37" fmla="*/ 25 h 118"/>
                <a:gd name="T38" fmla="*/ 8 w 76"/>
                <a:gd name="T39" fmla="*/ 17 h 118"/>
                <a:gd name="T40" fmla="*/ 8 w 76"/>
                <a:gd name="T41" fmla="*/ 8 h 118"/>
                <a:gd name="T42" fmla="*/ 8 w 76"/>
                <a:gd name="T43" fmla="*/ 8 h 118"/>
                <a:gd name="T44" fmla="*/ 0 w 76"/>
                <a:gd name="T45" fmla="*/ 8 h 118"/>
                <a:gd name="T46" fmla="*/ 0 w 76"/>
                <a:gd name="T47" fmla="*/ 0 h 118"/>
                <a:gd name="T48" fmla="*/ 25 w 76"/>
                <a:gd name="T49" fmla="*/ 0 h 118"/>
                <a:gd name="T50" fmla="*/ 25 w 76"/>
                <a:gd name="T51" fmla="*/ 76 h 118"/>
                <a:gd name="T52" fmla="*/ 25 w 76"/>
                <a:gd name="T53" fmla="*/ 93 h 118"/>
                <a:gd name="T54" fmla="*/ 25 w 76"/>
                <a:gd name="T55" fmla="*/ 93 h 118"/>
                <a:gd name="T56" fmla="*/ 34 w 76"/>
                <a:gd name="T57" fmla="*/ 101 h 118"/>
                <a:gd name="T58" fmla="*/ 34 w 76"/>
                <a:gd name="T59" fmla="*/ 101 h 118"/>
                <a:gd name="T60" fmla="*/ 42 w 76"/>
                <a:gd name="T61" fmla="*/ 101 h 118"/>
                <a:gd name="T62" fmla="*/ 42 w 76"/>
                <a:gd name="T63" fmla="*/ 101 h 118"/>
                <a:gd name="T64" fmla="*/ 51 w 76"/>
                <a:gd name="T65" fmla="*/ 93 h 118"/>
                <a:gd name="T66" fmla="*/ 51 w 76"/>
                <a:gd name="T67" fmla="*/ 93 h 118"/>
                <a:gd name="T68" fmla="*/ 51 w 76"/>
                <a:gd name="T69" fmla="*/ 93 h 118"/>
                <a:gd name="T70" fmla="*/ 51 w 76"/>
                <a:gd name="T71" fmla="*/ 93 h 118"/>
                <a:gd name="T72" fmla="*/ 51 w 76"/>
                <a:gd name="T73" fmla="*/ 93 h 118"/>
                <a:gd name="T74" fmla="*/ 51 w 76"/>
                <a:gd name="T75" fmla="*/ 93 h 118"/>
                <a:gd name="T76" fmla="*/ 51 w 76"/>
                <a:gd name="T77" fmla="*/ 84 h 118"/>
                <a:gd name="T78" fmla="*/ 51 w 76"/>
                <a:gd name="T79" fmla="*/ 84 h 118"/>
                <a:gd name="T80" fmla="*/ 51 w 76"/>
                <a:gd name="T81" fmla="*/ 84 h 118"/>
                <a:gd name="T82" fmla="*/ 51 w 76"/>
                <a:gd name="T83" fmla="*/ 76 h 118"/>
                <a:gd name="T84" fmla="*/ 51 w 76"/>
                <a:gd name="T85" fmla="*/ 25 h 118"/>
                <a:gd name="T86" fmla="*/ 51 w 76"/>
                <a:gd name="T87" fmla="*/ 17 h 118"/>
                <a:gd name="T88" fmla="*/ 51 w 76"/>
                <a:gd name="T89" fmla="*/ 8 h 118"/>
                <a:gd name="T90" fmla="*/ 51 w 76"/>
                <a:gd name="T91" fmla="*/ 8 h 118"/>
                <a:gd name="T92" fmla="*/ 42 w 76"/>
                <a:gd name="T93" fmla="*/ 8 h 118"/>
                <a:gd name="T94" fmla="*/ 42 w 76"/>
                <a:gd name="T95" fmla="*/ 0 h 118"/>
                <a:gd name="T96" fmla="*/ 67 w 76"/>
                <a:gd name="T9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18">
                  <a:moveTo>
                    <a:pt x="67" y="0"/>
                  </a:moveTo>
                  <a:lnTo>
                    <a:pt x="67" y="84"/>
                  </a:lnTo>
                  <a:lnTo>
                    <a:pt x="67" y="93"/>
                  </a:lnTo>
                  <a:lnTo>
                    <a:pt x="67" y="101"/>
                  </a:lnTo>
                  <a:lnTo>
                    <a:pt x="67" y="101"/>
                  </a:lnTo>
                  <a:lnTo>
                    <a:pt x="76" y="101"/>
                  </a:lnTo>
                  <a:lnTo>
                    <a:pt x="76" y="101"/>
                  </a:lnTo>
                  <a:lnTo>
                    <a:pt x="51" y="118"/>
                  </a:lnTo>
                  <a:lnTo>
                    <a:pt x="51" y="93"/>
                  </a:lnTo>
                  <a:lnTo>
                    <a:pt x="51" y="101"/>
                  </a:lnTo>
                  <a:lnTo>
                    <a:pt x="51" y="110"/>
                  </a:lnTo>
                  <a:lnTo>
                    <a:pt x="42" y="110"/>
                  </a:lnTo>
                  <a:lnTo>
                    <a:pt x="34" y="118"/>
                  </a:lnTo>
                  <a:lnTo>
                    <a:pt x="34" y="118"/>
                  </a:lnTo>
                  <a:lnTo>
                    <a:pt x="25" y="110"/>
                  </a:lnTo>
                  <a:lnTo>
                    <a:pt x="17" y="110"/>
                  </a:lnTo>
                  <a:lnTo>
                    <a:pt x="8" y="93"/>
                  </a:lnTo>
                  <a:lnTo>
                    <a:pt x="8" y="84"/>
                  </a:lnTo>
                  <a:lnTo>
                    <a:pt x="8" y="25"/>
                  </a:lnTo>
                  <a:lnTo>
                    <a:pt x="8" y="17"/>
                  </a:lnTo>
                  <a:lnTo>
                    <a:pt x="8" y="8"/>
                  </a:lnTo>
                  <a:lnTo>
                    <a:pt x="8" y="8"/>
                  </a:lnTo>
                  <a:lnTo>
                    <a:pt x="0" y="8"/>
                  </a:lnTo>
                  <a:lnTo>
                    <a:pt x="0" y="0"/>
                  </a:lnTo>
                  <a:lnTo>
                    <a:pt x="25" y="0"/>
                  </a:lnTo>
                  <a:lnTo>
                    <a:pt x="25" y="76"/>
                  </a:lnTo>
                  <a:lnTo>
                    <a:pt x="25" y="93"/>
                  </a:lnTo>
                  <a:lnTo>
                    <a:pt x="25" y="93"/>
                  </a:lnTo>
                  <a:lnTo>
                    <a:pt x="34" y="101"/>
                  </a:lnTo>
                  <a:lnTo>
                    <a:pt x="34" y="101"/>
                  </a:lnTo>
                  <a:lnTo>
                    <a:pt x="42" y="101"/>
                  </a:lnTo>
                  <a:lnTo>
                    <a:pt x="42" y="101"/>
                  </a:lnTo>
                  <a:lnTo>
                    <a:pt x="51" y="93"/>
                  </a:lnTo>
                  <a:lnTo>
                    <a:pt x="51" y="93"/>
                  </a:lnTo>
                  <a:lnTo>
                    <a:pt x="51" y="93"/>
                  </a:lnTo>
                  <a:lnTo>
                    <a:pt x="51" y="93"/>
                  </a:lnTo>
                  <a:lnTo>
                    <a:pt x="51" y="93"/>
                  </a:lnTo>
                  <a:lnTo>
                    <a:pt x="51" y="93"/>
                  </a:lnTo>
                  <a:lnTo>
                    <a:pt x="51" y="84"/>
                  </a:lnTo>
                  <a:lnTo>
                    <a:pt x="51" y="84"/>
                  </a:lnTo>
                  <a:lnTo>
                    <a:pt x="51" y="84"/>
                  </a:lnTo>
                  <a:lnTo>
                    <a:pt x="51" y="76"/>
                  </a:lnTo>
                  <a:lnTo>
                    <a:pt x="51" y="25"/>
                  </a:lnTo>
                  <a:lnTo>
                    <a:pt x="51" y="17"/>
                  </a:lnTo>
                  <a:lnTo>
                    <a:pt x="51" y="8"/>
                  </a:lnTo>
                  <a:lnTo>
                    <a:pt x="51" y="8"/>
                  </a:lnTo>
                  <a:lnTo>
                    <a:pt x="42" y="8"/>
                  </a:lnTo>
                  <a:lnTo>
                    <a:pt x="42" y="0"/>
                  </a:lnTo>
                  <a:lnTo>
                    <a:pt x="6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4" name="Freeform 54"/>
            <p:cNvSpPr>
              <a:spLocks noEditPoints="1"/>
            </p:cNvSpPr>
            <p:nvPr/>
          </p:nvSpPr>
          <p:spPr bwMode="auto">
            <a:xfrm>
              <a:off x="5338" y="2497"/>
              <a:ext cx="68" cy="152"/>
            </a:xfrm>
            <a:custGeom>
              <a:avLst/>
              <a:gdLst>
                <a:gd name="T0" fmla="*/ 59 w 68"/>
                <a:gd name="T1" fmla="*/ 135 h 152"/>
                <a:gd name="T2" fmla="*/ 59 w 68"/>
                <a:gd name="T3" fmla="*/ 135 h 152"/>
                <a:gd name="T4" fmla="*/ 59 w 68"/>
                <a:gd name="T5" fmla="*/ 135 h 152"/>
                <a:gd name="T6" fmla="*/ 68 w 68"/>
                <a:gd name="T7" fmla="*/ 135 h 152"/>
                <a:gd name="T8" fmla="*/ 59 w 68"/>
                <a:gd name="T9" fmla="*/ 144 h 152"/>
                <a:gd name="T10" fmla="*/ 51 w 68"/>
                <a:gd name="T11" fmla="*/ 152 h 152"/>
                <a:gd name="T12" fmla="*/ 42 w 68"/>
                <a:gd name="T13" fmla="*/ 144 h 152"/>
                <a:gd name="T14" fmla="*/ 42 w 68"/>
                <a:gd name="T15" fmla="*/ 135 h 152"/>
                <a:gd name="T16" fmla="*/ 34 w 68"/>
                <a:gd name="T17" fmla="*/ 144 h 152"/>
                <a:gd name="T18" fmla="*/ 26 w 68"/>
                <a:gd name="T19" fmla="*/ 144 h 152"/>
                <a:gd name="T20" fmla="*/ 26 w 68"/>
                <a:gd name="T21" fmla="*/ 152 h 152"/>
                <a:gd name="T22" fmla="*/ 17 w 68"/>
                <a:gd name="T23" fmla="*/ 152 h 152"/>
                <a:gd name="T24" fmla="*/ 9 w 68"/>
                <a:gd name="T25" fmla="*/ 144 h 152"/>
                <a:gd name="T26" fmla="*/ 0 w 68"/>
                <a:gd name="T27" fmla="*/ 135 h 152"/>
                <a:gd name="T28" fmla="*/ 0 w 68"/>
                <a:gd name="T29" fmla="*/ 127 h 152"/>
                <a:gd name="T30" fmla="*/ 9 w 68"/>
                <a:gd name="T31" fmla="*/ 101 h 152"/>
                <a:gd name="T32" fmla="*/ 26 w 68"/>
                <a:gd name="T33" fmla="*/ 84 h 152"/>
                <a:gd name="T34" fmla="*/ 42 w 68"/>
                <a:gd name="T35" fmla="*/ 59 h 152"/>
                <a:gd name="T36" fmla="*/ 34 w 68"/>
                <a:gd name="T37" fmla="*/ 42 h 152"/>
                <a:gd name="T38" fmla="*/ 26 w 68"/>
                <a:gd name="T39" fmla="*/ 42 h 152"/>
                <a:gd name="T40" fmla="*/ 17 w 68"/>
                <a:gd name="T41" fmla="*/ 42 h 152"/>
                <a:gd name="T42" fmla="*/ 17 w 68"/>
                <a:gd name="T43" fmla="*/ 51 h 152"/>
                <a:gd name="T44" fmla="*/ 17 w 68"/>
                <a:gd name="T45" fmla="*/ 59 h 152"/>
                <a:gd name="T46" fmla="*/ 17 w 68"/>
                <a:gd name="T47" fmla="*/ 68 h 152"/>
                <a:gd name="T48" fmla="*/ 17 w 68"/>
                <a:gd name="T49" fmla="*/ 68 h 152"/>
                <a:gd name="T50" fmla="*/ 9 w 68"/>
                <a:gd name="T51" fmla="*/ 68 h 152"/>
                <a:gd name="T52" fmla="*/ 9 w 68"/>
                <a:gd name="T53" fmla="*/ 68 h 152"/>
                <a:gd name="T54" fmla="*/ 9 w 68"/>
                <a:gd name="T55" fmla="*/ 59 h 152"/>
                <a:gd name="T56" fmla="*/ 9 w 68"/>
                <a:gd name="T57" fmla="*/ 42 h 152"/>
                <a:gd name="T58" fmla="*/ 26 w 68"/>
                <a:gd name="T59" fmla="*/ 34 h 152"/>
                <a:gd name="T60" fmla="*/ 42 w 68"/>
                <a:gd name="T61" fmla="*/ 34 h 152"/>
                <a:gd name="T62" fmla="*/ 51 w 68"/>
                <a:gd name="T63" fmla="*/ 59 h 152"/>
                <a:gd name="T64" fmla="*/ 51 w 68"/>
                <a:gd name="T65" fmla="*/ 127 h 152"/>
                <a:gd name="T66" fmla="*/ 26 w 68"/>
                <a:gd name="T67" fmla="*/ 93 h 152"/>
                <a:gd name="T68" fmla="*/ 17 w 68"/>
                <a:gd name="T69" fmla="*/ 118 h 152"/>
                <a:gd name="T70" fmla="*/ 17 w 68"/>
                <a:gd name="T71" fmla="*/ 127 h 152"/>
                <a:gd name="T72" fmla="*/ 26 w 68"/>
                <a:gd name="T73" fmla="*/ 135 h 152"/>
                <a:gd name="T74" fmla="*/ 34 w 68"/>
                <a:gd name="T75" fmla="*/ 135 h 152"/>
                <a:gd name="T76" fmla="*/ 42 w 68"/>
                <a:gd name="T77" fmla="*/ 127 h 152"/>
                <a:gd name="T78" fmla="*/ 17 w 68"/>
                <a:gd name="T79" fmla="*/ 34 h 152"/>
                <a:gd name="T80" fmla="*/ 26 w 68"/>
                <a:gd name="T81" fmla="*/ 0 h 152"/>
                <a:gd name="T82" fmla="*/ 51 w 68"/>
                <a:gd name="T83" fmla="*/ 34 h 152"/>
                <a:gd name="T84" fmla="*/ 34 w 68"/>
                <a:gd name="T85"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52">
                  <a:moveTo>
                    <a:pt x="51" y="127"/>
                  </a:moveTo>
                  <a:lnTo>
                    <a:pt x="59" y="135"/>
                  </a:lnTo>
                  <a:lnTo>
                    <a:pt x="59" y="135"/>
                  </a:lnTo>
                  <a:lnTo>
                    <a:pt x="59" y="135"/>
                  </a:lnTo>
                  <a:lnTo>
                    <a:pt x="59" y="135"/>
                  </a:lnTo>
                  <a:lnTo>
                    <a:pt x="59" y="135"/>
                  </a:lnTo>
                  <a:lnTo>
                    <a:pt x="68" y="127"/>
                  </a:lnTo>
                  <a:lnTo>
                    <a:pt x="68" y="135"/>
                  </a:lnTo>
                  <a:lnTo>
                    <a:pt x="68" y="144"/>
                  </a:lnTo>
                  <a:lnTo>
                    <a:pt x="59" y="144"/>
                  </a:lnTo>
                  <a:lnTo>
                    <a:pt x="59" y="152"/>
                  </a:lnTo>
                  <a:lnTo>
                    <a:pt x="51" y="152"/>
                  </a:lnTo>
                  <a:lnTo>
                    <a:pt x="51" y="152"/>
                  </a:lnTo>
                  <a:lnTo>
                    <a:pt x="42" y="144"/>
                  </a:lnTo>
                  <a:lnTo>
                    <a:pt x="42" y="135"/>
                  </a:lnTo>
                  <a:lnTo>
                    <a:pt x="42" y="135"/>
                  </a:lnTo>
                  <a:lnTo>
                    <a:pt x="34" y="135"/>
                  </a:lnTo>
                  <a:lnTo>
                    <a:pt x="34" y="144"/>
                  </a:lnTo>
                  <a:lnTo>
                    <a:pt x="26" y="144"/>
                  </a:lnTo>
                  <a:lnTo>
                    <a:pt x="26" y="144"/>
                  </a:lnTo>
                  <a:lnTo>
                    <a:pt x="26" y="144"/>
                  </a:lnTo>
                  <a:lnTo>
                    <a:pt x="26" y="152"/>
                  </a:lnTo>
                  <a:lnTo>
                    <a:pt x="17" y="152"/>
                  </a:lnTo>
                  <a:lnTo>
                    <a:pt x="17" y="152"/>
                  </a:lnTo>
                  <a:lnTo>
                    <a:pt x="9" y="152"/>
                  </a:lnTo>
                  <a:lnTo>
                    <a:pt x="9" y="144"/>
                  </a:lnTo>
                  <a:lnTo>
                    <a:pt x="9" y="135"/>
                  </a:lnTo>
                  <a:lnTo>
                    <a:pt x="0" y="135"/>
                  </a:lnTo>
                  <a:lnTo>
                    <a:pt x="0" y="127"/>
                  </a:lnTo>
                  <a:lnTo>
                    <a:pt x="0" y="127"/>
                  </a:lnTo>
                  <a:lnTo>
                    <a:pt x="0" y="110"/>
                  </a:lnTo>
                  <a:lnTo>
                    <a:pt x="9" y="101"/>
                  </a:lnTo>
                  <a:lnTo>
                    <a:pt x="17" y="93"/>
                  </a:lnTo>
                  <a:lnTo>
                    <a:pt x="26" y="84"/>
                  </a:lnTo>
                  <a:lnTo>
                    <a:pt x="42" y="76"/>
                  </a:lnTo>
                  <a:lnTo>
                    <a:pt x="42" y="59"/>
                  </a:lnTo>
                  <a:lnTo>
                    <a:pt x="42" y="51"/>
                  </a:lnTo>
                  <a:lnTo>
                    <a:pt x="34" y="42"/>
                  </a:lnTo>
                  <a:lnTo>
                    <a:pt x="26" y="42"/>
                  </a:lnTo>
                  <a:lnTo>
                    <a:pt x="26" y="42"/>
                  </a:lnTo>
                  <a:lnTo>
                    <a:pt x="26" y="42"/>
                  </a:lnTo>
                  <a:lnTo>
                    <a:pt x="17" y="42"/>
                  </a:lnTo>
                  <a:lnTo>
                    <a:pt x="17" y="51"/>
                  </a:lnTo>
                  <a:lnTo>
                    <a:pt x="17" y="51"/>
                  </a:lnTo>
                  <a:lnTo>
                    <a:pt x="17" y="51"/>
                  </a:lnTo>
                  <a:lnTo>
                    <a:pt x="17" y="59"/>
                  </a:lnTo>
                  <a:lnTo>
                    <a:pt x="17" y="59"/>
                  </a:lnTo>
                  <a:lnTo>
                    <a:pt x="17" y="68"/>
                  </a:lnTo>
                  <a:lnTo>
                    <a:pt x="17" y="68"/>
                  </a:lnTo>
                  <a:lnTo>
                    <a:pt x="17" y="68"/>
                  </a:lnTo>
                  <a:lnTo>
                    <a:pt x="9" y="76"/>
                  </a:lnTo>
                  <a:lnTo>
                    <a:pt x="9" y="68"/>
                  </a:lnTo>
                  <a:lnTo>
                    <a:pt x="9" y="68"/>
                  </a:lnTo>
                  <a:lnTo>
                    <a:pt x="9" y="68"/>
                  </a:lnTo>
                  <a:lnTo>
                    <a:pt x="9" y="59"/>
                  </a:lnTo>
                  <a:lnTo>
                    <a:pt x="9" y="59"/>
                  </a:lnTo>
                  <a:lnTo>
                    <a:pt x="9" y="51"/>
                  </a:lnTo>
                  <a:lnTo>
                    <a:pt x="9" y="42"/>
                  </a:lnTo>
                  <a:lnTo>
                    <a:pt x="17" y="42"/>
                  </a:lnTo>
                  <a:lnTo>
                    <a:pt x="26" y="34"/>
                  </a:lnTo>
                  <a:lnTo>
                    <a:pt x="34" y="34"/>
                  </a:lnTo>
                  <a:lnTo>
                    <a:pt x="42" y="34"/>
                  </a:lnTo>
                  <a:lnTo>
                    <a:pt x="51" y="42"/>
                  </a:lnTo>
                  <a:lnTo>
                    <a:pt x="51" y="59"/>
                  </a:lnTo>
                  <a:lnTo>
                    <a:pt x="51" y="76"/>
                  </a:lnTo>
                  <a:lnTo>
                    <a:pt x="51" y="127"/>
                  </a:lnTo>
                  <a:close/>
                  <a:moveTo>
                    <a:pt x="42" y="84"/>
                  </a:moveTo>
                  <a:lnTo>
                    <a:pt x="26" y="93"/>
                  </a:lnTo>
                  <a:lnTo>
                    <a:pt x="17" y="101"/>
                  </a:lnTo>
                  <a:lnTo>
                    <a:pt x="17" y="118"/>
                  </a:lnTo>
                  <a:lnTo>
                    <a:pt x="17" y="127"/>
                  </a:lnTo>
                  <a:lnTo>
                    <a:pt x="17" y="127"/>
                  </a:lnTo>
                  <a:lnTo>
                    <a:pt x="26" y="135"/>
                  </a:lnTo>
                  <a:lnTo>
                    <a:pt x="26" y="135"/>
                  </a:lnTo>
                  <a:lnTo>
                    <a:pt x="34" y="135"/>
                  </a:lnTo>
                  <a:lnTo>
                    <a:pt x="34" y="135"/>
                  </a:lnTo>
                  <a:lnTo>
                    <a:pt x="42" y="127"/>
                  </a:lnTo>
                  <a:lnTo>
                    <a:pt x="42" y="127"/>
                  </a:lnTo>
                  <a:lnTo>
                    <a:pt x="42" y="84"/>
                  </a:lnTo>
                  <a:close/>
                  <a:moveTo>
                    <a:pt x="17" y="34"/>
                  </a:moveTo>
                  <a:lnTo>
                    <a:pt x="9" y="34"/>
                  </a:lnTo>
                  <a:lnTo>
                    <a:pt x="26" y="0"/>
                  </a:lnTo>
                  <a:lnTo>
                    <a:pt x="34" y="0"/>
                  </a:lnTo>
                  <a:lnTo>
                    <a:pt x="51" y="34"/>
                  </a:lnTo>
                  <a:lnTo>
                    <a:pt x="42" y="34"/>
                  </a:lnTo>
                  <a:lnTo>
                    <a:pt x="34" y="9"/>
                  </a:lnTo>
                  <a:lnTo>
                    <a:pt x="1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5" name="Freeform 55"/>
            <p:cNvSpPr>
              <a:spLocks/>
            </p:cNvSpPr>
            <p:nvPr/>
          </p:nvSpPr>
          <p:spPr bwMode="auto">
            <a:xfrm>
              <a:off x="5406" y="2531"/>
              <a:ext cx="76" cy="110"/>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42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0 w 76"/>
                <a:gd name="T59" fmla="*/ 101 h 110"/>
                <a:gd name="T60" fmla="*/ 50 w 76"/>
                <a:gd name="T61" fmla="*/ 93 h 110"/>
                <a:gd name="T62" fmla="*/ 50 w 76"/>
                <a:gd name="T63" fmla="*/ 42 h 110"/>
                <a:gd name="T64" fmla="*/ 50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25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42"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0" y="101"/>
                  </a:lnTo>
                  <a:lnTo>
                    <a:pt x="50" y="93"/>
                  </a:lnTo>
                  <a:lnTo>
                    <a:pt x="50" y="42"/>
                  </a:lnTo>
                  <a:lnTo>
                    <a:pt x="50" y="25"/>
                  </a:lnTo>
                  <a:lnTo>
                    <a:pt x="50" y="17"/>
                  </a:lnTo>
                  <a:lnTo>
                    <a:pt x="50" y="17"/>
                  </a:lnTo>
                  <a:lnTo>
                    <a:pt x="42" y="17"/>
                  </a:lnTo>
                  <a:lnTo>
                    <a:pt x="42" y="17"/>
                  </a:lnTo>
                  <a:lnTo>
                    <a:pt x="42" y="17"/>
                  </a:lnTo>
                  <a:lnTo>
                    <a:pt x="34" y="17"/>
                  </a:lnTo>
                  <a:lnTo>
                    <a:pt x="34" y="17"/>
                  </a:lnTo>
                  <a:lnTo>
                    <a:pt x="25"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6" name="Rectangle 56"/>
            <p:cNvSpPr>
              <a:spLocks noChangeArrowheads="1"/>
            </p:cNvSpPr>
            <p:nvPr/>
          </p:nvSpPr>
          <p:spPr bwMode="auto">
            <a:xfrm rot="6000000">
              <a:off x="4440" y="3170"/>
              <a:ext cx="9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S</a:t>
              </a:r>
              <a:endParaRPr lang="en-US" sz="3200"/>
            </a:p>
          </p:txBody>
        </p:sp>
        <p:sp>
          <p:nvSpPr>
            <p:cNvPr id="148537" name="Rectangle 57"/>
            <p:cNvSpPr>
              <a:spLocks noChangeArrowheads="1"/>
            </p:cNvSpPr>
            <p:nvPr/>
          </p:nvSpPr>
          <p:spPr bwMode="auto">
            <a:xfrm rot="6000000">
              <a:off x="4453" y="3234"/>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38" name="Rectangle 58"/>
            <p:cNvSpPr>
              <a:spLocks noChangeArrowheads="1"/>
            </p:cNvSpPr>
            <p:nvPr/>
          </p:nvSpPr>
          <p:spPr bwMode="auto">
            <a:xfrm rot="6000000">
              <a:off x="4445" y="3277"/>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 </a:t>
              </a:r>
              <a:endParaRPr lang="en-US" sz="3200"/>
            </a:p>
          </p:txBody>
        </p:sp>
        <p:sp>
          <p:nvSpPr>
            <p:cNvPr id="148539" name="Rectangle 59"/>
            <p:cNvSpPr>
              <a:spLocks noChangeArrowheads="1"/>
            </p:cNvSpPr>
            <p:nvPr/>
          </p:nvSpPr>
          <p:spPr bwMode="auto">
            <a:xfrm rot="6000000">
              <a:off x="4399" y="3340"/>
              <a:ext cx="1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T</a:t>
              </a:r>
              <a:endParaRPr lang="en-US" sz="3200"/>
            </a:p>
          </p:txBody>
        </p:sp>
        <p:sp>
          <p:nvSpPr>
            <p:cNvPr id="148540" name="Rectangle 60"/>
            <p:cNvSpPr>
              <a:spLocks noChangeArrowheads="1"/>
            </p:cNvSpPr>
            <p:nvPr/>
          </p:nvSpPr>
          <p:spPr bwMode="auto">
            <a:xfrm rot="6000000">
              <a:off x="4394" y="3433"/>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h</a:t>
              </a:r>
              <a:endParaRPr lang="en-US" sz="3200"/>
            </a:p>
          </p:txBody>
        </p:sp>
        <p:sp>
          <p:nvSpPr>
            <p:cNvPr id="148541" name="Rectangle 61"/>
            <p:cNvSpPr>
              <a:spLocks noChangeArrowheads="1"/>
            </p:cNvSpPr>
            <p:nvPr/>
          </p:nvSpPr>
          <p:spPr bwMode="auto">
            <a:xfrm rot="6000000">
              <a:off x="4391" y="3505"/>
              <a:ext cx="5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42" name="Rectangle 62"/>
            <p:cNvSpPr>
              <a:spLocks noChangeArrowheads="1"/>
            </p:cNvSpPr>
            <p:nvPr/>
          </p:nvSpPr>
          <p:spPr bwMode="auto">
            <a:xfrm rot="6000000">
              <a:off x="4381" y="3567"/>
              <a:ext cx="4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i</a:t>
              </a:r>
              <a:endParaRPr lang="en-US" sz="3200"/>
            </a:p>
          </p:txBody>
        </p:sp>
        <p:sp>
          <p:nvSpPr>
            <p:cNvPr id="148543" name="Rectangle 63"/>
            <p:cNvSpPr>
              <a:spLocks noChangeArrowheads="1"/>
            </p:cNvSpPr>
            <p:nvPr/>
          </p:nvSpPr>
          <p:spPr bwMode="auto">
            <a:xfrm rot="6000000">
              <a:off x="4377" y="3614"/>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 </a:t>
              </a:r>
              <a:endParaRPr lang="en-US" sz="3200"/>
            </a:p>
          </p:txBody>
        </p:sp>
        <p:sp>
          <p:nvSpPr>
            <p:cNvPr id="148544" name="Rectangle 64"/>
            <p:cNvSpPr>
              <a:spLocks noChangeArrowheads="1"/>
            </p:cNvSpPr>
            <p:nvPr/>
          </p:nvSpPr>
          <p:spPr bwMode="auto">
            <a:xfrm rot="6000000">
              <a:off x="4328" y="3677"/>
              <a:ext cx="10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B</a:t>
              </a:r>
              <a:endParaRPr lang="en-US" sz="3200"/>
            </a:p>
          </p:txBody>
        </p:sp>
        <p:sp>
          <p:nvSpPr>
            <p:cNvPr id="148545" name="Rectangle 65"/>
            <p:cNvSpPr>
              <a:spLocks noChangeArrowheads="1"/>
            </p:cNvSpPr>
            <p:nvPr/>
          </p:nvSpPr>
          <p:spPr bwMode="auto">
            <a:xfrm rot="6000000">
              <a:off x="4324" y="3754"/>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46" name="Rectangle 66"/>
            <p:cNvSpPr>
              <a:spLocks noChangeArrowheads="1"/>
            </p:cNvSpPr>
            <p:nvPr/>
          </p:nvSpPr>
          <p:spPr bwMode="auto">
            <a:xfrm rot="6000000">
              <a:off x="4318" y="3821"/>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n</a:t>
              </a:r>
              <a:endParaRPr lang="en-US" sz="3200"/>
            </a:p>
          </p:txBody>
        </p:sp>
        <p:sp>
          <p:nvSpPr>
            <p:cNvPr id="148547" name="Rectangle 67"/>
            <p:cNvSpPr>
              <a:spLocks noChangeArrowheads="1"/>
            </p:cNvSpPr>
            <p:nvPr/>
          </p:nvSpPr>
          <p:spPr bwMode="auto">
            <a:xfrm rot="6000000">
              <a:off x="4302" y="3897"/>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h</a:t>
              </a:r>
              <a:endParaRPr lang="en-US" sz="3200"/>
            </a:p>
          </p:txBody>
        </p:sp>
        <p:sp>
          <p:nvSpPr>
            <p:cNvPr id="148548" name="Rectangle 68"/>
            <p:cNvSpPr>
              <a:spLocks noChangeArrowheads="1"/>
            </p:cNvSpPr>
            <p:nvPr/>
          </p:nvSpPr>
          <p:spPr bwMode="auto">
            <a:xfrm>
              <a:off x="363" y="996"/>
              <a:ext cx="56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00923F"/>
                  </a:solidFill>
                  <a:latin typeface=".VnTime" pitchFamily="34" charset="0"/>
                </a:rPr>
                <a:t>§a Phóc</a:t>
              </a:r>
              <a:endParaRPr lang="en-US" sz="3200"/>
            </a:p>
          </p:txBody>
        </p:sp>
        <p:sp>
          <p:nvSpPr>
            <p:cNvPr id="148549" name="Freeform 69"/>
            <p:cNvSpPr>
              <a:spLocks/>
            </p:cNvSpPr>
            <p:nvPr/>
          </p:nvSpPr>
          <p:spPr bwMode="auto">
            <a:xfrm>
              <a:off x="2142" y="3383"/>
              <a:ext cx="76" cy="160"/>
            </a:xfrm>
            <a:custGeom>
              <a:avLst/>
              <a:gdLst>
                <a:gd name="T0" fmla="*/ 17 w 76"/>
                <a:gd name="T1" fmla="*/ 118 h 160"/>
                <a:gd name="T2" fmla="*/ 25 w 76"/>
                <a:gd name="T3" fmla="*/ 126 h 160"/>
                <a:gd name="T4" fmla="*/ 42 w 76"/>
                <a:gd name="T5" fmla="*/ 143 h 160"/>
                <a:gd name="T6" fmla="*/ 59 w 76"/>
                <a:gd name="T7" fmla="*/ 143 h 160"/>
                <a:gd name="T8" fmla="*/ 59 w 76"/>
                <a:gd name="T9" fmla="*/ 126 h 160"/>
                <a:gd name="T10" fmla="*/ 59 w 76"/>
                <a:gd name="T11" fmla="*/ 118 h 160"/>
                <a:gd name="T12" fmla="*/ 59 w 76"/>
                <a:gd name="T13" fmla="*/ 110 h 160"/>
                <a:gd name="T14" fmla="*/ 51 w 76"/>
                <a:gd name="T15" fmla="*/ 101 h 160"/>
                <a:gd name="T16" fmla="*/ 17 w 76"/>
                <a:gd name="T17" fmla="*/ 76 h 160"/>
                <a:gd name="T18" fmla="*/ 0 w 76"/>
                <a:gd name="T19" fmla="*/ 51 h 160"/>
                <a:gd name="T20" fmla="*/ 0 w 76"/>
                <a:gd name="T21" fmla="*/ 25 h 160"/>
                <a:gd name="T22" fmla="*/ 17 w 76"/>
                <a:gd name="T23" fmla="*/ 8 h 160"/>
                <a:gd name="T24" fmla="*/ 17 w 76"/>
                <a:gd name="T25" fmla="*/ 8 h 160"/>
                <a:gd name="T26" fmla="*/ 25 w 76"/>
                <a:gd name="T27" fmla="*/ 8 h 160"/>
                <a:gd name="T28" fmla="*/ 34 w 76"/>
                <a:gd name="T29" fmla="*/ 8 h 160"/>
                <a:gd name="T30" fmla="*/ 34 w 76"/>
                <a:gd name="T31" fmla="*/ 8 h 160"/>
                <a:gd name="T32" fmla="*/ 51 w 76"/>
                <a:gd name="T33" fmla="*/ 51 h 160"/>
                <a:gd name="T34" fmla="*/ 42 w 76"/>
                <a:gd name="T35" fmla="*/ 34 h 160"/>
                <a:gd name="T36" fmla="*/ 25 w 76"/>
                <a:gd name="T37" fmla="*/ 17 h 160"/>
                <a:gd name="T38" fmla="*/ 17 w 76"/>
                <a:gd name="T39" fmla="*/ 17 h 160"/>
                <a:gd name="T40" fmla="*/ 9 w 76"/>
                <a:gd name="T41" fmla="*/ 34 h 160"/>
                <a:gd name="T42" fmla="*/ 17 w 76"/>
                <a:gd name="T43" fmla="*/ 51 h 160"/>
                <a:gd name="T44" fmla="*/ 17 w 76"/>
                <a:gd name="T45" fmla="*/ 59 h 160"/>
                <a:gd name="T46" fmla="*/ 25 w 76"/>
                <a:gd name="T47" fmla="*/ 59 h 160"/>
                <a:gd name="T48" fmla="*/ 42 w 76"/>
                <a:gd name="T49" fmla="*/ 67 h 160"/>
                <a:gd name="T50" fmla="*/ 59 w 76"/>
                <a:gd name="T51" fmla="*/ 84 h 160"/>
                <a:gd name="T52" fmla="*/ 68 w 76"/>
                <a:gd name="T53" fmla="*/ 93 h 160"/>
                <a:gd name="T54" fmla="*/ 76 w 76"/>
                <a:gd name="T55" fmla="*/ 118 h 160"/>
                <a:gd name="T56" fmla="*/ 68 w 76"/>
                <a:gd name="T57" fmla="*/ 143 h 160"/>
                <a:gd name="T58" fmla="*/ 51 w 76"/>
                <a:gd name="T59" fmla="*/ 152 h 160"/>
                <a:gd name="T60" fmla="*/ 34 w 76"/>
                <a:gd name="T61" fmla="*/ 152 h 160"/>
                <a:gd name="T62" fmla="*/ 34 w 76"/>
                <a:gd name="T63" fmla="*/ 152 h 160"/>
                <a:gd name="T64" fmla="*/ 34 w 76"/>
                <a:gd name="T65" fmla="*/ 152 h 160"/>
                <a:gd name="T66" fmla="*/ 25 w 76"/>
                <a:gd name="T6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160">
                  <a:moveTo>
                    <a:pt x="25" y="160"/>
                  </a:moveTo>
                  <a:lnTo>
                    <a:pt x="17" y="118"/>
                  </a:lnTo>
                  <a:lnTo>
                    <a:pt x="17" y="110"/>
                  </a:lnTo>
                  <a:lnTo>
                    <a:pt x="25" y="126"/>
                  </a:lnTo>
                  <a:lnTo>
                    <a:pt x="34" y="135"/>
                  </a:lnTo>
                  <a:lnTo>
                    <a:pt x="42" y="143"/>
                  </a:lnTo>
                  <a:lnTo>
                    <a:pt x="51" y="143"/>
                  </a:lnTo>
                  <a:lnTo>
                    <a:pt x="59" y="143"/>
                  </a:lnTo>
                  <a:lnTo>
                    <a:pt x="59" y="135"/>
                  </a:lnTo>
                  <a:lnTo>
                    <a:pt x="59" y="126"/>
                  </a:lnTo>
                  <a:lnTo>
                    <a:pt x="59" y="118"/>
                  </a:lnTo>
                  <a:lnTo>
                    <a:pt x="59" y="118"/>
                  </a:lnTo>
                  <a:lnTo>
                    <a:pt x="59" y="110"/>
                  </a:lnTo>
                  <a:lnTo>
                    <a:pt x="59" y="110"/>
                  </a:lnTo>
                  <a:lnTo>
                    <a:pt x="59" y="110"/>
                  </a:lnTo>
                  <a:lnTo>
                    <a:pt x="51" y="101"/>
                  </a:lnTo>
                  <a:lnTo>
                    <a:pt x="42" y="93"/>
                  </a:lnTo>
                  <a:lnTo>
                    <a:pt x="17" y="76"/>
                  </a:lnTo>
                  <a:lnTo>
                    <a:pt x="9" y="67"/>
                  </a:lnTo>
                  <a:lnTo>
                    <a:pt x="0" y="51"/>
                  </a:lnTo>
                  <a:lnTo>
                    <a:pt x="0" y="34"/>
                  </a:lnTo>
                  <a:lnTo>
                    <a:pt x="0" y="25"/>
                  </a:lnTo>
                  <a:lnTo>
                    <a:pt x="9" y="17"/>
                  </a:lnTo>
                  <a:lnTo>
                    <a:pt x="17" y="8"/>
                  </a:lnTo>
                  <a:lnTo>
                    <a:pt x="17" y="8"/>
                  </a:lnTo>
                  <a:lnTo>
                    <a:pt x="17" y="8"/>
                  </a:lnTo>
                  <a:lnTo>
                    <a:pt x="25" y="8"/>
                  </a:lnTo>
                  <a:lnTo>
                    <a:pt x="25" y="8"/>
                  </a:lnTo>
                  <a:lnTo>
                    <a:pt x="34" y="8"/>
                  </a:lnTo>
                  <a:lnTo>
                    <a:pt x="34" y="8"/>
                  </a:lnTo>
                  <a:lnTo>
                    <a:pt x="34" y="8"/>
                  </a:lnTo>
                  <a:lnTo>
                    <a:pt x="34" y="8"/>
                  </a:lnTo>
                  <a:lnTo>
                    <a:pt x="42" y="0"/>
                  </a:lnTo>
                  <a:lnTo>
                    <a:pt x="51" y="51"/>
                  </a:lnTo>
                  <a:lnTo>
                    <a:pt x="51" y="51"/>
                  </a:lnTo>
                  <a:lnTo>
                    <a:pt x="42" y="34"/>
                  </a:lnTo>
                  <a:lnTo>
                    <a:pt x="34" y="25"/>
                  </a:lnTo>
                  <a:lnTo>
                    <a:pt x="25" y="17"/>
                  </a:lnTo>
                  <a:lnTo>
                    <a:pt x="17" y="17"/>
                  </a:lnTo>
                  <a:lnTo>
                    <a:pt x="17" y="17"/>
                  </a:lnTo>
                  <a:lnTo>
                    <a:pt x="9" y="25"/>
                  </a:lnTo>
                  <a:lnTo>
                    <a:pt x="9" y="34"/>
                  </a:lnTo>
                  <a:lnTo>
                    <a:pt x="9" y="42"/>
                  </a:lnTo>
                  <a:lnTo>
                    <a:pt x="17" y="51"/>
                  </a:lnTo>
                  <a:lnTo>
                    <a:pt x="17" y="59"/>
                  </a:lnTo>
                  <a:lnTo>
                    <a:pt x="17" y="59"/>
                  </a:lnTo>
                  <a:lnTo>
                    <a:pt x="25" y="59"/>
                  </a:lnTo>
                  <a:lnTo>
                    <a:pt x="25" y="59"/>
                  </a:lnTo>
                  <a:lnTo>
                    <a:pt x="34" y="67"/>
                  </a:lnTo>
                  <a:lnTo>
                    <a:pt x="42" y="67"/>
                  </a:lnTo>
                  <a:lnTo>
                    <a:pt x="51" y="76"/>
                  </a:lnTo>
                  <a:lnTo>
                    <a:pt x="59" y="84"/>
                  </a:lnTo>
                  <a:lnTo>
                    <a:pt x="59" y="84"/>
                  </a:lnTo>
                  <a:lnTo>
                    <a:pt x="68" y="93"/>
                  </a:lnTo>
                  <a:lnTo>
                    <a:pt x="68" y="110"/>
                  </a:lnTo>
                  <a:lnTo>
                    <a:pt x="76" y="118"/>
                  </a:lnTo>
                  <a:lnTo>
                    <a:pt x="68" y="135"/>
                  </a:lnTo>
                  <a:lnTo>
                    <a:pt x="68" y="143"/>
                  </a:lnTo>
                  <a:lnTo>
                    <a:pt x="51" y="152"/>
                  </a:lnTo>
                  <a:lnTo>
                    <a:pt x="51" y="152"/>
                  </a:lnTo>
                  <a:lnTo>
                    <a:pt x="42" y="152"/>
                  </a:lnTo>
                  <a:lnTo>
                    <a:pt x="34" y="152"/>
                  </a:lnTo>
                  <a:lnTo>
                    <a:pt x="34" y="152"/>
                  </a:lnTo>
                  <a:lnTo>
                    <a:pt x="34" y="152"/>
                  </a:lnTo>
                  <a:lnTo>
                    <a:pt x="34" y="152"/>
                  </a:lnTo>
                  <a:lnTo>
                    <a:pt x="34" y="152"/>
                  </a:lnTo>
                  <a:lnTo>
                    <a:pt x="34" y="160"/>
                  </a:lnTo>
                  <a:lnTo>
                    <a:pt x="25"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0" name="Freeform 70"/>
            <p:cNvSpPr>
              <a:spLocks/>
            </p:cNvSpPr>
            <p:nvPr/>
          </p:nvSpPr>
          <p:spPr bwMode="auto">
            <a:xfrm>
              <a:off x="2226" y="3501"/>
              <a:ext cx="17" cy="25"/>
            </a:xfrm>
            <a:custGeom>
              <a:avLst/>
              <a:gdLst>
                <a:gd name="T0" fmla="*/ 0 w 17"/>
                <a:gd name="T1" fmla="*/ 0 h 25"/>
                <a:gd name="T2" fmla="*/ 9 w 17"/>
                <a:gd name="T3" fmla="*/ 0 h 25"/>
                <a:gd name="T4" fmla="*/ 9 w 17"/>
                <a:gd name="T5" fmla="*/ 0 h 25"/>
                <a:gd name="T6" fmla="*/ 9 w 17"/>
                <a:gd name="T7" fmla="*/ 8 h 25"/>
                <a:gd name="T8" fmla="*/ 17 w 17"/>
                <a:gd name="T9" fmla="*/ 8 h 25"/>
                <a:gd name="T10" fmla="*/ 17 w 17"/>
                <a:gd name="T11" fmla="*/ 17 h 25"/>
                <a:gd name="T12" fmla="*/ 17 w 17"/>
                <a:gd name="T13" fmla="*/ 17 h 25"/>
                <a:gd name="T14" fmla="*/ 17 w 17"/>
                <a:gd name="T15" fmla="*/ 17 h 25"/>
                <a:gd name="T16" fmla="*/ 9 w 17"/>
                <a:gd name="T17" fmla="*/ 25 h 25"/>
                <a:gd name="T18" fmla="*/ 9 w 17"/>
                <a:gd name="T19" fmla="*/ 25 h 25"/>
                <a:gd name="T20" fmla="*/ 9 w 17"/>
                <a:gd name="T21" fmla="*/ 25 h 25"/>
                <a:gd name="T22" fmla="*/ 9 w 17"/>
                <a:gd name="T23" fmla="*/ 25 h 25"/>
                <a:gd name="T24" fmla="*/ 0 w 17"/>
                <a:gd name="T25" fmla="*/ 25 h 25"/>
                <a:gd name="T26" fmla="*/ 0 w 17"/>
                <a:gd name="T27" fmla="*/ 17 h 25"/>
                <a:gd name="T28" fmla="*/ 0 w 17"/>
                <a:gd name="T29" fmla="*/ 17 h 25"/>
                <a:gd name="T30" fmla="*/ 0 w 17"/>
                <a:gd name="T31" fmla="*/ 8 h 25"/>
                <a:gd name="T32" fmla="*/ 0 w 17"/>
                <a:gd name="T33" fmla="*/ 8 h 25"/>
                <a:gd name="T34" fmla="*/ 0 w 17"/>
                <a:gd name="T35" fmla="*/ 0 h 25"/>
                <a:gd name="T36" fmla="*/ 0 w 17"/>
                <a:gd name="T37" fmla="*/ 0 h 25"/>
                <a:gd name="T38" fmla="*/ 0 w 17"/>
                <a:gd name="T39" fmla="*/ 0 h 25"/>
                <a:gd name="T40" fmla="*/ 0 w 17"/>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5">
                  <a:moveTo>
                    <a:pt x="0" y="0"/>
                  </a:moveTo>
                  <a:lnTo>
                    <a:pt x="9" y="0"/>
                  </a:lnTo>
                  <a:lnTo>
                    <a:pt x="9" y="0"/>
                  </a:lnTo>
                  <a:lnTo>
                    <a:pt x="9" y="8"/>
                  </a:lnTo>
                  <a:lnTo>
                    <a:pt x="17" y="8"/>
                  </a:lnTo>
                  <a:lnTo>
                    <a:pt x="17" y="17"/>
                  </a:lnTo>
                  <a:lnTo>
                    <a:pt x="17" y="17"/>
                  </a:lnTo>
                  <a:lnTo>
                    <a:pt x="17" y="17"/>
                  </a:lnTo>
                  <a:lnTo>
                    <a:pt x="9" y="25"/>
                  </a:lnTo>
                  <a:lnTo>
                    <a:pt x="9" y="25"/>
                  </a:lnTo>
                  <a:lnTo>
                    <a:pt x="9" y="25"/>
                  </a:lnTo>
                  <a:lnTo>
                    <a:pt x="9" y="25"/>
                  </a:lnTo>
                  <a:lnTo>
                    <a:pt x="0" y="25"/>
                  </a:lnTo>
                  <a:lnTo>
                    <a:pt x="0" y="17"/>
                  </a:lnTo>
                  <a:lnTo>
                    <a:pt x="0" y="17"/>
                  </a:lnTo>
                  <a:lnTo>
                    <a:pt x="0" y="8"/>
                  </a:lnTo>
                  <a:lnTo>
                    <a:pt x="0" y="8"/>
                  </a:lnTo>
                  <a:lnTo>
                    <a:pt x="0" y="0"/>
                  </a:lnTo>
                  <a:lnTo>
                    <a:pt x="0" y="0"/>
                  </a:lnTo>
                  <a:lnTo>
                    <a:pt x="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1" name="Freeform 71"/>
            <p:cNvSpPr>
              <a:spLocks noEditPoints="1"/>
            </p:cNvSpPr>
            <p:nvPr/>
          </p:nvSpPr>
          <p:spPr bwMode="auto">
            <a:xfrm>
              <a:off x="2252" y="3366"/>
              <a:ext cx="101" cy="143"/>
            </a:xfrm>
            <a:custGeom>
              <a:avLst/>
              <a:gdLst>
                <a:gd name="T0" fmla="*/ 33 w 101"/>
                <a:gd name="T1" fmla="*/ 143 h 143"/>
                <a:gd name="T2" fmla="*/ 33 w 101"/>
                <a:gd name="T3" fmla="*/ 143 h 143"/>
                <a:gd name="T4" fmla="*/ 33 w 101"/>
                <a:gd name="T5" fmla="*/ 135 h 143"/>
                <a:gd name="T6" fmla="*/ 42 w 101"/>
                <a:gd name="T7" fmla="*/ 135 h 143"/>
                <a:gd name="T8" fmla="*/ 42 w 101"/>
                <a:gd name="T9" fmla="*/ 127 h 143"/>
                <a:gd name="T10" fmla="*/ 33 w 101"/>
                <a:gd name="T11" fmla="*/ 127 h 143"/>
                <a:gd name="T12" fmla="*/ 25 w 101"/>
                <a:gd name="T13" fmla="*/ 76 h 143"/>
                <a:gd name="T14" fmla="*/ 17 w 101"/>
                <a:gd name="T15" fmla="*/ 84 h 143"/>
                <a:gd name="T16" fmla="*/ 8 w 101"/>
                <a:gd name="T17" fmla="*/ 68 h 143"/>
                <a:gd name="T18" fmla="*/ 25 w 101"/>
                <a:gd name="T19" fmla="*/ 68 h 143"/>
                <a:gd name="T20" fmla="*/ 8 w 101"/>
                <a:gd name="T21" fmla="*/ 17 h 143"/>
                <a:gd name="T22" fmla="*/ 8 w 101"/>
                <a:gd name="T23" fmla="*/ 17 h 143"/>
                <a:gd name="T24" fmla="*/ 8 w 101"/>
                <a:gd name="T25" fmla="*/ 9 h 143"/>
                <a:gd name="T26" fmla="*/ 8 w 101"/>
                <a:gd name="T27" fmla="*/ 9 h 143"/>
                <a:gd name="T28" fmla="*/ 0 w 101"/>
                <a:gd name="T29" fmla="*/ 9 h 143"/>
                <a:gd name="T30" fmla="*/ 0 w 101"/>
                <a:gd name="T31" fmla="*/ 9 h 143"/>
                <a:gd name="T32" fmla="*/ 0 w 101"/>
                <a:gd name="T33" fmla="*/ 9 h 143"/>
                <a:gd name="T34" fmla="*/ 0 w 101"/>
                <a:gd name="T35" fmla="*/ 9 h 143"/>
                <a:gd name="T36" fmla="*/ 25 w 101"/>
                <a:gd name="T37" fmla="*/ 0 h 143"/>
                <a:gd name="T38" fmla="*/ 50 w 101"/>
                <a:gd name="T39" fmla="*/ 0 h 143"/>
                <a:gd name="T40" fmla="*/ 67 w 101"/>
                <a:gd name="T41" fmla="*/ 9 h 143"/>
                <a:gd name="T42" fmla="*/ 84 w 101"/>
                <a:gd name="T43" fmla="*/ 25 h 143"/>
                <a:gd name="T44" fmla="*/ 92 w 101"/>
                <a:gd name="T45" fmla="*/ 59 h 143"/>
                <a:gd name="T46" fmla="*/ 101 w 101"/>
                <a:gd name="T47" fmla="*/ 84 h 143"/>
                <a:gd name="T48" fmla="*/ 92 w 101"/>
                <a:gd name="T49" fmla="*/ 110 h 143"/>
                <a:gd name="T50" fmla="*/ 84 w 101"/>
                <a:gd name="T51" fmla="*/ 127 h 143"/>
                <a:gd name="T52" fmla="*/ 67 w 101"/>
                <a:gd name="T53" fmla="*/ 135 h 143"/>
                <a:gd name="T54" fmla="*/ 33 w 101"/>
                <a:gd name="T55" fmla="*/ 143 h 143"/>
                <a:gd name="T56" fmla="*/ 33 w 101"/>
                <a:gd name="T57" fmla="*/ 59 h 143"/>
                <a:gd name="T58" fmla="*/ 50 w 101"/>
                <a:gd name="T59" fmla="*/ 59 h 143"/>
                <a:gd name="T60" fmla="*/ 50 w 101"/>
                <a:gd name="T61" fmla="*/ 76 h 143"/>
                <a:gd name="T62" fmla="*/ 42 w 101"/>
                <a:gd name="T63" fmla="*/ 76 h 143"/>
                <a:gd name="T64" fmla="*/ 50 w 101"/>
                <a:gd name="T65" fmla="*/ 118 h 143"/>
                <a:gd name="T66" fmla="*/ 50 w 101"/>
                <a:gd name="T67" fmla="*/ 127 h 143"/>
                <a:gd name="T68" fmla="*/ 50 w 101"/>
                <a:gd name="T69" fmla="*/ 127 h 143"/>
                <a:gd name="T70" fmla="*/ 59 w 101"/>
                <a:gd name="T71" fmla="*/ 127 h 143"/>
                <a:gd name="T72" fmla="*/ 59 w 101"/>
                <a:gd name="T73" fmla="*/ 127 h 143"/>
                <a:gd name="T74" fmla="*/ 76 w 101"/>
                <a:gd name="T75" fmla="*/ 118 h 143"/>
                <a:gd name="T76" fmla="*/ 84 w 101"/>
                <a:gd name="T77" fmla="*/ 101 h 143"/>
                <a:gd name="T78" fmla="*/ 84 w 101"/>
                <a:gd name="T79" fmla="*/ 84 h 143"/>
                <a:gd name="T80" fmla="*/ 84 w 101"/>
                <a:gd name="T81" fmla="*/ 59 h 143"/>
                <a:gd name="T82" fmla="*/ 76 w 101"/>
                <a:gd name="T83" fmla="*/ 34 h 143"/>
                <a:gd name="T84" fmla="*/ 59 w 101"/>
                <a:gd name="T85" fmla="*/ 17 h 143"/>
                <a:gd name="T86" fmla="*/ 42 w 101"/>
                <a:gd name="T87" fmla="*/ 9 h 143"/>
                <a:gd name="T88" fmla="*/ 25 w 101"/>
                <a:gd name="T89" fmla="*/ 9 h 143"/>
                <a:gd name="T90" fmla="*/ 25 w 101"/>
                <a:gd name="T91" fmla="*/ 9 h 143"/>
                <a:gd name="T92" fmla="*/ 25 w 101"/>
                <a:gd name="T93" fmla="*/ 9 h 143"/>
                <a:gd name="T94" fmla="*/ 25 w 101"/>
                <a:gd name="T95" fmla="*/ 9 h 143"/>
                <a:gd name="T96" fmla="*/ 25 w 101"/>
                <a:gd name="T97" fmla="*/ 17 h 143"/>
                <a:gd name="T98" fmla="*/ 33 w 101"/>
                <a:gd name="T99"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143">
                  <a:moveTo>
                    <a:pt x="33" y="143"/>
                  </a:moveTo>
                  <a:lnTo>
                    <a:pt x="33" y="143"/>
                  </a:lnTo>
                  <a:lnTo>
                    <a:pt x="33" y="135"/>
                  </a:lnTo>
                  <a:lnTo>
                    <a:pt x="42" y="135"/>
                  </a:lnTo>
                  <a:lnTo>
                    <a:pt x="42" y="127"/>
                  </a:lnTo>
                  <a:lnTo>
                    <a:pt x="33" y="127"/>
                  </a:lnTo>
                  <a:lnTo>
                    <a:pt x="25" y="76"/>
                  </a:lnTo>
                  <a:lnTo>
                    <a:pt x="17" y="84"/>
                  </a:lnTo>
                  <a:lnTo>
                    <a:pt x="8" y="68"/>
                  </a:lnTo>
                  <a:lnTo>
                    <a:pt x="25" y="68"/>
                  </a:lnTo>
                  <a:lnTo>
                    <a:pt x="8" y="17"/>
                  </a:lnTo>
                  <a:lnTo>
                    <a:pt x="8" y="17"/>
                  </a:lnTo>
                  <a:lnTo>
                    <a:pt x="8" y="9"/>
                  </a:lnTo>
                  <a:lnTo>
                    <a:pt x="8" y="9"/>
                  </a:lnTo>
                  <a:lnTo>
                    <a:pt x="0" y="9"/>
                  </a:lnTo>
                  <a:lnTo>
                    <a:pt x="0" y="9"/>
                  </a:lnTo>
                  <a:lnTo>
                    <a:pt x="0" y="9"/>
                  </a:lnTo>
                  <a:lnTo>
                    <a:pt x="0" y="9"/>
                  </a:lnTo>
                  <a:lnTo>
                    <a:pt x="25" y="0"/>
                  </a:lnTo>
                  <a:lnTo>
                    <a:pt x="50" y="0"/>
                  </a:lnTo>
                  <a:lnTo>
                    <a:pt x="67" y="9"/>
                  </a:lnTo>
                  <a:lnTo>
                    <a:pt x="84" y="25"/>
                  </a:lnTo>
                  <a:lnTo>
                    <a:pt x="92" y="59"/>
                  </a:lnTo>
                  <a:lnTo>
                    <a:pt x="101" y="84"/>
                  </a:lnTo>
                  <a:lnTo>
                    <a:pt x="92" y="110"/>
                  </a:lnTo>
                  <a:lnTo>
                    <a:pt x="84" y="127"/>
                  </a:lnTo>
                  <a:lnTo>
                    <a:pt x="67" y="135"/>
                  </a:lnTo>
                  <a:lnTo>
                    <a:pt x="33" y="143"/>
                  </a:lnTo>
                  <a:close/>
                  <a:moveTo>
                    <a:pt x="33" y="59"/>
                  </a:moveTo>
                  <a:lnTo>
                    <a:pt x="50" y="59"/>
                  </a:lnTo>
                  <a:lnTo>
                    <a:pt x="50" y="76"/>
                  </a:lnTo>
                  <a:lnTo>
                    <a:pt x="42" y="76"/>
                  </a:lnTo>
                  <a:lnTo>
                    <a:pt x="50" y="118"/>
                  </a:lnTo>
                  <a:lnTo>
                    <a:pt x="50" y="127"/>
                  </a:lnTo>
                  <a:lnTo>
                    <a:pt x="50" y="127"/>
                  </a:lnTo>
                  <a:lnTo>
                    <a:pt x="59" y="127"/>
                  </a:lnTo>
                  <a:lnTo>
                    <a:pt x="59" y="127"/>
                  </a:lnTo>
                  <a:lnTo>
                    <a:pt x="76" y="118"/>
                  </a:lnTo>
                  <a:lnTo>
                    <a:pt x="84" y="101"/>
                  </a:lnTo>
                  <a:lnTo>
                    <a:pt x="84" y="84"/>
                  </a:lnTo>
                  <a:lnTo>
                    <a:pt x="84" y="59"/>
                  </a:lnTo>
                  <a:lnTo>
                    <a:pt x="76" y="34"/>
                  </a:lnTo>
                  <a:lnTo>
                    <a:pt x="59" y="17"/>
                  </a:lnTo>
                  <a:lnTo>
                    <a:pt x="42" y="9"/>
                  </a:lnTo>
                  <a:lnTo>
                    <a:pt x="25" y="9"/>
                  </a:lnTo>
                  <a:lnTo>
                    <a:pt x="25" y="9"/>
                  </a:lnTo>
                  <a:lnTo>
                    <a:pt x="25" y="9"/>
                  </a:lnTo>
                  <a:lnTo>
                    <a:pt x="25" y="9"/>
                  </a:lnTo>
                  <a:lnTo>
                    <a:pt x="25" y="17"/>
                  </a:lnTo>
                  <a:lnTo>
                    <a:pt x="33" y="5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2" name="Freeform 72"/>
            <p:cNvSpPr>
              <a:spLocks/>
            </p:cNvSpPr>
            <p:nvPr/>
          </p:nvSpPr>
          <p:spPr bwMode="auto">
            <a:xfrm>
              <a:off x="2344" y="3383"/>
              <a:ext cx="76" cy="101"/>
            </a:xfrm>
            <a:custGeom>
              <a:avLst/>
              <a:gdLst>
                <a:gd name="T0" fmla="*/ 51 w 76"/>
                <a:gd name="T1" fmla="*/ 0 h 101"/>
                <a:gd name="T2" fmla="*/ 68 w 76"/>
                <a:gd name="T3" fmla="*/ 67 h 101"/>
                <a:gd name="T4" fmla="*/ 68 w 76"/>
                <a:gd name="T5" fmla="*/ 76 h 101"/>
                <a:gd name="T6" fmla="*/ 68 w 76"/>
                <a:gd name="T7" fmla="*/ 76 h 101"/>
                <a:gd name="T8" fmla="*/ 76 w 76"/>
                <a:gd name="T9" fmla="*/ 84 h 101"/>
                <a:gd name="T10" fmla="*/ 76 w 76"/>
                <a:gd name="T11" fmla="*/ 84 h 101"/>
                <a:gd name="T12" fmla="*/ 76 w 76"/>
                <a:gd name="T13" fmla="*/ 84 h 101"/>
                <a:gd name="T14" fmla="*/ 68 w 76"/>
                <a:gd name="T15" fmla="*/ 101 h 101"/>
                <a:gd name="T16" fmla="*/ 60 w 76"/>
                <a:gd name="T17" fmla="*/ 76 h 101"/>
                <a:gd name="T18" fmla="*/ 60 w 76"/>
                <a:gd name="T19" fmla="*/ 84 h 101"/>
                <a:gd name="T20" fmla="*/ 60 w 76"/>
                <a:gd name="T21" fmla="*/ 93 h 101"/>
                <a:gd name="T22" fmla="*/ 60 w 76"/>
                <a:gd name="T23" fmla="*/ 93 h 101"/>
                <a:gd name="T24" fmla="*/ 51 w 76"/>
                <a:gd name="T25" fmla="*/ 101 h 101"/>
                <a:gd name="T26" fmla="*/ 51 w 76"/>
                <a:gd name="T27" fmla="*/ 101 h 101"/>
                <a:gd name="T28" fmla="*/ 43 w 76"/>
                <a:gd name="T29" fmla="*/ 101 h 101"/>
                <a:gd name="T30" fmla="*/ 34 w 76"/>
                <a:gd name="T31" fmla="*/ 93 h 101"/>
                <a:gd name="T32" fmla="*/ 26 w 76"/>
                <a:gd name="T33" fmla="*/ 84 h 101"/>
                <a:gd name="T34" fmla="*/ 26 w 76"/>
                <a:gd name="T35" fmla="*/ 76 h 101"/>
                <a:gd name="T36" fmla="*/ 17 w 76"/>
                <a:gd name="T37" fmla="*/ 25 h 101"/>
                <a:gd name="T38" fmla="*/ 9 w 76"/>
                <a:gd name="T39" fmla="*/ 17 h 101"/>
                <a:gd name="T40" fmla="*/ 9 w 76"/>
                <a:gd name="T41" fmla="*/ 17 h 101"/>
                <a:gd name="T42" fmla="*/ 9 w 76"/>
                <a:gd name="T43" fmla="*/ 17 h 101"/>
                <a:gd name="T44" fmla="*/ 0 w 76"/>
                <a:gd name="T45" fmla="*/ 17 h 101"/>
                <a:gd name="T46" fmla="*/ 0 w 76"/>
                <a:gd name="T47" fmla="*/ 8 h 101"/>
                <a:gd name="T48" fmla="*/ 17 w 76"/>
                <a:gd name="T49" fmla="*/ 8 h 101"/>
                <a:gd name="T50" fmla="*/ 34 w 76"/>
                <a:gd name="T51" fmla="*/ 76 h 101"/>
                <a:gd name="T52" fmla="*/ 34 w 76"/>
                <a:gd name="T53" fmla="*/ 76 h 101"/>
                <a:gd name="T54" fmla="*/ 43 w 76"/>
                <a:gd name="T55" fmla="*/ 84 h 101"/>
                <a:gd name="T56" fmla="*/ 43 w 76"/>
                <a:gd name="T57" fmla="*/ 84 h 101"/>
                <a:gd name="T58" fmla="*/ 51 w 76"/>
                <a:gd name="T59" fmla="*/ 84 h 101"/>
                <a:gd name="T60" fmla="*/ 51 w 76"/>
                <a:gd name="T61" fmla="*/ 84 h 101"/>
                <a:gd name="T62" fmla="*/ 51 w 76"/>
                <a:gd name="T63" fmla="*/ 84 h 101"/>
                <a:gd name="T64" fmla="*/ 60 w 76"/>
                <a:gd name="T65" fmla="*/ 84 h 101"/>
                <a:gd name="T66" fmla="*/ 60 w 76"/>
                <a:gd name="T67" fmla="*/ 84 h 101"/>
                <a:gd name="T68" fmla="*/ 60 w 76"/>
                <a:gd name="T69" fmla="*/ 84 h 101"/>
                <a:gd name="T70" fmla="*/ 60 w 76"/>
                <a:gd name="T71" fmla="*/ 76 h 101"/>
                <a:gd name="T72" fmla="*/ 60 w 76"/>
                <a:gd name="T73" fmla="*/ 76 h 101"/>
                <a:gd name="T74" fmla="*/ 60 w 76"/>
                <a:gd name="T75" fmla="*/ 76 h 101"/>
                <a:gd name="T76" fmla="*/ 60 w 76"/>
                <a:gd name="T77" fmla="*/ 76 h 101"/>
                <a:gd name="T78" fmla="*/ 60 w 76"/>
                <a:gd name="T79" fmla="*/ 67 h 101"/>
                <a:gd name="T80" fmla="*/ 60 w 76"/>
                <a:gd name="T81" fmla="*/ 67 h 101"/>
                <a:gd name="T82" fmla="*/ 60 w 76"/>
                <a:gd name="T83" fmla="*/ 67 h 101"/>
                <a:gd name="T84" fmla="*/ 43 w 76"/>
                <a:gd name="T85" fmla="*/ 17 h 101"/>
                <a:gd name="T86" fmla="*/ 43 w 76"/>
                <a:gd name="T87" fmla="*/ 17 h 101"/>
                <a:gd name="T88" fmla="*/ 43 w 76"/>
                <a:gd name="T89" fmla="*/ 8 h 101"/>
                <a:gd name="T90" fmla="*/ 34 w 76"/>
                <a:gd name="T91" fmla="*/ 8 h 101"/>
                <a:gd name="T92" fmla="*/ 34 w 76"/>
                <a:gd name="T93" fmla="*/ 8 h 101"/>
                <a:gd name="T94" fmla="*/ 34 w 76"/>
                <a:gd name="T95" fmla="*/ 8 h 101"/>
                <a:gd name="T96" fmla="*/ 51 w 76"/>
                <a:gd name="T9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01">
                  <a:moveTo>
                    <a:pt x="51" y="0"/>
                  </a:moveTo>
                  <a:lnTo>
                    <a:pt x="68" y="67"/>
                  </a:lnTo>
                  <a:lnTo>
                    <a:pt x="68" y="76"/>
                  </a:lnTo>
                  <a:lnTo>
                    <a:pt x="68" y="76"/>
                  </a:lnTo>
                  <a:lnTo>
                    <a:pt x="76" y="84"/>
                  </a:lnTo>
                  <a:lnTo>
                    <a:pt x="76" y="84"/>
                  </a:lnTo>
                  <a:lnTo>
                    <a:pt x="76" y="84"/>
                  </a:lnTo>
                  <a:lnTo>
                    <a:pt x="68" y="101"/>
                  </a:lnTo>
                  <a:lnTo>
                    <a:pt x="60" y="76"/>
                  </a:lnTo>
                  <a:lnTo>
                    <a:pt x="60" y="84"/>
                  </a:lnTo>
                  <a:lnTo>
                    <a:pt x="60" y="93"/>
                  </a:lnTo>
                  <a:lnTo>
                    <a:pt x="60" y="93"/>
                  </a:lnTo>
                  <a:lnTo>
                    <a:pt x="51" y="101"/>
                  </a:lnTo>
                  <a:lnTo>
                    <a:pt x="51" y="101"/>
                  </a:lnTo>
                  <a:lnTo>
                    <a:pt x="43" y="101"/>
                  </a:lnTo>
                  <a:lnTo>
                    <a:pt x="34" y="93"/>
                  </a:lnTo>
                  <a:lnTo>
                    <a:pt x="26" y="84"/>
                  </a:lnTo>
                  <a:lnTo>
                    <a:pt x="26" y="76"/>
                  </a:lnTo>
                  <a:lnTo>
                    <a:pt x="17" y="25"/>
                  </a:lnTo>
                  <a:lnTo>
                    <a:pt x="9" y="17"/>
                  </a:lnTo>
                  <a:lnTo>
                    <a:pt x="9" y="17"/>
                  </a:lnTo>
                  <a:lnTo>
                    <a:pt x="9" y="17"/>
                  </a:lnTo>
                  <a:lnTo>
                    <a:pt x="0" y="17"/>
                  </a:lnTo>
                  <a:lnTo>
                    <a:pt x="0" y="8"/>
                  </a:lnTo>
                  <a:lnTo>
                    <a:pt x="17" y="8"/>
                  </a:lnTo>
                  <a:lnTo>
                    <a:pt x="34" y="76"/>
                  </a:lnTo>
                  <a:lnTo>
                    <a:pt x="34" y="76"/>
                  </a:lnTo>
                  <a:lnTo>
                    <a:pt x="43" y="84"/>
                  </a:lnTo>
                  <a:lnTo>
                    <a:pt x="43" y="84"/>
                  </a:lnTo>
                  <a:lnTo>
                    <a:pt x="51" y="84"/>
                  </a:lnTo>
                  <a:lnTo>
                    <a:pt x="51" y="84"/>
                  </a:lnTo>
                  <a:lnTo>
                    <a:pt x="51" y="84"/>
                  </a:lnTo>
                  <a:lnTo>
                    <a:pt x="60" y="84"/>
                  </a:lnTo>
                  <a:lnTo>
                    <a:pt x="60" y="84"/>
                  </a:lnTo>
                  <a:lnTo>
                    <a:pt x="60" y="84"/>
                  </a:lnTo>
                  <a:lnTo>
                    <a:pt x="60" y="76"/>
                  </a:lnTo>
                  <a:lnTo>
                    <a:pt x="60" y="76"/>
                  </a:lnTo>
                  <a:lnTo>
                    <a:pt x="60" y="76"/>
                  </a:lnTo>
                  <a:lnTo>
                    <a:pt x="60" y="76"/>
                  </a:lnTo>
                  <a:lnTo>
                    <a:pt x="60" y="67"/>
                  </a:lnTo>
                  <a:lnTo>
                    <a:pt x="60" y="67"/>
                  </a:lnTo>
                  <a:lnTo>
                    <a:pt x="60" y="67"/>
                  </a:lnTo>
                  <a:lnTo>
                    <a:pt x="43" y="17"/>
                  </a:lnTo>
                  <a:lnTo>
                    <a:pt x="43" y="17"/>
                  </a:lnTo>
                  <a:lnTo>
                    <a:pt x="43" y="8"/>
                  </a:lnTo>
                  <a:lnTo>
                    <a:pt x="34" y="8"/>
                  </a:lnTo>
                  <a:lnTo>
                    <a:pt x="34" y="8"/>
                  </a:lnTo>
                  <a:lnTo>
                    <a:pt x="34" y="8"/>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3" name="Freeform 73"/>
            <p:cNvSpPr>
              <a:spLocks noEditPoints="1"/>
            </p:cNvSpPr>
            <p:nvPr/>
          </p:nvSpPr>
          <p:spPr bwMode="auto">
            <a:xfrm>
              <a:off x="2420" y="3307"/>
              <a:ext cx="51" cy="160"/>
            </a:xfrm>
            <a:custGeom>
              <a:avLst/>
              <a:gdLst>
                <a:gd name="T0" fmla="*/ 51 w 51"/>
                <a:gd name="T1" fmla="*/ 101 h 160"/>
                <a:gd name="T2" fmla="*/ 51 w 51"/>
                <a:gd name="T3" fmla="*/ 118 h 160"/>
                <a:gd name="T4" fmla="*/ 51 w 51"/>
                <a:gd name="T5" fmla="*/ 143 h 160"/>
                <a:gd name="T6" fmla="*/ 51 w 51"/>
                <a:gd name="T7" fmla="*/ 152 h 160"/>
                <a:gd name="T8" fmla="*/ 34 w 51"/>
                <a:gd name="T9" fmla="*/ 160 h 160"/>
                <a:gd name="T10" fmla="*/ 26 w 51"/>
                <a:gd name="T11" fmla="*/ 160 h 160"/>
                <a:gd name="T12" fmla="*/ 17 w 51"/>
                <a:gd name="T13" fmla="*/ 152 h 160"/>
                <a:gd name="T14" fmla="*/ 9 w 51"/>
                <a:gd name="T15" fmla="*/ 135 h 160"/>
                <a:gd name="T16" fmla="*/ 0 w 51"/>
                <a:gd name="T17" fmla="*/ 118 h 160"/>
                <a:gd name="T18" fmla="*/ 0 w 51"/>
                <a:gd name="T19" fmla="*/ 101 h 160"/>
                <a:gd name="T20" fmla="*/ 0 w 51"/>
                <a:gd name="T21" fmla="*/ 84 h 160"/>
                <a:gd name="T22" fmla="*/ 0 w 51"/>
                <a:gd name="T23" fmla="*/ 68 h 160"/>
                <a:gd name="T24" fmla="*/ 17 w 51"/>
                <a:gd name="T25" fmla="*/ 68 h 160"/>
                <a:gd name="T26" fmla="*/ 26 w 51"/>
                <a:gd name="T27" fmla="*/ 68 h 160"/>
                <a:gd name="T28" fmla="*/ 34 w 51"/>
                <a:gd name="T29" fmla="*/ 68 h 160"/>
                <a:gd name="T30" fmla="*/ 43 w 51"/>
                <a:gd name="T31" fmla="*/ 84 h 160"/>
                <a:gd name="T32" fmla="*/ 51 w 51"/>
                <a:gd name="T33" fmla="*/ 101 h 160"/>
                <a:gd name="T34" fmla="*/ 43 w 51"/>
                <a:gd name="T35" fmla="*/ 118 h 160"/>
                <a:gd name="T36" fmla="*/ 43 w 51"/>
                <a:gd name="T37" fmla="*/ 101 h 160"/>
                <a:gd name="T38" fmla="*/ 34 w 51"/>
                <a:gd name="T39" fmla="*/ 93 h 160"/>
                <a:gd name="T40" fmla="*/ 34 w 51"/>
                <a:gd name="T41" fmla="*/ 84 h 160"/>
                <a:gd name="T42" fmla="*/ 26 w 51"/>
                <a:gd name="T43" fmla="*/ 76 h 160"/>
                <a:gd name="T44" fmla="*/ 17 w 51"/>
                <a:gd name="T45" fmla="*/ 68 h 160"/>
                <a:gd name="T46" fmla="*/ 17 w 51"/>
                <a:gd name="T47" fmla="*/ 68 h 160"/>
                <a:gd name="T48" fmla="*/ 9 w 51"/>
                <a:gd name="T49" fmla="*/ 76 h 160"/>
                <a:gd name="T50" fmla="*/ 9 w 51"/>
                <a:gd name="T51" fmla="*/ 84 h 160"/>
                <a:gd name="T52" fmla="*/ 9 w 51"/>
                <a:gd name="T53" fmla="*/ 93 h 160"/>
                <a:gd name="T54" fmla="*/ 9 w 51"/>
                <a:gd name="T55" fmla="*/ 110 h 160"/>
                <a:gd name="T56" fmla="*/ 17 w 51"/>
                <a:gd name="T57" fmla="*/ 127 h 160"/>
                <a:gd name="T58" fmla="*/ 26 w 51"/>
                <a:gd name="T59" fmla="*/ 143 h 160"/>
                <a:gd name="T60" fmla="*/ 34 w 51"/>
                <a:gd name="T61" fmla="*/ 152 h 160"/>
                <a:gd name="T62" fmla="*/ 43 w 51"/>
                <a:gd name="T63" fmla="*/ 152 h 160"/>
                <a:gd name="T64" fmla="*/ 43 w 51"/>
                <a:gd name="T65" fmla="*/ 152 h 160"/>
                <a:gd name="T66" fmla="*/ 43 w 51"/>
                <a:gd name="T67" fmla="*/ 143 h 160"/>
                <a:gd name="T68" fmla="*/ 43 w 51"/>
                <a:gd name="T69" fmla="*/ 127 h 160"/>
                <a:gd name="T70" fmla="*/ 43 w 51"/>
                <a:gd name="T71" fmla="*/ 118 h 160"/>
                <a:gd name="T72" fmla="*/ 0 w 51"/>
                <a:gd name="T73" fmla="*/ 59 h 160"/>
                <a:gd name="T74" fmla="*/ 0 w 51"/>
                <a:gd name="T75" fmla="*/ 59 h 160"/>
                <a:gd name="T76" fmla="*/ 0 w 51"/>
                <a:gd name="T77" fmla="*/ 34 h 160"/>
                <a:gd name="T78" fmla="*/ 9 w 51"/>
                <a:gd name="T79" fmla="*/ 34 h 160"/>
                <a:gd name="T80" fmla="*/ 26 w 51"/>
                <a:gd name="T81" fmla="*/ 59 h 160"/>
                <a:gd name="T82" fmla="*/ 26 w 51"/>
                <a:gd name="T83" fmla="*/ 59 h 160"/>
                <a:gd name="T84" fmla="*/ 9 w 51"/>
                <a:gd name="T85" fmla="*/ 42 h 160"/>
                <a:gd name="T86" fmla="*/ 0 w 51"/>
                <a:gd name="T87" fmla="*/ 59 h 160"/>
                <a:gd name="T88" fmla="*/ 26 w 51"/>
                <a:gd name="T89" fmla="*/ 34 h 160"/>
                <a:gd name="T90" fmla="*/ 17 w 51"/>
                <a:gd name="T91" fmla="*/ 34 h 160"/>
                <a:gd name="T92" fmla="*/ 26 w 51"/>
                <a:gd name="T93" fmla="*/ 8 h 160"/>
                <a:gd name="T94" fmla="*/ 26 w 51"/>
                <a:gd name="T95" fmla="*/ 8 h 160"/>
                <a:gd name="T96" fmla="*/ 26 w 51"/>
                <a:gd name="T97" fmla="*/ 8 h 160"/>
                <a:gd name="T98" fmla="*/ 26 w 51"/>
                <a:gd name="T99" fmla="*/ 0 h 160"/>
                <a:gd name="T100" fmla="*/ 34 w 51"/>
                <a:gd name="T101" fmla="*/ 0 h 160"/>
                <a:gd name="T102" fmla="*/ 34 w 51"/>
                <a:gd name="T103" fmla="*/ 0 h 160"/>
                <a:gd name="T104" fmla="*/ 34 w 51"/>
                <a:gd name="T105" fmla="*/ 0 h 160"/>
                <a:gd name="T106" fmla="*/ 34 w 51"/>
                <a:gd name="T107" fmla="*/ 8 h 160"/>
                <a:gd name="T108" fmla="*/ 34 w 51"/>
                <a:gd name="T109" fmla="*/ 8 h 160"/>
                <a:gd name="T110" fmla="*/ 34 w 51"/>
                <a:gd name="T111" fmla="*/ 8 h 160"/>
                <a:gd name="T112" fmla="*/ 34 w 51"/>
                <a:gd name="T113" fmla="*/ 8 h 160"/>
                <a:gd name="T114" fmla="*/ 34 w 51"/>
                <a:gd name="T115" fmla="*/ 17 h 160"/>
                <a:gd name="T116" fmla="*/ 26 w 51"/>
                <a:gd name="T117" fmla="*/ 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 h="160">
                  <a:moveTo>
                    <a:pt x="51" y="101"/>
                  </a:moveTo>
                  <a:lnTo>
                    <a:pt x="51" y="118"/>
                  </a:lnTo>
                  <a:lnTo>
                    <a:pt x="51" y="143"/>
                  </a:lnTo>
                  <a:lnTo>
                    <a:pt x="51" y="152"/>
                  </a:lnTo>
                  <a:lnTo>
                    <a:pt x="34" y="160"/>
                  </a:lnTo>
                  <a:lnTo>
                    <a:pt x="26" y="160"/>
                  </a:lnTo>
                  <a:lnTo>
                    <a:pt x="17" y="152"/>
                  </a:lnTo>
                  <a:lnTo>
                    <a:pt x="9" y="135"/>
                  </a:lnTo>
                  <a:lnTo>
                    <a:pt x="0" y="118"/>
                  </a:lnTo>
                  <a:lnTo>
                    <a:pt x="0" y="101"/>
                  </a:lnTo>
                  <a:lnTo>
                    <a:pt x="0" y="84"/>
                  </a:lnTo>
                  <a:lnTo>
                    <a:pt x="0" y="68"/>
                  </a:lnTo>
                  <a:lnTo>
                    <a:pt x="17" y="68"/>
                  </a:lnTo>
                  <a:lnTo>
                    <a:pt x="26" y="68"/>
                  </a:lnTo>
                  <a:lnTo>
                    <a:pt x="34" y="68"/>
                  </a:lnTo>
                  <a:lnTo>
                    <a:pt x="43" y="84"/>
                  </a:lnTo>
                  <a:lnTo>
                    <a:pt x="51" y="101"/>
                  </a:lnTo>
                  <a:close/>
                  <a:moveTo>
                    <a:pt x="43" y="118"/>
                  </a:moveTo>
                  <a:lnTo>
                    <a:pt x="43" y="101"/>
                  </a:lnTo>
                  <a:lnTo>
                    <a:pt x="34" y="93"/>
                  </a:lnTo>
                  <a:lnTo>
                    <a:pt x="34" y="84"/>
                  </a:lnTo>
                  <a:lnTo>
                    <a:pt x="26" y="76"/>
                  </a:lnTo>
                  <a:lnTo>
                    <a:pt x="17" y="68"/>
                  </a:lnTo>
                  <a:lnTo>
                    <a:pt x="17" y="68"/>
                  </a:lnTo>
                  <a:lnTo>
                    <a:pt x="9" y="76"/>
                  </a:lnTo>
                  <a:lnTo>
                    <a:pt x="9" y="84"/>
                  </a:lnTo>
                  <a:lnTo>
                    <a:pt x="9" y="93"/>
                  </a:lnTo>
                  <a:lnTo>
                    <a:pt x="9" y="110"/>
                  </a:lnTo>
                  <a:lnTo>
                    <a:pt x="17" y="127"/>
                  </a:lnTo>
                  <a:lnTo>
                    <a:pt x="26" y="143"/>
                  </a:lnTo>
                  <a:lnTo>
                    <a:pt x="34" y="152"/>
                  </a:lnTo>
                  <a:lnTo>
                    <a:pt x="43" y="152"/>
                  </a:lnTo>
                  <a:lnTo>
                    <a:pt x="43" y="152"/>
                  </a:lnTo>
                  <a:lnTo>
                    <a:pt x="43" y="143"/>
                  </a:lnTo>
                  <a:lnTo>
                    <a:pt x="43" y="127"/>
                  </a:lnTo>
                  <a:lnTo>
                    <a:pt x="43" y="118"/>
                  </a:lnTo>
                  <a:close/>
                  <a:moveTo>
                    <a:pt x="0" y="59"/>
                  </a:moveTo>
                  <a:lnTo>
                    <a:pt x="0" y="59"/>
                  </a:lnTo>
                  <a:lnTo>
                    <a:pt x="0" y="34"/>
                  </a:lnTo>
                  <a:lnTo>
                    <a:pt x="9" y="34"/>
                  </a:lnTo>
                  <a:lnTo>
                    <a:pt x="26" y="59"/>
                  </a:lnTo>
                  <a:lnTo>
                    <a:pt x="26" y="59"/>
                  </a:lnTo>
                  <a:lnTo>
                    <a:pt x="9" y="42"/>
                  </a:lnTo>
                  <a:lnTo>
                    <a:pt x="0" y="59"/>
                  </a:lnTo>
                  <a:close/>
                  <a:moveTo>
                    <a:pt x="26" y="34"/>
                  </a:moveTo>
                  <a:lnTo>
                    <a:pt x="17" y="34"/>
                  </a:lnTo>
                  <a:lnTo>
                    <a:pt x="26" y="8"/>
                  </a:lnTo>
                  <a:lnTo>
                    <a:pt x="26" y="8"/>
                  </a:lnTo>
                  <a:lnTo>
                    <a:pt x="26" y="8"/>
                  </a:lnTo>
                  <a:lnTo>
                    <a:pt x="26" y="0"/>
                  </a:lnTo>
                  <a:lnTo>
                    <a:pt x="34" y="0"/>
                  </a:lnTo>
                  <a:lnTo>
                    <a:pt x="34" y="0"/>
                  </a:lnTo>
                  <a:lnTo>
                    <a:pt x="34" y="0"/>
                  </a:lnTo>
                  <a:lnTo>
                    <a:pt x="34" y="8"/>
                  </a:lnTo>
                  <a:lnTo>
                    <a:pt x="34" y="8"/>
                  </a:lnTo>
                  <a:lnTo>
                    <a:pt x="34" y="8"/>
                  </a:lnTo>
                  <a:lnTo>
                    <a:pt x="34" y="8"/>
                  </a:lnTo>
                  <a:lnTo>
                    <a:pt x="34" y="17"/>
                  </a:lnTo>
                  <a:lnTo>
                    <a:pt x="26"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4" name="Freeform 74"/>
            <p:cNvSpPr>
              <a:spLocks/>
            </p:cNvSpPr>
            <p:nvPr/>
          </p:nvSpPr>
          <p:spPr bwMode="auto">
            <a:xfrm>
              <a:off x="2471" y="3358"/>
              <a:ext cx="76" cy="101"/>
            </a:xfrm>
            <a:custGeom>
              <a:avLst/>
              <a:gdLst>
                <a:gd name="T0" fmla="*/ 25 w 76"/>
                <a:gd name="T1" fmla="*/ 84 h 101"/>
                <a:gd name="T2" fmla="*/ 8 w 76"/>
                <a:gd name="T3" fmla="*/ 33 h 101"/>
                <a:gd name="T4" fmla="*/ 8 w 76"/>
                <a:gd name="T5" fmla="*/ 25 h 101"/>
                <a:gd name="T6" fmla="*/ 0 w 76"/>
                <a:gd name="T7" fmla="*/ 17 h 101"/>
                <a:gd name="T8" fmla="*/ 0 w 76"/>
                <a:gd name="T9" fmla="*/ 17 h 101"/>
                <a:gd name="T10" fmla="*/ 0 w 76"/>
                <a:gd name="T11" fmla="*/ 17 h 101"/>
                <a:gd name="T12" fmla="*/ 0 w 76"/>
                <a:gd name="T13" fmla="*/ 17 h 101"/>
                <a:gd name="T14" fmla="*/ 8 w 76"/>
                <a:gd name="T15" fmla="*/ 0 h 101"/>
                <a:gd name="T16" fmla="*/ 17 w 76"/>
                <a:gd name="T17" fmla="*/ 17 h 101"/>
                <a:gd name="T18" fmla="*/ 17 w 76"/>
                <a:gd name="T19" fmla="*/ 8 h 101"/>
                <a:gd name="T20" fmla="*/ 17 w 76"/>
                <a:gd name="T21" fmla="*/ 0 h 101"/>
                <a:gd name="T22" fmla="*/ 25 w 76"/>
                <a:gd name="T23" fmla="*/ 0 h 101"/>
                <a:gd name="T24" fmla="*/ 25 w 76"/>
                <a:gd name="T25" fmla="*/ 0 h 101"/>
                <a:gd name="T26" fmla="*/ 25 w 76"/>
                <a:gd name="T27" fmla="*/ 0 h 101"/>
                <a:gd name="T28" fmla="*/ 34 w 76"/>
                <a:gd name="T29" fmla="*/ 0 h 101"/>
                <a:gd name="T30" fmla="*/ 42 w 76"/>
                <a:gd name="T31" fmla="*/ 0 h 101"/>
                <a:gd name="T32" fmla="*/ 51 w 76"/>
                <a:gd name="T33" fmla="*/ 25 h 101"/>
                <a:gd name="T34" fmla="*/ 67 w 76"/>
                <a:gd name="T35" fmla="*/ 67 h 101"/>
                <a:gd name="T36" fmla="*/ 67 w 76"/>
                <a:gd name="T37" fmla="*/ 76 h 101"/>
                <a:gd name="T38" fmla="*/ 67 w 76"/>
                <a:gd name="T39" fmla="*/ 84 h 101"/>
                <a:gd name="T40" fmla="*/ 67 w 76"/>
                <a:gd name="T41" fmla="*/ 84 h 101"/>
                <a:gd name="T42" fmla="*/ 76 w 76"/>
                <a:gd name="T43" fmla="*/ 84 h 101"/>
                <a:gd name="T44" fmla="*/ 76 w 76"/>
                <a:gd name="T45" fmla="*/ 84 h 101"/>
                <a:gd name="T46" fmla="*/ 51 w 76"/>
                <a:gd name="T47" fmla="*/ 92 h 101"/>
                <a:gd name="T48" fmla="*/ 51 w 76"/>
                <a:gd name="T49" fmla="*/ 92 h 101"/>
                <a:gd name="T50" fmla="*/ 51 w 76"/>
                <a:gd name="T51" fmla="*/ 84 h 101"/>
                <a:gd name="T52" fmla="*/ 59 w 76"/>
                <a:gd name="T53" fmla="*/ 84 h 101"/>
                <a:gd name="T54" fmla="*/ 59 w 76"/>
                <a:gd name="T55" fmla="*/ 76 h 101"/>
                <a:gd name="T56" fmla="*/ 51 w 76"/>
                <a:gd name="T57" fmla="*/ 76 h 101"/>
                <a:gd name="T58" fmla="*/ 42 w 76"/>
                <a:gd name="T59" fmla="*/ 25 h 101"/>
                <a:gd name="T60" fmla="*/ 42 w 76"/>
                <a:gd name="T61" fmla="*/ 17 h 101"/>
                <a:gd name="T62" fmla="*/ 34 w 76"/>
                <a:gd name="T63" fmla="*/ 8 h 101"/>
                <a:gd name="T64" fmla="*/ 34 w 76"/>
                <a:gd name="T65" fmla="*/ 8 h 101"/>
                <a:gd name="T66" fmla="*/ 25 w 76"/>
                <a:gd name="T67" fmla="*/ 8 h 101"/>
                <a:gd name="T68" fmla="*/ 25 w 76"/>
                <a:gd name="T69" fmla="*/ 8 h 101"/>
                <a:gd name="T70" fmla="*/ 25 w 76"/>
                <a:gd name="T71" fmla="*/ 8 h 101"/>
                <a:gd name="T72" fmla="*/ 25 w 76"/>
                <a:gd name="T73" fmla="*/ 8 h 101"/>
                <a:gd name="T74" fmla="*/ 25 w 76"/>
                <a:gd name="T75" fmla="*/ 8 h 101"/>
                <a:gd name="T76" fmla="*/ 17 w 76"/>
                <a:gd name="T77" fmla="*/ 17 h 101"/>
                <a:gd name="T78" fmla="*/ 17 w 76"/>
                <a:gd name="T79" fmla="*/ 25 h 101"/>
                <a:gd name="T80" fmla="*/ 34 w 76"/>
                <a:gd name="T81" fmla="*/ 76 h 101"/>
                <a:gd name="T82" fmla="*/ 34 w 76"/>
                <a:gd name="T83" fmla="*/ 84 h 101"/>
                <a:gd name="T84" fmla="*/ 34 w 76"/>
                <a:gd name="T85" fmla="*/ 92 h 101"/>
                <a:gd name="T86" fmla="*/ 42 w 76"/>
                <a:gd name="T87" fmla="*/ 92 h 101"/>
                <a:gd name="T88" fmla="*/ 42 w 76"/>
                <a:gd name="T89" fmla="*/ 92 h 101"/>
                <a:gd name="T90" fmla="*/ 42 w 76"/>
                <a:gd name="T91" fmla="*/ 92 h 101"/>
                <a:gd name="T92" fmla="*/ 17 w 76"/>
                <a:gd name="T93" fmla="*/ 101 h 101"/>
                <a:gd name="T94" fmla="*/ 17 w 76"/>
                <a:gd name="T95" fmla="*/ 101 h 101"/>
                <a:gd name="T96" fmla="*/ 17 w 76"/>
                <a:gd name="T97" fmla="*/ 92 h 101"/>
                <a:gd name="T98" fmla="*/ 25 w 76"/>
                <a:gd name="T99" fmla="*/ 92 h 101"/>
                <a:gd name="T100" fmla="*/ 25 w 76"/>
                <a:gd name="T101" fmla="*/ 84 h 101"/>
                <a:gd name="T102" fmla="*/ 25 w 76"/>
                <a:gd name="T103"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101">
                  <a:moveTo>
                    <a:pt x="25" y="84"/>
                  </a:moveTo>
                  <a:lnTo>
                    <a:pt x="8" y="33"/>
                  </a:lnTo>
                  <a:lnTo>
                    <a:pt x="8" y="25"/>
                  </a:lnTo>
                  <a:lnTo>
                    <a:pt x="0" y="17"/>
                  </a:lnTo>
                  <a:lnTo>
                    <a:pt x="0" y="17"/>
                  </a:lnTo>
                  <a:lnTo>
                    <a:pt x="0" y="17"/>
                  </a:lnTo>
                  <a:lnTo>
                    <a:pt x="0" y="17"/>
                  </a:lnTo>
                  <a:lnTo>
                    <a:pt x="8" y="0"/>
                  </a:lnTo>
                  <a:lnTo>
                    <a:pt x="17" y="17"/>
                  </a:lnTo>
                  <a:lnTo>
                    <a:pt x="17" y="8"/>
                  </a:lnTo>
                  <a:lnTo>
                    <a:pt x="17" y="0"/>
                  </a:lnTo>
                  <a:lnTo>
                    <a:pt x="25" y="0"/>
                  </a:lnTo>
                  <a:lnTo>
                    <a:pt x="25" y="0"/>
                  </a:lnTo>
                  <a:lnTo>
                    <a:pt x="25" y="0"/>
                  </a:lnTo>
                  <a:lnTo>
                    <a:pt x="34" y="0"/>
                  </a:lnTo>
                  <a:lnTo>
                    <a:pt x="42" y="0"/>
                  </a:lnTo>
                  <a:lnTo>
                    <a:pt x="51" y="25"/>
                  </a:lnTo>
                  <a:lnTo>
                    <a:pt x="67" y="67"/>
                  </a:lnTo>
                  <a:lnTo>
                    <a:pt x="67" y="76"/>
                  </a:lnTo>
                  <a:lnTo>
                    <a:pt x="67" y="84"/>
                  </a:lnTo>
                  <a:lnTo>
                    <a:pt x="67" y="84"/>
                  </a:lnTo>
                  <a:lnTo>
                    <a:pt x="76" y="84"/>
                  </a:lnTo>
                  <a:lnTo>
                    <a:pt x="76" y="84"/>
                  </a:lnTo>
                  <a:lnTo>
                    <a:pt x="51" y="92"/>
                  </a:lnTo>
                  <a:lnTo>
                    <a:pt x="51" y="92"/>
                  </a:lnTo>
                  <a:lnTo>
                    <a:pt x="51" y="84"/>
                  </a:lnTo>
                  <a:lnTo>
                    <a:pt x="59" y="84"/>
                  </a:lnTo>
                  <a:lnTo>
                    <a:pt x="59" y="76"/>
                  </a:lnTo>
                  <a:lnTo>
                    <a:pt x="51" y="76"/>
                  </a:lnTo>
                  <a:lnTo>
                    <a:pt x="42" y="25"/>
                  </a:lnTo>
                  <a:lnTo>
                    <a:pt x="42" y="17"/>
                  </a:lnTo>
                  <a:lnTo>
                    <a:pt x="34" y="8"/>
                  </a:lnTo>
                  <a:lnTo>
                    <a:pt x="34" y="8"/>
                  </a:lnTo>
                  <a:lnTo>
                    <a:pt x="25" y="8"/>
                  </a:lnTo>
                  <a:lnTo>
                    <a:pt x="25" y="8"/>
                  </a:lnTo>
                  <a:lnTo>
                    <a:pt x="25" y="8"/>
                  </a:lnTo>
                  <a:lnTo>
                    <a:pt x="25" y="8"/>
                  </a:lnTo>
                  <a:lnTo>
                    <a:pt x="25" y="8"/>
                  </a:lnTo>
                  <a:lnTo>
                    <a:pt x="17" y="17"/>
                  </a:lnTo>
                  <a:lnTo>
                    <a:pt x="17" y="25"/>
                  </a:lnTo>
                  <a:lnTo>
                    <a:pt x="34" y="76"/>
                  </a:lnTo>
                  <a:lnTo>
                    <a:pt x="34" y="84"/>
                  </a:lnTo>
                  <a:lnTo>
                    <a:pt x="34" y="92"/>
                  </a:lnTo>
                  <a:lnTo>
                    <a:pt x="42" y="92"/>
                  </a:lnTo>
                  <a:lnTo>
                    <a:pt x="42" y="92"/>
                  </a:lnTo>
                  <a:lnTo>
                    <a:pt x="42" y="92"/>
                  </a:lnTo>
                  <a:lnTo>
                    <a:pt x="17" y="101"/>
                  </a:lnTo>
                  <a:lnTo>
                    <a:pt x="17" y="101"/>
                  </a:lnTo>
                  <a:lnTo>
                    <a:pt x="17" y="92"/>
                  </a:lnTo>
                  <a:lnTo>
                    <a:pt x="25" y="92"/>
                  </a:lnTo>
                  <a:lnTo>
                    <a:pt x="25" y="84"/>
                  </a:lnTo>
                  <a:lnTo>
                    <a:pt x="25" y="8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5" name="Freeform 75"/>
            <p:cNvSpPr>
              <a:spLocks noEditPoints="1"/>
            </p:cNvSpPr>
            <p:nvPr/>
          </p:nvSpPr>
          <p:spPr bwMode="auto">
            <a:xfrm>
              <a:off x="2538" y="3341"/>
              <a:ext cx="68" cy="143"/>
            </a:xfrm>
            <a:custGeom>
              <a:avLst/>
              <a:gdLst>
                <a:gd name="T0" fmla="*/ 26 w 68"/>
                <a:gd name="T1" fmla="*/ 101 h 143"/>
                <a:gd name="T2" fmla="*/ 26 w 68"/>
                <a:gd name="T3" fmla="*/ 109 h 143"/>
                <a:gd name="T4" fmla="*/ 26 w 68"/>
                <a:gd name="T5" fmla="*/ 126 h 143"/>
                <a:gd name="T6" fmla="*/ 43 w 68"/>
                <a:gd name="T7" fmla="*/ 126 h 143"/>
                <a:gd name="T8" fmla="*/ 59 w 68"/>
                <a:gd name="T9" fmla="*/ 126 h 143"/>
                <a:gd name="T10" fmla="*/ 68 w 68"/>
                <a:gd name="T11" fmla="*/ 109 h 143"/>
                <a:gd name="T12" fmla="*/ 68 w 68"/>
                <a:gd name="T13" fmla="*/ 101 h 143"/>
                <a:gd name="T14" fmla="*/ 59 w 68"/>
                <a:gd name="T15" fmla="*/ 93 h 143"/>
                <a:gd name="T16" fmla="*/ 43 w 68"/>
                <a:gd name="T17" fmla="*/ 93 h 143"/>
                <a:gd name="T18" fmla="*/ 34 w 68"/>
                <a:gd name="T19" fmla="*/ 101 h 143"/>
                <a:gd name="T20" fmla="*/ 34 w 68"/>
                <a:gd name="T21" fmla="*/ 101 h 143"/>
                <a:gd name="T22" fmla="*/ 34 w 68"/>
                <a:gd name="T23" fmla="*/ 101 h 143"/>
                <a:gd name="T24" fmla="*/ 9 w 68"/>
                <a:gd name="T25" fmla="*/ 25 h 143"/>
                <a:gd name="T26" fmla="*/ 17 w 68"/>
                <a:gd name="T27" fmla="*/ 50 h 143"/>
                <a:gd name="T28" fmla="*/ 34 w 68"/>
                <a:gd name="T29" fmla="*/ 59 h 143"/>
                <a:gd name="T30" fmla="*/ 34 w 68"/>
                <a:gd name="T31" fmla="*/ 50 h 143"/>
                <a:gd name="T32" fmla="*/ 34 w 68"/>
                <a:gd name="T33" fmla="*/ 34 h 143"/>
                <a:gd name="T34" fmla="*/ 26 w 68"/>
                <a:gd name="T35" fmla="*/ 17 h 143"/>
                <a:gd name="T36" fmla="*/ 17 w 68"/>
                <a:gd name="T37" fmla="*/ 8 h 143"/>
                <a:gd name="T38" fmla="*/ 9 w 68"/>
                <a:gd name="T39" fmla="*/ 17 h 143"/>
                <a:gd name="T40" fmla="*/ 9 w 68"/>
                <a:gd name="T41" fmla="*/ 25 h 143"/>
                <a:gd name="T42" fmla="*/ 43 w 68"/>
                <a:gd name="T43" fmla="*/ 8 h 143"/>
                <a:gd name="T44" fmla="*/ 43 w 68"/>
                <a:gd name="T45" fmla="*/ 17 h 143"/>
                <a:gd name="T46" fmla="*/ 43 w 68"/>
                <a:gd name="T47" fmla="*/ 25 h 143"/>
                <a:gd name="T48" fmla="*/ 43 w 68"/>
                <a:gd name="T49" fmla="*/ 42 h 143"/>
                <a:gd name="T50" fmla="*/ 43 w 68"/>
                <a:gd name="T51" fmla="*/ 59 h 143"/>
                <a:gd name="T52" fmla="*/ 26 w 68"/>
                <a:gd name="T53" fmla="*/ 67 h 143"/>
                <a:gd name="T54" fmla="*/ 26 w 68"/>
                <a:gd name="T55" fmla="*/ 67 h 143"/>
                <a:gd name="T56" fmla="*/ 17 w 68"/>
                <a:gd name="T57" fmla="*/ 76 h 143"/>
                <a:gd name="T58" fmla="*/ 26 w 68"/>
                <a:gd name="T59" fmla="*/ 84 h 143"/>
                <a:gd name="T60" fmla="*/ 26 w 68"/>
                <a:gd name="T61" fmla="*/ 84 h 143"/>
                <a:gd name="T62" fmla="*/ 34 w 68"/>
                <a:gd name="T63" fmla="*/ 84 h 143"/>
                <a:gd name="T64" fmla="*/ 51 w 68"/>
                <a:gd name="T65" fmla="*/ 76 h 143"/>
                <a:gd name="T66" fmla="*/ 59 w 68"/>
                <a:gd name="T67" fmla="*/ 84 h 143"/>
                <a:gd name="T68" fmla="*/ 68 w 68"/>
                <a:gd name="T69" fmla="*/ 101 h 143"/>
                <a:gd name="T70" fmla="*/ 59 w 68"/>
                <a:gd name="T71" fmla="*/ 126 h 143"/>
                <a:gd name="T72" fmla="*/ 43 w 68"/>
                <a:gd name="T73" fmla="*/ 143 h 143"/>
                <a:gd name="T74" fmla="*/ 26 w 68"/>
                <a:gd name="T75" fmla="*/ 135 h 143"/>
                <a:gd name="T76" fmla="*/ 17 w 68"/>
                <a:gd name="T77" fmla="*/ 126 h 143"/>
                <a:gd name="T78" fmla="*/ 17 w 68"/>
                <a:gd name="T79" fmla="*/ 109 h 143"/>
                <a:gd name="T80" fmla="*/ 26 w 68"/>
                <a:gd name="T81" fmla="*/ 93 h 143"/>
                <a:gd name="T82" fmla="*/ 17 w 68"/>
                <a:gd name="T83" fmla="*/ 93 h 143"/>
                <a:gd name="T84" fmla="*/ 17 w 68"/>
                <a:gd name="T85" fmla="*/ 84 h 143"/>
                <a:gd name="T86" fmla="*/ 17 w 68"/>
                <a:gd name="T87" fmla="*/ 67 h 143"/>
                <a:gd name="T88" fmla="*/ 17 w 68"/>
                <a:gd name="T89" fmla="*/ 59 h 143"/>
                <a:gd name="T90" fmla="*/ 9 w 68"/>
                <a:gd name="T91" fmla="*/ 50 h 143"/>
                <a:gd name="T92" fmla="*/ 0 w 68"/>
                <a:gd name="T93" fmla="*/ 25 h 143"/>
                <a:gd name="T94" fmla="*/ 9 w 68"/>
                <a:gd name="T95" fmla="*/ 0 h 143"/>
                <a:gd name="T96" fmla="*/ 17 w 68"/>
                <a:gd name="T97" fmla="*/ 0 h 143"/>
                <a:gd name="T98" fmla="*/ 26 w 68"/>
                <a:gd name="T99" fmla="*/ 0 h 143"/>
                <a:gd name="T100" fmla="*/ 34 w 68"/>
                <a:gd name="T101" fmla="*/ 0 h 143"/>
                <a:gd name="T102" fmla="*/ 43 w 68"/>
                <a:gd name="T10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143">
                  <a:moveTo>
                    <a:pt x="26" y="101"/>
                  </a:moveTo>
                  <a:lnTo>
                    <a:pt x="26" y="101"/>
                  </a:lnTo>
                  <a:lnTo>
                    <a:pt x="26" y="109"/>
                  </a:lnTo>
                  <a:lnTo>
                    <a:pt x="26" y="109"/>
                  </a:lnTo>
                  <a:lnTo>
                    <a:pt x="26" y="118"/>
                  </a:lnTo>
                  <a:lnTo>
                    <a:pt x="26" y="126"/>
                  </a:lnTo>
                  <a:lnTo>
                    <a:pt x="34" y="126"/>
                  </a:lnTo>
                  <a:lnTo>
                    <a:pt x="43" y="126"/>
                  </a:lnTo>
                  <a:lnTo>
                    <a:pt x="51" y="126"/>
                  </a:lnTo>
                  <a:lnTo>
                    <a:pt x="59" y="126"/>
                  </a:lnTo>
                  <a:lnTo>
                    <a:pt x="59" y="118"/>
                  </a:lnTo>
                  <a:lnTo>
                    <a:pt x="68" y="109"/>
                  </a:lnTo>
                  <a:lnTo>
                    <a:pt x="68" y="101"/>
                  </a:lnTo>
                  <a:lnTo>
                    <a:pt x="68" y="101"/>
                  </a:lnTo>
                  <a:lnTo>
                    <a:pt x="59" y="93"/>
                  </a:lnTo>
                  <a:lnTo>
                    <a:pt x="59" y="93"/>
                  </a:lnTo>
                  <a:lnTo>
                    <a:pt x="51" y="93"/>
                  </a:lnTo>
                  <a:lnTo>
                    <a:pt x="43" y="93"/>
                  </a:lnTo>
                  <a:lnTo>
                    <a:pt x="34" y="101"/>
                  </a:lnTo>
                  <a:lnTo>
                    <a:pt x="34" y="101"/>
                  </a:lnTo>
                  <a:lnTo>
                    <a:pt x="34" y="101"/>
                  </a:lnTo>
                  <a:lnTo>
                    <a:pt x="34" y="101"/>
                  </a:lnTo>
                  <a:lnTo>
                    <a:pt x="34" y="101"/>
                  </a:lnTo>
                  <a:lnTo>
                    <a:pt x="34" y="101"/>
                  </a:lnTo>
                  <a:lnTo>
                    <a:pt x="26" y="101"/>
                  </a:lnTo>
                  <a:close/>
                  <a:moveTo>
                    <a:pt x="9" y="25"/>
                  </a:moveTo>
                  <a:lnTo>
                    <a:pt x="17" y="42"/>
                  </a:lnTo>
                  <a:lnTo>
                    <a:pt x="17" y="50"/>
                  </a:lnTo>
                  <a:lnTo>
                    <a:pt x="26" y="59"/>
                  </a:lnTo>
                  <a:lnTo>
                    <a:pt x="34" y="59"/>
                  </a:lnTo>
                  <a:lnTo>
                    <a:pt x="34" y="59"/>
                  </a:lnTo>
                  <a:lnTo>
                    <a:pt x="34" y="50"/>
                  </a:lnTo>
                  <a:lnTo>
                    <a:pt x="34" y="42"/>
                  </a:lnTo>
                  <a:lnTo>
                    <a:pt x="34" y="34"/>
                  </a:lnTo>
                  <a:lnTo>
                    <a:pt x="34" y="25"/>
                  </a:lnTo>
                  <a:lnTo>
                    <a:pt x="26" y="17"/>
                  </a:lnTo>
                  <a:lnTo>
                    <a:pt x="17" y="8"/>
                  </a:lnTo>
                  <a:lnTo>
                    <a:pt x="17" y="8"/>
                  </a:lnTo>
                  <a:lnTo>
                    <a:pt x="9" y="8"/>
                  </a:lnTo>
                  <a:lnTo>
                    <a:pt x="9" y="17"/>
                  </a:lnTo>
                  <a:lnTo>
                    <a:pt x="9" y="17"/>
                  </a:lnTo>
                  <a:lnTo>
                    <a:pt x="9" y="25"/>
                  </a:lnTo>
                  <a:close/>
                  <a:moveTo>
                    <a:pt x="43" y="0"/>
                  </a:moveTo>
                  <a:lnTo>
                    <a:pt x="43" y="8"/>
                  </a:lnTo>
                  <a:lnTo>
                    <a:pt x="34" y="8"/>
                  </a:lnTo>
                  <a:lnTo>
                    <a:pt x="43" y="17"/>
                  </a:lnTo>
                  <a:lnTo>
                    <a:pt x="43" y="17"/>
                  </a:lnTo>
                  <a:lnTo>
                    <a:pt x="43" y="25"/>
                  </a:lnTo>
                  <a:lnTo>
                    <a:pt x="43" y="25"/>
                  </a:lnTo>
                  <a:lnTo>
                    <a:pt x="43" y="42"/>
                  </a:lnTo>
                  <a:lnTo>
                    <a:pt x="43" y="50"/>
                  </a:lnTo>
                  <a:lnTo>
                    <a:pt x="43" y="59"/>
                  </a:lnTo>
                  <a:lnTo>
                    <a:pt x="34" y="67"/>
                  </a:lnTo>
                  <a:lnTo>
                    <a:pt x="26" y="67"/>
                  </a:lnTo>
                  <a:lnTo>
                    <a:pt x="26" y="67"/>
                  </a:lnTo>
                  <a:lnTo>
                    <a:pt x="26" y="67"/>
                  </a:lnTo>
                  <a:lnTo>
                    <a:pt x="26" y="67"/>
                  </a:lnTo>
                  <a:lnTo>
                    <a:pt x="17" y="76"/>
                  </a:lnTo>
                  <a:lnTo>
                    <a:pt x="26" y="76"/>
                  </a:lnTo>
                  <a:lnTo>
                    <a:pt x="26" y="84"/>
                  </a:lnTo>
                  <a:lnTo>
                    <a:pt x="26" y="84"/>
                  </a:lnTo>
                  <a:lnTo>
                    <a:pt x="26" y="84"/>
                  </a:lnTo>
                  <a:lnTo>
                    <a:pt x="34" y="84"/>
                  </a:lnTo>
                  <a:lnTo>
                    <a:pt x="34" y="84"/>
                  </a:lnTo>
                  <a:lnTo>
                    <a:pt x="43" y="76"/>
                  </a:lnTo>
                  <a:lnTo>
                    <a:pt x="51" y="76"/>
                  </a:lnTo>
                  <a:lnTo>
                    <a:pt x="51" y="76"/>
                  </a:lnTo>
                  <a:lnTo>
                    <a:pt x="59" y="84"/>
                  </a:lnTo>
                  <a:lnTo>
                    <a:pt x="68" y="84"/>
                  </a:lnTo>
                  <a:lnTo>
                    <a:pt x="68" y="101"/>
                  </a:lnTo>
                  <a:lnTo>
                    <a:pt x="68" y="109"/>
                  </a:lnTo>
                  <a:lnTo>
                    <a:pt x="59" y="126"/>
                  </a:lnTo>
                  <a:lnTo>
                    <a:pt x="59" y="135"/>
                  </a:lnTo>
                  <a:lnTo>
                    <a:pt x="43" y="143"/>
                  </a:lnTo>
                  <a:lnTo>
                    <a:pt x="34" y="143"/>
                  </a:lnTo>
                  <a:lnTo>
                    <a:pt x="26" y="135"/>
                  </a:lnTo>
                  <a:lnTo>
                    <a:pt x="26" y="135"/>
                  </a:lnTo>
                  <a:lnTo>
                    <a:pt x="17" y="126"/>
                  </a:lnTo>
                  <a:lnTo>
                    <a:pt x="17" y="118"/>
                  </a:lnTo>
                  <a:lnTo>
                    <a:pt x="17" y="109"/>
                  </a:lnTo>
                  <a:lnTo>
                    <a:pt x="26" y="101"/>
                  </a:lnTo>
                  <a:lnTo>
                    <a:pt x="26" y="93"/>
                  </a:lnTo>
                  <a:lnTo>
                    <a:pt x="17" y="93"/>
                  </a:lnTo>
                  <a:lnTo>
                    <a:pt x="17" y="93"/>
                  </a:lnTo>
                  <a:lnTo>
                    <a:pt x="17" y="93"/>
                  </a:lnTo>
                  <a:lnTo>
                    <a:pt x="17" y="84"/>
                  </a:lnTo>
                  <a:lnTo>
                    <a:pt x="17" y="76"/>
                  </a:lnTo>
                  <a:lnTo>
                    <a:pt x="17" y="67"/>
                  </a:lnTo>
                  <a:lnTo>
                    <a:pt x="17" y="67"/>
                  </a:lnTo>
                  <a:lnTo>
                    <a:pt x="17" y="59"/>
                  </a:lnTo>
                  <a:lnTo>
                    <a:pt x="9" y="50"/>
                  </a:lnTo>
                  <a:lnTo>
                    <a:pt x="9" y="50"/>
                  </a:lnTo>
                  <a:lnTo>
                    <a:pt x="0" y="42"/>
                  </a:lnTo>
                  <a:lnTo>
                    <a:pt x="0" y="25"/>
                  </a:lnTo>
                  <a:lnTo>
                    <a:pt x="0" y="8"/>
                  </a:lnTo>
                  <a:lnTo>
                    <a:pt x="9" y="0"/>
                  </a:lnTo>
                  <a:lnTo>
                    <a:pt x="17" y="0"/>
                  </a:lnTo>
                  <a:lnTo>
                    <a:pt x="17" y="0"/>
                  </a:lnTo>
                  <a:lnTo>
                    <a:pt x="17" y="0"/>
                  </a:lnTo>
                  <a:lnTo>
                    <a:pt x="26" y="0"/>
                  </a:lnTo>
                  <a:lnTo>
                    <a:pt x="26" y="0"/>
                  </a:lnTo>
                  <a:lnTo>
                    <a:pt x="34" y="0"/>
                  </a:lnTo>
                  <a:lnTo>
                    <a:pt x="43" y="0"/>
                  </a:lnTo>
                  <a:lnTo>
                    <a:pt x="43" y="0"/>
                  </a:lnTo>
                  <a:lnTo>
                    <a:pt x="4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6" name="Rectangle 76"/>
            <p:cNvSpPr>
              <a:spLocks noChangeArrowheads="1"/>
            </p:cNvSpPr>
            <p:nvPr/>
          </p:nvSpPr>
          <p:spPr bwMode="auto">
            <a:xfrm rot="3240000">
              <a:off x="950" y="3419"/>
              <a:ext cx="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S</a:t>
              </a:r>
              <a:endParaRPr lang="en-US" sz="3200"/>
            </a:p>
          </p:txBody>
        </p:sp>
        <p:sp>
          <p:nvSpPr>
            <p:cNvPr id="148557" name="Rectangle 77"/>
            <p:cNvSpPr>
              <a:spLocks noChangeArrowheads="1"/>
            </p:cNvSpPr>
            <p:nvPr/>
          </p:nvSpPr>
          <p:spPr bwMode="auto">
            <a:xfrm rot="3240000">
              <a:off x="1004" y="3472"/>
              <a:ext cx="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a:t>
              </a:r>
              <a:endParaRPr lang="en-US" sz="3200"/>
            </a:p>
          </p:txBody>
        </p:sp>
        <p:sp>
          <p:nvSpPr>
            <p:cNvPr id="148558" name="Rectangle 78"/>
            <p:cNvSpPr>
              <a:spLocks noChangeArrowheads="1"/>
            </p:cNvSpPr>
            <p:nvPr/>
          </p:nvSpPr>
          <p:spPr bwMode="auto">
            <a:xfrm rot="3240000">
              <a:off x="1030" y="3496"/>
              <a:ext cx="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 </a:t>
              </a:r>
              <a:endParaRPr lang="en-US" sz="3200"/>
            </a:p>
          </p:txBody>
        </p:sp>
        <p:sp>
          <p:nvSpPr>
            <p:cNvPr id="148559" name="Rectangle 79"/>
            <p:cNvSpPr>
              <a:spLocks noChangeArrowheads="1"/>
            </p:cNvSpPr>
            <p:nvPr/>
          </p:nvSpPr>
          <p:spPr bwMode="auto">
            <a:xfrm rot="3240000">
              <a:off x="1039" y="3560"/>
              <a:ext cx="1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H</a:t>
              </a:r>
              <a:endParaRPr lang="en-US" sz="3200"/>
            </a:p>
          </p:txBody>
        </p:sp>
        <p:sp>
          <p:nvSpPr>
            <p:cNvPr id="148560" name="Rectangle 80"/>
            <p:cNvSpPr>
              <a:spLocks noChangeArrowheads="1"/>
            </p:cNvSpPr>
            <p:nvPr/>
          </p:nvSpPr>
          <p:spPr bwMode="auto">
            <a:xfrm rot="3240000">
              <a:off x="1120" y="3647"/>
              <a:ext cx="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å</a:t>
              </a:r>
              <a:endParaRPr lang="en-US" sz="3200"/>
            </a:p>
          </p:txBody>
        </p:sp>
        <p:sp>
          <p:nvSpPr>
            <p:cNvPr id="148561" name="Rectangle 81"/>
            <p:cNvSpPr>
              <a:spLocks noChangeArrowheads="1"/>
            </p:cNvSpPr>
            <p:nvPr/>
          </p:nvSpPr>
          <p:spPr bwMode="auto">
            <a:xfrm rot="3240000">
              <a:off x="1166" y="3708"/>
              <a:ext cx="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n</a:t>
              </a:r>
              <a:endParaRPr lang="en-US" sz="3200"/>
            </a:p>
          </p:txBody>
        </p:sp>
        <p:sp>
          <p:nvSpPr>
            <p:cNvPr id="148562" name="Rectangle 82"/>
            <p:cNvSpPr>
              <a:spLocks noChangeArrowheads="1"/>
            </p:cNvSpPr>
            <p:nvPr/>
          </p:nvSpPr>
          <p:spPr bwMode="auto">
            <a:xfrm rot="3240000">
              <a:off x="1209" y="3774"/>
              <a:ext cx="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g</a:t>
              </a:r>
              <a:endParaRPr lang="en-US" sz="3200"/>
            </a:p>
          </p:txBody>
        </p:sp>
        <p:sp>
          <p:nvSpPr>
            <p:cNvPr id="148563" name="Rectangle 83"/>
            <p:cNvSpPr>
              <a:spLocks noChangeArrowheads="1"/>
            </p:cNvSpPr>
            <p:nvPr/>
          </p:nvSpPr>
          <p:spPr bwMode="auto">
            <a:xfrm rot="1440000">
              <a:off x="317" y="2780"/>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64" name="Rectangle 84"/>
            <p:cNvSpPr>
              <a:spLocks noChangeArrowheads="1"/>
            </p:cNvSpPr>
            <p:nvPr/>
          </p:nvSpPr>
          <p:spPr bwMode="auto">
            <a:xfrm rot="1440000">
              <a:off x="409" y="2805"/>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65" name="Rectangle 85"/>
            <p:cNvSpPr>
              <a:spLocks noChangeArrowheads="1"/>
            </p:cNvSpPr>
            <p:nvPr/>
          </p:nvSpPr>
          <p:spPr bwMode="auto">
            <a:xfrm rot="1440000">
              <a:off x="451" y="2822"/>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66" name="Rectangle 86"/>
            <p:cNvSpPr>
              <a:spLocks noChangeArrowheads="1"/>
            </p:cNvSpPr>
            <p:nvPr/>
          </p:nvSpPr>
          <p:spPr bwMode="auto">
            <a:xfrm rot="1440000">
              <a:off x="488" y="2864"/>
              <a:ext cx="13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N</a:t>
              </a:r>
              <a:endParaRPr lang="en-US" sz="3200"/>
            </a:p>
          </p:txBody>
        </p:sp>
        <p:sp>
          <p:nvSpPr>
            <p:cNvPr id="148567" name="Rectangle 87"/>
            <p:cNvSpPr>
              <a:spLocks noChangeArrowheads="1"/>
            </p:cNvSpPr>
            <p:nvPr/>
          </p:nvSpPr>
          <p:spPr bwMode="auto">
            <a:xfrm rot="1440000">
              <a:off x="618" y="2907"/>
              <a:ext cx="9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h</a:t>
              </a:r>
              <a:endParaRPr lang="en-US" sz="3200"/>
            </a:p>
          </p:txBody>
        </p:sp>
        <p:sp>
          <p:nvSpPr>
            <p:cNvPr id="148568" name="Rectangle 88"/>
            <p:cNvSpPr>
              <a:spLocks noChangeArrowheads="1"/>
            </p:cNvSpPr>
            <p:nvPr/>
          </p:nvSpPr>
          <p:spPr bwMode="auto">
            <a:xfrm rot="1440000">
              <a:off x="679" y="2941"/>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Þ</a:t>
              </a:r>
              <a:endParaRPr lang="en-US" sz="3200"/>
            </a:p>
          </p:txBody>
        </p:sp>
        <p:sp>
          <p:nvSpPr>
            <p:cNvPr id="148569" name="Rectangle 89"/>
            <p:cNvSpPr>
              <a:spLocks noChangeArrowheads="1"/>
            </p:cNvSpPr>
            <p:nvPr/>
          </p:nvSpPr>
          <p:spPr bwMode="auto">
            <a:xfrm>
              <a:off x="177" y="3501"/>
              <a:ext cx="523" cy="295"/>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0" name="Rectangle 90"/>
            <p:cNvSpPr>
              <a:spLocks noChangeArrowheads="1"/>
            </p:cNvSpPr>
            <p:nvPr/>
          </p:nvSpPr>
          <p:spPr bwMode="auto">
            <a:xfrm>
              <a:off x="253" y="3569"/>
              <a:ext cx="354" cy="177"/>
            </a:xfrm>
            <a:prstGeom prst="rect">
              <a:avLst/>
            </a:prstGeom>
            <a:solidFill>
              <a:srgbClr val="007C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48571" name="Rectangle 91"/>
            <p:cNvSpPr>
              <a:spLocks noChangeArrowheads="1"/>
            </p:cNvSpPr>
            <p:nvPr/>
          </p:nvSpPr>
          <p:spPr bwMode="auto">
            <a:xfrm>
              <a:off x="253" y="3569"/>
              <a:ext cx="354" cy="177"/>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2" name="Freeform 92"/>
            <p:cNvSpPr>
              <a:spLocks/>
            </p:cNvSpPr>
            <p:nvPr/>
          </p:nvSpPr>
          <p:spPr bwMode="auto">
            <a:xfrm>
              <a:off x="354" y="3206"/>
              <a:ext cx="144" cy="50"/>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3" name="Freeform 93"/>
            <p:cNvSpPr>
              <a:spLocks/>
            </p:cNvSpPr>
            <p:nvPr/>
          </p:nvSpPr>
          <p:spPr bwMode="auto">
            <a:xfrm>
              <a:off x="354" y="3206"/>
              <a:ext cx="144" cy="50"/>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4" name="Freeform 94"/>
            <p:cNvSpPr>
              <a:spLocks/>
            </p:cNvSpPr>
            <p:nvPr/>
          </p:nvSpPr>
          <p:spPr bwMode="auto">
            <a:xfrm>
              <a:off x="261" y="3282"/>
              <a:ext cx="152" cy="50"/>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5" name="Freeform 95"/>
            <p:cNvSpPr>
              <a:spLocks/>
            </p:cNvSpPr>
            <p:nvPr/>
          </p:nvSpPr>
          <p:spPr bwMode="auto">
            <a:xfrm>
              <a:off x="261" y="3282"/>
              <a:ext cx="152" cy="50"/>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6" name="Freeform 96"/>
            <p:cNvSpPr>
              <a:spLocks/>
            </p:cNvSpPr>
            <p:nvPr/>
          </p:nvSpPr>
          <p:spPr bwMode="auto">
            <a:xfrm>
              <a:off x="219" y="3349"/>
              <a:ext cx="144" cy="5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7" name="Freeform 97"/>
            <p:cNvSpPr>
              <a:spLocks/>
            </p:cNvSpPr>
            <p:nvPr/>
          </p:nvSpPr>
          <p:spPr bwMode="auto">
            <a:xfrm>
              <a:off x="219" y="3349"/>
              <a:ext cx="144" cy="5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8" name="Freeform 98"/>
            <p:cNvSpPr>
              <a:spLocks/>
            </p:cNvSpPr>
            <p:nvPr/>
          </p:nvSpPr>
          <p:spPr bwMode="auto">
            <a:xfrm>
              <a:off x="354" y="3408"/>
              <a:ext cx="127" cy="5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9" name="Freeform 99"/>
            <p:cNvSpPr>
              <a:spLocks/>
            </p:cNvSpPr>
            <p:nvPr/>
          </p:nvSpPr>
          <p:spPr bwMode="auto">
            <a:xfrm>
              <a:off x="354" y="3408"/>
              <a:ext cx="127" cy="5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0" name="Freeform 100"/>
            <p:cNvSpPr>
              <a:spLocks/>
            </p:cNvSpPr>
            <p:nvPr/>
          </p:nvSpPr>
          <p:spPr bwMode="auto">
            <a:xfrm>
              <a:off x="236" y="3408"/>
              <a:ext cx="144" cy="26"/>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1" name="Freeform 101"/>
            <p:cNvSpPr>
              <a:spLocks/>
            </p:cNvSpPr>
            <p:nvPr/>
          </p:nvSpPr>
          <p:spPr bwMode="auto">
            <a:xfrm>
              <a:off x="236" y="3408"/>
              <a:ext cx="144" cy="26"/>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2" name="Freeform 102"/>
            <p:cNvSpPr>
              <a:spLocks/>
            </p:cNvSpPr>
            <p:nvPr/>
          </p:nvSpPr>
          <p:spPr bwMode="auto">
            <a:xfrm>
              <a:off x="169" y="3391"/>
              <a:ext cx="143" cy="34"/>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3" name="Freeform 103"/>
            <p:cNvSpPr>
              <a:spLocks/>
            </p:cNvSpPr>
            <p:nvPr/>
          </p:nvSpPr>
          <p:spPr bwMode="auto">
            <a:xfrm>
              <a:off x="169" y="3391"/>
              <a:ext cx="143" cy="34"/>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4" name="Freeform 104"/>
            <p:cNvSpPr>
              <a:spLocks/>
            </p:cNvSpPr>
            <p:nvPr/>
          </p:nvSpPr>
          <p:spPr bwMode="auto">
            <a:xfrm>
              <a:off x="236" y="3206"/>
              <a:ext cx="253" cy="202"/>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5" name="Freeform 105"/>
            <p:cNvSpPr>
              <a:spLocks/>
            </p:cNvSpPr>
            <p:nvPr/>
          </p:nvSpPr>
          <p:spPr bwMode="auto">
            <a:xfrm>
              <a:off x="236" y="3206"/>
              <a:ext cx="253" cy="202"/>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6" name="Freeform 106"/>
            <p:cNvSpPr>
              <a:spLocks/>
            </p:cNvSpPr>
            <p:nvPr/>
          </p:nvSpPr>
          <p:spPr bwMode="auto">
            <a:xfrm>
              <a:off x="337" y="3273"/>
              <a:ext cx="127" cy="10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7" name="Freeform 107"/>
            <p:cNvSpPr>
              <a:spLocks/>
            </p:cNvSpPr>
            <p:nvPr/>
          </p:nvSpPr>
          <p:spPr bwMode="auto">
            <a:xfrm>
              <a:off x="337" y="3273"/>
              <a:ext cx="127" cy="10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8" name="Freeform 108"/>
            <p:cNvSpPr>
              <a:spLocks/>
            </p:cNvSpPr>
            <p:nvPr/>
          </p:nvSpPr>
          <p:spPr bwMode="auto">
            <a:xfrm>
              <a:off x="472" y="3189"/>
              <a:ext cx="26" cy="31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9" name="Freeform 109"/>
            <p:cNvSpPr>
              <a:spLocks/>
            </p:cNvSpPr>
            <p:nvPr/>
          </p:nvSpPr>
          <p:spPr bwMode="auto">
            <a:xfrm>
              <a:off x="472" y="3189"/>
              <a:ext cx="26" cy="31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0" name="Text Box 110"/>
            <p:cNvSpPr txBox="1">
              <a:spLocks noChangeArrowheads="1"/>
            </p:cNvSpPr>
            <p:nvPr/>
          </p:nvSpPr>
          <p:spPr bwMode="auto">
            <a:xfrm>
              <a:off x="0" y="3888"/>
              <a:ext cx="99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667" b="1">
                  <a:solidFill>
                    <a:srgbClr val="FF0000"/>
                  </a:solidFill>
                </a:rPr>
                <a:t>THĂNG LONG</a:t>
              </a:r>
            </a:p>
          </p:txBody>
        </p:sp>
        <p:sp>
          <p:nvSpPr>
            <p:cNvPr id="148591" name="Text Box 111"/>
            <p:cNvSpPr txBox="1">
              <a:spLocks noChangeArrowheads="1"/>
            </p:cNvSpPr>
            <p:nvPr/>
          </p:nvSpPr>
          <p:spPr bwMode="auto">
            <a:xfrm>
              <a:off x="2013" y="2233"/>
              <a:ext cx="1018"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err="1">
                  <a:solidFill>
                    <a:srgbClr val="FF0000"/>
                  </a:solidFill>
                </a:rPr>
                <a:t>Yên</a:t>
              </a:r>
              <a:r>
                <a:rPr lang="en-US" sz="3200" b="1" dirty="0">
                  <a:solidFill>
                    <a:srgbClr val="FF0000"/>
                  </a:solidFill>
                </a:rPr>
                <a:t> </a:t>
              </a:r>
              <a:r>
                <a:rPr lang="en-US" sz="3200" b="1" dirty="0" err="1">
                  <a:solidFill>
                    <a:srgbClr val="FF0000"/>
                  </a:solidFill>
                </a:rPr>
                <a:t>Phong</a:t>
              </a:r>
              <a:endParaRPr lang="en-US" sz="3200" b="1" dirty="0">
                <a:solidFill>
                  <a:srgbClr val="FF0000"/>
                </a:solidFill>
              </a:endParaRPr>
            </a:p>
          </p:txBody>
        </p:sp>
        <p:sp>
          <p:nvSpPr>
            <p:cNvPr id="148592" name="Text Box 112"/>
            <p:cNvSpPr txBox="1">
              <a:spLocks noChangeArrowheads="1"/>
            </p:cNvSpPr>
            <p:nvPr/>
          </p:nvSpPr>
          <p:spPr bwMode="auto">
            <a:xfrm>
              <a:off x="1998" y="2734"/>
              <a:ext cx="1448"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733" dirty="0" err="1">
                  <a:solidFill>
                    <a:srgbClr val="FF0000"/>
                  </a:solidFill>
                </a:rPr>
                <a:t>Lý</a:t>
              </a:r>
              <a:r>
                <a:rPr lang="en-US" sz="3733" dirty="0">
                  <a:solidFill>
                    <a:srgbClr val="FF0000"/>
                  </a:solidFill>
                </a:rPr>
                <a:t> </a:t>
              </a:r>
              <a:r>
                <a:rPr lang="en-US" sz="3733" dirty="0" err="1">
                  <a:solidFill>
                    <a:srgbClr val="FF0000"/>
                  </a:solidFill>
                </a:rPr>
                <a:t>Thường</a:t>
              </a:r>
              <a:r>
                <a:rPr lang="en-US" sz="3733" dirty="0">
                  <a:solidFill>
                    <a:srgbClr val="FF0000"/>
                  </a:solidFill>
                </a:rPr>
                <a:t> </a:t>
              </a:r>
              <a:r>
                <a:rPr lang="en-US" sz="3733" dirty="0" err="1">
                  <a:solidFill>
                    <a:srgbClr val="FF0000"/>
                  </a:solidFill>
                </a:rPr>
                <a:t>Kiệt</a:t>
              </a:r>
              <a:endParaRPr lang="en-US" sz="3733" dirty="0">
                <a:solidFill>
                  <a:srgbClr val="FF0000"/>
                </a:solidFill>
              </a:endParaRPr>
            </a:p>
          </p:txBody>
        </p:sp>
      </p:grpSp>
      <p:sp>
        <p:nvSpPr>
          <p:cNvPr id="148593" name="Rectangle 113"/>
          <p:cNvSpPr>
            <a:spLocks noChangeArrowheads="1"/>
          </p:cNvSpPr>
          <p:nvPr/>
        </p:nvSpPr>
        <p:spPr bwMode="auto">
          <a:xfrm>
            <a:off x="9882717" y="3041651"/>
            <a:ext cx="110067"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4" name="Rectangle 114"/>
          <p:cNvSpPr>
            <a:spLocks noChangeArrowheads="1"/>
          </p:cNvSpPr>
          <p:nvPr/>
        </p:nvSpPr>
        <p:spPr bwMode="auto">
          <a:xfrm>
            <a:off x="9992785" y="3041651"/>
            <a:ext cx="86783"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5" name="Rectangle 115"/>
          <p:cNvSpPr>
            <a:spLocks noChangeArrowheads="1"/>
          </p:cNvSpPr>
          <p:nvPr/>
        </p:nvSpPr>
        <p:spPr bwMode="auto">
          <a:xfrm>
            <a:off x="10079567" y="3041651"/>
            <a:ext cx="88900"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6" name="Rectangle 116"/>
          <p:cNvSpPr>
            <a:spLocks noChangeArrowheads="1"/>
          </p:cNvSpPr>
          <p:nvPr/>
        </p:nvSpPr>
        <p:spPr bwMode="auto">
          <a:xfrm>
            <a:off x="10168467" y="3041651"/>
            <a:ext cx="86784"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7" name="Rectangle 117"/>
          <p:cNvSpPr>
            <a:spLocks noChangeArrowheads="1"/>
          </p:cNvSpPr>
          <p:nvPr/>
        </p:nvSpPr>
        <p:spPr bwMode="auto">
          <a:xfrm>
            <a:off x="10255251" y="3041651"/>
            <a:ext cx="110067"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8" name="Rectangle 118"/>
          <p:cNvSpPr>
            <a:spLocks noChangeArrowheads="1"/>
          </p:cNvSpPr>
          <p:nvPr/>
        </p:nvSpPr>
        <p:spPr bwMode="auto">
          <a:xfrm>
            <a:off x="10365318" y="3041651"/>
            <a:ext cx="86783"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9" name="Rectangle 119"/>
          <p:cNvSpPr>
            <a:spLocks noChangeArrowheads="1"/>
          </p:cNvSpPr>
          <p:nvPr/>
        </p:nvSpPr>
        <p:spPr bwMode="auto">
          <a:xfrm>
            <a:off x="10452101" y="3041651"/>
            <a:ext cx="88900"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0" name="Rectangle 120"/>
          <p:cNvSpPr>
            <a:spLocks noChangeArrowheads="1"/>
          </p:cNvSpPr>
          <p:nvPr/>
        </p:nvSpPr>
        <p:spPr bwMode="auto">
          <a:xfrm>
            <a:off x="10541000" y="3041651"/>
            <a:ext cx="86784"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1" name="Rectangle 121"/>
          <p:cNvSpPr>
            <a:spLocks noChangeArrowheads="1"/>
          </p:cNvSpPr>
          <p:nvPr/>
        </p:nvSpPr>
        <p:spPr bwMode="auto">
          <a:xfrm>
            <a:off x="10627784" y="3041651"/>
            <a:ext cx="110067"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2" name="Rectangle 122"/>
          <p:cNvSpPr>
            <a:spLocks noChangeArrowheads="1"/>
          </p:cNvSpPr>
          <p:nvPr/>
        </p:nvSpPr>
        <p:spPr bwMode="auto">
          <a:xfrm>
            <a:off x="10737851" y="3041651"/>
            <a:ext cx="88900"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3" name="Rectangle 123"/>
          <p:cNvSpPr>
            <a:spLocks noChangeArrowheads="1"/>
          </p:cNvSpPr>
          <p:nvPr/>
        </p:nvSpPr>
        <p:spPr bwMode="auto">
          <a:xfrm>
            <a:off x="10826751" y="3041651"/>
            <a:ext cx="86783"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4" name="Rectangle 124"/>
          <p:cNvSpPr>
            <a:spLocks noChangeArrowheads="1"/>
          </p:cNvSpPr>
          <p:nvPr/>
        </p:nvSpPr>
        <p:spPr bwMode="auto">
          <a:xfrm>
            <a:off x="9158817" y="3189818"/>
            <a:ext cx="152400"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5" name="Rectangle 125"/>
          <p:cNvSpPr>
            <a:spLocks noChangeArrowheads="1"/>
          </p:cNvSpPr>
          <p:nvPr/>
        </p:nvSpPr>
        <p:spPr bwMode="auto">
          <a:xfrm>
            <a:off x="9334501" y="3263900"/>
            <a:ext cx="175684" cy="22013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6" name="Rectangle 126"/>
          <p:cNvSpPr>
            <a:spLocks noChangeArrowheads="1"/>
          </p:cNvSpPr>
          <p:nvPr/>
        </p:nvSpPr>
        <p:spPr bwMode="auto">
          <a:xfrm>
            <a:off x="9486901" y="3318933"/>
            <a:ext cx="175684" cy="239184"/>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7" name="Rectangle 127"/>
          <p:cNvSpPr>
            <a:spLocks noChangeArrowheads="1"/>
          </p:cNvSpPr>
          <p:nvPr/>
        </p:nvSpPr>
        <p:spPr bwMode="auto">
          <a:xfrm>
            <a:off x="9662584" y="3354918"/>
            <a:ext cx="175683"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8" name="Rectangle 128"/>
          <p:cNvSpPr>
            <a:spLocks noChangeArrowheads="1"/>
          </p:cNvSpPr>
          <p:nvPr/>
        </p:nvSpPr>
        <p:spPr bwMode="auto">
          <a:xfrm>
            <a:off x="9728200" y="3393018"/>
            <a:ext cx="154517" cy="2391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9" name="Freeform 129"/>
          <p:cNvSpPr>
            <a:spLocks/>
          </p:cNvSpPr>
          <p:nvPr/>
        </p:nvSpPr>
        <p:spPr bwMode="auto">
          <a:xfrm>
            <a:off x="10255251" y="1162051"/>
            <a:ext cx="264583" cy="74083"/>
          </a:xfrm>
          <a:custGeom>
            <a:avLst/>
            <a:gdLst>
              <a:gd name="T0" fmla="*/ 0 w 125"/>
              <a:gd name="T1" fmla="*/ 8 h 35"/>
              <a:gd name="T2" fmla="*/ 114 w 125"/>
              <a:gd name="T3" fmla="*/ 0 h 35"/>
              <a:gd name="T4" fmla="*/ 125 w 125"/>
              <a:gd name="T5" fmla="*/ 35 h 35"/>
              <a:gd name="T6" fmla="*/ 11 w 125"/>
              <a:gd name="T7" fmla="*/ 35 h 35"/>
              <a:gd name="T8" fmla="*/ 0 w 125"/>
              <a:gd name="T9" fmla="*/ 8 h 35"/>
            </a:gdLst>
            <a:ahLst/>
            <a:cxnLst>
              <a:cxn ang="0">
                <a:pos x="T0" y="T1"/>
              </a:cxn>
              <a:cxn ang="0">
                <a:pos x="T2" y="T3"/>
              </a:cxn>
              <a:cxn ang="0">
                <a:pos x="T4" y="T5"/>
              </a:cxn>
              <a:cxn ang="0">
                <a:pos x="T6" y="T7"/>
              </a:cxn>
              <a:cxn ang="0">
                <a:pos x="T8" y="T9"/>
              </a:cxn>
            </a:cxnLst>
            <a:rect l="0" t="0" r="r" b="b"/>
            <a:pathLst>
              <a:path w="125" h="35">
                <a:moveTo>
                  <a:pt x="0" y="8"/>
                </a:moveTo>
                <a:lnTo>
                  <a:pt x="114" y="0"/>
                </a:lnTo>
                <a:lnTo>
                  <a:pt x="125" y="35"/>
                </a:lnTo>
                <a:lnTo>
                  <a:pt x="11" y="35"/>
                </a:lnTo>
                <a:lnTo>
                  <a:pt x="0" y="8"/>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0" name="Freeform 130"/>
          <p:cNvSpPr>
            <a:spLocks/>
          </p:cNvSpPr>
          <p:nvPr/>
        </p:nvSpPr>
        <p:spPr bwMode="auto">
          <a:xfrm>
            <a:off x="10124017" y="423334"/>
            <a:ext cx="110067" cy="38100"/>
          </a:xfrm>
          <a:custGeom>
            <a:avLst/>
            <a:gdLst>
              <a:gd name="T0" fmla="*/ 0 w 52"/>
              <a:gd name="T1" fmla="*/ 0 h 18"/>
              <a:gd name="T2" fmla="*/ 41 w 52"/>
              <a:gd name="T3" fmla="*/ 0 h 18"/>
              <a:gd name="T4" fmla="*/ 52 w 52"/>
              <a:gd name="T5" fmla="*/ 18 h 18"/>
              <a:gd name="T6" fmla="*/ 0 w 52"/>
              <a:gd name="T7" fmla="*/ 18 h 18"/>
              <a:gd name="T8" fmla="*/ 0 w 52"/>
              <a:gd name="T9" fmla="*/ 0 h 18"/>
            </a:gdLst>
            <a:ahLst/>
            <a:cxnLst>
              <a:cxn ang="0">
                <a:pos x="T0" y="T1"/>
              </a:cxn>
              <a:cxn ang="0">
                <a:pos x="T2" y="T3"/>
              </a:cxn>
              <a:cxn ang="0">
                <a:pos x="T4" y="T5"/>
              </a:cxn>
              <a:cxn ang="0">
                <a:pos x="T6" y="T7"/>
              </a:cxn>
              <a:cxn ang="0">
                <a:pos x="T8" y="T9"/>
              </a:cxn>
            </a:cxnLst>
            <a:rect l="0" t="0" r="r" b="b"/>
            <a:pathLst>
              <a:path w="52" h="18">
                <a:moveTo>
                  <a:pt x="0" y="0"/>
                </a:moveTo>
                <a:lnTo>
                  <a:pt x="41" y="0"/>
                </a:lnTo>
                <a:lnTo>
                  <a:pt x="52" y="18"/>
                </a:lnTo>
                <a:lnTo>
                  <a:pt x="0" y="18"/>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1" name="Freeform 131"/>
          <p:cNvSpPr>
            <a:spLocks/>
          </p:cNvSpPr>
          <p:nvPr/>
        </p:nvSpPr>
        <p:spPr bwMode="auto">
          <a:xfrm>
            <a:off x="10124018" y="645585"/>
            <a:ext cx="154516" cy="55033"/>
          </a:xfrm>
          <a:custGeom>
            <a:avLst/>
            <a:gdLst>
              <a:gd name="T0" fmla="*/ 10 w 73"/>
              <a:gd name="T1" fmla="*/ 0 h 26"/>
              <a:gd name="T2" fmla="*/ 73 w 73"/>
              <a:gd name="T3" fmla="*/ 0 h 26"/>
              <a:gd name="T4" fmla="*/ 73 w 73"/>
              <a:gd name="T5" fmla="*/ 17 h 26"/>
              <a:gd name="T6" fmla="*/ 0 w 73"/>
              <a:gd name="T7" fmla="*/ 26 h 26"/>
              <a:gd name="T8" fmla="*/ 10 w 73"/>
              <a:gd name="T9" fmla="*/ 0 h 26"/>
            </a:gdLst>
            <a:ahLst/>
            <a:cxnLst>
              <a:cxn ang="0">
                <a:pos x="T0" y="T1"/>
              </a:cxn>
              <a:cxn ang="0">
                <a:pos x="T2" y="T3"/>
              </a:cxn>
              <a:cxn ang="0">
                <a:pos x="T4" y="T5"/>
              </a:cxn>
              <a:cxn ang="0">
                <a:pos x="T6" y="T7"/>
              </a:cxn>
              <a:cxn ang="0">
                <a:pos x="T8" y="T9"/>
              </a:cxn>
            </a:cxnLst>
            <a:rect l="0" t="0" r="r" b="b"/>
            <a:pathLst>
              <a:path w="73" h="26">
                <a:moveTo>
                  <a:pt x="10" y="0"/>
                </a:moveTo>
                <a:lnTo>
                  <a:pt x="73" y="0"/>
                </a:lnTo>
                <a:lnTo>
                  <a:pt x="73" y="17"/>
                </a:lnTo>
                <a:lnTo>
                  <a:pt x="0" y="26"/>
                </a:lnTo>
                <a:lnTo>
                  <a:pt x="1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2" name="Freeform 132"/>
          <p:cNvSpPr>
            <a:spLocks/>
          </p:cNvSpPr>
          <p:nvPr/>
        </p:nvSpPr>
        <p:spPr bwMode="auto">
          <a:xfrm>
            <a:off x="10168467" y="920751"/>
            <a:ext cx="196851" cy="57149"/>
          </a:xfrm>
          <a:custGeom>
            <a:avLst/>
            <a:gdLst>
              <a:gd name="T0" fmla="*/ 0 w 93"/>
              <a:gd name="T1" fmla="*/ 0 h 27"/>
              <a:gd name="T2" fmla="*/ 93 w 93"/>
              <a:gd name="T3" fmla="*/ 0 h 27"/>
              <a:gd name="T4" fmla="*/ 93 w 93"/>
              <a:gd name="T5" fmla="*/ 18 h 27"/>
              <a:gd name="T6" fmla="*/ 10 w 93"/>
              <a:gd name="T7" fmla="*/ 27 h 27"/>
              <a:gd name="T8" fmla="*/ 0 w 93"/>
              <a:gd name="T9" fmla="*/ 0 h 27"/>
            </a:gdLst>
            <a:ahLst/>
            <a:cxnLst>
              <a:cxn ang="0">
                <a:pos x="T0" y="T1"/>
              </a:cxn>
              <a:cxn ang="0">
                <a:pos x="T2" y="T3"/>
              </a:cxn>
              <a:cxn ang="0">
                <a:pos x="T4" y="T5"/>
              </a:cxn>
              <a:cxn ang="0">
                <a:pos x="T6" y="T7"/>
              </a:cxn>
              <a:cxn ang="0">
                <a:pos x="T8" y="T9"/>
              </a:cxn>
            </a:cxnLst>
            <a:rect l="0" t="0" r="r" b="b"/>
            <a:pathLst>
              <a:path w="93" h="27">
                <a:moveTo>
                  <a:pt x="0" y="0"/>
                </a:moveTo>
                <a:lnTo>
                  <a:pt x="93" y="0"/>
                </a:lnTo>
                <a:lnTo>
                  <a:pt x="93" y="18"/>
                </a:lnTo>
                <a:lnTo>
                  <a:pt x="10" y="27"/>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3" name="Freeform 133"/>
          <p:cNvSpPr>
            <a:spLocks/>
          </p:cNvSpPr>
          <p:nvPr/>
        </p:nvSpPr>
        <p:spPr bwMode="auto">
          <a:xfrm>
            <a:off x="10365318" y="3005667"/>
            <a:ext cx="285749" cy="74084"/>
          </a:xfrm>
          <a:custGeom>
            <a:avLst/>
            <a:gdLst>
              <a:gd name="T0" fmla="*/ 135 w 135"/>
              <a:gd name="T1" fmla="*/ 0 h 35"/>
              <a:gd name="T2" fmla="*/ 21 w 135"/>
              <a:gd name="T3" fmla="*/ 0 h 35"/>
              <a:gd name="T4" fmla="*/ 0 w 135"/>
              <a:gd name="T5" fmla="*/ 35 h 35"/>
              <a:gd name="T6" fmla="*/ 124 w 135"/>
              <a:gd name="T7" fmla="*/ 26 h 35"/>
              <a:gd name="T8" fmla="*/ 135 w 135"/>
              <a:gd name="T9" fmla="*/ 0 h 35"/>
            </a:gdLst>
            <a:ahLst/>
            <a:cxnLst>
              <a:cxn ang="0">
                <a:pos x="T0" y="T1"/>
              </a:cxn>
              <a:cxn ang="0">
                <a:pos x="T2" y="T3"/>
              </a:cxn>
              <a:cxn ang="0">
                <a:pos x="T4" y="T5"/>
              </a:cxn>
              <a:cxn ang="0">
                <a:pos x="T6" y="T7"/>
              </a:cxn>
              <a:cxn ang="0">
                <a:pos x="T8" y="T9"/>
              </a:cxn>
            </a:cxnLst>
            <a:rect l="0" t="0" r="r" b="b"/>
            <a:pathLst>
              <a:path w="135" h="35">
                <a:moveTo>
                  <a:pt x="135" y="0"/>
                </a:moveTo>
                <a:lnTo>
                  <a:pt x="21" y="0"/>
                </a:lnTo>
                <a:lnTo>
                  <a:pt x="0" y="35"/>
                </a:lnTo>
                <a:lnTo>
                  <a:pt x="124" y="26"/>
                </a:lnTo>
                <a:lnTo>
                  <a:pt x="135"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4" name="Freeform 134"/>
          <p:cNvSpPr>
            <a:spLocks/>
          </p:cNvSpPr>
          <p:nvPr/>
        </p:nvSpPr>
        <p:spPr bwMode="auto">
          <a:xfrm>
            <a:off x="10562167" y="2250018"/>
            <a:ext cx="133351" cy="35983"/>
          </a:xfrm>
          <a:custGeom>
            <a:avLst/>
            <a:gdLst>
              <a:gd name="T0" fmla="*/ 52 w 63"/>
              <a:gd name="T1" fmla="*/ 0 h 17"/>
              <a:gd name="T2" fmla="*/ 11 w 63"/>
              <a:gd name="T3" fmla="*/ 0 h 17"/>
              <a:gd name="T4" fmla="*/ 0 w 63"/>
              <a:gd name="T5" fmla="*/ 17 h 17"/>
              <a:gd name="T6" fmla="*/ 63 w 63"/>
              <a:gd name="T7" fmla="*/ 17 h 17"/>
              <a:gd name="T8" fmla="*/ 52 w 63"/>
              <a:gd name="T9" fmla="*/ 0 h 17"/>
            </a:gdLst>
            <a:ahLst/>
            <a:cxnLst>
              <a:cxn ang="0">
                <a:pos x="T0" y="T1"/>
              </a:cxn>
              <a:cxn ang="0">
                <a:pos x="T2" y="T3"/>
              </a:cxn>
              <a:cxn ang="0">
                <a:pos x="T4" y="T5"/>
              </a:cxn>
              <a:cxn ang="0">
                <a:pos x="T6" y="T7"/>
              </a:cxn>
              <a:cxn ang="0">
                <a:pos x="T8" y="T9"/>
              </a:cxn>
            </a:cxnLst>
            <a:rect l="0" t="0" r="r" b="b"/>
            <a:pathLst>
              <a:path w="63" h="17">
                <a:moveTo>
                  <a:pt x="52" y="0"/>
                </a:moveTo>
                <a:lnTo>
                  <a:pt x="11" y="0"/>
                </a:lnTo>
                <a:lnTo>
                  <a:pt x="0" y="17"/>
                </a:lnTo>
                <a:lnTo>
                  <a:pt x="63" y="17"/>
                </a:lnTo>
                <a:lnTo>
                  <a:pt x="52"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5" name="Freeform 135"/>
          <p:cNvSpPr>
            <a:spLocks/>
          </p:cNvSpPr>
          <p:nvPr/>
        </p:nvSpPr>
        <p:spPr bwMode="auto">
          <a:xfrm>
            <a:off x="10541000" y="2470152"/>
            <a:ext cx="154517" cy="55033"/>
          </a:xfrm>
          <a:custGeom>
            <a:avLst/>
            <a:gdLst>
              <a:gd name="T0" fmla="*/ 73 w 73"/>
              <a:gd name="T1" fmla="*/ 0 h 26"/>
              <a:gd name="T2" fmla="*/ 0 w 73"/>
              <a:gd name="T3" fmla="*/ 9 h 26"/>
              <a:gd name="T4" fmla="*/ 0 w 73"/>
              <a:gd name="T5" fmla="*/ 26 h 26"/>
              <a:gd name="T6" fmla="*/ 73 w 73"/>
              <a:gd name="T7" fmla="*/ 18 h 26"/>
              <a:gd name="T8" fmla="*/ 73 w 73"/>
              <a:gd name="T9" fmla="*/ 0 h 26"/>
            </a:gdLst>
            <a:ahLst/>
            <a:cxnLst>
              <a:cxn ang="0">
                <a:pos x="T0" y="T1"/>
              </a:cxn>
              <a:cxn ang="0">
                <a:pos x="T2" y="T3"/>
              </a:cxn>
              <a:cxn ang="0">
                <a:pos x="T4" y="T5"/>
              </a:cxn>
              <a:cxn ang="0">
                <a:pos x="T6" y="T7"/>
              </a:cxn>
              <a:cxn ang="0">
                <a:pos x="T8" y="T9"/>
              </a:cxn>
            </a:cxnLst>
            <a:rect l="0" t="0" r="r" b="b"/>
            <a:pathLst>
              <a:path w="73" h="26">
                <a:moveTo>
                  <a:pt x="73" y="0"/>
                </a:moveTo>
                <a:lnTo>
                  <a:pt x="0" y="9"/>
                </a:lnTo>
                <a:lnTo>
                  <a:pt x="0" y="26"/>
                </a:lnTo>
                <a:lnTo>
                  <a:pt x="73" y="18"/>
                </a:lnTo>
                <a:lnTo>
                  <a:pt x="73"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6" name="Freeform 136"/>
          <p:cNvSpPr>
            <a:spLocks/>
          </p:cNvSpPr>
          <p:nvPr/>
        </p:nvSpPr>
        <p:spPr bwMode="auto">
          <a:xfrm>
            <a:off x="10496551" y="2747434"/>
            <a:ext cx="198967" cy="55033"/>
          </a:xfrm>
          <a:custGeom>
            <a:avLst/>
            <a:gdLst>
              <a:gd name="T0" fmla="*/ 94 w 94"/>
              <a:gd name="T1" fmla="*/ 0 h 26"/>
              <a:gd name="T2" fmla="*/ 0 w 94"/>
              <a:gd name="T3" fmla="*/ 8 h 26"/>
              <a:gd name="T4" fmla="*/ 0 w 94"/>
              <a:gd name="T5" fmla="*/ 26 h 26"/>
              <a:gd name="T6" fmla="*/ 83 w 94"/>
              <a:gd name="T7" fmla="*/ 17 h 26"/>
              <a:gd name="T8" fmla="*/ 94 w 94"/>
              <a:gd name="T9" fmla="*/ 0 h 26"/>
            </a:gdLst>
            <a:ahLst/>
            <a:cxnLst>
              <a:cxn ang="0">
                <a:pos x="T0" y="T1"/>
              </a:cxn>
              <a:cxn ang="0">
                <a:pos x="T2" y="T3"/>
              </a:cxn>
              <a:cxn ang="0">
                <a:pos x="T4" y="T5"/>
              </a:cxn>
              <a:cxn ang="0">
                <a:pos x="T6" y="T7"/>
              </a:cxn>
              <a:cxn ang="0">
                <a:pos x="T8" y="T9"/>
              </a:cxn>
            </a:cxnLst>
            <a:rect l="0" t="0" r="r" b="b"/>
            <a:pathLst>
              <a:path w="94" h="26">
                <a:moveTo>
                  <a:pt x="94" y="0"/>
                </a:moveTo>
                <a:lnTo>
                  <a:pt x="0" y="8"/>
                </a:lnTo>
                <a:lnTo>
                  <a:pt x="0" y="26"/>
                </a:lnTo>
                <a:lnTo>
                  <a:pt x="83" y="17"/>
                </a:lnTo>
                <a:lnTo>
                  <a:pt x="94"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7" name="Rectangle 137"/>
          <p:cNvSpPr>
            <a:spLocks noChangeArrowheads="1"/>
          </p:cNvSpPr>
          <p:nvPr/>
        </p:nvSpPr>
        <p:spPr bwMode="auto">
          <a:xfrm>
            <a:off x="6635751" y="2747433"/>
            <a:ext cx="175683" cy="239184"/>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18" name="Rectangle 138"/>
          <p:cNvSpPr>
            <a:spLocks noChangeArrowheads="1"/>
          </p:cNvSpPr>
          <p:nvPr/>
        </p:nvSpPr>
        <p:spPr bwMode="auto">
          <a:xfrm>
            <a:off x="6811434" y="2764367"/>
            <a:ext cx="175684" cy="2413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19" name="Rectangle 139"/>
          <p:cNvSpPr>
            <a:spLocks noChangeArrowheads="1"/>
          </p:cNvSpPr>
          <p:nvPr/>
        </p:nvSpPr>
        <p:spPr bwMode="auto">
          <a:xfrm>
            <a:off x="6987117" y="2783418"/>
            <a:ext cx="175683" cy="2391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0" name="Rectangle 140"/>
          <p:cNvSpPr>
            <a:spLocks noChangeArrowheads="1"/>
          </p:cNvSpPr>
          <p:nvPr/>
        </p:nvSpPr>
        <p:spPr bwMode="auto">
          <a:xfrm>
            <a:off x="7183967" y="2802467"/>
            <a:ext cx="154517" cy="239184"/>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1" name="Rectangle 141"/>
          <p:cNvSpPr>
            <a:spLocks noChangeArrowheads="1"/>
          </p:cNvSpPr>
          <p:nvPr/>
        </p:nvSpPr>
        <p:spPr bwMode="auto">
          <a:xfrm>
            <a:off x="7359651" y="2821518"/>
            <a:ext cx="175683"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2" name="Rectangle 142"/>
          <p:cNvSpPr>
            <a:spLocks noChangeArrowheads="1"/>
          </p:cNvSpPr>
          <p:nvPr/>
        </p:nvSpPr>
        <p:spPr bwMode="auto">
          <a:xfrm>
            <a:off x="7556501" y="2857500"/>
            <a:ext cx="175684" cy="22225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3" name="Rectangle 143"/>
          <p:cNvSpPr>
            <a:spLocks noChangeArrowheads="1"/>
          </p:cNvSpPr>
          <p:nvPr/>
        </p:nvSpPr>
        <p:spPr bwMode="auto">
          <a:xfrm>
            <a:off x="7732184" y="2876551"/>
            <a:ext cx="175683" cy="22013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4" name="Rectangle 144"/>
          <p:cNvSpPr>
            <a:spLocks noChangeArrowheads="1"/>
          </p:cNvSpPr>
          <p:nvPr/>
        </p:nvSpPr>
        <p:spPr bwMode="auto">
          <a:xfrm>
            <a:off x="7929034" y="2893485"/>
            <a:ext cx="154517" cy="2413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5" name="Rectangle 145"/>
          <p:cNvSpPr>
            <a:spLocks noChangeArrowheads="1"/>
          </p:cNvSpPr>
          <p:nvPr/>
        </p:nvSpPr>
        <p:spPr bwMode="auto">
          <a:xfrm>
            <a:off x="8104718" y="2950634"/>
            <a:ext cx="154516" cy="22013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6" name="Rectangle 146"/>
          <p:cNvSpPr>
            <a:spLocks noChangeArrowheads="1"/>
          </p:cNvSpPr>
          <p:nvPr/>
        </p:nvSpPr>
        <p:spPr bwMode="auto">
          <a:xfrm>
            <a:off x="8631767" y="3060700"/>
            <a:ext cx="175684" cy="22013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7" name="Rectangle 147"/>
          <p:cNvSpPr>
            <a:spLocks noChangeArrowheads="1"/>
          </p:cNvSpPr>
          <p:nvPr/>
        </p:nvSpPr>
        <p:spPr bwMode="auto">
          <a:xfrm>
            <a:off x="8807451" y="3096685"/>
            <a:ext cx="175683"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8" name="Rectangle 148"/>
          <p:cNvSpPr>
            <a:spLocks noChangeArrowheads="1"/>
          </p:cNvSpPr>
          <p:nvPr/>
        </p:nvSpPr>
        <p:spPr bwMode="auto">
          <a:xfrm>
            <a:off x="8983134" y="3151718"/>
            <a:ext cx="175684" cy="22224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9" name="Rectangle 149"/>
          <p:cNvSpPr>
            <a:spLocks noChangeArrowheads="1"/>
          </p:cNvSpPr>
          <p:nvPr/>
        </p:nvSpPr>
        <p:spPr bwMode="auto">
          <a:xfrm>
            <a:off x="8280401" y="2802467"/>
            <a:ext cx="65617" cy="478367"/>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0" name="Rectangle 150"/>
          <p:cNvSpPr>
            <a:spLocks noChangeArrowheads="1"/>
          </p:cNvSpPr>
          <p:nvPr/>
        </p:nvSpPr>
        <p:spPr bwMode="auto">
          <a:xfrm>
            <a:off x="8346017" y="2802467"/>
            <a:ext cx="65616" cy="478367"/>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1" name="Rectangle 151"/>
          <p:cNvSpPr>
            <a:spLocks noChangeArrowheads="1"/>
          </p:cNvSpPr>
          <p:nvPr/>
        </p:nvSpPr>
        <p:spPr bwMode="auto">
          <a:xfrm>
            <a:off x="8411633" y="2802467"/>
            <a:ext cx="44451" cy="478367"/>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2" name="Rectangle 152"/>
          <p:cNvSpPr>
            <a:spLocks noChangeArrowheads="1"/>
          </p:cNvSpPr>
          <p:nvPr/>
        </p:nvSpPr>
        <p:spPr bwMode="auto">
          <a:xfrm>
            <a:off x="8456084" y="2802467"/>
            <a:ext cx="65616" cy="478367"/>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3" name="Rectangle 153"/>
          <p:cNvSpPr>
            <a:spLocks noChangeArrowheads="1"/>
          </p:cNvSpPr>
          <p:nvPr/>
        </p:nvSpPr>
        <p:spPr bwMode="auto">
          <a:xfrm>
            <a:off x="8521701" y="2802467"/>
            <a:ext cx="65617" cy="478367"/>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4" name="Rectangle 154"/>
          <p:cNvSpPr>
            <a:spLocks noChangeArrowheads="1"/>
          </p:cNvSpPr>
          <p:nvPr/>
        </p:nvSpPr>
        <p:spPr bwMode="auto">
          <a:xfrm>
            <a:off x="8636000" y="2844801"/>
            <a:ext cx="44451" cy="478367"/>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6" name="Rectangle 156"/>
          <p:cNvSpPr>
            <a:spLocks noChangeArrowheads="1"/>
          </p:cNvSpPr>
          <p:nvPr/>
        </p:nvSpPr>
        <p:spPr bwMode="auto">
          <a:xfrm>
            <a:off x="5494867"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7" name="Rectangle 157"/>
          <p:cNvSpPr>
            <a:spLocks noChangeArrowheads="1"/>
          </p:cNvSpPr>
          <p:nvPr/>
        </p:nvSpPr>
        <p:spPr bwMode="auto">
          <a:xfrm>
            <a:off x="5604933" y="2266951"/>
            <a:ext cx="86784"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8" name="Rectangle 158"/>
          <p:cNvSpPr>
            <a:spLocks noChangeArrowheads="1"/>
          </p:cNvSpPr>
          <p:nvPr/>
        </p:nvSpPr>
        <p:spPr bwMode="auto">
          <a:xfrm>
            <a:off x="5691717"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9" name="Rectangle 159"/>
          <p:cNvSpPr>
            <a:spLocks noChangeArrowheads="1"/>
          </p:cNvSpPr>
          <p:nvPr/>
        </p:nvSpPr>
        <p:spPr bwMode="auto">
          <a:xfrm>
            <a:off x="5801784"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0" name="Rectangle 160"/>
          <p:cNvSpPr>
            <a:spLocks noChangeArrowheads="1"/>
          </p:cNvSpPr>
          <p:nvPr/>
        </p:nvSpPr>
        <p:spPr bwMode="auto">
          <a:xfrm>
            <a:off x="5911851" y="2266951"/>
            <a:ext cx="86783"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1" name="Rectangle 161"/>
          <p:cNvSpPr>
            <a:spLocks noChangeArrowheads="1"/>
          </p:cNvSpPr>
          <p:nvPr/>
        </p:nvSpPr>
        <p:spPr bwMode="auto">
          <a:xfrm>
            <a:off x="5998633"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2" name="Rectangle 162"/>
          <p:cNvSpPr>
            <a:spLocks noChangeArrowheads="1"/>
          </p:cNvSpPr>
          <p:nvPr/>
        </p:nvSpPr>
        <p:spPr bwMode="auto">
          <a:xfrm>
            <a:off x="6108700"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3" name="Rectangle 163"/>
          <p:cNvSpPr>
            <a:spLocks noChangeArrowheads="1"/>
          </p:cNvSpPr>
          <p:nvPr/>
        </p:nvSpPr>
        <p:spPr bwMode="auto">
          <a:xfrm>
            <a:off x="6218767" y="2266951"/>
            <a:ext cx="86784"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4" name="Rectangle 164"/>
          <p:cNvSpPr>
            <a:spLocks noChangeArrowheads="1"/>
          </p:cNvSpPr>
          <p:nvPr/>
        </p:nvSpPr>
        <p:spPr bwMode="auto">
          <a:xfrm>
            <a:off x="6305551"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5" name="Rectangle 165"/>
          <p:cNvSpPr>
            <a:spLocks noChangeArrowheads="1"/>
          </p:cNvSpPr>
          <p:nvPr/>
        </p:nvSpPr>
        <p:spPr bwMode="auto">
          <a:xfrm>
            <a:off x="6415617"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6" name="Rectangle 166"/>
          <p:cNvSpPr>
            <a:spLocks noChangeArrowheads="1"/>
          </p:cNvSpPr>
          <p:nvPr/>
        </p:nvSpPr>
        <p:spPr bwMode="auto">
          <a:xfrm>
            <a:off x="6525684"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7" name="Freeform 167"/>
          <p:cNvSpPr>
            <a:spLocks/>
          </p:cNvSpPr>
          <p:nvPr/>
        </p:nvSpPr>
        <p:spPr bwMode="auto">
          <a:xfrm>
            <a:off x="5283201" y="2032001"/>
            <a:ext cx="285751" cy="74084"/>
          </a:xfrm>
          <a:custGeom>
            <a:avLst/>
            <a:gdLst>
              <a:gd name="T0" fmla="*/ 0 w 135"/>
              <a:gd name="T1" fmla="*/ 0 h 35"/>
              <a:gd name="T2" fmla="*/ 114 w 135"/>
              <a:gd name="T3" fmla="*/ 0 h 35"/>
              <a:gd name="T4" fmla="*/ 135 w 135"/>
              <a:gd name="T5" fmla="*/ 35 h 35"/>
              <a:gd name="T6" fmla="*/ 11 w 135"/>
              <a:gd name="T7" fmla="*/ 35 h 35"/>
              <a:gd name="T8" fmla="*/ 0 w 135"/>
              <a:gd name="T9" fmla="*/ 0 h 35"/>
            </a:gdLst>
            <a:ahLst/>
            <a:cxnLst>
              <a:cxn ang="0">
                <a:pos x="T0" y="T1"/>
              </a:cxn>
              <a:cxn ang="0">
                <a:pos x="T2" y="T3"/>
              </a:cxn>
              <a:cxn ang="0">
                <a:pos x="T4" y="T5"/>
              </a:cxn>
              <a:cxn ang="0">
                <a:pos x="T6" y="T7"/>
              </a:cxn>
              <a:cxn ang="0">
                <a:pos x="T8" y="T9"/>
              </a:cxn>
            </a:cxnLst>
            <a:rect l="0" t="0" r="r" b="b"/>
            <a:pathLst>
              <a:path w="135" h="35">
                <a:moveTo>
                  <a:pt x="0" y="0"/>
                </a:moveTo>
                <a:lnTo>
                  <a:pt x="114" y="0"/>
                </a:lnTo>
                <a:lnTo>
                  <a:pt x="135" y="35"/>
                </a:lnTo>
                <a:lnTo>
                  <a:pt x="11" y="35"/>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48" name="Freeform 168"/>
          <p:cNvSpPr>
            <a:spLocks/>
          </p:cNvSpPr>
          <p:nvPr/>
        </p:nvSpPr>
        <p:spPr bwMode="auto">
          <a:xfrm>
            <a:off x="5670551" y="884768"/>
            <a:ext cx="110067" cy="55033"/>
          </a:xfrm>
          <a:custGeom>
            <a:avLst/>
            <a:gdLst>
              <a:gd name="T0" fmla="*/ 0 w 52"/>
              <a:gd name="T1" fmla="*/ 0 h 26"/>
              <a:gd name="T2" fmla="*/ 52 w 52"/>
              <a:gd name="T3" fmla="*/ 9 h 26"/>
              <a:gd name="T4" fmla="*/ 52 w 52"/>
              <a:gd name="T5" fmla="*/ 26 h 26"/>
              <a:gd name="T6" fmla="*/ 0 w 52"/>
              <a:gd name="T7" fmla="*/ 26 h 26"/>
              <a:gd name="T8" fmla="*/ 0 w 52"/>
              <a:gd name="T9" fmla="*/ 0 h 26"/>
            </a:gdLst>
            <a:ahLst/>
            <a:cxnLst>
              <a:cxn ang="0">
                <a:pos x="T0" y="T1"/>
              </a:cxn>
              <a:cxn ang="0">
                <a:pos x="T2" y="T3"/>
              </a:cxn>
              <a:cxn ang="0">
                <a:pos x="T4" y="T5"/>
              </a:cxn>
              <a:cxn ang="0">
                <a:pos x="T6" y="T7"/>
              </a:cxn>
              <a:cxn ang="0">
                <a:pos x="T8" y="T9"/>
              </a:cxn>
            </a:cxnLst>
            <a:rect l="0" t="0" r="r" b="b"/>
            <a:pathLst>
              <a:path w="52" h="26">
                <a:moveTo>
                  <a:pt x="0" y="0"/>
                </a:moveTo>
                <a:lnTo>
                  <a:pt x="52" y="9"/>
                </a:lnTo>
                <a:lnTo>
                  <a:pt x="52" y="26"/>
                </a:lnTo>
                <a:lnTo>
                  <a:pt x="0" y="26"/>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49" name="Freeform 169"/>
          <p:cNvSpPr>
            <a:spLocks/>
          </p:cNvSpPr>
          <p:nvPr/>
        </p:nvSpPr>
        <p:spPr bwMode="auto">
          <a:xfrm>
            <a:off x="5670551" y="1178984"/>
            <a:ext cx="152400" cy="74083"/>
          </a:xfrm>
          <a:custGeom>
            <a:avLst/>
            <a:gdLst>
              <a:gd name="T0" fmla="*/ 0 w 72"/>
              <a:gd name="T1" fmla="*/ 0 h 35"/>
              <a:gd name="T2" fmla="*/ 72 w 72"/>
              <a:gd name="T3" fmla="*/ 9 h 35"/>
              <a:gd name="T4" fmla="*/ 72 w 72"/>
              <a:gd name="T5" fmla="*/ 35 h 35"/>
              <a:gd name="T6" fmla="*/ 0 w 72"/>
              <a:gd name="T7" fmla="*/ 27 h 35"/>
              <a:gd name="T8" fmla="*/ 0 w 72"/>
              <a:gd name="T9" fmla="*/ 0 h 35"/>
            </a:gdLst>
            <a:ahLst/>
            <a:cxnLst>
              <a:cxn ang="0">
                <a:pos x="T0" y="T1"/>
              </a:cxn>
              <a:cxn ang="0">
                <a:pos x="T2" y="T3"/>
              </a:cxn>
              <a:cxn ang="0">
                <a:pos x="T4" y="T5"/>
              </a:cxn>
              <a:cxn ang="0">
                <a:pos x="T6" y="T7"/>
              </a:cxn>
              <a:cxn ang="0">
                <a:pos x="T8" y="T9"/>
              </a:cxn>
            </a:cxnLst>
            <a:rect l="0" t="0" r="r" b="b"/>
            <a:pathLst>
              <a:path w="72" h="35">
                <a:moveTo>
                  <a:pt x="0" y="0"/>
                </a:moveTo>
                <a:lnTo>
                  <a:pt x="72" y="9"/>
                </a:lnTo>
                <a:lnTo>
                  <a:pt x="72" y="35"/>
                </a:lnTo>
                <a:lnTo>
                  <a:pt x="0" y="27"/>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0" name="Freeform 170"/>
          <p:cNvSpPr>
            <a:spLocks/>
          </p:cNvSpPr>
          <p:nvPr/>
        </p:nvSpPr>
        <p:spPr bwMode="auto">
          <a:xfrm>
            <a:off x="5691718" y="1530352"/>
            <a:ext cx="196849" cy="55033"/>
          </a:xfrm>
          <a:custGeom>
            <a:avLst/>
            <a:gdLst>
              <a:gd name="T0" fmla="*/ 0 w 93"/>
              <a:gd name="T1" fmla="*/ 0 h 26"/>
              <a:gd name="T2" fmla="*/ 93 w 93"/>
              <a:gd name="T3" fmla="*/ 9 h 26"/>
              <a:gd name="T4" fmla="*/ 93 w 93"/>
              <a:gd name="T5" fmla="*/ 26 h 26"/>
              <a:gd name="T6" fmla="*/ 10 w 93"/>
              <a:gd name="T7" fmla="*/ 26 h 26"/>
              <a:gd name="T8" fmla="*/ 0 w 93"/>
              <a:gd name="T9" fmla="*/ 0 h 26"/>
            </a:gdLst>
            <a:ahLst/>
            <a:cxnLst>
              <a:cxn ang="0">
                <a:pos x="T0" y="T1"/>
              </a:cxn>
              <a:cxn ang="0">
                <a:pos x="T2" y="T3"/>
              </a:cxn>
              <a:cxn ang="0">
                <a:pos x="T4" y="T5"/>
              </a:cxn>
              <a:cxn ang="0">
                <a:pos x="T6" y="T7"/>
              </a:cxn>
              <a:cxn ang="0">
                <a:pos x="T8" y="T9"/>
              </a:cxn>
            </a:cxnLst>
            <a:rect l="0" t="0" r="r" b="b"/>
            <a:pathLst>
              <a:path w="93" h="26">
                <a:moveTo>
                  <a:pt x="0" y="0"/>
                </a:moveTo>
                <a:lnTo>
                  <a:pt x="93" y="9"/>
                </a:lnTo>
                <a:lnTo>
                  <a:pt x="93" y="26"/>
                </a:lnTo>
                <a:lnTo>
                  <a:pt x="10" y="26"/>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7" name="Freeform 177"/>
          <p:cNvSpPr>
            <a:spLocks/>
          </p:cNvSpPr>
          <p:nvPr/>
        </p:nvSpPr>
        <p:spPr bwMode="auto">
          <a:xfrm>
            <a:off x="5664554" y="5244927"/>
            <a:ext cx="2224617" cy="931333"/>
          </a:xfrm>
          <a:custGeom>
            <a:avLst/>
            <a:gdLst>
              <a:gd name="T0" fmla="*/ 835 w 1051"/>
              <a:gd name="T1" fmla="*/ 196 h 440"/>
              <a:gd name="T2" fmla="*/ 827 w 1051"/>
              <a:gd name="T3" fmla="*/ 228 h 440"/>
              <a:gd name="T4" fmla="*/ 827 w 1051"/>
              <a:gd name="T5" fmla="*/ 228 h 440"/>
              <a:gd name="T6" fmla="*/ 765 w 1051"/>
              <a:gd name="T7" fmla="*/ 204 h 440"/>
              <a:gd name="T8" fmla="*/ 695 w 1051"/>
              <a:gd name="T9" fmla="*/ 188 h 440"/>
              <a:gd name="T10" fmla="*/ 641 w 1051"/>
              <a:gd name="T11" fmla="*/ 180 h 440"/>
              <a:gd name="T12" fmla="*/ 595 w 1051"/>
              <a:gd name="T13" fmla="*/ 173 h 440"/>
              <a:gd name="T14" fmla="*/ 603 w 1051"/>
              <a:gd name="T15" fmla="*/ 173 h 440"/>
              <a:gd name="T16" fmla="*/ 610 w 1051"/>
              <a:gd name="T17" fmla="*/ 133 h 440"/>
              <a:gd name="T18" fmla="*/ 695 w 1051"/>
              <a:gd name="T19" fmla="*/ 133 h 440"/>
              <a:gd name="T20" fmla="*/ 541 w 1051"/>
              <a:gd name="T21" fmla="*/ 0 h 440"/>
              <a:gd name="T22" fmla="*/ 378 w 1051"/>
              <a:gd name="T23" fmla="*/ 125 h 440"/>
              <a:gd name="T24" fmla="*/ 456 w 1051"/>
              <a:gd name="T25" fmla="*/ 125 h 440"/>
              <a:gd name="T26" fmla="*/ 456 w 1051"/>
              <a:gd name="T27" fmla="*/ 165 h 440"/>
              <a:gd name="T28" fmla="*/ 386 w 1051"/>
              <a:gd name="T29" fmla="*/ 173 h 440"/>
              <a:gd name="T30" fmla="*/ 317 w 1051"/>
              <a:gd name="T31" fmla="*/ 180 h 440"/>
              <a:gd name="T32" fmla="*/ 262 w 1051"/>
              <a:gd name="T33" fmla="*/ 196 h 440"/>
              <a:gd name="T34" fmla="*/ 216 w 1051"/>
              <a:gd name="T35" fmla="*/ 212 h 440"/>
              <a:gd name="T36" fmla="*/ 239 w 1051"/>
              <a:gd name="T37" fmla="*/ 196 h 440"/>
              <a:gd name="T38" fmla="*/ 231 w 1051"/>
              <a:gd name="T39" fmla="*/ 165 h 440"/>
              <a:gd name="T40" fmla="*/ 309 w 1051"/>
              <a:gd name="T41" fmla="*/ 125 h 440"/>
              <a:gd name="T42" fmla="*/ 116 w 1051"/>
              <a:gd name="T43" fmla="*/ 78 h 440"/>
              <a:gd name="T44" fmla="*/ 15 w 1051"/>
              <a:gd name="T45" fmla="*/ 259 h 440"/>
              <a:gd name="T46" fmla="*/ 92 w 1051"/>
              <a:gd name="T47" fmla="*/ 228 h 440"/>
              <a:gd name="T48" fmla="*/ 108 w 1051"/>
              <a:gd name="T49" fmla="*/ 259 h 440"/>
              <a:gd name="T50" fmla="*/ 54 w 1051"/>
              <a:gd name="T51" fmla="*/ 290 h 440"/>
              <a:gd name="T52" fmla="*/ 0 w 1051"/>
              <a:gd name="T53" fmla="*/ 330 h 440"/>
              <a:gd name="T54" fmla="*/ 54 w 1051"/>
              <a:gd name="T55" fmla="*/ 440 h 440"/>
              <a:gd name="T56" fmla="*/ 100 w 1051"/>
              <a:gd name="T57" fmla="*/ 393 h 440"/>
              <a:gd name="T58" fmla="*/ 146 w 1051"/>
              <a:gd name="T59" fmla="*/ 353 h 440"/>
              <a:gd name="T60" fmla="*/ 239 w 1051"/>
              <a:gd name="T61" fmla="*/ 314 h 440"/>
              <a:gd name="T62" fmla="*/ 332 w 1051"/>
              <a:gd name="T63" fmla="*/ 290 h 440"/>
              <a:gd name="T64" fmla="*/ 456 w 1051"/>
              <a:gd name="T65" fmla="*/ 275 h 440"/>
              <a:gd name="T66" fmla="*/ 564 w 1051"/>
              <a:gd name="T67" fmla="*/ 275 h 440"/>
              <a:gd name="T68" fmla="*/ 626 w 1051"/>
              <a:gd name="T69" fmla="*/ 283 h 440"/>
              <a:gd name="T70" fmla="*/ 680 w 1051"/>
              <a:gd name="T71" fmla="*/ 290 h 440"/>
              <a:gd name="T72" fmla="*/ 742 w 1051"/>
              <a:gd name="T73" fmla="*/ 306 h 440"/>
              <a:gd name="T74" fmla="*/ 804 w 1051"/>
              <a:gd name="T75" fmla="*/ 330 h 440"/>
              <a:gd name="T76" fmla="*/ 858 w 1051"/>
              <a:gd name="T77" fmla="*/ 345 h 440"/>
              <a:gd name="T78" fmla="*/ 912 w 1051"/>
              <a:gd name="T79" fmla="*/ 377 h 440"/>
              <a:gd name="T80" fmla="*/ 958 w 1051"/>
              <a:gd name="T81" fmla="*/ 400 h 440"/>
              <a:gd name="T82" fmla="*/ 1012 w 1051"/>
              <a:gd name="T83" fmla="*/ 440 h 440"/>
              <a:gd name="T84" fmla="*/ 1051 w 1051"/>
              <a:gd name="T85" fmla="*/ 353 h 440"/>
              <a:gd name="T86" fmla="*/ 1012 w 1051"/>
              <a:gd name="T87" fmla="*/ 322 h 440"/>
              <a:gd name="T88" fmla="*/ 958 w 1051"/>
              <a:gd name="T89" fmla="*/ 290 h 440"/>
              <a:gd name="T90" fmla="*/ 958 w 1051"/>
              <a:gd name="T91" fmla="*/ 290 h 440"/>
              <a:gd name="T92" fmla="*/ 974 w 1051"/>
              <a:gd name="T93" fmla="*/ 259 h 440"/>
              <a:gd name="T94" fmla="*/ 1051 w 1051"/>
              <a:gd name="T95" fmla="*/ 290 h 440"/>
              <a:gd name="T96" fmla="*/ 950 w 1051"/>
              <a:gd name="T97" fmla="*/ 110 h 440"/>
              <a:gd name="T98" fmla="*/ 757 w 1051"/>
              <a:gd name="T99" fmla="*/ 157 h 440"/>
              <a:gd name="T100" fmla="*/ 835 w 1051"/>
              <a:gd name="T101" fmla="*/ 19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1" h="440">
                <a:moveTo>
                  <a:pt x="835" y="196"/>
                </a:moveTo>
                <a:lnTo>
                  <a:pt x="827" y="228"/>
                </a:lnTo>
                <a:lnTo>
                  <a:pt x="827" y="228"/>
                </a:lnTo>
                <a:lnTo>
                  <a:pt x="765" y="204"/>
                </a:lnTo>
                <a:lnTo>
                  <a:pt x="695" y="188"/>
                </a:lnTo>
                <a:lnTo>
                  <a:pt x="641" y="180"/>
                </a:lnTo>
                <a:lnTo>
                  <a:pt x="595" y="173"/>
                </a:lnTo>
                <a:lnTo>
                  <a:pt x="603" y="173"/>
                </a:lnTo>
                <a:lnTo>
                  <a:pt x="610" y="133"/>
                </a:lnTo>
                <a:lnTo>
                  <a:pt x="695" y="133"/>
                </a:lnTo>
                <a:lnTo>
                  <a:pt x="541" y="0"/>
                </a:lnTo>
                <a:lnTo>
                  <a:pt x="378" y="125"/>
                </a:lnTo>
                <a:lnTo>
                  <a:pt x="456" y="125"/>
                </a:lnTo>
                <a:lnTo>
                  <a:pt x="456" y="165"/>
                </a:lnTo>
                <a:lnTo>
                  <a:pt x="386" y="173"/>
                </a:lnTo>
                <a:lnTo>
                  <a:pt x="317" y="180"/>
                </a:lnTo>
                <a:lnTo>
                  <a:pt x="262" y="196"/>
                </a:lnTo>
                <a:lnTo>
                  <a:pt x="216" y="212"/>
                </a:lnTo>
                <a:lnTo>
                  <a:pt x="239" y="196"/>
                </a:lnTo>
                <a:lnTo>
                  <a:pt x="231" y="165"/>
                </a:lnTo>
                <a:lnTo>
                  <a:pt x="309" y="125"/>
                </a:lnTo>
                <a:lnTo>
                  <a:pt x="116" y="78"/>
                </a:lnTo>
                <a:lnTo>
                  <a:pt x="15" y="259"/>
                </a:lnTo>
                <a:lnTo>
                  <a:pt x="92" y="228"/>
                </a:lnTo>
                <a:lnTo>
                  <a:pt x="108" y="259"/>
                </a:lnTo>
                <a:lnTo>
                  <a:pt x="54" y="290"/>
                </a:lnTo>
                <a:lnTo>
                  <a:pt x="0" y="330"/>
                </a:lnTo>
                <a:lnTo>
                  <a:pt x="54" y="440"/>
                </a:lnTo>
                <a:lnTo>
                  <a:pt x="100" y="393"/>
                </a:lnTo>
                <a:lnTo>
                  <a:pt x="146" y="353"/>
                </a:lnTo>
                <a:lnTo>
                  <a:pt x="239" y="314"/>
                </a:lnTo>
                <a:lnTo>
                  <a:pt x="332" y="290"/>
                </a:lnTo>
                <a:lnTo>
                  <a:pt x="456" y="275"/>
                </a:lnTo>
                <a:lnTo>
                  <a:pt x="564" y="275"/>
                </a:lnTo>
                <a:lnTo>
                  <a:pt x="626" y="283"/>
                </a:lnTo>
                <a:lnTo>
                  <a:pt x="680" y="290"/>
                </a:lnTo>
                <a:lnTo>
                  <a:pt x="742" y="306"/>
                </a:lnTo>
                <a:lnTo>
                  <a:pt x="804" y="330"/>
                </a:lnTo>
                <a:lnTo>
                  <a:pt x="858" y="345"/>
                </a:lnTo>
                <a:lnTo>
                  <a:pt x="912" y="377"/>
                </a:lnTo>
                <a:lnTo>
                  <a:pt x="958" y="400"/>
                </a:lnTo>
                <a:lnTo>
                  <a:pt x="1012" y="440"/>
                </a:lnTo>
                <a:lnTo>
                  <a:pt x="1051" y="353"/>
                </a:lnTo>
                <a:lnTo>
                  <a:pt x="1012" y="322"/>
                </a:lnTo>
                <a:lnTo>
                  <a:pt x="958" y="290"/>
                </a:lnTo>
                <a:lnTo>
                  <a:pt x="958" y="290"/>
                </a:lnTo>
                <a:lnTo>
                  <a:pt x="974" y="259"/>
                </a:lnTo>
                <a:lnTo>
                  <a:pt x="1051" y="290"/>
                </a:lnTo>
                <a:lnTo>
                  <a:pt x="950" y="110"/>
                </a:lnTo>
                <a:lnTo>
                  <a:pt x="757" y="157"/>
                </a:lnTo>
                <a:lnTo>
                  <a:pt x="835" y="19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8" name="Freeform 178"/>
          <p:cNvSpPr>
            <a:spLocks/>
          </p:cNvSpPr>
          <p:nvPr/>
        </p:nvSpPr>
        <p:spPr bwMode="auto">
          <a:xfrm>
            <a:off x="11684001" y="5689600"/>
            <a:ext cx="1733551" cy="814917"/>
          </a:xfrm>
          <a:custGeom>
            <a:avLst/>
            <a:gdLst>
              <a:gd name="T0" fmla="*/ 649 w 819"/>
              <a:gd name="T1" fmla="*/ 173 h 385"/>
              <a:gd name="T2" fmla="*/ 642 w 819"/>
              <a:gd name="T3" fmla="*/ 204 h 385"/>
              <a:gd name="T4" fmla="*/ 642 w 819"/>
              <a:gd name="T5" fmla="*/ 204 h 385"/>
              <a:gd name="T6" fmla="*/ 595 w 819"/>
              <a:gd name="T7" fmla="*/ 180 h 385"/>
              <a:gd name="T8" fmla="*/ 541 w 819"/>
              <a:gd name="T9" fmla="*/ 165 h 385"/>
              <a:gd name="T10" fmla="*/ 502 w 819"/>
              <a:gd name="T11" fmla="*/ 157 h 385"/>
              <a:gd name="T12" fmla="*/ 456 w 819"/>
              <a:gd name="T13" fmla="*/ 149 h 385"/>
              <a:gd name="T14" fmla="*/ 471 w 819"/>
              <a:gd name="T15" fmla="*/ 157 h 385"/>
              <a:gd name="T16" fmla="*/ 471 w 819"/>
              <a:gd name="T17" fmla="*/ 118 h 385"/>
              <a:gd name="T18" fmla="*/ 541 w 819"/>
              <a:gd name="T19" fmla="*/ 125 h 385"/>
              <a:gd name="T20" fmla="*/ 417 w 819"/>
              <a:gd name="T21" fmla="*/ 0 h 385"/>
              <a:gd name="T22" fmla="*/ 294 w 819"/>
              <a:gd name="T23" fmla="*/ 110 h 385"/>
              <a:gd name="T24" fmla="*/ 355 w 819"/>
              <a:gd name="T25" fmla="*/ 118 h 385"/>
              <a:gd name="T26" fmla="*/ 355 w 819"/>
              <a:gd name="T27" fmla="*/ 149 h 385"/>
              <a:gd name="T28" fmla="*/ 301 w 819"/>
              <a:gd name="T29" fmla="*/ 157 h 385"/>
              <a:gd name="T30" fmla="*/ 247 w 819"/>
              <a:gd name="T31" fmla="*/ 165 h 385"/>
              <a:gd name="T32" fmla="*/ 209 w 819"/>
              <a:gd name="T33" fmla="*/ 173 h 385"/>
              <a:gd name="T34" fmla="*/ 162 w 819"/>
              <a:gd name="T35" fmla="*/ 180 h 385"/>
              <a:gd name="T36" fmla="*/ 185 w 819"/>
              <a:gd name="T37" fmla="*/ 173 h 385"/>
              <a:gd name="T38" fmla="*/ 178 w 819"/>
              <a:gd name="T39" fmla="*/ 141 h 385"/>
              <a:gd name="T40" fmla="*/ 240 w 819"/>
              <a:gd name="T41" fmla="*/ 118 h 385"/>
              <a:gd name="T42" fmla="*/ 85 w 819"/>
              <a:gd name="T43" fmla="*/ 70 h 385"/>
              <a:gd name="T44" fmla="*/ 8 w 819"/>
              <a:gd name="T45" fmla="*/ 228 h 385"/>
              <a:gd name="T46" fmla="*/ 69 w 819"/>
              <a:gd name="T47" fmla="*/ 196 h 385"/>
              <a:gd name="T48" fmla="*/ 85 w 819"/>
              <a:gd name="T49" fmla="*/ 228 h 385"/>
              <a:gd name="T50" fmla="*/ 39 w 819"/>
              <a:gd name="T51" fmla="*/ 251 h 385"/>
              <a:gd name="T52" fmla="*/ 0 w 819"/>
              <a:gd name="T53" fmla="*/ 290 h 385"/>
              <a:gd name="T54" fmla="*/ 39 w 819"/>
              <a:gd name="T55" fmla="*/ 385 h 385"/>
              <a:gd name="T56" fmla="*/ 77 w 819"/>
              <a:gd name="T57" fmla="*/ 338 h 385"/>
              <a:gd name="T58" fmla="*/ 116 w 819"/>
              <a:gd name="T59" fmla="*/ 306 h 385"/>
              <a:gd name="T60" fmla="*/ 185 w 819"/>
              <a:gd name="T61" fmla="*/ 275 h 385"/>
              <a:gd name="T62" fmla="*/ 263 w 819"/>
              <a:gd name="T63" fmla="*/ 251 h 385"/>
              <a:gd name="T64" fmla="*/ 355 w 819"/>
              <a:gd name="T65" fmla="*/ 243 h 385"/>
              <a:gd name="T66" fmla="*/ 441 w 819"/>
              <a:gd name="T67" fmla="*/ 243 h 385"/>
              <a:gd name="T68" fmla="*/ 533 w 819"/>
              <a:gd name="T69" fmla="*/ 259 h 385"/>
              <a:gd name="T70" fmla="*/ 626 w 819"/>
              <a:gd name="T71" fmla="*/ 283 h 385"/>
              <a:gd name="T72" fmla="*/ 711 w 819"/>
              <a:gd name="T73" fmla="*/ 322 h 385"/>
              <a:gd name="T74" fmla="*/ 788 w 819"/>
              <a:gd name="T75" fmla="*/ 377 h 385"/>
              <a:gd name="T76" fmla="*/ 819 w 819"/>
              <a:gd name="T77" fmla="*/ 306 h 385"/>
              <a:gd name="T78" fmla="*/ 788 w 819"/>
              <a:gd name="T79" fmla="*/ 275 h 385"/>
              <a:gd name="T80" fmla="*/ 742 w 819"/>
              <a:gd name="T81" fmla="*/ 251 h 385"/>
              <a:gd name="T82" fmla="*/ 750 w 819"/>
              <a:gd name="T83" fmla="*/ 251 h 385"/>
              <a:gd name="T84" fmla="*/ 757 w 819"/>
              <a:gd name="T85" fmla="*/ 220 h 385"/>
              <a:gd name="T86" fmla="*/ 819 w 819"/>
              <a:gd name="T87" fmla="*/ 251 h 385"/>
              <a:gd name="T88" fmla="*/ 742 w 819"/>
              <a:gd name="T89" fmla="*/ 102 h 385"/>
              <a:gd name="T90" fmla="*/ 587 w 819"/>
              <a:gd name="T91" fmla="*/ 141 h 385"/>
              <a:gd name="T92" fmla="*/ 649 w 819"/>
              <a:gd name="T93"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9" h="385">
                <a:moveTo>
                  <a:pt x="649" y="173"/>
                </a:moveTo>
                <a:lnTo>
                  <a:pt x="642" y="204"/>
                </a:lnTo>
                <a:lnTo>
                  <a:pt x="642" y="204"/>
                </a:lnTo>
                <a:lnTo>
                  <a:pt x="595" y="180"/>
                </a:lnTo>
                <a:lnTo>
                  <a:pt x="541" y="165"/>
                </a:lnTo>
                <a:lnTo>
                  <a:pt x="502" y="157"/>
                </a:lnTo>
                <a:lnTo>
                  <a:pt x="456" y="149"/>
                </a:lnTo>
                <a:lnTo>
                  <a:pt x="471" y="157"/>
                </a:lnTo>
                <a:lnTo>
                  <a:pt x="471" y="118"/>
                </a:lnTo>
                <a:lnTo>
                  <a:pt x="541" y="125"/>
                </a:lnTo>
                <a:lnTo>
                  <a:pt x="417" y="0"/>
                </a:lnTo>
                <a:lnTo>
                  <a:pt x="294" y="110"/>
                </a:lnTo>
                <a:lnTo>
                  <a:pt x="355" y="118"/>
                </a:lnTo>
                <a:lnTo>
                  <a:pt x="355" y="149"/>
                </a:lnTo>
                <a:lnTo>
                  <a:pt x="301" y="157"/>
                </a:lnTo>
                <a:lnTo>
                  <a:pt x="247" y="165"/>
                </a:lnTo>
                <a:lnTo>
                  <a:pt x="209" y="173"/>
                </a:lnTo>
                <a:lnTo>
                  <a:pt x="162" y="180"/>
                </a:lnTo>
                <a:lnTo>
                  <a:pt x="185" y="173"/>
                </a:lnTo>
                <a:lnTo>
                  <a:pt x="178" y="141"/>
                </a:lnTo>
                <a:lnTo>
                  <a:pt x="240" y="118"/>
                </a:lnTo>
                <a:lnTo>
                  <a:pt x="85" y="70"/>
                </a:lnTo>
                <a:lnTo>
                  <a:pt x="8" y="228"/>
                </a:lnTo>
                <a:lnTo>
                  <a:pt x="69" y="196"/>
                </a:lnTo>
                <a:lnTo>
                  <a:pt x="85" y="228"/>
                </a:lnTo>
                <a:lnTo>
                  <a:pt x="39" y="251"/>
                </a:lnTo>
                <a:lnTo>
                  <a:pt x="0" y="290"/>
                </a:lnTo>
                <a:lnTo>
                  <a:pt x="39" y="385"/>
                </a:lnTo>
                <a:lnTo>
                  <a:pt x="77" y="338"/>
                </a:lnTo>
                <a:lnTo>
                  <a:pt x="116" y="306"/>
                </a:lnTo>
                <a:lnTo>
                  <a:pt x="185" y="275"/>
                </a:lnTo>
                <a:lnTo>
                  <a:pt x="263" y="251"/>
                </a:lnTo>
                <a:lnTo>
                  <a:pt x="355" y="243"/>
                </a:lnTo>
                <a:lnTo>
                  <a:pt x="441" y="243"/>
                </a:lnTo>
                <a:lnTo>
                  <a:pt x="533" y="259"/>
                </a:lnTo>
                <a:lnTo>
                  <a:pt x="626" y="283"/>
                </a:lnTo>
                <a:lnTo>
                  <a:pt x="711" y="322"/>
                </a:lnTo>
                <a:lnTo>
                  <a:pt x="788" y="377"/>
                </a:lnTo>
                <a:lnTo>
                  <a:pt x="819" y="306"/>
                </a:lnTo>
                <a:lnTo>
                  <a:pt x="788" y="275"/>
                </a:lnTo>
                <a:lnTo>
                  <a:pt x="742" y="251"/>
                </a:lnTo>
                <a:lnTo>
                  <a:pt x="750" y="251"/>
                </a:lnTo>
                <a:lnTo>
                  <a:pt x="757" y="220"/>
                </a:lnTo>
                <a:lnTo>
                  <a:pt x="819" y="251"/>
                </a:lnTo>
                <a:lnTo>
                  <a:pt x="742" y="102"/>
                </a:lnTo>
                <a:lnTo>
                  <a:pt x="587" y="141"/>
                </a:lnTo>
                <a:lnTo>
                  <a:pt x="649" y="17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9" name="Freeform 179"/>
          <p:cNvSpPr>
            <a:spLocks/>
          </p:cNvSpPr>
          <p:nvPr/>
        </p:nvSpPr>
        <p:spPr bwMode="auto">
          <a:xfrm rot="2079377">
            <a:off x="7620001" y="3556001"/>
            <a:ext cx="833967" cy="1181100"/>
          </a:xfrm>
          <a:custGeom>
            <a:avLst/>
            <a:gdLst>
              <a:gd name="T0" fmla="*/ 394 w 394"/>
              <a:gd name="T1" fmla="*/ 440 h 558"/>
              <a:gd name="T2" fmla="*/ 340 w 394"/>
              <a:gd name="T3" fmla="*/ 353 h 558"/>
              <a:gd name="T4" fmla="*/ 262 w 394"/>
              <a:gd name="T5" fmla="*/ 259 h 558"/>
              <a:gd name="T6" fmla="*/ 185 w 394"/>
              <a:gd name="T7" fmla="*/ 165 h 558"/>
              <a:gd name="T8" fmla="*/ 100 w 394"/>
              <a:gd name="T9" fmla="*/ 94 h 558"/>
              <a:gd name="T10" fmla="*/ 146 w 394"/>
              <a:gd name="T11" fmla="*/ 78 h 558"/>
              <a:gd name="T12" fmla="*/ 0 w 394"/>
              <a:gd name="T13" fmla="*/ 0 h 558"/>
              <a:gd name="T14" fmla="*/ 38 w 394"/>
              <a:gd name="T15" fmla="*/ 141 h 558"/>
              <a:gd name="T16" fmla="*/ 77 w 394"/>
              <a:gd name="T17" fmla="*/ 133 h 558"/>
              <a:gd name="T18" fmla="*/ 123 w 394"/>
              <a:gd name="T19" fmla="*/ 236 h 558"/>
              <a:gd name="T20" fmla="*/ 154 w 394"/>
              <a:gd name="T21" fmla="*/ 346 h 558"/>
              <a:gd name="T22" fmla="*/ 185 w 394"/>
              <a:gd name="T23" fmla="*/ 448 h 558"/>
              <a:gd name="T24" fmla="*/ 201 w 394"/>
              <a:gd name="T25" fmla="*/ 558 h 558"/>
              <a:gd name="T26" fmla="*/ 270 w 394"/>
              <a:gd name="T27" fmla="*/ 401 h 558"/>
              <a:gd name="T28" fmla="*/ 394 w 394"/>
              <a:gd name="T29" fmla="*/ 4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 h="558">
                <a:moveTo>
                  <a:pt x="394" y="440"/>
                </a:moveTo>
                <a:lnTo>
                  <a:pt x="340" y="353"/>
                </a:lnTo>
                <a:lnTo>
                  <a:pt x="262" y="259"/>
                </a:lnTo>
                <a:lnTo>
                  <a:pt x="185" y="165"/>
                </a:lnTo>
                <a:lnTo>
                  <a:pt x="100" y="94"/>
                </a:lnTo>
                <a:lnTo>
                  <a:pt x="146" y="78"/>
                </a:lnTo>
                <a:lnTo>
                  <a:pt x="0" y="0"/>
                </a:lnTo>
                <a:lnTo>
                  <a:pt x="38" y="141"/>
                </a:lnTo>
                <a:lnTo>
                  <a:pt x="77" y="133"/>
                </a:lnTo>
                <a:lnTo>
                  <a:pt x="123" y="236"/>
                </a:lnTo>
                <a:lnTo>
                  <a:pt x="154" y="346"/>
                </a:lnTo>
                <a:lnTo>
                  <a:pt x="185" y="448"/>
                </a:lnTo>
                <a:lnTo>
                  <a:pt x="201" y="558"/>
                </a:lnTo>
                <a:lnTo>
                  <a:pt x="270" y="401"/>
                </a:lnTo>
                <a:lnTo>
                  <a:pt x="394" y="440"/>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0" name="Freeform 180"/>
          <p:cNvSpPr>
            <a:spLocks/>
          </p:cNvSpPr>
          <p:nvPr/>
        </p:nvSpPr>
        <p:spPr bwMode="auto">
          <a:xfrm rot="1502547">
            <a:off x="5283200" y="3251201"/>
            <a:ext cx="687917" cy="1147233"/>
          </a:xfrm>
          <a:custGeom>
            <a:avLst/>
            <a:gdLst>
              <a:gd name="T0" fmla="*/ 325 w 325"/>
              <a:gd name="T1" fmla="*/ 526 h 542"/>
              <a:gd name="T2" fmla="*/ 294 w 325"/>
              <a:gd name="T3" fmla="*/ 432 h 542"/>
              <a:gd name="T4" fmla="*/ 256 w 325"/>
              <a:gd name="T5" fmla="*/ 338 h 542"/>
              <a:gd name="T6" fmla="*/ 217 w 325"/>
              <a:gd name="T7" fmla="*/ 259 h 542"/>
              <a:gd name="T8" fmla="*/ 170 w 325"/>
              <a:gd name="T9" fmla="*/ 181 h 542"/>
              <a:gd name="T10" fmla="*/ 124 w 325"/>
              <a:gd name="T11" fmla="*/ 118 h 542"/>
              <a:gd name="T12" fmla="*/ 70 w 325"/>
              <a:gd name="T13" fmla="*/ 71 h 542"/>
              <a:gd name="T14" fmla="*/ 93 w 325"/>
              <a:gd name="T15" fmla="*/ 55 h 542"/>
              <a:gd name="T16" fmla="*/ 0 w 325"/>
              <a:gd name="T17" fmla="*/ 0 h 542"/>
              <a:gd name="T18" fmla="*/ 24 w 325"/>
              <a:gd name="T19" fmla="*/ 110 h 542"/>
              <a:gd name="T20" fmla="*/ 55 w 325"/>
              <a:gd name="T21" fmla="*/ 94 h 542"/>
              <a:gd name="T22" fmla="*/ 85 w 325"/>
              <a:gd name="T23" fmla="*/ 141 h 542"/>
              <a:gd name="T24" fmla="*/ 109 w 325"/>
              <a:gd name="T25" fmla="*/ 188 h 542"/>
              <a:gd name="T26" fmla="*/ 132 w 325"/>
              <a:gd name="T27" fmla="*/ 243 h 542"/>
              <a:gd name="T28" fmla="*/ 147 w 325"/>
              <a:gd name="T29" fmla="*/ 298 h 542"/>
              <a:gd name="T30" fmla="*/ 163 w 325"/>
              <a:gd name="T31" fmla="*/ 353 h 542"/>
              <a:gd name="T32" fmla="*/ 163 w 325"/>
              <a:gd name="T33" fmla="*/ 408 h 542"/>
              <a:gd name="T34" fmla="*/ 163 w 325"/>
              <a:gd name="T35" fmla="*/ 471 h 542"/>
              <a:gd name="T36" fmla="*/ 155 w 325"/>
              <a:gd name="T37" fmla="*/ 542 h 542"/>
              <a:gd name="T38" fmla="*/ 217 w 325"/>
              <a:gd name="T39" fmla="*/ 455 h 542"/>
              <a:gd name="T40" fmla="*/ 325 w 325"/>
              <a:gd name="T41" fmla="*/ 52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5" h="542">
                <a:moveTo>
                  <a:pt x="325" y="526"/>
                </a:moveTo>
                <a:lnTo>
                  <a:pt x="294" y="432"/>
                </a:lnTo>
                <a:lnTo>
                  <a:pt x="256" y="338"/>
                </a:lnTo>
                <a:lnTo>
                  <a:pt x="217" y="259"/>
                </a:lnTo>
                <a:lnTo>
                  <a:pt x="170" y="181"/>
                </a:lnTo>
                <a:lnTo>
                  <a:pt x="124" y="118"/>
                </a:lnTo>
                <a:lnTo>
                  <a:pt x="70" y="71"/>
                </a:lnTo>
                <a:lnTo>
                  <a:pt x="93" y="55"/>
                </a:lnTo>
                <a:lnTo>
                  <a:pt x="0" y="0"/>
                </a:lnTo>
                <a:lnTo>
                  <a:pt x="24" y="110"/>
                </a:lnTo>
                <a:lnTo>
                  <a:pt x="55" y="94"/>
                </a:lnTo>
                <a:lnTo>
                  <a:pt x="85" y="141"/>
                </a:lnTo>
                <a:lnTo>
                  <a:pt x="109" y="188"/>
                </a:lnTo>
                <a:lnTo>
                  <a:pt x="132" y="243"/>
                </a:lnTo>
                <a:lnTo>
                  <a:pt x="147" y="298"/>
                </a:lnTo>
                <a:lnTo>
                  <a:pt x="163" y="353"/>
                </a:lnTo>
                <a:lnTo>
                  <a:pt x="163" y="408"/>
                </a:lnTo>
                <a:lnTo>
                  <a:pt x="163" y="471"/>
                </a:lnTo>
                <a:lnTo>
                  <a:pt x="155" y="542"/>
                </a:lnTo>
                <a:lnTo>
                  <a:pt x="217" y="455"/>
                </a:lnTo>
                <a:lnTo>
                  <a:pt x="325" y="52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2" name="Freeform 182"/>
          <p:cNvSpPr>
            <a:spLocks/>
          </p:cNvSpPr>
          <p:nvPr/>
        </p:nvSpPr>
        <p:spPr bwMode="auto">
          <a:xfrm rot="814197">
            <a:off x="9241367" y="3759200"/>
            <a:ext cx="1670051" cy="237913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3" name="Freeform 183"/>
          <p:cNvSpPr>
            <a:spLocks/>
          </p:cNvSpPr>
          <p:nvPr/>
        </p:nvSpPr>
        <p:spPr bwMode="auto">
          <a:xfrm rot="5465003" flipH="1">
            <a:off x="7368118" y="1974852"/>
            <a:ext cx="503767" cy="1020233"/>
          </a:xfrm>
          <a:custGeom>
            <a:avLst/>
            <a:gdLst>
              <a:gd name="T0" fmla="*/ 201 w 201"/>
              <a:gd name="T1" fmla="*/ 236 h 283"/>
              <a:gd name="T2" fmla="*/ 101 w 201"/>
              <a:gd name="T3" fmla="*/ 71 h 283"/>
              <a:gd name="T4" fmla="*/ 139 w 201"/>
              <a:gd name="T5" fmla="*/ 63 h 283"/>
              <a:gd name="T6" fmla="*/ 39 w 201"/>
              <a:gd name="T7" fmla="*/ 0 h 283"/>
              <a:gd name="T8" fmla="*/ 0 w 201"/>
              <a:gd name="T9" fmla="*/ 102 h 283"/>
              <a:gd name="T10" fmla="*/ 39 w 201"/>
              <a:gd name="T11" fmla="*/ 94 h 283"/>
              <a:gd name="T12" fmla="*/ 70 w 201"/>
              <a:gd name="T13" fmla="*/ 283 h 283"/>
              <a:gd name="T14" fmla="*/ 201 w 201"/>
              <a:gd name="T15" fmla="*/ 236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283">
                <a:moveTo>
                  <a:pt x="201" y="236"/>
                </a:moveTo>
                <a:lnTo>
                  <a:pt x="101" y="71"/>
                </a:lnTo>
                <a:lnTo>
                  <a:pt x="139" y="63"/>
                </a:lnTo>
                <a:lnTo>
                  <a:pt x="39" y="0"/>
                </a:lnTo>
                <a:lnTo>
                  <a:pt x="0" y="102"/>
                </a:lnTo>
                <a:lnTo>
                  <a:pt x="39" y="94"/>
                </a:lnTo>
                <a:lnTo>
                  <a:pt x="70" y="283"/>
                </a:lnTo>
                <a:lnTo>
                  <a:pt x="201" y="236"/>
                </a:lnTo>
                <a:close/>
              </a:path>
            </a:pathLst>
          </a:custGeom>
          <a:solidFill>
            <a:srgbClr val="FF3300"/>
          </a:solidFill>
          <a:ln w="12700">
            <a:solidFill>
              <a:srgbClr val="1F1A17"/>
            </a:solidFill>
            <a:prstDash val="solid"/>
            <a:round/>
            <a:headEnd/>
            <a:tailEnd/>
          </a:ln>
        </p:spPr>
        <p:txBody>
          <a:bodyPr/>
          <a:lstStyle/>
          <a:p>
            <a:endParaRPr lang="en-US" sz="2400"/>
          </a:p>
        </p:txBody>
      </p:sp>
      <p:sp>
        <p:nvSpPr>
          <p:cNvPr id="148664" name="Freeform 184"/>
          <p:cNvSpPr>
            <a:spLocks/>
          </p:cNvSpPr>
          <p:nvPr/>
        </p:nvSpPr>
        <p:spPr bwMode="auto">
          <a:xfrm>
            <a:off x="8839200" y="3759201"/>
            <a:ext cx="406400" cy="1104900"/>
          </a:xfrm>
          <a:custGeom>
            <a:avLst/>
            <a:gdLst>
              <a:gd name="T0" fmla="*/ 170 w 170"/>
              <a:gd name="T1" fmla="*/ 267 h 282"/>
              <a:gd name="T2" fmla="*/ 101 w 170"/>
              <a:gd name="T3" fmla="*/ 86 h 282"/>
              <a:gd name="T4" fmla="*/ 140 w 170"/>
              <a:gd name="T5" fmla="*/ 78 h 282"/>
              <a:gd name="T6" fmla="*/ 62 w 170"/>
              <a:gd name="T7" fmla="*/ 0 h 282"/>
              <a:gd name="T8" fmla="*/ 0 w 170"/>
              <a:gd name="T9" fmla="*/ 94 h 282"/>
              <a:gd name="T10" fmla="*/ 39 w 170"/>
              <a:gd name="T11" fmla="*/ 94 h 282"/>
              <a:gd name="T12" fmla="*/ 24 w 170"/>
              <a:gd name="T13" fmla="*/ 282 h 282"/>
              <a:gd name="T14" fmla="*/ 170 w 170"/>
              <a:gd name="T15" fmla="*/ 267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82">
                <a:moveTo>
                  <a:pt x="170" y="267"/>
                </a:moveTo>
                <a:lnTo>
                  <a:pt x="101" y="86"/>
                </a:lnTo>
                <a:lnTo>
                  <a:pt x="140" y="78"/>
                </a:lnTo>
                <a:lnTo>
                  <a:pt x="62" y="0"/>
                </a:lnTo>
                <a:lnTo>
                  <a:pt x="0" y="94"/>
                </a:lnTo>
                <a:lnTo>
                  <a:pt x="39" y="94"/>
                </a:lnTo>
                <a:lnTo>
                  <a:pt x="24" y="282"/>
                </a:lnTo>
                <a:lnTo>
                  <a:pt x="170" y="267"/>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5" name="Freeform 185"/>
          <p:cNvSpPr>
            <a:spLocks/>
          </p:cNvSpPr>
          <p:nvPr/>
        </p:nvSpPr>
        <p:spPr bwMode="auto">
          <a:xfrm>
            <a:off x="4212168" y="2946400"/>
            <a:ext cx="6659033" cy="2660651"/>
          </a:xfrm>
          <a:custGeom>
            <a:avLst/>
            <a:gdLst>
              <a:gd name="T0" fmla="*/ 2249 w 3146"/>
              <a:gd name="T1" fmla="*/ 872 h 1163"/>
              <a:gd name="T2" fmla="*/ 1708 w 3146"/>
              <a:gd name="T3" fmla="*/ 731 h 1163"/>
              <a:gd name="T4" fmla="*/ 1376 w 3146"/>
              <a:gd name="T5" fmla="*/ 739 h 1163"/>
              <a:gd name="T6" fmla="*/ 1144 w 3146"/>
              <a:gd name="T7" fmla="*/ 495 h 1163"/>
              <a:gd name="T8" fmla="*/ 835 w 3146"/>
              <a:gd name="T9" fmla="*/ 739 h 1163"/>
              <a:gd name="T10" fmla="*/ 69 w 3146"/>
              <a:gd name="T11" fmla="*/ 212 h 1163"/>
              <a:gd name="T12" fmla="*/ 38 w 3146"/>
              <a:gd name="T13" fmla="*/ 63 h 1163"/>
              <a:gd name="T14" fmla="*/ 85 w 3146"/>
              <a:gd name="T15" fmla="*/ 142 h 1163"/>
              <a:gd name="T16" fmla="*/ 123 w 3146"/>
              <a:gd name="T17" fmla="*/ 205 h 1163"/>
              <a:gd name="T18" fmla="*/ 170 w 3146"/>
              <a:gd name="T19" fmla="*/ 260 h 1163"/>
              <a:gd name="T20" fmla="*/ 170 w 3146"/>
              <a:gd name="T21" fmla="*/ 330 h 1163"/>
              <a:gd name="T22" fmla="*/ 247 w 3146"/>
              <a:gd name="T23" fmla="*/ 377 h 1163"/>
              <a:gd name="T24" fmla="*/ 324 w 3146"/>
              <a:gd name="T25" fmla="*/ 464 h 1163"/>
              <a:gd name="T26" fmla="*/ 386 w 3146"/>
              <a:gd name="T27" fmla="*/ 519 h 1163"/>
              <a:gd name="T28" fmla="*/ 409 w 3146"/>
              <a:gd name="T29" fmla="*/ 558 h 1163"/>
              <a:gd name="T30" fmla="*/ 487 w 3146"/>
              <a:gd name="T31" fmla="*/ 605 h 1163"/>
              <a:gd name="T32" fmla="*/ 572 w 3146"/>
              <a:gd name="T33" fmla="*/ 660 h 1163"/>
              <a:gd name="T34" fmla="*/ 688 w 3146"/>
              <a:gd name="T35" fmla="*/ 692 h 1163"/>
              <a:gd name="T36" fmla="*/ 765 w 3146"/>
              <a:gd name="T37" fmla="*/ 715 h 1163"/>
              <a:gd name="T38" fmla="*/ 866 w 3146"/>
              <a:gd name="T39" fmla="*/ 700 h 1163"/>
              <a:gd name="T40" fmla="*/ 920 w 3146"/>
              <a:gd name="T41" fmla="*/ 700 h 1163"/>
              <a:gd name="T42" fmla="*/ 935 w 3146"/>
              <a:gd name="T43" fmla="*/ 700 h 1163"/>
              <a:gd name="T44" fmla="*/ 951 w 3146"/>
              <a:gd name="T45" fmla="*/ 715 h 1163"/>
              <a:gd name="T46" fmla="*/ 1020 w 3146"/>
              <a:gd name="T47" fmla="*/ 684 h 1163"/>
              <a:gd name="T48" fmla="*/ 1074 w 3146"/>
              <a:gd name="T49" fmla="*/ 621 h 1163"/>
              <a:gd name="T50" fmla="*/ 1082 w 3146"/>
              <a:gd name="T51" fmla="*/ 574 h 1163"/>
              <a:gd name="T52" fmla="*/ 1113 w 3146"/>
              <a:gd name="T53" fmla="*/ 503 h 1163"/>
              <a:gd name="T54" fmla="*/ 1175 w 3146"/>
              <a:gd name="T55" fmla="*/ 464 h 1163"/>
              <a:gd name="T56" fmla="*/ 1237 w 3146"/>
              <a:gd name="T57" fmla="*/ 456 h 1163"/>
              <a:gd name="T58" fmla="*/ 1275 w 3146"/>
              <a:gd name="T59" fmla="*/ 503 h 1163"/>
              <a:gd name="T60" fmla="*/ 1337 w 3146"/>
              <a:gd name="T61" fmla="*/ 574 h 1163"/>
              <a:gd name="T62" fmla="*/ 1368 w 3146"/>
              <a:gd name="T63" fmla="*/ 660 h 1163"/>
              <a:gd name="T64" fmla="*/ 1422 w 3146"/>
              <a:gd name="T65" fmla="*/ 755 h 1163"/>
              <a:gd name="T66" fmla="*/ 1523 w 3146"/>
              <a:gd name="T67" fmla="*/ 794 h 1163"/>
              <a:gd name="T68" fmla="*/ 1600 w 3146"/>
              <a:gd name="T69" fmla="*/ 778 h 1163"/>
              <a:gd name="T70" fmla="*/ 1654 w 3146"/>
              <a:gd name="T71" fmla="*/ 723 h 1163"/>
              <a:gd name="T72" fmla="*/ 1708 w 3146"/>
              <a:gd name="T73" fmla="*/ 668 h 1163"/>
              <a:gd name="T74" fmla="*/ 1793 w 3146"/>
              <a:gd name="T75" fmla="*/ 684 h 1163"/>
              <a:gd name="T76" fmla="*/ 1863 w 3146"/>
              <a:gd name="T77" fmla="*/ 739 h 1163"/>
              <a:gd name="T78" fmla="*/ 1940 w 3146"/>
              <a:gd name="T79" fmla="*/ 778 h 1163"/>
              <a:gd name="T80" fmla="*/ 2002 w 3146"/>
              <a:gd name="T81" fmla="*/ 802 h 1163"/>
              <a:gd name="T82" fmla="*/ 2033 w 3146"/>
              <a:gd name="T83" fmla="*/ 841 h 1163"/>
              <a:gd name="T84" fmla="*/ 2033 w 3146"/>
              <a:gd name="T85" fmla="*/ 849 h 1163"/>
              <a:gd name="T86" fmla="*/ 2126 w 3146"/>
              <a:gd name="T87" fmla="*/ 849 h 1163"/>
              <a:gd name="T88" fmla="*/ 2180 w 3146"/>
              <a:gd name="T89" fmla="*/ 833 h 1163"/>
              <a:gd name="T90" fmla="*/ 2249 w 3146"/>
              <a:gd name="T91" fmla="*/ 849 h 1163"/>
              <a:gd name="T92" fmla="*/ 2311 w 3146"/>
              <a:gd name="T93" fmla="*/ 833 h 1163"/>
              <a:gd name="T94" fmla="*/ 2396 w 3146"/>
              <a:gd name="T95" fmla="*/ 849 h 1163"/>
              <a:gd name="T96" fmla="*/ 2466 w 3146"/>
              <a:gd name="T97" fmla="*/ 857 h 1163"/>
              <a:gd name="T98" fmla="*/ 2528 w 3146"/>
              <a:gd name="T99" fmla="*/ 912 h 1163"/>
              <a:gd name="T100" fmla="*/ 2559 w 3146"/>
              <a:gd name="T101" fmla="*/ 943 h 1163"/>
              <a:gd name="T102" fmla="*/ 2613 w 3146"/>
              <a:gd name="T103" fmla="*/ 998 h 1163"/>
              <a:gd name="T104" fmla="*/ 2667 w 3146"/>
              <a:gd name="T105" fmla="*/ 1022 h 1163"/>
              <a:gd name="T106" fmla="*/ 2744 w 3146"/>
              <a:gd name="T107" fmla="*/ 1061 h 1163"/>
              <a:gd name="T108" fmla="*/ 2752 w 3146"/>
              <a:gd name="T109" fmla="*/ 1132 h 1163"/>
              <a:gd name="T110" fmla="*/ 2806 w 3146"/>
              <a:gd name="T111" fmla="*/ 1116 h 1163"/>
              <a:gd name="T112" fmla="*/ 2868 w 3146"/>
              <a:gd name="T113" fmla="*/ 1139 h 1163"/>
              <a:gd name="T114" fmla="*/ 2976 w 3146"/>
              <a:gd name="T115" fmla="*/ 1139 h 1163"/>
              <a:gd name="T116" fmla="*/ 3061 w 3146"/>
              <a:gd name="T117" fmla="*/ 1139 h 1163"/>
              <a:gd name="T118" fmla="*/ 3108 w 3146"/>
              <a:gd name="T119" fmla="*/ 1124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6" h="1163">
                <a:moveTo>
                  <a:pt x="3146" y="1155"/>
                </a:moveTo>
                <a:lnTo>
                  <a:pt x="2937" y="1163"/>
                </a:lnTo>
                <a:lnTo>
                  <a:pt x="2821" y="1163"/>
                </a:lnTo>
                <a:lnTo>
                  <a:pt x="2783" y="1155"/>
                </a:lnTo>
                <a:lnTo>
                  <a:pt x="2736" y="1132"/>
                </a:lnTo>
                <a:lnTo>
                  <a:pt x="2682" y="1092"/>
                </a:lnTo>
                <a:lnTo>
                  <a:pt x="2620" y="1029"/>
                </a:lnTo>
                <a:lnTo>
                  <a:pt x="2551" y="959"/>
                </a:lnTo>
                <a:lnTo>
                  <a:pt x="2489" y="919"/>
                </a:lnTo>
                <a:lnTo>
                  <a:pt x="2435" y="888"/>
                </a:lnTo>
                <a:lnTo>
                  <a:pt x="2381" y="872"/>
                </a:lnTo>
                <a:lnTo>
                  <a:pt x="2249" y="872"/>
                </a:lnTo>
                <a:lnTo>
                  <a:pt x="2064" y="880"/>
                </a:lnTo>
                <a:lnTo>
                  <a:pt x="2033" y="864"/>
                </a:lnTo>
                <a:lnTo>
                  <a:pt x="1979" y="841"/>
                </a:lnTo>
                <a:lnTo>
                  <a:pt x="1925" y="802"/>
                </a:lnTo>
                <a:lnTo>
                  <a:pt x="1863" y="762"/>
                </a:lnTo>
                <a:lnTo>
                  <a:pt x="1809" y="723"/>
                </a:lnTo>
                <a:lnTo>
                  <a:pt x="1762" y="700"/>
                </a:lnTo>
                <a:lnTo>
                  <a:pt x="1739" y="692"/>
                </a:lnTo>
                <a:lnTo>
                  <a:pt x="1724" y="692"/>
                </a:lnTo>
                <a:lnTo>
                  <a:pt x="1716" y="692"/>
                </a:lnTo>
                <a:lnTo>
                  <a:pt x="1716" y="707"/>
                </a:lnTo>
                <a:lnTo>
                  <a:pt x="1708" y="731"/>
                </a:lnTo>
                <a:lnTo>
                  <a:pt x="1700" y="755"/>
                </a:lnTo>
                <a:lnTo>
                  <a:pt x="1677" y="778"/>
                </a:lnTo>
                <a:lnTo>
                  <a:pt x="1654" y="794"/>
                </a:lnTo>
                <a:lnTo>
                  <a:pt x="1623" y="802"/>
                </a:lnTo>
                <a:lnTo>
                  <a:pt x="1592" y="810"/>
                </a:lnTo>
                <a:lnTo>
                  <a:pt x="1561" y="810"/>
                </a:lnTo>
                <a:lnTo>
                  <a:pt x="1523" y="810"/>
                </a:lnTo>
                <a:lnTo>
                  <a:pt x="1492" y="802"/>
                </a:lnTo>
                <a:lnTo>
                  <a:pt x="1461" y="794"/>
                </a:lnTo>
                <a:lnTo>
                  <a:pt x="1422" y="778"/>
                </a:lnTo>
                <a:lnTo>
                  <a:pt x="1399" y="762"/>
                </a:lnTo>
                <a:lnTo>
                  <a:pt x="1376" y="739"/>
                </a:lnTo>
                <a:lnTo>
                  <a:pt x="1353" y="715"/>
                </a:lnTo>
                <a:lnTo>
                  <a:pt x="1345" y="684"/>
                </a:lnTo>
                <a:lnTo>
                  <a:pt x="1337" y="645"/>
                </a:lnTo>
                <a:lnTo>
                  <a:pt x="1329" y="597"/>
                </a:lnTo>
                <a:lnTo>
                  <a:pt x="1306" y="558"/>
                </a:lnTo>
                <a:lnTo>
                  <a:pt x="1268" y="519"/>
                </a:lnTo>
                <a:lnTo>
                  <a:pt x="1229" y="495"/>
                </a:lnTo>
                <a:lnTo>
                  <a:pt x="1213" y="487"/>
                </a:lnTo>
                <a:lnTo>
                  <a:pt x="1190" y="480"/>
                </a:lnTo>
                <a:lnTo>
                  <a:pt x="1175" y="480"/>
                </a:lnTo>
                <a:lnTo>
                  <a:pt x="1159" y="480"/>
                </a:lnTo>
                <a:lnTo>
                  <a:pt x="1144" y="495"/>
                </a:lnTo>
                <a:lnTo>
                  <a:pt x="1136" y="503"/>
                </a:lnTo>
                <a:lnTo>
                  <a:pt x="1128" y="527"/>
                </a:lnTo>
                <a:lnTo>
                  <a:pt x="1121" y="550"/>
                </a:lnTo>
                <a:lnTo>
                  <a:pt x="1121" y="597"/>
                </a:lnTo>
                <a:lnTo>
                  <a:pt x="1113" y="629"/>
                </a:lnTo>
                <a:lnTo>
                  <a:pt x="1097" y="660"/>
                </a:lnTo>
                <a:lnTo>
                  <a:pt x="1082" y="684"/>
                </a:lnTo>
                <a:lnTo>
                  <a:pt x="1059" y="700"/>
                </a:lnTo>
                <a:lnTo>
                  <a:pt x="1036" y="715"/>
                </a:lnTo>
                <a:lnTo>
                  <a:pt x="1005" y="723"/>
                </a:lnTo>
                <a:lnTo>
                  <a:pt x="974" y="731"/>
                </a:lnTo>
                <a:lnTo>
                  <a:pt x="835" y="739"/>
                </a:lnTo>
                <a:lnTo>
                  <a:pt x="695" y="739"/>
                </a:lnTo>
                <a:lnTo>
                  <a:pt x="657" y="731"/>
                </a:lnTo>
                <a:lnTo>
                  <a:pt x="618" y="723"/>
                </a:lnTo>
                <a:lnTo>
                  <a:pt x="579" y="700"/>
                </a:lnTo>
                <a:lnTo>
                  <a:pt x="525" y="676"/>
                </a:lnTo>
                <a:lnTo>
                  <a:pt x="417" y="605"/>
                </a:lnTo>
                <a:lnTo>
                  <a:pt x="309" y="511"/>
                </a:lnTo>
                <a:lnTo>
                  <a:pt x="255" y="456"/>
                </a:lnTo>
                <a:lnTo>
                  <a:pt x="201" y="401"/>
                </a:lnTo>
                <a:lnTo>
                  <a:pt x="154" y="338"/>
                </a:lnTo>
                <a:lnTo>
                  <a:pt x="108" y="275"/>
                </a:lnTo>
                <a:lnTo>
                  <a:pt x="69" y="212"/>
                </a:lnTo>
                <a:lnTo>
                  <a:pt x="38" y="150"/>
                </a:lnTo>
                <a:lnTo>
                  <a:pt x="15" y="79"/>
                </a:lnTo>
                <a:lnTo>
                  <a:pt x="0" y="8"/>
                </a:lnTo>
                <a:lnTo>
                  <a:pt x="31" y="0"/>
                </a:lnTo>
                <a:lnTo>
                  <a:pt x="31" y="16"/>
                </a:lnTo>
                <a:lnTo>
                  <a:pt x="31" y="32"/>
                </a:lnTo>
                <a:lnTo>
                  <a:pt x="31" y="40"/>
                </a:lnTo>
                <a:lnTo>
                  <a:pt x="31" y="47"/>
                </a:lnTo>
                <a:lnTo>
                  <a:pt x="38" y="55"/>
                </a:lnTo>
                <a:lnTo>
                  <a:pt x="38" y="55"/>
                </a:lnTo>
                <a:lnTo>
                  <a:pt x="38" y="63"/>
                </a:lnTo>
                <a:lnTo>
                  <a:pt x="38" y="63"/>
                </a:lnTo>
                <a:lnTo>
                  <a:pt x="46" y="63"/>
                </a:lnTo>
                <a:lnTo>
                  <a:pt x="46" y="71"/>
                </a:lnTo>
                <a:lnTo>
                  <a:pt x="54" y="71"/>
                </a:lnTo>
                <a:lnTo>
                  <a:pt x="69" y="71"/>
                </a:lnTo>
                <a:lnTo>
                  <a:pt x="69" y="87"/>
                </a:lnTo>
                <a:lnTo>
                  <a:pt x="69" y="110"/>
                </a:lnTo>
                <a:lnTo>
                  <a:pt x="69" y="118"/>
                </a:lnTo>
                <a:lnTo>
                  <a:pt x="69" y="126"/>
                </a:lnTo>
                <a:lnTo>
                  <a:pt x="69" y="134"/>
                </a:lnTo>
                <a:lnTo>
                  <a:pt x="77" y="134"/>
                </a:lnTo>
                <a:lnTo>
                  <a:pt x="77" y="134"/>
                </a:lnTo>
                <a:lnTo>
                  <a:pt x="85" y="142"/>
                </a:lnTo>
                <a:lnTo>
                  <a:pt x="85" y="150"/>
                </a:lnTo>
                <a:lnTo>
                  <a:pt x="85" y="150"/>
                </a:lnTo>
                <a:lnTo>
                  <a:pt x="85" y="150"/>
                </a:lnTo>
                <a:lnTo>
                  <a:pt x="92" y="150"/>
                </a:lnTo>
                <a:lnTo>
                  <a:pt x="116" y="157"/>
                </a:lnTo>
                <a:lnTo>
                  <a:pt x="123" y="157"/>
                </a:lnTo>
                <a:lnTo>
                  <a:pt x="123" y="181"/>
                </a:lnTo>
                <a:lnTo>
                  <a:pt x="123" y="181"/>
                </a:lnTo>
                <a:lnTo>
                  <a:pt x="123" y="189"/>
                </a:lnTo>
                <a:lnTo>
                  <a:pt x="123" y="197"/>
                </a:lnTo>
                <a:lnTo>
                  <a:pt x="123" y="205"/>
                </a:lnTo>
                <a:lnTo>
                  <a:pt x="123" y="205"/>
                </a:lnTo>
                <a:lnTo>
                  <a:pt x="123" y="220"/>
                </a:lnTo>
                <a:lnTo>
                  <a:pt x="131" y="220"/>
                </a:lnTo>
                <a:lnTo>
                  <a:pt x="131" y="228"/>
                </a:lnTo>
                <a:lnTo>
                  <a:pt x="139" y="236"/>
                </a:lnTo>
                <a:lnTo>
                  <a:pt x="147" y="244"/>
                </a:lnTo>
                <a:lnTo>
                  <a:pt x="147" y="244"/>
                </a:lnTo>
                <a:lnTo>
                  <a:pt x="147" y="252"/>
                </a:lnTo>
                <a:lnTo>
                  <a:pt x="154" y="252"/>
                </a:lnTo>
                <a:lnTo>
                  <a:pt x="154" y="252"/>
                </a:lnTo>
                <a:lnTo>
                  <a:pt x="162" y="252"/>
                </a:lnTo>
                <a:lnTo>
                  <a:pt x="162" y="252"/>
                </a:lnTo>
                <a:lnTo>
                  <a:pt x="170" y="260"/>
                </a:lnTo>
                <a:lnTo>
                  <a:pt x="185" y="260"/>
                </a:lnTo>
                <a:lnTo>
                  <a:pt x="170" y="291"/>
                </a:lnTo>
                <a:lnTo>
                  <a:pt x="170" y="291"/>
                </a:lnTo>
                <a:lnTo>
                  <a:pt x="170" y="299"/>
                </a:lnTo>
                <a:lnTo>
                  <a:pt x="170" y="299"/>
                </a:lnTo>
                <a:lnTo>
                  <a:pt x="170" y="307"/>
                </a:lnTo>
                <a:lnTo>
                  <a:pt x="170" y="307"/>
                </a:lnTo>
                <a:lnTo>
                  <a:pt x="162" y="307"/>
                </a:lnTo>
                <a:lnTo>
                  <a:pt x="162" y="315"/>
                </a:lnTo>
                <a:lnTo>
                  <a:pt x="162" y="315"/>
                </a:lnTo>
                <a:lnTo>
                  <a:pt x="162" y="322"/>
                </a:lnTo>
                <a:lnTo>
                  <a:pt x="170" y="330"/>
                </a:lnTo>
                <a:lnTo>
                  <a:pt x="177" y="338"/>
                </a:lnTo>
                <a:lnTo>
                  <a:pt x="185" y="346"/>
                </a:lnTo>
                <a:lnTo>
                  <a:pt x="185" y="354"/>
                </a:lnTo>
                <a:lnTo>
                  <a:pt x="201" y="362"/>
                </a:lnTo>
                <a:lnTo>
                  <a:pt x="216" y="370"/>
                </a:lnTo>
                <a:lnTo>
                  <a:pt x="216" y="370"/>
                </a:lnTo>
                <a:lnTo>
                  <a:pt x="224" y="377"/>
                </a:lnTo>
                <a:lnTo>
                  <a:pt x="232" y="377"/>
                </a:lnTo>
                <a:lnTo>
                  <a:pt x="232" y="377"/>
                </a:lnTo>
                <a:lnTo>
                  <a:pt x="239" y="377"/>
                </a:lnTo>
                <a:lnTo>
                  <a:pt x="239" y="377"/>
                </a:lnTo>
                <a:lnTo>
                  <a:pt x="247" y="377"/>
                </a:lnTo>
                <a:lnTo>
                  <a:pt x="255" y="385"/>
                </a:lnTo>
                <a:lnTo>
                  <a:pt x="270" y="393"/>
                </a:lnTo>
                <a:lnTo>
                  <a:pt x="270" y="409"/>
                </a:lnTo>
                <a:lnTo>
                  <a:pt x="270" y="417"/>
                </a:lnTo>
                <a:lnTo>
                  <a:pt x="270" y="417"/>
                </a:lnTo>
                <a:lnTo>
                  <a:pt x="270" y="432"/>
                </a:lnTo>
                <a:lnTo>
                  <a:pt x="278" y="440"/>
                </a:lnTo>
                <a:lnTo>
                  <a:pt x="286" y="440"/>
                </a:lnTo>
                <a:lnTo>
                  <a:pt x="286" y="448"/>
                </a:lnTo>
                <a:lnTo>
                  <a:pt x="301" y="456"/>
                </a:lnTo>
                <a:lnTo>
                  <a:pt x="317" y="456"/>
                </a:lnTo>
                <a:lnTo>
                  <a:pt x="324" y="464"/>
                </a:lnTo>
                <a:lnTo>
                  <a:pt x="324" y="472"/>
                </a:lnTo>
                <a:lnTo>
                  <a:pt x="332" y="472"/>
                </a:lnTo>
                <a:lnTo>
                  <a:pt x="332" y="472"/>
                </a:lnTo>
                <a:lnTo>
                  <a:pt x="332" y="472"/>
                </a:lnTo>
                <a:lnTo>
                  <a:pt x="348" y="480"/>
                </a:lnTo>
                <a:lnTo>
                  <a:pt x="363" y="480"/>
                </a:lnTo>
                <a:lnTo>
                  <a:pt x="378" y="480"/>
                </a:lnTo>
                <a:lnTo>
                  <a:pt x="386" y="511"/>
                </a:lnTo>
                <a:lnTo>
                  <a:pt x="386" y="511"/>
                </a:lnTo>
                <a:lnTo>
                  <a:pt x="386" y="511"/>
                </a:lnTo>
                <a:lnTo>
                  <a:pt x="386" y="511"/>
                </a:lnTo>
                <a:lnTo>
                  <a:pt x="386" y="519"/>
                </a:lnTo>
                <a:lnTo>
                  <a:pt x="386" y="519"/>
                </a:lnTo>
                <a:lnTo>
                  <a:pt x="386" y="527"/>
                </a:lnTo>
                <a:lnTo>
                  <a:pt x="394" y="527"/>
                </a:lnTo>
                <a:lnTo>
                  <a:pt x="394" y="527"/>
                </a:lnTo>
                <a:lnTo>
                  <a:pt x="394" y="527"/>
                </a:lnTo>
                <a:lnTo>
                  <a:pt x="394" y="535"/>
                </a:lnTo>
                <a:lnTo>
                  <a:pt x="394" y="535"/>
                </a:lnTo>
                <a:lnTo>
                  <a:pt x="402" y="535"/>
                </a:lnTo>
                <a:lnTo>
                  <a:pt x="402" y="535"/>
                </a:lnTo>
                <a:lnTo>
                  <a:pt x="402" y="542"/>
                </a:lnTo>
                <a:lnTo>
                  <a:pt x="409" y="550"/>
                </a:lnTo>
                <a:lnTo>
                  <a:pt x="409" y="558"/>
                </a:lnTo>
                <a:lnTo>
                  <a:pt x="417" y="566"/>
                </a:lnTo>
                <a:lnTo>
                  <a:pt x="425" y="566"/>
                </a:lnTo>
                <a:lnTo>
                  <a:pt x="440" y="582"/>
                </a:lnTo>
                <a:lnTo>
                  <a:pt x="448" y="582"/>
                </a:lnTo>
                <a:lnTo>
                  <a:pt x="464" y="582"/>
                </a:lnTo>
                <a:lnTo>
                  <a:pt x="464" y="582"/>
                </a:lnTo>
                <a:lnTo>
                  <a:pt x="464" y="590"/>
                </a:lnTo>
                <a:lnTo>
                  <a:pt x="471" y="590"/>
                </a:lnTo>
                <a:lnTo>
                  <a:pt x="471" y="590"/>
                </a:lnTo>
                <a:lnTo>
                  <a:pt x="471" y="597"/>
                </a:lnTo>
                <a:lnTo>
                  <a:pt x="479" y="597"/>
                </a:lnTo>
                <a:lnTo>
                  <a:pt x="487" y="605"/>
                </a:lnTo>
                <a:lnTo>
                  <a:pt x="502" y="621"/>
                </a:lnTo>
                <a:lnTo>
                  <a:pt x="510" y="621"/>
                </a:lnTo>
                <a:lnTo>
                  <a:pt x="518" y="621"/>
                </a:lnTo>
                <a:lnTo>
                  <a:pt x="518" y="629"/>
                </a:lnTo>
                <a:lnTo>
                  <a:pt x="525" y="629"/>
                </a:lnTo>
                <a:lnTo>
                  <a:pt x="525" y="629"/>
                </a:lnTo>
                <a:lnTo>
                  <a:pt x="525" y="637"/>
                </a:lnTo>
                <a:lnTo>
                  <a:pt x="533" y="645"/>
                </a:lnTo>
                <a:lnTo>
                  <a:pt x="549" y="645"/>
                </a:lnTo>
                <a:lnTo>
                  <a:pt x="556" y="652"/>
                </a:lnTo>
                <a:lnTo>
                  <a:pt x="572" y="660"/>
                </a:lnTo>
                <a:lnTo>
                  <a:pt x="572" y="660"/>
                </a:lnTo>
                <a:lnTo>
                  <a:pt x="587" y="668"/>
                </a:lnTo>
                <a:lnTo>
                  <a:pt x="595" y="668"/>
                </a:lnTo>
                <a:lnTo>
                  <a:pt x="610" y="668"/>
                </a:lnTo>
                <a:lnTo>
                  <a:pt x="610" y="676"/>
                </a:lnTo>
                <a:lnTo>
                  <a:pt x="618" y="676"/>
                </a:lnTo>
                <a:lnTo>
                  <a:pt x="626" y="676"/>
                </a:lnTo>
                <a:lnTo>
                  <a:pt x="634" y="676"/>
                </a:lnTo>
                <a:lnTo>
                  <a:pt x="649" y="676"/>
                </a:lnTo>
                <a:lnTo>
                  <a:pt x="665" y="676"/>
                </a:lnTo>
                <a:lnTo>
                  <a:pt x="688" y="684"/>
                </a:lnTo>
                <a:lnTo>
                  <a:pt x="688" y="692"/>
                </a:lnTo>
                <a:lnTo>
                  <a:pt x="688" y="692"/>
                </a:lnTo>
                <a:lnTo>
                  <a:pt x="688" y="692"/>
                </a:lnTo>
                <a:lnTo>
                  <a:pt x="695" y="692"/>
                </a:lnTo>
                <a:lnTo>
                  <a:pt x="695" y="692"/>
                </a:lnTo>
                <a:lnTo>
                  <a:pt x="695" y="700"/>
                </a:lnTo>
                <a:lnTo>
                  <a:pt x="695" y="700"/>
                </a:lnTo>
                <a:lnTo>
                  <a:pt x="703" y="700"/>
                </a:lnTo>
                <a:lnTo>
                  <a:pt x="711" y="700"/>
                </a:lnTo>
                <a:lnTo>
                  <a:pt x="719" y="707"/>
                </a:lnTo>
                <a:lnTo>
                  <a:pt x="726" y="700"/>
                </a:lnTo>
                <a:lnTo>
                  <a:pt x="742" y="707"/>
                </a:lnTo>
                <a:lnTo>
                  <a:pt x="750" y="715"/>
                </a:lnTo>
                <a:lnTo>
                  <a:pt x="765" y="715"/>
                </a:lnTo>
                <a:lnTo>
                  <a:pt x="773" y="715"/>
                </a:lnTo>
                <a:lnTo>
                  <a:pt x="780" y="715"/>
                </a:lnTo>
                <a:lnTo>
                  <a:pt x="788" y="715"/>
                </a:lnTo>
                <a:lnTo>
                  <a:pt x="796" y="707"/>
                </a:lnTo>
                <a:lnTo>
                  <a:pt x="804" y="707"/>
                </a:lnTo>
                <a:lnTo>
                  <a:pt x="804" y="707"/>
                </a:lnTo>
                <a:lnTo>
                  <a:pt x="811" y="707"/>
                </a:lnTo>
                <a:lnTo>
                  <a:pt x="819" y="707"/>
                </a:lnTo>
                <a:lnTo>
                  <a:pt x="819" y="707"/>
                </a:lnTo>
                <a:lnTo>
                  <a:pt x="835" y="707"/>
                </a:lnTo>
                <a:lnTo>
                  <a:pt x="842" y="700"/>
                </a:lnTo>
                <a:lnTo>
                  <a:pt x="866" y="700"/>
                </a:lnTo>
                <a:lnTo>
                  <a:pt x="866" y="700"/>
                </a:lnTo>
                <a:lnTo>
                  <a:pt x="873" y="700"/>
                </a:lnTo>
                <a:lnTo>
                  <a:pt x="873" y="707"/>
                </a:lnTo>
                <a:lnTo>
                  <a:pt x="881" y="707"/>
                </a:lnTo>
                <a:lnTo>
                  <a:pt x="889" y="707"/>
                </a:lnTo>
                <a:lnTo>
                  <a:pt x="896" y="715"/>
                </a:lnTo>
                <a:lnTo>
                  <a:pt x="912" y="715"/>
                </a:lnTo>
                <a:lnTo>
                  <a:pt x="912" y="707"/>
                </a:lnTo>
                <a:lnTo>
                  <a:pt x="920" y="707"/>
                </a:lnTo>
                <a:lnTo>
                  <a:pt x="920" y="707"/>
                </a:lnTo>
                <a:lnTo>
                  <a:pt x="912" y="700"/>
                </a:lnTo>
                <a:lnTo>
                  <a:pt x="920" y="700"/>
                </a:lnTo>
                <a:lnTo>
                  <a:pt x="920" y="700"/>
                </a:lnTo>
                <a:lnTo>
                  <a:pt x="920" y="692"/>
                </a:lnTo>
                <a:lnTo>
                  <a:pt x="920" y="692"/>
                </a:lnTo>
                <a:lnTo>
                  <a:pt x="912" y="692"/>
                </a:lnTo>
                <a:lnTo>
                  <a:pt x="912" y="684"/>
                </a:lnTo>
                <a:lnTo>
                  <a:pt x="912" y="676"/>
                </a:lnTo>
                <a:lnTo>
                  <a:pt x="920" y="676"/>
                </a:lnTo>
                <a:lnTo>
                  <a:pt x="920" y="668"/>
                </a:lnTo>
                <a:lnTo>
                  <a:pt x="935" y="692"/>
                </a:lnTo>
                <a:lnTo>
                  <a:pt x="935" y="692"/>
                </a:lnTo>
                <a:lnTo>
                  <a:pt x="935" y="692"/>
                </a:lnTo>
                <a:lnTo>
                  <a:pt x="935" y="700"/>
                </a:lnTo>
                <a:lnTo>
                  <a:pt x="935" y="700"/>
                </a:lnTo>
                <a:lnTo>
                  <a:pt x="935" y="700"/>
                </a:lnTo>
                <a:lnTo>
                  <a:pt x="935" y="707"/>
                </a:lnTo>
                <a:lnTo>
                  <a:pt x="935" y="707"/>
                </a:lnTo>
                <a:lnTo>
                  <a:pt x="935" y="715"/>
                </a:lnTo>
                <a:lnTo>
                  <a:pt x="935" y="715"/>
                </a:lnTo>
                <a:lnTo>
                  <a:pt x="935" y="715"/>
                </a:lnTo>
                <a:lnTo>
                  <a:pt x="935" y="715"/>
                </a:lnTo>
                <a:lnTo>
                  <a:pt x="935" y="715"/>
                </a:lnTo>
                <a:lnTo>
                  <a:pt x="943" y="715"/>
                </a:lnTo>
                <a:lnTo>
                  <a:pt x="951" y="715"/>
                </a:lnTo>
                <a:lnTo>
                  <a:pt x="951" y="715"/>
                </a:lnTo>
                <a:lnTo>
                  <a:pt x="958" y="715"/>
                </a:lnTo>
                <a:lnTo>
                  <a:pt x="966" y="715"/>
                </a:lnTo>
                <a:lnTo>
                  <a:pt x="981" y="715"/>
                </a:lnTo>
                <a:lnTo>
                  <a:pt x="989" y="715"/>
                </a:lnTo>
                <a:lnTo>
                  <a:pt x="1005" y="715"/>
                </a:lnTo>
                <a:lnTo>
                  <a:pt x="1005" y="707"/>
                </a:lnTo>
                <a:lnTo>
                  <a:pt x="1005" y="700"/>
                </a:lnTo>
                <a:lnTo>
                  <a:pt x="1005" y="700"/>
                </a:lnTo>
                <a:lnTo>
                  <a:pt x="1005" y="700"/>
                </a:lnTo>
                <a:lnTo>
                  <a:pt x="1020" y="692"/>
                </a:lnTo>
                <a:lnTo>
                  <a:pt x="1020" y="692"/>
                </a:lnTo>
                <a:lnTo>
                  <a:pt x="1020" y="684"/>
                </a:lnTo>
                <a:lnTo>
                  <a:pt x="1020" y="676"/>
                </a:lnTo>
                <a:lnTo>
                  <a:pt x="1020" y="668"/>
                </a:lnTo>
                <a:lnTo>
                  <a:pt x="1020" y="652"/>
                </a:lnTo>
                <a:lnTo>
                  <a:pt x="1043" y="652"/>
                </a:lnTo>
                <a:lnTo>
                  <a:pt x="1043" y="652"/>
                </a:lnTo>
                <a:lnTo>
                  <a:pt x="1043" y="652"/>
                </a:lnTo>
                <a:lnTo>
                  <a:pt x="1051" y="652"/>
                </a:lnTo>
                <a:lnTo>
                  <a:pt x="1059" y="652"/>
                </a:lnTo>
                <a:lnTo>
                  <a:pt x="1059" y="645"/>
                </a:lnTo>
                <a:lnTo>
                  <a:pt x="1067" y="637"/>
                </a:lnTo>
                <a:lnTo>
                  <a:pt x="1074" y="629"/>
                </a:lnTo>
                <a:lnTo>
                  <a:pt x="1074" y="621"/>
                </a:lnTo>
                <a:lnTo>
                  <a:pt x="1074" y="621"/>
                </a:lnTo>
                <a:lnTo>
                  <a:pt x="1074" y="613"/>
                </a:lnTo>
                <a:lnTo>
                  <a:pt x="1074" y="605"/>
                </a:lnTo>
                <a:lnTo>
                  <a:pt x="1074" y="605"/>
                </a:lnTo>
                <a:lnTo>
                  <a:pt x="1067" y="605"/>
                </a:lnTo>
                <a:lnTo>
                  <a:pt x="1067" y="597"/>
                </a:lnTo>
                <a:lnTo>
                  <a:pt x="1067" y="590"/>
                </a:lnTo>
                <a:lnTo>
                  <a:pt x="1067" y="582"/>
                </a:lnTo>
                <a:lnTo>
                  <a:pt x="1067" y="582"/>
                </a:lnTo>
                <a:lnTo>
                  <a:pt x="1067" y="574"/>
                </a:lnTo>
                <a:lnTo>
                  <a:pt x="1059" y="574"/>
                </a:lnTo>
                <a:lnTo>
                  <a:pt x="1082" y="574"/>
                </a:lnTo>
                <a:lnTo>
                  <a:pt x="1082" y="574"/>
                </a:lnTo>
                <a:lnTo>
                  <a:pt x="1082" y="566"/>
                </a:lnTo>
                <a:lnTo>
                  <a:pt x="1090" y="566"/>
                </a:lnTo>
                <a:lnTo>
                  <a:pt x="1105" y="558"/>
                </a:lnTo>
                <a:lnTo>
                  <a:pt x="1105" y="550"/>
                </a:lnTo>
                <a:lnTo>
                  <a:pt x="1113" y="542"/>
                </a:lnTo>
                <a:lnTo>
                  <a:pt x="1113" y="535"/>
                </a:lnTo>
                <a:lnTo>
                  <a:pt x="1113" y="527"/>
                </a:lnTo>
                <a:lnTo>
                  <a:pt x="1113" y="519"/>
                </a:lnTo>
                <a:lnTo>
                  <a:pt x="1113" y="511"/>
                </a:lnTo>
                <a:lnTo>
                  <a:pt x="1113" y="511"/>
                </a:lnTo>
                <a:lnTo>
                  <a:pt x="1113" y="503"/>
                </a:lnTo>
                <a:lnTo>
                  <a:pt x="1113" y="503"/>
                </a:lnTo>
                <a:lnTo>
                  <a:pt x="1113" y="495"/>
                </a:lnTo>
                <a:lnTo>
                  <a:pt x="1105" y="487"/>
                </a:lnTo>
                <a:lnTo>
                  <a:pt x="1097" y="472"/>
                </a:lnTo>
                <a:lnTo>
                  <a:pt x="1113" y="472"/>
                </a:lnTo>
                <a:lnTo>
                  <a:pt x="1136" y="472"/>
                </a:lnTo>
                <a:lnTo>
                  <a:pt x="1144" y="472"/>
                </a:lnTo>
                <a:lnTo>
                  <a:pt x="1152" y="472"/>
                </a:lnTo>
                <a:lnTo>
                  <a:pt x="1159" y="472"/>
                </a:lnTo>
                <a:lnTo>
                  <a:pt x="1167" y="472"/>
                </a:lnTo>
                <a:lnTo>
                  <a:pt x="1167" y="472"/>
                </a:lnTo>
                <a:lnTo>
                  <a:pt x="1175" y="464"/>
                </a:lnTo>
                <a:lnTo>
                  <a:pt x="1175" y="448"/>
                </a:lnTo>
                <a:lnTo>
                  <a:pt x="1182" y="448"/>
                </a:lnTo>
                <a:lnTo>
                  <a:pt x="1182" y="448"/>
                </a:lnTo>
                <a:lnTo>
                  <a:pt x="1190" y="440"/>
                </a:lnTo>
                <a:lnTo>
                  <a:pt x="1198" y="425"/>
                </a:lnTo>
                <a:lnTo>
                  <a:pt x="1213" y="448"/>
                </a:lnTo>
                <a:lnTo>
                  <a:pt x="1221" y="448"/>
                </a:lnTo>
                <a:lnTo>
                  <a:pt x="1221" y="448"/>
                </a:lnTo>
                <a:lnTo>
                  <a:pt x="1221" y="448"/>
                </a:lnTo>
                <a:lnTo>
                  <a:pt x="1221" y="448"/>
                </a:lnTo>
                <a:lnTo>
                  <a:pt x="1229" y="448"/>
                </a:lnTo>
                <a:lnTo>
                  <a:pt x="1237" y="456"/>
                </a:lnTo>
                <a:lnTo>
                  <a:pt x="1237" y="472"/>
                </a:lnTo>
                <a:lnTo>
                  <a:pt x="1237" y="480"/>
                </a:lnTo>
                <a:lnTo>
                  <a:pt x="1237" y="487"/>
                </a:lnTo>
                <a:lnTo>
                  <a:pt x="1244" y="487"/>
                </a:lnTo>
                <a:lnTo>
                  <a:pt x="1252" y="495"/>
                </a:lnTo>
                <a:lnTo>
                  <a:pt x="1252" y="495"/>
                </a:lnTo>
                <a:lnTo>
                  <a:pt x="1260" y="495"/>
                </a:lnTo>
                <a:lnTo>
                  <a:pt x="1268" y="495"/>
                </a:lnTo>
                <a:lnTo>
                  <a:pt x="1268" y="495"/>
                </a:lnTo>
                <a:lnTo>
                  <a:pt x="1275" y="495"/>
                </a:lnTo>
                <a:lnTo>
                  <a:pt x="1275" y="495"/>
                </a:lnTo>
                <a:lnTo>
                  <a:pt x="1275" y="503"/>
                </a:lnTo>
                <a:lnTo>
                  <a:pt x="1291" y="503"/>
                </a:lnTo>
                <a:lnTo>
                  <a:pt x="1306" y="511"/>
                </a:lnTo>
                <a:lnTo>
                  <a:pt x="1306" y="535"/>
                </a:lnTo>
                <a:lnTo>
                  <a:pt x="1322" y="542"/>
                </a:lnTo>
                <a:lnTo>
                  <a:pt x="1329" y="550"/>
                </a:lnTo>
                <a:lnTo>
                  <a:pt x="1329" y="558"/>
                </a:lnTo>
                <a:lnTo>
                  <a:pt x="1329" y="558"/>
                </a:lnTo>
                <a:lnTo>
                  <a:pt x="1329" y="566"/>
                </a:lnTo>
                <a:lnTo>
                  <a:pt x="1337" y="566"/>
                </a:lnTo>
                <a:lnTo>
                  <a:pt x="1337" y="566"/>
                </a:lnTo>
                <a:lnTo>
                  <a:pt x="1337" y="574"/>
                </a:lnTo>
                <a:lnTo>
                  <a:pt x="1337" y="574"/>
                </a:lnTo>
                <a:lnTo>
                  <a:pt x="1345" y="574"/>
                </a:lnTo>
                <a:lnTo>
                  <a:pt x="1345" y="582"/>
                </a:lnTo>
                <a:lnTo>
                  <a:pt x="1353" y="582"/>
                </a:lnTo>
                <a:lnTo>
                  <a:pt x="1368" y="582"/>
                </a:lnTo>
                <a:lnTo>
                  <a:pt x="1368" y="605"/>
                </a:lnTo>
                <a:lnTo>
                  <a:pt x="1368" y="621"/>
                </a:lnTo>
                <a:lnTo>
                  <a:pt x="1368" y="629"/>
                </a:lnTo>
                <a:lnTo>
                  <a:pt x="1368" y="645"/>
                </a:lnTo>
                <a:lnTo>
                  <a:pt x="1368" y="645"/>
                </a:lnTo>
                <a:lnTo>
                  <a:pt x="1368" y="652"/>
                </a:lnTo>
                <a:lnTo>
                  <a:pt x="1368" y="660"/>
                </a:lnTo>
                <a:lnTo>
                  <a:pt x="1368" y="660"/>
                </a:lnTo>
                <a:lnTo>
                  <a:pt x="1368" y="660"/>
                </a:lnTo>
                <a:lnTo>
                  <a:pt x="1368" y="668"/>
                </a:lnTo>
                <a:lnTo>
                  <a:pt x="1383" y="676"/>
                </a:lnTo>
                <a:lnTo>
                  <a:pt x="1399" y="676"/>
                </a:lnTo>
                <a:lnTo>
                  <a:pt x="1399" y="707"/>
                </a:lnTo>
                <a:lnTo>
                  <a:pt x="1399" y="715"/>
                </a:lnTo>
                <a:lnTo>
                  <a:pt x="1399" y="715"/>
                </a:lnTo>
                <a:lnTo>
                  <a:pt x="1399" y="731"/>
                </a:lnTo>
                <a:lnTo>
                  <a:pt x="1399" y="739"/>
                </a:lnTo>
                <a:lnTo>
                  <a:pt x="1407" y="747"/>
                </a:lnTo>
                <a:lnTo>
                  <a:pt x="1407" y="755"/>
                </a:lnTo>
                <a:lnTo>
                  <a:pt x="1422" y="755"/>
                </a:lnTo>
                <a:lnTo>
                  <a:pt x="1422" y="755"/>
                </a:lnTo>
                <a:lnTo>
                  <a:pt x="1438" y="762"/>
                </a:lnTo>
                <a:lnTo>
                  <a:pt x="1445" y="762"/>
                </a:lnTo>
                <a:lnTo>
                  <a:pt x="1461" y="762"/>
                </a:lnTo>
                <a:lnTo>
                  <a:pt x="1461" y="762"/>
                </a:lnTo>
                <a:lnTo>
                  <a:pt x="1461" y="762"/>
                </a:lnTo>
                <a:lnTo>
                  <a:pt x="1469" y="762"/>
                </a:lnTo>
                <a:lnTo>
                  <a:pt x="1476" y="762"/>
                </a:lnTo>
                <a:lnTo>
                  <a:pt x="1492" y="762"/>
                </a:lnTo>
                <a:lnTo>
                  <a:pt x="1507" y="786"/>
                </a:lnTo>
                <a:lnTo>
                  <a:pt x="1507" y="786"/>
                </a:lnTo>
                <a:lnTo>
                  <a:pt x="1523" y="794"/>
                </a:lnTo>
                <a:lnTo>
                  <a:pt x="1530" y="794"/>
                </a:lnTo>
                <a:lnTo>
                  <a:pt x="1546" y="794"/>
                </a:lnTo>
                <a:lnTo>
                  <a:pt x="1554" y="794"/>
                </a:lnTo>
                <a:lnTo>
                  <a:pt x="1561" y="794"/>
                </a:lnTo>
                <a:lnTo>
                  <a:pt x="1569" y="794"/>
                </a:lnTo>
                <a:lnTo>
                  <a:pt x="1569" y="794"/>
                </a:lnTo>
                <a:lnTo>
                  <a:pt x="1577" y="794"/>
                </a:lnTo>
                <a:lnTo>
                  <a:pt x="1577" y="794"/>
                </a:lnTo>
                <a:lnTo>
                  <a:pt x="1585" y="794"/>
                </a:lnTo>
                <a:lnTo>
                  <a:pt x="1592" y="794"/>
                </a:lnTo>
                <a:lnTo>
                  <a:pt x="1585" y="778"/>
                </a:lnTo>
                <a:lnTo>
                  <a:pt x="1600" y="778"/>
                </a:lnTo>
                <a:lnTo>
                  <a:pt x="1615" y="778"/>
                </a:lnTo>
                <a:lnTo>
                  <a:pt x="1631" y="778"/>
                </a:lnTo>
                <a:lnTo>
                  <a:pt x="1639" y="770"/>
                </a:lnTo>
                <a:lnTo>
                  <a:pt x="1646" y="762"/>
                </a:lnTo>
                <a:lnTo>
                  <a:pt x="1646" y="762"/>
                </a:lnTo>
                <a:lnTo>
                  <a:pt x="1646" y="755"/>
                </a:lnTo>
                <a:lnTo>
                  <a:pt x="1654" y="755"/>
                </a:lnTo>
                <a:lnTo>
                  <a:pt x="1654" y="755"/>
                </a:lnTo>
                <a:lnTo>
                  <a:pt x="1654" y="755"/>
                </a:lnTo>
                <a:lnTo>
                  <a:pt x="1654" y="747"/>
                </a:lnTo>
                <a:lnTo>
                  <a:pt x="1654" y="739"/>
                </a:lnTo>
                <a:lnTo>
                  <a:pt x="1654" y="723"/>
                </a:lnTo>
                <a:lnTo>
                  <a:pt x="1685" y="723"/>
                </a:lnTo>
                <a:lnTo>
                  <a:pt x="1685" y="723"/>
                </a:lnTo>
                <a:lnTo>
                  <a:pt x="1693" y="723"/>
                </a:lnTo>
                <a:lnTo>
                  <a:pt x="1700" y="715"/>
                </a:lnTo>
                <a:lnTo>
                  <a:pt x="1700" y="715"/>
                </a:lnTo>
                <a:lnTo>
                  <a:pt x="1700" y="715"/>
                </a:lnTo>
                <a:lnTo>
                  <a:pt x="1708" y="715"/>
                </a:lnTo>
                <a:lnTo>
                  <a:pt x="1708" y="707"/>
                </a:lnTo>
                <a:lnTo>
                  <a:pt x="1708" y="700"/>
                </a:lnTo>
                <a:lnTo>
                  <a:pt x="1708" y="700"/>
                </a:lnTo>
                <a:lnTo>
                  <a:pt x="1708" y="684"/>
                </a:lnTo>
                <a:lnTo>
                  <a:pt x="1708" y="668"/>
                </a:lnTo>
                <a:lnTo>
                  <a:pt x="1731" y="660"/>
                </a:lnTo>
                <a:lnTo>
                  <a:pt x="1739" y="660"/>
                </a:lnTo>
                <a:lnTo>
                  <a:pt x="1739" y="660"/>
                </a:lnTo>
                <a:lnTo>
                  <a:pt x="1747" y="660"/>
                </a:lnTo>
                <a:lnTo>
                  <a:pt x="1747" y="660"/>
                </a:lnTo>
                <a:lnTo>
                  <a:pt x="1755" y="660"/>
                </a:lnTo>
                <a:lnTo>
                  <a:pt x="1762" y="660"/>
                </a:lnTo>
                <a:lnTo>
                  <a:pt x="1778" y="660"/>
                </a:lnTo>
                <a:lnTo>
                  <a:pt x="1778" y="660"/>
                </a:lnTo>
                <a:lnTo>
                  <a:pt x="1778" y="676"/>
                </a:lnTo>
                <a:lnTo>
                  <a:pt x="1786" y="676"/>
                </a:lnTo>
                <a:lnTo>
                  <a:pt x="1793" y="684"/>
                </a:lnTo>
                <a:lnTo>
                  <a:pt x="1793" y="692"/>
                </a:lnTo>
                <a:lnTo>
                  <a:pt x="1801" y="700"/>
                </a:lnTo>
                <a:lnTo>
                  <a:pt x="1816" y="700"/>
                </a:lnTo>
                <a:lnTo>
                  <a:pt x="1816" y="700"/>
                </a:lnTo>
                <a:lnTo>
                  <a:pt x="1816" y="700"/>
                </a:lnTo>
                <a:lnTo>
                  <a:pt x="1824" y="700"/>
                </a:lnTo>
                <a:lnTo>
                  <a:pt x="1832" y="700"/>
                </a:lnTo>
                <a:lnTo>
                  <a:pt x="1847" y="700"/>
                </a:lnTo>
                <a:lnTo>
                  <a:pt x="1847" y="715"/>
                </a:lnTo>
                <a:lnTo>
                  <a:pt x="1847" y="739"/>
                </a:lnTo>
                <a:lnTo>
                  <a:pt x="1855" y="739"/>
                </a:lnTo>
                <a:lnTo>
                  <a:pt x="1863" y="739"/>
                </a:lnTo>
                <a:lnTo>
                  <a:pt x="1871" y="739"/>
                </a:lnTo>
                <a:lnTo>
                  <a:pt x="1863" y="747"/>
                </a:lnTo>
                <a:lnTo>
                  <a:pt x="1871" y="755"/>
                </a:lnTo>
                <a:lnTo>
                  <a:pt x="1878" y="755"/>
                </a:lnTo>
                <a:lnTo>
                  <a:pt x="1894" y="755"/>
                </a:lnTo>
                <a:lnTo>
                  <a:pt x="1894" y="755"/>
                </a:lnTo>
                <a:lnTo>
                  <a:pt x="1901" y="755"/>
                </a:lnTo>
                <a:lnTo>
                  <a:pt x="1901" y="755"/>
                </a:lnTo>
                <a:lnTo>
                  <a:pt x="1909" y="755"/>
                </a:lnTo>
                <a:lnTo>
                  <a:pt x="1925" y="755"/>
                </a:lnTo>
                <a:lnTo>
                  <a:pt x="1940" y="755"/>
                </a:lnTo>
                <a:lnTo>
                  <a:pt x="1940" y="778"/>
                </a:lnTo>
                <a:lnTo>
                  <a:pt x="1940" y="778"/>
                </a:lnTo>
                <a:lnTo>
                  <a:pt x="1940" y="778"/>
                </a:lnTo>
                <a:lnTo>
                  <a:pt x="1948" y="786"/>
                </a:lnTo>
                <a:lnTo>
                  <a:pt x="1956" y="794"/>
                </a:lnTo>
                <a:lnTo>
                  <a:pt x="1963" y="794"/>
                </a:lnTo>
                <a:lnTo>
                  <a:pt x="1963" y="794"/>
                </a:lnTo>
                <a:lnTo>
                  <a:pt x="1971" y="802"/>
                </a:lnTo>
                <a:lnTo>
                  <a:pt x="1979" y="802"/>
                </a:lnTo>
                <a:lnTo>
                  <a:pt x="1987" y="802"/>
                </a:lnTo>
                <a:lnTo>
                  <a:pt x="1987" y="802"/>
                </a:lnTo>
                <a:lnTo>
                  <a:pt x="1994" y="802"/>
                </a:lnTo>
                <a:lnTo>
                  <a:pt x="2002" y="802"/>
                </a:lnTo>
                <a:lnTo>
                  <a:pt x="2002" y="802"/>
                </a:lnTo>
                <a:lnTo>
                  <a:pt x="2010" y="802"/>
                </a:lnTo>
                <a:lnTo>
                  <a:pt x="2017" y="802"/>
                </a:lnTo>
                <a:lnTo>
                  <a:pt x="2025" y="794"/>
                </a:lnTo>
                <a:lnTo>
                  <a:pt x="2033" y="802"/>
                </a:lnTo>
                <a:lnTo>
                  <a:pt x="2033" y="817"/>
                </a:lnTo>
                <a:lnTo>
                  <a:pt x="2033" y="825"/>
                </a:lnTo>
                <a:lnTo>
                  <a:pt x="2025" y="833"/>
                </a:lnTo>
                <a:lnTo>
                  <a:pt x="2033" y="833"/>
                </a:lnTo>
                <a:lnTo>
                  <a:pt x="2033" y="833"/>
                </a:lnTo>
                <a:lnTo>
                  <a:pt x="2025" y="841"/>
                </a:lnTo>
                <a:lnTo>
                  <a:pt x="2033" y="841"/>
                </a:lnTo>
                <a:lnTo>
                  <a:pt x="2033" y="841"/>
                </a:lnTo>
                <a:lnTo>
                  <a:pt x="2025" y="841"/>
                </a:lnTo>
                <a:lnTo>
                  <a:pt x="2033" y="841"/>
                </a:lnTo>
                <a:lnTo>
                  <a:pt x="2033" y="849"/>
                </a:lnTo>
                <a:lnTo>
                  <a:pt x="2025" y="849"/>
                </a:lnTo>
                <a:lnTo>
                  <a:pt x="2033" y="849"/>
                </a:lnTo>
                <a:lnTo>
                  <a:pt x="2033" y="849"/>
                </a:lnTo>
                <a:lnTo>
                  <a:pt x="2041" y="849"/>
                </a:lnTo>
                <a:lnTo>
                  <a:pt x="2033" y="849"/>
                </a:lnTo>
                <a:lnTo>
                  <a:pt x="2033" y="849"/>
                </a:lnTo>
                <a:lnTo>
                  <a:pt x="2041" y="849"/>
                </a:lnTo>
                <a:lnTo>
                  <a:pt x="2033" y="849"/>
                </a:lnTo>
                <a:lnTo>
                  <a:pt x="2033" y="849"/>
                </a:lnTo>
                <a:lnTo>
                  <a:pt x="2041" y="849"/>
                </a:lnTo>
                <a:lnTo>
                  <a:pt x="2041" y="849"/>
                </a:lnTo>
                <a:lnTo>
                  <a:pt x="2041" y="849"/>
                </a:lnTo>
                <a:lnTo>
                  <a:pt x="2064" y="849"/>
                </a:lnTo>
                <a:lnTo>
                  <a:pt x="2079" y="849"/>
                </a:lnTo>
                <a:lnTo>
                  <a:pt x="2087" y="849"/>
                </a:lnTo>
                <a:lnTo>
                  <a:pt x="2095" y="849"/>
                </a:lnTo>
                <a:lnTo>
                  <a:pt x="2102" y="849"/>
                </a:lnTo>
                <a:lnTo>
                  <a:pt x="2118" y="849"/>
                </a:lnTo>
                <a:lnTo>
                  <a:pt x="2118" y="849"/>
                </a:lnTo>
                <a:lnTo>
                  <a:pt x="2126" y="849"/>
                </a:lnTo>
                <a:lnTo>
                  <a:pt x="2133" y="849"/>
                </a:lnTo>
                <a:lnTo>
                  <a:pt x="2133" y="841"/>
                </a:lnTo>
                <a:lnTo>
                  <a:pt x="2133" y="841"/>
                </a:lnTo>
                <a:lnTo>
                  <a:pt x="2133" y="833"/>
                </a:lnTo>
                <a:lnTo>
                  <a:pt x="2141" y="825"/>
                </a:lnTo>
                <a:lnTo>
                  <a:pt x="2149" y="817"/>
                </a:lnTo>
                <a:lnTo>
                  <a:pt x="2172" y="825"/>
                </a:lnTo>
                <a:lnTo>
                  <a:pt x="2172" y="825"/>
                </a:lnTo>
                <a:lnTo>
                  <a:pt x="2172" y="833"/>
                </a:lnTo>
                <a:lnTo>
                  <a:pt x="2172" y="833"/>
                </a:lnTo>
                <a:lnTo>
                  <a:pt x="2172" y="833"/>
                </a:lnTo>
                <a:lnTo>
                  <a:pt x="2180" y="833"/>
                </a:lnTo>
                <a:lnTo>
                  <a:pt x="2188" y="841"/>
                </a:lnTo>
                <a:lnTo>
                  <a:pt x="2188" y="849"/>
                </a:lnTo>
                <a:lnTo>
                  <a:pt x="2188" y="857"/>
                </a:lnTo>
                <a:lnTo>
                  <a:pt x="2203" y="857"/>
                </a:lnTo>
                <a:lnTo>
                  <a:pt x="2211" y="857"/>
                </a:lnTo>
                <a:lnTo>
                  <a:pt x="2218" y="857"/>
                </a:lnTo>
                <a:lnTo>
                  <a:pt x="2234" y="857"/>
                </a:lnTo>
                <a:lnTo>
                  <a:pt x="2234" y="857"/>
                </a:lnTo>
                <a:lnTo>
                  <a:pt x="2242" y="849"/>
                </a:lnTo>
                <a:lnTo>
                  <a:pt x="2249" y="849"/>
                </a:lnTo>
                <a:lnTo>
                  <a:pt x="2249" y="849"/>
                </a:lnTo>
                <a:lnTo>
                  <a:pt x="2249" y="849"/>
                </a:lnTo>
                <a:lnTo>
                  <a:pt x="2257" y="833"/>
                </a:lnTo>
                <a:lnTo>
                  <a:pt x="2257" y="825"/>
                </a:lnTo>
                <a:lnTo>
                  <a:pt x="2273" y="817"/>
                </a:lnTo>
                <a:lnTo>
                  <a:pt x="2296" y="817"/>
                </a:lnTo>
                <a:lnTo>
                  <a:pt x="2296" y="817"/>
                </a:lnTo>
                <a:lnTo>
                  <a:pt x="2303" y="817"/>
                </a:lnTo>
                <a:lnTo>
                  <a:pt x="2303" y="817"/>
                </a:lnTo>
                <a:lnTo>
                  <a:pt x="2303" y="825"/>
                </a:lnTo>
                <a:lnTo>
                  <a:pt x="2303" y="825"/>
                </a:lnTo>
                <a:lnTo>
                  <a:pt x="2311" y="825"/>
                </a:lnTo>
                <a:lnTo>
                  <a:pt x="2311" y="833"/>
                </a:lnTo>
                <a:lnTo>
                  <a:pt x="2311" y="833"/>
                </a:lnTo>
                <a:lnTo>
                  <a:pt x="2311" y="841"/>
                </a:lnTo>
                <a:lnTo>
                  <a:pt x="2319" y="841"/>
                </a:lnTo>
                <a:lnTo>
                  <a:pt x="2327" y="841"/>
                </a:lnTo>
                <a:lnTo>
                  <a:pt x="2342" y="849"/>
                </a:lnTo>
                <a:lnTo>
                  <a:pt x="2342" y="849"/>
                </a:lnTo>
                <a:lnTo>
                  <a:pt x="2350" y="857"/>
                </a:lnTo>
                <a:lnTo>
                  <a:pt x="2358" y="857"/>
                </a:lnTo>
                <a:lnTo>
                  <a:pt x="2365" y="857"/>
                </a:lnTo>
                <a:lnTo>
                  <a:pt x="2381" y="857"/>
                </a:lnTo>
                <a:lnTo>
                  <a:pt x="2389" y="857"/>
                </a:lnTo>
                <a:lnTo>
                  <a:pt x="2396" y="849"/>
                </a:lnTo>
                <a:lnTo>
                  <a:pt x="2396" y="849"/>
                </a:lnTo>
                <a:lnTo>
                  <a:pt x="2396" y="841"/>
                </a:lnTo>
                <a:lnTo>
                  <a:pt x="2396" y="841"/>
                </a:lnTo>
                <a:lnTo>
                  <a:pt x="2404" y="833"/>
                </a:lnTo>
                <a:lnTo>
                  <a:pt x="2412" y="833"/>
                </a:lnTo>
                <a:lnTo>
                  <a:pt x="2412" y="825"/>
                </a:lnTo>
                <a:lnTo>
                  <a:pt x="2435" y="825"/>
                </a:lnTo>
                <a:lnTo>
                  <a:pt x="2443" y="825"/>
                </a:lnTo>
                <a:lnTo>
                  <a:pt x="2450" y="825"/>
                </a:lnTo>
                <a:lnTo>
                  <a:pt x="2450" y="833"/>
                </a:lnTo>
                <a:lnTo>
                  <a:pt x="2450" y="841"/>
                </a:lnTo>
                <a:lnTo>
                  <a:pt x="2450" y="849"/>
                </a:lnTo>
                <a:lnTo>
                  <a:pt x="2466" y="857"/>
                </a:lnTo>
                <a:lnTo>
                  <a:pt x="2466" y="864"/>
                </a:lnTo>
                <a:lnTo>
                  <a:pt x="2474" y="872"/>
                </a:lnTo>
                <a:lnTo>
                  <a:pt x="2474" y="872"/>
                </a:lnTo>
                <a:lnTo>
                  <a:pt x="2481" y="880"/>
                </a:lnTo>
                <a:lnTo>
                  <a:pt x="2481" y="880"/>
                </a:lnTo>
                <a:lnTo>
                  <a:pt x="2489" y="888"/>
                </a:lnTo>
                <a:lnTo>
                  <a:pt x="2497" y="888"/>
                </a:lnTo>
                <a:lnTo>
                  <a:pt x="2497" y="888"/>
                </a:lnTo>
                <a:lnTo>
                  <a:pt x="2504" y="888"/>
                </a:lnTo>
                <a:lnTo>
                  <a:pt x="2512" y="888"/>
                </a:lnTo>
                <a:lnTo>
                  <a:pt x="2528" y="888"/>
                </a:lnTo>
                <a:lnTo>
                  <a:pt x="2528" y="912"/>
                </a:lnTo>
                <a:lnTo>
                  <a:pt x="2528" y="912"/>
                </a:lnTo>
                <a:lnTo>
                  <a:pt x="2528" y="912"/>
                </a:lnTo>
                <a:lnTo>
                  <a:pt x="2528" y="919"/>
                </a:lnTo>
                <a:lnTo>
                  <a:pt x="2528" y="919"/>
                </a:lnTo>
                <a:lnTo>
                  <a:pt x="2535" y="919"/>
                </a:lnTo>
                <a:lnTo>
                  <a:pt x="2535" y="927"/>
                </a:lnTo>
                <a:lnTo>
                  <a:pt x="2535" y="927"/>
                </a:lnTo>
                <a:lnTo>
                  <a:pt x="2543" y="927"/>
                </a:lnTo>
                <a:lnTo>
                  <a:pt x="2543" y="935"/>
                </a:lnTo>
                <a:lnTo>
                  <a:pt x="2543" y="943"/>
                </a:lnTo>
                <a:lnTo>
                  <a:pt x="2551" y="943"/>
                </a:lnTo>
                <a:lnTo>
                  <a:pt x="2559" y="943"/>
                </a:lnTo>
                <a:lnTo>
                  <a:pt x="2559" y="951"/>
                </a:lnTo>
                <a:lnTo>
                  <a:pt x="2566" y="959"/>
                </a:lnTo>
                <a:lnTo>
                  <a:pt x="2566" y="959"/>
                </a:lnTo>
                <a:lnTo>
                  <a:pt x="2574" y="959"/>
                </a:lnTo>
                <a:lnTo>
                  <a:pt x="2582" y="959"/>
                </a:lnTo>
                <a:lnTo>
                  <a:pt x="2582" y="959"/>
                </a:lnTo>
                <a:lnTo>
                  <a:pt x="2590" y="959"/>
                </a:lnTo>
                <a:lnTo>
                  <a:pt x="2597" y="959"/>
                </a:lnTo>
                <a:lnTo>
                  <a:pt x="2605" y="959"/>
                </a:lnTo>
                <a:lnTo>
                  <a:pt x="2620" y="959"/>
                </a:lnTo>
                <a:lnTo>
                  <a:pt x="2613" y="974"/>
                </a:lnTo>
                <a:lnTo>
                  <a:pt x="2613" y="998"/>
                </a:lnTo>
                <a:lnTo>
                  <a:pt x="2620" y="1006"/>
                </a:lnTo>
                <a:lnTo>
                  <a:pt x="2620" y="1006"/>
                </a:lnTo>
                <a:lnTo>
                  <a:pt x="2628" y="1006"/>
                </a:lnTo>
                <a:lnTo>
                  <a:pt x="2636" y="1006"/>
                </a:lnTo>
                <a:lnTo>
                  <a:pt x="2636" y="1014"/>
                </a:lnTo>
                <a:lnTo>
                  <a:pt x="2644" y="1014"/>
                </a:lnTo>
                <a:lnTo>
                  <a:pt x="2644" y="1014"/>
                </a:lnTo>
                <a:lnTo>
                  <a:pt x="2644" y="1014"/>
                </a:lnTo>
                <a:lnTo>
                  <a:pt x="2644" y="1022"/>
                </a:lnTo>
                <a:lnTo>
                  <a:pt x="2651" y="1022"/>
                </a:lnTo>
                <a:lnTo>
                  <a:pt x="2659" y="1022"/>
                </a:lnTo>
                <a:lnTo>
                  <a:pt x="2667" y="1022"/>
                </a:lnTo>
                <a:lnTo>
                  <a:pt x="2682" y="1022"/>
                </a:lnTo>
                <a:lnTo>
                  <a:pt x="2698" y="1045"/>
                </a:lnTo>
                <a:lnTo>
                  <a:pt x="2698" y="1045"/>
                </a:lnTo>
                <a:lnTo>
                  <a:pt x="2705" y="1053"/>
                </a:lnTo>
                <a:lnTo>
                  <a:pt x="2705" y="1053"/>
                </a:lnTo>
                <a:lnTo>
                  <a:pt x="2705" y="1053"/>
                </a:lnTo>
                <a:lnTo>
                  <a:pt x="2713" y="1061"/>
                </a:lnTo>
                <a:lnTo>
                  <a:pt x="2713" y="1061"/>
                </a:lnTo>
                <a:lnTo>
                  <a:pt x="2721" y="1061"/>
                </a:lnTo>
                <a:lnTo>
                  <a:pt x="2721" y="1061"/>
                </a:lnTo>
                <a:lnTo>
                  <a:pt x="2729" y="1061"/>
                </a:lnTo>
                <a:lnTo>
                  <a:pt x="2744" y="1061"/>
                </a:lnTo>
                <a:lnTo>
                  <a:pt x="2760" y="1061"/>
                </a:lnTo>
                <a:lnTo>
                  <a:pt x="2744" y="1077"/>
                </a:lnTo>
                <a:lnTo>
                  <a:pt x="2744" y="1084"/>
                </a:lnTo>
                <a:lnTo>
                  <a:pt x="2744" y="1084"/>
                </a:lnTo>
                <a:lnTo>
                  <a:pt x="2736" y="1084"/>
                </a:lnTo>
                <a:lnTo>
                  <a:pt x="2736" y="1092"/>
                </a:lnTo>
                <a:lnTo>
                  <a:pt x="2736" y="1092"/>
                </a:lnTo>
                <a:lnTo>
                  <a:pt x="2736" y="1100"/>
                </a:lnTo>
                <a:lnTo>
                  <a:pt x="2736" y="1108"/>
                </a:lnTo>
                <a:lnTo>
                  <a:pt x="2736" y="1116"/>
                </a:lnTo>
                <a:lnTo>
                  <a:pt x="2744" y="1124"/>
                </a:lnTo>
                <a:lnTo>
                  <a:pt x="2752" y="1132"/>
                </a:lnTo>
                <a:lnTo>
                  <a:pt x="2760" y="1132"/>
                </a:lnTo>
                <a:lnTo>
                  <a:pt x="2767" y="1132"/>
                </a:lnTo>
                <a:lnTo>
                  <a:pt x="2775" y="1132"/>
                </a:lnTo>
                <a:lnTo>
                  <a:pt x="2783" y="1132"/>
                </a:lnTo>
                <a:lnTo>
                  <a:pt x="2791" y="1132"/>
                </a:lnTo>
                <a:lnTo>
                  <a:pt x="2791" y="1132"/>
                </a:lnTo>
                <a:lnTo>
                  <a:pt x="2791" y="1132"/>
                </a:lnTo>
                <a:lnTo>
                  <a:pt x="2791" y="1132"/>
                </a:lnTo>
                <a:lnTo>
                  <a:pt x="2791" y="1132"/>
                </a:lnTo>
                <a:lnTo>
                  <a:pt x="2791" y="1132"/>
                </a:lnTo>
                <a:lnTo>
                  <a:pt x="2798" y="1124"/>
                </a:lnTo>
                <a:lnTo>
                  <a:pt x="2806" y="1116"/>
                </a:lnTo>
                <a:lnTo>
                  <a:pt x="2829" y="1132"/>
                </a:lnTo>
                <a:lnTo>
                  <a:pt x="2829" y="1132"/>
                </a:lnTo>
                <a:lnTo>
                  <a:pt x="2845" y="1139"/>
                </a:lnTo>
                <a:lnTo>
                  <a:pt x="2845" y="1139"/>
                </a:lnTo>
                <a:lnTo>
                  <a:pt x="2845" y="1139"/>
                </a:lnTo>
                <a:lnTo>
                  <a:pt x="2852" y="1139"/>
                </a:lnTo>
                <a:lnTo>
                  <a:pt x="2860" y="1139"/>
                </a:lnTo>
                <a:lnTo>
                  <a:pt x="2868" y="1139"/>
                </a:lnTo>
                <a:lnTo>
                  <a:pt x="2860" y="1139"/>
                </a:lnTo>
                <a:lnTo>
                  <a:pt x="2860" y="1139"/>
                </a:lnTo>
                <a:lnTo>
                  <a:pt x="2868" y="1139"/>
                </a:lnTo>
                <a:lnTo>
                  <a:pt x="2868" y="1139"/>
                </a:lnTo>
                <a:lnTo>
                  <a:pt x="2883" y="1139"/>
                </a:lnTo>
                <a:lnTo>
                  <a:pt x="2891" y="1139"/>
                </a:lnTo>
                <a:lnTo>
                  <a:pt x="2914" y="1139"/>
                </a:lnTo>
                <a:lnTo>
                  <a:pt x="2930" y="1139"/>
                </a:lnTo>
                <a:lnTo>
                  <a:pt x="2937" y="1139"/>
                </a:lnTo>
                <a:lnTo>
                  <a:pt x="2953" y="1139"/>
                </a:lnTo>
                <a:lnTo>
                  <a:pt x="2961" y="1139"/>
                </a:lnTo>
                <a:lnTo>
                  <a:pt x="2961" y="1139"/>
                </a:lnTo>
                <a:lnTo>
                  <a:pt x="2968" y="1139"/>
                </a:lnTo>
                <a:lnTo>
                  <a:pt x="2976" y="1139"/>
                </a:lnTo>
                <a:lnTo>
                  <a:pt x="2976" y="1139"/>
                </a:lnTo>
                <a:lnTo>
                  <a:pt x="2976" y="1139"/>
                </a:lnTo>
                <a:lnTo>
                  <a:pt x="2976" y="1139"/>
                </a:lnTo>
                <a:lnTo>
                  <a:pt x="2984" y="1132"/>
                </a:lnTo>
                <a:lnTo>
                  <a:pt x="2992" y="1116"/>
                </a:lnTo>
                <a:lnTo>
                  <a:pt x="3015" y="1116"/>
                </a:lnTo>
                <a:lnTo>
                  <a:pt x="3015" y="1124"/>
                </a:lnTo>
                <a:lnTo>
                  <a:pt x="3015" y="1132"/>
                </a:lnTo>
                <a:lnTo>
                  <a:pt x="3015" y="1132"/>
                </a:lnTo>
                <a:lnTo>
                  <a:pt x="3022" y="1132"/>
                </a:lnTo>
                <a:lnTo>
                  <a:pt x="3038" y="1139"/>
                </a:lnTo>
                <a:lnTo>
                  <a:pt x="3046" y="1139"/>
                </a:lnTo>
                <a:lnTo>
                  <a:pt x="3053" y="1139"/>
                </a:lnTo>
                <a:lnTo>
                  <a:pt x="3061" y="1139"/>
                </a:lnTo>
                <a:lnTo>
                  <a:pt x="3069" y="1139"/>
                </a:lnTo>
                <a:lnTo>
                  <a:pt x="3069" y="1139"/>
                </a:lnTo>
                <a:lnTo>
                  <a:pt x="3077" y="1139"/>
                </a:lnTo>
                <a:lnTo>
                  <a:pt x="3084" y="1139"/>
                </a:lnTo>
                <a:lnTo>
                  <a:pt x="3084" y="1132"/>
                </a:lnTo>
                <a:lnTo>
                  <a:pt x="3084" y="1132"/>
                </a:lnTo>
                <a:lnTo>
                  <a:pt x="3084" y="1124"/>
                </a:lnTo>
                <a:lnTo>
                  <a:pt x="3084" y="1116"/>
                </a:lnTo>
                <a:lnTo>
                  <a:pt x="3084" y="1108"/>
                </a:lnTo>
                <a:lnTo>
                  <a:pt x="3084" y="1100"/>
                </a:lnTo>
                <a:lnTo>
                  <a:pt x="3092" y="1108"/>
                </a:lnTo>
                <a:lnTo>
                  <a:pt x="3108" y="1124"/>
                </a:lnTo>
                <a:lnTo>
                  <a:pt x="3108" y="1124"/>
                </a:lnTo>
                <a:lnTo>
                  <a:pt x="3115" y="1124"/>
                </a:lnTo>
                <a:lnTo>
                  <a:pt x="3115" y="1132"/>
                </a:lnTo>
                <a:lnTo>
                  <a:pt x="3115" y="1132"/>
                </a:lnTo>
                <a:lnTo>
                  <a:pt x="3123" y="1132"/>
                </a:lnTo>
                <a:lnTo>
                  <a:pt x="3123" y="1139"/>
                </a:lnTo>
                <a:lnTo>
                  <a:pt x="3131" y="1139"/>
                </a:lnTo>
                <a:lnTo>
                  <a:pt x="3146" y="1155"/>
                </a:lnTo>
                <a:close/>
              </a:path>
            </a:pathLst>
          </a:custGeom>
          <a:solidFill>
            <a:srgbClr val="AE1A3D"/>
          </a:solidFill>
          <a:ln w="76200" cmpd="sng">
            <a:solidFill>
              <a:srgbClr val="FF3300"/>
            </a:solidFill>
            <a:round/>
            <a:headEnd/>
            <a:tailEnd/>
          </a:ln>
        </p:spPr>
        <p:txBody>
          <a:bodyPr/>
          <a:lstStyle/>
          <a:p>
            <a:endParaRPr lang="en-US" sz="2400"/>
          </a:p>
        </p:txBody>
      </p:sp>
      <p:sp>
        <p:nvSpPr>
          <p:cNvPr id="148666" name="AutoShape 186"/>
          <p:cNvSpPr>
            <a:spLocks noChangeArrowheads="1"/>
          </p:cNvSpPr>
          <p:nvPr/>
        </p:nvSpPr>
        <p:spPr bwMode="auto">
          <a:xfrm>
            <a:off x="4978400" y="25400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7" name="AutoShape 187"/>
          <p:cNvSpPr>
            <a:spLocks noChangeArrowheads="1"/>
          </p:cNvSpPr>
          <p:nvPr/>
        </p:nvSpPr>
        <p:spPr bwMode="auto">
          <a:xfrm>
            <a:off x="5994400" y="19304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8" name="AutoShape 188"/>
          <p:cNvSpPr>
            <a:spLocks noChangeArrowheads="1"/>
          </p:cNvSpPr>
          <p:nvPr/>
        </p:nvSpPr>
        <p:spPr bwMode="auto">
          <a:xfrm>
            <a:off x="7010400" y="27432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9" name="AutoShape 189"/>
          <p:cNvSpPr>
            <a:spLocks noChangeArrowheads="1"/>
          </p:cNvSpPr>
          <p:nvPr/>
        </p:nvSpPr>
        <p:spPr bwMode="auto">
          <a:xfrm>
            <a:off x="8737600" y="31496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0" name="AutoShape 190"/>
          <p:cNvSpPr>
            <a:spLocks noChangeArrowheads="1"/>
          </p:cNvSpPr>
          <p:nvPr/>
        </p:nvSpPr>
        <p:spPr bwMode="auto">
          <a:xfrm>
            <a:off x="9652000" y="35560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1" name="AutoShape 191"/>
          <p:cNvSpPr>
            <a:spLocks noChangeArrowheads="1"/>
          </p:cNvSpPr>
          <p:nvPr/>
        </p:nvSpPr>
        <p:spPr bwMode="auto">
          <a:xfrm>
            <a:off x="10566400" y="28448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2" name="AutoShape 192"/>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3" name="AutoShape 193"/>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4" name="AutoShape 194"/>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5" name="AutoShape 195"/>
          <p:cNvSpPr>
            <a:spLocks noChangeArrowheads="1"/>
          </p:cNvSpPr>
          <p:nvPr/>
        </p:nvSpPr>
        <p:spPr bwMode="auto">
          <a:xfrm>
            <a:off x="10566400" y="2868084"/>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6" name="AutoShape 196"/>
          <p:cNvSpPr>
            <a:spLocks noChangeArrowheads="1"/>
          </p:cNvSpPr>
          <p:nvPr/>
        </p:nvSpPr>
        <p:spPr bwMode="auto">
          <a:xfrm>
            <a:off x="10543117"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7" name="AutoShape 197"/>
          <p:cNvSpPr>
            <a:spLocks noChangeArrowheads="1"/>
          </p:cNvSpPr>
          <p:nvPr/>
        </p:nvSpPr>
        <p:spPr bwMode="auto">
          <a:xfrm>
            <a:off x="10543117" y="28448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8" name="AutoShape 198"/>
          <p:cNvSpPr>
            <a:spLocks noChangeArrowheads="1"/>
          </p:cNvSpPr>
          <p:nvPr/>
        </p:nvSpPr>
        <p:spPr bwMode="auto">
          <a:xfrm>
            <a:off x="4978400" y="25400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9" name="AutoShape 199"/>
          <p:cNvSpPr>
            <a:spLocks noChangeArrowheads="1"/>
          </p:cNvSpPr>
          <p:nvPr/>
        </p:nvSpPr>
        <p:spPr bwMode="auto">
          <a:xfrm>
            <a:off x="4986867" y="25400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0" name="AutoShape 200"/>
          <p:cNvSpPr>
            <a:spLocks noChangeArrowheads="1"/>
          </p:cNvSpPr>
          <p:nvPr/>
        </p:nvSpPr>
        <p:spPr bwMode="auto">
          <a:xfrm>
            <a:off x="5024967" y="25400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1" name="AutoShape 201"/>
          <p:cNvSpPr>
            <a:spLocks noChangeArrowheads="1"/>
          </p:cNvSpPr>
          <p:nvPr/>
        </p:nvSpPr>
        <p:spPr bwMode="auto">
          <a:xfrm>
            <a:off x="5014384" y="2559051"/>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2" name="AutoShape 202"/>
          <p:cNvSpPr>
            <a:spLocks noChangeArrowheads="1"/>
          </p:cNvSpPr>
          <p:nvPr/>
        </p:nvSpPr>
        <p:spPr bwMode="auto">
          <a:xfrm>
            <a:off x="5994400" y="19304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3" name="AutoShape 203"/>
          <p:cNvSpPr>
            <a:spLocks noChangeArrowheads="1"/>
          </p:cNvSpPr>
          <p:nvPr/>
        </p:nvSpPr>
        <p:spPr bwMode="auto">
          <a:xfrm>
            <a:off x="5994400" y="19304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4" name="AutoShape 204"/>
          <p:cNvSpPr>
            <a:spLocks noChangeArrowheads="1"/>
          </p:cNvSpPr>
          <p:nvPr/>
        </p:nvSpPr>
        <p:spPr bwMode="auto">
          <a:xfrm>
            <a:off x="8737600" y="31496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5" name="AutoShape 205"/>
          <p:cNvSpPr>
            <a:spLocks noChangeArrowheads="1"/>
          </p:cNvSpPr>
          <p:nvPr/>
        </p:nvSpPr>
        <p:spPr bwMode="auto">
          <a:xfrm>
            <a:off x="8737600" y="31496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6" name="AutoShape 206"/>
          <p:cNvSpPr>
            <a:spLocks noChangeArrowheads="1"/>
          </p:cNvSpPr>
          <p:nvPr/>
        </p:nvSpPr>
        <p:spPr bwMode="auto">
          <a:xfrm>
            <a:off x="8737600" y="32512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pic>
        <p:nvPicPr>
          <p:cNvPr id="148691" name="Nam quoc son ha 2.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3512800" y="8229600"/>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148692" name="Freeform 212"/>
          <p:cNvSpPr>
            <a:spLocks/>
          </p:cNvSpPr>
          <p:nvPr/>
        </p:nvSpPr>
        <p:spPr bwMode="auto">
          <a:xfrm rot="3541935">
            <a:off x="9856260" y="1014943"/>
            <a:ext cx="1670049" cy="237913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93" name="Freeform 213"/>
          <p:cNvSpPr>
            <a:spLocks/>
          </p:cNvSpPr>
          <p:nvPr/>
        </p:nvSpPr>
        <p:spPr bwMode="auto">
          <a:xfrm rot="3924860">
            <a:off x="8655050" y="19051"/>
            <a:ext cx="1384300" cy="30480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94" name="Freeform 214"/>
          <p:cNvSpPr>
            <a:spLocks/>
          </p:cNvSpPr>
          <p:nvPr/>
        </p:nvSpPr>
        <p:spPr bwMode="auto">
          <a:xfrm rot="3541935">
            <a:off x="11966575" y="123825"/>
            <a:ext cx="1060451" cy="24384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3" name="Text Box 2"/>
          <p:cNvSpPr txBox="1">
            <a:spLocks noChangeArrowheads="1"/>
          </p:cNvSpPr>
          <p:nvPr/>
        </p:nvSpPr>
        <p:spPr bwMode="auto">
          <a:xfrm>
            <a:off x="2032000" y="8534400"/>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3200" b="1" dirty="0" err="1">
                <a:solidFill>
                  <a:srgbClr val="0000FF"/>
                </a:solidFill>
                <a:latin typeface="VNI-Times" pitchFamily="2" charset="0"/>
              </a:rPr>
              <a:t>Lược</a:t>
            </a:r>
            <a:r>
              <a:rPr lang="en-US" sz="3200" b="1" dirty="0">
                <a:solidFill>
                  <a:srgbClr val="0000FF"/>
                </a:solidFill>
                <a:latin typeface="VNI-Times" pitchFamily="2" charset="0"/>
              </a:rPr>
              <a:t> </a:t>
            </a:r>
            <a:r>
              <a:rPr lang="en-US" sz="3200" b="1" dirty="0" err="1">
                <a:solidFill>
                  <a:srgbClr val="0000FF"/>
                </a:solidFill>
                <a:latin typeface="VNI-Times" pitchFamily="2" charset="0"/>
              </a:rPr>
              <a:t>đồ</a:t>
            </a:r>
            <a:r>
              <a:rPr lang="en-US" sz="3200" b="1" dirty="0">
                <a:solidFill>
                  <a:srgbClr val="0000FF"/>
                </a:solidFill>
                <a:latin typeface="VNI-Times" pitchFamily="2" charset="0"/>
              </a:rPr>
              <a:t> </a:t>
            </a:r>
            <a:r>
              <a:rPr lang="en-US" sz="3200" b="1" dirty="0" err="1">
                <a:solidFill>
                  <a:srgbClr val="0000FF"/>
                </a:solidFill>
                <a:latin typeface="VNI-Times" pitchFamily="2" charset="0"/>
              </a:rPr>
              <a:t>trận</a:t>
            </a:r>
            <a:r>
              <a:rPr lang="en-US" sz="3200" b="1" dirty="0">
                <a:solidFill>
                  <a:srgbClr val="0000FF"/>
                </a:solidFill>
                <a:latin typeface="VNI-Times" pitchFamily="2" charset="0"/>
              </a:rPr>
              <a:t> </a:t>
            </a:r>
            <a:r>
              <a:rPr lang="en-US" sz="3200" b="1" dirty="0" err="1">
                <a:solidFill>
                  <a:srgbClr val="0000FF"/>
                </a:solidFill>
                <a:latin typeface="VNI-Times" pitchFamily="2" charset="0"/>
              </a:rPr>
              <a:t>chiến</a:t>
            </a:r>
            <a:r>
              <a:rPr lang="en-US" sz="3200" b="1" dirty="0">
                <a:solidFill>
                  <a:srgbClr val="0000FF"/>
                </a:solidFill>
                <a:latin typeface="VNI-Times" pitchFamily="2" charset="0"/>
              </a:rPr>
              <a:t> </a:t>
            </a:r>
            <a:r>
              <a:rPr lang="en-US" sz="3200" b="1" dirty="0" err="1">
                <a:solidFill>
                  <a:srgbClr val="0000FF"/>
                </a:solidFill>
                <a:latin typeface="VNI-Times" pitchFamily="2" charset="0"/>
              </a:rPr>
              <a:t>tại</a:t>
            </a:r>
            <a:r>
              <a:rPr lang="en-US" sz="3200" b="1" dirty="0">
                <a:solidFill>
                  <a:srgbClr val="0000FF"/>
                </a:solidFill>
                <a:latin typeface="VNI-Times" pitchFamily="2" charset="0"/>
              </a:rPr>
              <a:t> </a:t>
            </a:r>
            <a:r>
              <a:rPr lang="en-US" sz="3200" b="1" dirty="0" err="1">
                <a:solidFill>
                  <a:srgbClr val="0000FF"/>
                </a:solidFill>
                <a:latin typeface="Times New Roman" pitchFamily="18" charset="0"/>
              </a:rPr>
              <a:t>phòn</a:t>
            </a:r>
            <a:r>
              <a:rPr lang="en-US" sz="3200" b="1" dirty="0" err="1">
                <a:solidFill>
                  <a:srgbClr val="0000FF"/>
                </a:solidFill>
                <a:latin typeface="VNI-Times" pitchFamily="2" charset="0"/>
              </a:rPr>
              <a:t>g</a:t>
            </a:r>
            <a:r>
              <a:rPr lang="en-US" sz="3200" b="1" dirty="0">
                <a:solidFill>
                  <a:srgbClr val="0000FF"/>
                </a:solidFill>
                <a:latin typeface="VNI-Times" pitchFamily="2" charset="0"/>
              </a:rPr>
              <a:t> </a:t>
            </a:r>
            <a:r>
              <a:rPr lang="en-US" sz="3200" b="1" dirty="0" err="1">
                <a:solidFill>
                  <a:srgbClr val="0000FF"/>
                </a:solidFill>
                <a:latin typeface="VNI-Times" pitchFamily="2" charset="0"/>
              </a:rPr>
              <a:t>tuyến</a:t>
            </a:r>
            <a:r>
              <a:rPr lang="en-US" sz="3200" b="1" dirty="0">
                <a:solidFill>
                  <a:srgbClr val="0000FF"/>
                </a:solidFill>
                <a:latin typeface="VNI-Times" pitchFamily="2" charset="0"/>
              </a:rPr>
              <a:t> </a:t>
            </a:r>
            <a:r>
              <a:rPr lang="en-US" sz="3200" b="1" dirty="0" err="1">
                <a:solidFill>
                  <a:srgbClr val="0000FF"/>
                </a:solidFill>
                <a:latin typeface="VNI-Times" pitchFamily="2" charset="0"/>
              </a:rPr>
              <a:t>Như</a:t>
            </a:r>
            <a:r>
              <a:rPr lang="en-US" sz="3200" b="1" dirty="0">
                <a:solidFill>
                  <a:srgbClr val="0000FF"/>
                </a:solidFill>
                <a:latin typeface="VNI-Times" pitchFamily="2" charset="0"/>
              </a:rPr>
              <a:t> </a:t>
            </a:r>
            <a:r>
              <a:rPr lang="en-US" sz="3200" b="1" dirty="0" err="1">
                <a:solidFill>
                  <a:srgbClr val="0000FF"/>
                </a:solidFill>
                <a:latin typeface="VNI-Times" pitchFamily="2" charset="0"/>
              </a:rPr>
              <a:t>Nguyệt</a:t>
            </a:r>
            <a:r>
              <a:rPr lang="en-US" sz="3200" b="1" dirty="0">
                <a:solidFill>
                  <a:srgbClr val="0000FF"/>
                </a:solidFill>
                <a:latin typeface="VNI-Times" pitchFamily="2" charset="0"/>
              </a:rPr>
              <a:t> (1076 - 1077)</a:t>
            </a:r>
          </a:p>
        </p:txBody>
      </p:sp>
    </p:spTree>
    <p:extLst>
      <p:ext uri="{BB962C8B-B14F-4D97-AF65-F5344CB8AC3E}">
        <p14:creationId xmlns:p14="http://schemas.microsoft.com/office/powerpoint/2010/main" val="3380652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869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8659"/>
                                        </p:tgtEl>
                                        <p:attrNameLst>
                                          <p:attrName>style.visibility</p:attrName>
                                        </p:attrNameLst>
                                      </p:cBhvr>
                                      <p:to>
                                        <p:strVal val="visible"/>
                                      </p:to>
                                    </p:set>
                                    <p:animEffect transition="in" filter="wipe(down)">
                                      <p:cBhvr>
                                        <p:cTn id="11" dur="500"/>
                                        <p:tgtEl>
                                          <p:spTgt spid="1486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8660"/>
                                        </p:tgtEl>
                                        <p:attrNameLst>
                                          <p:attrName>style.visibility</p:attrName>
                                        </p:attrNameLst>
                                      </p:cBhvr>
                                      <p:to>
                                        <p:strVal val="visible"/>
                                      </p:to>
                                    </p:set>
                                    <p:animEffect transition="in" filter="wipe(down)">
                                      <p:cBhvr>
                                        <p:cTn id="16" dur="500"/>
                                        <p:tgtEl>
                                          <p:spTgt spid="1486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8663"/>
                                        </p:tgtEl>
                                        <p:attrNameLst>
                                          <p:attrName>style.visibility</p:attrName>
                                        </p:attrNameLst>
                                      </p:cBhvr>
                                      <p:to>
                                        <p:strVal val="visible"/>
                                      </p:to>
                                    </p:set>
                                    <p:animEffect transition="in" filter="wipe(down)">
                                      <p:cBhvr>
                                        <p:cTn id="21" dur="500"/>
                                        <p:tgtEl>
                                          <p:spTgt spid="14866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8664"/>
                                        </p:tgtEl>
                                        <p:attrNameLst>
                                          <p:attrName>style.visibility</p:attrName>
                                        </p:attrNameLst>
                                      </p:cBhvr>
                                      <p:to>
                                        <p:strVal val="visible"/>
                                      </p:to>
                                    </p:set>
                                    <p:animEffect transition="in" filter="wipe(down)">
                                      <p:cBhvr>
                                        <p:cTn id="26" dur="500"/>
                                        <p:tgtEl>
                                          <p:spTgt spid="1486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8662"/>
                                        </p:tgtEl>
                                        <p:attrNameLst>
                                          <p:attrName>style.visibility</p:attrName>
                                        </p:attrNameLst>
                                      </p:cBhvr>
                                      <p:to>
                                        <p:strVal val="visible"/>
                                      </p:to>
                                    </p:set>
                                    <p:animEffect transition="in" filter="wipe(down)">
                                      <p:cBhvr>
                                        <p:cTn id="31" dur="500"/>
                                        <p:tgtEl>
                                          <p:spTgt spid="14866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148667"/>
                                        </p:tgtEl>
                                        <p:attrNameLst>
                                          <p:attrName>style.visibility</p:attrName>
                                        </p:attrNameLst>
                                      </p:cBhvr>
                                      <p:to>
                                        <p:strVal val="visible"/>
                                      </p:to>
                                    </p:set>
                                    <p:anim calcmode="lin" valueType="num">
                                      <p:cBhvr>
                                        <p:cTn id="36" dur="500" fill="hold"/>
                                        <p:tgtEl>
                                          <p:spTgt spid="148667"/>
                                        </p:tgtEl>
                                        <p:attrNameLst>
                                          <p:attrName>ppt_w</p:attrName>
                                        </p:attrNameLst>
                                      </p:cBhvr>
                                      <p:tavLst>
                                        <p:tav tm="0">
                                          <p:val>
                                            <p:fltVal val="0"/>
                                          </p:val>
                                        </p:tav>
                                        <p:tav tm="100000">
                                          <p:val>
                                            <p:strVal val="#ppt_w"/>
                                          </p:val>
                                        </p:tav>
                                      </p:tavLst>
                                    </p:anim>
                                    <p:anim calcmode="lin" valueType="num">
                                      <p:cBhvr>
                                        <p:cTn id="37" dur="500" fill="hold"/>
                                        <p:tgtEl>
                                          <p:spTgt spid="1486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par>
                          <p:cTn id="38" fill="hold" nodeType="afterGroup">
                            <p:stCondLst>
                              <p:cond delay="500"/>
                            </p:stCondLst>
                            <p:childTnLst>
                              <p:par>
                                <p:cTn id="39" presetID="23" presetClass="entr" presetSubtype="16" fill="hold" grpId="0" nodeType="afterEffect">
                                  <p:stCondLst>
                                    <p:cond delay="1000"/>
                                  </p:stCondLst>
                                  <p:childTnLst>
                                    <p:set>
                                      <p:cBhvr>
                                        <p:cTn id="40" dur="1" fill="hold">
                                          <p:stCondLst>
                                            <p:cond delay="0"/>
                                          </p:stCondLst>
                                        </p:cTn>
                                        <p:tgtEl>
                                          <p:spTgt spid="148668"/>
                                        </p:tgtEl>
                                        <p:attrNameLst>
                                          <p:attrName>style.visibility</p:attrName>
                                        </p:attrNameLst>
                                      </p:cBhvr>
                                      <p:to>
                                        <p:strVal val="visible"/>
                                      </p:to>
                                    </p:set>
                                    <p:anim calcmode="lin" valueType="num">
                                      <p:cBhvr>
                                        <p:cTn id="41" dur="500" fill="hold"/>
                                        <p:tgtEl>
                                          <p:spTgt spid="148668"/>
                                        </p:tgtEl>
                                        <p:attrNameLst>
                                          <p:attrName>ppt_w</p:attrName>
                                        </p:attrNameLst>
                                      </p:cBhvr>
                                      <p:tavLst>
                                        <p:tav tm="0">
                                          <p:val>
                                            <p:fltVal val="0"/>
                                          </p:val>
                                        </p:tav>
                                        <p:tav tm="100000">
                                          <p:val>
                                            <p:strVal val="#ppt_w"/>
                                          </p:val>
                                        </p:tav>
                                      </p:tavLst>
                                    </p:anim>
                                    <p:anim calcmode="lin" valueType="num">
                                      <p:cBhvr>
                                        <p:cTn id="42" dur="500" fill="hold"/>
                                        <p:tgtEl>
                                          <p:spTgt spid="1486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explode.wav"/>
                                        </p:tgtEl>
                                      </p:cMediaNode>
                                    </p:audio>
                                  </p:subTnLst>
                                </p:cTn>
                              </p:par>
                            </p:childTnLst>
                          </p:cTn>
                        </p:par>
                        <p:par>
                          <p:cTn id="43" fill="hold" nodeType="afterGroup">
                            <p:stCondLst>
                              <p:cond delay="2000"/>
                            </p:stCondLst>
                            <p:childTnLst>
                              <p:par>
                                <p:cTn id="44" presetID="23" presetClass="entr" presetSubtype="16" fill="hold" grpId="0" nodeType="afterEffect">
                                  <p:stCondLst>
                                    <p:cond delay="1000"/>
                                  </p:stCondLst>
                                  <p:childTnLst>
                                    <p:set>
                                      <p:cBhvr>
                                        <p:cTn id="45" dur="1" fill="hold">
                                          <p:stCondLst>
                                            <p:cond delay="0"/>
                                          </p:stCondLst>
                                        </p:cTn>
                                        <p:tgtEl>
                                          <p:spTgt spid="148669"/>
                                        </p:tgtEl>
                                        <p:attrNameLst>
                                          <p:attrName>style.visibility</p:attrName>
                                        </p:attrNameLst>
                                      </p:cBhvr>
                                      <p:to>
                                        <p:strVal val="visible"/>
                                      </p:to>
                                    </p:set>
                                    <p:anim calcmode="lin" valueType="num">
                                      <p:cBhvr>
                                        <p:cTn id="46" dur="500" fill="hold"/>
                                        <p:tgtEl>
                                          <p:spTgt spid="148669"/>
                                        </p:tgtEl>
                                        <p:attrNameLst>
                                          <p:attrName>ppt_w</p:attrName>
                                        </p:attrNameLst>
                                      </p:cBhvr>
                                      <p:tavLst>
                                        <p:tav tm="0">
                                          <p:val>
                                            <p:fltVal val="0"/>
                                          </p:val>
                                        </p:tav>
                                        <p:tav tm="100000">
                                          <p:val>
                                            <p:strVal val="#ppt_w"/>
                                          </p:val>
                                        </p:tav>
                                      </p:tavLst>
                                    </p:anim>
                                    <p:anim calcmode="lin" valueType="num">
                                      <p:cBhvr>
                                        <p:cTn id="47" dur="500" fill="hold"/>
                                        <p:tgtEl>
                                          <p:spTgt spid="1486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explode.wav"/>
                                        </p:tgtEl>
                                      </p:cMediaNode>
                                    </p:audio>
                                  </p:subTnLst>
                                </p:cTn>
                              </p:par>
                            </p:childTnLst>
                          </p:cTn>
                        </p:par>
                        <p:par>
                          <p:cTn id="48" fill="hold" nodeType="afterGroup">
                            <p:stCondLst>
                              <p:cond delay="3500"/>
                            </p:stCondLst>
                            <p:childTnLst>
                              <p:par>
                                <p:cTn id="49" presetID="11" presetClass="entr" presetSubtype="0" fill="hold" grpId="0" nodeType="afterEffect">
                                  <p:stCondLst>
                                    <p:cond delay="1000"/>
                                  </p:stCondLst>
                                  <p:childTnLst>
                                    <p:set>
                                      <p:cBhvr>
                                        <p:cTn id="50" dur="75">
                                          <p:stCondLst>
                                            <p:cond delay="0"/>
                                          </p:stCondLst>
                                        </p:cTn>
                                        <p:tgtEl>
                                          <p:spTgt spid="148684"/>
                                        </p:tgtEl>
                                        <p:attrNameLst>
                                          <p:attrName>style.visibility</p:attrName>
                                        </p:attrNameLst>
                                      </p:cBhvr>
                                      <p:to>
                                        <p:strVal val="visible"/>
                                      </p:to>
                                    </p:set>
                                  </p:childTnLst>
                                </p:cTn>
                              </p:par>
                            </p:childTnLst>
                          </p:cTn>
                        </p:par>
                        <p:par>
                          <p:cTn id="51" fill="hold" nodeType="afterGroup">
                            <p:stCondLst>
                              <p:cond delay="4575"/>
                            </p:stCondLst>
                            <p:childTnLst>
                              <p:par>
                                <p:cTn id="52" presetID="11" presetClass="entr" presetSubtype="0" fill="hold" grpId="0" nodeType="afterEffect">
                                  <p:stCondLst>
                                    <p:cond delay="1000"/>
                                  </p:stCondLst>
                                  <p:childTnLst>
                                    <p:set>
                                      <p:cBhvr>
                                        <p:cTn id="53" dur="75">
                                          <p:stCondLst>
                                            <p:cond delay="0"/>
                                          </p:stCondLst>
                                        </p:cTn>
                                        <p:tgtEl>
                                          <p:spTgt spid="148685"/>
                                        </p:tgtEl>
                                        <p:attrNameLst>
                                          <p:attrName>style.visibility</p:attrName>
                                        </p:attrNameLst>
                                      </p:cBhvr>
                                      <p:to>
                                        <p:strVal val="visible"/>
                                      </p:to>
                                    </p:set>
                                  </p:childTnLst>
                                </p:cTn>
                              </p:par>
                            </p:childTnLst>
                          </p:cTn>
                        </p:par>
                        <p:par>
                          <p:cTn id="54" fill="hold" nodeType="afterGroup">
                            <p:stCondLst>
                              <p:cond delay="5650"/>
                            </p:stCondLst>
                            <p:childTnLst>
                              <p:par>
                                <p:cTn id="55" presetID="11" presetClass="entr" presetSubtype="0" fill="hold" grpId="0" nodeType="afterEffect">
                                  <p:stCondLst>
                                    <p:cond delay="1000"/>
                                  </p:stCondLst>
                                  <p:childTnLst>
                                    <p:set>
                                      <p:cBhvr>
                                        <p:cTn id="56" dur="75">
                                          <p:stCondLst>
                                            <p:cond delay="0"/>
                                          </p:stCondLst>
                                        </p:cTn>
                                        <p:tgtEl>
                                          <p:spTgt spid="148686"/>
                                        </p:tgtEl>
                                        <p:attrNameLst>
                                          <p:attrName>style.visibility</p:attrName>
                                        </p:attrNameLst>
                                      </p:cBhvr>
                                      <p:to>
                                        <p:strVal val="visible"/>
                                      </p:to>
                                    </p:set>
                                  </p:childTnLst>
                                </p:cTn>
                              </p:par>
                            </p:childTnLst>
                          </p:cTn>
                        </p:par>
                        <p:par>
                          <p:cTn id="57" fill="hold" nodeType="afterGroup">
                            <p:stCondLst>
                              <p:cond delay="6725"/>
                            </p:stCondLst>
                            <p:childTnLst>
                              <p:par>
                                <p:cTn id="58" presetID="23" presetClass="entr" presetSubtype="16" fill="hold" grpId="0" nodeType="afterEffect">
                                  <p:stCondLst>
                                    <p:cond delay="1000"/>
                                  </p:stCondLst>
                                  <p:childTnLst>
                                    <p:set>
                                      <p:cBhvr>
                                        <p:cTn id="59" dur="1" fill="hold">
                                          <p:stCondLst>
                                            <p:cond delay="0"/>
                                          </p:stCondLst>
                                        </p:cTn>
                                        <p:tgtEl>
                                          <p:spTgt spid="148670"/>
                                        </p:tgtEl>
                                        <p:attrNameLst>
                                          <p:attrName>style.visibility</p:attrName>
                                        </p:attrNameLst>
                                      </p:cBhvr>
                                      <p:to>
                                        <p:strVal val="visible"/>
                                      </p:to>
                                    </p:set>
                                    <p:anim calcmode="lin" valueType="num">
                                      <p:cBhvr>
                                        <p:cTn id="60" dur="500" fill="hold"/>
                                        <p:tgtEl>
                                          <p:spTgt spid="148670"/>
                                        </p:tgtEl>
                                        <p:attrNameLst>
                                          <p:attrName>ppt_w</p:attrName>
                                        </p:attrNameLst>
                                      </p:cBhvr>
                                      <p:tavLst>
                                        <p:tav tm="0">
                                          <p:val>
                                            <p:fltVal val="0"/>
                                          </p:val>
                                        </p:tav>
                                        <p:tav tm="100000">
                                          <p:val>
                                            <p:strVal val="#ppt_w"/>
                                          </p:val>
                                        </p:tav>
                                      </p:tavLst>
                                    </p:anim>
                                    <p:anim calcmode="lin" valueType="num">
                                      <p:cBhvr>
                                        <p:cTn id="61" dur="500" fill="hold"/>
                                        <p:tgtEl>
                                          <p:spTgt spid="1486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explode.wav"/>
                                        </p:tgtEl>
                                      </p:cMediaNode>
                                    </p:audio>
                                  </p:subTnLst>
                                </p:cTn>
                              </p:par>
                            </p:childTnLst>
                          </p:cTn>
                        </p:par>
                        <p:par>
                          <p:cTn id="62" fill="hold" nodeType="afterGroup">
                            <p:stCondLst>
                              <p:cond delay="8225"/>
                            </p:stCondLst>
                            <p:childTnLst>
                              <p:par>
                                <p:cTn id="63" presetID="23" presetClass="entr" presetSubtype="16" fill="hold" grpId="0" nodeType="afterEffect">
                                  <p:stCondLst>
                                    <p:cond delay="1000"/>
                                  </p:stCondLst>
                                  <p:childTnLst>
                                    <p:set>
                                      <p:cBhvr>
                                        <p:cTn id="64" dur="1" fill="hold">
                                          <p:stCondLst>
                                            <p:cond delay="0"/>
                                          </p:stCondLst>
                                        </p:cTn>
                                        <p:tgtEl>
                                          <p:spTgt spid="148671"/>
                                        </p:tgtEl>
                                        <p:attrNameLst>
                                          <p:attrName>style.visibility</p:attrName>
                                        </p:attrNameLst>
                                      </p:cBhvr>
                                      <p:to>
                                        <p:strVal val="visible"/>
                                      </p:to>
                                    </p:set>
                                    <p:anim calcmode="lin" valueType="num">
                                      <p:cBhvr>
                                        <p:cTn id="65" dur="500" fill="hold"/>
                                        <p:tgtEl>
                                          <p:spTgt spid="148671"/>
                                        </p:tgtEl>
                                        <p:attrNameLst>
                                          <p:attrName>ppt_w</p:attrName>
                                        </p:attrNameLst>
                                      </p:cBhvr>
                                      <p:tavLst>
                                        <p:tav tm="0">
                                          <p:val>
                                            <p:fltVal val="0"/>
                                          </p:val>
                                        </p:tav>
                                        <p:tav tm="100000">
                                          <p:val>
                                            <p:strVal val="#ppt_w"/>
                                          </p:val>
                                        </p:tav>
                                      </p:tavLst>
                                    </p:anim>
                                    <p:anim calcmode="lin" valueType="num">
                                      <p:cBhvr>
                                        <p:cTn id="66" dur="500" fill="hold"/>
                                        <p:tgtEl>
                                          <p:spTgt spid="1486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explode.wav"/>
                                        </p:tgtEl>
                                      </p:cMediaNode>
                                    </p:audio>
                                  </p:subTnLst>
                                </p:cTn>
                              </p:par>
                            </p:childTnLst>
                          </p:cTn>
                        </p:par>
                        <p:par>
                          <p:cTn id="67" fill="hold" nodeType="afterGroup">
                            <p:stCondLst>
                              <p:cond delay="9725"/>
                            </p:stCondLst>
                            <p:childTnLst>
                              <p:par>
                                <p:cTn id="68" presetID="11" presetClass="entr" presetSubtype="0" fill="hold" grpId="0" nodeType="afterEffect">
                                  <p:stCondLst>
                                    <p:cond delay="1000"/>
                                  </p:stCondLst>
                                  <p:childTnLst>
                                    <p:set>
                                      <p:cBhvr>
                                        <p:cTn id="69" dur="75">
                                          <p:stCondLst>
                                            <p:cond delay="0"/>
                                          </p:stCondLst>
                                        </p:cTn>
                                        <p:tgtEl>
                                          <p:spTgt spid="148672"/>
                                        </p:tgtEl>
                                        <p:attrNameLst>
                                          <p:attrName>style.visibility</p:attrName>
                                        </p:attrNameLst>
                                      </p:cBhvr>
                                      <p:to>
                                        <p:strVal val="visible"/>
                                      </p:to>
                                    </p:set>
                                  </p:childTnLst>
                                </p:cTn>
                              </p:par>
                            </p:childTnLst>
                          </p:cTn>
                        </p:par>
                        <p:par>
                          <p:cTn id="70" fill="hold" nodeType="afterGroup">
                            <p:stCondLst>
                              <p:cond delay="10800"/>
                            </p:stCondLst>
                            <p:childTnLst>
                              <p:par>
                                <p:cTn id="71" presetID="11" presetClass="entr" presetSubtype="0" fill="hold" grpId="0" nodeType="afterEffect">
                                  <p:stCondLst>
                                    <p:cond delay="1000"/>
                                  </p:stCondLst>
                                  <p:childTnLst>
                                    <p:set>
                                      <p:cBhvr>
                                        <p:cTn id="72" dur="75">
                                          <p:stCondLst>
                                            <p:cond delay="0"/>
                                          </p:stCondLst>
                                        </p:cTn>
                                        <p:tgtEl>
                                          <p:spTgt spid="148673"/>
                                        </p:tgtEl>
                                        <p:attrNameLst>
                                          <p:attrName>style.visibility</p:attrName>
                                        </p:attrNameLst>
                                      </p:cBhvr>
                                      <p:to>
                                        <p:strVal val="visible"/>
                                      </p:to>
                                    </p:set>
                                  </p:childTnLst>
                                </p:cTn>
                              </p:par>
                            </p:childTnLst>
                          </p:cTn>
                        </p:par>
                        <p:par>
                          <p:cTn id="73" fill="hold" nodeType="afterGroup">
                            <p:stCondLst>
                              <p:cond delay="11875"/>
                            </p:stCondLst>
                            <p:childTnLst>
                              <p:par>
                                <p:cTn id="74" presetID="11" presetClass="entr" presetSubtype="0" fill="hold" grpId="0" nodeType="afterEffect">
                                  <p:stCondLst>
                                    <p:cond delay="1000"/>
                                  </p:stCondLst>
                                  <p:childTnLst>
                                    <p:set>
                                      <p:cBhvr>
                                        <p:cTn id="75" dur="75">
                                          <p:stCondLst>
                                            <p:cond delay="0"/>
                                          </p:stCondLst>
                                        </p:cTn>
                                        <p:tgtEl>
                                          <p:spTgt spid="148674"/>
                                        </p:tgtEl>
                                        <p:attrNameLst>
                                          <p:attrName>style.visibility</p:attrName>
                                        </p:attrNameLst>
                                      </p:cBhvr>
                                      <p:to>
                                        <p:strVal val="visible"/>
                                      </p:to>
                                    </p:set>
                                  </p:childTnLst>
                                </p:cTn>
                              </p:par>
                            </p:childTnLst>
                          </p:cTn>
                        </p:par>
                        <p:par>
                          <p:cTn id="76" fill="hold" nodeType="afterGroup">
                            <p:stCondLst>
                              <p:cond delay="12950"/>
                            </p:stCondLst>
                            <p:childTnLst>
                              <p:par>
                                <p:cTn id="77" presetID="11" presetClass="entr" presetSubtype="0" fill="hold" grpId="0" nodeType="afterEffect">
                                  <p:stCondLst>
                                    <p:cond delay="1000"/>
                                  </p:stCondLst>
                                  <p:childTnLst>
                                    <p:set>
                                      <p:cBhvr>
                                        <p:cTn id="78" dur="75">
                                          <p:stCondLst>
                                            <p:cond delay="0"/>
                                          </p:stCondLst>
                                        </p:cTn>
                                        <p:tgtEl>
                                          <p:spTgt spid="148675"/>
                                        </p:tgtEl>
                                        <p:attrNameLst>
                                          <p:attrName>style.visibility</p:attrName>
                                        </p:attrNameLst>
                                      </p:cBhvr>
                                      <p:to>
                                        <p:strVal val="visible"/>
                                      </p:to>
                                    </p:set>
                                  </p:childTnLst>
                                </p:cTn>
                              </p:par>
                            </p:childTnLst>
                          </p:cTn>
                        </p:par>
                        <p:par>
                          <p:cTn id="79" fill="hold" nodeType="afterGroup">
                            <p:stCondLst>
                              <p:cond delay="14025"/>
                            </p:stCondLst>
                            <p:childTnLst>
                              <p:par>
                                <p:cTn id="80" presetID="11" presetClass="entr" presetSubtype="0" fill="hold" grpId="0" nodeType="afterEffect">
                                  <p:stCondLst>
                                    <p:cond delay="1000"/>
                                  </p:stCondLst>
                                  <p:childTnLst>
                                    <p:set>
                                      <p:cBhvr>
                                        <p:cTn id="81" dur="75">
                                          <p:stCondLst>
                                            <p:cond delay="0"/>
                                          </p:stCondLst>
                                        </p:cTn>
                                        <p:tgtEl>
                                          <p:spTgt spid="148676"/>
                                        </p:tgtEl>
                                        <p:attrNameLst>
                                          <p:attrName>style.visibility</p:attrName>
                                        </p:attrNameLst>
                                      </p:cBhvr>
                                      <p:to>
                                        <p:strVal val="visible"/>
                                      </p:to>
                                    </p:set>
                                  </p:childTnLst>
                                </p:cTn>
                              </p:par>
                            </p:childTnLst>
                          </p:cTn>
                        </p:par>
                        <p:par>
                          <p:cTn id="82" fill="hold" nodeType="afterGroup">
                            <p:stCondLst>
                              <p:cond delay="15100"/>
                            </p:stCondLst>
                            <p:childTnLst>
                              <p:par>
                                <p:cTn id="83" presetID="1" presetClass="entr" presetSubtype="0" fill="hold" grpId="0" nodeType="afterEffect">
                                  <p:stCondLst>
                                    <p:cond delay="1000"/>
                                  </p:stCondLst>
                                  <p:childTnLst>
                                    <p:set>
                                      <p:cBhvr>
                                        <p:cTn id="84" dur="1" fill="hold">
                                          <p:stCondLst>
                                            <p:cond delay="499"/>
                                          </p:stCondLst>
                                        </p:cTn>
                                        <p:tgtEl>
                                          <p:spTgt spid="14867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explode.wav"/>
                                        </p:tgtEl>
                                      </p:cMediaNode>
                                    </p:audio>
                                  </p:subTnLst>
                                </p:cTn>
                              </p:par>
                            </p:childTnLst>
                          </p:cTn>
                        </p:par>
                        <p:par>
                          <p:cTn id="85" fill="hold" nodeType="afterGroup">
                            <p:stCondLst>
                              <p:cond delay="16600"/>
                            </p:stCondLst>
                            <p:childTnLst>
                              <p:par>
                                <p:cTn id="86" presetID="23" presetClass="entr" presetSubtype="16" fill="hold" grpId="0" nodeType="afterEffect">
                                  <p:stCondLst>
                                    <p:cond delay="1000"/>
                                  </p:stCondLst>
                                  <p:childTnLst>
                                    <p:set>
                                      <p:cBhvr>
                                        <p:cTn id="87" dur="1" fill="hold">
                                          <p:stCondLst>
                                            <p:cond delay="0"/>
                                          </p:stCondLst>
                                        </p:cTn>
                                        <p:tgtEl>
                                          <p:spTgt spid="148666"/>
                                        </p:tgtEl>
                                        <p:attrNameLst>
                                          <p:attrName>style.visibility</p:attrName>
                                        </p:attrNameLst>
                                      </p:cBhvr>
                                      <p:to>
                                        <p:strVal val="visible"/>
                                      </p:to>
                                    </p:set>
                                    <p:anim calcmode="lin" valueType="num">
                                      <p:cBhvr>
                                        <p:cTn id="88" dur="500" fill="hold"/>
                                        <p:tgtEl>
                                          <p:spTgt spid="148666"/>
                                        </p:tgtEl>
                                        <p:attrNameLst>
                                          <p:attrName>ppt_w</p:attrName>
                                        </p:attrNameLst>
                                      </p:cBhvr>
                                      <p:tavLst>
                                        <p:tav tm="0">
                                          <p:val>
                                            <p:fltVal val="0"/>
                                          </p:val>
                                        </p:tav>
                                        <p:tav tm="100000">
                                          <p:val>
                                            <p:strVal val="#ppt_w"/>
                                          </p:val>
                                        </p:tav>
                                      </p:tavLst>
                                    </p:anim>
                                    <p:anim calcmode="lin" valueType="num">
                                      <p:cBhvr>
                                        <p:cTn id="89" dur="500" fill="hold"/>
                                        <p:tgtEl>
                                          <p:spTgt spid="1486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explode.wav"/>
                                        </p:tgtEl>
                                      </p:cMediaNode>
                                    </p:audio>
                                  </p:subTnLst>
                                </p:cTn>
                              </p:par>
                            </p:childTnLst>
                          </p:cTn>
                        </p:par>
                        <p:par>
                          <p:cTn id="90" fill="hold" nodeType="afterGroup">
                            <p:stCondLst>
                              <p:cond delay="18100"/>
                            </p:stCondLst>
                            <p:childTnLst>
                              <p:par>
                                <p:cTn id="91" presetID="11" presetClass="entr" presetSubtype="0" fill="hold" grpId="0" nodeType="afterEffect">
                                  <p:stCondLst>
                                    <p:cond delay="1000"/>
                                  </p:stCondLst>
                                  <p:childTnLst>
                                    <p:set>
                                      <p:cBhvr>
                                        <p:cTn id="92" dur="75">
                                          <p:stCondLst>
                                            <p:cond delay="0"/>
                                          </p:stCondLst>
                                        </p:cTn>
                                        <p:tgtEl>
                                          <p:spTgt spid="148678"/>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explode.wav"/>
                                        </p:tgtEl>
                                      </p:cMediaNode>
                                    </p:audio>
                                  </p:subTnLst>
                                </p:cTn>
                              </p:par>
                            </p:childTnLst>
                          </p:cTn>
                        </p:par>
                        <p:par>
                          <p:cTn id="93" fill="hold" nodeType="afterGroup">
                            <p:stCondLst>
                              <p:cond delay="19175"/>
                            </p:stCondLst>
                            <p:childTnLst>
                              <p:par>
                                <p:cTn id="94" presetID="11" presetClass="entr" presetSubtype="0" fill="hold" grpId="0" nodeType="afterEffect">
                                  <p:stCondLst>
                                    <p:cond delay="1000"/>
                                  </p:stCondLst>
                                  <p:childTnLst>
                                    <p:set>
                                      <p:cBhvr>
                                        <p:cTn id="95" dur="75">
                                          <p:stCondLst>
                                            <p:cond delay="0"/>
                                          </p:stCondLst>
                                        </p:cTn>
                                        <p:tgtEl>
                                          <p:spTgt spid="14867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explode.wav"/>
                                        </p:tgtEl>
                                      </p:cMediaNode>
                                    </p:audio>
                                  </p:subTnLst>
                                </p:cTn>
                              </p:par>
                            </p:childTnLst>
                          </p:cTn>
                        </p:par>
                        <p:par>
                          <p:cTn id="96" fill="hold" nodeType="afterGroup">
                            <p:stCondLst>
                              <p:cond delay="20250"/>
                            </p:stCondLst>
                            <p:childTnLst>
                              <p:par>
                                <p:cTn id="97" presetID="11" presetClass="entr" presetSubtype="0" fill="hold" grpId="0" nodeType="afterEffect">
                                  <p:stCondLst>
                                    <p:cond delay="1000"/>
                                  </p:stCondLst>
                                  <p:childTnLst>
                                    <p:set>
                                      <p:cBhvr>
                                        <p:cTn id="98" dur="75">
                                          <p:stCondLst>
                                            <p:cond delay="0"/>
                                          </p:stCondLst>
                                        </p:cTn>
                                        <p:tgtEl>
                                          <p:spTgt spid="148680"/>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explode.wav"/>
                                        </p:tgtEl>
                                      </p:cMediaNode>
                                    </p:audio>
                                  </p:subTnLst>
                                </p:cTn>
                              </p:par>
                            </p:childTnLst>
                          </p:cTn>
                        </p:par>
                        <p:par>
                          <p:cTn id="99" fill="hold" nodeType="afterGroup">
                            <p:stCondLst>
                              <p:cond delay="21325"/>
                            </p:stCondLst>
                            <p:childTnLst>
                              <p:par>
                                <p:cTn id="100" presetID="11" presetClass="entr" presetSubtype="0" fill="hold" grpId="0" nodeType="afterEffect">
                                  <p:stCondLst>
                                    <p:cond delay="1000"/>
                                  </p:stCondLst>
                                  <p:childTnLst>
                                    <p:set>
                                      <p:cBhvr>
                                        <p:cTn id="101" dur="75">
                                          <p:stCondLst>
                                            <p:cond delay="0"/>
                                          </p:stCondLst>
                                        </p:cTn>
                                        <p:tgtEl>
                                          <p:spTgt spid="148681"/>
                                        </p:tgtEl>
                                        <p:attrNameLst>
                                          <p:attrName>style.visibility</p:attrName>
                                        </p:attrNameLst>
                                      </p:cBhvr>
                                      <p:to>
                                        <p:strVal val="visible"/>
                                      </p:to>
                                    </p:set>
                                  </p:childTnLst>
                                </p:cTn>
                              </p:par>
                            </p:childTnLst>
                          </p:cTn>
                        </p:par>
                        <p:par>
                          <p:cTn id="102" fill="hold" nodeType="afterGroup">
                            <p:stCondLst>
                              <p:cond delay="22400"/>
                            </p:stCondLst>
                            <p:childTnLst>
                              <p:par>
                                <p:cTn id="103" presetID="11" presetClass="entr" presetSubtype="0" fill="hold" grpId="0" nodeType="afterEffect">
                                  <p:stCondLst>
                                    <p:cond delay="1000"/>
                                  </p:stCondLst>
                                  <p:childTnLst>
                                    <p:set>
                                      <p:cBhvr>
                                        <p:cTn id="104" dur="75">
                                          <p:stCondLst>
                                            <p:cond delay="0"/>
                                          </p:stCondLst>
                                        </p:cTn>
                                        <p:tgtEl>
                                          <p:spTgt spid="148682"/>
                                        </p:tgtEl>
                                        <p:attrNameLst>
                                          <p:attrName>style.visibility</p:attrName>
                                        </p:attrNameLst>
                                      </p:cBhvr>
                                      <p:to>
                                        <p:strVal val="visible"/>
                                      </p:to>
                                    </p:set>
                                  </p:childTnLst>
                                </p:cTn>
                              </p:par>
                            </p:childTnLst>
                          </p:cTn>
                        </p:par>
                        <p:par>
                          <p:cTn id="105" fill="hold" nodeType="afterGroup">
                            <p:stCondLst>
                              <p:cond delay="23475"/>
                            </p:stCondLst>
                            <p:childTnLst>
                              <p:par>
                                <p:cTn id="106" presetID="11" presetClass="entr" presetSubtype="0" fill="hold" grpId="0" nodeType="afterEffect">
                                  <p:stCondLst>
                                    <p:cond delay="1000"/>
                                  </p:stCondLst>
                                  <p:childTnLst>
                                    <p:set>
                                      <p:cBhvr>
                                        <p:cTn id="107" dur="75">
                                          <p:stCondLst>
                                            <p:cond delay="0"/>
                                          </p:stCondLst>
                                        </p:cTn>
                                        <p:tgtEl>
                                          <p:spTgt spid="148683"/>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48692"/>
                                        </p:tgtEl>
                                        <p:attrNameLst>
                                          <p:attrName>style.visibility</p:attrName>
                                        </p:attrNameLst>
                                      </p:cBhvr>
                                      <p:to>
                                        <p:strVal val="visible"/>
                                      </p:to>
                                    </p:set>
                                    <p:animEffect transition="in" filter="wipe(down)">
                                      <p:cBhvr>
                                        <p:cTn id="112" dur="500"/>
                                        <p:tgtEl>
                                          <p:spTgt spid="148692"/>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148693"/>
                                        </p:tgtEl>
                                        <p:attrNameLst>
                                          <p:attrName>style.visibility</p:attrName>
                                        </p:attrNameLst>
                                      </p:cBhvr>
                                      <p:to>
                                        <p:strVal val="visible"/>
                                      </p:to>
                                    </p:set>
                                    <p:animEffect transition="in" filter="wipe(down)">
                                      <p:cBhvr>
                                        <p:cTn id="117" dur="500"/>
                                        <p:tgtEl>
                                          <p:spTgt spid="14869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48694"/>
                                        </p:tgtEl>
                                        <p:attrNameLst>
                                          <p:attrName>style.visibility</p:attrName>
                                        </p:attrNameLst>
                                      </p:cBhvr>
                                      <p:to>
                                        <p:strVal val="visible"/>
                                      </p:to>
                                    </p:set>
                                    <p:animEffect transition="in" filter="wipe(down)">
                                      <p:cBhvr>
                                        <p:cTn id="122" dur="500"/>
                                        <p:tgtEl>
                                          <p:spTgt spid="1486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123" fill="hold" display="0">
                  <p:stCondLst>
                    <p:cond delay="indefinite"/>
                  </p:stCondLst>
                  <p:endCondLst>
                    <p:cond evt="onPrev" delay="0">
                      <p:tgtEl>
                        <p:sldTgt/>
                      </p:tgtEl>
                    </p:cond>
                    <p:cond evt="onStopAudio" delay="0">
                      <p:tgtEl>
                        <p:sldTgt/>
                      </p:tgtEl>
                    </p:cond>
                  </p:endCondLst>
                </p:cTn>
                <p:tgtEl>
                  <p:spTgt spid="148691"/>
                </p:tgtEl>
              </p:cMediaNode>
            </p:audio>
          </p:childTnLst>
        </p:cTn>
      </p:par>
    </p:tnLst>
    <p:bldLst>
      <p:bldP spid="148659" grpId="0" animBg="1"/>
      <p:bldP spid="148660" grpId="0" animBg="1"/>
      <p:bldP spid="148662" grpId="0" animBg="1"/>
      <p:bldP spid="148663" grpId="0" animBg="1"/>
      <p:bldP spid="148664" grpId="0" animBg="1"/>
      <p:bldP spid="148666" grpId="0" animBg="1"/>
      <p:bldP spid="148667" grpId="0" animBg="1"/>
      <p:bldP spid="148668" grpId="0" animBg="1"/>
      <p:bldP spid="148669" grpId="0" animBg="1"/>
      <p:bldP spid="148670" grpId="0" animBg="1"/>
      <p:bldP spid="148671" grpId="0" animBg="1"/>
      <p:bldP spid="148672" grpId="0" animBg="1"/>
      <p:bldP spid="148673" grpId="0" animBg="1"/>
      <p:bldP spid="148674" grpId="0" animBg="1"/>
      <p:bldP spid="148675" grpId="0" animBg="1"/>
      <p:bldP spid="148676" grpId="0" animBg="1"/>
      <p:bldP spid="148677" grpId="0" animBg="1"/>
      <p:bldP spid="148678" grpId="0" animBg="1"/>
      <p:bldP spid="148679" grpId="0" animBg="1"/>
      <p:bldP spid="148680" grpId="0" animBg="1"/>
      <p:bldP spid="148681" grpId="0" animBg="1"/>
      <p:bldP spid="148682" grpId="0" animBg="1"/>
      <p:bldP spid="148683" grpId="0" animBg="1"/>
      <p:bldP spid="148684" grpId="0" animBg="1"/>
      <p:bldP spid="148685" grpId="0" animBg="1"/>
      <p:bldP spid="148686" grpId="0" animBg="1"/>
      <p:bldP spid="148692" grpId="0" animBg="1"/>
      <p:bldP spid="148693" grpId="0" animBg="1"/>
      <p:bldP spid="1486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764D7F-E9E5-C444-BC0D-A58E3FC041A0}"/>
              </a:ext>
            </a:extLst>
          </p:cNvPr>
          <p:cNvGrpSpPr/>
          <p:nvPr/>
        </p:nvGrpSpPr>
        <p:grpSpPr>
          <a:xfrm>
            <a:off x="-127162" y="169461"/>
            <a:ext cx="16138072" cy="1612900"/>
            <a:chOff x="-127162" y="169461"/>
            <a:chExt cx="16138072"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a:extLst>
              <a:ext uri="{FF2B5EF4-FFF2-40B4-BE49-F238E27FC236}">
                <a16:creationId xmlns:a16="http://schemas.microsoft.com/office/drawing/2014/main" id="{66D32B8E-AAC6-AB40-AB34-744562A39CC5}"/>
              </a:ext>
            </a:extLst>
          </p:cNvPr>
          <p:cNvSpPr txBox="1"/>
          <p:nvPr/>
        </p:nvSpPr>
        <p:spPr>
          <a:xfrm>
            <a:off x="622799" y="1670368"/>
            <a:ext cx="15388111"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 </a:t>
            </a:r>
            <a:r>
              <a:rPr lang="en-US" sz="4800" b="1" dirty="0" err="1">
                <a:solidFill>
                  <a:srgbClr val="FF0000"/>
                </a:solidFill>
                <a:latin typeface="Times New Roman" panose="02020603050405020304" pitchFamily="18" charset="0"/>
                <a:cs typeface="Times New Roman" panose="02020603050405020304" pitchFamily="18" charset="0"/>
              </a:rPr>
              <a:t>Cuộc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phòng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tuyến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Như</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Nguyệt</a:t>
            </a:r>
            <a:endParaRPr lang="en-VN" sz="4800" b="1" dirty="0">
              <a:solidFill>
                <a:srgbClr val="FF0000"/>
              </a:solidFill>
              <a:latin typeface="Times New Roman" panose="02020603050405020304" pitchFamily="18" charset="0"/>
              <a:cs typeface="Times New Roman" panose="02020603050405020304" pitchFamily="18" charset="0"/>
            </a:endParaRPr>
          </a:p>
        </p:txBody>
      </p:sp>
      <p:sp>
        <p:nvSpPr>
          <p:cNvPr id="9" name="AutoShape 1">
            <a:extLst>
              <a:ext uri="{FF2B5EF4-FFF2-40B4-BE49-F238E27FC236}">
                <a16:creationId xmlns:a16="http://schemas.microsoft.com/office/drawing/2014/main" id="{BFE19F06-4BDE-2D56-48C2-359DE7EE9B26}"/>
              </a:ext>
            </a:extLst>
          </p:cNvPr>
          <p:cNvSpPr>
            <a:spLocks noChangeArrowheads="1"/>
          </p:cNvSpPr>
          <p:nvPr/>
        </p:nvSpPr>
        <p:spPr bwMode="auto">
          <a:xfrm>
            <a:off x="11195996" y="2644024"/>
            <a:ext cx="5060003" cy="2211999"/>
          </a:xfrm>
          <a:prstGeom prst="wedgeEllipseCallout">
            <a:avLst>
              <a:gd name="adj1" fmla="val -43074"/>
              <a:gd name="adj2" fmla="val -65333"/>
            </a:avLst>
          </a:prstGeom>
          <a:solidFill>
            <a:srgbClr val="CCFFFF"/>
          </a:solidFill>
          <a:ln w="9360" cap="sq">
            <a:solidFill>
              <a:srgbClr val="2B166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2400" i="1" dirty="0" err="1">
                <a:latin typeface="Times New Roman" panose="02020603050405020304" pitchFamily="18" charset="0"/>
                <a:cs typeface="Times New Roman" panose="02020603050405020304" pitchFamily="18" charset="0"/>
              </a:rPr>
              <a:t>Trình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tuyến</a:t>
            </a:r>
            <a:r>
              <a:rPr lang="en-US" sz="2400" i="1" dirty="0">
                <a:latin typeface="Times New Roman" panose="02020603050405020304" pitchFamily="18" charset="0"/>
                <a:cs typeface="Times New Roman" panose="02020603050405020304" pitchFamily="18" charset="0"/>
              </a:rPr>
              <a:t> </a:t>
            </a:r>
          </a:p>
          <a:p>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a:t>
            </a:r>
            <a:r>
              <a:rPr lang="en-US" sz="2400" i="1" dirty="0">
                <a:latin typeface="Times New Roman" panose="02020603050405020304" pitchFamily="18" charset="0"/>
                <a:cs typeface="Times New Roman" panose="02020603050405020304" pitchFamily="18" charset="0"/>
              </a:rPr>
              <a:t> H3/</a:t>
            </a:r>
            <a:r>
              <a:rPr lang="en-US" sz="2400" i="1" dirty="0" err="1">
                <a:latin typeface="Times New Roman" panose="02020603050405020304" pitchFamily="18" charset="0"/>
                <a:cs typeface="Times New Roman" panose="02020603050405020304" pitchFamily="18" charset="0"/>
              </a:rPr>
              <a:t>sgk</a:t>
            </a:r>
            <a:r>
              <a:rPr lang="en-US" sz="2400" i="1" dirty="0">
                <a:latin typeface="Times New Roman" panose="02020603050405020304" pitchFamily="18" charset="0"/>
                <a:cs typeface="Times New Roman" panose="02020603050405020304" pitchFamily="18" charset="0"/>
              </a:rPr>
              <a:t>/61</a:t>
            </a:r>
            <a:endParaRPr lang="en-US" sz="1400" dirty="0">
              <a:latin typeface="Times New Roman" panose="02020603050405020304" pitchFamily="18" charset="0"/>
              <a:cs typeface="Times New Roman" panose="02020603050405020304" pitchFamily="18" charset="0"/>
            </a:endParaRPr>
          </a:p>
        </p:txBody>
      </p:sp>
      <p:sp>
        <p:nvSpPr>
          <p:cNvPr id="13" name="Rectangle 14">
            <a:extLst>
              <a:ext uri="{FF2B5EF4-FFF2-40B4-BE49-F238E27FC236}">
                <a16:creationId xmlns:a16="http://schemas.microsoft.com/office/drawing/2014/main" id="{EC81993D-69E4-BE0A-D98C-2714E56E48E5}"/>
              </a:ext>
            </a:extLst>
          </p:cNvPr>
          <p:cNvSpPr>
            <a:spLocks noChangeArrowheads="1"/>
          </p:cNvSpPr>
          <p:nvPr/>
        </p:nvSpPr>
        <p:spPr bwMode="auto">
          <a:xfrm>
            <a:off x="1718733" y="2732847"/>
            <a:ext cx="2592916" cy="666750"/>
          </a:xfrm>
          <a:prstGeom prst="rect">
            <a:avLst/>
          </a:prstGeom>
          <a:solidFill>
            <a:srgbClr val="CC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733" b="1" i="1" u="sng" dirty="0" err="1">
                <a:solidFill>
                  <a:srgbClr val="7030A0"/>
                </a:solidFill>
                <a:latin typeface="Times New Roman" pitchFamily="18" charset="0"/>
                <a:cs typeface="Times New Roman" pitchFamily="18" charset="0"/>
              </a:rPr>
              <a:t>Quân</a:t>
            </a:r>
            <a:r>
              <a:rPr lang="en-US" sz="3733" b="1" i="1" u="sng" dirty="0">
                <a:solidFill>
                  <a:srgbClr val="7030A0"/>
                </a:solidFill>
                <a:latin typeface="Times New Roman" pitchFamily="18" charset="0"/>
                <a:cs typeface="Times New Roman" pitchFamily="18" charset="0"/>
              </a:rPr>
              <a:t> </a:t>
            </a:r>
            <a:r>
              <a:rPr lang="en-US" sz="3733" b="1" i="1" u="sng" dirty="0" err="1">
                <a:solidFill>
                  <a:srgbClr val="7030A0"/>
                </a:solidFill>
                <a:latin typeface="Times New Roman" pitchFamily="18" charset="0"/>
                <a:cs typeface="Times New Roman" pitchFamily="18" charset="0"/>
              </a:rPr>
              <a:t>địch</a:t>
            </a:r>
            <a:endParaRPr lang="en-US" sz="3733" b="1" i="1" u="sng" dirty="0">
              <a:solidFill>
                <a:srgbClr val="7030A0"/>
              </a:solidFill>
              <a:latin typeface="Times New Roman" pitchFamily="18" charset="0"/>
              <a:cs typeface="Times New Roman" pitchFamily="18" charset="0"/>
            </a:endParaRPr>
          </a:p>
        </p:txBody>
      </p:sp>
      <p:grpSp>
        <p:nvGrpSpPr>
          <p:cNvPr id="14" name="Group 43">
            <a:extLst>
              <a:ext uri="{FF2B5EF4-FFF2-40B4-BE49-F238E27FC236}">
                <a16:creationId xmlns:a16="http://schemas.microsoft.com/office/drawing/2014/main" id="{BC2A5FAC-CD38-7C7A-6641-8761E61F805E}"/>
              </a:ext>
            </a:extLst>
          </p:cNvPr>
          <p:cNvGrpSpPr>
            <a:grpSpLocks/>
          </p:cNvGrpSpPr>
          <p:nvPr/>
        </p:nvGrpSpPr>
        <p:grpSpPr bwMode="auto">
          <a:xfrm>
            <a:off x="6318004" y="2661665"/>
            <a:ext cx="5668433" cy="2152651"/>
            <a:chOff x="3060" y="1020"/>
            <a:chExt cx="2678" cy="1017"/>
          </a:xfrm>
        </p:grpSpPr>
        <p:sp>
          <p:nvSpPr>
            <p:cNvPr id="15" name="Rectangle 13">
              <a:extLst>
                <a:ext uri="{FF2B5EF4-FFF2-40B4-BE49-F238E27FC236}">
                  <a16:creationId xmlns:a16="http://schemas.microsoft.com/office/drawing/2014/main" id="{486341D2-B949-630C-6FBA-BBB66462E220}"/>
                </a:ext>
              </a:extLst>
            </p:cNvPr>
            <p:cNvSpPr>
              <a:spLocks noChangeArrowheads="1"/>
            </p:cNvSpPr>
            <p:nvPr/>
          </p:nvSpPr>
          <p:spPr bwMode="auto">
            <a:xfrm>
              <a:off x="3060" y="1412"/>
              <a:ext cx="2678"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err="1">
                  <a:solidFill>
                    <a:srgbClr val="FF00FF"/>
                  </a:solidFill>
                  <a:latin typeface="+mj-lt"/>
                </a:rPr>
                <a:t>Chặn</a:t>
              </a:r>
              <a:r>
                <a:rPr lang="en-US" sz="3200" b="1" i="1" dirty="0">
                  <a:solidFill>
                    <a:srgbClr val="FF00FF"/>
                  </a:solidFill>
                  <a:latin typeface="+mj-lt"/>
                </a:rPr>
                <a:t> </a:t>
              </a:r>
              <a:r>
                <a:rPr lang="en-US" sz="3200" b="1" i="1" dirty="0" err="1">
                  <a:solidFill>
                    <a:srgbClr val="FF00FF"/>
                  </a:solidFill>
                  <a:latin typeface="+mj-lt"/>
                </a:rPr>
                <a:t>đứng</a:t>
              </a:r>
              <a:r>
                <a:rPr lang="en-US" sz="3200" b="1" i="1" dirty="0">
                  <a:solidFill>
                    <a:srgbClr val="FF00FF"/>
                  </a:solidFill>
                  <a:latin typeface="+mj-lt"/>
                </a:rPr>
                <a:t> </a:t>
              </a:r>
              <a:r>
                <a:rPr lang="en-US" sz="3200" b="1" i="1" dirty="0" err="1">
                  <a:solidFill>
                    <a:srgbClr val="FF00FF"/>
                  </a:solidFill>
                  <a:latin typeface="+mj-lt"/>
                </a:rPr>
                <a:t>địch</a:t>
              </a:r>
              <a:r>
                <a:rPr lang="en-US" sz="3200" b="1" i="1" dirty="0">
                  <a:solidFill>
                    <a:srgbClr val="FF00FF"/>
                  </a:solidFill>
                  <a:latin typeface="+mj-lt"/>
                </a:rPr>
                <a:t> </a:t>
              </a:r>
              <a:r>
                <a:rPr lang="en-US" sz="3200" b="1" i="1" dirty="0" err="1">
                  <a:solidFill>
                    <a:srgbClr val="FF00FF"/>
                  </a:solidFill>
                  <a:latin typeface="+mj-lt"/>
                </a:rPr>
                <a:t>trước</a:t>
              </a:r>
              <a:r>
                <a:rPr lang="en-US" sz="3200" b="1" i="1" dirty="0">
                  <a:solidFill>
                    <a:srgbClr val="FF00FF"/>
                  </a:solidFill>
                  <a:latin typeface="+mj-lt"/>
                </a:rPr>
                <a:t> </a:t>
              </a:r>
            </a:p>
            <a:p>
              <a:pPr algn="ctr" eaLnBrk="1" hangingPunct="1">
                <a:spcBef>
                  <a:spcPct val="50000"/>
                </a:spcBef>
              </a:pPr>
              <a:r>
                <a:rPr lang="en-US" sz="3200" b="1" i="1" dirty="0" err="1">
                  <a:solidFill>
                    <a:srgbClr val="FF00FF"/>
                  </a:solidFill>
                  <a:latin typeface="+mj-lt"/>
                </a:rPr>
                <a:t>phòng</a:t>
              </a:r>
              <a:r>
                <a:rPr lang="en-US" sz="3200" b="1" i="1" dirty="0">
                  <a:solidFill>
                    <a:srgbClr val="FF00FF"/>
                  </a:solidFill>
                  <a:latin typeface="+mj-lt"/>
                </a:rPr>
                <a:t> </a:t>
              </a:r>
              <a:r>
                <a:rPr lang="en-US" sz="3200" b="1" i="1" dirty="0" err="1">
                  <a:solidFill>
                    <a:srgbClr val="FF00FF"/>
                  </a:solidFill>
                  <a:latin typeface="+mj-lt"/>
                </a:rPr>
                <a:t>tuyến</a:t>
              </a:r>
              <a:r>
                <a:rPr lang="en-US" sz="3200" b="1" i="1" dirty="0">
                  <a:solidFill>
                    <a:srgbClr val="FF00FF"/>
                  </a:solidFill>
                  <a:latin typeface="+mj-lt"/>
                </a:rPr>
                <a:t> </a:t>
              </a:r>
              <a:r>
                <a:rPr lang="en-US" sz="3200" b="1" i="1" dirty="0" err="1">
                  <a:solidFill>
                    <a:srgbClr val="FF00FF"/>
                  </a:solidFill>
                  <a:latin typeface="+mj-lt"/>
                </a:rPr>
                <a:t>Như</a:t>
              </a:r>
              <a:r>
                <a:rPr lang="en-US" sz="3200" b="1" i="1" dirty="0">
                  <a:solidFill>
                    <a:srgbClr val="FF00FF"/>
                  </a:solidFill>
                  <a:latin typeface="+mj-lt"/>
                </a:rPr>
                <a:t> </a:t>
              </a:r>
              <a:r>
                <a:rPr lang="en-US" sz="3200" b="1" i="1" dirty="0" err="1">
                  <a:solidFill>
                    <a:srgbClr val="FF00FF"/>
                  </a:solidFill>
                  <a:latin typeface="+mj-lt"/>
                </a:rPr>
                <a:t>Nguyệt</a:t>
              </a:r>
              <a:endParaRPr lang="en-US" sz="3200" b="1" i="1" dirty="0">
                <a:solidFill>
                  <a:srgbClr val="FF00FF"/>
                </a:solidFill>
                <a:latin typeface="+mj-lt"/>
              </a:endParaRPr>
            </a:p>
          </p:txBody>
        </p:sp>
        <p:sp>
          <p:nvSpPr>
            <p:cNvPr id="16" name="Rectangle 15">
              <a:extLst>
                <a:ext uri="{FF2B5EF4-FFF2-40B4-BE49-F238E27FC236}">
                  <a16:creationId xmlns:a16="http://schemas.microsoft.com/office/drawing/2014/main" id="{303F6AA3-D97C-C1B4-5D34-373B9E363391}"/>
                </a:ext>
              </a:extLst>
            </p:cNvPr>
            <p:cNvSpPr>
              <a:spLocks noChangeArrowheads="1"/>
            </p:cNvSpPr>
            <p:nvPr/>
          </p:nvSpPr>
          <p:spPr bwMode="auto">
            <a:xfrm>
              <a:off x="3676" y="1020"/>
              <a:ext cx="1139" cy="315"/>
            </a:xfrm>
            <a:prstGeom prst="rect">
              <a:avLst/>
            </a:prstGeom>
            <a:solidFill>
              <a:srgbClr val="CC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733" b="1" i="1" u="sng" dirty="0" err="1">
                  <a:solidFill>
                    <a:srgbClr val="FF0000"/>
                  </a:solidFill>
                  <a:latin typeface=".VnTime" pitchFamily="34" charset="0"/>
                </a:rPr>
                <a:t>Qu</a:t>
              </a:r>
              <a:r>
                <a:rPr lang="en-US" sz="3733" b="1" i="1" u="sng" dirty="0" err="1">
                  <a:solidFill>
                    <a:srgbClr val="FF0000"/>
                  </a:solidFill>
                  <a:latin typeface="Times New Roman" pitchFamily="18" charset="0"/>
                  <a:cs typeface="Times New Roman" pitchFamily="18" charset="0"/>
                </a:rPr>
                <a:t>ân</a:t>
              </a:r>
              <a:r>
                <a:rPr lang="en-US" sz="3733" b="1" i="1" u="sng" dirty="0">
                  <a:solidFill>
                    <a:srgbClr val="FF0000"/>
                  </a:solidFill>
                  <a:latin typeface="Times New Roman" pitchFamily="18" charset="0"/>
                  <a:cs typeface="Times New Roman" pitchFamily="18" charset="0"/>
                </a:rPr>
                <a:t> ta</a:t>
              </a:r>
              <a:endParaRPr lang="en-US" sz="3733" b="1" i="1" u="sng" dirty="0">
                <a:solidFill>
                  <a:srgbClr val="FF0000"/>
                </a:solidFill>
                <a:latin typeface=".VnTime" pitchFamily="34" charset="0"/>
              </a:endParaRPr>
            </a:p>
          </p:txBody>
        </p:sp>
      </p:grpSp>
      <p:grpSp>
        <p:nvGrpSpPr>
          <p:cNvPr id="17" name="Group 48">
            <a:extLst>
              <a:ext uri="{FF2B5EF4-FFF2-40B4-BE49-F238E27FC236}">
                <a16:creationId xmlns:a16="http://schemas.microsoft.com/office/drawing/2014/main" id="{5C1A5306-8537-8F4F-A316-39E6F9071523}"/>
              </a:ext>
            </a:extLst>
          </p:cNvPr>
          <p:cNvGrpSpPr>
            <a:grpSpLocks/>
          </p:cNvGrpSpPr>
          <p:nvPr/>
        </p:nvGrpSpPr>
        <p:grpSpPr bwMode="auto">
          <a:xfrm>
            <a:off x="211148" y="3399365"/>
            <a:ext cx="5088467" cy="1919817"/>
            <a:chOff x="90" y="2096"/>
            <a:chExt cx="2404" cy="907"/>
          </a:xfrm>
        </p:grpSpPr>
        <p:sp>
          <p:nvSpPr>
            <p:cNvPr id="18" name="Rectangle 16">
              <a:extLst>
                <a:ext uri="{FF2B5EF4-FFF2-40B4-BE49-F238E27FC236}">
                  <a16:creationId xmlns:a16="http://schemas.microsoft.com/office/drawing/2014/main" id="{6446F677-2A46-F9B5-E379-1753707F9769}"/>
                </a:ext>
              </a:extLst>
            </p:cNvPr>
            <p:cNvSpPr>
              <a:spLocks noChangeArrowheads="1"/>
            </p:cNvSpPr>
            <p:nvPr/>
          </p:nvSpPr>
          <p:spPr bwMode="auto">
            <a:xfrm>
              <a:off x="90" y="2261"/>
              <a:ext cx="240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dirty="0" err="1">
                  <a:effectLst/>
                  <a:latin typeface="Times New Roman" panose="02020603050405020304" pitchFamily="18" charset="0"/>
                  <a:ea typeface="Arial" panose="020B0604020202020204" pitchFamily="34" charset="0"/>
                </a:rPr>
                <a:t>Quân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bộ</a:t>
              </a:r>
              <a:r>
                <a:rPr lang="en-US" sz="3200" dirty="0">
                  <a:effectLst/>
                  <a:latin typeface="Times New Roman" panose="02020603050405020304" pitchFamily="18" charset="0"/>
                  <a:ea typeface="Arial" panose="020B0604020202020204" pitchFamily="34" charset="0"/>
                </a:rPr>
                <a:t> do</a:t>
              </a:r>
              <a:br>
                <a:rPr lang="en-US" sz="3200" dirty="0">
                  <a:effectLst/>
                  <a:latin typeface="Times New Roman" panose="02020603050405020304" pitchFamily="18" charset="0"/>
                  <a:ea typeface="Arial" panose="020B0604020202020204" pitchFamily="34" charset="0"/>
                </a:rPr>
              </a:br>
              <a:r>
                <a:rPr lang="en-US" sz="3200" dirty="0" err="1">
                  <a:effectLst/>
                  <a:latin typeface="Times New Roman" panose="02020603050405020304" pitchFamily="18" charset="0"/>
                  <a:ea typeface="Arial" panose="020B0604020202020204" pitchFamily="34" charset="0"/>
                </a:rPr>
                <a:t>Quách</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Quỳ</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chỉ</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huy</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vượt</a:t>
              </a:r>
              <a:r>
                <a:rPr lang="en-US" sz="3200" dirty="0">
                  <a:effectLst/>
                  <a:latin typeface="Times New Roman" panose="02020603050405020304" pitchFamily="18" charset="0"/>
                  <a:ea typeface="Arial" panose="020B0604020202020204" pitchFamily="34" charset="0"/>
                </a:rPr>
                <a:t> qua </a:t>
              </a:r>
              <a:r>
                <a:rPr lang="en-US" sz="3200" dirty="0" err="1">
                  <a:effectLst/>
                  <a:latin typeface="Times New Roman" panose="02020603050405020304" pitchFamily="18" charset="0"/>
                  <a:ea typeface="Arial" panose="020B0604020202020204" pitchFamily="34" charset="0"/>
                </a:rPr>
                <a:t>biên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giới</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vùng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Đông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Bắc</a:t>
              </a:r>
              <a:r>
                <a:rPr lang="en-US" sz="3200" dirty="0">
                  <a:effectLst/>
                  <a:latin typeface="Times New Roman" panose="02020603050405020304" pitchFamily="18" charset="0"/>
                  <a:ea typeface="Arial" panose="020B0604020202020204" pitchFamily="34" charset="0"/>
                </a:rPr>
                <a:t> </a:t>
              </a:r>
              <a:endParaRPr lang="en-US" sz="3200" b="1" i="1" u="sng" dirty="0">
                <a:solidFill>
                  <a:srgbClr val="002060"/>
                </a:solidFill>
                <a:latin typeface=".VnTime" pitchFamily="34" charset="0"/>
              </a:endParaRPr>
            </a:p>
          </p:txBody>
        </p:sp>
        <p:sp>
          <p:nvSpPr>
            <p:cNvPr id="19" name="AutoShape 23">
              <a:extLst>
                <a:ext uri="{FF2B5EF4-FFF2-40B4-BE49-F238E27FC236}">
                  <a16:creationId xmlns:a16="http://schemas.microsoft.com/office/drawing/2014/main" id="{29D5C8C0-9232-631B-886F-662147A96603}"/>
                </a:ext>
              </a:extLst>
            </p:cNvPr>
            <p:cNvSpPr>
              <a:spLocks noChangeArrowheads="1"/>
            </p:cNvSpPr>
            <p:nvPr/>
          </p:nvSpPr>
          <p:spPr bwMode="auto">
            <a:xfrm>
              <a:off x="1215" y="2096"/>
              <a:ext cx="131" cy="150"/>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r>
                <a:rPr lang="en-US" sz="3200" dirty="0">
                  <a:solidFill>
                    <a:srgbClr val="002060"/>
                  </a:solidFill>
                </a:rPr>
                <a:t>+</a:t>
              </a:r>
            </a:p>
          </p:txBody>
        </p:sp>
      </p:grpSp>
      <p:grpSp>
        <p:nvGrpSpPr>
          <p:cNvPr id="20" name="Group 49">
            <a:extLst>
              <a:ext uri="{FF2B5EF4-FFF2-40B4-BE49-F238E27FC236}">
                <a16:creationId xmlns:a16="http://schemas.microsoft.com/office/drawing/2014/main" id="{90AD6A2C-B612-82EB-323B-912E71F7B072}"/>
              </a:ext>
            </a:extLst>
          </p:cNvPr>
          <p:cNvGrpSpPr>
            <a:grpSpLocks/>
          </p:cNvGrpSpPr>
          <p:nvPr/>
        </p:nvGrpSpPr>
        <p:grpSpPr bwMode="auto">
          <a:xfrm>
            <a:off x="139209" y="5254113"/>
            <a:ext cx="5475816" cy="1894416"/>
            <a:chOff x="201" y="2969"/>
            <a:chExt cx="2453" cy="895"/>
          </a:xfrm>
        </p:grpSpPr>
        <p:sp>
          <p:nvSpPr>
            <p:cNvPr id="21" name="AutoShape 24">
              <a:extLst>
                <a:ext uri="{FF2B5EF4-FFF2-40B4-BE49-F238E27FC236}">
                  <a16:creationId xmlns:a16="http://schemas.microsoft.com/office/drawing/2014/main" id="{8DEC5D3B-E07D-9037-C02E-F6234D5AC096}"/>
                </a:ext>
              </a:extLst>
            </p:cNvPr>
            <p:cNvSpPr>
              <a:spLocks noChangeArrowheads="1"/>
            </p:cNvSpPr>
            <p:nvPr/>
          </p:nvSpPr>
          <p:spPr bwMode="auto">
            <a:xfrm>
              <a:off x="1235" y="2969"/>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sp>
          <p:nvSpPr>
            <p:cNvPr id="22" name="Rectangle 27">
              <a:extLst>
                <a:ext uri="{FF2B5EF4-FFF2-40B4-BE49-F238E27FC236}">
                  <a16:creationId xmlns:a16="http://schemas.microsoft.com/office/drawing/2014/main" id="{3D7F9D99-2267-5756-1319-45F04208DBA7}"/>
                </a:ext>
              </a:extLst>
            </p:cNvPr>
            <p:cNvSpPr>
              <a:spLocks noChangeArrowheads="1"/>
            </p:cNvSpPr>
            <p:nvPr/>
          </p:nvSpPr>
          <p:spPr bwMode="auto">
            <a:xfrm>
              <a:off x="201" y="3122"/>
              <a:ext cx="2453"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err="1">
                  <a:solidFill>
                    <a:srgbClr val="002060"/>
                  </a:solidFill>
                  <a:latin typeface="+mj-lt"/>
                </a:rPr>
                <a:t>Quân</a:t>
              </a:r>
              <a:r>
                <a:rPr lang="en-US" sz="3200" b="1" i="1" dirty="0">
                  <a:solidFill>
                    <a:srgbClr val="002060"/>
                  </a:solidFill>
                  <a:latin typeface="+mj-lt"/>
                </a:rPr>
                <a:t> </a:t>
              </a:r>
              <a:r>
                <a:rPr lang="en-US" sz="3200" b="1" i="1" dirty="0" err="1">
                  <a:solidFill>
                    <a:srgbClr val="002060"/>
                  </a:solidFill>
                  <a:latin typeface="+mj-lt"/>
                </a:rPr>
                <a:t>thủy</a:t>
              </a:r>
              <a:r>
                <a:rPr lang="en-US" sz="3200" b="1" i="1" dirty="0">
                  <a:solidFill>
                    <a:srgbClr val="002060"/>
                  </a:solidFill>
                  <a:latin typeface="+mj-lt"/>
                </a:rPr>
                <a:t> do </a:t>
              </a:r>
              <a:r>
                <a:rPr lang="en-US" sz="3200" b="1" i="1" dirty="0" err="1">
                  <a:solidFill>
                    <a:srgbClr val="002060"/>
                  </a:solidFill>
                  <a:latin typeface="+mj-lt"/>
                </a:rPr>
                <a:t>Hòa</a:t>
              </a:r>
              <a:r>
                <a:rPr lang="en-US" sz="3200" b="1" i="1" dirty="0">
                  <a:solidFill>
                    <a:srgbClr val="002060"/>
                  </a:solidFill>
                  <a:latin typeface="+mj-lt"/>
                </a:rPr>
                <a:t> </a:t>
              </a:r>
              <a:r>
                <a:rPr lang="en-US" sz="3200" b="1" i="1" dirty="0" err="1">
                  <a:solidFill>
                    <a:srgbClr val="002060"/>
                  </a:solidFill>
                  <a:latin typeface="+mj-lt"/>
                </a:rPr>
                <a:t>Mâu</a:t>
              </a:r>
              <a:r>
                <a:rPr lang="en-US" sz="3200" b="1" i="1" dirty="0">
                  <a:solidFill>
                    <a:srgbClr val="002060"/>
                  </a:solidFill>
                  <a:latin typeface="+mj-lt"/>
                </a:rPr>
                <a:t> </a:t>
              </a:r>
              <a:r>
                <a:rPr lang="en-US" sz="3200" b="1" i="1" dirty="0" err="1">
                  <a:solidFill>
                    <a:srgbClr val="002060"/>
                  </a:solidFill>
                  <a:latin typeface="+mj-lt"/>
                </a:rPr>
                <a:t>chỉ</a:t>
              </a:r>
              <a:r>
                <a:rPr lang="en-US" sz="3200" b="1" i="1" dirty="0">
                  <a:solidFill>
                    <a:srgbClr val="002060"/>
                  </a:solidFill>
                  <a:latin typeface="+mj-lt"/>
                </a:rPr>
                <a:t> </a:t>
              </a:r>
              <a:r>
                <a:rPr lang="en-US" sz="3200" b="1" i="1" dirty="0" err="1">
                  <a:solidFill>
                    <a:srgbClr val="002060"/>
                  </a:solidFill>
                  <a:latin typeface="+mj-lt"/>
                </a:rPr>
                <a:t>huy</a:t>
              </a:r>
              <a:r>
                <a:rPr lang="en-US" sz="3200" b="1" i="1" dirty="0">
                  <a:solidFill>
                    <a:srgbClr val="002060"/>
                  </a:solidFill>
                  <a:latin typeface="+mj-lt"/>
                </a:rPr>
                <a:t> </a:t>
              </a:r>
              <a:r>
                <a:rPr lang="en-US" sz="3200" b="1" i="1" dirty="0" err="1">
                  <a:solidFill>
                    <a:srgbClr val="002060"/>
                  </a:solidFill>
                  <a:latin typeface="+mj-lt"/>
                </a:rPr>
                <a:t>tiến</a:t>
              </a:r>
              <a:r>
                <a:rPr lang="en-US" sz="3200" b="1" i="1" dirty="0">
                  <a:solidFill>
                    <a:srgbClr val="002060"/>
                  </a:solidFill>
                  <a:latin typeface="+mj-lt"/>
                </a:rPr>
                <a:t> </a:t>
              </a:r>
              <a:r>
                <a:rPr lang="en-US" sz="3200" b="1" i="1" dirty="0" err="1">
                  <a:solidFill>
                    <a:srgbClr val="002060"/>
                  </a:solidFill>
                  <a:latin typeface="+mj-lt"/>
                </a:rPr>
                <a:t>vào</a:t>
              </a:r>
              <a:r>
                <a:rPr lang="en-US" sz="3200" b="1" i="1" dirty="0">
                  <a:solidFill>
                    <a:srgbClr val="002060"/>
                  </a:solidFill>
                  <a:latin typeface="+mj-lt"/>
                </a:rPr>
                <a:t> </a:t>
              </a:r>
              <a:r>
                <a:rPr lang="en-US" sz="3200" b="1" i="1" dirty="0" err="1">
                  <a:solidFill>
                    <a:srgbClr val="002060"/>
                  </a:solidFill>
                  <a:latin typeface="+mj-lt"/>
                </a:rPr>
                <a:t>vùng</a:t>
              </a:r>
              <a:r>
                <a:rPr lang="en-US" sz="3200" b="1" i="1" dirty="0">
                  <a:solidFill>
                    <a:srgbClr val="002060"/>
                  </a:solidFill>
                  <a:latin typeface="+mj-lt"/>
                </a:rPr>
                <a:t> </a:t>
              </a:r>
              <a:r>
                <a:rPr lang="en-US" sz="3200" b="1" i="1" dirty="0" err="1">
                  <a:solidFill>
                    <a:srgbClr val="002060"/>
                  </a:solidFill>
                  <a:latin typeface="+mj-lt"/>
                </a:rPr>
                <a:t>ven</a:t>
              </a:r>
              <a:r>
                <a:rPr lang="en-US" sz="3200" b="1" i="1" dirty="0">
                  <a:solidFill>
                    <a:srgbClr val="002060"/>
                  </a:solidFill>
                  <a:latin typeface="+mj-lt"/>
                </a:rPr>
                <a:t> </a:t>
              </a:r>
              <a:r>
                <a:rPr lang="en-US" sz="3200" b="1" i="1" dirty="0" err="1">
                  <a:solidFill>
                    <a:srgbClr val="002060"/>
                  </a:solidFill>
                  <a:latin typeface="+mj-lt"/>
                </a:rPr>
                <a:t>biển</a:t>
              </a:r>
              <a:r>
                <a:rPr lang="en-US" sz="3200" b="1" i="1" dirty="0">
                  <a:solidFill>
                    <a:srgbClr val="002060"/>
                  </a:solidFill>
                  <a:latin typeface="+mj-lt"/>
                </a:rPr>
                <a:t> </a:t>
              </a:r>
              <a:r>
                <a:rPr lang="en-US" sz="3200" b="1" i="1" dirty="0" err="1">
                  <a:solidFill>
                    <a:srgbClr val="002060"/>
                  </a:solidFill>
                  <a:latin typeface="+mj-lt"/>
                </a:rPr>
                <a:t>Đông</a:t>
              </a:r>
              <a:r>
                <a:rPr lang="en-US" sz="3200" b="1" i="1" dirty="0">
                  <a:solidFill>
                    <a:srgbClr val="002060"/>
                  </a:solidFill>
                  <a:latin typeface="+mj-lt"/>
                </a:rPr>
                <a:t> </a:t>
              </a:r>
              <a:r>
                <a:rPr lang="en-US" sz="3200" b="1" i="1" dirty="0" err="1">
                  <a:solidFill>
                    <a:srgbClr val="002060"/>
                  </a:solidFill>
                  <a:latin typeface="+mj-lt"/>
                </a:rPr>
                <a:t>Bắc</a:t>
              </a:r>
              <a:endParaRPr lang="en-US" sz="3200" b="1" i="1" dirty="0">
                <a:solidFill>
                  <a:srgbClr val="002060"/>
                </a:solidFill>
                <a:latin typeface="+mj-lt"/>
              </a:endParaRPr>
            </a:p>
          </p:txBody>
        </p:sp>
      </p:grpSp>
      <p:grpSp>
        <p:nvGrpSpPr>
          <p:cNvPr id="23" name="Group 50">
            <a:extLst>
              <a:ext uri="{FF2B5EF4-FFF2-40B4-BE49-F238E27FC236}">
                <a16:creationId xmlns:a16="http://schemas.microsoft.com/office/drawing/2014/main" id="{7D8F3361-D4CC-0A4B-A920-73FC0CF28321}"/>
              </a:ext>
            </a:extLst>
          </p:cNvPr>
          <p:cNvGrpSpPr>
            <a:grpSpLocks/>
          </p:cNvGrpSpPr>
          <p:nvPr/>
        </p:nvGrpSpPr>
        <p:grpSpPr bwMode="auto">
          <a:xfrm>
            <a:off x="6637867" y="4934340"/>
            <a:ext cx="5668433" cy="1905002"/>
            <a:chOff x="3243" y="2339"/>
            <a:chExt cx="2678" cy="900"/>
          </a:xfrm>
        </p:grpSpPr>
        <p:sp>
          <p:nvSpPr>
            <p:cNvPr id="24" name="Rectangle 25">
              <a:extLst>
                <a:ext uri="{FF2B5EF4-FFF2-40B4-BE49-F238E27FC236}">
                  <a16:creationId xmlns:a16="http://schemas.microsoft.com/office/drawing/2014/main" id="{473FB900-DDF4-AC77-8853-FAC2BFFFFC0B}"/>
                </a:ext>
              </a:extLst>
            </p:cNvPr>
            <p:cNvSpPr>
              <a:spLocks noChangeArrowheads="1"/>
            </p:cNvSpPr>
            <p:nvPr/>
          </p:nvSpPr>
          <p:spPr bwMode="auto">
            <a:xfrm>
              <a:off x="3243" y="2497"/>
              <a:ext cx="2678"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eaLnBrk="1" hangingPunct="1">
                <a:spcBef>
                  <a:spcPct val="50000"/>
                </a:spcBef>
              </a:pPr>
              <a:r>
                <a:rPr lang="en-US" sz="3200" b="1" i="1" dirty="0" err="1">
                  <a:solidFill>
                    <a:srgbClr val="FF00FF"/>
                  </a:solidFill>
                  <a:latin typeface="+mj-lt"/>
                </a:rPr>
                <a:t>Chặn</a:t>
              </a:r>
              <a:r>
                <a:rPr lang="en-US" sz="3200" b="1" i="1" dirty="0">
                  <a:solidFill>
                    <a:srgbClr val="FF00FF"/>
                  </a:solidFill>
                  <a:latin typeface="+mj-lt"/>
                </a:rPr>
                <a:t> </a:t>
              </a:r>
              <a:r>
                <a:rPr lang="en-US" sz="3200" b="1" i="1" dirty="0" err="1">
                  <a:solidFill>
                    <a:srgbClr val="FF00FF"/>
                  </a:solidFill>
                  <a:latin typeface="+mj-lt"/>
                </a:rPr>
                <a:t>đánh</a:t>
              </a:r>
              <a:r>
                <a:rPr lang="en-US" sz="3200" b="1" i="1" dirty="0">
                  <a:solidFill>
                    <a:srgbClr val="FF00FF"/>
                  </a:solidFill>
                  <a:latin typeface="+mj-lt"/>
                </a:rPr>
                <a:t> </a:t>
              </a:r>
              <a:r>
                <a:rPr lang="en-US" sz="3200" b="1" i="1" dirty="0" err="1">
                  <a:solidFill>
                    <a:srgbClr val="FF00FF"/>
                  </a:solidFill>
                  <a:latin typeface="+mj-lt"/>
                </a:rPr>
                <a:t>liên</a:t>
              </a:r>
              <a:r>
                <a:rPr lang="en-US" sz="3200" b="1" i="1" dirty="0">
                  <a:solidFill>
                    <a:srgbClr val="FF00FF"/>
                  </a:solidFill>
                  <a:latin typeface="+mj-lt"/>
                </a:rPr>
                <a:t> </a:t>
              </a:r>
              <a:r>
                <a:rPr lang="en-US" sz="3200" b="1" i="1" dirty="0" err="1">
                  <a:solidFill>
                    <a:srgbClr val="FF00FF"/>
                  </a:solidFill>
                  <a:latin typeface="+mj-lt"/>
                </a:rPr>
                <a:t>tiếp</a:t>
              </a:r>
              <a:r>
                <a:rPr lang="en-US" sz="3200" b="1" i="1" dirty="0">
                  <a:solidFill>
                    <a:srgbClr val="FF00FF"/>
                  </a:solidFill>
                  <a:latin typeface="+mj-lt"/>
                </a:rPr>
                <a:t> </a:t>
              </a:r>
              <a:r>
                <a:rPr lang="en-US" sz="3200" b="1" i="1" dirty="0" err="1">
                  <a:solidFill>
                    <a:srgbClr val="FF00FF"/>
                  </a:solidFill>
                  <a:latin typeface="+mj-lt"/>
                </a:rPr>
                <a:t>quân</a:t>
              </a:r>
              <a:r>
                <a:rPr lang="en-US" sz="3200" b="1" i="1" dirty="0">
                  <a:solidFill>
                    <a:srgbClr val="FF00FF"/>
                  </a:solidFill>
                  <a:latin typeface="+mj-lt"/>
                </a:rPr>
                <a:t> </a:t>
              </a:r>
              <a:r>
                <a:rPr lang="en-US" sz="3200" b="1" i="1" dirty="0" err="1">
                  <a:solidFill>
                    <a:srgbClr val="FF00FF"/>
                  </a:solidFill>
                  <a:latin typeface="+mj-lt"/>
                </a:rPr>
                <a:t>Tống</a:t>
              </a:r>
              <a:r>
                <a:rPr lang="en-US" sz="3200" b="1" i="1" dirty="0">
                  <a:solidFill>
                    <a:srgbClr val="FF00FF"/>
                  </a:solidFill>
                  <a:latin typeface="+mj-lt"/>
                </a:rPr>
                <a:t> </a:t>
              </a:r>
              <a:r>
                <a:rPr lang="en-US" sz="3200" b="1" i="1" dirty="0" err="1">
                  <a:solidFill>
                    <a:srgbClr val="FF00FF"/>
                  </a:solidFill>
                  <a:latin typeface="+mj-lt"/>
                </a:rPr>
                <a:t>không</a:t>
              </a:r>
              <a:r>
                <a:rPr lang="en-US" sz="3200" b="1" i="1" dirty="0">
                  <a:solidFill>
                    <a:srgbClr val="FF00FF"/>
                  </a:solidFill>
                  <a:latin typeface="+mj-lt"/>
                </a:rPr>
                <a:t> </a:t>
              </a:r>
              <a:r>
                <a:rPr lang="en-US" sz="3200" b="1" i="1" dirty="0" err="1">
                  <a:solidFill>
                    <a:srgbClr val="FF00FF"/>
                  </a:solidFill>
                  <a:latin typeface="+mj-lt"/>
                </a:rPr>
                <a:t>thể</a:t>
              </a:r>
              <a:r>
                <a:rPr lang="en-US" sz="3200" b="1" i="1" dirty="0">
                  <a:solidFill>
                    <a:srgbClr val="FF00FF"/>
                  </a:solidFill>
                  <a:latin typeface="+mj-lt"/>
                </a:rPr>
                <a:t> </a:t>
              </a:r>
              <a:r>
                <a:rPr lang="en-US" sz="3200" b="1" i="1" dirty="0" err="1">
                  <a:solidFill>
                    <a:srgbClr val="FF00FF"/>
                  </a:solidFill>
                  <a:latin typeface="+mj-lt"/>
                </a:rPr>
                <a:t>tiến</a:t>
              </a:r>
              <a:r>
                <a:rPr lang="en-US" sz="3200" b="1" i="1" dirty="0">
                  <a:solidFill>
                    <a:srgbClr val="FF00FF"/>
                  </a:solidFill>
                  <a:latin typeface="+mj-lt"/>
                </a:rPr>
                <a:t> </a:t>
              </a:r>
              <a:r>
                <a:rPr lang="en-US" sz="3200" b="1" i="1" dirty="0" err="1">
                  <a:solidFill>
                    <a:srgbClr val="FF00FF"/>
                  </a:solidFill>
                  <a:latin typeface="+mj-lt"/>
                </a:rPr>
                <a:t>sâu</a:t>
              </a:r>
              <a:r>
                <a:rPr lang="en-US" sz="3200" b="1" i="1" dirty="0">
                  <a:solidFill>
                    <a:srgbClr val="FF00FF"/>
                  </a:solidFill>
                  <a:latin typeface="+mj-lt"/>
                </a:rPr>
                <a:t> </a:t>
              </a:r>
              <a:r>
                <a:rPr lang="en-US" sz="3200" b="1" i="1" dirty="0" err="1">
                  <a:solidFill>
                    <a:srgbClr val="FF00FF"/>
                  </a:solidFill>
                  <a:latin typeface="+mj-lt"/>
                </a:rPr>
                <a:t>vào</a:t>
              </a:r>
              <a:r>
                <a:rPr lang="en-US" sz="3200" b="1" i="1" dirty="0">
                  <a:solidFill>
                    <a:srgbClr val="FF00FF"/>
                  </a:solidFill>
                  <a:latin typeface="+mj-lt"/>
                </a:rPr>
                <a:t> </a:t>
              </a:r>
              <a:r>
                <a:rPr lang="en-US" sz="3200" b="1" i="1" dirty="0" err="1">
                  <a:solidFill>
                    <a:srgbClr val="FF00FF"/>
                  </a:solidFill>
                  <a:latin typeface="+mj-lt"/>
                </a:rPr>
                <a:t>nội</a:t>
              </a:r>
              <a:r>
                <a:rPr lang="en-US" sz="3200" b="1" i="1" dirty="0">
                  <a:solidFill>
                    <a:srgbClr val="FF00FF"/>
                  </a:solidFill>
                  <a:latin typeface="+mj-lt"/>
                </a:rPr>
                <a:t> </a:t>
              </a:r>
              <a:r>
                <a:rPr lang="en-US" sz="3200" b="1" i="1" dirty="0" err="1">
                  <a:solidFill>
                    <a:srgbClr val="FF00FF"/>
                  </a:solidFill>
                  <a:latin typeface="+mj-lt"/>
                </a:rPr>
                <a:t>địa</a:t>
              </a:r>
              <a:r>
                <a:rPr lang="en-US" sz="3200" b="1" i="1" dirty="0">
                  <a:solidFill>
                    <a:srgbClr val="FF00FF"/>
                  </a:solidFill>
                  <a:latin typeface="+mj-lt"/>
                </a:rPr>
                <a:t> </a:t>
              </a:r>
              <a:r>
                <a:rPr lang="en-US" sz="3200" b="1" i="1" dirty="0" err="1">
                  <a:solidFill>
                    <a:srgbClr val="FF00FF"/>
                  </a:solidFill>
                  <a:latin typeface="+mj-lt"/>
                </a:rPr>
                <a:t>để</a:t>
              </a:r>
              <a:r>
                <a:rPr lang="en-US" sz="3200" b="1" i="1" dirty="0">
                  <a:solidFill>
                    <a:srgbClr val="FF00FF"/>
                  </a:solidFill>
                  <a:latin typeface="+mj-lt"/>
                </a:rPr>
                <a:t> </a:t>
              </a:r>
              <a:r>
                <a:rPr lang="en-US" sz="3200" b="1" i="1" dirty="0" err="1">
                  <a:solidFill>
                    <a:srgbClr val="FF00FF"/>
                  </a:solidFill>
                  <a:latin typeface="+mj-lt"/>
                </a:rPr>
                <a:t>hỗ</a:t>
              </a:r>
              <a:r>
                <a:rPr lang="en-US" sz="3200" b="1" i="1" dirty="0">
                  <a:solidFill>
                    <a:srgbClr val="FF00FF"/>
                  </a:solidFill>
                  <a:latin typeface="+mj-lt"/>
                </a:rPr>
                <a:t> </a:t>
              </a:r>
              <a:r>
                <a:rPr lang="en-US" sz="3200" b="1" i="1" dirty="0" err="1">
                  <a:solidFill>
                    <a:srgbClr val="FF00FF"/>
                  </a:solidFill>
                  <a:latin typeface="+mj-lt"/>
                </a:rPr>
                <a:t>trợ</a:t>
              </a:r>
              <a:r>
                <a:rPr lang="en-US" sz="3200" b="1" i="1" dirty="0">
                  <a:solidFill>
                    <a:srgbClr val="FF00FF"/>
                  </a:solidFill>
                  <a:latin typeface="+mj-lt"/>
                </a:rPr>
                <a:t> </a:t>
              </a:r>
              <a:r>
                <a:rPr lang="en-US" sz="3200" b="1" i="1" dirty="0" err="1">
                  <a:solidFill>
                    <a:srgbClr val="FF00FF"/>
                  </a:solidFill>
                  <a:latin typeface="+mj-lt"/>
                </a:rPr>
                <a:t>cho</a:t>
              </a:r>
              <a:r>
                <a:rPr lang="en-US" sz="3200" b="1" i="1" dirty="0">
                  <a:solidFill>
                    <a:srgbClr val="FF00FF"/>
                  </a:solidFill>
                  <a:latin typeface="+mj-lt"/>
                </a:rPr>
                <a:t> </a:t>
              </a:r>
              <a:r>
                <a:rPr lang="en-US" sz="3200" b="1" i="1" dirty="0" err="1">
                  <a:solidFill>
                    <a:srgbClr val="FF00FF"/>
                  </a:solidFill>
                  <a:latin typeface="+mj-lt"/>
                </a:rPr>
                <a:t>quân</a:t>
              </a:r>
              <a:r>
                <a:rPr lang="en-US" sz="3200" b="1" i="1" dirty="0">
                  <a:solidFill>
                    <a:srgbClr val="FF00FF"/>
                  </a:solidFill>
                  <a:latin typeface="+mj-lt"/>
                </a:rPr>
                <a:t> </a:t>
              </a:r>
              <a:r>
                <a:rPr lang="en-US" sz="3200" b="1" i="1" dirty="0" err="1">
                  <a:solidFill>
                    <a:srgbClr val="FF00FF"/>
                  </a:solidFill>
                  <a:latin typeface="+mj-lt"/>
                </a:rPr>
                <a:t>bộ</a:t>
              </a:r>
              <a:endParaRPr lang="en-US" sz="3200" b="1" i="1" dirty="0">
                <a:solidFill>
                  <a:srgbClr val="FF00FF"/>
                </a:solidFill>
                <a:latin typeface="+mj-lt"/>
              </a:endParaRPr>
            </a:p>
          </p:txBody>
        </p:sp>
        <p:sp>
          <p:nvSpPr>
            <p:cNvPr id="25" name="AutoShape 29">
              <a:extLst>
                <a:ext uri="{FF2B5EF4-FFF2-40B4-BE49-F238E27FC236}">
                  <a16:creationId xmlns:a16="http://schemas.microsoft.com/office/drawing/2014/main" id="{477C5392-AB02-844F-688D-E27D39B98DDE}"/>
                </a:ext>
              </a:extLst>
            </p:cNvPr>
            <p:cNvSpPr>
              <a:spLocks noChangeArrowheads="1"/>
            </p:cNvSpPr>
            <p:nvPr/>
          </p:nvSpPr>
          <p:spPr bwMode="auto">
            <a:xfrm>
              <a:off x="4229" y="2339"/>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grpSp>
      <p:cxnSp>
        <p:nvCxnSpPr>
          <p:cNvPr id="27" name="Straight Connector 26">
            <a:extLst>
              <a:ext uri="{FF2B5EF4-FFF2-40B4-BE49-F238E27FC236}">
                <a16:creationId xmlns:a16="http://schemas.microsoft.com/office/drawing/2014/main" id="{2A0601A8-8FCB-60A0-04A9-49726F3A830F}"/>
              </a:ext>
            </a:extLst>
          </p:cNvPr>
          <p:cNvCxnSpPr/>
          <p:nvPr/>
        </p:nvCxnSpPr>
        <p:spPr>
          <a:xfrm>
            <a:off x="6136216" y="3715907"/>
            <a:ext cx="0" cy="67119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50">
            <a:extLst>
              <a:ext uri="{FF2B5EF4-FFF2-40B4-BE49-F238E27FC236}">
                <a16:creationId xmlns:a16="http://schemas.microsoft.com/office/drawing/2014/main" id="{5CD16DAC-56FB-C44E-DF66-E6C5C88BEFCA}"/>
              </a:ext>
            </a:extLst>
          </p:cNvPr>
          <p:cNvGrpSpPr>
            <a:grpSpLocks/>
          </p:cNvGrpSpPr>
          <p:nvPr/>
        </p:nvGrpSpPr>
        <p:grpSpPr bwMode="auto">
          <a:xfrm>
            <a:off x="6506387" y="6779782"/>
            <a:ext cx="4991100" cy="1460502"/>
            <a:chOff x="3220" y="2121"/>
            <a:chExt cx="2358" cy="690"/>
          </a:xfrm>
        </p:grpSpPr>
        <p:sp>
          <p:nvSpPr>
            <p:cNvPr id="29" name="Rectangle 25">
              <a:extLst>
                <a:ext uri="{FF2B5EF4-FFF2-40B4-BE49-F238E27FC236}">
                  <a16:creationId xmlns:a16="http://schemas.microsoft.com/office/drawing/2014/main" id="{EB6316A4-A656-D122-F010-2307257917A1}"/>
                </a:ext>
              </a:extLst>
            </p:cNvPr>
            <p:cNvSpPr>
              <a:spLocks noChangeArrowheads="1"/>
            </p:cNvSpPr>
            <p:nvPr/>
          </p:nvSpPr>
          <p:spPr bwMode="auto">
            <a:xfrm>
              <a:off x="3220" y="2302"/>
              <a:ext cx="2358"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a:solidFill>
                    <a:srgbClr val="FF00FF"/>
                  </a:solidFill>
                  <a:latin typeface="+mj-lt"/>
                </a:rPr>
                <a:t>- </a:t>
              </a:r>
              <a:r>
                <a:rPr lang="en-US" sz="3200" b="1" i="1" dirty="0" err="1">
                  <a:solidFill>
                    <a:srgbClr val="FF00FF"/>
                  </a:solidFill>
                  <a:latin typeface="+mj-lt"/>
                </a:rPr>
                <a:t>Năm</a:t>
              </a:r>
              <a:r>
                <a:rPr lang="en-US" sz="3200" b="1" i="1" dirty="0">
                  <a:solidFill>
                    <a:srgbClr val="FF00FF"/>
                  </a:solidFill>
                  <a:latin typeface="+mj-lt"/>
                </a:rPr>
                <a:t> 1077, </a:t>
              </a:r>
              <a:r>
                <a:rPr lang="en-US" sz="3200" b="1" i="1" dirty="0" err="1">
                  <a:solidFill>
                    <a:srgbClr val="FF00FF"/>
                  </a:solidFill>
                  <a:latin typeface="+mj-lt"/>
                </a:rPr>
                <a:t>Lý</a:t>
              </a:r>
              <a:r>
                <a:rPr lang="en-US" sz="3200" b="1" i="1" dirty="0">
                  <a:solidFill>
                    <a:srgbClr val="FF00FF"/>
                  </a:solidFill>
                  <a:latin typeface="+mj-lt"/>
                </a:rPr>
                <a:t> </a:t>
              </a:r>
              <a:r>
                <a:rPr lang="en-US" sz="3200" b="1" i="1" dirty="0" err="1">
                  <a:solidFill>
                    <a:srgbClr val="FF00FF"/>
                  </a:solidFill>
                  <a:latin typeface="+mj-lt"/>
                </a:rPr>
                <a:t>Thường</a:t>
              </a:r>
              <a:r>
                <a:rPr lang="en-US" sz="3200" b="1" i="1" dirty="0">
                  <a:solidFill>
                    <a:srgbClr val="FF00FF"/>
                  </a:solidFill>
                  <a:latin typeface="+mj-lt"/>
                </a:rPr>
                <a:t> </a:t>
              </a:r>
              <a:r>
                <a:rPr lang="en-US" sz="3200" b="1" i="1" dirty="0" err="1">
                  <a:solidFill>
                    <a:srgbClr val="FF00FF"/>
                  </a:solidFill>
                  <a:latin typeface="+mj-lt"/>
                </a:rPr>
                <a:t>Kiệt</a:t>
              </a:r>
              <a:r>
                <a:rPr lang="en-US" sz="3200" b="1" i="1" dirty="0">
                  <a:solidFill>
                    <a:srgbClr val="FF00FF"/>
                  </a:solidFill>
                  <a:latin typeface="+mj-lt"/>
                </a:rPr>
                <a:t> </a:t>
              </a:r>
              <a:r>
                <a:rPr lang="en-US" sz="3200" b="1" i="1" dirty="0" err="1">
                  <a:solidFill>
                    <a:srgbClr val="FF00FF"/>
                  </a:solidFill>
                  <a:latin typeface="+mj-lt"/>
                </a:rPr>
                <a:t>mở</a:t>
              </a:r>
              <a:r>
                <a:rPr lang="en-US" sz="3200" b="1" i="1" dirty="0">
                  <a:solidFill>
                    <a:srgbClr val="FF00FF"/>
                  </a:solidFill>
                  <a:latin typeface="+mj-lt"/>
                </a:rPr>
                <a:t> </a:t>
              </a:r>
              <a:r>
                <a:rPr lang="en-US" sz="3200" b="1" i="1" dirty="0" err="1">
                  <a:solidFill>
                    <a:srgbClr val="FF00FF"/>
                  </a:solidFill>
                  <a:latin typeface="+mj-lt"/>
                </a:rPr>
                <a:t>cuộc</a:t>
              </a:r>
              <a:r>
                <a:rPr lang="en-US" sz="3200" b="1" i="1" dirty="0">
                  <a:solidFill>
                    <a:srgbClr val="FF00FF"/>
                  </a:solidFill>
                  <a:latin typeface="+mj-lt"/>
                </a:rPr>
                <a:t> </a:t>
              </a:r>
              <a:r>
                <a:rPr lang="en-US" sz="3200" b="1" i="1" dirty="0" err="1">
                  <a:solidFill>
                    <a:srgbClr val="FF00FF"/>
                  </a:solidFill>
                  <a:latin typeface="+mj-lt"/>
                </a:rPr>
                <a:t>tiến</a:t>
              </a:r>
              <a:r>
                <a:rPr lang="en-US" sz="3200" b="1" i="1" dirty="0">
                  <a:solidFill>
                    <a:srgbClr val="FF00FF"/>
                  </a:solidFill>
                  <a:latin typeface="+mj-lt"/>
                </a:rPr>
                <a:t> </a:t>
              </a:r>
              <a:r>
                <a:rPr lang="en-US" sz="3200" b="1" i="1" dirty="0" err="1">
                  <a:solidFill>
                    <a:srgbClr val="FF00FF"/>
                  </a:solidFill>
                  <a:latin typeface="+mj-lt"/>
                </a:rPr>
                <a:t>công</a:t>
              </a:r>
              <a:r>
                <a:rPr lang="en-US" sz="3200" b="1" i="1" dirty="0">
                  <a:solidFill>
                    <a:srgbClr val="FF00FF"/>
                  </a:solidFill>
                  <a:latin typeface="+mj-lt"/>
                </a:rPr>
                <a:t> </a:t>
              </a:r>
              <a:r>
                <a:rPr lang="en-US" sz="3200" b="1" i="1" dirty="0" err="1">
                  <a:solidFill>
                    <a:srgbClr val="FF00FF"/>
                  </a:solidFill>
                  <a:latin typeface="+mj-lt"/>
                </a:rPr>
                <a:t>lớn</a:t>
              </a:r>
              <a:r>
                <a:rPr lang="en-US" sz="3200" b="1" i="1" dirty="0">
                  <a:solidFill>
                    <a:srgbClr val="FF00FF"/>
                  </a:solidFill>
                  <a:latin typeface="+mj-lt"/>
                </a:rPr>
                <a:t>.</a:t>
              </a:r>
            </a:p>
          </p:txBody>
        </p:sp>
        <p:sp>
          <p:nvSpPr>
            <p:cNvPr id="30" name="AutoShape 29">
              <a:extLst>
                <a:ext uri="{FF2B5EF4-FFF2-40B4-BE49-F238E27FC236}">
                  <a16:creationId xmlns:a16="http://schemas.microsoft.com/office/drawing/2014/main" id="{871D5BB0-BC53-0858-67EF-D58481E90DD2}"/>
                </a:ext>
              </a:extLst>
            </p:cNvPr>
            <p:cNvSpPr>
              <a:spLocks noChangeArrowheads="1"/>
            </p:cNvSpPr>
            <p:nvPr/>
          </p:nvSpPr>
          <p:spPr bwMode="auto">
            <a:xfrm>
              <a:off x="4289" y="2121"/>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grpSp>
      <p:sp>
        <p:nvSpPr>
          <p:cNvPr id="31" name="Rectangle 27">
            <a:extLst>
              <a:ext uri="{FF2B5EF4-FFF2-40B4-BE49-F238E27FC236}">
                <a16:creationId xmlns:a16="http://schemas.microsoft.com/office/drawing/2014/main" id="{9A765094-5685-EBF6-39DE-2520AB7DE1B1}"/>
              </a:ext>
            </a:extLst>
          </p:cNvPr>
          <p:cNvSpPr>
            <a:spLocks noChangeArrowheads="1"/>
          </p:cNvSpPr>
          <p:nvPr/>
        </p:nvSpPr>
        <p:spPr bwMode="auto">
          <a:xfrm>
            <a:off x="17473" y="7455001"/>
            <a:ext cx="54758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a:solidFill>
                  <a:srgbClr val="002060"/>
                </a:solidFill>
                <a:latin typeface=".VnTime" pitchFamily="34" charset="0"/>
              </a:rPr>
              <a:t>“ </a:t>
            </a:r>
            <a:r>
              <a:rPr lang="en-US" sz="3200" b="1" i="1" dirty="0" err="1">
                <a:solidFill>
                  <a:srgbClr val="002060"/>
                </a:solidFill>
                <a:latin typeface="+mj-lt"/>
              </a:rPr>
              <a:t>Mười</a:t>
            </a:r>
            <a:r>
              <a:rPr lang="en-US" sz="3200" b="1" i="1" dirty="0">
                <a:solidFill>
                  <a:srgbClr val="002060"/>
                </a:solidFill>
                <a:latin typeface="+mj-lt"/>
              </a:rPr>
              <a:t> </a:t>
            </a:r>
            <a:r>
              <a:rPr lang="en-US" sz="3200" b="1" i="1" dirty="0" err="1">
                <a:solidFill>
                  <a:srgbClr val="002060"/>
                </a:solidFill>
                <a:latin typeface="+mj-lt"/>
              </a:rPr>
              <a:t>phần</a:t>
            </a:r>
            <a:r>
              <a:rPr lang="en-US" sz="3200" b="1" i="1" dirty="0">
                <a:solidFill>
                  <a:srgbClr val="002060"/>
                </a:solidFill>
                <a:latin typeface="+mj-lt"/>
              </a:rPr>
              <a:t> </a:t>
            </a:r>
            <a:r>
              <a:rPr lang="en-US" sz="3200" b="1" i="1" dirty="0" err="1">
                <a:solidFill>
                  <a:srgbClr val="002060"/>
                </a:solidFill>
                <a:latin typeface="+mj-lt"/>
              </a:rPr>
              <a:t>chết</a:t>
            </a:r>
            <a:r>
              <a:rPr lang="en-US" sz="3200" b="1" i="1" dirty="0">
                <a:solidFill>
                  <a:srgbClr val="002060"/>
                </a:solidFill>
                <a:latin typeface="+mj-lt"/>
              </a:rPr>
              <a:t> </a:t>
            </a:r>
            <a:r>
              <a:rPr lang="en-US" sz="3200" b="1" i="1" dirty="0" err="1">
                <a:solidFill>
                  <a:srgbClr val="002060"/>
                </a:solidFill>
                <a:latin typeface="+mj-lt"/>
              </a:rPr>
              <a:t>đến</a:t>
            </a:r>
            <a:r>
              <a:rPr lang="en-US" sz="3200" b="1" i="1" dirty="0">
                <a:solidFill>
                  <a:srgbClr val="002060"/>
                </a:solidFill>
                <a:latin typeface="+mj-lt"/>
              </a:rPr>
              <a:t> </a:t>
            </a:r>
            <a:r>
              <a:rPr lang="en-US" sz="3200" b="1" i="1" dirty="0" err="1">
                <a:solidFill>
                  <a:srgbClr val="002060"/>
                </a:solidFill>
                <a:latin typeface="+mj-lt"/>
              </a:rPr>
              <a:t>năm</a:t>
            </a:r>
            <a:r>
              <a:rPr lang="en-US" sz="3200" b="1" i="1" dirty="0">
                <a:solidFill>
                  <a:srgbClr val="002060"/>
                </a:solidFill>
                <a:latin typeface="+mj-lt"/>
              </a:rPr>
              <a:t>, </a:t>
            </a:r>
            <a:r>
              <a:rPr lang="en-US" sz="3200" b="1" i="1" dirty="0" err="1">
                <a:solidFill>
                  <a:srgbClr val="002060"/>
                </a:solidFill>
                <a:latin typeface="+mj-lt"/>
              </a:rPr>
              <a:t>sáu</a:t>
            </a:r>
            <a:r>
              <a:rPr lang="en-US" sz="3200" b="1" i="1" dirty="0">
                <a:solidFill>
                  <a:srgbClr val="002060"/>
                </a:solidFill>
                <a:latin typeface="+mj-lt"/>
              </a:rPr>
              <a:t>”</a:t>
            </a:r>
          </a:p>
        </p:txBody>
      </p:sp>
      <p:sp>
        <p:nvSpPr>
          <p:cNvPr id="33" name="AutoShape 24">
            <a:extLst>
              <a:ext uri="{FF2B5EF4-FFF2-40B4-BE49-F238E27FC236}">
                <a16:creationId xmlns:a16="http://schemas.microsoft.com/office/drawing/2014/main" id="{35DAB949-1365-147B-4AFA-CAC45CF7E4DC}"/>
              </a:ext>
            </a:extLst>
          </p:cNvPr>
          <p:cNvSpPr>
            <a:spLocks noChangeArrowheads="1"/>
          </p:cNvSpPr>
          <p:nvPr/>
        </p:nvSpPr>
        <p:spPr bwMode="auto">
          <a:xfrm>
            <a:off x="2424188" y="7162899"/>
            <a:ext cx="427257" cy="24441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spTree>
    <p:extLst>
      <p:ext uri="{BB962C8B-B14F-4D97-AF65-F5344CB8AC3E}">
        <p14:creationId xmlns:p14="http://schemas.microsoft.com/office/powerpoint/2010/main" val="375632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6096000" y="812801"/>
            <a:ext cx="497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p>
        </p:txBody>
      </p:sp>
      <p:sp>
        <p:nvSpPr>
          <p:cNvPr id="172040" name="Line 8"/>
          <p:cNvSpPr>
            <a:spLocks noChangeShapeType="1"/>
          </p:cNvSpPr>
          <p:nvPr/>
        </p:nvSpPr>
        <p:spPr bwMode="auto">
          <a:xfrm flipH="1">
            <a:off x="7620000" y="1930400"/>
            <a:ext cx="0" cy="6502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72046" name="Text Box 14"/>
          <p:cNvSpPr txBox="1">
            <a:spLocks noChangeArrowheads="1"/>
          </p:cNvSpPr>
          <p:nvPr/>
        </p:nvSpPr>
        <p:spPr bwMode="auto">
          <a:xfrm>
            <a:off x="3973285" y="589491"/>
            <a:ext cx="9539515"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5333" b="1" u="sng" dirty="0" err="1">
                <a:solidFill>
                  <a:srgbClr val="FF0000"/>
                </a:solidFill>
                <a:latin typeface="Times New Roman" panose="02020603050405020304" pitchFamily="18" charset="0"/>
                <a:cs typeface="Times New Roman" panose="02020603050405020304" pitchFamily="18" charset="0"/>
              </a:rPr>
              <a:t>Thảo</a:t>
            </a:r>
            <a:r>
              <a:rPr lang="en-US" sz="5333" b="1" u="sng" dirty="0">
                <a:solidFill>
                  <a:srgbClr val="FF0000"/>
                </a:solidFill>
                <a:latin typeface="Times New Roman" panose="02020603050405020304" pitchFamily="18" charset="0"/>
                <a:cs typeface="Times New Roman" panose="02020603050405020304" pitchFamily="18" charset="0"/>
              </a:rPr>
              <a:t> </a:t>
            </a:r>
            <a:r>
              <a:rPr lang="en-US" sz="5333" b="1" u="sng" dirty="0" err="1">
                <a:solidFill>
                  <a:srgbClr val="FF0000"/>
                </a:solidFill>
                <a:latin typeface="Times New Roman" panose="02020603050405020304" pitchFamily="18" charset="0"/>
                <a:cs typeface="Times New Roman" panose="02020603050405020304" pitchFamily="18" charset="0"/>
              </a:rPr>
              <a:t>luận</a:t>
            </a:r>
            <a:r>
              <a:rPr lang="en-US" sz="5333" b="1" u="sng" dirty="0">
                <a:solidFill>
                  <a:srgbClr val="FF0000"/>
                </a:solidFill>
                <a:latin typeface="Times New Roman" panose="02020603050405020304" pitchFamily="18" charset="0"/>
                <a:cs typeface="Times New Roman" panose="02020603050405020304" pitchFamily="18" charset="0"/>
              </a:rPr>
              <a:t> </a:t>
            </a:r>
            <a:r>
              <a:rPr lang="en-US" sz="5333" b="1" u="sng" dirty="0" err="1">
                <a:solidFill>
                  <a:srgbClr val="FF0000"/>
                </a:solidFill>
                <a:latin typeface="Times New Roman" panose="02020603050405020304" pitchFamily="18" charset="0"/>
                <a:cs typeface="Times New Roman" panose="02020603050405020304" pitchFamily="18" charset="0"/>
              </a:rPr>
              <a:t>nhóm</a:t>
            </a:r>
            <a:r>
              <a:rPr lang="en-US" sz="5333" b="1" u="sng" dirty="0">
                <a:solidFill>
                  <a:srgbClr val="FF0000"/>
                </a:solidFill>
                <a:latin typeface=".VnArial" pitchFamily="34" charset="0"/>
                <a:sym typeface="Wingdings" pitchFamily="2" charset="2"/>
              </a:rPr>
              <a:t>: </a:t>
            </a:r>
            <a:r>
              <a:rPr lang="en-US" sz="3200" b="1" u="sng" dirty="0">
                <a:solidFill>
                  <a:srgbClr val="FF0000"/>
                </a:solidFill>
                <a:latin typeface=".VnArial" pitchFamily="34" charset="0"/>
                <a:sym typeface="Wingdings" pitchFamily="2" charset="2"/>
              </a:rPr>
              <a:t>(2 </a:t>
            </a:r>
            <a:r>
              <a:rPr lang="en-US" sz="3200" b="1" u="sng" dirty="0" err="1">
                <a:solidFill>
                  <a:srgbClr val="FF0000"/>
                </a:solidFill>
                <a:latin typeface=".VnArial" pitchFamily="34" charset="0"/>
                <a:sym typeface="Wingdings" pitchFamily="2" charset="2"/>
              </a:rPr>
              <a:t>p</a:t>
            </a:r>
            <a:r>
              <a:rPr lang="en-US" sz="3200" b="1" u="sng" dirty="0" err="1">
                <a:solidFill>
                  <a:srgbClr val="FF0000"/>
                </a:solidFill>
                <a:latin typeface="Times New Roman" pitchFamily="18" charset="0"/>
                <a:cs typeface="Times New Roman" pitchFamily="18" charset="0"/>
                <a:sym typeface="Wingdings" pitchFamily="2" charset="2"/>
              </a:rPr>
              <a:t>hút</a:t>
            </a:r>
            <a:r>
              <a:rPr lang="en-US" sz="3200" b="1" u="sng" dirty="0">
                <a:solidFill>
                  <a:srgbClr val="FF0000"/>
                </a:solidFill>
                <a:latin typeface="Times New Roman" pitchFamily="18" charset="0"/>
                <a:cs typeface="Times New Roman" pitchFamily="18" charset="0"/>
                <a:sym typeface="Wingdings" pitchFamily="2" charset="2"/>
              </a:rPr>
              <a:t>)</a:t>
            </a:r>
            <a:endParaRPr lang="en-US" sz="3200" b="1" u="sng" dirty="0">
              <a:solidFill>
                <a:srgbClr val="FF0000"/>
              </a:solidFill>
              <a:latin typeface=".VnArial" pitchFamily="34" charset="0"/>
            </a:endParaRPr>
          </a:p>
        </p:txBody>
      </p:sp>
      <p:sp>
        <p:nvSpPr>
          <p:cNvPr id="172047" name="Rectangle 15"/>
          <p:cNvSpPr>
            <a:spLocks noGrp="1" noChangeArrowheads="1"/>
          </p:cNvSpPr>
          <p:nvPr>
            <p:ph type="title"/>
          </p:nvPr>
        </p:nvSpPr>
        <p:spPr>
          <a:xfrm>
            <a:off x="1284515" y="1727200"/>
            <a:ext cx="5675085" cy="2396067"/>
          </a:xfrm>
          <a:noFill/>
          <a:ln/>
          <a:extLst>
            <a:ext uri="{909E8E84-426E-40DD-AFC4-6F175D3DCCD1}">
              <a14:hiddenFill xmlns:a14="http://schemas.microsoft.com/office/drawing/2010/main">
                <a:solidFill>
                  <a:srgbClr val="E0FCA2"/>
                </a:solidFill>
              </a14:hiddenFill>
            </a:ext>
          </a:extLst>
        </p:spPr>
        <p:txBody>
          <a:bodyPr>
            <a:normAutofit/>
          </a:bodyPr>
          <a:lstStyle/>
          <a:p>
            <a:pPr algn="l"/>
            <a:r>
              <a:rPr lang="en-US" sz="4267" b="1" u="sng" dirty="0" err="1">
                <a:latin typeface=".VnTime" pitchFamily="34" charset="0"/>
              </a:rPr>
              <a:t>Nhóm</a:t>
            </a:r>
            <a:r>
              <a:rPr lang="en-US" sz="4267" b="1" u="sng" dirty="0">
                <a:latin typeface=".VnTime" pitchFamily="34" charset="0"/>
              </a:rPr>
              <a:t> 1, 3:</a:t>
            </a:r>
            <a:r>
              <a:rPr lang="en-US" sz="3200" b="1" u="sng" dirty="0">
                <a:latin typeface=".VnTime" pitchFamily="34" charset="0"/>
              </a:rPr>
              <a:t> </a:t>
            </a:r>
            <a:br>
              <a:rPr lang="en-US" sz="3200" b="1" u="sng" dirty="0">
                <a:latin typeface=".VnTime" pitchFamily="34" charset="0"/>
              </a:rPr>
            </a:br>
            <a:r>
              <a:rPr lang="en-US" sz="3733" b="1" dirty="0" err="1">
                <a:solidFill>
                  <a:srgbClr val="FF0000"/>
                </a:solidFill>
                <a:latin typeface="Times New Roman" pitchFamily="18" charset="0"/>
                <a:cs typeface="Times New Roman" pitchFamily="18" charset="0"/>
              </a:rPr>
              <a:t>Nêu</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nguyên</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nhân</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thắng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lợi</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của</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cuộc</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kháng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chiến</a:t>
            </a:r>
            <a:r>
              <a:rPr lang="en-US" sz="3733" b="1" dirty="0">
                <a:solidFill>
                  <a:srgbClr val="FF0000"/>
                </a:solidFill>
                <a:latin typeface="Times New Roman" pitchFamily="18" charset="0"/>
                <a:cs typeface="Times New Roman" pitchFamily="18" charset="0"/>
              </a:rPr>
              <a:t>?</a:t>
            </a:r>
          </a:p>
        </p:txBody>
      </p:sp>
      <p:sp>
        <p:nvSpPr>
          <p:cNvPr id="172048" name="Text Box 16"/>
          <p:cNvSpPr txBox="1">
            <a:spLocks noChangeArrowheads="1"/>
          </p:cNvSpPr>
          <p:nvPr/>
        </p:nvSpPr>
        <p:spPr bwMode="auto">
          <a:xfrm>
            <a:off x="9042400" y="2664396"/>
            <a:ext cx="6674028" cy="181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3733" b="1" dirty="0" err="1">
                <a:solidFill>
                  <a:srgbClr val="FF0000"/>
                </a:solidFill>
                <a:latin typeface="Times New Roman" pitchFamily="18" charset="0"/>
                <a:cs typeface="Times New Roman" pitchFamily="18" charset="0"/>
              </a:rPr>
              <a:t>Vì</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sao</a:t>
            </a:r>
            <a:r>
              <a:rPr lang="en-US" sz="3733" b="1" dirty="0">
                <a:solidFill>
                  <a:srgbClr val="FF0000"/>
                </a:solidFill>
                <a:latin typeface="Times New Roman" pitchFamily="18" charset="0"/>
                <a:cs typeface="Times New Roman" pitchFamily="18" charset="0"/>
              </a:rPr>
              <a:t> ta </a:t>
            </a:r>
            <a:r>
              <a:rPr lang="en-US" sz="3733" b="1" dirty="0" err="1">
                <a:solidFill>
                  <a:srgbClr val="FF0000"/>
                </a:solidFill>
                <a:latin typeface="Times New Roman" pitchFamily="18" charset="0"/>
                <a:cs typeface="Times New Roman" pitchFamily="18" charset="0"/>
              </a:rPr>
              <a:t>đang</a:t>
            </a:r>
            <a:r>
              <a:rPr lang="en-US" sz="3733" b="1" dirty="0">
                <a:solidFill>
                  <a:srgbClr val="FF0000"/>
                </a:solidFill>
                <a:latin typeface="Times New Roman" pitchFamily="18" charset="0"/>
                <a:cs typeface="Times New Roman" pitchFamily="18" charset="0"/>
              </a:rPr>
              <a:t> ở </a:t>
            </a:r>
            <a:r>
              <a:rPr lang="en-US" sz="3733" b="1" dirty="0" err="1">
                <a:solidFill>
                  <a:srgbClr val="FF0000"/>
                </a:solidFill>
                <a:latin typeface="Times New Roman" pitchFamily="18" charset="0"/>
                <a:cs typeface="Times New Roman" pitchFamily="18" charset="0"/>
              </a:rPr>
              <a:t>trong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thế</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thắng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mà</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Lý</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Thường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Kiệt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lại</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chủ</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trương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giảng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hòa</a:t>
            </a:r>
            <a:r>
              <a:rPr lang="en-US" sz="3733" b="1" dirty="0">
                <a:solidFill>
                  <a:srgbClr val="FF0000"/>
                </a:solidFill>
                <a:latin typeface="Times New Roman" pitchFamily="18" charset="0"/>
                <a:cs typeface="Times New Roman" pitchFamily="18" charset="0"/>
              </a:rPr>
              <a:t>?</a:t>
            </a:r>
          </a:p>
        </p:txBody>
      </p:sp>
      <p:sp>
        <p:nvSpPr>
          <p:cNvPr id="172049" name="Rectangle 17"/>
          <p:cNvSpPr>
            <a:spLocks noChangeArrowheads="1"/>
          </p:cNvSpPr>
          <p:nvPr/>
        </p:nvSpPr>
        <p:spPr bwMode="auto">
          <a:xfrm>
            <a:off x="9764360" y="1902838"/>
            <a:ext cx="3665947"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4267" b="1" u="sng" dirty="0" err="1">
                <a:solidFill>
                  <a:srgbClr val="002060"/>
                </a:solidFill>
                <a:latin typeface=".VnTime" pitchFamily="34" charset="0"/>
              </a:rPr>
              <a:t>Nhóm</a:t>
            </a:r>
            <a:r>
              <a:rPr lang="en-US" sz="4267" b="1" u="sng" dirty="0">
                <a:solidFill>
                  <a:srgbClr val="002060"/>
                </a:solidFill>
                <a:latin typeface=".VnTime" pitchFamily="34" charset="0"/>
              </a:rPr>
              <a:t> 2, 4:</a:t>
            </a:r>
          </a:p>
        </p:txBody>
      </p:sp>
      <p:sp>
        <p:nvSpPr>
          <p:cNvPr id="172050" name="Rectangle 18"/>
          <p:cNvSpPr>
            <a:spLocks noChangeArrowheads="1"/>
          </p:cNvSpPr>
          <p:nvPr/>
        </p:nvSpPr>
        <p:spPr bwMode="auto">
          <a:xfrm>
            <a:off x="1316431" y="4673600"/>
            <a:ext cx="5486400" cy="6400800"/>
          </a:xfrm>
          <a:prstGeom prst="rect">
            <a:avLst/>
          </a:prstGeom>
          <a:noFill/>
          <a:ln>
            <a:noFill/>
          </a:ln>
          <a:effectLst/>
          <a:extLst>
            <a:ext uri="{909E8E84-426E-40DD-AFC4-6F175D3DCCD1}">
              <a14:hiddenFill xmlns:a14="http://schemas.microsoft.com/office/drawing/2010/main">
                <a:solidFill>
                  <a:srgbClr val="E0FCA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189" indent="-457189">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chuẩn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mọi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chỉ</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huy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Lý</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Kiệt</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Tinh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đoàn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quyết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tâm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xâm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ta.</a:t>
            </a:r>
          </a:p>
        </p:txBody>
      </p:sp>
      <p:sp>
        <p:nvSpPr>
          <p:cNvPr id="172051" name="Text Box 19"/>
          <p:cNvSpPr txBox="1">
            <a:spLocks noChangeArrowheads="1"/>
          </p:cNvSpPr>
          <p:nvPr/>
        </p:nvSpPr>
        <p:spPr bwMode="auto">
          <a:xfrm>
            <a:off x="9088832" y="4673600"/>
            <a:ext cx="6506768" cy="325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800"/>
              </a:spcBef>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bang </a:t>
            </a:r>
            <a:r>
              <a:rPr lang="en-US" sz="3200" b="1" dirty="0" err="1">
                <a:solidFill>
                  <a:srgbClr val="0000FF"/>
                </a:solidFill>
                <a:latin typeface="Times New Roman" panose="02020603050405020304" pitchFamily="18" charset="0"/>
                <a:cs typeface="Times New Roman" panose="02020603050405020304" pitchFamily="18" charset="0"/>
              </a:rPr>
              <a:t>giao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hòa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giữa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ts val="8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tổn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ts val="800"/>
              </a:spcBef>
              <a:buFontTx/>
              <a:buChar cha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hòa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dài</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4800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2047"/>
                                        </p:tgtEl>
                                        <p:attrNameLst>
                                          <p:attrName>style.visibility</p:attrName>
                                        </p:attrNameLst>
                                      </p:cBhvr>
                                      <p:to>
                                        <p:strVal val="visible"/>
                                      </p:to>
                                    </p:set>
                                    <p:animEffect transition="in" filter="blinds(horizontal)">
                                      <p:cBhvr>
                                        <p:cTn id="7" dur="500"/>
                                        <p:tgtEl>
                                          <p:spTgt spid="172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2048"/>
                                        </p:tgtEl>
                                        <p:attrNameLst>
                                          <p:attrName>style.visibility</p:attrName>
                                        </p:attrNameLst>
                                      </p:cBhvr>
                                      <p:to>
                                        <p:strVal val="visible"/>
                                      </p:to>
                                    </p:set>
                                    <p:animEffect transition="in" filter="blinds(horizontal)">
                                      <p:cBhvr>
                                        <p:cTn id="12" dur="500"/>
                                        <p:tgtEl>
                                          <p:spTgt spid="1720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72049"/>
                                        </p:tgtEl>
                                        <p:attrNameLst>
                                          <p:attrName>style.visibility</p:attrName>
                                        </p:attrNameLst>
                                      </p:cBhvr>
                                      <p:to>
                                        <p:strVal val="visible"/>
                                      </p:to>
                                    </p:set>
                                    <p:animEffect transition="in" filter="blinds(horizontal)">
                                      <p:cBhvr>
                                        <p:cTn id="15" dur="500"/>
                                        <p:tgtEl>
                                          <p:spTgt spid="1720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72050"/>
                                        </p:tgtEl>
                                        <p:attrNameLst>
                                          <p:attrName>style.visibility</p:attrName>
                                        </p:attrNameLst>
                                      </p:cBhvr>
                                      <p:to>
                                        <p:strVal val="visible"/>
                                      </p:to>
                                    </p:set>
                                    <p:animEffect transition="in" filter="checkerboard(across)">
                                      <p:cBhvr>
                                        <p:cTn id="20" dur="500"/>
                                        <p:tgtEl>
                                          <p:spTgt spid="1720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72051"/>
                                        </p:tgtEl>
                                        <p:attrNameLst>
                                          <p:attrName>style.visibility</p:attrName>
                                        </p:attrNameLst>
                                      </p:cBhvr>
                                      <p:to>
                                        <p:strVal val="visible"/>
                                      </p:to>
                                    </p:set>
                                    <p:animEffect transition="in" filter="diamond(in)">
                                      <p:cBhvr>
                                        <p:cTn id="25" dur="2000"/>
                                        <p:tgtEl>
                                          <p:spTgt spid="17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7" grpId="0" animBg="1"/>
      <p:bldP spid="172048" grpId="0"/>
      <p:bldP spid="172049" grpId="0"/>
      <p:bldP spid="172050" grpId="0"/>
      <p:bldP spid="1720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679906D-C386-A221-72CE-E590B823E630}"/>
              </a:ext>
            </a:extLst>
          </p:cNvPr>
          <p:cNvGraphicFramePr/>
          <p:nvPr>
            <p:extLst>
              <p:ext uri="{D42A27DB-BD31-4B8C-83A1-F6EECF244321}">
                <p14:modId xmlns:p14="http://schemas.microsoft.com/office/powerpoint/2010/main" val="377496020"/>
              </p:ext>
            </p:extLst>
          </p:nvPr>
        </p:nvGraphicFramePr>
        <p:xfrm>
          <a:off x="2336800" y="2133601"/>
          <a:ext cx="12192000" cy="5882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1E6038E1-707B-FBE7-79B4-72A227FB555C}"/>
              </a:ext>
            </a:extLst>
          </p:cNvPr>
          <p:cNvSpPr/>
          <p:nvPr/>
        </p:nvSpPr>
        <p:spPr>
          <a:xfrm>
            <a:off x="5249913" y="640436"/>
            <a:ext cx="6462183" cy="711200"/>
          </a:xfrm>
          <a:prstGeom prst="rect">
            <a:avLst/>
          </a:prstGeom>
          <a:solidFill>
            <a:srgbClr val="FF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267" b="1" dirty="0" err="1">
                <a:solidFill>
                  <a:schemeClr val="bg1"/>
                </a:solidFill>
                <a:cs typeface="Times New Roman" pitchFamily="18" charset="0"/>
              </a:rPr>
              <a:t>MỤC</a:t>
            </a:r>
            <a:r>
              <a:rPr lang="en-US" sz="4267" b="1" dirty="0">
                <a:solidFill>
                  <a:schemeClr val="bg1"/>
                </a:solidFill>
                <a:cs typeface="Times New Roman" pitchFamily="18" charset="0"/>
              </a:rPr>
              <a:t> </a:t>
            </a:r>
            <a:r>
              <a:rPr lang="en-US" sz="4267" b="1" dirty="0" err="1">
                <a:solidFill>
                  <a:schemeClr val="bg1"/>
                </a:solidFill>
                <a:cs typeface="Times New Roman" pitchFamily="18" charset="0"/>
              </a:rPr>
              <a:t>TIÊU</a:t>
            </a:r>
            <a:r>
              <a:rPr lang="en-US" sz="4267" b="1" dirty="0">
                <a:solidFill>
                  <a:schemeClr val="bg1"/>
                </a:solidFill>
                <a:cs typeface="Times New Roman" pitchFamily="18" charset="0"/>
              </a:rPr>
              <a:t> </a:t>
            </a:r>
            <a:r>
              <a:rPr lang="en-US" sz="4267" b="1" dirty="0" err="1">
                <a:solidFill>
                  <a:schemeClr val="bg1"/>
                </a:solidFill>
                <a:cs typeface="Times New Roman" pitchFamily="18" charset="0"/>
              </a:rPr>
              <a:t>BÀI</a:t>
            </a:r>
            <a:r>
              <a:rPr lang="en-US" sz="4267" b="1" dirty="0">
                <a:solidFill>
                  <a:schemeClr val="bg1"/>
                </a:solidFill>
                <a:cs typeface="Times New Roman" pitchFamily="18" charset="0"/>
              </a:rPr>
              <a:t> </a:t>
            </a:r>
            <a:r>
              <a:rPr lang="en-US" sz="4267" b="1" dirty="0" err="1">
                <a:solidFill>
                  <a:schemeClr val="bg1"/>
                </a:solidFill>
                <a:cs typeface="Times New Roman" pitchFamily="18" charset="0"/>
              </a:rPr>
              <a:t>HỌC</a:t>
            </a:r>
            <a:endParaRPr lang="en-US" sz="4267" b="1" dirty="0">
              <a:solidFill>
                <a:schemeClr val="bg1"/>
              </a:solidFill>
              <a:cs typeface="Times New Roman" pitchFamily="18" charset="0"/>
            </a:endParaRPr>
          </a:p>
        </p:txBody>
      </p:sp>
    </p:spTree>
  </p:cSld>
  <p:clrMapOvr>
    <a:masterClrMapping/>
  </p:clrMapOvr>
  <p:transition spd="slow" advTm="24245">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6256000" cy="91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968501"/>
            <a:ext cx="16256000" cy="673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219170">
              <a:defRPr/>
            </a:pPr>
            <a:endParaRPr lang="en-US" sz="2667"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338079" y="-30441"/>
            <a:ext cx="1879600" cy="1840992"/>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48167" y="1977665"/>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Hồng</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Hài</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Nhi</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3463071" y="-185663"/>
            <a:ext cx="1940039" cy="1886176"/>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3280059" y="1975549"/>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prstClr val="white"/>
                </a:solidFill>
                <a:latin typeface="Times New Roman" panose="02020603050405020304" pitchFamily="18" charset="0"/>
                <a:cs typeface="Times New Roman" panose="02020603050405020304" pitchFamily="18" charset="0"/>
              </a:rPr>
              <a:t>Bạch</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Cốt</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Tinh</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6852045" y="2343"/>
            <a:ext cx="1823856" cy="1857295"/>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6490760" y="1977665"/>
            <a:ext cx="2331707" cy="502766"/>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C00000"/>
                </a:solidFill>
                <a:latin typeface="Times New Roman" panose="02020603050405020304" pitchFamily="18" charset="0"/>
                <a:cs typeface="Times New Roman" panose="02020603050405020304" pitchFamily="18" charset="0"/>
              </a:rPr>
              <a:t>Ngọc</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Thố</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Tinh</a:t>
            </a:r>
            <a:endParaRPr lang="en-US" altLang="vi-VN" sz="2667"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10124838" y="-106520"/>
            <a:ext cx="1988321" cy="2075021"/>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9757661" y="1999939"/>
            <a:ext cx="281973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Ngưu</a:t>
            </a:r>
            <a:r>
              <a:rPr lang="en-US" altLang="vi-VN" sz="2667" i="1" dirty="0">
                <a:solidFill>
                  <a:srgbClr val="FF0000"/>
                </a:solidFill>
                <a:latin typeface="Times New Roman" panose="02020603050405020304" pitchFamily="18" charset="0"/>
                <a:cs typeface="Times New Roman" panose="02020603050405020304" pitchFamily="18" charset="0"/>
              </a:rPr>
              <a:t> Ma </a:t>
            </a:r>
            <a:r>
              <a:rPr lang="en-US" altLang="vi-VN" sz="2667" i="1" dirty="0" err="1">
                <a:solidFill>
                  <a:srgbClr val="FF0000"/>
                </a:solidFill>
                <a:latin typeface="Times New Roman" panose="02020603050405020304" pitchFamily="18" charset="0"/>
                <a:cs typeface="Times New Roman" panose="02020603050405020304" pitchFamily="18" charset="0"/>
              </a:rPr>
              <a:t>Vương</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1933"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8467" y="7899400"/>
            <a:ext cx="1515533" cy="10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5734" y="5609884"/>
            <a:ext cx="326813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167"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3699270" y="0"/>
            <a:ext cx="1857569" cy="2075021"/>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13311920" y="2012951"/>
            <a:ext cx="294408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a:spcBef>
                <a:spcPct val="0"/>
              </a:spcBef>
              <a:buClrTx/>
              <a:buSzTx/>
              <a:buNone/>
            </a:pPr>
            <a:r>
              <a:rPr lang="en-US" altLang="vi-VN" sz="2667" i="1" dirty="0">
                <a:solidFill>
                  <a:prstClr val="white"/>
                </a:solidFill>
                <a:latin typeface="Times New Roman" panose="02020603050405020304" pitchFamily="18" charset="0"/>
                <a:cs typeface="Times New Roman" panose="02020603050405020304" pitchFamily="18" charset="0"/>
              </a:rPr>
              <a:t>Thanh </a:t>
            </a:r>
            <a:r>
              <a:rPr lang="en-US" altLang="vi-VN" sz="2667" i="1" dirty="0" err="1">
                <a:solidFill>
                  <a:prstClr val="white"/>
                </a:solidFill>
                <a:latin typeface="Times New Roman" panose="02020603050405020304" pitchFamily="18" charset="0"/>
                <a:cs typeface="Times New Roman" panose="02020603050405020304" pitchFamily="18" charset="0"/>
              </a:rPr>
              <a:t>Ngưu</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Quái</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761154" y="1144901"/>
            <a:ext cx="121268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3600" b="1" dirty="0" err="1">
                <a:solidFill>
                  <a:srgbClr val="0070C0"/>
                </a:solidFill>
                <a:latin typeface="Times New Roman" panose="02020603050405020304" pitchFamily="18" charset="0"/>
                <a:cs typeface="Times New Roman" panose="02020603050405020304" pitchFamily="18" charset="0"/>
              </a:rPr>
              <a:t>Câu</a:t>
            </a:r>
            <a:r>
              <a:rPr lang="en-US" altLang="vi-VN" sz="3600" b="1" dirty="0">
                <a:solidFill>
                  <a:srgbClr val="0070C0"/>
                </a:solidFill>
                <a:latin typeface="Times New Roman" panose="02020603050405020304" pitchFamily="18" charset="0"/>
                <a:cs typeface="Times New Roman" panose="02020603050405020304" pitchFamily="18" charset="0"/>
              </a:rPr>
              <a:t> 1. </a:t>
            </a:r>
            <a:r>
              <a:rPr lang="en-US" sz="3600" b="1" i="1" dirty="0" err="1">
                <a:solidFill>
                  <a:srgbClr val="0070C0"/>
                </a:solidFill>
                <a:effectLst/>
                <a:latin typeface="Times New Roman" panose="02020603050405020304" pitchFamily="18" charset="0"/>
                <a:ea typeface="Times New Roman" panose="02020603050405020304" pitchFamily="18" charset="0"/>
              </a:rPr>
              <a:t>Trước</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nguy</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cơ</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xâm</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lược</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của</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nhà</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Tống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Lý</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Thường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Kiệt</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đã</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có</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chủ</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trương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gì</a:t>
            </a:r>
            <a:r>
              <a:rPr lang="en-US" sz="3600" b="1" i="1" dirty="0">
                <a:solidFill>
                  <a:srgbClr val="0070C0"/>
                </a:solidFill>
                <a:effectLst/>
                <a:latin typeface="Times New Roman" panose="02020603050405020304" pitchFamily="18" charset="0"/>
                <a:ea typeface="Times New Roman" panose="02020603050405020304" pitchFamily="18" charset="0"/>
              </a:rPr>
              <a:t>?</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a:defRPr/>
            </a:pPr>
            <a:r>
              <a:rPr lang="en-US" sz="4400" b="1" dirty="0">
                <a:solidFill>
                  <a:srgbClr val="C00000"/>
                </a:solidFill>
                <a:latin typeface="Times New Roman" pitchFamily="18" charset="0"/>
                <a:cs typeface="Times New Roman" pitchFamily="18" charset="0"/>
              </a:rPr>
              <a:t>A.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du </a:t>
            </a:r>
            <a:r>
              <a:rPr lang="en-US" sz="4000" b="1" dirty="0" err="1">
                <a:solidFill>
                  <a:srgbClr val="FF0000"/>
                </a:solidFill>
                <a:latin typeface="Times New Roman" panose="02020603050405020304" pitchFamily="18" charset="0"/>
                <a:cs typeface="Times New Roman" panose="02020603050405020304" pitchFamily="18" charset="0"/>
              </a:rPr>
              <a:t>kích</a:t>
            </a:r>
            <a:r>
              <a:rPr lang="en-US" sz="4000" b="1" dirty="0">
                <a:solidFill>
                  <a:srgbClr val="FF0000"/>
                </a:solidFill>
                <a:latin typeface="Times New Roman" panose="02020603050405020304" pitchFamily="18" charset="0"/>
                <a:cs typeface="Times New Roman" panose="02020603050405020304" pitchFamily="18" charset="0"/>
              </a:rPr>
              <a:t> </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a:defRPr/>
            </a:pPr>
            <a:r>
              <a:rPr lang="en-US" sz="4400" b="1" dirty="0">
                <a:solidFill>
                  <a:srgbClr val="C00000"/>
                </a:solidFill>
                <a:latin typeface="Times New Roman" pitchFamily="18" charset="0"/>
                <a:cs typeface="Times New Roman" pitchFamily="18" charset="0"/>
              </a:rPr>
              <a:t>C. </a:t>
            </a:r>
            <a:r>
              <a:rPr lang="en-US" sz="4400" b="1" dirty="0" err="1">
                <a:solidFill>
                  <a:srgbClr val="FF0000"/>
                </a:solidFill>
                <a:latin typeface="Times New Roman" pitchFamily="18" charset="0"/>
                <a:cs typeface="Times New Roman" pitchFamily="18" charset="0"/>
              </a:rPr>
              <a:t>Đánh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lâu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dài</a:t>
            </a:r>
            <a:r>
              <a:rPr lang="en-US" sz="4400" b="1" dirty="0">
                <a:solidFill>
                  <a:srgbClr val="FF0000"/>
                </a:solidFill>
                <a:latin typeface="Times New Roman" pitchFamily="18" charset="0"/>
                <a:cs typeface="Times New Roman" pitchFamily="18" charset="0"/>
              </a:rPr>
              <a:t>. </a:t>
            </a:r>
            <a:endParaRPr lang="vi-VN" sz="3200" dirty="0">
              <a:solidFill>
                <a:srgbClr val="FF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a:defRPr/>
            </a:pPr>
            <a:r>
              <a:rPr lang="en-US" sz="4000" b="1" dirty="0">
                <a:solidFill>
                  <a:srgbClr val="FF0000"/>
                </a:solidFill>
                <a:latin typeface="Times New Roman" pitchFamily="18" charset="0"/>
                <a:cs typeface="Times New Roman" pitchFamily="18" charset="0"/>
              </a:rPr>
              <a:t>           B. </a:t>
            </a:r>
            <a:r>
              <a:rPr lang="en-US" sz="4000" b="1" dirty="0" err="1">
                <a:solidFill>
                  <a:srgbClr val="FF0000"/>
                </a:solidFill>
                <a:latin typeface="Times New Roman" panose="02020603050405020304" pitchFamily="18" charset="0"/>
                <a:cs typeface="Times New Roman" panose="02020603050405020304" pitchFamily="18" charset="0"/>
              </a:rPr>
              <a:t>Phòng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thủ</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7840983" y="6952195"/>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b="1" dirty="0">
                <a:solidFill>
                  <a:srgbClr val="FF0000"/>
                </a:solidFill>
                <a:latin typeface="Times New Roman" panose="02020603050405020304" pitchFamily="18" charset="0"/>
                <a:cs typeface="Times New Roman" panose="02020603050405020304" pitchFamily="18" charset="0"/>
              </a:rPr>
              <a:t>        D. "</a:t>
            </a:r>
            <a:r>
              <a:rPr lang="en-US" sz="4000" b="1" dirty="0" err="1">
                <a:solidFill>
                  <a:srgbClr val="FF0000"/>
                </a:solidFill>
                <a:latin typeface="Times New Roman" panose="02020603050405020304" pitchFamily="18" charset="0"/>
                <a:cs typeface="Times New Roman" panose="02020603050405020304" pitchFamily="18" charset="0"/>
              </a:rPr>
              <a:t>Tiến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trước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vệ</a:t>
            </a:r>
            <a:r>
              <a:rPr lang="en-US" sz="40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519049" y="1054361"/>
            <a:ext cx="11537443" cy="247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800" b="1" dirty="0" err="1">
                <a:solidFill>
                  <a:srgbClr val="0033CC"/>
                </a:solidFill>
                <a:latin typeface="Times New Roman" panose="02020603050405020304" pitchFamily="18" charset="0"/>
                <a:cs typeface="Times New Roman" panose="02020603050405020304" pitchFamily="18" charset="0"/>
              </a:rPr>
              <a:t>Câu</a:t>
            </a:r>
            <a:r>
              <a:rPr lang="en-US" altLang="vi-VN" sz="2800" b="1" dirty="0">
                <a:solidFill>
                  <a:srgbClr val="0033CC"/>
                </a:solidFill>
                <a:latin typeface="Times New Roman" panose="02020603050405020304" pitchFamily="18" charset="0"/>
                <a:cs typeface="Times New Roman" panose="02020603050405020304" pitchFamily="18" charset="0"/>
              </a:rPr>
              <a:t> 2.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vời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33CC"/>
              </a:solidFill>
              <a:effectLst/>
              <a:latin typeface="Arial" panose="020B0604020202020204" pitchFamily="34"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Trận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Như</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Nguyệt</a:t>
            </a:r>
            <a:r>
              <a:rPr lang="en-US" sz="3733" dirty="0">
                <a:solidFill>
                  <a:prstClr val="black"/>
                </a:solidFill>
                <a:latin typeface="Times New Roman" panose="02020603050405020304" pitchFamily="18" charset="0"/>
                <a:cs typeface="Times New Roman" panose="02020603050405020304" pitchFamily="18" charset="0"/>
              </a:rPr>
              <a:t> (1077)</a:t>
            </a:r>
          </a:p>
        </p:txBody>
      </p:sp>
      <p:sp>
        <p:nvSpPr>
          <p:cNvPr id="58" name="B">
            <a:extLst>
              <a:ext uri="{FF2B5EF4-FFF2-40B4-BE49-F238E27FC236}">
                <a16:creationId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a:t>
            </a:r>
            <a:r>
              <a:rPr lang="en-US" sz="3733" dirty="0" err="1">
                <a:solidFill>
                  <a:prstClr val="black"/>
                </a:solidFill>
                <a:latin typeface="Times New Roman" panose="02020603050405020304" pitchFamily="18" charset="0"/>
                <a:cs typeface="Times New Roman" panose="02020603050405020304" pitchFamily="18" charset="0"/>
              </a:rPr>
              <a:t>Trận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Bạch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Đằng</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Trận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đánh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Khâm</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Châu</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Liên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Châu</a:t>
            </a:r>
            <a:r>
              <a:rPr lang="en-US" sz="3733" dirty="0">
                <a:solidFill>
                  <a:prstClr val="black"/>
                </a:solidFill>
                <a:latin typeface="Times New Roman" panose="02020603050405020304" pitchFamily="18" charset="0"/>
                <a:cs typeface="Times New Roman" panose="02020603050405020304" pitchFamily="18" charset="0"/>
              </a:rPr>
              <a:t>, Ung </a:t>
            </a:r>
            <a:r>
              <a:rPr lang="en-US" sz="3733" dirty="0" err="1">
                <a:solidFill>
                  <a:prstClr val="black"/>
                </a:solidFill>
                <a:latin typeface="Times New Roman" panose="02020603050405020304" pitchFamily="18" charset="0"/>
                <a:cs typeface="Times New Roman" panose="02020603050405020304" pitchFamily="18" charset="0"/>
              </a:rPr>
              <a:t>Châu</a:t>
            </a:r>
            <a:r>
              <a:rPr lang="en-US" sz="3733" dirty="0">
                <a:solidFill>
                  <a:prstClr val="black"/>
                </a:solidFill>
                <a:latin typeface="Times New Roman" panose="02020603050405020304" pitchFamily="18" charset="0"/>
                <a:cs typeface="Times New Roman" panose="02020603050405020304" pitchFamily="18" charset="0"/>
              </a:rPr>
              <a:t> (10-1975)</a:t>
            </a:r>
          </a:p>
        </p:txBody>
      </p:sp>
      <p:sp>
        <p:nvSpPr>
          <p:cNvPr id="60" name="D">
            <a:extLst>
              <a:ext uri="{FF2B5EF4-FFF2-40B4-BE49-F238E27FC236}">
                <a16:creationId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Cả</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ba</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đáp</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án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trên</a:t>
            </a:r>
            <a:r>
              <a:rPr lang="en-US" sz="3733"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708025" y="1138619"/>
            <a:ext cx="1112837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tấn</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Tống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1075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800" b="1" dirty="0">
              <a:solidFill>
                <a:srgbClr val="0070C0"/>
              </a:solidFill>
              <a:latin typeface="Times New Roman" panose="02020603050405020304" pitchFamily="18" charset="0"/>
              <a:cs typeface="Times New Roman" panose="02020603050405020304" pitchFamily="18" charset="0"/>
            </a:endParaRP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353" y="2245096"/>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7810121" y="4282022"/>
            <a:ext cx="8445878" cy="18203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200" b="1" dirty="0">
                <a:solidFill>
                  <a:srgbClr val="FF0000"/>
                </a:solidFill>
                <a:latin typeface="Times New Roman" panose="02020603050405020304" pitchFamily="18" charset="0"/>
                <a:cs typeface="Times New Roman" panose="02020603050405020304" pitchFamily="18" charset="0"/>
              </a:rPr>
              <a:t>   B. </a:t>
            </a:r>
            <a:r>
              <a:rPr lang="en-US" sz="3200" b="1" dirty="0" err="1">
                <a:solidFill>
                  <a:srgbClr val="FF0000"/>
                </a:solidFill>
                <a:latin typeface="Times New Roman" panose="02020603050405020304" pitchFamily="18" charset="0"/>
                <a:cs typeface="Times New Roman" panose="02020603050405020304" pitchFamily="18" charset="0"/>
              </a:rPr>
              <a:t>Đánh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37" name="B">
            <a:extLst>
              <a:ext uri="{FF2B5EF4-FFF2-40B4-BE49-F238E27FC236}">
                <a16:creationId xmlns:a16="http://schemas.microsoft.com/office/drawing/2014/main" id="{474BE395-E78F-49F2-849F-B541ACAB5083}"/>
              </a:ext>
            </a:extLst>
          </p:cNvPr>
          <p:cNvSpPr/>
          <p:nvPr/>
        </p:nvSpPr>
        <p:spPr>
          <a:xfrm>
            <a:off x="0" y="6572251"/>
            <a:ext cx="8026400" cy="20383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diệt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địch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1" y="4282021"/>
            <a:ext cx="7810120" cy="17039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8026400" y="6612997"/>
            <a:ext cx="8026399" cy="203517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600" b="1" dirty="0">
                <a:solidFill>
                  <a:srgbClr val="FF0000"/>
                </a:solidFill>
                <a:latin typeface="Times New Roman" panose="02020603050405020304" pitchFamily="18" charset="0"/>
                <a:cs typeface="Times New Roman" panose="02020603050405020304" pitchFamily="18" charset="0"/>
              </a:rPr>
              <a:t>D. </a:t>
            </a:r>
            <a:r>
              <a:rPr lang="en-US" sz="3600" b="1" dirty="0" err="1">
                <a:solidFill>
                  <a:srgbClr val="FF0000"/>
                </a:solidFill>
                <a:latin typeface="Times New Roman" panose="02020603050405020304" pitchFamily="18" charset="0"/>
                <a:cs typeface="Times New Roman" panose="02020603050405020304" pitchFamily="18" charset="0"/>
              </a:rPr>
              <a:t>Đòi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mất</a:t>
            </a:r>
            <a:r>
              <a:rPr lang="en-US" sz="3600" b="1" dirty="0">
                <a:solidFill>
                  <a:srgbClr val="FF0000"/>
                </a:solidFill>
                <a:latin typeface="Times New Roman" panose="02020603050405020304" pitchFamily="18" charset="0"/>
                <a:cs typeface="Times New Roman" panose="02020603050405020304" pitchFamily="18" charset="0"/>
              </a:rPr>
              <a:t> do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chiếm</a:t>
            </a:r>
            <a:r>
              <a:rPr lang="en-US" sz="3600" b="1" dirty="0">
                <a:solidFill>
                  <a:srgbClr val="FF0000"/>
                </a:solidFill>
                <a:latin typeface="Times New Roman" panose="02020603050405020304" pitchFamily="18" charset="0"/>
                <a:cs typeface="Times New Roman" panose="02020603050405020304" pitchFamily="18" charset="0"/>
              </a:rPr>
              <a:t>.</a:t>
            </a:r>
          </a:p>
          <a:p>
            <a:pPr algn="ctr" defTabSz="1219170" fontAlgn="base">
              <a:spcBef>
                <a:spcPct val="0"/>
              </a:spcBef>
              <a:spcAft>
                <a:spcPct val="0"/>
              </a:spcAft>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355600" y="1060274"/>
            <a:ext cx="12125749" cy="21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400" b="1" dirty="0" err="1">
                <a:solidFill>
                  <a:srgbClr val="0070C0"/>
                </a:solidFill>
                <a:latin typeface="Times New Roman" panose="02020603050405020304" pitchFamily="18" charset="0"/>
                <a:cs typeface="Times New Roman" panose="02020603050405020304" pitchFamily="18" charset="0"/>
              </a:rPr>
              <a:t>Câu</a:t>
            </a:r>
            <a:r>
              <a:rPr lang="en-US" altLang="vi-VN" sz="4400" b="1" dirty="0">
                <a:solidFill>
                  <a:srgbClr val="0070C0"/>
                </a:solidFill>
                <a:latin typeface="Times New Roman" panose="02020603050405020304" pitchFamily="18" charset="0"/>
                <a:cs typeface="Times New Roman" panose="02020603050405020304" pitchFamily="18" charset="0"/>
              </a:rPr>
              <a:t> 4.</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Tại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defTabSz="1219170" fontAlgn="base">
              <a:spcBef>
                <a:spcPct val="0"/>
              </a:spcBef>
              <a:spcAft>
                <a:spcPct val="0"/>
              </a:spcAft>
              <a:buClrTx/>
              <a:buSzTx/>
              <a:buNone/>
            </a:pPr>
            <a:endParaRPr lang="en-US" altLang="vi-VN" sz="4267" dirty="0">
              <a:solidFill>
                <a:srgbClr val="0070C0"/>
              </a:solidFill>
              <a:latin typeface="Times New Roman" panose="02020603050405020304" pitchFamily="18" charset="0"/>
              <a:cs typeface="Times New Roman" panose="02020603050405020304" pitchFamily="18" charset="0"/>
            </a:endParaRP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8033087" y="6546852"/>
            <a:ext cx="8222911" cy="20637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rPr>
              <a:t>        D. </a:t>
            </a:r>
            <a:r>
              <a:rPr lang="en-US" sz="3600" dirty="0" err="1">
                <a:solidFill>
                  <a:srgbClr val="FF0000"/>
                </a:solidFill>
                <a:latin typeface="Times New Roman" panose="02020603050405020304" pitchFamily="18" charset="0"/>
                <a:cs typeface="Times New Roman" panose="02020603050405020304" pitchFamily="18" charset="0"/>
              </a:rPr>
              <a:t>Lý</a:t>
            </a:r>
            <a:r>
              <a:rPr lang="en-US" sz="36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muốn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thúc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chóng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0672" y="6599206"/>
            <a:ext cx="7994651" cy="20637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dirty="0">
                <a:solidFill>
                  <a:srgbClr val="FF0000"/>
                </a:solidFill>
                <a:latin typeface="Times New Roman" panose="02020603050405020304" pitchFamily="18" charset="0"/>
                <a:cs typeface="Times New Roman" panose="02020603050405020304" pitchFamily="18" charset="0"/>
              </a:rPr>
              <a:t>C.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bảo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toàn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lực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lượng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dân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 y="4261788"/>
            <a:ext cx="7988302" cy="18151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A.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bảo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quan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hệ</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hòa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hai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tộc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8509000" y="4182533"/>
            <a:ext cx="7746998" cy="198890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dirty="0">
                <a:solidFill>
                  <a:srgbClr val="FF0000"/>
                </a:solidFill>
                <a:latin typeface="Times New Roman" panose="02020603050405020304" pitchFamily="18" charset="0"/>
                <a:cs typeface="Times New Roman" panose="02020603050405020304" pitchFamily="18" charset="0"/>
              </a:rPr>
              <a:t>    B. </a:t>
            </a:r>
            <a:r>
              <a:rPr lang="en-US" sz="4000" dirty="0" err="1">
                <a:solidFill>
                  <a:srgbClr val="FF0000"/>
                </a:solidFill>
                <a:latin typeface="Times New Roman" panose="02020603050405020304" pitchFamily="18" charset="0"/>
                <a:cs typeface="Times New Roman" panose="02020603050405020304" pitchFamily="18" charset="0"/>
              </a:rPr>
              <a:t>Lý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vua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Tống</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7002548" y="2428066"/>
            <a:ext cx="2297513" cy="236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202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a:t>
            </a:r>
            <a:r>
              <a:rPr lang="en-US" altLang="vi-VN" sz="4000" b="1" dirty="0">
                <a:solidFill>
                  <a:prstClr val="black"/>
                </a:solidFill>
                <a:latin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Arial" panose="020B0604020202020204" pitchFamily="34"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B. </a:t>
            </a:r>
            <a:r>
              <a:rPr lang="en-US" sz="3600" dirty="0" err="1">
                <a:solidFill>
                  <a:srgbClr val="FF0000"/>
                </a:solidFill>
                <a:latin typeface="Times New Roman" panose="02020603050405020304" pitchFamily="18" charset="0"/>
                <a:cs typeface="Times New Roman" panose="02020603050405020304" pitchFamily="18" charset="0"/>
              </a:rPr>
              <a:t>Lực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Tống</a:t>
            </a:r>
            <a:r>
              <a:rPr lang="en-US" sz="3600" dirty="0">
                <a:solidFill>
                  <a:srgbClr val="FF0000"/>
                </a:solidFill>
                <a:latin typeface="Times New Roman" panose="02020603050405020304" pitchFamily="18" charset="0"/>
                <a:cs typeface="Times New Roman" panose="02020603050405020304" pitchFamily="18" charset="0"/>
              </a:rPr>
              <a:t> sang </a:t>
            </a:r>
            <a:r>
              <a:rPr lang="en-US" sz="3600" dirty="0" err="1">
                <a:solidFill>
                  <a:srgbClr val="FF0000"/>
                </a:solidFill>
                <a:latin typeface="Times New Roman" panose="02020603050405020304" pitchFamily="18" charset="0"/>
                <a:cs typeface="Times New Roman" panose="02020603050405020304" pitchFamily="18" charset="0"/>
              </a:rPr>
              <a:t>xâm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Việt</a:t>
            </a:r>
            <a:r>
              <a:rPr lang="en-US" sz="3600" dirty="0">
                <a:solidFill>
                  <a:srgbClr val="FF0000"/>
                </a:solidFill>
                <a:latin typeface="Times New Roman" panose="02020603050405020304" pitchFamily="18" charset="0"/>
                <a:cs typeface="Times New Roman" panose="02020603050405020304" pitchFamily="18" charset="0"/>
              </a:rPr>
              <a:t> Nam </a:t>
            </a:r>
            <a:r>
              <a:rPr lang="en-US" sz="3600" dirty="0" err="1">
                <a:solidFill>
                  <a:srgbClr val="FF0000"/>
                </a:solidFill>
                <a:latin typeface="Times New Roman" panose="02020603050405020304" pitchFamily="18" charset="0"/>
                <a:cs typeface="Times New Roman" panose="02020603050405020304" pitchFamily="18" charset="0"/>
              </a:rPr>
              <a:t>chủ</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yếu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binh</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230716" y="6466418"/>
            <a:ext cx="79946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C. </a:t>
            </a:r>
            <a:r>
              <a:rPr lang="en-US" sz="3600" dirty="0" err="1">
                <a:solidFill>
                  <a:srgbClr val="FF0000"/>
                </a:solidFill>
                <a:latin typeface="Times New Roman" panose="02020603050405020304" pitchFamily="18" charset="0"/>
                <a:cs typeface="Times New Roman" panose="02020603050405020304" pitchFamily="18" charset="0"/>
              </a:rPr>
              <a:t>Dựa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trước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407482FE-451A-4113-8A8F-6C8DCEE32061}"/>
              </a:ext>
            </a:extLst>
          </p:cNvPr>
          <p:cNvSpPr/>
          <p:nvPr/>
        </p:nvSpPr>
        <p:spPr>
          <a:xfrm>
            <a:off x="268224" y="4310484"/>
            <a:ext cx="7726427" cy="176646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sông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chặn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ngang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Thăng</a:t>
            </a:r>
            <a:r>
              <a:rPr lang="en-US" sz="3200" dirty="0">
                <a:solidFill>
                  <a:srgbClr val="FF0000"/>
                </a:solidFill>
                <a:latin typeface="Times New Roman" panose="02020603050405020304" pitchFamily="18" charset="0"/>
                <a:cs typeface="Times New Roman" panose="02020603050405020304" pitchFamily="18" charset="0"/>
              </a:rPr>
              <a:t> Long </a:t>
            </a:r>
          </a:p>
        </p:txBody>
      </p:sp>
      <p:sp>
        <p:nvSpPr>
          <p:cNvPr id="38" name="D">
            <a:extLst>
              <a:ext uri="{FF2B5EF4-FFF2-40B4-BE49-F238E27FC236}">
                <a16:creationId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600" dirty="0">
                <a:solidFill>
                  <a:srgbClr val="FF0000"/>
                </a:solidFill>
                <a:latin typeface="Times New Roman" panose="02020603050405020304" pitchFamily="18" charset="0"/>
                <a:cs typeface="Times New Roman" panose="02020603050405020304" pitchFamily="18" charset="0"/>
              </a:rPr>
              <a:t>      D.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vượt</a:t>
            </a:r>
            <a:r>
              <a:rPr lang="en-US" sz="3600" dirty="0">
                <a:solidFill>
                  <a:srgbClr val="FF0000"/>
                </a:solidFill>
                <a:latin typeface="Times New Roman" panose="02020603050405020304" pitchFamily="18" charset="0"/>
                <a:cs typeface="Times New Roman" panose="02020603050405020304" pitchFamily="18" charset="0"/>
              </a:rPr>
              <a:t> qua</a:t>
            </a:r>
          </a:p>
          <a:p>
            <a:pPr algn="ctr" defTabSz="1219170">
              <a:defRPr/>
            </a:pPr>
            <a:endParaRPr lang="vi-VN"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4"/>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20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nSpc>
                <a:spcPct val="107000"/>
              </a:lnSpc>
              <a:spcAft>
                <a:spcPts val="80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648548"/>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B. Ban </a:t>
            </a:r>
            <a:r>
              <a:rPr lang="en-US" sz="3600" dirty="0" err="1">
                <a:solidFill>
                  <a:srgbClr val="FF0000"/>
                </a:solidFill>
                <a:latin typeface="Times New Roman" panose="02020603050405020304" pitchFamily="18" charset="0"/>
                <a:cs typeface="Times New Roman" panose="02020603050405020304" pitchFamily="18" charset="0"/>
              </a:rPr>
              <a:t>thưởng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lính</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6" name="B">
            <a:extLst>
              <a:ext uri="{FF2B5EF4-FFF2-40B4-BE49-F238E27FC236}">
                <a16:creationId xmlns:a16="http://schemas.microsoft.com/office/drawing/2014/main" id="{114F3377-EF12-424B-816B-3BCD6950C61E}"/>
              </a:ext>
            </a:extLst>
          </p:cNvPr>
          <p:cNvSpPr/>
          <p:nvPr/>
        </p:nvSpPr>
        <p:spPr>
          <a:xfrm>
            <a:off x="230716" y="6555666"/>
            <a:ext cx="79946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C. </a:t>
            </a:r>
            <a:r>
              <a:rPr lang="en-US" sz="3600" dirty="0" err="1">
                <a:solidFill>
                  <a:srgbClr val="FF0000"/>
                </a:solidFill>
                <a:latin typeface="Times New Roman" panose="02020603050405020304" pitchFamily="18" charset="0"/>
                <a:cs typeface="Times New Roman" panose="02020603050405020304" pitchFamily="18" charset="0"/>
              </a:rPr>
              <a:t>Sáng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thần</a:t>
            </a:r>
            <a:r>
              <a:rPr lang="en-US" sz="3600" dirty="0">
                <a:solidFill>
                  <a:srgbClr val="FF0000"/>
                </a:solidFill>
                <a:latin typeface="Times New Roman" panose="02020603050405020304" pitchFamily="18" charset="0"/>
                <a:cs typeface="Times New Roman" panose="02020603050405020304" pitchFamily="18" charset="0"/>
              </a:rPr>
              <a:t> “Nam </a:t>
            </a:r>
            <a:r>
              <a:rPr lang="en-US" sz="3600" dirty="0" err="1">
                <a:solidFill>
                  <a:srgbClr val="FF0000"/>
                </a:solidFill>
                <a:latin typeface="Times New Roman" panose="02020603050405020304" pitchFamily="18" charset="0"/>
                <a:cs typeface="Times New Roman" panose="02020603050405020304" pitchFamily="18" charset="0"/>
              </a:rPr>
              <a:t>quốc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7" name="C">
            <a:extLst>
              <a:ext uri="{FF2B5EF4-FFF2-40B4-BE49-F238E27FC236}">
                <a16:creationId xmlns:a16="http://schemas.microsoft.com/office/drawing/2014/main" id="{407482FE-451A-4113-8A8F-6C8DCEE32061}"/>
              </a:ext>
            </a:extLst>
          </p:cNvPr>
          <p:cNvSpPr/>
          <p:nvPr/>
        </p:nvSpPr>
        <p:spPr>
          <a:xfrm>
            <a:off x="268224" y="4399732"/>
            <a:ext cx="7726427" cy="176646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A. </a:t>
            </a:r>
            <a:r>
              <a:rPr lang="en-US" sz="3600" dirty="0" err="1">
                <a:solidFill>
                  <a:srgbClr val="FF0000"/>
                </a:solidFill>
                <a:latin typeface="Times New Roman" panose="02020603050405020304" pitchFamily="18" charset="0"/>
                <a:cs typeface="Times New Roman" panose="02020603050405020304" pitchFamily="18" charset="0"/>
              </a:rPr>
              <a:t>Tập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diệt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Tống</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8" name="D">
            <a:extLst>
              <a:ext uri="{FF2B5EF4-FFF2-40B4-BE49-F238E27FC236}">
                <a16:creationId xmlns:a16="http://schemas.microsoft.com/office/drawing/2014/main" id="{80D06358-32B5-4E48-B940-4C7E99905824}"/>
              </a:ext>
            </a:extLst>
          </p:cNvPr>
          <p:cNvSpPr/>
          <p:nvPr/>
        </p:nvSpPr>
        <p:spPr>
          <a:xfrm flipH="1">
            <a:off x="8231717" y="6555666"/>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      D. </a:t>
            </a:r>
            <a:r>
              <a:rPr lang="en-US" sz="3600" dirty="0" err="1">
                <a:solidFill>
                  <a:srgbClr val="FF0000"/>
                </a:solidFill>
                <a:latin typeface="Times New Roman" panose="02020603050405020304" pitchFamily="18" charset="0"/>
                <a:cs typeface="Times New Roman" panose="02020603050405020304" pitchFamily="18" charset="0"/>
              </a:rPr>
              <a:t>Cả</a:t>
            </a:r>
            <a:r>
              <a:rPr lang="en-US" sz="3600" dirty="0">
                <a:solidFill>
                  <a:srgbClr val="FF0000"/>
                </a:solidFill>
                <a:latin typeface="Times New Roman" panose="02020603050405020304" pitchFamily="18" charset="0"/>
                <a:cs typeface="Times New Roman" panose="02020603050405020304" pitchFamily="18" charset="0"/>
              </a:rPr>
              <a:t> 3 ý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a:t>
            </a:r>
          </a:p>
          <a:p>
            <a:pPr algn="ctr" defTabSz="1219170">
              <a:defRPr/>
            </a:pP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1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en-VN"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9196383" y="3356926"/>
            <a:ext cx="6748629"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15162" y="2469150"/>
              <a:ext cx="4390744" cy="2261773"/>
            </a:xfrm>
            <a:prstGeom prst="rect">
              <a:avLst/>
            </a:prstGeom>
          </p:spPr>
          <p:txBody>
            <a:bodyPr vert="horz" wrap="square">
              <a:spAutoFit/>
            </a:bodyPr>
            <a:lstStyle/>
            <a:p>
              <a:pPr>
                <a:lnSpc>
                  <a:spcPct val="107000"/>
                </a:lnSpc>
                <a:spcAft>
                  <a:spcPts val="800"/>
                </a:spcAft>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Theo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K/C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(1075-1077)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vệ</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Tổ</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quốc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nay.</a:t>
              </a:r>
              <a:endParaRPr lang="en-US" sz="36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3">
            <a:extLst>
              <a:ext uri="{FF2B5EF4-FFF2-40B4-BE49-F238E27FC236}">
                <a16:creationId xmlns:a16="http://schemas.microsoft.com/office/drawing/2014/main" id="{54DC861C-400A-C13A-DF4E-1D455C9376F2}"/>
              </a:ext>
            </a:extLst>
          </p:cNvPr>
          <p:cNvSpPr txBox="1">
            <a:spLocks noChangeArrowheads="1"/>
          </p:cNvSpPr>
          <p:nvPr/>
        </p:nvSpPr>
        <p:spPr bwMode="auto">
          <a:xfrm>
            <a:off x="5058834" y="4423834"/>
            <a:ext cx="1341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2400">
              <a:latin typeface="Comic Sans MS" panose="030F0702030302020204" pitchFamily="66" charset="0"/>
              <a:cs typeface="Arial" panose="020B0604020202020204" pitchFamily="34" charset="0"/>
            </a:endParaRPr>
          </a:p>
        </p:txBody>
      </p:sp>
      <p:sp>
        <p:nvSpPr>
          <p:cNvPr id="2" name="Rectangle 1">
            <a:extLst>
              <a:ext uri="{FF2B5EF4-FFF2-40B4-BE49-F238E27FC236}">
                <a16:creationId xmlns:a16="http://schemas.microsoft.com/office/drawing/2014/main" id="{FDE6C361-0866-EA71-14FE-1E023572291B}"/>
              </a:ext>
            </a:extLst>
          </p:cNvPr>
          <p:cNvSpPr/>
          <p:nvPr/>
        </p:nvSpPr>
        <p:spPr>
          <a:xfrm>
            <a:off x="4797613" y="225729"/>
            <a:ext cx="6462183" cy="711200"/>
          </a:xfrm>
          <a:prstGeom prst="rect">
            <a:avLst/>
          </a:prstGeom>
          <a:solidFill>
            <a:srgbClr val="0000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bg1"/>
                </a:solidFill>
                <a:cs typeface="Times New Roman" pitchFamily="18" charset="0"/>
              </a:rPr>
              <a:t>NỘI</a:t>
            </a:r>
            <a:r>
              <a:rPr lang="en-US" sz="3200" b="1" dirty="0">
                <a:solidFill>
                  <a:schemeClr val="bg1"/>
                </a:solidFill>
                <a:cs typeface="Times New Roman" pitchFamily="18" charset="0"/>
              </a:rPr>
              <a:t> DUNG </a:t>
            </a:r>
            <a:r>
              <a:rPr lang="en-US" sz="3200" b="1" dirty="0" err="1">
                <a:solidFill>
                  <a:schemeClr val="bg1"/>
                </a:solidFill>
                <a:cs typeface="Times New Roman" pitchFamily="18" charset="0"/>
              </a:rPr>
              <a:t>BÀI</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HỌC</a:t>
            </a:r>
            <a:endParaRPr lang="en-US" sz="3200" b="1" dirty="0">
              <a:solidFill>
                <a:schemeClr val="bg1"/>
              </a:solidFill>
              <a:cs typeface="Times New Roman" pitchFamily="18" charset="0"/>
            </a:endParaRPr>
          </a:p>
        </p:txBody>
      </p:sp>
      <p:grpSp>
        <p:nvGrpSpPr>
          <p:cNvPr id="4" name="Group 3">
            <a:extLst>
              <a:ext uri="{FF2B5EF4-FFF2-40B4-BE49-F238E27FC236}">
                <a16:creationId xmlns:a16="http://schemas.microsoft.com/office/drawing/2014/main" id="{02D356D7-E386-15B7-4921-F2CF305BCDD7}"/>
              </a:ext>
            </a:extLst>
          </p:cNvPr>
          <p:cNvGrpSpPr>
            <a:grpSpLocks/>
          </p:cNvGrpSpPr>
          <p:nvPr/>
        </p:nvGrpSpPr>
        <p:grpSpPr bwMode="auto">
          <a:xfrm>
            <a:off x="2493433" y="936930"/>
            <a:ext cx="5535273" cy="6871418"/>
            <a:chOff x="348781" y="508401"/>
            <a:chExt cx="4032163" cy="2913800"/>
          </a:xfrm>
        </p:grpSpPr>
        <p:sp>
          <p:nvSpPr>
            <p:cNvPr id="3" name="Rectangle 2">
              <a:extLst>
                <a:ext uri="{FF2B5EF4-FFF2-40B4-BE49-F238E27FC236}">
                  <a16:creationId xmlns:a16="http://schemas.microsoft.com/office/drawing/2014/main" id="{9CDC58F6-FDE7-54EB-A08E-37F29971F9AA}"/>
                </a:ext>
              </a:extLst>
            </p:cNvPr>
            <p:cNvSpPr/>
            <p:nvPr/>
          </p:nvSpPr>
          <p:spPr>
            <a:xfrm>
              <a:off x="348781" y="1483996"/>
              <a:ext cx="3549415" cy="1938205"/>
            </a:xfrm>
            <a:prstGeom prst="rect">
              <a:avLst/>
            </a:prstGeom>
            <a:solidFill>
              <a:srgbClr val="00B05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pP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kháng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giai</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nhất</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1075)</a:t>
              </a:r>
              <a:endParaRPr lang="en-US" sz="5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3497" name="TextBox 3">
              <a:extLst>
                <a:ext uri="{FF2B5EF4-FFF2-40B4-BE49-F238E27FC236}">
                  <a16:creationId xmlns:a16="http://schemas.microsoft.com/office/drawing/2014/main" id="{48959D34-F409-16A3-4748-CEC0836F096C}"/>
                </a:ext>
              </a:extLst>
            </p:cNvPr>
            <p:cNvSpPr txBox="1">
              <a:spLocks noChangeArrowheads="1"/>
            </p:cNvSpPr>
            <p:nvPr/>
          </p:nvSpPr>
          <p:spPr bwMode="auto">
            <a:xfrm>
              <a:off x="1355187" y="1195716"/>
              <a:ext cx="1536604" cy="282748"/>
            </a:xfrm>
            <a:prstGeom prst="rect">
              <a:avLst/>
            </a:prstGeom>
            <a:solidFill>
              <a:srgbClr val="CCECFF"/>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733" b="1" dirty="0">
                  <a:solidFill>
                    <a:srgbClr val="FF0000"/>
                  </a:solidFill>
                  <a:latin typeface="#9Slide03 Arima Madurai Medium" pitchFamily="2" charset="0"/>
                  <a:cs typeface="#9Slide03 Arima Madurai Medium" pitchFamily="2" charset="0"/>
                </a:rPr>
                <a:t>1.</a:t>
              </a:r>
            </a:p>
          </p:txBody>
        </p:sp>
        <p:cxnSp>
          <p:nvCxnSpPr>
            <p:cNvPr id="8" name="Straight Arrow Connector 7">
              <a:extLst>
                <a:ext uri="{FF2B5EF4-FFF2-40B4-BE49-F238E27FC236}">
                  <a16:creationId xmlns:a16="http://schemas.microsoft.com/office/drawing/2014/main" id="{918EE34E-1366-4C6B-E939-E34B42EF4BA9}"/>
                </a:ext>
              </a:extLst>
            </p:cNvPr>
            <p:cNvCxnSpPr>
              <a:cxnSpLocks/>
              <a:stCxn id="2" idx="2"/>
            </p:cNvCxnSpPr>
            <p:nvPr/>
          </p:nvCxnSpPr>
          <p:spPr>
            <a:xfrm flipH="1">
              <a:off x="2129331" y="508401"/>
              <a:ext cx="2251613" cy="681783"/>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6B44C18-5B41-BBCD-2AA6-26B7D713BB45}"/>
              </a:ext>
            </a:extLst>
          </p:cNvPr>
          <p:cNvGrpSpPr>
            <a:grpSpLocks/>
          </p:cNvGrpSpPr>
          <p:nvPr/>
        </p:nvGrpSpPr>
        <p:grpSpPr bwMode="auto">
          <a:xfrm>
            <a:off x="8040775" y="936929"/>
            <a:ext cx="5421225" cy="6871419"/>
            <a:chOff x="2952003" y="182400"/>
            <a:chExt cx="4349068" cy="5154534"/>
          </a:xfrm>
        </p:grpSpPr>
        <p:sp>
          <p:nvSpPr>
            <p:cNvPr id="18" name="Rectangle 17">
              <a:extLst>
                <a:ext uri="{FF2B5EF4-FFF2-40B4-BE49-F238E27FC236}">
                  <a16:creationId xmlns:a16="http://schemas.microsoft.com/office/drawing/2014/main" id="{C9346C2F-5058-AA98-DC49-3B727D18662A}"/>
                </a:ext>
              </a:extLst>
            </p:cNvPr>
            <p:cNvSpPr/>
            <p:nvPr/>
          </p:nvSpPr>
          <p:spPr>
            <a:xfrm>
              <a:off x="3646165" y="1908236"/>
              <a:ext cx="3654906" cy="3428698"/>
            </a:xfrm>
            <a:prstGeom prst="rect">
              <a:avLst/>
            </a:prstGeom>
            <a:solidFill>
              <a:srgbClr val="4691C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pP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kháng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giai</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1077)</a:t>
              </a:r>
              <a:endParaRPr lang="en-US" sz="4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3487" name="TextBox 21">
              <a:extLst>
                <a:ext uri="{FF2B5EF4-FFF2-40B4-BE49-F238E27FC236}">
                  <a16:creationId xmlns:a16="http://schemas.microsoft.com/office/drawing/2014/main" id="{0442274E-CD6F-DC7D-B6B4-3850170E9926}"/>
                </a:ext>
              </a:extLst>
            </p:cNvPr>
            <p:cNvSpPr txBox="1">
              <a:spLocks noChangeArrowheads="1"/>
            </p:cNvSpPr>
            <p:nvPr/>
          </p:nvSpPr>
          <p:spPr bwMode="auto">
            <a:xfrm>
              <a:off x="4782038" y="1377725"/>
              <a:ext cx="1418282" cy="500184"/>
            </a:xfrm>
            <a:prstGeom prst="rect">
              <a:avLst/>
            </a:prstGeom>
            <a:solidFill>
              <a:srgbClr val="CCECFF"/>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733" b="1" dirty="0">
                  <a:solidFill>
                    <a:srgbClr val="FF0000"/>
                  </a:solidFill>
                  <a:latin typeface="#9Slide03 Arima Madurai Medium" pitchFamily="2" charset="0"/>
                  <a:cs typeface="#9Slide03 Arima Madurai Medium" pitchFamily="2" charset="0"/>
                </a:rPr>
                <a:t>2</a:t>
              </a:r>
            </a:p>
          </p:txBody>
        </p:sp>
        <p:cxnSp>
          <p:nvCxnSpPr>
            <p:cNvPr id="12" name="Straight Arrow Connector 11">
              <a:extLst>
                <a:ext uri="{FF2B5EF4-FFF2-40B4-BE49-F238E27FC236}">
                  <a16:creationId xmlns:a16="http://schemas.microsoft.com/office/drawing/2014/main" id="{7F94FD50-B254-A839-B058-F27AE83033B4}"/>
                </a:ext>
              </a:extLst>
            </p:cNvPr>
            <p:cNvCxnSpPr>
              <a:cxnSpLocks/>
              <a:endCxn id="233487" idx="0"/>
            </p:cNvCxnSpPr>
            <p:nvPr/>
          </p:nvCxnSpPr>
          <p:spPr>
            <a:xfrm>
              <a:off x="2952003" y="182400"/>
              <a:ext cx="2539176" cy="119532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Tm="172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125100" y="4483571"/>
            <a:ext cx="2657395" cy="4171192"/>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2912894" y="4498074"/>
            <a:ext cx="2841947" cy="4113800"/>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5971227" y="4556829"/>
            <a:ext cx="3423379" cy="4171192"/>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10" name="Group 9">
            <a:extLst>
              <a:ext uri="{FF2B5EF4-FFF2-40B4-BE49-F238E27FC236}">
                <a16:creationId xmlns:a16="http://schemas.microsoft.com/office/drawing/2014/main" id="{74CD2D86-B764-A645-ABD5-E2116FDFE213}"/>
              </a:ext>
            </a:extLst>
          </p:cNvPr>
          <p:cNvGrpSpPr/>
          <p:nvPr/>
        </p:nvGrpSpPr>
        <p:grpSpPr>
          <a:xfrm>
            <a:off x="9636461" y="4556828"/>
            <a:ext cx="3423379" cy="4055045"/>
            <a:chOff x="8029256" y="4003988"/>
            <a:chExt cx="1933430" cy="1947222"/>
          </a:xfrm>
        </p:grpSpPr>
        <p:sp>
          <p:nvSpPr>
            <p:cNvPr id="100" name="Rounded Rectangle 99">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417CDD43-3AB8-B745-87DC-1B98DD6653D1}"/>
                </a:ext>
              </a:extLst>
            </p:cNvPr>
            <p:cNvSpPr/>
            <p:nvPr/>
          </p:nvSpPr>
          <p:spPr>
            <a:xfrm>
              <a:off x="8325675" y="4003988"/>
              <a:ext cx="1363883"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13092497" y="4539916"/>
            <a:ext cx="3031630" cy="3999250"/>
            <a:chOff x="9839792" y="4003988"/>
            <a:chExt cx="2273722"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en-VN" sz="4977" kern="0">
              <a:solidFill>
                <a:srgbClr val="FFFFFF"/>
              </a:solidFill>
              <a:latin typeface="Arial"/>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2396590" y="527615"/>
            <a:ext cx="11760043" cy="681038"/>
          </a:xfrm>
          <a:prstGeom prst="roundRect">
            <a:avLst/>
          </a:prstGeom>
          <a:solidFill>
            <a:srgbClr val="FF0000"/>
          </a:solidFill>
        </p:spPr>
        <p:txBody>
          <a:bodyPr wrap="square">
            <a:spAutoFit/>
          </a:bodyPr>
          <a:lstStyle/>
          <a:p>
            <a:pPr algn="ctr" defTabSz="1219170">
              <a:spcBef>
                <a:spcPct val="0"/>
              </a:spcBef>
            </a:pPr>
            <a:r>
              <a:rPr lang="vi-VN" sz="3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1.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Cuộc</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kháng</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chiến</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chống</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Tống</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giai</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đoạn</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thứ</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nhất</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năm</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1075).</a:t>
            </a:r>
            <a:endParaRPr lang="vi-VN" sz="3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en-VN"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72026" y="5363242"/>
            <a:ext cx="2785706" cy="2062103"/>
          </a:xfrm>
          <a:prstGeom prst="rect">
            <a:avLst/>
          </a:prstGeom>
          <a:noFill/>
        </p:spPr>
        <p:txBody>
          <a:bodyPr wrap="square" rtlCol="0">
            <a:spAutoFit/>
          </a:bodyPr>
          <a:lstStyle/>
          <a:p>
            <a:pPr algn="ctr" defTabSz="1219170"/>
            <a:r>
              <a:rPr lang="en-US" sz="3200" dirty="0" err="1">
                <a:solidFill>
                  <a:srgbClr val="2E2E2E"/>
                </a:solidFill>
                <a:latin typeface="Times New Roman" panose="02020603050405020304" pitchFamily="18" charset="0"/>
                <a:cs typeface="Times New Roman" panose="02020603050405020304" pitchFamily="18" charset="0"/>
              </a:rPr>
              <a:t>Tống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nước</a:t>
            </a:r>
            <a:r>
              <a:rPr lang="en-US" sz="3200" dirty="0">
                <a:solidFill>
                  <a:srgbClr val="2E2E2E"/>
                </a:solidFill>
                <a:latin typeface="Times New Roman" panose="02020603050405020304" pitchFamily="18" charset="0"/>
                <a:cs typeface="Times New Roman" panose="02020603050405020304" pitchFamily="18" charset="0"/>
              </a:rPr>
              <a:t> ta </a:t>
            </a:r>
            <a:r>
              <a:rPr lang="en-US" sz="3200" dirty="0" err="1">
                <a:solidFill>
                  <a:srgbClr val="2E2E2E"/>
                </a:solidFill>
                <a:latin typeface="Times New Roman" panose="02020603050405020304" pitchFamily="18" charset="0"/>
                <a:cs typeface="Times New Roman" panose="02020603050405020304" pitchFamily="18" charset="0"/>
              </a:rPr>
              <a:t>vào</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thời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gian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nào</a:t>
            </a:r>
            <a:r>
              <a:rPr lang="en-US" sz="3200" dirty="0">
                <a:solidFill>
                  <a:srgbClr val="2E2E2E"/>
                </a:solidFill>
                <a:latin typeface="Times New Roman" panose="02020603050405020304" pitchFamily="18" charset="0"/>
                <a:cs typeface="Times New Roman" panose="02020603050405020304" pitchFamily="18" charset="0"/>
              </a:rPr>
              <a:t>?</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7B1D04AC-93A6-C04C-B119-02670927337C}"/>
              </a:ext>
            </a:extLst>
          </p:cNvPr>
          <p:cNvSpPr txBox="1"/>
          <p:nvPr/>
        </p:nvSpPr>
        <p:spPr>
          <a:xfrm>
            <a:off x="3084201" y="5267379"/>
            <a:ext cx="2562830" cy="3093154"/>
          </a:xfrm>
          <a:prstGeom prst="rect">
            <a:avLst/>
          </a:prstGeom>
          <a:noFill/>
        </p:spPr>
        <p:txBody>
          <a:bodyPr wrap="square" rtlCol="0">
            <a:spAutoFit/>
          </a:bodyPr>
          <a:lstStyle/>
          <a:p>
            <a:pPr algn="ctr" defTabSz="1219170"/>
            <a:r>
              <a:rPr lang="en-US" sz="2800" dirty="0" err="1">
                <a:solidFill>
                  <a:schemeClr val="bg1"/>
                </a:solidFill>
                <a:latin typeface="Times New Roman" panose="02020603050405020304" pitchFamily="18" charset="0"/>
                <a:cs typeface="Times New Roman" panose="02020603050405020304" pitchFamily="18" charset="0"/>
              </a:rPr>
              <a:t>Dựa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(tr. 58, SGK),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Kiệt</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a16="http://schemas.microsoft.com/office/drawing/2014/main" id="{F883C89C-3F63-FB41-A32A-C0DA3237DB59}"/>
              </a:ext>
            </a:extLst>
          </p:cNvPr>
          <p:cNvSpPr txBox="1"/>
          <p:nvPr/>
        </p:nvSpPr>
        <p:spPr>
          <a:xfrm>
            <a:off x="6032182" y="5210256"/>
            <a:ext cx="3360501" cy="3046988"/>
          </a:xfrm>
          <a:prstGeom prst="rect">
            <a:avLst/>
          </a:prstGeom>
          <a:noFill/>
        </p:spPr>
        <p:txBody>
          <a:bodyPr wrap="square" rtlCol="0">
            <a:spAutoFit/>
          </a:bodyPr>
          <a:lstStyle/>
          <a:p>
            <a:pPr algn="ctr" defTabSz="1219170"/>
            <a:r>
              <a:rPr lang="en-US" sz="3200" dirty="0" err="1">
                <a:solidFill>
                  <a:srgbClr val="2E2E2E"/>
                </a:solidFill>
                <a:latin typeface="Times New Roman" panose="02020603050405020304" pitchFamily="18" charset="0"/>
                <a:cs typeface="Times New Roman" panose="02020603050405020304" pitchFamily="18" charset="0"/>
              </a:rPr>
              <a:t>Trước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nhà</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Lý</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chuẩn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bị</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đối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phó</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như</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thế</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nào</a:t>
            </a:r>
            <a:r>
              <a:rPr lang="vi-VN" sz="3200" dirty="0">
                <a:solidFill>
                  <a:srgbClr val="2E2E2E"/>
                </a:solidFill>
                <a:latin typeface="Times New Roman" panose="02020603050405020304" pitchFamily="18" charset="0"/>
                <a:cs typeface="Times New Roman" panose="02020603050405020304" pitchFamily="18" charset="0"/>
              </a:rPr>
              <a: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Em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có</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nhận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xét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gì</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về</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đó</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3591151E-B699-844E-9DE7-68C396065B18}"/>
              </a:ext>
            </a:extLst>
          </p:cNvPr>
          <p:cNvSpPr txBox="1"/>
          <p:nvPr/>
        </p:nvSpPr>
        <p:spPr>
          <a:xfrm>
            <a:off x="9779554" y="5481280"/>
            <a:ext cx="3038431" cy="2554545"/>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Quan </a:t>
            </a:r>
            <a:r>
              <a:rPr lang="en-US" sz="3200" dirty="0" err="1">
                <a:solidFill>
                  <a:srgbClr val="2E2E2E"/>
                </a:solidFill>
                <a:latin typeface="Times New Roman" panose="02020603050405020304" pitchFamily="18" charset="0"/>
                <a:cs typeface="Times New Roman" panose="02020603050405020304" pitchFamily="18" charset="0"/>
              </a:rPr>
              <a:t>sát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vào</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đồ</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trình</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bày</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diễn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biến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cuộc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tiến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công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của</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nhà</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Lý</a:t>
            </a:r>
            <a:r>
              <a:rPr lang="vi-VN" sz="3200" dirty="0">
                <a:solidFill>
                  <a:srgbClr val="2E2E2E"/>
                </a:solidFill>
                <a:latin typeface="Times New Roman" panose="02020603050405020304" pitchFamily="18" charset="0"/>
                <a:cs typeface="Times New Roman" panose="02020603050405020304" pitchFamily="18" charset="0"/>
              </a:rPr>
              <a:t>?</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3092497" y="5193343"/>
            <a:ext cx="3200617" cy="34163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1075)</a:t>
            </a: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16" grpId="0"/>
      <p:bldP spid="1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2308325"/>
            </a:xfrm>
            <a:prstGeom prst="rect">
              <a:avLst/>
            </a:prstGeom>
            <a:noFill/>
          </p:spPr>
          <p:txBody>
            <a:bodyPr wrap="square" lIns="121920" tIns="60960" rIns="121920" bIns="60960">
              <a:spAutoFit/>
            </a:bodyPr>
            <a:lstStyle/>
            <a:p>
              <a:pPr algn="ctr" defTabSz="1219170"/>
              <a:r>
                <a:rPr lang="en-US" sz="4800" dirty="0" err="1">
                  <a:solidFill>
                    <a:srgbClr val="2E2E2E"/>
                  </a:solidFill>
                  <a:latin typeface="Times New Roman" panose="02020603050405020304" pitchFamily="18" charset="0"/>
                  <a:cs typeface="Times New Roman" panose="02020603050405020304" pitchFamily="18" charset="0"/>
                </a:rPr>
                <a:t>Tống</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âm</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mưu</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xâm</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lược</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nước</a:t>
              </a:r>
              <a:r>
                <a:rPr lang="en-US" sz="4800" dirty="0">
                  <a:solidFill>
                    <a:srgbClr val="2E2E2E"/>
                  </a:solidFill>
                  <a:latin typeface="Times New Roman" panose="02020603050405020304" pitchFamily="18" charset="0"/>
                  <a:cs typeface="Times New Roman" panose="02020603050405020304" pitchFamily="18" charset="0"/>
                </a:rPr>
                <a:t> ta </a:t>
              </a:r>
              <a:r>
                <a:rPr lang="en-US" sz="4800" dirty="0" err="1">
                  <a:solidFill>
                    <a:srgbClr val="2E2E2E"/>
                  </a:solidFill>
                  <a:latin typeface="Times New Roman" panose="02020603050405020304" pitchFamily="18" charset="0"/>
                  <a:cs typeface="Times New Roman" panose="02020603050405020304" pitchFamily="18" charset="0"/>
                </a:rPr>
                <a:t>vào</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thời</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gian</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nào</a:t>
              </a:r>
              <a:r>
                <a:rPr lang="en-US" sz="4800" dirty="0">
                  <a:solidFill>
                    <a:srgbClr val="2E2E2E"/>
                  </a:solidFill>
                  <a:latin typeface="Times New Roman" panose="02020603050405020304" pitchFamily="18" charset="0"/>
                  <a:cs typeface="Times New Roman" panose="02020603050405020304" pitchFamily="18" charset="0"/>
                </a:rPr>
                <a:t>?</a:t>
              </a:r>
              <a:endParaRPr lang="en-VN" sz="48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548953" y="169461"/>
            <a:ext cx="14891775" cy="1612900"/>
            <a:chOff x="548953" y="169461"/>
            <a:chExt cx="14891775"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548953" y="3154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VN" sz="3600" dirty="0">
                <a:latin typeface="Times New Roman" panose="02020603050405020304" pitchFamily="18" charset="0"/>
                <a:cs typeface="Times New Roman" panose="02020603050405020304" pitchFamily="18" charset="0"/>
              </a:rPr>
              <a:t> thế kỷ </a:t>
            </a:r>
            <a:r>
              <a:rPr lang="en-US" sz="3600" dirty="0">
                <a:latin typeface="Times New Roman" panose="02020603050405020304" pitchFamily="18" charset="0"/>
                <a:cs typeface="Times New Roman" panose="02020603050405020304" pitchFamily="18" charset="0"/>
              </a:rPr>
              <a:t>X</a:t>
            </a:r>
            <a:r>
              <a:rPr lang="en-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VN" sz="36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D046EF-1CA6-FE49-9E84-D690B135AFA8}"/>
              </a:ext>
            </a:extLst>
          </p:cNvPr>
          <p:cNvGrpSpPr/>
          <p:nvPr/>
        </p:nvGrpSpPr>
        <p:grpSpPr>
          <a:xfrm>
            <a:off x="-263643" y="1315231"/>
            <a:ext cx="6631940" cy="6546849"/>
            <a:chOff x="-561697" y="781344"/>
            <a:chExt cx="7304132" cy="6546849"/>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561697" y="781344"/>
              <a:ext cx="7304132" cy="6546849"/>
              <a:chOff x="-135220" y="1391268"/>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35220" y="1391268"/>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937790"/>
              </a:xfrm>
              <a:prstGeom prst="rect">
                <a:avLst/>
              </a:prstGeom>
              <a:noFill/>
            </p:spPr>
            <p:txBody>
              <a:bodyPr wrap="square" lIns="121920" tIns="60960" rIns="121920" bIns="60960">
                <a:spAutoFit/>
              </a:bodyPr>
              <a:lstStyle/>
              <a:p>
                <a:pPr algn="ctr" defTabSz="1219170"/>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(tr. 58, SGK),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VN" sz="3600" dirty="0">
                    <a:solidFill>
                      <a:srgbClr val="2E2E2E"/>
                    </a:solidFill>
                    <a:latin typeface="Times New Roman" panose="02020603050405020304" pitchFamily="18" charset="0"/>
                    <a:cs typeface="Times New Roman" panose="02020603050405020304" pitchFamily="18" charset="0"/>
                  </a:rPr>
                  <a:t>?</a:t>
                </a:r>
                <a:endParaRPr lang="en-VN" sz="44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pic>
        <p:nvPicPr>
          <p:cNvPr id="760" name="Picture 2">
            <a:extLst>
              <a:ext uri="{FF2B5EF4-FFF2-40B4-BE49-F238E27FC236}">
                <a16:creationId xmlns:a16="http://schemas.microsoft.com/office/drawing/2014/main" id="{CEADCDE7-B6BE-D305-65CD-B0478B002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564" y="1646436"/>
            <a:ext cx="8356600" cy="7084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3" name="TextBox 762">
            <a:extLst>
              <a:ext uri="{FF2B5EF4-FFF2-40B4-BE49-F238E27FC236}">
                <a16:creationId xmlns:a16="http://schemas.microsoft.com/office/drawing/2014/main" id="{0C792743-3420-A1C0-3447-A9107CA84B9B}"/>
              </a:ext>
            </a:extLst>
          </p:cNvPr>
          <p:cNvSpPr txBox="1"/>
          <p:nvPr/>
        </p:nvSpPr>
        <p:spPr>
          <a:xfrm>
            <a:off x="7525979" y="1639202"/>
            <a:ext cx="8465050" cy="7294305"/>
          </a:xfrm>
          <a:prstGeom prst="rect">
            <a:avLst/>
          </a:prstGeom>
          <a:solidFill>
            <a:srgbClr val="FF9156"/>
          </a:solidFill>
        </p:spPr>
        <p:txBody>
          <a:bodyPr wrap="square" rtlCol="0">
            <a:spAutoFit/>
          </a:bodyPr>
          <a:lstStyle/>
          <a:p>
            <a:pPr algn="just">
              <a:buClrTx/>
              <a:buFontTx/>
              <a:buNone/>
            </a:pPr>
            <a:r>
              <a:rPr lang="en-US" altLang="en-US" sz="2400" dirty="0">
                <a:latin typeface="#9Slide03 Arima Madurai Medium"/>
                <a:cs typeface="Times New Roman" panose="02020603050405020304" pitchFamily="18" charset="0"/>
              </a:rPr>
              <a:t>        </a:t>
            </a:r>
            <a:r>
              <a:rPr lang="vi-VN" altLang="en-US" sz="3600" dirty="0">
                <a:latin typeface="#9Slide03 Arima Madurai Medium"/>
                <a:cs typeface="Times New Roman" panose="02020603050405020304" pitchFamily="18" charset="0"/>
              </a:rPr>
              <a:t>Lý thường Kiệt sinh năm 1909</a:t>
            </a:r>
          </a:p>
          <a:p>
            <a:pPr algn="just">
              <a:buClrTx/>
              <a:buFontTx/>
              <a:buNone/>
            </a:pPr>
            <a:r>
              <a:rPr lang="vi-VN" altLang="en-US" sz="3600" dirty="0">
                <a:latin typeface="#9Slide03 Arima Madurai Medium"/>
                <a:cs typeface="Times New Roman" panose="02020603050405020304" pitchFamily="18" charset="0"/>
              </a:rPr>
              <a:t> tại phường Thái Hòa, Thăng </a:t>
            </a:r>
          </a:p>
          <a:p>
            <a:pPr algn="just">
              <a:buClrTx/>
              <a:buFontTx/>
              <a:buNone/>
            </a:pPr>
            <a:r>
              <a:rPr lang="vi-VN" altLang="en-US" sz="3600" dirty="0">
                <a:latin typeface="#9Slide03 Arima Madurai Medium"/>
                <a:cs typeface="Times New Roman" panose="02020603050405020304" pitchFamily="18" charset="0"/>
              </a:rPr>
              <a:t>Long (Hà Nội). Từ nhỏ, ông đã </a:t>
            </a:r>
          </a:p>
          <a:p>
            <a:pPr algn="just">
              <a:buClrTx/>
              <a:buFontTx/>
              <a:buNone/>
            </a:pPr>
            <a:r>
              <a:rPr lang="vi-VN" altLang="en-US" sz="3600" dirty="0">
                <a:latin typeface="#9Slide03 Arima Madurai Medium"/>
                <a:cs typeface="Times New Roman" panose="02020603050405020304" pitchFamily="18" charset="0"/>
              </a:rPr>
              <a:t>tỏ ra là người có chí hướng, </a:t>
            </a:r>
          </a:p>
          <a:p>
            <a:pPr algn="just">
              <a:buClrTx/>
              <a:buFontTx/>
              <a:buNone/>
            </a:pPr>
            <a:r>
              <a:rPr lang="vi-VN" altLang="en-US" sz="3600" dirty="0">
                <a:latin typeface="#9Slide03 Arima Madurai Medium"/>
                <a:cs typeface="Times New Roman" panose="02020603050405020304" pitchFamily="18" charset="0"/>
              </a:rPr>
              <a:t>ham đọc binh thư và luyện tập</a:t>
            </a:r>
          </a:p>
          <a:p>
            <a:pPr algn="just">
              <a:buClrTx/>
              <a:buFontTx/>
              <a:buNone/>
            </a:pPr>
            <a:r>
              <a:rPr lang="vi-VN" altLang="en-US" sz="3600" dirty="0">
                <a:latin typeface="#9Slide03 Arima Madurai Medium"/>
                <a:cs typeface="Times New Roman" panose="02020603050405020304" pitchFamily="18" charset="0"/>
              </a:rPr>
              <a:t> võ nghệ. Năm 23 tuổi được </a:t>
            </a:r>
          </a:p>
          <a:p>
            <a:pPr algn="just">
              <a:buClrTx/>
              <a:buFontTx/>
              <a:buNone/>
            </a:pPr>
            <a:r>
              <a:rPr lang="vi-VN" altLang="en-US" sz="3600" dirty="0">
                <a:latin typeface="#9Slide03 Arima Madurai Medium"/>
                <a:cs typeface="Times New Roman" panose="02020603050405020304" pitchFamily="18" charset="0"/>
              </a:rPr>
              <a:t>tuyển vào triều giữ chức quan </a:t>
            </a:r>
          </a:p>
          <a:p>
            <a:pPr algn="just">
              <a:buClrTx/>
              <a:buFontTx/>
              <a:buNone/>
            </a:pPr>
            <a:r>
              <a:rPr lang="vi-VN" altLang="en-US" sz="3600" dirty="0">
                <a:latin typeface="#9Slide03 Arima Madurai Medium"/>
                <a:cs typeface="Times New Roman" panose="02020603050405020304" pitchFamily="18" charset="0"/>
              </a:rPr>
              <a:t>Nhỏ. Là người có cốt cách và </a:t>
            </a:r>
          </a:p>
          <a:p>
            <a:pPr algn="just">
              <a:buClrTx/>
              <a:buFontTx/>
              <a:buNone/>
            </a:pPr>
            <a:r>
              <a:rPr lang="vi-VN" altLang="en-US" sz="3600" dirty="0">
                <a:latin typeface="#9Slide03 Arima Madurai Medium"/>
                <a:cs typeface="Times New Roman" panose="02020603050405020304" pitchFamily="18" charset="0"/>
              </a:rPr>
              <a:t>tài năng phi thường, trải qua </a:t>
            </a:r>
          </a:p>
          <a:p>
            <a:pPr algn="just">
              <a:buClrTx/>
              <a:buFontTx/>
              <a:buNone/>
            </a:pPr>
            <a:r>
              <a:rPr lang="vi-VN" altLang="en-US" sz="3600" dirty="0">
                <a:latin typeface="#9Slide03 Arima Madurai Medium"/>
                <a:cs typeface="Times New Roman" panose="02020603050405020304" pitchFamily="18" charset="0"/>
              </a:rPr>
              <a:t>mấy đời vua, ông được thăng </a:t>
            </a:r>
          </a:p>
          <a:p>
            <a:pPr algn="just">
              <a:buClrTx/>
              <a:buFontTx/>
              <a:buNone/>
            </a:pPr>
            <a:r>
              <a:rPr lang="vi-VN" altLang="en-US" sz="3600" dirty="0">
                <a:latin typeface="#9Slide03 Arima Madurai Medium"/>
                <a:cs typeface="Times New Roman" panose="02020603050405020304" pitchFamily="18" charset="0"/>
              </a:rPr>
              <a:t>dần nhiều chức quan trọng. </a:t>
            </a:r>
          </a:p>
          <a:p>
            <a:pPr algn="just">
              <a:buClrTx/>
              <a:buFontTx/>
              <a:buNone/>
            </a:pPr>
            <a:r>
              <a:rPr lang="vi-VN" altLang="en-US" sz="3600" dirty="0">
                <a:latin typeface="#9Slide03 Arima Madurai Medium"/>
                <a:cs typeface="Times New Roman" panose="02020603050405020304" pitchFamily="18" charset="0"/>
              </a:rPr>
              <a:t>Lý Thánh Tông phong ông làm</a:t>
            </a:r>
          </a:p>
          <a:p>
            <a:pPr algn="just">
              <a:buClrTx/>
              <a:buFontTx/>
              <a:buNone/>
            </a:pPr>
            <a:r>
              <a:rPr lang="vi-VN" altLang="en-US" sz="3600" dirty="0">
                <a:latin typeface="#9Slide03 Arima Madurai Medium"/>
                <a:cs typeface="Times New Roman" panose="02020603050405020304" pitchFamily="18" charset="0"/>
              </a:rPr>
              <a:t> Thái úy.</a:t>
            </a:r>
          </a:p>
        </p:txBody>
      </p:sp>
      <p:sp>
        <p:nvSpPr>
          <p:cNvPr id="772" name="Rectangle 771">
            <a:extLst>
              <a:ext uri="{FF2B5EF4-FFF2-40B4-BE49-F238E27FC236}">
                <a16:creationId xmlns:a16="http://schemas.microsoft.com/office/drawing/2014/main" id="{AA1852E4-712D-7E50-7B02-1A23FF0A1876}"/>
              </a:ext>
            </a:extLst>
          </p:cNvPr>
          <p:cNvSpPr/>
          <p:nvPr/>
        </p:nvSpPr>
        <p:spPr>
          <a:xfrm>
            <a:off x="548953" y="3154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760"/>
                                        </p:tgtEl>
                                        <p:attrNameLst>
                                          <p:attrName>style.visibility</p:attrName>
                                        </p:attrNameLst>
                                      </p:cBhvr>
                                      <p:to>
                                        <p:strVal val="visible"/>
                                      </p:to>
                                    </p:set>
                                    <p:animEffect transition="in" filter="wedge">
                                      <p:cBhvr additive="repl">
                                        <p:cTn id="7" dur="2000"/>
                                        <p:tgtEl>
                                          <p:spTgt spid="7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blinds(horizontal)">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2169825"/>
            </a:xfrm>
            <a:prstGeom prst="rect">
              <a:avLst/>
            </a:prstGeom>
            <a:noFill/>
          </p:spPr>
          <p:txBody>
            <a:bodyPr wrap="square" lIns="121920" tIns="60960" rIns="121920" bIns="60960">
              <a:spAutoFit/>
            </a:bodyPr>
            <a:lstStyle/>
            <a:p>
              <a:pPr algn="ctr" defTabSz="1219170"/>
              <a:r>
                <a:rPr lang="en-US" sz="3600" dirty="0" err="1">
                  <a:solidFill>
                    <a:srgbClr val="2E2E2E"/>
                  </a:solidFill>
                  <a:latin typeface="Times New Roman" panose="02020603050405020304" pitchFamily="18" charset="0"/>
                  <a:cs typeface="Times New Roman" panose="02020603050405020304" pitchFamily="18" charset="0"/>
                </a:rPr>
                <a:t>Trước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mưu</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xâm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lược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nhà</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Lý</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chuẩn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bị</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đối</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phó</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như</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thế</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nào</a:t>
              </a:r>
              <a:r>
                <a:rPr lang="vi-VN" sz="3600" dirty="0">
                  <a:solidFill>
                    <a:srgbClr val="2E2E2E"/>
                  </a:solidFill>
                  <a:latin typeface="Times New Roman" panose="02020603050405020304" pitchFamily="18" charset="0"/>
                  <a:cs typeface="Times New Roman" panose="02020603050405020304" pitchFamily="18" charset="0"/>
                </a:rPr>
                <a: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Em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có</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nhận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xét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gì</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về</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mưu</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đó</a:t>
              </a:r>
              <a:r>
                <a:rPr lang="en-US" sz="3600" dirty="0">
                  <a:solidFill>
                    <a:srgbClr val="2E2E2E"/>
                  </a:solidFill>
                  <a:latin typeface="Times New Roman" panose="02020603050405020304" pitchFamily="18" charset="0"/>
                  <a:cs typeface="Times New Roman" panose="02020603050405020304" pitchFamily="18" charset="0"/>
                </a:rPr>
                <a:t>?</a:t>
              </a:r>
              <a:endParaRPr lang="en-VN" sz="36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654684" y="157051"/>
            <a:ext cx="14839875" cy="1625310"/>
            <a:chOff x="654684" y="157051"/>
            <a:chExt cx="14839875" cy="162531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708716" y="1570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922673" y="3758233"/>
            <a:ext cx="2387706"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5016758"/>
          </a:xfrm>
          <a:prstGeom prst="rect">
            <a:avLst/>
          </a:prstGeom>
          <a:solidFill>
            <a:srgbClr val="CA7344"/>
          </a:solidFill>
        </p:spPr>
        <p:txBody>
          <a:bodyPr wrap="square" rtlCol="0">
            <a:spAutoFit/>
          </a:bodyPr>
          <a:lstStyle/>
          <a:p>
            <a:r>
              <a:rPr lang="en-US" sz="4000" dirty="0" err="1">
                <a:solidFill>
                  <a:schemeClr val="bg1"/>
                </a:solidFill>
              </a:rPr>
              <a:t>Chủ</a:t>
            </a:r>
            <a:r>
              <a:rPr lang="en-US" sz="4000" dirty="0">
                <a:solidFill>
                  <a:schemeClr val="bg1"/>
                </a:solidFill>
              </a:rPr>
              <a:t> </a:t>
            </a:r>
            <a:r>
              <a:rPr lang="en-US" sz="4000" dirty="0" err="1">
                <a:solidFill>
                  <a:schemeClr val="bg1"/>
                </a:solidFill>
              </a:rPr>
              <a:t>trương</a:t>
            </a:r>
            <a:r>
              <a:rPr lang="en-US" sz="4000" dirty="0">
                <a:solidFill>
                  <a:schemeClr val="bg1"/>
                </a:solidFill>
              </a:rPr>
              <a:t> </a:t>
            </a:r>
            <a:r>
              <a:rPr lang="en-US" sz="4000" dirty="0" err="1">
                <a:solidFill>
                  <a:schemeClr val="bg1"/>
                </a:solidFill>
              </a:rPr>
              <a:t>đối</a:t>
            </a:r>
            <a:r>
              <a:rPr lang="en-US" sz="4000" dirty="0">
                <a:solidFill>
                  <a:schemeClr val="bg1"/>
                </a:solidFill>
              </a:rPr>
              <a:t> </a:t>
            </a:r>
            <a:r>
              <a:rPr lang="en-US" sz="4000" dirty="0" err="1">
                <a:solidFill>
                  <a:schemeClr val="bg1"/>
                </a:solidFill>
              </a:rPr>
              <a:t>phó</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Lý</a:t>
            </a:r>
            <a:r>
              <a:rPr lang="en-US" sz="4000" dirty="0">
                <a:solidFill>
                  <a:schemeClr val="bg1"/>
                </a:solidFill>
              </a:rPr>
              <a:t> </a:t>
            </a:r>
            <a:r>
              <a:rPr lang="en-US" sz="4000" dirty="0" err="1">
                <a:solidFill>
                  <a:schemeClr val="bg1"/>
                </a:solidFill>
              </a:rPr>
              <a:t>Thường</a:t>
            </a:r>
            <a:r>
              <a:rPr lang="en-US" sz="4000" dirty="0">
                <a:solidFill>
                  <a:schemeClr val="bg1"/>
                </a:solidFill>
              </a:rPr>
              <a:t> </a:t>
            </a:r>
            <a:r>
              <a:rPr lang="en-US" sz="4000" dirty="0" err="1">
                <a:solidFill>
                  <a:schemeClr val="bg1"/>
                </a:solidFill>
              </a:rPr>
              <a:t>Kiệt</a:t>
            </a:r>
            <a:r>
              <a:rPr lang="en-US" sz="4000" dirty="0">
                <a:solidFill>
                  <a:schemeClr val="bg1"/>
                </a:solidFill>
              </a:rPr>
              <a:t>:</a:t>
            </a:r>
          </a:p>
          <a:p>
            <a:pPr marL="571500" indent="-571500">
              <a:buFontTx/>
              <a:buChar char="-"/>
            </a:pPr>
            <a:r>
              <a:rPr lang="en-US" sz="4000" dirty="0" err="1">
                <a:solidFill>
                  <a:schemeClr val="bg1"/>
                </a:solidFill>
              </a:rPr>
              <a:t>Chủ</a:t>
            </a:r>
            <a:r>
              <a:rPr lang="en-US" sz="4000" dirty="0">
                <a:solidFill>
                  <a:schemeClr val="bg1"/>
                </a:solidFill>
              </a:rPr>
              <a:t> </a:t>
            </a:r>
            <a:r>
              <a:rPr lang="en-US" sz="4000" dirty="0" err="1">
                <a:solidFill>
                  <a:schemeClr val="bg1"/>
                </a:solidFill>
              </a:rPr>
              <a:t>động</a:t>
            </a:r>
            <a:r>
              <a:rPr lang="en-US" sz="4000" dirty="0">
                <a:solidFill>
                  <a:schemeClr val="bg1"/>
                </a:solidFill>
              </a:rPr>
              <a:t> </a:t>
            </a:r>
            <a:r>
              <a:rPr lang="en-US" sz="4000" dirty="0" err="1">
                <a:solidFill>
                  <a:schemeClr val="bg1"/>
                </a:solidFill>
              </a:rPr>
              <a:t>tấn</a:t>
            </a:r>
            <a:r>
              <a:rPr lang="en-US" sz="4000" dirty="0">
                <a:solidFill>
                  <a:schemeClr val="bg1"/>
                </a:solidFill>
              </a:rPr>
              <a:t> </a:t>
            </a:r>
            <a:r>
              <a:rPr lang="en-US" sz="4000" dirty="0" err="1">
                <a:solidFill>
                  <a:schemeClr val="bg1"/>
                </a:solidFill>
              </a:rPr>
              <a:t>công</a:t>
            </a:r>
            <a:r>
              <a:rPr lang="en-US" sz="4000" dirty="0">
                <a:solidFill>
                  <a:schemeClr val="bg1"/>
                </a:solidFill>
              </a:rPr>
              <a:t> </a:t>
            </a:r>
            <a:r>
              <a:rPr lang="en-US" sz="4000" dirty="0" err="1">
                <a:solidFill>
                  <a:schemeClr val="bg1"/>
                </a:solidFill>
              </a:rPr>
              <a:t>để</a:t>
            </a:r>
            <a:r>
              <a:rPr lang="en-US" sz="4000" dirty="0">
                <a:solidFill>
                  <a:schemeClr val="bg1"/>
                </a:solidFill>
              </a:rPr>
              <a:t> </a:t>
            </a:r>
            <a:r>
              <a:rPr lang="en-US" sz="4000" dirty="0" err="1">
                <a:solidFill>
                  <a:schemeClr val="bg1"/>
                </a:solidFill>
              </a:rPr>
              <a:t>tự</a:t>
            </a:r>
            <a:r>
              <a:rPr lang="en-US" sz="4000" dirty="0">
                <a:solidFill>
                  <a:schemeClr val="bg1"/>
                </a:solidFill>
              </a:rPr>
              <a:t> </a:t>
            </a:r>
            <a:r>
              <a:rPr lang="en-US" sz="4000" dirty="0" err="1">
                <a:solidFill>
                  <a:schemeClr val="bg1"/>
                </a:solidFill>
              </a:rPr>
              <a:t>vệ</a:t>
            </a:r>
            <a:r>
              <a:rPr lang="en-US" sz="4000" dirty="0">
                <a:solidFill>
                  <a:schemeClr val="bg1"/>
                </a:solidFill>
              </a:rPr>
              <a:t>.</a:t>
            </a:r>
          </a:p>
          <a:p>
            <a:pPr marL="571500" indent="-571500">
              <a:buFontTx/>
              <a:buChar char="-"/>
            </a:pPr>
            <a:r>
              <a:rPr lang="en-US" sz="4000" dirty="0">
                <a:solidFill>
                  <a:schemeClr val="bg1"/>
                </a:solidFill>
              </a:rPr>
              <a:t>-&gt; </a:t>
            </a:r>
            <a:r>
              <a:rPr lang="en-US" sz="4000" dirty="0" err="1">
                <a:solidFill>
                  <a:schemeClr val="bg1"/>
                </a:solidFill>
              </a:rPr>
              <a:t>nhằm</a:t>
            </a:r>
            <a:r>
              <a:rPr lang="en-US" sz="4000" dirty="0">
                <a:solidFill>
                  <a:schemeClr val="bg1"/>
                </a:solidFill>
              </a:rPr>
              <a:t> </a:t>
            </a:r>
            <a:r>
              <a:rPr lang="en-US" sz="4000" dirty="0" err="1">
                <a:solidFill>
                  <a:schemeClr val="bg1"/>
                </a:solidFill>
              </a:rPr>
              <a:t>giành</a:t>
            </a:r>
            <a:r>
              <a:rPr lang="en-US" sz="4000" dirty="0">
                <a:solidFill>
                  <a:schemeClr val="bg1"/>
                </a:solidFill>
              </a:rPr>
              <a:t> </a:t>
            </a:r>
            <a:r>
              <a:rPr lang="en-US" sz="4000" dirty="0" err="1">
                <a:solidFill>
                  <a:schemeClr val="bg1"/>
                </a:solidFill>
              </a:rPr>
              <a:t>thế</a:t>
            </a:r>
            <a:r>
              <a:rPr lang="en-US" sz="4000" dirty="0">
                <a:solidFill>
                  <a:schemeClr val="bg1"/>
                </a:solidFill>
              </a:rPr>
              <a:t> </a:t>
            </a:r>
            <a:r>
              <a:rPr lang="en-US" sz="4000" dirty="0" err="1">
                <a:solidFill>
                  <a:schemeClr val="bg1"/>
                </a:solidFill>
              </a:rPr>
              <a:t>chủ</a:t>
            </a:r>
            <a:r>
              <a:rPr lang="en-US" sz="4000" dirty="0">
                <a:solidFill>
                  <a:schemeClr val="bg1"/>
                </a:solidFill>
              </a:rPr>
              <a:t> </a:t>
            </a:r>
            <a:r>
              <a:rPr lang="en-US" sz="4000" dirty="0" err="1">
                <a:solidFill>
                  <a:schemeClr val="bg1"/>
                </a:solidFill>
              </a:rPr>
              <a:t>động</a:t>
            </a:r>
            <a:r>
              <a:rPr lang="en-US" sz="4000" dirty="0">
                <a:solidFill>
                  <a:schemeClr val="bg1"/>
                </a:solidFill>
              </a:rPr>
              <a:t>, </a:t>
            </a:r>
            <a:r>
              <a:rPr lang="en-US" sz="4000" dirty="0" err="1">
                <a:solidFill>
                  <a:schemeClr val="bg1"/>
                </a:solidFill>
              </a:rPr>
              <a:t>tiêu</a:t>
            </a:r>
            <a:r>
              <a:rPr lang="en-US" sz="4000" dirty="0">
                <a:solidFill>
                  <a:schemeClr val="bg1"/>
                </a:solidFill>
              </a:rPr>
              <a:t> hao </a:t>
            </a:r>
            <a:r>
              <a:rPr lang="en-US" sz="4000" dirty="0" err="1">
                <a:solidFill>
                  <a:schemeClr val="bg1"/>
                </a:solidFill>
              </a:rPr>
              <a:t>sinh</a:t>
            </a:r>
            <a:r>
              <a:rPr lang="en-US" sz="4000" dirty="0">
                <a:solidFill>
                  <a:schemeClr val="bg1"/>
                </a:solidFill>
              </a:rPr>
              <a:t> </a:t>
            </a:r>
            <a:r>
              <a:rPr lang="en-US" sz="4000" dirty="0" err="1">
                <a:solidFill>
                  <a:schemeClr val="bg1"/>
                </a:solidFill>
              </a:rPr>
              <a:t>lực</a:t>
            </a:r>
            <a:r>
              <a:rPr lang="en-US" sz="4000" dirty="0">
                <a:solidFill>
                  <a:schemeClr val="bg1"/>
                </a:solidFill>
              </a:rPr>
              <a:t> </a:t>
            </a:r>
            <a:r>
              <a:rPr lang="en-US" sz="4000" dirty="0" err="1">
                <a:solidFill>
                  <a:schemeClr val="bg1"/>
                </a:solidFill>
              </a:rPr>
              <a:t>địch</a:t>
            </a:r>
            <a:r>
              <a:rPr lang="en-US" sz="4000" dirty="0">
                <a:solidFill>
                  <a:schemeClr val="bg1"/>
                </a:solidFill>
              </a:rPr>
              <a:t> </a:t>
            </a:r>
            <a:r>
              <a:rPr lang="en-US" sz="4000" dirty="0" err="1">
                <a:solidFill>
                  <a:schemeClr val="bg1"/>
                </a:solidFill>
              </a:rPr>
              <a:t>ngay</a:t>
            </a:r>
            <a:r>
              <a:rPr lang="en-US" sz="4000" dirty="0">
                <a:solidFill>
                  <a:schemeClr val="bg1"/>
                </a:solidFill>
              </a:rPr>
              <a:t> </a:t>
            </a:r>
            <a:r>
              <a:rPr lang="en-US" sz="4000" dirty="0" err="1">
                <a:solidFill>
                  <a:schemeClr val="bg1"/>
                </a:solidFill>
              </a:rPr>
              <a:t>từ</a:t>
            </a:r>
            <a:r>
              <a:rPr lang="en-US" sz="4000" dirty="0">
                <a:solidFill>
                  <a:schemeClr val="bg1"/>
                </a:solidFill>
              </a:rPr>
              <a:t> </a:t>
            </a:r>
            <a:r>
              <a:rPr lang="en-US" sz="4000" dirty="0" err="1">
                <a:solidFill>
                  <a:schemeClr val="bg1"/>
                </a:solidFill>
              </a:rPr>
              <a:t>lúc</a:t>
            </a:r>
            <a:r>
              <a:rPr lang="en-US" sz="4000" dirty="0">
                <a:solidFill>
                  <a:schemeClr val="bg1"/>
                </a:solidFill>
              </a:rPr>
              <a:t> </a:t>
            </a:r>
            <a:r>
              <a:rPr lang="en-US" sz="4000" dirty="0" err="1">
                <a:solidFill>
                  <a:schemeClr val="bg1"/>
                </a:solidFill>
              </a:rPr>
              <a:t>chúng</a:t>
            </a:r>
            <a:r>
              <a:rPr lang="en-US" sz="4000" dirty="0">
                <a:solidFill>
                  <a:schemeClr val="bg1"/>
                </a:solidFill>
              </a:rPr>
              <a:t> </a:t>
            </a:r>
            <a:r>
              <a:rPr lang="en-US" sz="4000" dirty="0" err="1">
                <a:solidFill>
                  <a:schemeClr val="bg1"/>
                </a:solidFill>
              </a:rPr>
              <a:t>chưa</a:t>
            </a:r>
            <a:r>
              <a:rPr lang="en-US" sz="4000" dirty="0">
                <a:solidFill>
                  <a:schemeClr val="bg1"/>
                </a:solidFill>
              </a:rPr>
              <a:t> </a:t>
            </a:r>
            <a:r>
              <a:rPr lang="en-US" sz="4000" dirty="0" err="1">
                <a:solidFill>
                  <a:schemeClr val="bg1"/>
                </a:solidFill>
              </a:rPr>
              <a:t>tiến</a:t>
            </a:r>
            <a:r>
              <a:rPr lang="en-US" sz="4000" dirty="0">
                <a:solidFill>
                  <a:schemeClr val="bg1"/>
                </a:solidFill>
              </a:rPr>
              <a:t> </a:t>
            </a:r>
            <a:r>
              <a:rPr lang="en-US" sz="4000" dirty="0" err="1">
                <a:solidFill>
                  <a:schemeClr val="bg1"/>
                </a:solidFill>
              </a:rPr>
              <a:t>hành</a:t>
            </a:r>
            <a:r>
              <a:rPr lang="en-US" sz="4000" dirty="0">
                <a:solidFill>
                  <a:schemeClr val="bg1"/>
                </a:solidFill>
              </a:rPr>
              <a:t> </a:t>
            </a:r>
            <a:r>
              <a:rPr lang="en-US" sz="4000" dirty="0" err="1">
                <a:solidFill>
                  <a:schemeClr val="bg1"/>
                </a:solidFill>
              </a:rPr>
              <a:t>cuộc</a:t>
            </a:r>
            <a:r>
              <a:rPr lang="en-US" sz="4000" dirty="0">
                <a:solidFill>
                  <a:schemeClr val="bg1"/>
                </a:solidFill>
              </a:rPr>
              <a:t> </a:t>
            </a:r>
            <a:r>
              <a:rPr lang="en-US" sz="4000" dirty="0" err="1">
                <a:solidFill>
                  <a:schemeClr val="bg1"/>
                </a:solidFill>
              </a:rPr>
              <a:t>chiến</a:t>
            </a:r>
            <a:r>
              <a:rPr lang="en-US" sz="4000" dirty="0">
                <a:solidFill>
                  <a:schemeClr val="bg1"/>
                </a:solidFill>
              </a:rPr>
              <a:t> </a:t>
            </a:r>
            <a:r>
              <a:rPr lang="en-US" sz="4000" dirty="0" err="1">
                <a:solidFill>
                  <a:schemeClr val="bg1"/>
                </a:solidFill>
              </a:rPr>
              <a:t>tranh</a:t>
            </a:r>
            <a:r>
              <a:rPr lang="en-US" sz="4000" dirty="0">
                <a:solidFill>
                  <a:schemeClr val="bg1"/>
                </a:solidFill>
              </a:rPr>
              <a:t> </a:t>
            </a:r>
            <a:r>
              <a:rPr lang="en-US" sz="4000" dirty="0" err="1">
                <a:solidFill>
                  <a:schemeClr val="bg1"/>
                </a:solidFill>
              </a:rPr>
              <a:t>xâm</a:t>
            </a:r>
            <a:r>
              <a:rPr lang="en-US" sz="4000" dirty="0">
                <a:solidFill>
                  <a:schemeClr val="bg1"/>
                </a:solidFill>
              </a:rPr>
              <a:t> </a:t>
            </a:r>
            <a:r>
              <a:rPr lang="en-US" sz="4000" dirty="0" err="1">
                <a:solidFill>
                  <a:schemeClr val="bg1"/>
                </a:solidFill>
              </a:rPr>
              <a:t>lược</a:t>
            </a:r>
            <a:r>
              <a:rPr lang="en-US" sz="4000" dirty="0">
                <a:solidFill>
                  <a:schemeClr val="bg1"/>
                </a:solidFill>
              </a:rPr>
              <a:t>.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=&gt;</a:t>
            </a:r>
            <a:r>
              <a:rPr lang="en-US" sz="4000" dirty="0" err="1">
                <a:solidFill>
                  <a:schemeClr val="bg1"/>
                </a:solidFill>
              </a:rPr>
              <a:t>Đây</a:t>
            </a:r>
            <a:r>
              <a:rPr lang="en-US" sz="4000" dirty="0">
                <a:solidFill>
                  <a:schemeClr val="bg1"/>
                </a:solidFill>
              </a:rPr>
              <a:t> </a:t>
            </a:r>
            <a:r>
              <a:rPr lang="en-US" sz="4000" dirty="0" err="1">
                <a:solidFill>
                  <a:schemeClr val="bg1"/>
                </a:solidFill>
              </a:rPr>
              <a:t>là</a:t>
            </a:r>
            <a:r>
              <a:rPr lang="en-US" sz="4000" dirty="0">
                <a:solidFill>
                  <a:schemeClr val="bg1"/>
                </a:solidFill>
              </a:rPr>
              <a:t> </a:t>
            </a:r>
            <a:r>
              <a:rPr lang="en-US" sz="4000" dirty="0" err="1">
                <a:solidFill>
                  <a:schemeClr val="bg1"/>
                </a:solidFill>
              </a:rPr>
              <a:t>một</a:t>
            </a:r>
            <a:r>
              <a:rPr lang="en-US" sz="4000" dirty="0">
                <a:solidFill>
                  <a:schemeClr val="bg1"/>
                </a:solidFill>
              </a:rPr>
              <a:t> </a:t>
            </a:r>
            <a:r>
              <a:rPr lang="en-US" sz="4000" dirty="0" err="1">
                <a:solidFill>
                  <a:schemeClr val="bg1"/>
                </a:solidFill>
              </a:rPr>
              <a:t>chủ</a:t>
            </a:r>
            <a:r>
              <a:rPr lang="en-US" sz="4000" dirty="0">
                <a:solidFill>
                  <a:schemeClr val="bg1"/>
                </a:solidFill>
              </a:rPr>
              <a:t> </a:t>
            </a:r>
            <a:r>
              <a:rPr lang="en-US" sz="4000" dirty="0" err="1">
                <a:solidFill>
                  <a:schemeClr val="bg1"/>
                </a:solidFill>
              </a:rPr>
              <a:t>trương</a:t>
            </a:r>
            <a:r>
              <a:rPr lang="en-US" sz="4000" dirty="0">
                <a:solidFill>
                  <a:schemeClr val="bg1"/>
                </a:solidFill>
              </a:rPr>
              <a:t> </a:t>
            </a:r>
            <a:r>
              <a:rPr lang="en-US" sz="4000" dirty="0" err="1">
                <a:solidFill>
                  <a:schemeClr val="bg1"/>
                </a:solidFill>
              </a:rPr>
              <a:t>táo</a:t>
            </a:r>
            <a:r>
              <a:rPr lang="en-US" sz="4000" dirty="0">
                <a:solidFill>
                  <a:schemeClr val="bg1"/>
                </a:solidFill>
              </a:rPr>
              <a:t> </a:t>
            </a:r>
            <a:r>
              <a:rPr lang="en-US" sz="4000" dirty="0" err="1">
                <a:solidFill>
                  <a:schemeClr val="bg1"/>
                </a:solidFill>
              </a:rPr>
              <a:t>bạo</a:t>
            </a:r>
            <a:r>
              <a:rPr lang="en-US" sz="4000" dirty="0">
                <a:solidFill>
                  <a:schemeClr val="bg1"/>
                </a:solidFill>
              </a:rPr>
              <a:t>, </a:t>
            </a:r>
            <a:r>
              <a:rPr lang="en-US" sz="4000" dirty="0" err="1">
                <a:solidFill>
                  <a:schemeClr val="bg1"/>
                </a:solidFill>
              </a:rPr>
              <a:t>thể</a:t>
            </a:r>
            <a:r>
              <a:rPr lang="en-US" sz="4000" dirty="0">
                <a:solidFill>
                  <a:schemeClr val="bg1"/>
                </a:solidFill>
              </a:rPr>
              <a:t> </a:t>
            </a:r>
            <a:r>
              <a:rPr lang="en-US" sz="4000" dirty="0" err="1">
                <a:solidFill>
                  <a:schemeClr val="bg1"/>
                </a:solidFill>
              </a:rPr>
              <a:t>hiện</a:t>
            </a:r>
            <a:r>
              <a:rPr lang="en-US" sz="4000" dirty="0">
                <a:solidFill>
                  <a:schemeClr val="bg1"/>
                </a:solidFill>
              </a:rPr>
              <a:t> </a:t>
            </a:r>
            <a:r>
              <a:rPr lang="en-US" sz="4000" dirty="0" err="1">
                <a:solidFill>
                  <a:schemeClr val="bg1"/>
                </a:solidFill>
              </a:rPr>
              <a:t>trí</a:t>
            </a:r>
            <a:r>
              <a:rPr lang="en-US" sz="4000" dirty="0">
                <a:solidFill>
                  <a:schemeClr val="bg1"/>
                </a:solidFill>
              </a:rPr>
              <a:t> </a:t>
            </a:r>
            <a:r>
              <a:rPr lang="en-US" sz="4000" dirty="0" err="1">
                <a:solidFill>
                  <a:schemeClr val="bg1"/>
                </a:solidFill>
              </a:rPr>
              <a:t>tuệ</a:t>
            </a:r>
            <a:r>
              <a:rPr lang="en-US" sz="4000" dirty="0">
                <a:solidFill>
                  <a:schemeClr val="bg1"/>
                </a:solidFill>
              </a:rPr>
              <a:t>, </a:t>
            </a:r>
            <a:r>
              <a:rPr lang="en-US" sz="4000" dirty="0" err="1">
                <a:solidFill>
                  <a:schemeClr val="bg1"/>
                </a:solidFill>
              </a:rPr>
              <a:t>tẩm</a:t>
            </a:r>
            <a:r>
              <a:rPr lang="en-US" sz="4000" dirty="0">
                <a:solidFill>
                  <a:schemeClr val="bg1"/>
                </a:solidFill>
              </a:rPr>
              <a:t> </a:t>
            </a:r>
            <a:r>
              <a:rPr lang="en-US" sz="4000" dirty="0" err="1">
                <a:solidFill>
                  <a:schemeClr val="bg1"/>
                </a:solidFill>
              </a:rPr>
              <a:t>nhìn</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Lý</a:t>
            </a:r>
            <a:r>
              <a:rPr lang="en-US" sz="4000" dirty="0">
                <a:solidFill>
                  <a:schemeClr val="bg1"/>
                </a:solidFill>
              </a:rPr>
              <a:t> </a:t>
            </a:r>
            <a:r>
              <a:rPr lang="en-US" sz="4000" dirty="0" err="1">
                <a:solidFill>
                  <a:schemeClr val="bg1"/>
                </a:solidFill>
              </a:rPr>
              <a:t>Thường</a:t>
            </a:r>
            <a:r>
              <a:rPr lang="en-US" sz="4000" dirty="0">
                <a:solidFill>
                  <a:schemeClr val="bg1"/>
                </a:solidFill>
              </a:rPr>
              <a:t> </a:t>
            </a:r>
            <a:r>
              <a:rPr lang="en-US" sz="4000" dirty="0" err="1">
                <a:solidFill>
                  <a:schemeClr val="bg1"/>
                </a:solidFill>
              </a:rPr>
              <a:t>Kiệt</a:t>
            </a:r>
            <a:r>
              <a:rPr lang="en-US" sz="4000" dirty="0">
                <a:solidFill>
                  <a:schemeClr val="bg1"/>
                </a:solidFill>
              </a:rPr>
              <a:t> </a:t>
            </a:r>
            <a:r>
              <a:rPr lang="en-US" sz="4000" dirty="0" err="1">
                <a:solidFill>
                  <a:schemeClr val="bg1"/>
                </a:solidFill>
              </a:rPr>
              <a:t>và</a:t>
            </a:r>
            <a:r>
              <a:rPr lang="en-US" sz="4000" dirty="0">
                <a:solidFill>
                  <a:schemeClr val="bg1"/>
                </a:solidFill>
              </a:rPr>
              <a:t> </a:t>
            </a:r>
            <a:r>
              <a:rPr lang="en-US" sz="4000" dirty="0" err="1">
                <a:solidFill>
                  <a:schemeClr val="bg1"/>
                </a:solidFill>
              </a:rPr>
              <a:t>sự</a:t>
            </a:r>
            <a:r>
              <a:rPr lang="en-US" sz="4000" dirty="0">
                <a:solidFill>
                  <a:schemeClr val="bg1"/>
                </a:solidFill>
              </a:rPr>
              <a:t> </a:t>
            </a:r>
            <a:r>
              <a:rPr lang="en-US" sz="4000" dirty="0" err="1">
                <a:solidFill>
                  <a:schemeClr val="bg1"/>
                </a:solidFill>
              </a:rPr>
              <a:t>chủ</a:t>
            </a:r>
            <a:r>
              <a:rPr lang="en-US" sz="4000" dirty="0">
                <a:solidFill>
                  <a:schemeClr val="bg1"/>
                </a:solidFill>
              </a:rPr>
              <a:t> </a:t>
            </a:r>
            <a:r>
              <a:rPr lang="en-US" sz="4000" dirty="0" err="1">
                <a:solidFill>
                  <a:schemeClr val="bg1"/>
                </a:solidFill>
              </a:rPr>
              <a:t>động</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vua</a:t>
            </a:r>
            <a:r>
              <a:rPr lang="en-US" sz="4000" dirty="0">
                <a:solidFill>
                  <a:schemeClr val="bg1"/>
                </a:solidFill>
              </a:rPr>
              <a:t> </a:t>
            </a:r>
            <a:r>
              <a:rPr lang="en-US" sz="4000" dirty="0" err="1">
                <a:solidFill>
                  <a:schemeClr val="bg1"/>
                </a:solidFill>
              </a:rPr>
              <a:t>tôi</a:t>
            </a:r>
            <a:r>
              <a:rPr lang="en-US" sz="4000" dirty="0">
                <a:solidFill>
                  <a:schemeClr val="bg1"/>
                </a:solidFill>
              </a:rPr>
              <a:t> </a:t>
            </a:r>
            <a:r>
              <a:rPr lang="en-US" sz="4000" dirty="0" err="1">
                <a:solidFill>
                  <a:schemeClr val="bg1"/>
                </a:solidFill>
              </a:rPr>
              <a:t>nhà</a:t>
            </a:r>
            <a:r>
              <a:rPr lang="en-US" sz="4000" dirty="0">
                <a:solidFill>
                  <a:schemeClr val="bg1"/>
                </a:solidFill>
              </a:rPr>
              <a:t> </a:t>
            </a:r>
            <a:r>
              <a:rPr lang="en-US" sz="4000" dirty="0" err="1">
                <a:solidFill>
                  <a:schemeClr val="bg1"/>
                </a:solidFill>
              </a:rPr>
              <a:t>Lý</a:t>
            </a:r>
            <a:r>
              <a:rPr lang="en-US" sz="4000" dirty="0">
                <a:solidFill>
                  <a:schemeClr val="bg1"/>
                </a:solidFill>
              </a:rPr>
              <a:t>.</a:t>
            </a:r>
          </a:p>
        </p:txBody>
      </p:sp>
    </p:spTree>
    <p:extLst>
      <p:ext uri="{BB962C8B-B14F-4D97-AF65-F5344CB8AC3E}">
        <p14:creationId xmlns:p14="http://schemas.microsoft.com/office/powerpoint/2010/main" val="163126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BABD76F9-C992-18D1-6ED2-40C4138C0D87}"/>
              </a:ext>
            </a:extLst>
          </p:cNvPr>
          <p:cNvSpPr>
            <a:spLocks noGrp="1" noChangeArrowheads="1"/>
          </p:cNvSpPr>
          <p:nvPr>
            <p:ph type="title" idx="4294967295"/>
          </p:nvPr>
        </p:nvSpPr>
        <p:spPr>
          <a:xfrm>
            <a:off x="2245785" y="406401"/>
            <a:ext cx="11561233" cy="751417"/>
          </a:xfrm>
          <a:ln/>
        </p:spPr>
        <p:txBody>
          <a:bodyPr vert="horz" lIns="120000" tIns="62400" rIns="120000" bIns="62400" rtlCol="0" anchor="ctr">
            <a:normAutofit fontScale="90000"/>
          </a:bodyPr>
          <a:lstStyle/>
          <a:p>
            <a:pPr>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4267">
                <a:solidFill>
                  <a:srgbClr val="FFFFFF"/>
                </a:solidFill>
                <a:latin typeface="Arial" panose="020B0604020202020204" pitchFamily="34" charset="0"/>
              </a:rPr>
              <a:t>Nơi tập trung lực lượng của quân Tống</a:t>
            </a:r>
          </a:p>
        </p:txBody>
      </p:sp>
      <p:pic>
        <p:nvPicPr>
          <p:cNvPr id="16386" name="Picture 2">
            <a:extLst>
              <a:ext uri="{FF2B5EF4-FFF2-40B4-BE49-F238E27FC236}">
                <a16:creationId xmlns:a16="http://schemas.microsoft.com/office/drawing/2014/main" id="{282C1B2C-2862-4920-9357-0AC2FC9C5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0"/>
            <a:ext cx="9829800" cy="9144000"/>
          </a:xfrm>
          <a:prstGeom prst="rect">
            <a:avLst/>
          </a:prstGeom>
          <a:noFill/>
          <a:ln w="57240" cap="sq">
            <a:solidFill>
              <a:srgbClr val="FF006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a:extLst>
              <a:ext uri="{FF2B5EF4-FFF2-40B4-BE49-F238E27FC236}">
                <a16:creationId xmlns:a16="http://schemas.microsoft.com/office/drawing/2014/main" id="{63551297-CAB3-9829-4461-529C6B575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5185" y="1828800"/>
            <a:ext cx="944033" cy="687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a:extLst>
              <a:ext uri="{FF2B5EF4-FFF2-40B4-BE49-F238E27FC236}">
                <a16:creationId xmlns:a16="http://schemas.microsoft.com/office/drawing/2014/main" id="{FC8EF332-20FE-6DD0-5DEF-695CE479E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134" y="3149600"/>
            <a:ext cx="524933"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a:extLst>
              <a:ext uri="{FF2B5EF4-FFF2-40B4-BE49-F238E27FC236}">
                <a16:creationId xmlns:a16="http://schemas.microsoft.com/office/drawing/2014/main" id="{F65509EB-4643-21E7-40CE-8C35FBD3F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9134" y="3556000"/>
            <a:ext cx="524933"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2" name="AutoShape 8">
            <a:extLst>
              <a:ext uri="{FF2B5EF4-FFF2-40B4-BE49-F238E27FC236}">
                <a16:creationId xmlns:a16="http://schemas.microsoft.com/office/drawing/2014/main" id="{1493F0A4-83D2-362E-A662-EFC7A41BF02A}"/>
              </a:ext>
            </a:extLst>
          </p:cNvPr>
          <p:cNvSpPr>
            <a:spLocks noChangeArrowheads="1"/>
          </p:cNvSpPr>
          <p:nvPr/>
        </p:nvSpPr>
        <p:spPr bwMode="auto">
          <a:xfrm>
            <a:off x="11243734" y="1727201"/>
            <a:ext cx="1998133" cy="529167"/>
          </a:xfrm>
          <a:prstGeom prst="wedgeRoundRectCallout">
            <a:avLst>
              <a:gd name="adj1" fmla="val -84324"/>
              <a:gd name="adj2" fmla="val 65199"/>
              <a:gd name="adj3" fmla="val 16667"/>
            </a:avLst>
          </a:prstGeom>
          <a:solidFill>
            <a:srgbClr val="666699"/>
          </a:solidFill>
          <a:ln w="9360" cap="sq">
            <a:solidFill>
              <a:srgbClr val="3399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lgn="ctr">
              <a:buClrTx/>
              <a:buFontTx/>
              <a:buNone/>
            </a:pPr>
            <a:r>
              <a:rPr lang="en-US" altLang="en-US" sz="2400" b="1">
                <a:solidFill>
                  <a:srgbClr val="FFFFFF"/>
                </a:solidFill>
              </a:rPr>
              <a:t>5000 quân</a:t>
            </a:r>
          </a:p>
        </p:txBody>
      </p:sp>
      <p:grpSp>
        <p:nvGrpSpPr>
          <p:cNvPr id="10" name="Group 9">
            <a:extLst>
              <a:ext uri="{FF2B5EF4-FFF2-40B4-BE49-F238E27FC236}">
                <a16:creationId xmlns:a16="http://schemas.microsoft.com/office/drawing/2014/main" id="{52C15961-7F7B-998B-0128-B2DA7699973C}"/>
              </a:ext>
            </a:extLst>
          </p:cNvPr>
          <p:cNvGrpSpPr/>
          <p:nvPr/>
        </p:nvGrpSpPr>
        <p:grpSpPr>
          <a:xfrm>
            <a:off x="-585305" y="-303436"/>
            <a:ext cx="7286087" cy="6324600"/>
            <a:chOff x="-192359" y="1133289"/>
            <a:chExt cx="5464565" cy="5284560"/>
          </a:xfrm>
        </p:grpSpPr>
        <p:pic>
          <p:nvPicPr>
            <p:cNvPr id="11" name="4">
              <a:extLst>
                <a:ext uri="{FF2B5EF4-FFF2-40B4-BE49-F238E27FC236}">
                  <a16:creationId xmlns:a16="http://schemas.microsoft.com/office/drawing/2014/main" id="{5B74EF49-7397-E0A6-BECA-6C8952936C51}"/>
                </a:ext>
              </a:extLst>
            </p:cNvPr>
            <p:cNvPicPr>
              <a:picLocks noChangeAspect="1"/>
            </p:cNvPicPr>
            <p:nvPr/>
          </p:nvPicPr>
          <p:blipFill rotWithShape="1">
            <a:blip r:embed="rId5">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12" name="Rectangle 11">
              <a:extLst>
                <a:ext uri="{FF2B5EF4-FFF2-40B4-BE49-F238E27FC236}">
                  <a16:creationId xmlns:a16="http://schemas.microsoft.com/office/drawing/2014/main" id="{1DA30BC6-3F94-E6A9-C0D6-7D5245852819}"/>
                </a:ext>
              </a:extLst>
            </p:cNvPr>
            <p:cNvSpPr/>
            <p:nvPr/>
          </p:nvSpPr>
          <p:spPr>
            <a:xfrm>
              <a:off x="823545" y="3590739"/>
              <a:ext cx="3432756" cy="1954452"/>
            </a:xfrm>
            <a:prstGeom prst="rect">
              <a:avLst/>
            </a:prstGeom>
            <a:noFill/>
          </p:spPr>
          <p:txBody>
            <a:bodyPr wrap="square" lIns="121920" tIns="60960" rIns="121920" bIns="60960">
              <a:spAutoFit/>
            </a:bodyPr>
            <a:lstStyle/>
            <a:p>
              <a:pPr algn="ctr" defTabSz="1219170"/>
              <a:r>
                <a:rPr lang="en-US" sz="3600" dirty="0">
                  <a:solidFill>
                    <a:srgbClr val="2E2E2E"/>
                  </a:solidFill>
                  <a:latin typeface="Times New Roman" panose="02020603050405020304" pitchFamily="18" charset="0"/>
                  <a:cs typeface="Times New Roman" panose="02020603050405020304" pitchFamily="18" charset="0"/>
                </a:rPr>
                <a:t>Quan </a:t>
              </a:r>
              <a:r>
                <a:rPr lang="en-US" sz="3600" dirty="0" err="1">
                  <a:solidFill>
                    <a:srgbClr val="2E2E2E"/>
                  </a:solidFill>
                  <a:latin typeface="Times New Roman" panose="02020603050405020304" pitchFamily="18" charset="0"/>
                  <a:cs typeface="Times New Roman" panose="02020603050405020304" pitchFamily="18" charset="0"/>
                </a:rPr>
                <a:t>sát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vào</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lược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đồ</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trình</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bày</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diễn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biến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cuộc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tiến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công</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của</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nhà</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Lý</a:t>
              </a:r>
              <a:r>
                <a:rPr lang="vi-VN" sz="3600" dirty="0">
                  <a:solidFill>
                    <a:srgbClr val="2E2E2E"/>
                  </a:solidFill>
                  <a:latin typeface="Times New Roman" panose="02020603050405020304" pitchFamily="18" charset="0"/>
                  <a:cs typeface="Times New Roman" panose="02020603050405020304" pitchFamily="18" charset="0"/>
                </a:rPr>
                <a:t>?</a:t>
              </a:r>
              <a:endParaRPr lang="en-VN" sz="3600" dirty="0">
                <a:solidFill>
                  <a:srgbClr val="2E2E2E"/>
                </a:solidFill>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F453BDB0-E5F6-D292-FB9F-8D691EDCD998}"/>
              </a:ext>
            </a:extLst>
          </p:cNvPr>
          <p:cNvSpPr/>
          <p:nvPr/>
        </p:nvSpPr>
        <p:spPr>
          <a:xfrm>
            <a:off x="1406553" y="1562610"/>
            <a:ext cx="2900795"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accel="100000" fill="hold" nodeType="clickEffect">
                                  <p:stCondLst>
                                    <p:cond delay="0"/>
                                  </p:stCondLst>
                                  <p:childTnLst>
                                    <p:set>
                                      <p:cBhvr additive="repl">
                                        <p:cTn id="6" dur="1" fill="hold">
                                          <p:stCondLst>
                                            <p:cond delay="0"/>
                                          </p:stCondLst>
                                        </p:cTn>
                                        <p:tgtEl>
                                          <p:spTgt spid="16388"/>
                                        </p:tgtEl>
                                        <p:attrNameLst>
                                          <p:attrName>style.visibility</p:attrName>
                                        </p:attrNameLst>
                                      </p:cBhvr>
                                      <p:to>
                                        <p:strVal val="visible"/>
                                      </p:to>
                                    </p:set>
                                    <p:anim calcmode="lin" valueType="num">
                                      <p:cBhvr additive="repl">
                                        <p:cTn id="7" dur="500" fill="hold"/>
                                        <p:tgtEl>
                                          <p:spTgt spid="16388"/>
                                        </p:tgtEl>
                                        <p:attrNameLst>
                                          <p:attrName>ppt_w</p:attrName>
                                        </p:attrNameLst>
                                      </p:cBhvr>
                                      <p:tavLst>
                                        <p:tav tm="100000">
                                          <p:val>
                                            <p:strVal val="#ppt_w*0.05"/>
                                          </p:val>
                                        </p:tav>
                                        <p:tav>
                                          <p:val>
                                            <p:strVal val="#ppt_w"/>
                                          </p:val>
                                        </p:tav>
                                      </p:tavLst>
                                    </p:anim>
                                    <p:anim calcmode="lin" valueType="num">
                                      <p:cBhvr additive="repl">
                                        <p:cTn id="8" dur="500" fill="hold"/>
                                        <p:tgtEl>
                                          <p:spTgt spid="16388"/>
                                        </p:tgtEl>
                                        <p:attrNameLst>
                                          <p:attrName>ppt_h</p:attrName>
                                        </p:attrNameLst>
                                      </p:cBhvr>
                                      <p:tavLst>
                                        <p:tav tm="100000">
                                          <p:val>
                                            <p:strVal val="#ppt_h"/>
                                          </p:val>
                                        </p:tav>
                                        <p:tav>
                                          <p:val>
                                            <p:strVal val="#ppt_h"/>
                                          </p:val>
                                        </p:tav>
                                      </p:tavLst>
                                    </p:anim>
                                    <p:anim calcmode="lin" valueType="num">
                                      <p:cBhvr additive="repl">
                                        <p:cTn id="9" dur="500" fill="hold"/>
                                        <p:tgtEl>
                                          <p:spTgt spid="16388"/>
                                        </p:tgtEl>
                                        <p:attrNameLst>
                                          <p:attrName>ppt_x</p:attrName>
                                        </p:attrNameLst>
                                      </p:cBhvr>
                                      <p:tavLst>
                                        <p:tav tm="100000">
                                          <p:val>
                                            <p:strVal val="#ppt_x-.2"/>
                                          </p:val>
                                        </p:tav>
                                        <p:tav>
                                          <p:val>
                                            <p:strVal val="#ppt_x"/>
                                          </p:val>
                                        </p:tav>
                                      </p:tavLst>
                                    </p:anim>
                                    <p:anim calcmode="lin" valueType="num">
                                      <p:cBhvr additive="repl">
                                        <p:cTn id="10" dur="500" fill="hold"/>
                                        <p:tgtEl>
                                          <p:spTgt spid="16388"/>
                                        </p:tgtEl>
                                        <p:attrNameLst>
                                          <p:attrName>ppt_y</p:attrName>
                                        </p:attrNameLst>
                                      </p:cBhvr>
                                      <p:tavLst>
                                        <p:tav tm="100000">
                                          <p:val>
                                            <p:strVal val="#ppt_y"/>
                                          </p:val>
                                        </p:tav>
                                        <p:tav>
                                          <p:val>
                                            <p:strVal val="#ppt_y"/>
                                          </p:val>
                                        </p:tav>
                                      </p:tavLst>
                                    </p:anim>
                                    <p:animEffect transition="in" filter="fade">
                                      <p:cBhvr additive="repl">
                                        <p:cTn id="11" dur="500"/>
                                        <p:tgtEl>
                                          <p:spTgt spid="163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accel="100000" fill="hold" nodeType="clickEffect">
                                  <p:stCondLst>
                                    <p:cond delay="0"/>
                                  </p:stCondLst>
                                  <p:childTnLst>
                                    <p:set>
                                      <p:cBhvr additive="repl">
                                        <p:cTn id="15" dur="1" fill="hold">
                                          <p:stCondLst>
                                            <p:cond delay="0"/>
                                          </p:stCondLst>
                                        </p:cTn>
                                        <p:tgtEl>
                                          <p:spTgt spid="16387"/>
                                        </p:tgtEl>
                                        <p:attrNameLst>
                                          <p:attrName>style.visibility</p:attrName>
                                        </p:attrNameLst>
                                      </p:cBhvr>
                                      <p:to>
                                        <p:strVal val="visible"/>
                                      </p:to>
                                    </p:set>
                                    <p:anim calcmode="lin" valueType="num">
                                      <p:cBhvr additive="repl">
                                        <p:cTn id="16" dur="500" fill="hold"/>
                                        <p:tgtEl>
                                          <p:spTgt spid="16387"/>
                                        </p:tgtEl>
                                        <p:attrNameLst>
                                          <p:attrName>ppt_w</p:attrName>
                                        </p:attrNameLst>
                                      </p:cBhvr>
                                      <p:tavLst>
                                        <p:tav tm="100000">
                                          <p:val>
                                            <p:strVal val="#ppt_w*0.05"/>
                                          </p:val>
                                        </p:tav>
                                        <p:tav>
                                          <p:val>
                                            <p:strVal val="#ppt_w"/>
                                          </p:val>
                                        </p:tav>
                                      </p:tavLst>
                                    </p:anim>
                                    <p:anim calcmode="lin" valueType="num">
                                      <p:cBhvr additive="repl">
                                        <p:cTn id="17" dur="500" fill="hold"/>
                                        <p:tgtEl>
                                          <p:spTgt spid="16387"/>
                                        </p:tgtEl>
                                        <p:attrNameLst>
                                          <p:attrName>ppt_h</p:attrName>
                                        </p:attrNameLst>
                                      </p:cBhvr>
                                      <p:tavLst>
                                        <p:tav tm="100000">
                                          <p:val>
                                            <p:strVal val="#ppt_h"/>
                                          </p:val>
                                        </p:tav>
                                        <p:tav>
                                          <p:val>
                                            <p:strVal val="#ppt_h"/>
                                          </p:val>
                                        </p:tav>
                                      </p:tavLst>
                                    </p:anim>
                                    <p:anim calcmode="lin" valueType="num">
                                      <p:cBhvr additive="repl">
                                        <p:cTn id="18" dur="500" fill="hold"/>
                                        <p:tgtEl>
                                          <p:spTgt spid="16387"/>
                                        </p:tgtEl>
                                        <p:attrNameLst>
                                          <p:attrName>ppt_x</p:attrName>
                                        </p:attrNameLst>
                                      </p:cBhvr>
                                      <p:tavLst>
                                        <p:tav tm="100000">
                                          <p:val>
                                            <p:strVal val="#ppt_x-.2"/>
                                          </p:val>
                                        </p:tav>
                                        <p:tav>
                                          <p:val>
                                            <p:strVal val="#ppt_x"/>
                                          </p:val>
                                        </p:tav>
                                      </p:tavLst>
                                    </p:anim>
                                    <p:anim calcmode="lin" valueType="num">
                                      <p:cBhvr additive="repl">
                                        <p:cTn id="19" dur="500" fill="hold"/>
                                        <p:tgtEl>
                                          <p:spTgt spid="16387"/>
                                        </p:tgtEl>
                                        <p:attrNameLst>
                                          <p:attrName>ppt_y</p:attrName>
                                        </p:attrNameLst>
                                      </p:cBhvr>
                                      <p:tavLst>
                                        <p:tav tm="100000">
                                          <p:val>
                                            <p:strVal val="#ppt_y"/>
                                          </p:val>
                                        </p:tav>
                                        <p:tav>
                                          <p:val>
                                            <p:strVal val="#ppt_y"/>
                                          </p:val>
                                        </p:tav>
                                      </p:tavLst>
                                    </p:anim>
                                    <p:animEffect transition="in" filter="fade">
                                      <p:cBhvr additive="repl">
                                        <p:cTn id="20" dur="500"/>
                                        <p:tgtEl>
                                          <p:spTgt spid="1638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additive="repl">
                                        <p:cTn id="24" dur="1" fill="hold">
                                          <p:stCondLst>
                                            <p:cond delay="0"/>
                                          </p:stCondLst>
                                        </p:cTn>
                                        <p:tgtEl>
                                          <p:spTgt spid="16392"/>
                                        </p:tgtEl>
                                        <p:attrNameLst>
                                          <p:attrName>style.visibility</p:attrName>
                                        </p:attrNameLst>
                                      </p:cBhvr>
                                      <p:to>
                                        <p:strVal val="visible"/>
                                      </p:to>
                                    </p:set>
                                    <p:animEffect transition="in" filter="checkerboard(across)">
                                      <p:cBhvr additive="repl">
                                        <p:cTn id="25" dur="500"/>
                                        <p:tgtEl>
                                          <p:spTgt spid="1639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accel="100000" fill="hold" nodeType="clickEffect">
                                  <p:stCondLst>
                                    <p:cond delay="0"/>
                                  </p:stCondLst>
                                  <p:childTnLst>
                                    <p:set>
                                      <p:cBhvr additive="repl">
                                        <p:cTn id="29" dur="1" fill="hold">
                                          <p:stCondLst>
                                            <p:cond delay="0"/>
                                          </p:stCondLst>
                                        </p:cTn>
                                        <p:tgtEl>
                                          <p:spTgt spid="16388"/>
                                        </p:tgtEl>
                                        <p:attrNameLst>
                                          <p:attrName>style.visibility</p:attrName>
                                        </p:attrNameLst>
                                      </p:cBhvr>
                                      <p:to>
                                        <p:strVal val="visible"/>
                                      </p:to>
                                    </p:set>
                                    <p:anim calcmode="lin" valueType="num">
                                      <p:cBhvr additive="repl">
                                        <p:cTn id="30" dur="500" fill="hold"/>
                                        <p:tgtEl>
                                          <p:spTgt spid="16388"/>
                                        </p:tgtEl>
                                        <p:attrNameLst>
                                          <p:attrName>ppt_w</p:attrName>
                                        </p:attrNameLst>
                                      </p:cBhvr>
                                      <p:tavLst>
                                        <p:tav tm="100000">
                                          <p:val>
                                            <p:strVal val="#ppt_w*0.05"/>
                                          </p:val>
                                        </p:tav>
                                        <p:tav>
                                          <p:val>
                                            <p:strVal val="#ppt_w"/>
                                          </p:val>
                                        </p:tav>
                                      </p:tavLst>
                                    </p:anim>
                                    <p:anim calcmode="lin" valueType="num">
                                      <p:cBhvr additive="repl">
                                        <p:cTn id="31" dur="500" fill="hold"/>
                                        <p:tgtEl>
                                          <p:spTgt spid="16388"/>
                                        </p:tgtEl>
                                        <p:attrNameLst>
                                          <p:attrName>ppt_h</p:attrName>
                                        </p:attrNameLst>
                                      </p:cBhvr>
                                      <p:tavLst>
                                        <p:tav tm="100000">
                                          <p:val>
                                            <p:strVal val="#ppt_h"/>
                                          </p:val>
                                        </p:tav>
                                        <p:tav>
                                          <p:val>
                                            <p:strVal val="#ppt_h"/>
                                          </p:val>
                                        </p:tav>
                                      </p:tavLst>
                                    </p:anim>
                                    <p:anim calcmode="lin" valueType="num">
                                      <p:cBhvr additive="repl">
                                        <p:cTn id="32" dur="500" fill="hold"/>
                                        <p:tgtEl>
                                          <p:spTgt spid="16388"/>
                                        </p:tgtEl>
                                        <p:attrNameLst>
                                          <p:attrName>ppt_x</p:attrName>
                                        </p:attrNameLst>
                                      </p:cBhvr>
                                      <p:tavLst>
                                        <p:tav tm="100000">
                                          <p:val>
                                            <p:strVal val="#ppt_x-.2"/>
                                          </p:val>
                                        </p:tav>
                                        <p:tav>
                                          <p:val>
                                            <p:strVal val="#ppt_x"/>
                                          </p:val>
                                        </p:tav>
                                      </p:tavLst>
                                    </p:anim>
                                    <p:anim calcmode="lin" valueType="num">
                                      <p:cBhvr additive="repl">
                                        <p:cTn id="33" dur="500" fill="hold"/>
                                        <p:tgtEl>
                                          <p:spTgt spid="16388"/>
                                        </p:tgtEl>
                                        <p:attrNameLst>
                                          <p:attrName>ppt_y</p:attrName>
                                        </p:attrNameLst>
                                      </p:cBhvr>
                                      <p:tavLst>
                                        <p:tav tm="100000">
                                          <p:val>
                                            <p:strVal val="#ppt_y"/>
                                          </p:val>
                                        </p:tav>
                                        <p:tav>
                                          <p:val>
                                            <p:strVal val="#ppt_y"/>
                                          </p:val>
                                        </p:tav>
                                      </p:tavLst>
                                    </p:anim>
                                    <p:animEffect transition="in" filter="fade">
                                      <p:cBhvr additive="repl">
                                        <p:cTn id="34" dur="500"/>
                                        <p:tgtEl>
                                          <p:spTgt spid="1638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fill="hold" nodeType="clickEffect">
                                  <p:stCondLst>
                                    <p:cond delay="0"/>
                                  </p:stCondLst>
                                  <p:childTnLst>
                                    <p:set>
                                      <p:cBhvr additive="repl">
                                        <p:cTn id="38" dur="1" fill="hold">
                                          <p:stCondLst>
                                            <p:cond delay="0"/>
                                          </p:stCondLst>
                                        </p:cTn>
                                        <p:tgtEl>
                                          <p:spTgt spid="16389"/>
                                        </p:tgtEl>
                                        <p:attrNameLst>
                                          <p:attrName>style.visibility</p:attrName>
                                        </p:attrNameLst>
                                      </p:cBhvr>
                                      <p:to>
                                        <p:strVal val="visible"/>
                                      </p:to>
                                    </p:set>
                                    <p:anim calcmode="lin" valueType="num">
                                      <p:cBhvr additive="repl">
                                        <p:cTn id="39" dur="500" decel="50000" fill="hold">
                                          <p:stCondLst>
                                            <p:cond delay="0"/>
                                          </p:stCondLst>
                                        </p:cTn>
                                        <p:tgtEl>
                                          <p:spTgt spid="16389"/>
                                        </p:tgtEl>
                                        <p:attrNameLst>
                                          <p:attrName>r</p:attrName>
                                        </p:attrNameLst>
                                      </p:cBhvr>
                                      <p:tavLst>
                                        <p:tav tm="100000">
                                          <p:val>
                                            <p:strVal val="-90"/>
                                          </p:val>
                                        </p:tav>
                                        <p:tav>
                                          <p:val>
                                            <p:strVal val="0"/>
                                          </p:val>
                                        </p:tav>
                                      </p:tavLst>
                                    </p:anim>
                                    <p:anim calcmode="lin" valueType="num">
                                      <p:cBhvr additive="repl">
                                        <p:cTn id="40" dur="500" decel="50000" fill="hold">
                                          <p:stCondLst>
                                            <p:cond delay="0"/>
                                          </p:stCondLst>
                                        </p:cTn>
                                        <p:tgtEl>
                                          <p:spTgt spid="16389"/>
                                        </p:tgtEl>
                                        <p:attrNameLst>
                                          <p:attrName>ppt_w</p:attrName>
                                        </p:attrNameLst>
                                      </p:cBhvr>
                                      <p:tavLst>
                                        <p:tav tm="100000">
                                          <p:val>
                                            <p:strVal val="#ppt_w"/>
                                          </p:val>
                                        </p:tav>
                                        <p:tav>
                                          <p:val>
                                            <p:strVal val="#ppt_w*.05"/>
                                          </p:val>
                                        </p:tav>
                                      </p:tavLst>
                                    </p:anim>
                                    <p:anim calcmode="lin" valueType="num">
                                      <p:cBhvr additive="repl">
                                        <p:cTn id="41" dur="500" accel="50000" fill="hold">
                                          <p:stCondLst>
                                            <p:cond delay="500"/>
                                          </p:stCondLst>
                                        </p:cTn>
                                        <p:tgtEl>
                                          <p:spTgt spid="16389"/>
                                        </p:tgtEl>
                                        <p:attrNameLst>
                                          <p:attrName>ppt_w</p:attrName>
                                        </p:attrNameLst>
                                      </p:cBhvr>
                                      <p:tavLst>
                                        <p:tav tm="100000">
                                          <p:val>
                                            <p:strVal val="#ppt_w*.05"/>
                                          </p:val>
                                        </p:tav>
                                        <p:tav>
                                          <p:val>
                                            <p:strVal val="#ppt_w"/>
                                          </p:val>
                                        </p:tav>
                                      </p:tavLst>
                                    </p:anim>
                                    <p:anim calcmode="lin" valueType="num">
                                      <p:cBhvr additive="repl">
                                        <p:cTn id="42" dur="1000" fill="hold"/>
                                        <p:tgtEl>
                                          <p:spTgt spid="16389"/>
                                        </p:tgtEl>
                                        <p:attrNameLst>
                                          <p:attrName>ppt_h</p:attrName>
                                        </p:attrNameLst>
                                      </p:cBhvr>
                                      <p:tavLst>
                                        <p:tav tm="100000">
                                          <p:val>
                                            <p:strVal val="#ppt_h"/>
                                          </p:val>
                                        </p:tav>
                                        <p:tav>
                                          <p:val>
                                            <p:strVal val="#ppt_h"/>
                                          </p:val>
                                        </p:tav>
                                      </p:tavLst>
                                    </p:anim>
                                    <p:anim calcmode="lin" valueType="num">
                                      <p:cBhvr additive="repl">
                                        <p:cTn id="43" dur="500" decel="50000" fill="hold">
                                          <p:stCondLst>
                                            <p:cond delay="0"/>
                                          </p:stCondLst>
                                        </p:cTn>
                                        <p:tgtEl>
                                          <p:spTgt spid="16389"/>
                                        </p:tgtEl>
                                        <p:attrNameLst>
                                          <p:attrName>ppt_x</p:attrName>
                                        </p:attrNameLst>
                                      </p:cBhvr>
                                      <p:tavLst>
                                        <p:tav tm="100000">
                                          <p:val>
                                            <p:strVal val="#ppt_x+.4"/>
                                          </p:val>
                                        </p:tav>
                                        <p:tav>
                                          <p:val>
                                            <p:strVal val="#ppt_x"/>
                                          </p:val>
                                        </p:tav>
                                      </p:tavLst>
                                    </p:anim>
                                    <p:anim calcmode="lin" valueType="num">
                                      <p:cBhvr additive="repl">
                                        <p:cTn id="44" dur="500" decel="50000" fill="hold">
                                          <p:stCondLst>
                                            <p:cond delay="0"/>
                                          </p:stCondLst>
                                        </p:cTn>
                                        <p:tgtEl>
                                          <p:spTgt spid="16389"/>
                                        </p:tgtEl>
                                        <p:attrNameLst>
                                          <p:attrName>ppt_y</p:attrName>
                                        </p:attrNameLst>
                                      </p:cBhvr>
                                      <p:tavLst>
                                        <p:tav tm="100000">
                                          <p:val>
                                            <p:strVal val="#ppt_y-.2"/>
                                          </p:val>
                                        </p:tav>
                                        <p:tav>
                                          <p:val>
                                            <p:strVal val="#ppt_y+.1"/>
                                          </p:val>
                                        </p:tav>
                                      </p:tavLst>
                                    </p:anim>
                                    <p:anim calcmode="lin" valueType="num">
                                      <p:cBhvr additive="repl">
                                        <p:cTn id="45" dur="500" accel="50000" fill="hold">
                                          <p:stCondLst>
                                            <p:cond delay="500"/>
                                          </p:stCondLst>
                                        </p:cTn>
                                        <p:tgtEl>
                                          <p:spTgt spid="16389"/>
                                        </p:tgtEl>
                                        <p:attrNameLst>
                                          <p:attrName>ppt_y</p:attrName>
                                        </p:attrNameLst>
                                      </p:cBhvr>
                                      <p:tavLst>
                                        <p:tav tm="100000">
                                          <p:val>
                                            <p:strVal val="#ppt_y+.1"/>
                                          </p:val>
                                        </p:tav>
                                        <p:tav>
                                          <p:val>
                                            <p:strVal val="#ppt_y"/>
                                          </p:val>
                                        </p:tav>
                                      </p:tavLst>
                                    </p:anim>
                                    <p:animEffect transition="in" filter="fade">
                                      <p:cBhvr additive="repl">
                                        <p:cTn id="46" dur="1000" decel="50000">
                                          <p:stCondLst>
                                            <p:cond delay="0"/>
                                          </p:stCondLst>
                                        </p:cTn>
                                        <p:tgtEl>
                                          <p:spTgt spid="16389"/>
                                        </p:tgtEl>
                                      </p:cBhvr>
                                    </p:animEffect>
                                  </p:childTnLst>
                                </p:cTn>
                              </p:par>
                              <p:par>
                                <p:cTn id="47" presetID="3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25A33783-1C40-A9B2-7F17-909527073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498600"/>
            <a:ext cx="12192000" cy="7569200"/>
          </a:xfrm>
          <a:prstGeom prst="rect">
            <a:avLst/>
          </a:prstGeom>
          <a:noFill/>
          <a:ln w="57240" cap="sq">
            <a:solidFill>
              <a:srgbClr val="FF006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a:extLst>
              <a:ext uri="{FF2B5EF4-FFF2-40B4-BE49-F238E27FC236}">
                <a16:creationId xmlns:a16="http://schemas.microsoft.com/office/drawing/2014/main" id="{5D386348-BF9A-3E97-8CA5-6250B045F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0" y="1828800"/>
            <a:ext cx="914400" cy="66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a:extLst>
              <a:ext uri="{FF2B5EF4-FFF2-40B4-BE49-F238E27FC236}">
                <a16:creationId xmlns:a16="http://schemas.microsoft.com/office/drawing/2014/main" id="{98188C5E-4238-F128-82C2-D97540AC1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1600" y="3149600"/>
            <a:ext cx="508000" cy="366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a:extLst>
              <a:ext uri="{FF2B5EF4-FFF2-40B4-BE49-F238E27FC236}">
                <a16:creationId xmlns:a16="http://schemas.microsoft.com/office/drawing/2014/main" id="{E6362A79-1C4D-D3DB-7E25-A87EC6C3A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3556000"/>
            <a:ext cx="508000" cy="366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AutoShape 5">
            <a:extLst>
              <a:ext uri="{FF2B5EF4-FFF2-40B4-BE49-F238E27FC236}">
                <a16:creationId xmlns:a16="http://schemas.microsoft.com/office/drawing/2014/main" id="{2C0153EE-7762-0BA6-D158-1A56CB8E18FF}"/>
              </a:ext>
            </a:extLst>
          </p:cNvPr>
          <p:cNvSpPr>
            <a:spLocks noChangeArrowheads="1"/>
          </p:cNvSpPr>
          <p:nvPr/>
        </p:nvSpPr>
        <p:spPr bwMode="auto">
          <a:xfrm rot="8460000">
            <a:off x="8331200" y="33401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4" name="AutoShape 6">
            <a:extLst>
              <a:ext uri="{FF2B5EF4-FFF2-40B4-BE49-F238E27FC236}">
                <a16:creationId xmlns:a16="http://schemas.microsoft.com/office/drawing/2014/main" id="{3FFDFCA1-0018-F2E1-2A30-71783EC92F93}"/>
              </a:ext>
            </a:extLst>
          </p:cNvPr>
          <p:cNvSpPr>
            <a:spLocks noChangeArrowheads="1"/>
          </p:cNvSpPr>
          <p:nvPr/>
        </p:nvSpPr>
        <p:spPr bwMode="auto">
          <a:xfrm rot="8460000">
            <a:off x="8839200" y="29337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5" name="AutoShape 7">
            <a:extLst>
              <a:ext uri="{FF2B5EF4-FFF2-40B4-BE49-F238E27FC236}">
                <a16:creationId xmlns:a16="http://schemas.microsoft.com/office/drawing/2014/main" id="{F13E7946-886B-4007-DB99-E54665A97A07}"/>
              </a:ext>
            </a:extLst>
          </p:cNvPr>
          <p:cNvSpPr>
            <a:spLocks noChangeArrowheads="1"/>
          </p:cNvSpPr>
          <p:nvPr/>
        </p:nvSpPr>
        <p:spPr bwMode="auto">
          <a:xfrm rot="8460000">
            <a:off x="9347200" y="2529418"/>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6" name="AutoShape 8">
            <a:extLst>
              <a:ext uri="{FF2B5EF4-FFF2-40B4-BE49-F238E27FC236}">
                <a16:creationId xmlns:a16="http://schemas.microsoft.com/office/drawing/2014/main" id="{A31433C3-3399-C6E2-F465-6FB24A79CB8D}"/>
              </a:ext>
            </a:extLst>
          </p:cNvPr>
          <p:cNvSpPr>
            <a:spLocks noChangeArrowheads="1"/>
          </p:cNvSpPr>
          <p:nvPr/>
        </p:nvSpPr>
        <p:spPr bwMode="auto">
          <a:xfrm rot="9660000">
            <a:off x="7924800" y="29464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7" name="AutoShape 9">
            <a:extLst>
              <a:ext uri="{FF2B5EF4-FFF2-40B4-BE49-F238E27FC236}">
                <a16:creationId xmlns:a16="http://schemas.microsoft.com/office/drawing/2014/main" id="{A6543E49-C5EF-C7C4-6BA1-1907917E68D4}"/>
              </a:ext>
            </a:extLst>
          </p:cNvPr>
          <p:cNvSpPr>
            <a:spLocks noChangeArrowheads="1"/>
          </p:cNvSpPr>
          <p:nvPr/>
        </p:nvSpPr>
        <p:spPr bwMode="auto">
          <a:xfrm rot="10560000">
            <a:off x="8536517" y="27432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8" name="AutoShape 10">
            <a:extLst>
              <a:ext uri="{FF2B5EF4-FFF2-40B4-BE49-F238E27FC236}">
                <a16:creationId xmlns:a16="http://schemas.microsoft.com/office/drawing/2014/main" id="{459CFE01-700C-258D-7401-13188F0A630D}"/>
              </a:ext>
            </a:extLst>
          </p:cNvPr>
          <p:cNvSpPr>
            <a:spLocks noChangeArrowheads="1"/>
          </p:cNvSpPr>
          <p:nvPr/>
        </p:nvSpPr>
        <p:spPr bwMode="auto">
          <a:xfrm rot="8460000">
            <a:off x="9753600" y="21209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9" name="AutoShape 11">
            <a:extLst>
              <a:ext uri="{FF2B5EF4-FFF2-40B4-BE49-F238E27FC236}">
                <a16:creationId xmlns:a16="http://schemas.microsoft.com/office/drawing/2014/main" id="{20CE2CE4-AD26-BF94-ED9F-EE3C43FBBF5E}"/>
              </a:ext>
            </a:extLst>
          </p:cNvPr>
          <p:cNvSpPr>
            <a:spLocks noChangeArrowheads="1"/>
          </p:cNvSpPr>
          <p:nvPr/>
        </p:nvSpPr>
        <p:spPr bwMode="auto">
          <a:xfrm rot="10560000">
            <a:off x="9450917" y="39624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0" name="AutoShape 12">
            <a:extLst>
              <a:ext uri="{FF2B5EF4-FFF2-40B4-BE49-F238E27FC236}">
                <a16:creationId xmlns:a16="http://schemas.microsoft.com/office/drawing/2014/main" id="{4374E9E4-5713-58AF-579A-B34BB840B25B}"/>
              </a:ext>
            </a:extLst>
          </p:cNvPr>
          <p:cNvSpPr>
            <a:spLocks noChangeArrowheads="1"/>
          </p:cNvSpPr>
          <p:nvPr/>
        </p:nvSpPr>
        <p:spPr bwMode="auto">
          <a:xfrm rot="9120000">
            <a:off x="10060517" y="40767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1" name="AutoShape 13">
            <a:extLst>
              <a:ext uri="{FF2B5EF4-FFF2-40B4-BE49-F238E27FC236}">
                <a16:creationId xmlns:a16="http://schemas.microsoft.com/office/drawing/2014/main" id="{65B6AE96-B672-7947-A5F9-06FBA8620273}"/>
              </a:ext>
            </a:extLst>
          </p:cNvPr>
          <p:cNvSpPr>
            <a:spLocks noChangeArrowheads="1"/>
          </p:cNvSpPr>
          <p:nvPr/>
        </p:nvSpPr>
        <p:spPr bwMode="auto">
          <a:xfrm rot="5700000">
            <a:off x="10382251" y="3625850"/>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2" name="AutoShape 14">
            <a:extLst>
              <a:ext uri="{FF2B5EF4-FFF2-40B4-BE49-F238E27FC236}">
                <a16:creationId xmlns:a16="http://schemas.microsoft.com/office/drawing/2014/main" id="{8D02790F-73A9-2D5B-6D87-BE650BF9D24F}"/>
              </a:ext>
            </a:extLst>
          </p:cNvPr>
          <p:cNvSpPr>
            <a:spLocks noChangeArrowheads="1"/>
          </p:cNvSpPr>
          <p:nvPr/>
        </p:nvSpPr>
        <p:spPr bwMode="auto">
          <a:xfrm>
            <a:off x="11176000" y="3556000"/>
            <a:ext cx="812800" cy="406400"/>
          </a:xfrm>
          <a:prstGeom prst="irregularSeal2">
            <a:avLst/>
          </a:prstGeom>
          <a:solidFill>
            <a:srgbClr val="FFFF00"/>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3" name="AutoShape 15">
            <a:extLst>
              <a:ext uri="{FF2B5EF4-FFF2-40B4-BE49-F238E27FC236}">
                <a16:creationId xmlns:a16="http://schemas.microsoft.com/office/drawing/2014/main" id="{B4BBD005-C2CD-6667-334C-2C6CA8385156}"/>
              </a:ext>
            </a:extLst>
          </p:cNvPr>
          <p:cNvSpPr>
            <a:spLocks noChangeArrowheads="1"/>
          </p:cNvSpPr>
          <p:nvPr/>
        </p:nvSpPr>
        <p:spPr bwMode="auto">
          <a:xfrm rot="12480000">
            <a:off x="10790767" y="343535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4" name="AutoShape 16">
            <a:extLst>
              <a:ext uri="{FF2B5EF4-FFF2-40B4-BE49-F238E27FC236}">
                <a16:creationId xmlns:a16="http://schemas.microsoft.com/office/drawing/2014/main" id="{21FAF95D-6789-C76E-01EF-FCC8496301EC}"/>
              </a:ext>
            </a:extLst>
          </p:cNvPr>
          <p:cNvSpPr>
            <a:spLocks noChangeArrowheads="1"/>
          </p:cNvSpPr>
          <p:nvPr/>
        </p:nvSpPr>
        <p:spPr bwMode="auto">
          <a:xfrm>
            <a:off x="10160000" y="3149600"/>
            <a:ext cx="812800" cy="406400"/>
          </a:xfrm>
          <a:prstGeom prst="irregularSeal2">
            <a:avLst/>
          </a:prstGeom>
          <a:solidFill>
            <a:srgbClr val="FFFF00"/>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5" name="AutoShape 17">
            <a:extLst>
              <a:ext uri="{FF2B5EF4-FFF2-40B4-BE49-F238E27FC236}">
                <a16:creationId xmlns:a16="http://schemas.microsoft.com/office/drawing/2014/main" id="{A04BC9D6-F218-2972-A826-363101B78653}"/>
              </a:ext>
            </a:extLst>
          </p:cNvPr>
          <p:cNvSpPr>
            <a:spLocks noChangeArrowheads="1"/>
          </p:cNvSpPr>
          <p:nvPr/>
        </p:nvSpPr>
        <p:spPr bwMode="auto">
          <a:xfrm rot="4980000">
            <a:off x="10485968" y="2724150"/>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6" name="Text Box 18">
            <a:extLst>
              <a:ext uri="{FF2B5EF4-FFF2-40B4-BE49-F238E27FC236}">
                <a16:creationId xmlns:a16="http://schemas.microsoft.com/office/drawing/2014/main" id="{31DC9539-ED1B-B794-3765-83BC262E88E0}"/>
              </a:ext>
            </a:extLst>
          </p:cNvPr>
          <p:cNvSpPr txBox="1">
            <a:spLocks noChangeArrowheads="1"/>
          </p:cNvSpPr>
          <p:nvPr/>
        </p:nvSpPr>
        <p:spPr bwMode="auto">
          <a:xfrm rot="20880000">
            <a:off x="9235017" y="4173425"/>
            <a:ext cx="2537883" cy="45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333"/>
              </a:spcBef>
            </a:pPr>
            <a:r>
              <a:rPr lang="en-US" altLang="en-US" sz="2133" b="1" dirty="0" err="1">
                <a:solidFill>
                  <a:srgbClr val="0000CC"/>
                </a:solidFill>
              </a:rPr>
              <a:t>Lý</a:t>
            </a:r>
            <a:r>
              <a:rPr lang="en-US" altLang="en-US" sz="2133" b="1" dirty="0">
                <a:solidFill>
                  <a:srgbClr val="0000CC"/>
                </a:solidFill>
              </a:rPr>
              <a:t> </a:t>
            </a:r>
            <a:r>
              <a:rPr lang="en-US" altLang="en-US" sz="2133" b="1" dirty="0" err="1">
                <a:solidFill>
                  <a:srgbClr val="0000CC"/>
                </a:solidFill>
              </a:rPr>
              <a:t>Thường</a:t>
            </a:r>
            <a:r>
              <a:rPr lang="en-US" altLang="en-US" sz="2133" b="1" dirty="0">
                <a:solidFill>
                  <a:srgbClr val="0000CC"/>
                </a:solidFill>
              </a:rPr>
              <a:t> </a:t>
            </a:r>
            <a:r>
              <a:rPr lang="en-US" altLang="en-US" sz="2133" b="1" dirty="0" err="1">
                <a:solidFill>
                  <a:srgbClr val="0000CC"/>
                </a:solidFill>
              </a:rPr>
              <a:t>Kiệt</a:t>
            </a:r>
            <a:endParaRPr lang="en-US" altLang="en-US" sz="2133" b="1" dirty="0">
              <a:solidFill>
                <a:srgbClr val="0000CC"/>
              </a:solidFill>
            </a:endParaRPr>
          </a:p>
        </p:txBody>
      </p:sp>
      <p:sp>
        <p:nvSpPr>
          <p:cNvPr id="17427" name="Oval 19">
            <a:extLst>
              <a:ext uri="{FF2B5EF4-FFF2-40B4-BE49-F238E27FC236}">
                <a16:creationId xmlns:a16="http://schemas.microsoft.com/office/drawing/2014/main" id="{4ED2A418-3ABD-B4D0-8927-F5BE58B53EE8}"/>
              </a:ext>
            </a:extLst>
          </p:cNvPr>
          <p:cNvSpPr>
            <a:spLocks noChangeArrowheads="1"/>
          </p:cNvSpPr>
          <p:nvPr/>
        </p:nvSpPr>
        <p:spPr bwMode="auto">
          <a:xfrm>
            <a:off x="9855200" y="1625600"/>
            <a:ext cx="1727200" cy="1219200"/>
          </a:xfrm>
          <a:prstGeom prst="ellipse">
            <a:avLst/>
          </a:prstGeom>
          <a:noFill/>
          <a:ln w="572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8" name="AutoShape 20">
            <a:extLst>
              <a:ext uri="{FF2B5EF4-FFF2-40B4-BE49-F238E27FC236}">
                <a16:creationId xmlns:a16="http://schemas.microsoft.com/office/drawing/2014/main" id="{BB2B02AC-DFE4-1AF1-9F1F-66B62931D57B}"/>
              </a:ext>
            </a:extLst>
          </p:cNvPr>
          <p:cNvSpPr>
            <a:spLocks noChangeArrowheads="1"/>
          </p:cNvSpPr>
          <p:nvPr/>
        </p:nvSpPr>
        <p:spPr bwMode="auto">
          <a:xfrm>
            <a:off x="9753600" y="1625600"/>
            <a:ext cx="2032000" cy="1117600"/>
          </a:xfrm>
          <a:prstGeom prst="irregularSeal2">
            <a:avLst/>
          </a:prstGeom>
          <a:solidFill>
            <a:srgbClr val="FFFF00"/>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lgn="ctr">
              <a:buClrTx/>
              <a:buFontTx/>
              <a:buNone/>
            </a:pPr>
            <a:r>
              <a:rPr lang="en-US" altLang="en-US" sz="2133" b="1">
                <a:solidFill>
                  <a:srgbClr val="3399FF"/>
                </a:solidFill>
              </a:rPr>
              <a:t>42 ngày</a:t>
            </a:r>
          </a:p>
        </p:txBody>
      </p:sp>
      <p:sp>
        <p:nvSpPr>
          <p:cNvPr id="17429" name="Line 21">
            <a:extLst>
              <a:ext uri="{FF2B5EF4-FFF2-40B4-BE49-F238E27FC236}">
                <a16:creationId xmlns:a16="http://schemas.microsoft.com/office/drawing/2014/main" id="{80067960-8A91-0A61-B170-51F94A626507}"/>
              </a:ext>
            </a:extLst>
          </p:cNvPr>
          <p:cNvSpPr>
            <a:spLocks noChangeShapeType="1"/>
          </p:cNvSpPr>
          <p:nvPr/>
        </p:nvSpPr>
        <p:spPr bwMode="auto">
          <a:xfrm flipH="1">
            <a:off x="7302500" y="2743200"/>
            <a:ext cx="2667000" cy="2032000"/>
          </a:xfrm>
          <a:prstGeom prst="line">
            <a:avLst/>
          </a:prstGeom>
          <a:noFill/>
          <a:ln w="104760" cap="sq">
            <a:solidFill>
              <a:srgbClr val="FF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17430" name="Freeform 22">
            <a:extLst>
              <a:ext uri="{FF2B5EF4-FFF2-40B4-BE49-F238E27FC236}">
                <a16:creationId xmlns:a16="http://schemas.microsoft.com/office/drawing/2014/main" id="{075F3FE9-77DE-970E-6194-14ABC948258B}"/>
              </a:ext>
            </a:extLst>
          </p:cNvPr>
          <p:cNvSpPr>
            <a:spLocks noChangeArrowheads="1"/>
          </p:cNvSpPr>
          <p:nvPr/>
        </p:nvSpPr>
        <p:spPr bwMode="auto">
          <a:xfrm>
            <a:off x="7020984" y="3718985"/>
            <a:ext cx="294216" cy="690033"/>
          </a:xfrm>
          <a:custGeom>
            <a:avLst/>
            <a:gdLst>
              <a:gd name="T0" fmla="*/ 5 w 139"/>
              <a:gd name="T1" fmla="*/ 0 h 326"/>
              <a:gd name="T2" fmla="*/ 62 w 139"/>
              <a:gd name="T3" fmla="*/ 125 h 326"/>
              <a:gd name="T4" fmla="*/ 129 w 139"/>
              <a:gd name="T5" fmla="*/ 297 h 326"/>
              <a:gd name="T6" fmla="*/ 139 w 139"/>
              <a:gd name="T7" fmla="*/ 326 h 326"/>
            </a:gdLst>
            <a:ahLst/>
            <a:cxnLst>
              <a:cxn ang="0">
                <a:pos x="T0" y="T1"/>
              </a:cxn>
              <a:cxn ang="0">
                <a:pos x="T2" y="T3"/>
              </a:cxn>
              <a:cxn ang="0">
                <a:pos x="T4" y="T5"/>
              </a:cxn>
              <a:cxn ang="0">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320" cap="flat">
            <a:solidFill>
              <a:srgbClr val="FF0066"/>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1" name="Text Box 23">
            <a:extLst>
              <a:ext uri="{FF2B5EF4-FFF2-40B4-BE49-F238E27FC236}">
                <a16:creationId xmlns:a16="http://schemas.microsoft.com/office/drawing/2014/main" id="{C0631DAB-554A-A945-11D4-C55298FD7F57}"/>
              </a:ext>
            </a:extLst>
          </p:cNvPr>
          <p:cNvSpPr txBox="1">
            <a:spLocks noChangeArrowheads="1"/>
          </p:cNvSpPr>
          <p:nvPr/>
        </p:nvSpPr>
        <p:spPr bwMode="auto">
          <a:xfrm rot="20460000">
            <a:off x="7719484" y="2336505"/>
            <a:ext cx="1625600" cy="413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167"/>
              </a:spcBef>
            </a:pPr>
            <a:r>
              <a:rPr lang="en-US" altLang="en-US" sz="1867" b="1">
                <a:solidFill>
                  <a:srgbClr val="0000CC"/>
                </a:solidFill>
              </a:rPr>
              <a:t>Tông Đản</a:t>
            </a:r>
          </a:p>
        </p:txBody>
      </p:sp>
      <p:sp>
        <p:nvSpPr>
          <p:cNvPr id="17433" name="Text Box 25">
            <a:extLst>
              <a:ext uri="{FF2B5EF4-FFF2-40B4-BE49-F238E27FC236}">
                <a16:creationId xmlns:a16="http://schemas.microsoft.com/office/drawing/2014/main" id="{10DD377B-73B0-735E-2160-815D62ADC051}"/>
              </a:ext>
            </a:extLst>
          </p:cNvPr>
          <p:cNvSpPr txBox="1">
            <a:spLocks noChangeArrowheads="1"/>
          </p:cNvSpPr>
          <p:nvPr/>
        </p:nvSpPr>
        <p:spPr bwMode="auto">
          <a:xfrm>
            <a:off x="2032000" y="345017"/>
            <a:ext cx="12192000" cy="782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9pPr>
          </a:lstStyle>
          <a:p>
            <a:pPr>
              <a:spcBef>
                <a:spcPts val="2667"/>
              </a:spcBef>
            </a:pPr>
            <a:r>
              <a:rPr lang="en-US" altLang="en-US" sz="4267" b="1">
                <a:solidFill>
                  <a:srgbClr val="FFFFFF"/>
                </a:solidFill>
              </a:rPr>
              <a:t>Lược đồ cuộc tấn công để tự vệ của nhà Lý</a:t>
            </a:r>
          </a:p>
        </p:txBody>
      </p:sp>
      <p:sp>
        <p:nvSpPr>
          <p:cNvPr id="17434" name="Text Box 26">
            <a:extLst>
              <a:ext uri="{FF2B5EF4-FFF2-40B4-BE49-F238E27FC236}">
                <a16:creationId xmlns:a16="http://schemas.microsoft.com/office/drawing/2014/main" id="{01BA7E95-ECF0-54AE-E558-5BC0AA5EEBA0}"/>
              </a:ext>
            </a:extLst>
          </p:cNvPr>
          <p:cNvSpPr txBox="1">
            <a:spLocks noChangeArrowheads="1"/>
          </p:cNvSpPr>
          <p:nvPr/>
        </p:nvSpPr>
        <p:spPr bwMode="auto">
          <a:xfrm>
            <a:off x="8636000" y="5630333"/>
            <a:ext cx="5588000" cy="3506111"/>
          </a:xfrm>
          <a:prstGeom prst="rect">
            <a:avLst/>
          </a:prstGeom>
          <a:solidFill>
            <a:srgbClr val="FFFFFF"/>
          </a:solidFill>
          <a:ln w="38160" cap="sq">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667"/>
              </a:spcBef>
            </a:pPr>
            <a:r>
              <a:rPr lang="vi-VN" altLang="en-US" sz="2667" u="sng">
                <a:solidFill>
                  <a:srgbClr val="0000FF"/>
                </a:solidFill>
              </a:rPr>
              <a:t>Chú giải:</a:t>
            </a:r>
          </a:p>
          <a:p>
            <a:pPr>
              <a:spcBef>
                <a:spcPts val="1333"/>
              </a:spcBef>
            </a:pPr>
            <a:r>
              <a:rPr lang="vi-VN" altLang="en-US" sz="2133" b="1">
                <a:solidFill>
                  <a:srgbClr val="0000FF"/>
                </a:solidFill>
              </a:rPr>
              <a:t>               Quân bộ nhà Lý tấn công</a:t>
            </a:r>
          </a:p>
          <a:p>
            <a:pPr>
              <a:spcBef>
                <a:spcPts val="1333"/>
              </a:spcBef>
            </a:pPr>
            <a:r>
              <a:rPr lang="vi-VN" altLang="en-US" sz="2133" b="1">
                <a:solidFill>
                  <a:srgbClr val="0000FF"/>
                </a:solidFill>
              </a:rPr>
              <a:t>               Quân thủy nhà Lý tấn công</a:t>
            </a:r>
          </a:p>
          <a:p>
            <a:pPr>
              <a:spcBef>
                <a:spcPts val="1333"/>
              </a:spcBef>
            </a:pPr>
            <a:r>
              <a:rPr lang="vi-VN" altLang="en-US" sz="2133" b="1">
                <a:solidFill>
                  <a:srgbClr val="0000FF"/>
                </a:solidFill>
              </a:rPr>
              <a:t>	Quân Lý bao vây</a:t>
            </a:r>
          </a:p>
          <a:p>
            <a:pPr>
              <a:spcBef>
                <a:spcPts val="1333"/>
              </a:spcBef>
            </a:pPr>
            <a:r>
              <a:rPr lang="vi-VN" altLang="en-US" sz="2133" b="1">
                <a:solidFill>
                  <a:srgbClr val="0000FF"/>
                </a:solidFill>
              </a:rPr>
              <a:t>	Quân Lý rút quân</a:t>
            </a:r>
          </a:p>
          <a:p>
            <a:pPr>
              <a:spcBef>
                <a:spcPts val="1333"/>
              </a:spcBef>
            </a:pPr>
            <a:r>
              <a:rPr lang="vi-VN" altLang="en-US" sz="2133" b="1">
                <a:solidFill>
                  <a:srgbClr val="0000FF"/>
                </a:solidFill>
              </a:rPr>
              <a:t>               Nơi tập kết quân Tống</a:t>
            </a:r>
          </a:p>
          <a:p>
            <a:pPr>
              <a:spcBef>
                <a:spcPts val="1333"/>
              </a:spcBef>
            </a:pPr>
            <a:r>
              <a:rPr lang="vi-VN" altLang="en-US" sz="2133" b="1">
                <a:solidFill>
                  <a:srgbClr val="0000FF"/>
                </a:solidFill>
              </a:rPr>
              <a:t>	Quân Tống bị tiêu diệt</a:t>
            </a:r>
          </a:p>
        </p:txBody>
      </p:sp>
      <p:sp>
        <p:nvSpPr>
          <p:cNvPr id="17435" name="AutoShape 27">
            <a:extLst>
              <a:ext uri="{FF2B5EF4-FFF2-40B4-BE49-F238E27FC236}">
                <a16:creationId xmlns:a16="http://schemas.microsoft.com/office/drawing/2014/main" id="{EF8D8D0E-A364-9ACF-1D1E-AC42AB234685}"/>
              </a:ext>
            </a:extLst>
          </p:cNvPr>
          <p:cNvSpPr>
            <a:spLocks noChangeArrowheads="1"/>
          </p:cNvSpPr>
          <p:nvPr/>
        </p:nvSpPr>
        <p:spPr bwMode="auto">
          <a:xfrm rot="2040000">
            <a:off x="8945033" y="6074833"/>
            <a:ext cx="711200" cy="711200"/>
          </a:xfrm>
          <a:custGeom>
            <a:avLst/>
            <a:gdLst>
              <a:gd name="G0" fmla="+- 65464 0 0"/>
              <a:gd name="G1" fmla="+- 1 0 0"/>
              <a:gd name="G2" fmla="+- 1 0 0"/>
              <a:gd name="G3" fmla="+- 1 0 0"/>
              <a:gd name="G4" fmla="+- 1 0 0"/>
              <a:gd name="G5" fmla="+- 760 0 0"/>
              <a:gd name="G6" fmla="+- 1 0 0"/>
              <a:gd name="G7" fmla="+- 1 0 0"/>
              <a:gd name="G8" fmla="+- 1 0 0"/>
              <a:gd name="G9" fmla="+- 1 0 0"/>
              <a:gd name="G10" fmla="+- 1 0 0"/>
              <a:gd name="G11" fmla="+- 1 0 0"/>
              <a:gd name="G12" fmla="+- 736 0 0"/>
              <a:gd name="G13" fmla="+- 1 0 0"/>
              <a:gd name="G14" fmla="+- 1 0 0"/>
              <a:gd name="G15" fmla="+- 1 0 0"/>
              <a:gd name="G16" fmla="+- 1 0 0"/>
              <a:gd name="G17" fmla="+- 1 0 0"/>
              <a:gd name="G18" fmla="+- 759 0 0"/>
              <a:gd name="G19" fmla="*/ 1 24577 2"/>
              <a:gd name="G20" fmla="+- 1 0 0"/>
              <a:gd name="G21" fmla="+- 1 0 0"/>
              <a:gd name="G22" fmla="+- 1 0 0"/>
              <a:gd name="G23" fmla="+- 4 0 0"/>
              <a:gd name="G24" fmla="+- 616 0 0"/>
              <a:gd name="G25" fmla="+- 664 0 0"/>
              <a:gd name="G26" fmla="+- 136 0 0"/>
              <a:gd name="G27" fmla="+- 65096 0 0"/>
              <a:gd name="G28" fmla="+- 65048 0 0"/>
              <a:gd name="G29" fmla="+- 64856 0 0"/>
              <a:gd name="G30" fmla="+- 64952 0 0"/>
              <a:gd name="G31" fmla="+- 64808 0 0"/>
              <a:gd name="G32" fmla="+- 65096 0 0"/>
              <a:gd name="G33" fmla="+- 65384 0 0"/>
              <a:gd name="G34" fmla="+- 136 0 0"/>
              <a:gd name="G35" fmla="+- 472 0 0"/>
              <a:gd name="G36" fmla="+- 747 0 0"/>
              <a:gd name="T0" fmla="*/ 0 w 960"/>
              <a:gd name="T1" fmla="*/ 760 h 936"/>
              <a:gd name="T2" fmla="*/ 144 w 960"/>
              <a:gd name="T3" fmla="*/ 904 h 936"/>
              <a:gd name="T4" fmla="*/ 240 w 960"/>
              <a:gd name="T5" fmla="*/ 568 h 936"/>
              <a:gd name="T6" fmla="*/ 432 w 960"/>
              <a:gd name="T7" fmla="*/ 280 h 936"/>
              <a:gd name="T8" fmla="*/ 720 w 960"/>
              <a:gd name="T9" fmla="*/ 136 h 936"/>
              <a:gd name="T10" fmla="*/ 624 w 960"/>
              <a:gd name="T11" fmla="*/ 280 h 936"/>
              <a:gd name="T12" fmla="*/ 960 w 960"/>
              <a:gd name="T13" fmla="*/ 40 h 936"/>
              <a:gd name="T14" fmla="*/ 624 w 960"/>
              <a:gd name="T15" fmla="*/ 40 h 936"/>
              <a:gd name="T16" fmla="*/ 768 w 960"/>
              <a:gd name="T17" fmla="*/ 88 h 936"/>
              <a:gd name="T18" fmla="*/ 528 w 960"/>
              <a:gd name="T19" fmla="*/ 136 h 936"/>
              <a:gd name="T20" fmla="*/ 288 w 960"/>
              <a:gd name="T21" fmla="*/ 280 h 936"/>
              <a:gd name="T22" fmla="*/ 144 w 960"/>
              <a:gd name="T23" fmla="*/ 472 h 936"/>
              <a:gd name="T24" fmla="*/ 0 w 960"/>
              <a:gd name="T25" fmla="*/ 760 h 936"/>
              <a:gd name="T26" fmla="*/ 0 w 960"/>
              <a:gd name="T27" fmla="*/ 0 h 936"/>
              <a:gd name="T28" fmla="*/ 960 w 960"/>
              <a:gd name="T29" fmla="*/ 9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60" h="936">
                <a:moveTo>
                  <a:pt x="0" y="760"/>
                </a:moveTo>
                <a:cubicBezTo>
                  <a:pt x="0" y="832"/>
                  <a:pt x="104" y="936"/>
                  <a:pt x="144" y="904"/>
                </a:cubicBezTo>
                <a:cubicBezTo>
                  <a:pt x="184" y="872"/>
                  <a:pt x="192" y="672"/>
                  <a:pt x="240" y="568"/>
                </a:cubicBezTo>
                <a:cubicBezTo>
                  <a:pt x="288" y="464"/>
                  <a:pt x="352" y="352"/>
                  <a:pt x="432" y="280"/>
                </a:cubicBezTo>
                <a:cubicBezTo>
                  <a:pt x="512" y="208"/>
                  <a:pt x="688" y="136"/>
                  <a:pt x="720" y="136"/>
                </a:cubicBezTo>
                <a:cubicBezTo>
                  <a:pt x="752" y="136"/>
                  <a:pt x="584" y="296"/>
                  <a:pt x="624" y="280"/>
                </a:cubicBezTo>
                <a:cubicBezTo>
                  <a:pt x="664" y="264"/>
                  <a:pt x="960" y="80"/>
                  <a:pt x="960" y="40"/>
                </a:cubicBezTo>
                <a:cubicBezTo>
                  <a:pt x="960" y="0"/>
                  <a:pt x="656" y="32"/>
                  <a:pt x="624" y="40"/>
                </a:cubicBezTo>
                <a:cubicBezTo>
                  <a:pt x="592" y="48"/>
                  <a:pt x="784" y="72"/>
                  <a:pt x="768" y="88"/>
                </a:cubicBezTo>
                <a:cubicBezTo>
                  <a:pt x="752" y="104"/>
                  <a:pt x="608" y="104"/>
                  <a:pt x="528" y="136"/>
                </a:cubicBezTo>
                <a:cubicBezTo>
                  <a:pt x="448" y="168"/>
                  <a:pt x="352" y="224"/>
                  <a:pt x="288" y="280"/>
                </a:cubicBezTo>
                <a:cubicBezTo>
                  <a:pt x="224" y="336"/>
                  <a:pt x="192" y="392"/>
                  <a:pt x="144" y="472"/>
                </a:cubicBezTo>
                <a:cubicBezTo>
                  <a:pt x="96" y="552"/>
                  <a:pt x="0" y="688"/>
                  <a:pt x="0" y="760"/>
                </a:cubicBezTo>
                <a:close/>
              </a:path>
            </a:pathLst>
          </a:custGeom>
          <a:solidFill>
            <a:srgbClr val="FF0000"/>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6" name="AutoShape 28">
            <a:extLst>
              <a:ext uri="{FF2B5EF4-FFF2-40B4-BE49-F238E27FC236}">
                <a16:creationId xmlns:a16="http://schemas.microsoft.com/office/drawing/2014/main" id="{69250ED5-D32D-B7F4-41E8-474A5BA93DA8}"/>
              </a:ext>
            </a:extLst>
          </p:cNvPr>
          <p:cNvSpPr>
            <a:spLocks noChangeArrowheads="1"/>
          </p:cNvSpPr>
          <p:nvPr/>
        </p:nvSpPr>
        <p:spPr bwMode="auto">
          <a:xfrm rot="2160000">
            <a:off x="9042400" y="6584951"/>
            <a:ext cx="719667" cy="609600"/>
          </a:xfrm>
          <a:custGeom>
            <a:avLst/>
            <a:gdLst>
              <a:gd name="G0" fmla="+- 1 0 0"/>
              <a:gd name="G1" fmla="+- 1 0 0"/>
              <a:gd name="G2" fmla="+- 1 0 0"/>
              <a:gd name="G3" fmla="+- 1 0 0"/>
              <a:gd name="G4" fmla="+- 1 0 0"/>
              <a:gd name="G5" fmla="+- 592 0 0"/>
              <a:gd name="G6" fmla="+- 1 0 0"/>
              <a:gd name="G7" fmla="*/ 1 39649 51712"/>
              <a:gd name="G8" fmla="*/ 1 63095 51712"/>
              <a:gd name="G9" fmla="*/ G8 1 180"/>
              <a:gd name="G10" fmla="*/ G7 1 G9"/>
              <a:gd name="G11" fmla="+- 1 0 0"/>
              <a:gd name="G12" fmla="+- 1 0 0"/>
              <a:gd name="G13" fmla="+- 1 0 0"/>
              <a:gd name="G14" fmla="+- 1 0 0"/>
              <a:gd name="G15" fmla="+- 1 0 0"/>
              <a:gd name="G16" fmla="+- 1 0 0"/>
              <a:gd name="G17" fmla="+- 184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26161 51712"/>
              <a:gd name="G32" fmla="+- 392 0 0"/>
              <a:gd name="G33" fmla="+- 536 0 0"/>
              <a:gd name="G34" fmla="+- 440 0 0"/>
              <a:gd name="G35" fmla="+- 200 0 0"/>
              <a:gd name="G36" fmla="+- 65448 0 0"/>
              <a:gd name="G37" fmla="+- 65160 0 0"/>
              <a:gd name="G38" fmla="+- 64872 0 0"/>
              <a:gd name="G39" fmla="+- 64728 0 0"/>
              <a:gd name="G40" fmla="+- 64920 0 0"/>
              <a:gd name="G41" fmla="+- 64728 0 0"/>
              <a:gd name="G42" fmla="+- 64872 0 0"/>
              <a:gd name="G43" fmla="+- 64872 0 0"/>
              <a:gd name="G44" fmla="+- 65400 0 0"/>
              <a:gd name="G45" fmla="+- 584 0 0"/>
              <a:gd name="G46" fmla="+- 440 0 0"/>
              <a:gd name="G47" fmla="+- 672 0 0"/>
              <a:gd name="G48" fmla="+- 1 0 0"/>
              <a:gd name="T0" fmla="*/ 152 w 968"/>
              <a:gd name="T1" fmla="*/ 688 h 896"/>
              <a:gd name="T2" fmla="*/ 296 w 968"/>
              <a:gd name="T3" fmla="*/ 736 h 896"/>
              <a:gd name="T4" fmla="*/ 200 w 968"/>
              <a:gd name="T5" fmla="*/ 880 h 896"/>
              <a:gd name="T6" fmla="*/ 440 w 968"/>
              <a:gd name="T7" fmla="*/ 832 h 896"/>
              <a:gd name="T8" fmla="*/ 632 w 968"/>
              <a:gd name="T9" fmla="*/ 736 h 896"/>
              <a:gd name="T10" fmla="*/ 824 w 968"/>
              <a:gd name="T11" fmla="*/ 544 h 896"/>
              <a:gd name="T12" fmla="*/ 920 w 968"/>
              <a:gd name="T13" fmla="*/ 256 h 896"/>
              <a:gd name="T14" fmla="*/ 920 w 968"/>
              <a:gd name="T15" fmla="*/ 160 h 896"/>
              <a:gd name="T16" fmla="*/ 968 w 968"/>
              <a:gd name="T17" fmla="*/ 304 h 896"/>
              <a:gd name="T18" fmla="*/ 920 w 968"/>
              <a:gd name="T19" fmla="*/ 16 h 896"/>
              <a:gd name="T20" fmla="*/ 824 w 968"/>
              <a:gd name="T21" fmla="*/ 208 h 896"/>
              <a:gd name="T22" fmla="*/ 872 w 968"/>
              <a:gd name="T23" fmla="*/ 160 h 896"/>
              <a:gd name="T24" fmla="*/ 824 w 968"/>
              <a:gd name="T25" fmla="*/ 400 h 896"/>
              <a:gd name="T26" fmla="*/ 536 w 968"/>
              <a:gd name="T27" fmla="*/ 640 h 896"/>
              <a:gd name="T28" fmla="*/ 56 w 968"/>
              <a:gd name="T29" fmla="*/ 640 h 896"/>
              <a:gd name="T30" fmla="*/ 200 w 968"/>
              <a:gd name="T31" fmla="*/ 688 h 896"/>
              <a:gd name="T32" fmla="*/ 0 w 968"/>
              <a:gd name="T33" fmla="*/ 0 h 896"/>
              <a:gd name="T34" fmla="*/ 968 w 968"/>
              <a:gd name="T35"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968" h="896">
                <a:moveTo>
                  <a:pt x="152" y="688"/>
                </a:moveTo>
                <a:cubicBezTo>
                  <a:pt x="220" y="696"/>
                  <a:pt x="288" y="704"/>
                  <a:pt x="296" y="736"/>
                </a:cubicBezTo>
                <a:cubicBezTo>
                  <a:pt x="304" y="768"/>
                  <a:pt x="176" y="864"/>
                  <a:pt x="200" y="880"/>
                </a:cubicBezTo>
                <a:cubicBezTo>
                  <a:pt x="224" y="896"/>
                  <a:pt x="368" y="856"/>
                  <a:pt x="440" y="832"/>
                </a:cubicBezTo>
                <a:cubicBezTo>
                  <a:pt x="512" y="808"/>
                  <a:pt x="568" y="784"/>
                  <a:pt x="632" y="736"/>
                </a:cubicBezTo>
                <a:cubicBezTo>
                  <a:pt x="696" y="688"/>
                  <a:pt x="776" y="624"/>
                  <a:pt x="824" y="544"/>
                </a:cubicBezTo>
                <a:cubicBezTo>
                  <a:pt x="872" y="464"/>
                  <a:pt x="904" y="320"/>
                  <a:pt x="920" y="256"/>
                </a:cubicBezTo>
                <a:cubicBezTo>
                  <a:pt x="936" y="192"/>
                  <a:pt x="912" y="152"/>
                  <a:pt x="920" y="160"/>
                </a:cubicBezTo>
                <a:cubicBezTo>
                  <a:pt x="928" y="168"/>
                  <a:pt x="968" y="328"/>
                  <a:pt x="968" y="304"/>
                </a:cubicBezTo>
                <a:cubicBezTo>
                  <a:pt x="968" y="280"/>
                  <a:pt x="944" y="32"/>
                  <a:pt x="920" y="16"/>
                </a:cubicBezTo>
                <a:cubicBezTo>
                  <a:pt x="896" y="0"/>
                  <a:pt x="832" y="184"/>
                  <a:pt x="824" y="208"/>
                </a:cubicBezTo>
                <a:cubicBezTo>
                  <a:pt x="816" y="232"/>
                  <a:pt x="872" y="128"/>
                  <a:pt x="872" y="160"/>
                </a:cubicBezTo>
                <a:cubicBezTo>
                  <a:pt x="872" y="192"/>
                  <a:pt x="880" y="320"/>
                  <a:pt x="824" y="400"/>
                </a:cubicBezTo>
                <a:cubicBezTo>
                  <a:pt x="768" y="480"/>
                  <a:pt x="664" y="600"/>
                  <a:pt x="536" y="640"/>
                </a:cubicBezTo>
                <a:cubicBezTo>
                  <a:pt x="408" y="680"/>
                  <a:pt x="112" y="632"/>
                  <a:pt x="56" y="640"/>
                </a:cubicBezTo>
                <a:cubicBezTo>
                  <a:pt x="0" y="648"/>
                  <a:pt x="176" y="680"/>
                  <a:pt x="200" y="688"/>
                </a:cubicBezTo>
              </a:path>
            </a:pathLst>
          </a:custGeom>
          <a:solidFill>
            <a:srgbClr val="FF0000"/>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pic>
        <p:nvPicPr>
          <p:cNvPr id="17437" name="Picture 29">
            <a:extLst>
              <a:ext uri="{FF2B5EF4-FFF2-40B4-BE49-F238E27FC236}">
                <a16:creationId xmlns:a16="http://schemas.microsoft.com/office/drawing/2014/main" id="{93DFA58A-7108-05F5-F809-231BD03C7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800" y="8108951"/>
            <a:ext cx="609600" cy="4402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38" name="Oval 30">
            <a:extLst>
              <a:ext uri="{FF2B5EF4-FFF2-40B4-BE49-F238E27FC236}">
                <a16:creationId xmlns:a16="http://schemas.microsoft.com/office/drawing/2014/main" id="{16C938E3-CF8E-3B7C-21EB-8B5F1E5B356C}"/>
              </a:ext>
            </a:extLst>
          </p:cNvPr>
          <p:cNvSpPr>
            <a:spLocks noChangeArrowheads="1"/>
          </p:cNvSpPr>
          <p:nvPr/>
        </p:nvSpPr>
        <p:spPr bwMode="auto">
          <a:xfrm>
            <a:off x="9042400" y="7296151"/>
            <a:ext cx="406400" cy="304800"/>
          </a:xfrm>
          <a:prstGeom prst="ellipse">
            <a:avLst/>
          </a:prstGeom>
          <a:noFill/>
          <a:ln w="3816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9" name="AutoShape 31">
            <a:extLst>
              <a:ext uri="{FF2B5EF4-FFF2-40B4-BE49-F238E27FC236}">
                <a16:creationId xmlns:a16="http://schemas.microsoft.com/office/drawing/2014/main" id="{FC2BAD56-C56F-5507-DB52-9D913CBB06B6}"/>
              </a:ext>
            </a:extLst>
          </p:cNvPr>
          <p:cNvSpPr>
            <a:spLocks noChangeArrowheads="1"/>
          </p:cNvSpPr>
          <p:nvPr/>
        </p:nvSpPr>
        <p:spPr bwMode="auto">
          <a:xfrm>
            <a:off x="9042400" y="8718551"/>
            <a:ext cx="406400" cy="406400"/>
          </a:xfrm>
          <a:prstGeom prst="irregularSeal1">
            <a:avLst/>
          </a:prstGeom>
          <a:solidFill>
            <a:srgbClr val="FFFF00"/>
          </a:solidFill>
          <a:ln w="93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40" name="Line 32">
            <a:extLst>
              <a:ext uri="{FF2B5EF4-FFF2-40B4-BE49-F238E27FC236}">
                <a16:creationId xmlns:a16="http://schemas.microsoft.com/office/drawing/2014/main" id="{F2AEEA1D-43CF-03F1-02EA-D914C375CA06}"/>
              </a:ext>
            </a:extLst>
          </p:cNvPr>
          <p:cNvSpPr>
            <a:spLocks noChangeShapeType="1"/>
          </p:cNvSpPr>
          <p:nvPr/>
        </p:nvSpPr>
        <p:spPr bwMode="auto">
          <a:xfrm>
            <a:off x="9144000" y="7823200"/>
            <a:ext cx="609600" cy="2117"/>
          </a:xfrm>
          <a:prstGeom prst="line">
            <a:avLst/>
          </a:prstGeom>
          <a:noFill/>
          <a:ln w="38160" cap="sq">
            <a:solidFill>
              <a:srgbClr val="333399"/>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4" name="Text Box 1">
            <a:extLst>
              <a:ext uri="{FF2B5EF4-FFF2-40B4-BE49-F238E27FC236}">
                <a16:creationId xmlns:a16="http://schemas.microsoft.com/office/drawing/2014/main" id="{D1A719FC-6119-F86E-A697-A7F31ED482D7}"/>
              </a:ext>
            </a:extLst>
          </p:cNvPr>
          <p:cNvSpPr txBox="1">
            <a:spLocks noChangeArrowheads="1"/>
          </p:cNvSpPr>
          <p:nvPr/>
        </p:nvSpPr>
        <p:spPr bwMode="auto">
          <a:xfrm>
            <a:off x="7258" y="-168950"/>
            <a:ext cx="16255999" cy="9789476"/>
          </a:xfrm>
          <a:prstGeom prst="rect">
            <a:avLst/>
          </a:prstGeom>
          <a:solidFill>
            <a:srgbClr val="175125"/>
          </a:solidFill>
          <a:ln>
            <a:noFill/>
          </a:ln>
          <a:effec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500"/>
              </a:spcBef>
              <a:buClrTx/>
              <a:buFontTx/>
              <a:buNone/>
            </a:pP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Diễn</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biến</a:t>
            </a:r>
            <a:r>
              <a:rPr lang="en-US" altLang="en-US" sz="5400" b="1" dirty="0">
                <a:solidFill>
                  <a:schemeClr val="bg1"/>
                </a:solidFill>
                <a:latin typeface="Times New Roman" panose="02020603050405020304" pitchFamily="18" charset="0"/>
                <a:cs typeface="Times New Roman" panose="02020603050405020304" pitchFamily="18" charset="0"/>
              </a:rPr>
              <a:t>:</a:t>
            </a:r>
          </a:p>
          <a:p>
            <a:pPr marL="571500" indent="-571500">
              <a:spcBef>
                <a:spcPts val="1500"/>
              </a:spcBef>
              <a:buClrTx/>
              <a:buFontTx/>
              <a:buChar char="-"/>
            </a:pPr>
            <a:r>
              <a:rPr lang="en-US" altLang="en-US" sz="5400" dirty="0" err="1">
                <a:solidFill>
                  <a:schemeClr val="bg1"/>
                </a:solidFill>
                <a:latin typeface="Times New Roman" panose="02020603050405020304" pitchFamily="18" charset="0"/>
                <a:cs typeface="Times New Roman" panose="02020603050405020304" pitchFamily="18" charset="0"/>
              </a:rPr>
              <a:t>Tháng</a:t>
            </a:r>
            <a:r>
              <a:rPr lang="en-US" altLang="en-US" sz="5400" dirty="0">
                <a:solidFill>
                  <a:schemeClr val="bg1"/>
                </a:solidFill>
                <a:latin typeface="Times New Roman" panose="02020603050405020304" pitchFamily="18" charset="0"/>
                <a:cs typeface="Times New Roman" panose="02020603050405020304" pitchFamily="18" charset="0"/>
              </a:rPr>
              <a:t> 10-1075, </a:t>
            </a:r>
            <a:r>
              <a:rPr lang="en-US" altLang="en-US" sz="5400" dirty="0" err="1">
                <a:solidFill>
                  <a:schemeClr val="bg1"/>
                </a:solidFill>
                <a:latin typeface="Times New Roman" panose="02020603050405020304" pitchFamily="18" charset="0"/>
                <a:cs typeface="Times New Roman" panose="02020603050405020304" pitchFamily="18" charset="0"/>
              </a:rPr>
              <a:t>Lý</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Thường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cùng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với</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Tông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Đản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Cảnh</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Phúc</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đem</a:t>
            </a:r>
            <a:r>
              <a:rPr lang="en-US" altLang="en-US" sz="5400" dirty="0">
                <a:solidFill>
                  <a:schemeClr val="bg1"/>
                </a:solidFill>
                <a:latin typeface="Times New Roman" panose="02020603050405020304" pitchFamily="18" charset="0"/>
                <a:cs typeface="Times New Roman" panose="02020603050405020304" pitchFamily="18" charset="0"/>
              </a:rPr>
              <a:t> 10 </a:t>
            </a:r>
            <a:r>
              <a:rPr lang="en-US" altLang="en-US" sz="5400" dirty="0" err="1">
                <a:solidFill>
                  <a:schemeClr val="bg1"/>
                </a:solidFill>
                <a:latin typeface="Times New Roman" panose="02020603050405020304" pitchFamily="18" charset="0"/>
                <a:cs typeface="Times New Roman" panose="02020603050405020304" pitchFamily="18" charset="0"/>
              </a:rPr>
              <a:t>vạn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bất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ngờ</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tấn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công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vào</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Khâm</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Liêm</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Quảng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Đông</a:t>
            </a:r>
            <a:r>
              <a:rPr lang="en-US" altLang="en-US" sz="5400" dirty="0">
                <a:solidFill>
                  <a:schemeClr val="bg1"/>
                </a:solidFill>
                <a:latin typeface="Times New Roman" panose="02020603050405020304" pitchFamily="18" charset="0"/>
                <a:cs typeface="Times New Roman" panose="02020603050405020304" pitchFamily="18" charset="0"/>
              </a:rPr>
              <a:t>)</a:t>
            </a:r>
          </a:p>
          <a:p>
            <a:pPr marL="571500" indent="-571500">
              <a:spcBef>
                <a:spcPts val="1500"/>
              </a:spcBef>
              <a:buClrTx/>
              <a:buFontTx/>
              <a:buChar char="-"/>
            </a:pPr>
            <a:r>
              <a:rPr lang="en-US" altLang="en-US" sz="5400" dirty="0">
                <a:solidFill>
                  <a:schemeClr val="bg1"/>
                </a:solidFill>
                <a:latin typeface="Times New Roman" panose="02020603050405020304" pitchFamily="18" charset="0"/>
                <a:cs typeface="Times New Roman" panose="02020603050405020304" pitchFamily="18" charset="0"/>
              </a:rPr>
              <a:t>Sau </a:t>
            </a:r>
            <a:r>
              <a:rPr lang="en-US" altLang="en-US" sz="5400" dirty="0" err="1">
                <a:solidFill>
                  <a:schemeClr val="bg1"/>
                </a:solidFill>
                <a:latin typeface="Times New Roman" panose="02020603050405020304" pitchFamily="18" charset="0"/>
                <a:cs typeface="Times New Roman" panose="02020603050405020304" pitchFamily="18" charset="0"/>
              </a:rPr>
              <a:t>khi</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tiêu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diệt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các</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kho</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tàng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căn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cứ</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của</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giặc</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Lý</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Thường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đem</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về</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tấn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công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Ung (</a:t>
            </a:r>
            <a:r>
              <a:rPr lang="en-US" altLang="en-US" sz="5400" dirty="0" err="1">
                <a:solidFill>
                  <a:schemeClr val="bg1"/>
                </a:solidFill>
                <a:latin typeface="Times New Roman" panose="02020603050405020304" pitchFamily="18" charset="0"/>
                <a:cs typeface="Times New Roman" panose="02020603050405020304" pitchFamily="18" charset="0"/>
              </a:rPr>
              <a:t>Quảng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Tây</a:t>
            </a:r>
            <a:r>
              <a:rPr lang="en-US" altLang="en-US" sz="5400" dirty="0">
                <a:solidFill>
                  <a:schemeClr val="bg1"/>
                </a:solidFill>
                <a:latin typeface="Times New Roman" panose="02020603050405020304" pitchFamily="18" charset="0"/>
                <a:cs typeface="Times New Roman" panose="02020603050405020304" pitchFamily="18" charset="0"/>
              </a:rPr>
              <a:t>). </a:t>
            </a:r>
          </a:p>
          <a:p>
            <a:pPr>
              <a:spcBef>
                <a:spcPts val="1500"/>
              </a:spcBef>
              <a:buClrTx/>
            </a:pP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Kết</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quả</a:t>
            </a:r>
            <a:r>
              <a:rPr lang="en-US" altLang="en-US" sz="5400" b="1" dirty="0">
                <a:solidFill>
                  <a:schemeClr val="bg1"/>
                </a:solidFill>
                <a:latin typeface="Times New Roman" panose="02020603050405020304" pitchFamily="18" charset="0"/>
                <a:cs typeface="Times New Roman" panose="02020603050405020304" pitchFamily="18" charset="0"/>
              </a:rPr>
              <a:t>. </a:t>
            </a:r>
          </a:p>
          <a:p>
            <a:pPr>
              <a:spcBef>
                <a:spcPts val="1500"/>
              </a:spcBef>
              <a:buClrTx/>
            </a:pPr>
            <a:r>
              <a:rPr lang="en-US" altLang="en-US" sz="5400" dirty="0">
                <a:solidFill>
                  <a:schemeClr val="bg1"/>
                </a:solidFill>
                <a:latin typeface="Times New Roman" panose="02020603050405020304" pitchFamily="18" charset="0"/>
                <a:cs typeface="Times New Roman" panose="02020603050405020304" pitchFamily="18" charset="0"/>
              </a:rPr>
              <a:t>     Sau 42 </a:t>
            </a:r>
            <a:r>
              <a:rPr lang="en-US" altLang="en-US" sz="5400" dirty="0" err="1">
                <a:solidFill>
                  <a:schemeClr val="bg1"/>
                </a:solidFill>
                <a:latin typeface="Times New Roman" panose="02020603050405020304" pitchFamily="18" charset="0"/>
                <a:cs typeface="Times New Roman" panose="02020603050405020304" pitchFamily="18" charset="0"/>
              </a:rPr>
              <a:t>ngày</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chiến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đấu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ta </a:t>
            </a:r>
            <a:r>
              <a:rPr lang="en-US" altLang="en-US" sz="5400" dirty="0" err="1">
                <a:solidFill>
                  <a:schemeClr val="bg1"/>
                </a:solidFill>
                <a:latin typeface="Times New Roman" panose="02020603050405020304" pitchFamily="18" charset="0"/>
                <a:cs typeface="Times New Roman" panose="02020603050405020304" pitchFamily="18" charset="0"/>
              </a:rPr>
              <a:t>hạ</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thành</a:t>
            </a:r>
            <a:r>
              <a:rPr lang="en-US" altLang="en-US" sz="5400" dirty="0">
                <a:solidFill>
                  <a:schemeClr val="bg1"/>
                </a:solidFill>
                <a:latin typeface="Times New Roman" panose="02020603050405020304" pitchFamily="18" charset="0"/>
                <a:cs typeface="Times New Roman" panose="02020603050405020304" pitchFamily="18" charset="0"/>
              </a:rPr>
              <a:t> Ung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nhanh</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chóng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rút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về</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nước</a:t>
            </a:r>
            <a:r>
              <a:rPr lang="en-US" altLang="en-US" sz="5400" dirty="0">
                <a:solidFill>
                  <a:schemeClr val="bg1"/>
                </a:solidFill>
                <a:latin typeface="Times New Roman" panose="02020603050405020304" pitchFamily="18" charset="0"/>
                <a:cs typeface="Times New Roman" panose="02020603050405020304" pitchFamily="18" charset="0"/>
              </a:rPr>
              <a:t>. </a:t>
            </a:r>
          </a:p>
          <a:p>
            <a:endParaRPr lang="en-US" sz="4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fill="hold" nodeType="clickEffect">
                                  <p:stCondLst>
                                    <p:cond delay="0"/>
                                  </p:stCondLst>
                                  <p:childTnLst>
                                    <p:set>
                                      <p:cBhvr additive="repl">
                                        <p:cTn id="6" dur="1" fill="hold">
                                          <p:stCondLst>
                                            <p:cond delay="0"/>
                                          </p:stCondLst>
                                        </p:cTn>
                                        <p:tgtEl>
                                          <p:spTgt spid="34">
                                            <p:txEl>
                                              <p:pRg st="0" end="0"/>
                                            </p:txEl>
                                          </p:spTgt>
                                        </p:tgtEl>
                                        <p:attrNameLst>
                                          <p:attrName>style.visibility</p:attrName>
                                        </p:attrNameLst>
                                      </p:cBhvr>
                                      <p:to>
                                        <p:strVal val="visible"/>
                                      </p:to>
                                    </p:set>
                                    <p:anim calcmode="lin" valueType="num">
                                      <p:cBhvr additive="repl">
                                        <p:cTn id="7" dur="500" decel="50000" fill="hold">
                                          <p:stCondLst>
                                            <p:cond delay="0"/>
                                          </p:stCondLst>
                                        </p:cTn>
                                        <p:tgtEl>
                                          <p:spTgt spid="34">
                                            <p:txEl>
                                              <p:pRg st="0" end="0"/>
                                            </p:txEl>
                                          </p:spTgt>
                                        </p:tgtEl>
                                        <p:attrNameLst>
                                          <p:attrName>r</p:attrName>
                                        </p:attrNameLst>
                                      </p:cBhvr>
                                      <p:tavLst>
                                        <p:tav tm="100000">
                                          <p:val>
                                            <p:strVal val="-90"/>
                                          </p:val>
                                        </p:tav>
                                        <p:tav>
                                          <p:val>
                                            <p:strVal val="0"/>
                                          </p:val>
                                        </p:tav>
                                      </p:tavLst>
                                    </p:anim>
                                    <p:anim calcmode="lin" valueType="num">
                                      <p:cBhvr additive="repl">
                                        <p:cTn id="8" dur="500" decel="50000" fill="hold">
                                          <p:stCondLst>
                                            <p:cond delay="0"/>
                                          </p:stCondLst>
                                        </p:cTn>
                                        <p:tgtEl>
                                          <p:spTgt spid="34">
                                            <p:txEl>
                                              <p:pRg st="0" end="0"/>
                                            </p:txEl>
                                          </p:spTgt>
                                        </p:tgtEl>
                                        <p:attrNameLst>
                                          <p:attrName>ppt_w</p:attrName>
                                        </p:attrNameLst>
                                      </p:cBhvr>
                                      <p:tavLst>
                                        <p:tav tm="100000">
                                          <p:val>
                                            <p:strVal val="#ppt_w"/>
                                          </p:val>
                                        </p:tav>
                                        <p:tav>
                                          <p:val>
                                            <p:strVal val="#ppt_w*.05"/>
                                          </p:val>
                                        </p:tav>
                                      </p:tavLst>
                                    </p:anim>
                                    <p:anim calcmode="lin" valueType="num">
                                      <p:cBhvr additive="repl">
                                        <p:cTn id="9" dur="500" accel="50000" fill="hold">
                                          <p:stCondLst>
                                            <p:cond delay="500"/>
                                          </p:stCondLst>
                                        </p:cTn>
                                        <p:tgtEl>
                                          <p:spTgt spid="34">
                                            <p:txEl>
                                              <p:pRg st="0" end="0"/>
                                            </p:txEl>
                                          </p:spTgt>
                                        </p:tgtEl>
                                        <p:attrNameLst>
                                          <p:attrName>ppt_w</p:attrName>
                                        </p:attrNameLst>
                                      </p:cBhvr>
                                      <p:tavLst>
                                        <p:tav tm="100000">
                                          <p:val>
                                            <p:strVal val="#ppt_w*.05"/>
                                          </p:val>
                                        </p:tav>
                                        <p:tav>
                                          <p:val>
                                            <p:strVal val="#ppt_w"/>
                                          </p:val>
                                        </p:tav>
                                      </p:tavLst>
                                    </p:anim>
                                    <p:anim calcmode="lin" valueType="num">
                                      <p:cBhvr additive="repl">
                                        <p:cTn id="10" dur="1000" fill="hold"/>
                                        <p:tgtEl>
                                          <p:spTgt spid="34">
                                            <p:txEl>
                                              <p:pRg st="0" end="0"/>
                                            </p:txEl>
                                          </p:spTgt>
                                        </p:tgtEl>
                                        <p:attrNameLst>
                                          <p:attrName>ppt_h</p:attrName>
                                        </p:attrNameLst>
                                      </p:cBhvr>
                                      <p:tavLst>
                                        <p:tav tm="100000">
                                          <p:val>
                                            <p:strVal val="#ppt_h"/>
                                          </p:val>
                                        </p:tav>
                                        <p:tav>
                                          <p:val>
                                            <p:strVal val="#ppt_h"/>
                                          </p:val>
                                        </p:tav>
                                      </p:tavLst>
                                    </p:anim>
                                    <p:anim calcmode="lin" valueType="num">
                                      <p:cBhvr additive="repl">
                                        <p:cTn id="11" dur="500" decel="50000" fill="hold">
                                          <p:stCondLst>
                                            <p:cond delay="0"/>
                                          </p:stCondLst>
                                        </p:cTn>
                                        <p:tgtEl>
                                          <p:spTgt spid="34">
                                            <p:txEl>
                                              <p:pRg st="0" end="0"/>
                                            </p:txEl>
                                          </p:spTgt>
                                        </p:tgtEl>
                                        <p:attrNameLst>
                                          <p:attrName>ppt_x</p:attrName>
                                        </p:attrNameLst>
                                      </p:cBhvr>
                                      <p:tavLst>
                                        <p:tav tm="100000">
                                          <p:val>
                                            <p:strVal val="#ppt_x+.4"/>
                                          </p:val>
                                        </p:tav>
                                        <p:tav>
                                          <p:val>
                                            <p:strVal val="#ppt_x"/>
                                          </p:val>
                                        </p:tav>
                                      </p:tavLst>
                                    </p:anim>
                                    <p:anim calcmode="lin" valueType="num">
                                      <p:cBhvr additive="repl">
                                        <p:cTn id="12" dur="500" decel="50000" fill="hold">
                                          <p:stCondLst>
                                            <p:cond delay="0"/>
                                          </p:stCondLst>
                                        </p:cTn>
                                        <p:tgtEl>
                                          <p:spTgt spid="34">
                                            <p:txEl>
                                              <p:pRg st="0" end="0"/>
                                            </p:txEl>
                                          </p:spTgt>
                                        </p:tgtEl>
                                        <p:attrNameLst>
                                          <p:attrName>ppt_y</p:attrName>
                                        </p:attrNameLst>
                                      </p:cBhvr>
                                      <p:tavLst>
                                        <p:tav tm="100000">
                                          <p:val>
                                            <p:strVal val="#ppt_y-.2"/>
                                          </p:val>
                                        </p:tav>
                                        <p:tav>
                                          <p:val>
                                            <p:strVal val="#ppt_y+.1"/>
                                          </p:val>
                                        </p:tav>
                                      </p:tavLst>
                                    </p:anim>
                                    <p:anim calcmode="lin" valueType="num">
                                      <p:cBhvr additive="repl">
                                        <p:cTn id="13" dur="500" accel="50000" fill="hold">
                                          <p:stCondLst>
                                            <p:cond delay="500"/>
                                          </p:stCondLst>
                                        </p:cTn>
                                        <p:tgtEl>
                                          <p:spTgt spid="34">
                                            <p:txEl>
                                              <p:pRg st="0" end="0"/>
                                            </p:txEl>
                                          </p:spTgt>
                                        </p:tgtEl>
                                        <p:attrNameLst>
                                          <p:attrName>ppt_y</p:attrName>
                                        </p:attrNameLst>
                                      </p:cBhvr>
                                      <p:tavLst>
                                        <p:tav tm="100000">
                                          <p:val>
                                            <p:strVal val="#ppt_y+.1"/>
                                          </p:val>
                                        </p:tav>
                                        <p:tav>
                                          <p:val>
                                            <p:strVal val="#ppt_y"/>
                                          </p:val>
                                        </p:tav>
                                      </p:tavLst>
                                    </p:anim>
                                    <p:animEffect transition="in" filter="fade">
                                      <p:cBhvr additive="repl">
                                        <p:cTn id="14" dur="1000" decel="50000">
                                          <p:stCondLst>
                                            <p:cond delay="0"/>
                                          </p:stCondLst>
                                        </p:cTn>
                                        <p:tgtEl>
                                          <p:spTgt spid="3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34">
                                            <p:txEl>
                                              <p:pRg st="1" end="1"/>
                                            </p:txEl>
                                          </p:spTgt>
                                        </p:tgtEl>
                                        <p:attrNameLst>
                                          <p:attrName>style.visibility</p:attrName>
                                        </p:attrNameLst>
                                      </p:cBhvr>
                                      <p:to>
                                        <p:strVal val="visible"/>
                                      </p:to>
                                    </p:set>
                                    <p:animEffect transition="in" filter="checkerboard(across)">
                                      <p:cBhvr additive="repl">
                                        <p:cTn id="19" dur="500"/>
                                        <p:tgtEl>
                                          <p:spTgt spid="3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additive="repl">
                                        <p:cTn id="23" dur="1" fill="hold">
                                          <p:stCondLst>
                                            <p:cond delay="0"/>
                                          </p:stCondLst>
                                        </p:cTn>
                                        <p:tgtEl>
                                          <p:spTgt spid="34">
                                            <p:txEl>
                                              <p:pRg st="2" end="2"/>
                                            </p:txEl>
                                          </p:spTgt>
                                        </p:tgtEl>
                                        <p:attrNameLst>
                                          <p:attrName>style.visibility</p:attrName>
                                        </p:attrNameLst>
                                      </p:cBhvr>
                                      <p:to>
                                        <p:strVal val="visible"/>
                                      </p:to>
                                    </p:set>
                                    <p:animEffect transition="in" filter="checkerboard(across)">
                                      <p:cBhvr additive="repl">
                                        <p:cTn id="24" dur="500"/>
                                        <p:tgtEl>
                                          <p:spTgt spid="3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additive="repl">
                                        <p:cTn id="28" dur="1" fill="hold">
                                          <p:stCondLst>
                                            <p:cond delay="0"/>
                                          </p:stCondLst>
                                        </p:cTn>
                                        <p:tgtEl>
                                          <p:spTgt spid="34">
                                            <p:txEl>
                                              <p:pRg st="3" end="3"/>
                                            </p:txEl>
                                          </p:spTgt>
                                        </p:tgtEl>
                                        <p:attrNameLst>
                                          <p:attrName>style.visibility</p:attrName>
                                        </p:attrNameLst>
                                      </p:cBhvr>
                                      <p:to>
                                        <p:strVal val="visible"/>
                                      </p:to>
                                    </p:set>
                                    <p:animEffect transition="in" filter="checkerboard(across)">
                                      <p:cBhvr additive="repl">
                                        <p:cTn id="29" dur="500"/>
                                        <p:tgtEl>
                                          <p:spTgt spid="3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additive="repl">
                                        <p:cTn id="33" dur="1" fill="hold">
                                          <p:stCondLst>
                                            <p:cond delay="0"/>
                                          </p:stCondLst>
                                        </p:cTn>
                                        <p:tgtEl>
                                          <p:spTgt spid="34">
                                            <p:txEl>
                                              <p:pRg st="4" end="4"/>
                                            </p:txEl>
                                          </p:spTgt>
                                        </p:tgtEl>
                                        <p:attrNameLst>
                                          <p:attrName>style.visibility</p:attrName>
                                        </p:attrNameLst>
                                      </p:cBhvr>
                                      <p:to>
                                        <p:strVal val="visible"/>
                                      </p:to>
                                    </p:set>
                                    <p:animEffect transition="in" filter="checkerboard(across)">
                                      <p:cBhvr additive="repl">
                                        <p:cTn id="34"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TotalTime>
  <Words>2277</Words>
  <Application>Microsoft Office PowerPoint</Application>
  <PresentationFormat>Custom</PresentationFormat>
  <Paragraphs>304</Paragraphs>
  <Slides>29</Slides>
  <Notes>6</Notes>
  <HiddenSlides>0</HiddenSlides>
  <MMClips>2</MMClips>
  <ScaleCrop>false</ScaleCrop>
  <HeadingPairs>
    <vt:vector size="6" baseType="variant">
      <vt:variant>
        <vt:lpstr>Fonts Used</vt:lpstr>
      </vt:variant>
      <vt:variant>
        <vt:i4>25</vt:i4>
      </vt:variant>
      <vt:variant>
        <vt:lpstr>Theme</vt:lpstr>
      </vt:variant>
      <vt:variant>
        <vt:i4>6</vt:i4>
      </vt:variant>
      <vt:variant>
        <vt:lpstr>Slide Titles</vt:lpstr>
      </vt:variant>
      <vt:variant>
        <vt:i4>29</vt:i4>
      </vt:variant>
    </vt:vector>
  </HeadingPairs>
  <TitlesOfParts>
    <vt:vector size="60" baseType="lpstr">
      <vt:lpstr>微软雅黑</vt:lpstr>
      <vt:lpstr>#9Slide03 AmpleSoft</vt:lpstr>
      <vt:lpstr>#9Slide03 Arima Madurai Medium</vt:lpstr>
      <vt:lpstr>.VnArial</vt:lpstr>
      <vt:lpstr>.VnTime</vt:lpstr>
      <vt:lpstr>Arial</vt:lpstr>
      <vt:lpstr>Calibri</vt:lpstr>
      <vt:lpstr>Calibri Light</vt:lpstr>
      <vt:lpstr>Comic Sans MS</vt:lpstr>
      <vt:lpstr>Georgia</vt:lpstr>
      <vt:lpstr>Gilda Display</vt:lpstr>
      <vt:lpstr>ITC Avant Garde Std Bk</vt:lpstr>
      <vt:lpstr>Kingthings Foundation</vt:lpstr>
      <vt:lpstr>Open Sans</vt:lpstr>
      <vt:lpstr>Oxygen Light</vt:lpstr>
      <vt:lpstr>PT Sans</vt:lpstr>
      <vt:lpstr>Quintessential</vt:lpstr>
      <vt:lpstr>Roboto Condensed Light</vt:lpstr>
      <vt:lpstr>SVN-Blenda Script</vt:lpstr>
      <vt:lpstr>Tahoma</vt:lpstr>
      <vt:lpstr>Times New Roman</vt:lpstr>
      <vt:lpstr>UVN Bach Tuyet Nang</vt:lpstr>
      <vt:lpstr>VNI-Times</vt:lpstr>
      <vt:lpstr>Wingdings</vt:lpstr>
      <vt:lpstr>Wingdings 2</vt:lpstr>
      <vt:lpstr>Office Theme</vt:lpstr>
      <vt:lpstr>Floral Drawings Slides</vt:lpstr>
      <vt:lpstr>2_Office Theme</vt:lpstr>
      <vt:lpstr>Civic</vt:lpstr>
      <vt:lpstr>4_Office Theme</vt:lpstr>
      <vt:lpstr>1_Non Canonical Gospels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3:  Nêu nguyên nhân thắng lợi của cuộc kháng chiến?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Administrator</cp:lastModifiedBy>
  <cp:revision>55</cp:revision>
  <dcterms:created xsi:type="dcterms:W3CDTF">2006-08-16T00:00:00Z</dcterms:created>
  <dcterms:modified xsi:type="dcterms:W3CDTF">2025-02-11T09:48:52Z</dcterms:modified>
</cp:coreProperties>
</file>