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41" r:id="rId2"/>
    <p:sldMasterId id="2147483953" r:id="rId3"/>
    <p:sldMasterId id="2147483965" r:id="rId4"/>
    <p:sldMasterId id="2147483977" r:id="rId5"/>
    <p:sldMasterId id="2147483989" r:id="rId6"/>
    <p:sldMasterId id="2147484001" r:id="rId7"/>
    <p:sldMasterId id="2147484053" r:id="rId8"/>
  </p:sldMasterIdLst>
  <p:notesMasterIdLst>
    <p:notesMasterId r:id="rId46"/>
  </p:notesMasterIdLst>
  <p:sldIdLst>
    <p:sldId id="323" r:id="rId9"/>
    <p:sldId id="440" r:id="rId10"/>
    <p:sldId id="439" r:id="rId11"/>
    <p:sldId id="442" r:id="rId12"/>
    <p:sldId id="258" r:id="rId13"/>
    <p:sldId id="472" r:id="rId14"/>
    <p:sldId id="473" r:id="rId15"/>
    <p:sldId id="474" r:id="rId16"/>
    <p:sldId id="475" r:id="rId17"/>
    <p:sldId id="476" r:id="rId18"/>
    <p:sldId id="259" r:id="rId19"/>
    <p:sldId id="280" r:id="rId20"/>
    <p:sldId id="414" r:id="rId21"/>
    <p:sldId id="477" r:id="rId22"/>
    <p:sldId id="478" r:id="rId23"/>
    <p:sldId id="479" r:id="rId24"/>
    <p:sldId id="480" r:id="rId25"/>
    <p:sldId id="481" r:id="rId26"/>
    <p:sldId id="482" r:id="rId27"/>
    <p:sldId id="484" r:id="rId28"/>
    <p:sldId id="485" r:id="rId29"/>
    <p:sldId id="486" r:id="rId30"/>
    <p:sldId id="487" r:id="rId31"/>
    <p:sldId id="488" r:id="rId32"/>
    <p:sldId id="281" r:id="rId33"/>
    <p:sldId id="483" r:id="rId34"/>
    <p:sldId id="282" r:id="rId35"/>
    <p:sldId id="489" r:id="rId36"/>
    <p:sldId id="490" r:id="rId37"/>
    <p:sldId id="460" r:id="rId38"/>
    <p:sldId id="454" r:id="rId39"/>
    <p:sldId id="455" r:id="rId40"/>
    <p:sldId id="456" r:id="rId41"/>
    <p:sldId id="458" r:id="rId42"/>
    <p:sldId id="459" r:id="rId43"/>
    <p:sldId id="467" r:id="rId44"/>
    <p:sldId id="464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  <p:cmAuthor id="2" name="vcb" initials="v" lastIdx="14" clrIdx="1">
    <p:extLst>
      <p:ext uri="{19B8F6BF-5375-455C-9EA6-DF929625EA0E}">
        <p15:presenceInfo xmlns:p15="http://schemas.microsoft.com/office/powerpoint/2012/main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50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Do" userId="79ac4dd7fdacfd1a" providerId="LiveId" clId="{EB373DAA-DBF0-46FB-9EF6-CFD90E33D255}"/>
    <pc:docChg chg="modSld">
      <pc:chgData name="Phuong Do" userId="79ac4dd7fdacfd1a" providerId="LiveId" clId="{EB373DAA-DBF0-46FB-9EF6-CFD90E33D255}" dt="2025-02-11T22:51:48.367" v="81" actId="20577"/>
      <pc:docMkLst>
        <pc:docMk/>
      </pc:docMkLst>
      <pc:sldChg chg="addSp modSp mod">
        <pc:chgData name="Phuong Do" userId="79ac4dd7fdacfd1a" providerId="LiveId" clId="{EB373DAA-DBF0-46FB-9EF6-CFD90E33D255}" dt="2025-02-11T22:51:48.367" v="81" actId="20577"/>
        <pc:sldMkLst>
          <pc:docMk/>
          <pc:sldMk cId="609908240" sldId="323"/>
        </pc:sldMkLst>
        <pc:spChg chg="add mod">
          <ac:chgData name="Phuong Do" userId="79ac4dd7fdacfd1a" providerId="LiveId" clId="{EB373DAA-DBF0-46FB-9EF6-CFD90E33D255}" dt="2025-02-11T22:51:48.367" v="81" actId="20577"/>
          <ac:spMkLst>
            <pc:docMk/>
            <pc:sldMk cId="609908240" sldId="323"/>
            <ac:spMk id="2" creationId="{598541AE-F04C-E87E-34E6-E9EB035924DC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3:55.819" idx="9">
    <p:pos x="2219" y="1539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5:52.305" idx="10">
    <p:pos x="1643" y="2767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7:01.564" idx="11">
    <p:pos x="1601" y="3220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  <p:cm authorId="2" dt="2023-06-19T08:37:52.729" idx="12">
    <p:pos x="5454" y="3220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8:16.132" idx="13">
    <p:pos x="7613" y="3051"/>
    <p:text>tất cả đơn vị in đứng và cách số liệu 1 dấu cách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9:15.649" idx="14">
    <p:pos x="1860" y="2559"/>
    <p:text>Biến x gõ trong mathtype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00.335" idx="1">
    <p:pos x="6109" y="184"/>
    <p:text>đơn vị cách số liệu 1 dấu cách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35.670" idx="2">
    <p:pos x="6698" y="-34"/>
    <p:text>đơn vị in đứng, cách số liệu 1 dấu cách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05.431" idx="3">
    <p:pos x="4364" y="48"/>
    <p:text>công thức đánh trên mathtype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27.037" idx="4">
    <p:pos x="4519" y="155"/>
    <p:text>công thức đánh trên mathtype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1:46.076" idx="5">
    <p:pos x="2671" y="1970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01.166" idx="6">
    <p:pos x="4238" y="2325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30.818" idx="7">
    <p:pos x="4018" y="1981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47.449" idx="8">
    <p:pos x="8098" y="-254"/>
    <p:text>kí hiệu song song chưa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A7BCBA-07D3-450D-A643-2188E86507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36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98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00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9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9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9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7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0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2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6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72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5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03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40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92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62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6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88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19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24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6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29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68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24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4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14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67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01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47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61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15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27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53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49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7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60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68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39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7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40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16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51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1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5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0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87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1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1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4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6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4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546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82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06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871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94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94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0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17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63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15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26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85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61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63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8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53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6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microsoft.com/office/2007/relationships/hdphoto" Target="../media/hdphoto9.wdp"/><Relationship Id="rId18" Type="http://schemas.openxmlformats.org/officeDocument/2006/relationships/image" Target="../media/image63.png"/><Relationship Id="rId26" Type="http://schemas.openxmlformats.org/officeDocument/2006/relationships/oleObject" Target="../embeddings/oleObject21.bin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27.png"/><Relationship Id="rId34" Type="http://schemas.openxmlformats.org/officeDocument/2006/relationships/comments" Target="../comments/comment5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5" Type="http://schemas.openxmlformats.org/officeDocument/2006/relationships/image" Target="../media/image65.wmf"/><Relationship Id="rId33" Type="http://schemas.openxmlformats.org/officeDocument/2006/relationships/image" Target="../media/image69.emf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43.png"/><Relationship Id="rId29" Type="http://schemas.openxmlformats.org/officeDocument/2006/relationships/image" Target="../media/image67.wmf"/><Relationship Id="rId1" Type="http://schemas.microsoft.com/office/2007/relationships/media" Target="../media/media2.mp3"/><Relationship Id="rId6" Type="http://schemas.openxmlformats.org/officeDocument/2006/relationships/image" Target="../media/image41.jpeg"/><Relationship Id="rId11" Type="http://schemas.microsoft.com/office/2007/relationships/hdphoto" Target="../media/hdphoto12.wdp"/><Relationship Id="rId24" Type="http://schemas.openxmlformats.org/officeDocument/2006/relationships/oleObject" Target="../embeddings/oleObject20.bin"/><Relationship Id="rId32" Type="http://schemas.openxmlformats.org/officeDocument/2006/relationships/oleObject" Target="../embeddings/oleObject18.bin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64.wmf"/><Relationship Id="rId28" Type="http://schemas.openxmlformats.org/officeDocument/2006/relationships/oleObject" Target="../embeddings/oleObject22.bin"/><Relationship Id="rId10" Type="http://schemas.openxmlformats.org/officeDocument/2006/relationships/image" Target="../media/image62.png"/><Relationship Id="rId19" Type="http://schemas.microsoft.com/office/2007/relationships/hdphoto" Target="../media/hdphoto13.wdp"/><Relationship Id="rId31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24.png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66.wmf"/><Relationship Id="rId30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76.wmf"/><Relationship Id="rId18" Type="http://schemas.openxmlformats.org/officeDocument/2006/relationships/image" Target="../media/image79.wmf"/><Relationship Id="rId3" Type="http://schemas.openxmlformats.org/officeDocument/2006/relationships/image" Target="../media/image71.png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78.wmf"/><Relationship Id="rId2" Type="http://schemas.openxmlformats.org/officeDocument/2006/relationships/image" Target="../media/image70.png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80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28.bin"/><Relationship Id="rId22" Type="http://schemas.openxmlformats.org/officeDocument/2006/relationships/image" Target="../media/image8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86.wmf"/><Relationship Id="rId18" Type="http://schemas.openxmlformats.org/officeDocument/2006/relationships/image" Target="../media/image89.emf"/><Relationship Id="rId3" Type="http://schemas.openxmlformats.org/officeDocument/2006/relationships/audio" Target="../media/audio2.wav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88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34.bin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5.wmf"/><Relationship Id="rId5" Type="http://schemas.openxmlformats.org/officeDocument/2006/relationships/image" Target="../media/image9.png"/><Relationship Id="rId15" Type="http://schemas.openxmlformats.org/officeDocument/2006/relationships/image" Target="../media/image87.wmf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70.png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3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36.bin"/><Relationship Id="rId2" Type="http://schemas.openxmlformats.org/officeDocument/2006/relationships/notesSlide" Target="../notesSlides/notesSlide6.xml"/><Relationship Id="rId16" Type="http://schemas.openxmlformats.org/officeDocument/2006/relationships/comments" Target="../comments/commen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wmf"/><Relationship Id="rId11" Type="http://schemas.openxmlformats.org/officeDocument/2006/relationships/image" Target="../media/image92.wmf"/><Relationship Id="rId5" Type="http://schemas.openxmlformats.org/officeDocument/2006/relationships/oleObject" Target="../embeddings/oleObject35.bin"/><Relationship Id="rId15" Type="http://schemas.openxmlformats.org/officeDocument/2006/relationships/audio" Target="../media/audio2.wav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70.png"/><Relationship Id="rId9" Type="http://schemas.openxmlformats.org/officeDocument/2006/relationships/image" Target="../media/image8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96.wmf"/><Relationship Id="rId17" Type="http://schemas.openxmlformats.org/officeDocument/2006/relationships/comments" Target="../comments/comment7.xml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95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9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105.wmf"/><Relationship Id="rId26" Type="http://schemas.openxmlformats.org/officeDocument/2006/relationships/image" Target="../media/image109.e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50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102.wmf"/><Relationship Id="rId17" Type="http://schemas.openxmlformats.org/officeDocument/2006/relationships/oleObject" Target="../embeddings/oleObject48.bin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29" Type="http://schemas.openxmlformats.org/officeDocument/2006/relationships/comments" Target="../comments/commen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45.bin"/><Relationship Id="rId24" Type="http://schemas.openxmlformats.org/officeDocument/2006/relationships/image" Target="../media/image108.wmf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23" Type="http://schemas.openxmlformats.org/officeDocument/2006/relationships/oleObject" Target="../embeddings/oleObject51.bin"/><Relationship Id="rId28" Type="http://schemas.openxmlformats.org/officeDocument/2006/relationships/audio" Target="../media/audio2.wav"/><Relationship Id="rId10" Type="http://schemas.openxmlformats.org/officeDocument/2006/relationships/image" Target="../media/image101.w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70.png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103.wmf"/><Relationship Id="rId22" Type="http://schemas.openxmlformats.org/officeDocument/2006/relationships/image" Target="../media/image10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image" Target="../media/image113.wmf"/><Relationship Id="rId18" Type="http://schemas.openxmlformats.org/officeDocument/2006/relationships/oleObject" Target="../embeddings/oleObject58.bin"/><Relationship Id="rId26" Type="http://schemas.openxmlformats.org/officeDocument/2006/relationships/oleObject" Target="../embeddings/oleObject49.bin"/><Relationship Id="rId3" Type="http://schemas.openxmlformats.org/officeDocument/2006/relationships/audio" Target="../media/audio2.wav"/><Relationship Id="rId21" Type="http://schemas.openxmlformats.org/officeDocument/2006/relationships/image" Target="../media/image117.wmf"/><Relationship Id="rId7" Type="http://schemas.openxmlformats.org/officeDocument/2006/relationships/oleObject" Target="../embeddings/oleObject53.bin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115.wmf"/><Relationship Id="rId25" Type="http://schemas.openxmlformats.org/officeDocument/2006/relationships/image" Target="../media/image119.wmf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57.bin"/><Relationship Id="rId20" Type="http://schemas.openxmlformats.org/officeDocument/2006/relationships/oleObject" Target="../embeddings/oleObject59.bin"/><Relationship Id="rId29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wmf"/><Relationship Id="rId11" Type="http://schemas.openxmlformats.org/officeDocument/2006/relationships/image" Target="../media/image109.emf"/><Relationship Id="rId24" Type="http://schemas.openxmlformats.org/officeDocument/2006/relationships/oleObject" Target="../embeddings/oleObject61.bin"/><Relationship Id="rId5" Type="http://schemas.openxmlformats.org/officeDocument/2006/relationships/oleObject" Target="../embeddings/oleObject52.bin"/><Relationship Id="rId15" Type="http://schemas.openxmlformats.org/officeDocument/2006/relationships/image" Target="../media/image114.wmf"/><Relationship Id="rId23" Type="http://schemas.openxmlformats.org/officeDocument/2006/relationships/image" Target="../media/image118.wmf"/><Relationship Id="rId10" Type="http://schemas.openxmlformats.org/officeDocument/2006/relationships/image" Target="../media/image112.wmf"/><Relationship Id="rId19" Type="http://schemas.openxmlformats.org/officeDocument/2006/relationships/image" Target="../media/image116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54.bin"/><Relationship Id="rId14" Type="http://schemas.openxmlformats.org/officeDocument/2006/relationships/oleObject" Target="../embeddings/oleObject56.bin"/><Relationship Id="rId22" Type="http://schemas.openxmlformats.org/officeDocument/2006/relationships/oleObject" Target="../embeddings/oleObject60.bin"/><Relationship Id="rId27" Type="http://schemas.openxmlformats.org/officeDocument/2006/relationships/image" Target="../media/image120.wmf"/><Relationship Id="rId30" Type="http://schemas.openxmlformats.org/officeDocument/2006/relationships/comments" Target="../comments/commen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1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wmf"/><Relationship Id="rId11" Type="http://schemas.openxmlformats.org/officeDocument/2006/relationships/image" Target="../media/image123.wmf"/><Relationship Id="rId5" Type="http://schemas.openxmlformats.org/officeDocument/2006/relationships/oleObject" Target="../embeddings/oleObject62.bin"/><Relationship Id="rId10" Type="http://schemas.openxmlformats.org/officeDocument/2006/relationships/oleObject" Target="../embeddings/oleObject64.bin"/><Relationship Id="rId4" Type="http://schemas.openxmlformats.org/officeDocument/2006/relationships/image" Target="../media/image70.png"/><Relationship Id="rId9" Type="http://schemas.openxmlformats.org/officeDocument/2006/relationships/image" Target="../media/image7.png"/><Relationship Id="rId30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131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72.bin"/><Relationship Id="rId47" Type="http://schemas.openxmlformats.org/officeDocument/2006/relationships/comments" Target="../comments/comment10.xml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124.emf"/><Relationship Id="rId17" Type="http://schemas.openxmlformats.org/officeDocument/2006/relationships/oleObject" Target="../embeddings/oleObject70.bin"/><Relationship Id="rId46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0.wmf"/><Relationship Id="rId20" Type="http://schemas.openxmlformats.org/officeDocument/2006/relationships/image" Target="../media/image13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11" Type="http://schemas.openxmlformats.org/officeDocument/2006/relationships/image" Target="../media/image128.png"/><Relationship Id="rId24" Type="http://schemas.openxmlformats.org/officeDocument/2006/relationships/image" Target="../media/image134.wmf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69.bin"/><Relationship Id="rId23" Type="http://schemas.openxmlformats.org/officeDocument/2006/relationships/oleObject" Target="../embeddings/oleObject73.bin"/><Relationship Id="rId10" Type="http://schemas.openxmlformats.org/officeDocument/2006/relationships/image" Target="../media/image127.wmf"/><Relationship Id="rId19" Type="http://schemas.openxmlformats.org/officeDocument/2006/relationships/oleObject" Target="../embeddings/oleObject71.bin"/><Relationship Id="rId4" Type="http://schemas.openxmlformats.org/officeDocument/2006/relationships/image" Target="../media/image70.png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129.wmf"/><Relationship Id="rId22" Type="http://schemas.openxmlformats.org/officeDocument/2006/relationships/image" Target="../media/image1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136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3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wmf"/><Relationship Id="rId11" Type="http://schemas.openxmlformats.org/officeDocument/2006/relationships/image" Target="../media/image135.wmf"/><Relationship Id="rId5" Type="http://schemas.openxmlformats.org/officeDocument/2006/relationships/oleObject" Target="../embeddings/oleObject35.bin"/><Relationship Id="rId15" Type="http://schemas.openxmlformats.org/officeDocument/2006/relationships/audio" Target="../media/audio2.wav"/><Relationship Id="rId10" Type="http://schemas.openxmlformats.org/officeDocument/2006/relationships/oleObject" Target="../embeddings/oleObject74.bin"/><Relationship Id="rId4" Type="http://schemas.openxmlformats.org/officeDocument/2006/relationships/image" Target="../media/image70.png"/><Relationship Id="rId9" Type="http://schemas.openxmlformats.org/officeDocument/2006/relationships/image" Target="../media/image8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audio" Target="../media/audio2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wmf"/><Relationship Id="rId40" Type="http://schemas.openxmlformats.org/officeDocument/2006/relationships/audio" Target="../media/audio2.wav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38.emf"/><Relationship Id="rId4" Type="http://schemas.openxmlformats.org/officeDocument/2006/relationships/image" Target="../media/image70.png"/><Relationship Id="rId9" Type="http://schemas.openxmlformats.org/officeDocument/2006/relationships/image" Target="../media/image13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77.bin"/><Relationship Id="rId3" Type="http://schemas.openxmlformats.org/officeDocument/2006/relationships/audio" Target="../media/audio2.wav"/><Relationship Id="rId7" Type="http://schemas.openxmlformats.org/officeDocument/2006/relationships/image" Target="../media/image128.png"/><Relationship Id="rId12" Type="http://schemas.openxmlformats.org/officeDocument/2006/relationships/image" Target="../media/image14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wmf"/><Relationship Id="rId11" Type="http://schemas.openxmlformats.org/officeDocument/2006/relationships/oleObject" Target="../embeddings/oleObject76.bin"/><Relationship Id="rId40" Type="http://schemas.openxmlformats.org/officeDocument/2006/relationships/audio" Target="../media/audio2.wav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140.emf"/><Relationship Id="rId4" Type="http://schemas.openxmlformats.org/officeDocument/2006/relationships/image" Target="../media/image70.png"/><Relationship Id="rId9" Type="http://schemas.openxmlformats.org/officeDocument/2006/relationships/image" Target="../media/image137.wmf"/><Relationship Id="rId14" Type="http://schemas.openxmlformats.org/officeDocument/2006/relationships/image" Target="../media/image14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wmf"/><Relationship Id="rId40" Type="http://schemas.openxmlformats.org/officeDocument/2006/relationships/audio" Target="../media/audio2.wav"/><Relationship Id="rId5" Type="http://schemas.openxmlformats.org/officeDocument/2006/relationships/oleObject" Target="../embeddings/oleObject36.bin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audio" Target="../media/audio2.wav"/><Relationship Id="rId7" Type="http://schemas.openxmlformats.org/officeDocument/2006/relationships/image" Target="../media/image145.wmf"/><Relationship Id="rId12" Type="http://schemas.openxmlformats.org/officeDocument/2006/relationships/image" Target="../media/image1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147.wmf"/><Relationship Id="rId40" Type="http://schemas.openxmlformats.org/officeDocument/2006/relationships/audio" Target="../media/audio2.wav"/><Relationship Id="rId5" Type="http://schemas.openxmlformats.org/officeDocument/2006/relationships/image" Target="../media/image7.png"/><Relationship Id="rId10" Type="http://schemas.openxmlformats.org/officeDocument/2006/relationships/oleObject" Target="../embeddings/oleObject80.bin"/><Relationship Id="rId4" Type="http://schemas.openxmlformats.org/officeDocument/2006/relationships/image" Target="../media/image70.png"/><Relationship Id="rId9" Type="http://schemas.openxmlformats.org/officeDocument/2006/relationships/image" Target="../media/image14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image" Target="../media/image128.png"/><Relationship Id="rId18" Type="http://schemas.openxmlformats.org/officeDocument/2006/relationships/image" Target="../media/image154.wmf"/><Relationship Id="rId26" Type="http://schemas.openxmlformats.org/officeDocument/2006/relationships/oleObject" Target="../embeddings/oleObject89.bin"/><Relationship Id="rId3" Type="http://schemas.openxmlformats.org/officeDocument/2006/relationships/audio" Target="../media/audio2.wav"/><Relationship Id="rId21" Type="http://schemas.openxmlformats.org/officeDocument/2006/relationships/oleObject" Target="../embeddings/oleObject87.bin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152.wmf"/><Relationship Id="rId17" Type="http://schemas.openxmlformats.org/officeDocument/2006/relationships/oleObject" Target="../embeddings/oleObject86.bin"/><Relationship Id="rId25" Type="http://schemas.openxmlformats.org/officeDocument/2006/relationships/image" Target="../media/image157.w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4.emf"/><Relationship Id="rId20" Type="http://schemas.openxmlformats.org/officeDocument/2006/relationships/image" Target="../media/image130.wmf"/><Relationship Id="rId29" Type="http://schemas.openxmlformats.org/officeDocument/2006/relationships/image" Target="../media/image159.wmf"/><Relationship Id="rId41" Type="http://schemas.openxmlformats.org/officeDocument/2006/relationships/comments" Target="../comments/comment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88.bin"/><Relationship Id="rId40" Type="http://schemas.openxmlformats.org/officeDocument/2006/relationships/audio" Target="../media/audio2.wav"/><Relationship Id="rId5" Type="http://schemas.openxmlformats.org/officeDocument/2006/relationships/oleObject" Target="../embeddings/oleObject81.bin"/><Relationship Id="rId15" Type="http://schemas.openxmlformats.org/officeDocument/2006/relationships/image" Target="../media/image153.wmf"/><Relationship Id="rId23" Type="http://schemas.openxmlformats.org/officeDocument/2006/relationships/image" Target="../media/image156.wmf"/><Relationship Id="rId28" Type="http://schemas.openxmlformats.org/officeDocument/2006/relationships/oleObject" Target="../embeddings/oleObject90.bin"/><Relationship Id="rId10" Type="http://schemas.openxmlformats.org/officeDocument/2006/relationships/image" Target="../media/image151.wmf"/><Relationship Id="rId19" Type="http://schemas.openxmlformats.org/officeDocument/2006/relationships/oleObject" Target="../embeddings/oleObject69.bin"/><Relationship Id="rId4" Type="http://schemas.openxmlformats.org/officeDocument/2006/relationships/image" Target="../media/image70.png"/><Relationship Id="rId9" Type="http://schemas.openxmlformats.org/officeDocument/2006/relationships/oleObject" Target="../embeddings/oleObject83.bin"/><Relationship Id="rId14" Type="http://schemas.openxmlformats.org/officeDocument/2006/relationships/oleObject" Target="../embeddings/oleObject85.bin"/><Relationship Id="rId22" Type="http://schemas.openxmlformats.org/officeDocument/2006/relationships/image" Target="../media/image155.wmf"/><Relationship Id="rId27" Type="http://schemas.openxmlformats.org/officeDocument/2006/relationships/image" Target="../media/image15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76.wmf"/><Relationship Id="rId18" Type="http://schemas.openxmlformats.org/officeDocument/2006/relationships/image" Target="../media/image79.wmf"/><Relationship Id="rId3" Type="http://schemas.openxmlformats.org/officeDocument/2006/relationships/image" Target="../media/image71.png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78.wmf"/><Relationship Id="rId2" Type="http://schemas.openxmlformats.org/officeDocument/2006/relationships/image" Target="../media/image70.png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80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28.bin"/><Relationship Id="rId22" Type="http://schemas.openxmlformats.org/officeDocument/2006/relationships/image" Target="../media/image8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image" Target="../media/image71.png"/><Relationship Id="rId7" Type="http://schemas.openxmlformats.org/officeDocument/2006/relationships/oleObject" Target="../embeddings/oleObject92.bin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91.bin"/><Relationship Id="rId10" Type="http://schemas.openxmlformats.org/officeDocument/2006/relationships/image" Target="../media/image162.wmf"/><Relationship Id="rId4" Type="http://schemas.openxmlformats.org/officeDocument/2006/relationships/image" Target="../media/image81.png"/><Relationship Id="rId9" Type="http://schemas.openxmlformats.org/officeDocument/2006/relationships/oleObject" Target="../embeddings/oleObject9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4.png"/><Relationship Id="rId5" Type="http://schemas.openxmlformats.org/officeDocument/2006/relationships/image" Target="../media/image163.gif"/><Relationship Id="rId10" Type="http://schemas.openxmlformats.org/officeDocument/2006/relationships/image" Target="../media/image166.png"/><Relationship Id="rId4" Type="http://schemas.openxmlformats.org/officeDocument/2006/relationships/notesSlide" Target="../notesSlides/notesSlide20.xml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4.png"/><Relationship Id="rId5" Type="http://schemas.openxmlformats.org/officeDocument/2006/relationships/image" Target="../media/image163.gif"/><Relationship Id="rId10" Type="http://schemas.openxmlformats.org/officeDocument/2006/relationships/image" Target="../media/image166.png"/><Relationship Id="rId4" Type="http://schemas.openxmlformats.org/officeDocument/2006/relationships/notesSlide" Target="../notesSlides/notesSlide21.xml"/><Relationship Id="rId9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audio" Target="../media/audio2.wav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171.png"/><Relationship Id="rId5" Type="http://schemas.openxmlformats.org/officeDocument/2006/relationships/audio" Target="../media/audio4.wav"/><Relationship Id="rId10" Type="http://schemas.openxmlformats.org/officeDocument/2006/relationships/image" Target="../media/image170.png"/><Relationship Id="rId4" Type="http://schemas.openxmlformats.org/officeDocument/2006/relationships/audio" Target="../media/audio3.wav"/><Relationship Id="rId9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3.wmf"/><Relationship Id="rId18" Type="http://schemas.openxmlformats.org/officeDocument/2006/relationships/oleObject" Target="../embeddings/oleObject97.bin"/><Relationship Id="rId3" Type="http://schemas.openxmlformats.org/officeDocument/2006/relationships/audio" Target="../media/audio4.wav"/><Relationship Id="rId21" Type="http://schemas.openxmlformats.org/officeDocument/2006/relationships/comments" Target="../comments/comment12.xml"/><Relationship Id="rId7" Type="http://schemas.openxmlformats.org/officeDocument/2006/relationships/image" Target="../media/image168.png"/><Relationship Id="rId12" Type="http://schemas.openxmlformats.org/officeDocument/2006/relationships/oleObject" Target="../embeddings/oleObject94.bin"/><Relationship Id="rId17" Type="http://schemas.openxmlformats.org/officeDocument/2006/relationships/image" Target="../media/image175.wmf"/><Relationship Id="rId2" Type="http://schemas.openxmlformats.org/officeDocument/2006/relationships/audio" Target="../media/audio3.wav"/><Relationship Id="rId16" Type="http://schemas.openxmlformats.org/officeDocument/2006/relationships/oleObject" Target="../embeddings/oleObject96.bin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5" Type="http://schemas.openxmlformats.org/officeDocument/2006/relationships/audio" Target="../media/audio6.wav"/><Relationship Id="rId15" Type="http://schemas.openxmlformats.org/officeDocument/2006/relationships/image" Target="../media/image174.wmf"/><Relationship Id="rId10" Type="http://schemas.openxmlformats.org/officeDocument/2006/relationships/image" Target="../media/image170.png"/><Relationship Id="rId19" Type="http://schemas.openxmlformats.org/officeDocument/2006/relationships/image" Target="../media/image176.wmf"/><Relationship Id="rId4" Type="http://schemas.openxmlformats.org/officeDocument/2006/relationships/audio" Target="../media/audio5.wav"/><Relationship Id="rId9" Type="http://schemas.openxmlformats.org/officeDocument/2006/relationships/image" Target="../media/image172.png"/><Relationship Id="rId14" Type="http://schemas.openxmlformats.org/officeDocument/2006/relationships/oleObject" Target="../embeddings/oleObject95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18" Type="http://schemas.openxmlformats.org/officeDocument/2006/relationships/oleObject" Target="../embeddings/oleObject100.bin"/><Relationship Id="rId3" Type="http://schemas.openxmlformats.org/officeDocument/2006/relationships/audio" Target="../media/audio2.wav"/><Relationship Id="rId21" Type="http://schemas.openxmlformats.org/officeDocument/2006/relationships/image" Target="../media/image181.wmf"/><Relationship Id="rId7" Type="http://schemas.openxmlformats.org/officeDocument/2006/relationships/audio" Target="../media/audio5.wav"/><Relationship Id="rId12" Type="http://schemas.openxmlformats.org/officeDocument/2006/relationships/image" Target="../media/image170.png"/><Relationship Id="rId17" Type="http://schemas.openxmlformats.org/officeDocument/2006/relationships/image" Target="../media/image179.wmf"/><Relationship Id="rId2" Type="http://schemas.openxmlformats.org/officeDocument/2006/relationships/notesSlide" Target="../notesSlides/notesSlide23.xml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4.wav"/><Relationship Id="rId11" Type="http://schemas.openxmlformats.org/officeDocument/2006/relationships/image" Target="../media/image172.png"/><Relationship Id="rId5" Type="http://schemas.openxmlformats.org/officeDocument/2006/relationships/audio" Target="../media/audio6.wav"/><Relationship Id="rId15" Type="http://schemas.openxmlformats.org/officeDocument/2006/relationships/image" Target="../media/image178.wmf"/><Relationship Id="rId23" Type="http://schemas.openxmlformats.org/officeDocument/2006/relationships/comments" Target="../comments/comment13.xml"/><Relationship Id="rId10" Type="http://schemas.openxmlformats.org/officeDocument/2006/relationships/image" Target="../media/image169.png"/><Relationship Id="rId19" Type="http://schemas.openxmlformats.org/officeDocument/2006/relationships/image" Target="../media/image180.wmf"/><Relationship Id="rId4" Type="http://schemas.openxmlformats.org/officeDocument/2006/relationships/audio" Target="../media/audio3.wav"/><Relationship Id="rId9" Type="http://schemas.openxmlformats.org/officeDocument/2006/relationships/image" Target="../media/image168.png"/><Relationship Id="rId14" Type="http://schemas.openxmlformats.org/officeDocument/2006/relationships/oleObject" Target="../embeddings/oleObject98.bin"/><Relationship Id="rId22" Type="http://schemas.openxmlformats.org/officeDocument/2006/relationships/image" Target="../media/image1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83.wmf"/><Relationship Id="rId18" Type="http://schemas.openxmlformats.org/officeDocument/2006/relationships/oleObject" Target="../embeddings/oleObject105.bin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06.bin"/><Relationship Id="rId7" Type="http://schemas.openxmlformats.org/officeDocument/2006/relationships/image" Target="../media/image168.png"/><Relationship Id="rId12" Type="http://schemas.openxmlformats.org/officeDocument/2006/relationships/oleObject" Target="../embeddings/oleObject102.bin"/><Relationship Id="rId17" Type="http://schemas.openxmlformats.org/officeDocument/2006/relationships/image" Target="../media/image185.wmf"/><Relationship Id="rId2" Type="http://schemas.openxmlformats.org/officeDocument/2006/relationships/notesSlide" Target="../notesSlides/notesSlide24.xml"/><Relationship Id="rId16" Type="http://schemas.openxmlformats.org/officeDocument/2006/relationships/oleObject" Target="../embeddings/oleObject104.bin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5" Type="http://schemas.openxmlformats.org/officeDocument/2006/relationships/audio" Target="../media/audio5.wav"/><Relationship Id="rId15" Type="http://schemas.openxmlformats.org/officeDocument/2006/relationships/image" Target="../media/image184.wmf"/><Relationship Id="rId23" Type="http://schemas.openxmlformats.org/officeDocument/2006/relationships/comments" Target="../comments/comment14.xml"/><Relationship Id="rId10" Type="http://schemas.openxmlformats.org/officeDocument/2006/relationships/image" Target="../media/image170.png"/><Relationship Id="rId19" Type="http://schemas.openxmlformats.org/officeDocument/2006/relationships/image" Target="../media/image186.wmf"/><Relationship Id="rId4" Type="http://schemas.openxmlformats.org/officeDocument/2006/relationships/audio" Target="../media/audio6.wav"/><Relationship Id="rId9" Type="http://schemas.openxmlformats.org/officeDocument/2006/relationships/image" Target="../media/image172.png"/><Relationship Id="rId14" Type="http://schemas.openxmlformats.org/officeDocument/2006/relationships/oleObject" Target="../embeddings/oleObject103.bin"/><Relationship Id="rId22" Type="http://schemas.openxmlformats.org/officeDocument/2006/relationships/image" Target="../media/image18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18" Type="http://schemas.openxmlformats.org/officeDocument/2006/relationships/oleObject" Target="../embeddings/oleObject109.bin"/><Relationship Id="rId3" Type="http://schemas.openxmlformats.org/officeDocument/2006/relationships/audio" Target="../media/audio2.wav"/><Relationship Id="rId21" Type="http://schemas.openxmlformats.org/officeDocument/2006/relationships/image" Target="../media/image192.wmf"/><Relationship Id="rId7" Type="http://schemas.openxmlformats.org/officeDocument/2006/relationships/audio" Target="../media/audio5.wav"/><Relationship Id="rId12" Type="http://schemas.openxmlformats.org/officeDocument/2006/relationships/image" Target="../media/image170.png"/><Relationship Id="rId17" Type="http://schemas.openxmlformats.org/officeDocument/2006/relationships/image" Target="../media/image190.wmf"/><Relationship Id="rId2" Type="http://schemas.openxmlformats.org/officeDocument/2006/relationships/notesSlide" Target="../notesSlides/notesSlide25.xml"/><Relationship Id="rId16" Type="http://schemas.openxmlformats.org/officeDocument/2006/relationships/oleObject" Target="../embeddings/oleObject108.bin"/><Relationship Id="rId20" Type="http://schemas.openxmlformats.org/officeDocument/2006/relationships/oleObject" Target="../embeddings/oleObject110.bin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image" Target="../media/image172.png"/><Relationship Id="rId24" Type="http://schemas.openxmlformats.org/officeDocument/2006/relationships/image" Target="../media/image194.png"/><Relationship Id="rId5" Type="http://schemas.openxmlformats.org/officeDocument/2006/relationships/audio" Target="../media/audio6.wav"/><Relationship Id="rId15" Type="http://schemas.openxmlformats.org/officeDocument/2006/relationships/image" Target="../media/image189.wmf"/><Relationship Id="rId23" Type="http://schemas.openxmlformats.org/officeDocument/2006/relationships/image" Target="../media/image193.wmf"/><Relationship Id="rId10" Type="http://schemas.openxmlformats.org/officeDocument/2006/relationships/image" Target="../media/image169.png"/><Relationship Id="rId19" Type="http://schemas.openxmlformats.org/officeDocument/2006/relationships/image" Target="../media/image191.wmf"/><Relationship Id="rId4" Type="http://schemas.openxmlformats.org/officeDocument/2006/relationships/audio" Target="../media/audio3.wav"/><Relationship Id="rId9" Type="http://schemas.openxmlformats.org/officeDocument/2006/relationships/image" Target="../media/image168.png"/><Relationship Id="rId14" Type="http://schemas.openxmlformats.org/officeDocument/2006/relationships/oleObject" Target="../embeddings/oleObject107.bin"/><Relationship Id="rId22" Type="http://schemas.openxmlformats.org/officeDocument/2006/relationships/oleObject" Target="../embeddings/oleObject1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image" Target="../media/image15.jpeg"/><Relationship Id="rId15" Type="http://schemas.openxmlformats.org/officeDocument/2006/relationships/image" Target="../media/image21.png"/><Relationship Id="rId23" Type="http://schemas.openxmlformats.org/officeDocument/2006/relationships/slide" Target="slide7.xml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microsoft.com/office/2007/relationships/hdphoto" Target="../media/hdphoto4.wdp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microsoft.com/office/2007/relationships/hdphoto" Target="../media/hdphoto9.wdp"/><Relationship Id="rId18" Type="http://schemas.openxmlformats.org/officeDocument/2006/relationships/image" Target="../media/image35.png"/><Relationship Id="rId26" Type="http://schemas.openxmlformats.org/officeDocument/2006/relationships/oleObject" Target="../embeddings/oleObject4.bin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36.wmf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5" Type="http://schemas.openxmlformats.org/officeDocument/2006/relationships/image" Target="../media/image38.wmf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oleObject" Target="../embeddings/oleObject1.bin"/><Relationship Id="rId29" Type="http://schemas.openxmlformats.org/officeDocument/2006/relationships/comments" Target="../comments/comment2.xml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11" Type="http://schemas.microsoft.com/office/2007/relationships/hdphoto" Target="../media/hdphoto8.wdp"/><Relationship Id="rId24" Type="http://schemas.openxmlformats.org/officeDocument/2006/relationships/oleObject" Target="../embeddings/oleObject3.bin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37.wmf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24.png"/><Relationship Id="rId22" Type="http://schemas.openxmlformats.org/officeDocument/2006/relationships/oleObject" Target="../embeddings/oleObject2.bin"/><Relationship Id="rId27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microsoft.com/office/2007/relationships/hdphoto" Target="../media/hdphoto9.wdp"/><Relationship Id="rId18" Type="http://schemas.openxmlformats.org/officeDocument/2006/relationships/image" Target="../media/image35.png"/><Relationship Id="rId26" Type="http://schemas.openxmlformats.org/officeDocument/2006/relationships/image" Target="../media/image46.wmf"/><Relationship Id="rId39" Type="http://schemas.openxmlformats.org/officeDocument/2006/relationships/image" Target="../media/image52.wmf"/><Relationship Id="rId3" Type="http://schemas.openxmlformats.org/officeDocument/2006/relationships/slideLayout" Target="../slideLayouts/slideLayout86.xml"/><Relationship Id="rId21" Type="http://schemas.openxmlformats.org/officeDocument/2006/relationships/oleObject" Target="../embeddings/oleObject5.bin"/><Relationship Id="rId34" Type="http://schemas.openxmlformats.org/officeDocument/2006/relationships/oleObject" Target="../embeddings/oleObject11.bin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5" Type="http://schemas.openxmlformats.org/officeDocument/2006/relationships/oleObject" Target="../embeddings/oleObject7.bin"/><Relationship Id="rId33" Type="http://schemas.openxmlformats.org/officeDocument/2006/relationships/image" Target="../media/image49.wmf"/><Relationship Id="rId38" Type="http://schemas.openxmlformats.org/officeDocument/2006/relationships/oleObject" Target="../embeddings/oleObject13.bin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oleObject" Target="../embeddings/oleObject9.bin"/><Relationship Id="rId1" Type="http://schemas.microsoft.com/office/2007/relationships/media" Target="../media/media2.mp3"/><Relationship Id="rId6" Type="http://schemas.openxmlformats.org/officeDocument/2006/relationships/image" Target="../media/image41.jpeg"/><Relationship Id="rId11" Type="http://schemas.microsoft.com/office/2007/relationships/hdphoto" Target="../media/hdphoto10.wdp"/><Relationship Id="rId24" Type="http://schemas.openxmlformats.org/officeDocument/2006/relationships/image" Target="../media/image45.wmf"/><Relationship Id="rId32" Type="http://schemas.openxmlformats.org/officeDocument/2006/relationships/oleObject" Target="../embeddings/oleObject10.bin"/><Relationship Id="rId37" Type="http://schemas.openxmlformats.org/officeDocument/2006/relationships/image" Target="../media/image51.wmf"/><Relationship Id="rId40" Type="http://schemas.openxmlformats.org/officeDocument/2006/relationships/comments" Target="../comments/comment3.xml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oleObject" Target="../embeddings/oleObject6.bin"/><Relationship Id="rId28" Type="http://schemas.openxmlformats.org/officeDocument/2006/relationships/image" Target="../media/image47.wmf"/><Relationship Id="rId36" Type="http://schemas.openxmlformats.org/officeDocument/2006/relationships/oleObject" Target="../embeddings/oleObject12.bin"/><Relationship Id="rId10" Type="http://schemas.openxmlformats.org/officeDocument/2006/relationships/image" Target="../media/image42.png"/><Relationship Id="rId19" Type="http://schemas.openxmlformats.org/officeDocument/2006/relationships/image" Target="../media/image43.png"/><Relationship Id="rId31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44.wmf"/><Relationship Id="rId27" Type="http://schemas.openxmlformats.org/officeDocument/2006/relationships/oleObject" Target="../embeddings/oleObject8.bin"/><Relationship Id="rId30" Type="http://schemas.openxmlformats.org/officeDocument/2006/relationships/image" Target="../media/image48.wmf"/><Relationship Id="rId35" Type="http://schemas.openxmlformats.org/officeDocument/2006/relationships/image" Target="../media/image5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slide" Target="slide9.xml"/><Relationship Id="rId26" Type="http://schemas.openxmlformats.org/officeDocument/2006/relationships/oleObject" Target="../embeddings/oleObject15.bin"/><Relationship Id="rId3" Type="http://schemas.openxmlformats.org/officeDocument/2006/relationships/slideLayout" Target="../slideLayouts/slideLayout86.xml"/><Relationship Id="rId21" Type="http://schemas.openxmlformats.org/officeDocument/2006/relationships/oleObject" Target="../embeddings/oleObject14.bin"/><Relationship Id="rId34" Type="http://schemas.openxmlformats.org/officeDocument/2006/relationships/image" Target="../media/image61.wmf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17" Type="http://schemas.openxmlformats.org/officeDocument/2006/relationships/image" Target="../media/image25.png"/><Relationship Id="rId25" Type="http://schemas.openxmlformats.org/officeDocument/2006/relationships/image" Target="../media/image40.png"/><Relationship Id="rId33" Type="http://schemas.openxmlformats.org/officeDocument/2006/relationships/oleObject" Target="../embeddings/oleObject18.bin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27.png"/><Relationship Id="rId29" Type="http://schemas.openxmlformats.org/officeDocument/2006/relationships/image" Target="../media/image58.wmf"/><Relationship Id="rId1" Type="http://schemas.microsoft.com/office/2007/relationships/media" Target="../media/media2.mp3"/><Relationship Id="rId6" Type="http://schemas.openxmlformats.org/officeDocument/2006/relationships/image" Target="../media/image53.jpeg"/><Relationship Id="rId11" Type="http://schemas.openxmlformats.org/officeDocument/2006/relationships/image" Target="../media/image54.png"/><Relationship Id="rId24" Type="http://schemas.openxmlformats.org/officeDocument/2006/relationships/image" Target="../media/image43.png"/><Relationship Id="rId32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23" Type="http://schemas.openxmlformats.org/officeDocument/2006/relationships/slide" Target="slide7.xml"/><Relationship Id="rId28" Type="http://schemas.openxmlformats.org/officeDocument/2006/relationships/oleObject" Target="../embeddings/oleObject16.bin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31" Type="http://schemas.openxmlformats.org/officeDocument/2006/relationships/image" Target="../media/image59.wmf"/><Relationship Id="rId4" Type="http://schemas.openxmlformats.org/officeDocument/2006/relationships/audio" Target="../media/audio1.wav"/><Relationship Id="rId9" Type="http://schemas.openxmlformats.org/officeDocument/2006/relationships/image" Target="../media/image29.gif"/><Relationship Id="rId14" Type="http://schemas.openxmlformats.org/officeDocument/2006/relationships/image" Target="../media/image33.png"/><Relationship Id="rId22" Type="http://schemas.openxmlformats.org/officeDocument/2006/relationships/image" Target="../media/image56.wmf"/><Relationship Id="rId27" Type="http://schemas.openxmlformats.org/officeDocument/2006/relationships/image" Target="../media/image57.wmf"/><Relationship Id="rId30" Type="http://schemas.openxmlformats.org/officeDocument/2006/relationships/oleObject" Target="../embeddings/oleObject17.bin"/><Relationship Id="rId35" Type="http://schemas.openxmlformats.org/officeDocument/2006/relationships/comments" Target="../comments/commen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288"/>
            <a:ext cx="11988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4248C4-1AFC-4684-9C97-7B3D0F032AE8}"/>
              </a:ext>
            </a:extLst>
          </p:cNvPr>
          <p:cNvSpPr/>
          <p:nvPr/>
        </p:nvSpPr>
        <p:spPr>
          <a:xfrm>
            <a:off x="101600" y="0"/>
            <a:ext cx="12090400" cy="1660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46">
              <a:defRPr/>
            </a:pP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 ĐẾN VỚI TIẾT HỌC NGÀY HÔM NAY!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C90A6-0F6C-63DF-1832-9356E18AB86F}"/>
              </a:ext>
            </a:extLst>
          </p:cNvPr>
          <p:cNvSpPr txBox="1"/>
          <p:nvPr/>
        </p:nvSpPr>
        <p:spPr>
          <a:xfrm>
            <a:off x="7553325" y="3800475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GV: ĐỖ LÊ PHƯỢNG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541AE-F04C-E87E-34E6-E9EB035924DC}"/>
              </a:ext>
            </a:extLst>
          </p:cNvPr>
          <p:cNvSpPr txBox="1"/>
          <p:nvPr/>
        </p:nvSpPr>
        <p:spPr>
          <a:xfrm>
            <a:off x="1695450" y="2219325"/>
            <a:ext cx="933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highlight>
                  <a:srgbClr val="FFFF00"/>
                </a:highlight>
              </a:rPr>
              <a:t>TIẾT 26: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ĐỊNH LÝ THALES TRONG TAM GIÁC (TIẾP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90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2641227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67950" y="245508"/>
            <a:ext cx="450560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68" y="65961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914618"/>
              </p:ext>
            </p:extLst>
          </p:nvPr>
        </p:nvGraphicFramePr>
        <p:xfrm>
          <a:off x="1263650" y="2674938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30120" imgH="469800" progId="Equation.DSMT4">
                  <p:embed/>
                </p:oleObj>
              </mc:Choice>
              <mc:Fallback>
                <p:oleObj name="Equation" r:id="rId22" imgW="330120" imgH="469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FFEA1CF-47B1-0B0A-6BE6-81F71B3E1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263650" y="2674938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4B03E1C-5203-C88E-EAC8-8B0582BF4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860101"/>
              </p:ext>
            </p:extLst>
          </p:nvPr>
        </p:nvGraphicFramePr>
        <p:xfrm>
          <a:off x="4375150" y="2724150"/>
          <a:ext cx="292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91960" imgH="469800" progId="Equation.DSMT4">
                  <p:embed/>
                </p:oleObj>
              </mc:Choice>
              <mc:Fallback>
                <p:oleObj name="Equation" r:id="rId24" imgW="291960" imgH="469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4B03E1C-5203-C88E-EAC8-8B0582BF4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375150" y="2724150"/>
                        <a:ext cx="2921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68DAB4-3D4B-B296-173A-C40472820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310877"/>
              </p:ext>
            </p:extLst>
          </p:nvPr>
        </p:nvGraphicFramePr>
        <p:xfrm>
          <a:off x="7543810" y="2696086"/>
          <a:ext cx="215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15640" imgH="469800" progId="Equation.DSMT4">
                  <p:embed/>
                </p:oleObj>
              </mc:Choice>
              <mc:Fallback>
                <p:oleObj name="Equation" r:id="rId26" imgW="215640" imgH="469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268DAB4-3D4B-B296-173A-C404728200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543810" y="2696086"/>
                        <a:ext cx="215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F3AAD46-2B6B-6D64-6033-50CE4A780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760088"/>
              </p:ext>
            </p:extLst>
          </p:nvPr>
        </p:nvGraphicFramePr>
        <p:xfrm>
          <a:off x="10274256" y="2689249"/>
          <a:ext cx="27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79360" imgH="482400" progId="Equation.DSMT4">
                  <p:embed/>
                </p:oleObj>
              </mc:Choice>
              <mc:Fallback>
                <p:oleObj name="Equation" r:id="rId28" imgW="279360" imgH="482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F3AAD46-2B6B-6D64-6033-50CE4A780A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274256" y="2689249"/>
                        <a:ext cx="279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10409868" y="94960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1501030" y="5266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1438359" y="1049980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2222746" y="1358455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1847978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1389394" y="13961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1758054" y="98912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3675" name="Picture 12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46" y="131233"/>
            <a:ext cx="3440310" cy="218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0D61941-3AFC-1051-33D7-9476A1A9E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51530"/>
              </p:ext>
            </p:extLst>
          </p:nvPr>
        </p:nvGraphicFramePr>
        <p:xfrm>
          <a:off x="3749751" y="946743"/>
          <a:ext cx="1676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676463" imgH="510851" progId="Equation.DSMT4">
                  <p:embed/>
                </p:oleObj>
              </mc:Choice>
              <mc:Fallback>
                <p:oleObj name="Equation" r:id="rId32" imgW="1676463" imgH="510851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0D61941-3AFC-1051-33D7-9476A1A9ED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749751" y="946743"/>
                        <a:ext cx="16764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3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172464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177480" progId="Equation.DSMT4">
                  <p:embed/>
                </p:oleObj>
              </mc:Choice>
              <mc:Fallback>
                <p:oleObj name="Equation" r:id="rId4" imgW="1648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8295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77480" progId="Equation.DSMT4">
                  <p:embed/>
                </p:oleObj>
              </mc:Choice>
              <mc:Fallback>
                <p:oleObj name="Equation" r:id="rId6" imgW="15228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37372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320" imgH="203040" progId="Equation.DSMT4">
                  <p:embed/>
                </p:oleObj>
              </mc:Choice>
              <mc:Fallback>
                <p:oleObj name="Equation" r:id="rId8" imgW="57132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02027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1960" imgH="164880" progId="Equation.DSMT4">
                  <p:embed/>
                </p:oleObj>
              </mc:Choice>
              <mc:Fallback>
                <p:oleObj name="Equation" r:id="rId10" imgW="291960" imgH="1648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9696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164880" progId="Equation.DSMT4">
                  <p:embed/>
                </p:oleObj>
              </mc:Choice>
              <mc:Fallback>
                <p:oleObj name="Equation" r:id="rId12" imgW="177480" imgH="1648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634431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27040" imgH="395280" progId="Equation.DSMT4">
                  <p:embed/>
                </p:oleObj>
              </mc:Choice>
              <mc:Fallback>
                <p:oleObj name="Equation" r:id="rId14" imgW="527040" imgH="3952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68766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393480" progId="Equation.DSMT4">
                  <p:embed/>
                </p:oleObj>
              </mc:Choice>
              <mc:Fallback>
                <p:oleObj name="Equation" r:id="rId16" imgW="723600" imgH="393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5225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177480" progId="Equation.DSMT4">
                  <p:embed/>
                </p:oleObj>
              </mc:Choice>
              <mc:Fallback>
                <p:oleObj name="Equation" r:id="rId4" imgW="164880" imgH="1774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708371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77480" progId="Equation.DSMT4">
                  <p:embed/>
                </p:oleObj>
              </mc:Choice>
              <mc:Fallback>
                <p:oleObj name="Equation" r:id="rId6" imgW="15228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868906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22200" imgH="433440" progId="Equation.DSMT4">
                  <p:embed/>
                </p:oleObj>
              </mc:Choice>
              <mc:Fallback>
                <p:oleObj name="Equation" r:id="rId21" imgW="1222200" imgH="4334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84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hay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0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7136"/>
            <a:ext cx="2618080" cy="2170864"/>
          </a:xfrm>
          <a:prstGeom prst="rect">
            <a:avLst/>
          </a:prstGeom>
        </p:spPr>
      </p:pic>
      <p:sp>
        <p:nvSpPr>
          <p:cNvPr id="21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5932891" y="5291755"/>
            <a:ext cx="2815086" cy="1173193"/>
          </a:xfrm>
          <a:prstGeom prst="cloudCallout">
            <a:avLst>
              <a:gd name="adj1" fmla="val 72314"/>
              <a:gd name="adj2" fmla="val -32634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420" y="1704695"/>
          <a:ext cx="4943533" cy="39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27200" imgH="203040" progId="Equation.DSMT4">
                  <p:embed/>
                </p:oleObj>
              </mc:Choice>
              <mc:Fallback>
                <p:oleObj name="Equation" r:id="rId6" imgW="252720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420" y="1704695"/>
                        <a:ext cx="4943533" cy="39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529890"/>
              </p:ext>
            </p:extLst>
          </p:nvPr>
        </p:nvGraphicFramePr>
        <p:xfrm>
          <a:off x="3797300" y="2227263"/>
          <a:ext cx="1420813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393480" progId="Equation.DSMT4">
                  <p:embed/>
                </p:oleObj>
              </mc:Choice>
              <mc:Fallback>
                <p:oleObj name="Equation" r:id="rId8" imgW="672840" imgH="3934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2227263"/>
                        <a:ext cx="1420813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852870"/>
              </p:ext>
            </p:extLst>
          </p:nvPr>
        </p:nvGraphicFramePr>
        <p:xfrm>
          <a:off x="4645212" y="3141840"/>
          <a:ext cx="4841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7040" imgH="395280" progId="Equation.DSMT4">
                  <p:embed/>
                </p:oleObj>
              </mc:Choice>
              <mc:Fallback>
                <p:oleObj name="Equation" r:id="rId10" imgW="527040" imgH="3952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212" y="3141840"/>
                        <a:ext cx="48418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59939"/>
              </p:ext>
            </p:extLst>
          </p:nvPr>
        </p:nvGraphicFramePr>
        <p:xfrm>
          <a:off x="5593587" y="3180753"/>
          <a:ext cx="4365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164880" progId="Equation.DSMT4">
                  <p:embed/>
                </p:oleObj>
              </mc:Choice>
              <mc:Fallback>
                <p:oleObj name="Equation" r:id="rId12" imgW="177480" imgH="16488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587" y="3180753"/>
                        <a:ext cx="436562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736933"/>
              </p:ext>
            </p:extLst>
          </p:nvPr>
        </p:nvGraphicFramePr>
        <p:xfrm>
          <a:off x="1355072" y="3632294"/>
          <a:ext cx="6318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91960" imgH="190440" progId="Equation.DSMT4">
                  <p:embed/>
                </p:oleObj>
              </mc:Choice>
              <mc:Fallback>
                <p:oleObj name="Equation" r:id="rId14" imgW="291960" imgH="1904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072" y="3632294"/>
                        <a:ext cx="6318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660368"/>
              </p:ext>
            </p:extLst>
          </p:nvPr>
        </p:nvGraphicFramePr>
        <p:xfrm>
          <a:off x="6562165" y="4154488"/>
          <a:ext cx="2224088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54080" imgH="393480" progId="Equation.DSMT4">
                  <p:embed/>
                </p:oleObj>
              </mc:Choice>
              <mc:Fallback>
                <p:oleObj name="Equation" r:id="rId16" imgW="105408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2165" y="4154488"/>
                        <a:ext cx="2224088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53" y="1273173"/>
            <a:ext cx="3150596" cy="28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2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07123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2720" imgH="393480" progId="Equation.DSMT4">
                  <p:embed/>
                </p:oleObj>
              </mc:Choice>
              <mc:Fallback>
                <p:oleObj name="Equation" r:id="rId5" imgW="2412720" imgH="3934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660718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3000" imgH="393480" progId="Equation.DSMT4">
                  <p:embed/>
                </p:oleObj>
              </mc:Choice>
              <mc:Fallback>
                <p:oleObj name="Equation" r:id="rId7" imgW="114300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7" y="1273173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94311"/>
              </p:ext>
            </p:extLst>
          </p:nvPr>
        </p:nvGraphicFramePr>
        <p:xfrm>
          <a:off x="3210128" y="3156563"/>
          <a:ext cx="1052332" cy="43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57200" imgH="190440" progId="Equation.DSMT4">
                  <p:embed/>
                </p:oleObj>
              </mc:Choice>
              <mc:Fallback>
                <p:oleObj name="Equation" r:id="rId10" imgW="457200" imgH="190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10128" y="3156563"/>
                        <a:ext cx="1052332" cy="43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2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3528823"/>
            <a:ext cx="854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854433"/>
              </p:ext>
            </p:extLst>
          </p:nvPr>
        </p:nvGraphicFramePr>
        <p:xfrm>
          <a:off x="5742411" y="3655071"/>
          <a:ext cx="1448761" cy="42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47640" imgH="190440" progId="Equation.DSMT4">
                  <p:embed/>
                </p:oleObj>
              </mc:Choice>
              <mc:Fallback>
                <p:oleObj name="Equation" r:id="rId5" imgW="647640" imgH="190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2411" y="3655071"/>
                        <a:ext cx="1448761" cy="425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505429"/>
              </p:ext>
            </p:extLst>
          </p:nvPr>
        </p:nvGraphicFramePr>
        <p:xfrm>
          <a:off x="3437965" y="3456058"/>
          <a:ext cx="1522750" cy="82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600" imgH="393480" progId="Equation.DSMT4">
                  <p:embed/>
                </p:oleObj>
              </mc:Choice>
              <mc:Fallback>
                <p:oleObj name="Equation" r:id="rId7" imgW="72360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7965" y="3456058"/>
                        <a:ext cx="1522750" cy="82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95352" y="4638912"/>
            <a:ext cx="8545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	 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122090"/>
              </p:ext>
            </p:extLst>
          </p:nvPr>
        </p:nvGraphicFramePr>
        <p:xfrm>
          <a:off x="1099560" y="5129192"/>
          <a:ext cx="302736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34960" imgH="393480" progId="Equation.DSMT4">
                  <p:embed/>
                </p:oleObj>
              </mc:Choice>
              <mc:Fallback>
                <p:oleObj name="Equation" r:id="rId9" imgW="143496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560" y="5129192"/>
                        <a:ext cx="302736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660361"/>
              </p:ext>
            </p:extLst>
          </p:nvPr>
        </p:nvGraphicFramePr>
        <p:xfrm>
          <a:off x="6809360" y="5334873"/>
          <a:ext cx="1424260" cy="41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47640" imgH="190440" progId="Equation.DSMT4">
                  <p:embed/>
                </p:oleObj>
              </mc:Choice>
              <mc:Fallback>
                <p:oleObj name="Equation" r:id="rId11" imgW="647640" imgH="1904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09360" y="5334873"/>
                        <a:ext cx="1424260" cy="41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6" y="2499291"/>
            <a:ext cx="3691030" cy="30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.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thuộc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       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9)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  	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792144"/>
              </p:ext>
            </p:extLst>
          </p:nvPr>
        </p:nvGraphicFramePr>
        <p:xfrm>
          <a:off x="3865563" y="1316760"/>
          <a:ext cx="11096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1640" imgH="190440" progId="Equation.DSMT4">
                  <p:embed/>
                </p:oleObj>
              </mc:Choice>
              <mc:Fallback>
                <p:oleObj name="Equation" r:id="rId5" imgW="431640" imgH="1904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5563" y="1316760"/>
                        <a:ext cx="11096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520535"/>
              </p:ext>
            </p:extLst>
          </p:nvPr>
        </p:nvGraphicFramePr>
        <p:xfrm>
          <a:off x="10952885" y="1310410"/>
          <a:ext cx="13239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760" imgH="215640" progId="Equation.DSMT4">
                  <p:embed/>
                </p:oleObj>
              </mc:Choice>
              <mc:Fallback>
                <p:oleObj name="Equation" r:id="rId7" imgW="545760" imgH="2156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52885" y="1310410"/>
                        <a:ext cx="13239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715678"/>
              </p:ext>
            </p:extLst>
          </p:nvPr>
        </p:nvGraphicFramePr>
        <p:xfrm>
          <a:off x="98685" y="2365058"/>
          <a:ext cx="1913316" cy="4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203040" progId="Equation.DSMT4">
                  <p:embed/>
                </p:oleObj>
              </mc:Choice>
              <mc:Fallback>
                <p:oleObj name="Equation" r:id="rId9" imgW="901440" imgH="203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685" y="2365058"/>
                        <a:ext cx="1913316" cy="43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93863"/>
              </p:ext>
            </p:extLst>
          </p:nvPr>
        </p:nvGraphicFramePr>
        <p:xfrm>
          <a:off x="3657748" y="2187575"/>
          <a:ext cx="2684462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93760" imgH="406080" progId="Equation.DSMT4">
                  <p:embed/>
                </p:oleObj>
              </mc:Choice>
              <mc:Fallback>
                <p:oleObj name="Equation" r:id="rId11" imgW="1193760" imgH="4060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57748" y="2187575"/>
                        <a:ext cx="2684462" cy="91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52125"/>
              </p:ext>
            </p:extLst>
          </p:nvPr>
        </p:nvGraphicFramePr>
        <p:xfrm>
          <a:off x="2986088" y="3146425"/>
          <a:ext cx="12811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34680" imgH="190440" progId="Equation.DSMT4">
                  <p:embed/>
                </p:oleObj>
              </mc:Choice>
              <mc:Fallback>
                <p:oleObj name="Equation" r:id="rId13" imgW="634680" imgH="1904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86088" y="3146425"/>
                        <a:ext cx="1281112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81940"/>
              </p:ext>
            </p:extLst>
          </p:nvPr>
        </p:nvGraphicFramePr>
        <p:xfrm>
          <a:off x="4972050" y="3144838"/>
          <a:ext cx="13033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47640" imgH="190440" progId="Equation.DSMT4">
                  <p:embed/>
                </p:oleObj>
              </mc:Choice>
              <mc:Fallback>
                <p:oleObj name="Equation" r:id="rId15" imgW="647640" imgH="19044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2050" y="3144838"/>
                        <a:ext cx="130333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66297"/>
              </p:ext>
            </p:extLst>
          </p:nvPr>
        </p:nvGraphicFramePr>
        <p:xfrm>
          <a:off x="5927911" y="1340166"/>
          <a:ext cx="405655" cy="37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90440" imgH="177480" progId="Equation.DSMT4">
                  <p:embed/>
                </p:oleObj>
              </mc:Choice>
              <mc:Fallback>
                <p:oleObj name="Equation" r:id="rId17" imgW="190440" imgH="1774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27911" y="1340166"/>
                        <a:ext cx="405655" cy="37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450794"/>
              </p:ext>
            </p:extLst>
          </p:nvPr>
        </p:nvGraphicFramePr>
        <p:xfrm>
          <a:off x="2450740" y="3889056"/>
          <a:ext cx="1045417" cy="39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33160" imgH="203040" progId="Equation.DSMT4">
                  <p:embed/>
                </p:oleObj>
              </mc:Choice>
              <mc:Fallback>
                <p:oleObj name="Equation" r:id="rId19" imgW="533160" imgH="20304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50740" y="3889056"/>
                        <a:ext cx="1045417" cy="39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16325"/>
              </p:ext>
            </p:extLst>
          </p:nvPr>
        </p:nvGraphicFramePr>
        <p:xfrm>
          <a:off x="7941688" y="1306513"/>
          <a:ext cx="4349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64880" imgH="177480" progId="Equation.DSMT4">
                  <p:embed/>
                </p:oleObj>
              </mc:Choice>
              <mc:Fallback>
                <p:oleObj name="Equation" r:id="rId21" imgW="164880" imgH="177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941688" y="1306513"/>
                        <a:ext cx="4349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139185"/>
              </p:ext>
            </p:extLst>
          </p:nvPr>
        </p:nvGraphicFramePr>
        <p:xfrm>
          <a:off x="8818563" y="1284288"/>
          <a:ext cx="4365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64880" imgH="190440" progId="Equation.DSMT4">
                  <p:embed/>
                </p:oleObj>
              </mc:Choice>
              <mc:Fallback>
                <p:oleObj name="Equation" r:id="rId23" imgW="164880" imgH="1904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818563" y="1284288"/>
                        <a:ext cx="436562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" y="4730644"/>
            <a:ext cx="1574569" cy="1829904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686792" y="5059000"/>
            <a:ext cx="2815086" cy="1173193"/>
          </a:xfrm>
          <a:prstGeom prst="cloudCallout">
            <a:avLst>
              <a:gd name="adj1" fmla="val -73001"/>
              <a:gd name="adj2" fmla="val 1092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pic>
        <p:nvPicPr>
          <p:cNvPr id="26677" name="Picture 5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33" y="2124364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63450"/>
              </p:ext>
            </p:extLst>
          </p:nvPr>
        </p:nvGraphicFramePr>
        <p:xfrm>
          <a:off x="3118920" y="2105892"/>
          <a:ext cx="878360" cy="38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177480" progId="Equation.DSMT4">
                  <p:embed/>
                </p:oleObj>
              </mc:Choice>
              <mc:Fallback>
                <p:oleObj name="Equation" r:id="rId5" imgW="4060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8920" y="2105892"/>
                        <a:ext cx="878360" cy="384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835042"/>
              </p:ext>
            </p:extLst>
          </p:nvPr>
        </p:nvGraphicFramePr>
        <p:xfrm>
          <a:off x="4892820" y="2969336"/>
          <a:ext cx="1413851" cy="75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1760" imgH="406080" progId="Equation.DSMT4">
                  <p:embed/>
                </p:oleObj>
              </mc:Choice>
              <mc:Fallback>
                <p:oleObj name="Equation" r:id="rId7" imgW="761760" imgH="4060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92820" y="2969336"/>
                        <a:ext cx="1413851" cy="75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317391"/>
              </p:ext>
            </p:extLst>
          </p:nvPr>
        </p:nvGraphicFramePr>
        <p:xfrm>
          <a:off x="4996635" y="1977665"/>
          <a:ext cx="1365455" cy="72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61760" imgH="406080" progId="Equation.DSMT4">
                  <p:embed/>
                </p:oleObj>
              </mc:Choice>
              <mc:Fallback>
                <p:oleObj name="Equation" r:id="rId9" imgW="761760" imgH="4060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96635" y="1977665"/>
                        <a:ext cx="1365455" cy="72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5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7" y="1320248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577433" y="2536750"/>
            <a:ext cx="32316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64623" y="3066321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876264"/>
              </p:ext>
            </p:extLst>
          </p:nvPr>
        </p:nvGraphicFramePr>
        <p:xfrm>
          <a:off x="2799113" y="3178006"/>
          <a:ext cx="955470" cy="42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1640" imgH="190440" progId="Equation.DSMT4">
                  <p:embed/>
                </p:oleObj>
              </mc:Choice>
              <mc:Fallback>
                <p:oleObj name="Equation" r:id="rId12" imgW="431640" imgH="19044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99113" y="3178006"/>
                        <a:ext cx="955470" cy="42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895583"/>
              </p:ext>
            </p:extLst>
          </p:nvPr>
        </p:nvGraphicFramePr>
        <p:xfrm>
          <a:off x="922338" y="3806825"/>
          <a:ext cx="16652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25480" imgH="190440" progId="Equation.DSMT4">
                  <p:embed/>
                </p:oleObj>
              </mc:Choice>
              <mc:Fallback>
                <p:oleObj name="Equation" r:id="rId14" imgW="825480" imgH="1904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2338" y="3806825"/>
                        <a:ext cx="1665287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715978" y="3686710"/>
            <a:ext cx="322762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38550" y="4265105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			</a:t>
            </a:r>
          </a:p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764518"/>
              </p:ext>
            </p:extLst>
          </p:nvPr>
        </p:nvGraphicFramePr>
        <p:xfrm>
          <a:off x="763570" y="2628844"/>
          <a:ext cx="1900315" cy="43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38080" imgH="190440" progId="Equation.DSMT4">
                  <p:embed/>
                </p:oleObj>
              </mc:Choice>
              <mc:Fallback>
                <p:oleObj name="Equation" r:id="rId16" imgW="838080" imgH="190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3570" y="2628844"/>
                        <a:ext cx="1900315" cy="43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567295"/>
              </p:ext>
            </p:extLst>
          </p:nvPr>
        </p:nvGraphicFramePr>
        <p:xfrm>
          <a:off x="2743688" y="4403329"/>
          <a:ext cx="565616" cy="3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91960" imgH="190440" progId="Equation.DSMT4">
                  <p:embed/>
                </p:oleObj>
              </mc:Choice>
              <mc:Fallback>
                <p:oleObj name="Equation" r:id="rId18" imgW="291960" imgH="1904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743688" y="4403329"/>
                        <a:ext cx="565616" cy="368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591365"/>
              </p:ext>
            </p:extLst>
          </p:nvPr>
        </p:nvGraphicFramePr>
        <p:xfrm>
          <a:off x="5134329" y="4428156"/>
          <a:ext cx="358564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7480" imgH="190440" progId="Equation.DSMT4">
                  <p:embed/>
                </p:oleObj>
              </mc:Choice>
              <mc:Fallback>
                <p:oleObj name="Equation" r:id="rId20" imgW="177480" imgH="1904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134329" y="4428156"/>
                        <a:ext cx="358564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11226"/>
              </p:ext>
            </p:extLst>
          </p:nvPr>
        </p:nvGraphicFramePr>
        <p:xfrm>
          <a:off x="6033801" y="4387874"/>
          <a:ext cx="27590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95280" imgH="215640" progId="Equation.DSMT4">
                  <p:embed/>
                </p:oleObj>
              </mc:Choice>
              <mc:Fallback>
                <p:oleObj name="Equation" r:id="rId22" imgW="1295280" imgH="2156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033801" y="4387874"/>
                        <a:ext cx="2759075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759381"/>
              </p:ext>
            </p:extLst>
          </p:nvPr>
        </p:nvGraphicFramePr>
        <p:xfrm>
          <a:off x="1615958" y="4388034"/>
          <a:ext cx="5889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88960" imgH="384120" progId="Equation.DSMT4">
                  <p:embed/>
                </p:oleObj>
              </mc:Choice>
              <mc:Fallback>
                <p:oleObj name="Equation" r:id="rId24" imgW="588960" imgH="38412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615958" y="4388034"/>
                        <a:ext cx="588963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505329"/>
              </p:ext>
            </p:extLst>
          </p:nvPr>
        </p:nvGraphicFramePr>
        <p:xfrm>
          <a:off x="2378133" y="5099337"/>
          <a:ext cx="10445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044720" imgH="398520" progId="Equation.DSMT4">
                  <p:embed/>
                </p:oleObj>
              </mc:Choice>
              <mc:Fallback>
                <p:oleObj name="Equation" r:id="rId26" imgW="1044720" imgH="39852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378133" y="5099337"/>
                        <a:ext cx="1044575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4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793" y="-431965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228599" y="728739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33246" y="1358489"/>
            <a:ext cx="741813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      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CA, CB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			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MN.</a:t>
            </a:r>
            <a:endParaRPr lang="en-US" sz="31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121944"/>
              </p:ext>
            </p:extLst>
          </p:nvPr>
        </p:nvGraphicFramePr>
        <p:xfrm>
          <a:off x="4763193" y="1455506"/>
          <a:ext cx="910648" cy="42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190440" progId="Equation.DSMT4">
                  <p:embed/>
                </p:oleObj>
              </mc:Choice>
              <mc:Fallback>
                <p:oleObj name="Equation" r:id="rId5" imgW="406080" imgH="1904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3193" y="1455506"/>
                        <a:ext cx="910648" cy="42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426981"/>
              </p:ext>
            </p:extLst>
          </p:nvPr>
        </p:nvGraphicFramePr>
        <p:xfrm>
          <a:off x="815898" y="1979045"/>
          <a:ext cx="2391891" cy="451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79280" imgH="203040" progId="Equation.DSMT4">
                  <p:embed/>
                </p:oleObj>
              </mc:Choice>
              <mc:Fallback>
                <p:oleObj name="Equation" r:id="rId7" imgW="1079280" imgH="2030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5898" y="1979045"/>
                        <a:ext cx="2391891" cy="451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1" y="3902044"/>
            <a:ext cx="2106542" cy="2448143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3161424" y="3557450"/>
            <a:ext cx="2956987" cy="1471750"/>
          </a:xfrm>
          <a:prstGeom prst="cloudCallout">
            <a:avLst>
              <a:gd name="adj1" fmla="val -93541"/>
              <a:gd name="adj2" fmla="val 66425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756996"/>
              </p:ext>
            </p:extLst>
          </p:nvPr>
        </p:nvGraphicFramePr>
        <p:xfrm>
          <a:off x="342954" y="3012142"/>
          <a:ext cx="3024655" cy="44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84200" imgH="203040" progId="Equation.DSMT4">
                  <p:embed/>
                </p:oleObj>
              </mc:Choice>
              <mc:Fallback>
                <p:oleObj name="Equation" r:id="rId10" imgW="138420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2954" y="3012142"/>
                        <a:ext cx="3024655" cy="44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728364" y="181761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701850" y="1550813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395130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7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3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9830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92746" y="3426148"/>
            <a:ext cx="6194448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614450"/>
              </p:ext>
            </p:extLst>
          </p:nvPr>
        </p:nvGraphicFramePr>
        <p:xfrm>
          <a:off x="4224981" y="1539344"/>
          <a:ext cx="3490907" cy="85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65080" imgH="431640" progId="Equation.DSMT4">
                  <p:embed/>
                </p:oleObj>
              </mc:Choice>
              <mc:Fallback>
                <p:oleObj name="Equation" r:id="rId5" imgW="1765080" imgH="431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4981" y="1539344"/>
                        <a:ext cx="3490907" cy="854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115337" y="4498219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08347" y="3999037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92095"/>
              </p:ext>
            </p:extLst>
          </p:nvPr>
        </p:nvGraphicFramePr>
        <p:xfrm>
          <a:off x="784652" y="5626270"/>
          <a:ext cx="20494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15920" imgH="215640" progId="Equation.DSMT4">
                  <p:embed/>
                </p:oleObj>
              </mc:Choice>
              <mc:Fallback>
                <p:oleObj name="Equation" r:id="rId7" imgW="1015920" imgH="2156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4652" y="5626270"/>
                        <a:ext cx="2049462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894214" y="1634812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542265"/>
              </p:ext>
            </p:extLst>
          </p:nvPr>
        </p:nvGraphicFramePr>
        <p:xfrm>
          <a:off x="1271588" y="4541838"/>
          <a:ext cx="29083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18960" imgH="203040" progId="Equation.DSMT4">
                  <p:embed/>
                </p:oleObj>
              </mc:Choice>
              <mc:Fallback>
                <p:oleObj name="Equation" r:id="rId9" imgW="121896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71588" y="4541838"/>
                        <a:ext cx="2908300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48018"/>
              </p:ext>
            </p:extLst>
          </p:nvPr>
        </p:nvGraphicFramePr>
        <p:xfrm>
          <a:off x="1155700" y="5048250"/>
          <a:ext cx="2690813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66680" imgH="215640" progId="Equation.DSMT4">
                  <p:embed/>
                </p:oleObj>
              </mc:Choice>
              <mc:Fallback>
                <p:oleObj name="Equation" r:id="rId13" imgW="1066680" imgH="2156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55700" y="5048250"/>
                        <a:ext cx="2690813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22165" y="1598176"/>
            <a:ext cx="608450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23736"/>
              </p:ext>
            </p:extLst>
          </p:nvPr>
        </p:nvGraphicFramePr>
        <p:xfrm>
          <a:off x="2803109" y="1677193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78040" imgH="412920" progId="Equation.DSMT4">
                  <p:embed/>
                </p:oleObj>
              </mc:Choice>
              <mc:Fallback>
                <p:oleObj name="Equation" r:id="rId15" imgW="878040" imgH="4129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03109" y="1677193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18982"/>
              </p:ext>
            </p:extLst>
          </p:nvPr>
        </p:nvGraphicFramePr>
        <p:xfrm>
          <a:off x="1630363" y="2443163"/>
          <a:ext cx="18161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01440" imgH="190440" progId="Equation.DSMT4">
                  <p:embed/>
                </p:oleObj>
              </mc:Choice>
              <mc:Fallback>
                <p:oleObj name="Equation" r:id="rId17" imgW="901440" imgH="1904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2443163"/>
                        <a:ext cx="18161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522398" y="2300695"/>
            <a:ext cx="319705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578769" y="994232"/>
            <a:ext cx="10118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80434" y="2892403"/>
            <a:ext cx="643902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(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ABC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)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227783"/>
              </p:ext>
            </p:extLst>
          </p:nvPr>
        </p:nvGraphicFramePr>
        <p:xfrm>
          <a:off x="967510" y="3001618"/>
          <a:ext cx="1479898" cy="41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85800" imgH="190440" progId="Equation.DSMT4">
                  <p:embed/>
                </p:oleObj>
              </mc:Choice>
              <mc:Fallback>
                <p:oleObj name="Equation" r:id="rId19" imgW="685800" imgH="1904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67510" y="3001618"/>
                        <a:ext cx="1479898" cy="411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19534"/>
              </p:ext>
            </p:extLst>
          </p:nvPr>
        </p:nvGraphicFramePr>
        <p:xfrm>
          <a:off x="1092206" y="3566972"/>
          <a:ext cx="1479898" cy="38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36560" imgH="190440" progId="Equation.DSMT4">
                  <p:embed/>
                </p:oleObj>
              </mc:Choice>
              <mc:Fallback>
                <p:oleObj name="Equation" r:id="rId21" imgW="736560" imgH="1904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92206" y="3566972"/>
                        <a:ext cx="1479898" cy="38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863138"/>
              </p:ext>
            </p:extLst>
          </p:nvPr>
        </p:nvGraphicFramePr>
        <p:xfrm>
          <a:off x="2533075" y="4128655"/>
          <a:ext cx="925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44240" imgH="190440" progId="Equation.DSMT4">
                  <p:embed/>
                </p:oleObj>
              </mc:Choice>
              <mc:Fallback>
                <p:oleObj name="Equation" r:id="rId23" imgW="444240" imgH="1904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533075" y="4128655"/>
                        <a:ext cx="925513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9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3" grpId="0"/>
      <p:bldP spid="38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lét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82120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2720" imgH="393480" progId="Equation.DSMT4">
                  <p:embed/>
                </p:oleObj>
              </mc:Choice>
              <mc:Fallback>
                <p:oleObj name="Equation" r:id="rId5" imgW="2412720" imgH="3934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855065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3000" imgH="393480" progId="Equation.DSMT4">
                  <p:embed/>
                </p:oleObj>
              </mc:Choice>
              <mc:Fallback>
                <p:oleObj name="Equation" r:id="rId7" imgW="114300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9" y="1952046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c),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577198"/>
              </p:ext>
            </p:extLst>
          </p:nvPr>
        </p:nvGraphicFramePr>
        <p:xfrm>
          <a:off x="3018644" y="3122596"/>
          <a:ext cx="1023631" cy="42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57200" imgH="190440" progId="Equation.DSMT4">
                  <p:embed/>
                </p:oleObj>
              </mc:Choice>
              <mc:Fallback>
                <p:oleObj name="Equation" r:id="rId10" imgW="457200" imgH="190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18644" y="3122596"/>
                        <a:ext cx="1023631" cy="42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050" y="1704975"/>
          <a:ext cx="49434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27200" imgH="203040" progId="Equation.DSMT4">
                  <p:embed/>
                </p:oleObj>
              </mc:Choice>
              <mc:Fallback>
                <p:oleObj name="Equation" r:id="rId12" imgW="252720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050" y="1704975"/>
                        <a:ext cx="494347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5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054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80347" y="3400834"/>
            <a:ext cx="79511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N.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186258"/>
              </p:ext>
            </p:extLst>
          </p:nvPr>
        </p:nvGraphicFramePr>
        <p:xfrm>
          <a:off x="1961300" y="3514072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8040" imgH="412920" progId="Equation.DSMT4">
                  <p:embed/>
                </p:oleObj>
              </mc:Choice>
              <mc:Fallback>
                <p:oleObj name="Equation" r:id="rId5" imgW="878040" imgH="4129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1300" y="3514072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153546"/>
              </p:ext>
            </p:extLst>
          </p:nvPr>
        </p:nvGraphicFramePr>
        <p:xfrm>
          <a:off x="2836555" y="4555854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1280" imgH="830160" progId="Equation.DSMT4">
                  <p:embed/>
                </p:oleObj>
              </mc:Choice>
              <mc:Fallback>
                <p:oleObj name="Equation" r:id="rId8" imgW="2411280" imgH="8301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36555" y="4555854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14" name="Picture 4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35" y="2739890"/>
            <a:ext cx="4451485" cy="319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8277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11).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BMNP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BP = MN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NP // AB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59799"/>
              </p:ext>
            </p:extLst>
          </p:nvPr>
        </p:nvGraphicFramePr>
        <p:xfrm>
          <a:off x="5841646" y="3319613"/>
          <a:ext cx="1527341" cy="85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406080" progId="Equation.DSMT4">
                  <p:embed/>
                </p:oleObj>
              </mc:Choice>
              <mc:Fallback>
                <p:oleObj name="Equation" r:id="rId5" imgW="723600" imgH="4060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41646" y="3319613"/>
                        <a:ext cx="1527341" cy="857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4674750"/>
            <a:ext cx="782948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// 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7305550" y="3434261"/>
            <a:ext cx="251938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79618"/>
              </p:ext>
            </p:extLst>
          </p:nvPr>
        </p:nvGraphicFramePr>
        <p:xfrm>
          <a:off x="1056154" y="5383882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1280" imgH="830160" progId="Equation.DSMT4">
                  <p:embed/>
                </p:oleObj>
              </mc:Choice>
              <mc:Fallback>
                <p:oleObj name="Equation" r:id="rId8" imgW="2411280" imgH="8301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6154" y="5383882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50" y="701845"/>
            <a:ext cx="3954751" cy="28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318"/>
              </p:ext>
            </p:extLst>
          </p:nvPr>
        </p:nvGraphicFramePr>
        <p:xfrm>
          <a:off x="1465263" y="3873500"/>
          <a:ext cx="163988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12520" imgH="406080" progId="Equation.DSMT4">
                  <p:embed/>
                </p:oleObj>
              </mc:Choice>
              <mc:Fallback>
                <p:oleObj name="Equation" r:id="rId11" imgW="812520" imgH="4060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65263" y="3873500"/>
                        <a:ext cx="1639887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072673"/>
              </p:ext>
            </p:extLst>
          </p:nvPr>
        </p:nvGraphicFramePr>
        <p:xfrm>
          <a:off x="6607549" y="4589715"/>
          <a:ext cx="1535572" cy="805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74360" imgH="406080" progId="Equation.DSMT4">
                  <p:embed/>
                </p:oleObj>
              </mc:Choice>
              <mc:Fallback>
                <p:oleObj name="Equation" r:id="rId13" imgW="774360" imgH="406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07549" y="4589715"/>
                        <a:ext cx="1535572" cy="805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8209291" y="4630055"/>
            <a:ext cx="251744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1313080"/>
            <a:ext cx="118562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 quả trên vẫn đúng cho trường hợp đường thẳng d song song với một cạnh của tam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 và cắt phần kéo dài của hai cạnh còn lại. 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Chẳng hạn, ta cũng có dãy tỉ số bằng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12b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964714"/>
              </p:ext>
            </p:extLst>
          </p:nvPr>
        </p:nvGraphicFramePr>
        <p:xfrm>
          <a:off x="7483579" y="2339114"/>
          <a:ext cx="241141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1280" imgH="830160" progId="Equation.DSMT4">
                  <p:embed/>
                </p:oleObj>
              </mc:Choice>
              <mc:Fallback>
                <p:oleObj name="Equation" r:id="rId5" imgW="2411280" imgH="8301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579" y="2339114"/>
                        <a:ext cx="2411412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34" y="3236611"/>
            <a:ext cx="72866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7" y="4030715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118562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 13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cho biết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3, MN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Tính độ dài 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8" y="4641284"/>
            <a:ext cx="1645843" cy="1912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22418" y="2584007"/>
            <a:ext cx="8351716" cy="399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 tam giác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với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có 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	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(hệ quả của định lí Thalès).</a:t>
            </a:r>
          </a:p>
          <a:p>
            <a:pPr algn="just">
              <a:lnSpc>
                <a:spcPts val="4400"/>
              </a:lnSpc>
            </a:pP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 ra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004480"/>
              </p:ext>
            </p:extLst>
          </p:nvPr>
        </p:nvGraphicFramePr>
        <p:xfrm>
          <a:off x="2197659" y="3637951"/>
          <a:ext cx="1567518" cy="82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8920" imgH="803160" progId="Equation.DSMT4">
                  <p:embed/>
                </p:oleObj>
              </mc:Choice>
              <mc:Fallback>
                <p:oleObj name="Equation" r:id="rId6" imgW="1528920" imgH="803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7659" y="3637951"/>
                        <a:ext cx="1567518" cy="82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17686"/>
              </p:ext>
            </p:extLst>
          </p:nvPr>
        </p:nvGraphicFramePr>
        <p:xfrm>
          <a:off x="5729529" y="4748704"/>
          <a:ext cx="1315976" cy="9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320" imgH="393480" progId="Equation.DSMT4">
                  <p:embed/>
                </p:oleObj>
              </mc:Choice>
              <mc:Fallback>
                <p:oleObj name="Equation" r:id="rId8" imgW="57132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29529" y="4748704"/>
                        <a:ext cx="1315976" cy="90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96446"/>
              </p:ext>
            </p:extLst>
          </p:nvPr>
        </p:nvGraphicFramePr>
        <p:xfrm>
          <a:off x="1578565" y="5671398"/>
          <a:ext cx="2626163" cy="9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79280" imgH="393480" progId="Equation.DSMT4">
                  <p:embed/>
                </p:oleObj>
              </mc:Choice>
              <mc:Fallback>
                <p:oleObj name="Equation" r:id="rId10" imgW="107928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78565" y="5671398"/>
                        <a:ext cx="2626163" cy="95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89" y="1938196"/>
            <a:ext cx="4423256" cy="281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1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793" y="-389558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902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Hệ quả của đ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ịnh lí Thalès: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08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4004"/>
              </p:ext>
            </p:extLst>
          </p:nvPr>
        </p:nvGraphicFramePr>
        <p:xfrm>
          <a:off x="2314575" y="1888830"/>
          <a:ext cx="877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190440" progId="Equation.DSMT4">
                  <p:embed/>
                </p:oleObj>
              </mc:Choice>
              <mc:Fallback>
                <p:oleObj name="Equation" r:id="rId5" imgW="406080" imgH="1904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4575" y="1888830"/>
                        <a:ext cx="87788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07934"/>
              </p:ext>
            </p:extLst>
          </p:nvPr>
        </p:nvGraphicFramePr>
        <p:xfrm>
          <a:off x="5136216" y="4823189"/>
          <a:ext cx="13890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393480" progId="Equation.DSMT4">
                  <p:embed/>
                </p:oleObj>
              </mc:Choice>
              <mc:Fallback>
                <p:oleObj name="Equation" r:id="rId7" imgW="749160" imgH="393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6216" y="4823189"/>
                        <a:ext cx="1389063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198468" y="2176520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083669"/>
              </p:ext>
            </p:extLst>
          </p:nvPr>
        </p:nvGraphicFramePr>
        <p:xfrm>
          <a:off x="956250" y="3294190"/>
          <a:ext cx="1460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23600" imgH="190440" progId="Equation.DSMT4">
                  <p:embed/>
                </p:oleObj>
              </mc:Choice>
              <mc:Fallback>
                <p:oleObj name="Equation" r:id="rId9" imgW="723600" imgH="1904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6250" y="3294190"/>
                        <a:ext cx="1460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931720" y="3622789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423479"/>
              </p:ext>
            </p:extLst>
          </p:nvPr>
        </p:nvGraphicFramePr>
        <p:xfrm>
          <a:off x="1361444" y="2227857"/>
          <a:ext cx="2726337" cy="48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3000" imgH="203040" progId="Equation.DSMT4">
                  <p:embed/>
                </p:oleObj>
              </mc:Choice>
              <mc:Fallback>
                <p:oleObj name="Equation" r:id="rId11" imgW="114300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61444" y="2227857"/>
                        <a:ext cx="2726337" cy="48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230312"/>
              </p:ext>
            </p:extLst>
          </p:nvPr>
        </p:nvGraphicFramePr>
        <p:xfrm>
          <a:off x="3958614" y="5525442"/>
          <a:ext cx="207803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77760" imgH="393480" progId="Equation.DSMT4">
                  <p:embed/>
                </p:oleObj>
              </mc:Choice>
              <mc:Fallback>
                <p:oleObj name="Equation" r:id="rId14" imgW="977760" imgH="3934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58614" y="5525442"/>
                        <a:ext cx="2078038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062383"/>
              </p:ext>
            </p:extLst>
          </p:nvPr>
        </p:nvGraphicFramePr>
        <p:xfrm>
          <a:off x="1411080" y="2749754"/>
          <a:ext cx="2177763" cy="51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63280" imgH="203040" progId="Equation.DSMT4">
                  <p:embed/>
                </p:oleObj>
              </mc:Choice>
              <mc:Fallback>
                <p:oleObj name="Equation" r:id="rId17" imgW="86328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11080" y="2749754"/>
                        <a:ext cx="2177763" cy="51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3635456"/>
            <a:ext cx="608450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771821"/>
              </p:ext>
            </p:extLst>
          </p:nvPr>
        </p:nvGraphicFramePr>
        <p:xfrm>
          <a:off x="779462" y="3740520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78040" imgH="412920" progId="Equation.DSMT4">
                  <p:embed/>
                </p:oleObj>
              </mc:Choice>
              <mc:Fallback>
                <p:oleObj name="Equation" r:id="rId19" imgW="878040" imgH="4129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79462" y="3740520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26510"/>
              </p:ext>
            </p:extLst>
          </p:nvPr>
        </p:nvGraphicFramePr>
        <p:xfrm>
          <a:off x="703263" y="4392613"/>
          <a:ext cx="18399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14400" imgH="190440" progId="Equation.DSMT4">
                  <p:embed/>
                </p:oleObj>
              </mc:Choice>
              <mc:Fallback>
                <p:oleObj name="Equation" r:id="rId21" imgW="914400" imgH="1904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4392613"/>
                        <a:ext cx="1839912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636568" y="4279365"/>
            <a:ext cx="347397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668972"/>
              </p:ext>
            </p:extLst>
          </p:nvPr>
        </p:nvGraphicFramePr>
        <p:xfrm>
          <a:off x="946103" y="4945905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78040" imgH="412920" progId="Equation.DSMT4">
                  <p:embed/>
                </p:oleObj>
              </mc:Choice>
              <mc:Fallback>
                <p:oleObj name="Equation" r:id="rId19" imgW="878040" imgH="41292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46103" y="4945905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16375" y="4864399"/>
            <a:ext cx="1014103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. Do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669074"/>
              </p:ext>
            </p:extLst>
          </p:nvPr>
        </p:nvGraphicFramePr>
        <p:xfrm>
          <a:off x="2460625" y="4970463"/>
          <a:ext cx="1416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672840" imgH="190440" progId="Equation.DSMT4">
                  <p:embed/>
                </p:oleObj>
              </mc:Choice>
              <mc:Fallback>
                <p:oleObj name="Equation" r:id="rId24" imgW="672840" imgH="1904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460625" y="4970463"/>
                        <a:ext cx="14160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866795"/>
              </p:ext>
            </p:extLst>
          </p:nvPr>
        </p:nvGraphicFramePr>
        <p:xfrm>
          <a:off x="1455356" y="5495369"/>
          <a:ext cx="1181212" cy="79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583920" imgH="393480" progId="Equation.DSMT4">
                  <p:embed/>
                </p:oleObj>
              </mc:Choice>
              <mc:Fallback>
                <p:oleObj name="Equation" r:id="rId26" imgW="58392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455356" y="5495369"/>
                        <a:ext cx="1181212" cy="796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146100"/>
              </p:ext>
            </p:extLst>
          </p:nvPr>
        </p:nvGraphicFramePr>
        <p:xfrm>
          <a:off x="2179204" y="3519034"/>
          <a:ext cx="3653555" cy="8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765080" imgH="431640" progId="Equation.DSMT4">
                  <p:embed/>
                </p:oleObj>
              </mc:Choice>
              <mc:Fallback>
                <p:oleObj name="Equation" r:id="rId28" imgW="176508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179204" y="3519034"/>
                        <a:ext cx="3653555" cy="89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9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166919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177480" progId="Equation.DSMT4">
                  <p:embed/>
                </p:oleObj>
              </mc:Choice>
              <mc:Fallback>
                <p:oleObj name="Equation" r:id="rId4" imgW="1648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93622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77480" progId="Equation.DSMT4">
                  <p:embed/>
                </p:oleObj>
              </mc:Choice>
              <mc:Fallback>
                <p:oleObj name="Equation" r:id="rId6" imgW="15228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59869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320" imgH="203040" progId="Equation.DSMT4">
                  <p:embed/>
                </p:oleObj>
              </mc:Choice>
              <mc:Fallback>
                <p:oleObj name="Equation" r:id="rId8" imgW="57132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706246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1960" imgH="164880" progId="Equation.DSMT4">
                  <p:embed/>
                </p:oleObj>
              </mc:Choice>
              <mc:Fallback>
                <p:oleObj name="Equation" r:id="rId10" imgW="291960" imgH="1648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258633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164880" progId="Equation.DSMT4">
                  <p:embed/>
                </p:oleObj>
              </mc:Choice>
              <mc:Fallback>
                <p:oleObj name="Equation" r:id="rId12" imgW="177480" imgH="1648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29518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27040" imgH="395280" progId="Equation.DSMT4">
                  <p:embed/>
                </p:oleObj>
              </mc:Choice>
              <mc:Fallback>
                <p:oleObj name="Equation" r:id="rId14" imgW="527040" imgH="3952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534723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393480" progId="Equation.DSMT4">
                  <p:embed/>
                </p:oleObj>
              </mc:Choice>
              <mc:Fallback>
                <p:oleObj name="Equation" r:id="rId16" imgW="723600" imgH="393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6059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177480" progId="Equation.DSMT4">
                  <p:embed/>
                </p:oleObj>
              </mc:Choice>
              <mc:Fallback>
                <p:oleObj name="Equation" r:id="rId4" imgW="164880" imgH="1774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45044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77480" progId="Equation.DSMT4">
                  <p:embed/>
                </p:oleObj>
              </mc:Choice>
              <mc:Fallback>
                <p:oleObj name="Equation" r:id="rId6" imgW="15228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50225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22200" imgH="433440" progId="Equation.DSMT4">
                  <p:embed/>
                </p:oleObj>
              </mc:Choice>
              <mc:Fallback>
                <p:oleObj name="Equation" r:id="rId21" imgW="1222200" imgH="4334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3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thích tại sao có thể xác định được khoảng 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 hai vị trí B và 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82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1995789" y="823231"/>
            <a:ext cx="69330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2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 tam giác ABC có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    </a:t>
            </a:r>
          </a:p>
          <a:p>
            <a:pPr algn="just">
              <a:lnSpc>
                <a:spcPts val="43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 MN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//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BC (định lí Thalès đảo)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596" y="2521423"/>
            <a:ext cx="7996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</a:rPr>
              <a:t> 		</a:t>
            </a:r>
            <a:r>
              <a:rPr lang="vi-VN" sz="3200" dirty="0">
                <a:latin typeface="Times New Roman" panose="02020603050405020304" pitchFamily="18" charset="0"/>
              </a:rPr>
              <a:t>(hệ quả đ/l Thalès)</a:t>
            </a:r>
          </a:p>
          <a:p>
            <a:pPr>
              <a:lnSpc>
                <a:spcPts val="48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     Do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ts val="4800"/>
              </a:lnSpc>
            </a:pPr>
            <a:r>
              <a:rPr lang="vi-VN" sz="3200" dirty="0">
                <a:latin typeface="Times New Roman" panose="02020603050405020304" pitchFamily="18" charset="0"/>
              </a:rPr>
              <a:t>Vậy ta có thể xác định được khoảng cách giữa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</a:rPr>
              <a:t>hai vị trí B và C.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24" y="1087992"/>
            <a:ext cx="3549881" cy="442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228543"/>
              </p:ext>
            </p:extLst>
          </p:nvPr>
        </p:nvGraphicFramePr>
        <p:xfrm>
          <a:off x="5701762" y="1242943"/>
          <a:ext cx="15271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7120" imgH="830160" progId="Equation.DSMT4">
                  <p:embed/>
                </p:oleObj>
              </mc:Choice>
              <mc:Fallback>
                <p:oleObj name="Equation" r:id="rId5" imgW="1527120" imgH="830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1762" y="1242943"/>
                        <a:ext cx="1527175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481901"/>
              </p:ext>
            </p:extLst>
          </p:nvPr>
        </p:nvGraphicFramePr>
        <p:xfrm>
          <a:off x="2218766" y="2521423"/>
          <a:ext cx="1492623" cy="78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393480" progId="Equation.DSMT4">
                  <p:embed/>
                </p:oleObj>
              </mc:Choice>
              <mc:Fallback>
                <p:oleObj name="Equation" r:id="rId7" imgW="749160" imgH="3934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8766" y="2521423"/>
                        <a:ext cx="1492623" cy="784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827613"/>
              </p:ext>
            </p:extLst>
          </p:nvPr>
        </p:nvGraphicFramePr>
        <p:xfrm>
          <a:off x="2861807" y="3173506"/>
          <a:ext cx="1755018" cy="75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393480" progId="Equation.DSMT4">
                  <p:embed/>
                </p:oleObj>
              </mc:Choice>
              <mc:Fallback>
                <p:oleObj name="Equation" r:id="rId9" imgW="91440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1807" y="3173506"/>
                        <a:ext cx="1755018" cy="75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20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736521" y="1310716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56" y="349806"/>
            <a:ext cx="1125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Games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07147" y="1282102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670249" y="368900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3976" y="4468054"/>
            <a:ext cx="12054465" cy="2359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988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74" y="133343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59546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911751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        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08690"/>
            <a:ext cx="5693639" cy="943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4DFC1F2-8E1B-41A9-8AD5-68BF4D59F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443596"/>
              </p:ext>
            </p:extLst>
          </p:nvPr>
        </p:nvGraphicFramePr>
        <p:xfrm>
          <a:off x="678945" y="6209148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98400" imgH="342720" progId="Equation.DSMT4">
                  <p:embed/>
                </p:oleObj>
              </mc:Choice>
              <mc:Fallback>
                <p:oleObj name="Equation" r:id="rId12" imgW="69840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4DFC1F2-8E1B-41A9-8AD5-68BF4D59F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8945" y="6209148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3CE555C-9B64-41CD-939A-BB8CDEB39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22598"/>
              </p:ext>
            </p:extLst>
          </p:nvPr>
        </p:nvGraphicFramePr>
        <p:xfrm>
          <a:off x="973138" y="5111750"/>
          <a:ext cx="1473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73120" imgH="355320" progId="Equation.DSMT4">
                  <p:embed/>
                </p:oleObj>
              </mc:Choice>
              <mc:Fallback>
                <p:oleObj name="Equation" r:id="rId14" imgW="1473120" imgH="3553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3CE555C-9B64-41CD-939A-BB8CDEB39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3138" y="5111750"/>
                        <a:ext cx="14732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403E9AB-65EF-4F28-B6DE-FF8E98117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12192"/>
              </p:ext>
            </p:extLst>
          </p:nvPr>
        </p:nvGraphicFramePr>
        <p:xfrm>
          <a:off x="7146925" y="5111750"/>
          <a:ext cx="1409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09400" imgH="355320" progId="Equation.DSMT4">
                  <p:embed/>
                </p:oleObj>
              </mc:Choice>
              <mc:Fallback>
                <p:oleObj name="Equation" r:id="rId16" imgW="1409400" imgH="35532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7403E9AB-65EF-4F28-B6DE-FF8E98117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46925" y="5111750"/>
                        <a:ext cx="1409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1CEE58D-1B6C-4B7D-9AA4-4D02C25DB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49048"/>
              </p:ext>
            </p:extLst>
          </p:nvPr>
        </p:nvGraphicFramePr>
        <p:xfrm>
          <a:off x="8117174" y="6157604"/>
          <a:ext cx="1219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18960" imgH="342720" progId="Equation.DSMT4">
                  <p:embed/>
                </p:oleObj>
              </mc:Choice>
              <mc:Fallback>
                <p:oleObj name="Equation" r:id="rId18" imgW="1218960" imgH="34272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1CEE58D-1B6C-4B7D-9AA4-4D02C25DB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117174" y="6157604"/>
                        <a:ext cx="1219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660257" y="3830757"/>
            <a:ext cx="5561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00" name="Picture 3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52" y="1848405"/>
            <a:ext cx="3925290" cy="294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06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92095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30555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854245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89611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80" y="3449782"/>
            <a:ext cx="11978640" cy="1454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41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127296"/>
            <a:ext cx="2889754" cy="141439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36426"/>
              </p:ext>
            </p:extLst>
          </p:nvPr>
        </p:nvGraphicFramePr>
        <p:xfrm>
          <a:off x="2017713" y="4830763"/>
          <a:ext cx="14255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06360" imgH="838080" progId="Equation.DSMT4">
                  <p:embed/>
                </p:oleObj>
              </mc:Choice>
              <mc:Fallback>
                <p:oleObj name="Equation" r:id="rId14" imgW="1206360" imgH="8380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17713" y="4830763"/>
                        <a:ext cx="1425575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053493"/>
              </p:ext>
            </p:extLst>
          </p:nvPr>
        </p:nvGraphicFramePr>
        <p:xfrm>
          <a:off x="8420100" y="5091113"/>
          <a:ext cx="14922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93760" imgH="380880" progId="Equation.DSMT4">
                  <p:embed/>
                </p:oleObj>
              </mc:Choice>
              <mc:Fallback>
                <p:oleObj name="Equation" r:id="rId16" imgW="1193760" imgH="3808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20100" y="5091113"/>
                        <a:ext cx="149225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05906"/>
              </p:ext>
            </p:extLst>
          </p:nvPr>
        </p:nvGraphicFramePr>
        <p:xfrm>
          <a:off x="1882775" y="6132513"/>
          <a:ext cx="16668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09400" imgH="393480" progId="Equation.DSMT4">
                  <p:embed/>
                </p:oleObj>
              </mc:Choice>
              <mc:Fallback>
                <p:oleObj name="Equation" r:id="rId18" imgW="1409400" imgH="39348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82775" y="6132513"/>
                        <a:ext cx="166687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019207"/>
              </p:ext>
            </p:extLst>
          </p:nvPr>
        </p:nvGraphicFramePr>
        <p:xfrm>
          <a:off x="8461375" y="6111875"/>
          <a:ext cx="1466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43000" imgH="393480" progId="Equation.DSMT4">
                  <p:embed/>
                </p:oleObj>
              </mc:Choice>
              <mc:Fallback>
                <p:oleObj name="Equation" r:id="rId20" imgW="1143000" imgH="39348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461375" y="6111875"/>
                        <a:ext cx="14668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6680" y="3366085"/>
            <a:ext cx="8053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Hình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veõ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beân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cho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</a:rPr>
              <a:t>MN // BC</a:t>
            </a:r>
            <a:r>
              <a:rPr lang="en-US" sz="3200" dirty="0">
                <a:latin typeface="VNI-Times"/>
                <a:ea typeface="Times New Roman"/>
              </a:rPr>
              <a:t>. </a:t>
            </a:r>
            <a:r>
              <a:rPr lang="en-US" sz="3200" i="1" dirty="0">
                <a:latin typeface="VNI-Times"/>
                <a:ea typeface="Times New Roman"/>
              </a:rPr>
              <a:t>AM = 2cm, MB = 3cm,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BC = 6cm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.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Khi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ñoù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ñoä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daøi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cuûa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ñoaïn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thaúng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MN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laø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:</a:t>
            </a:r>
            <a:endParaRPr lang="en-US" sz="3200" dirty="0"/>
          </a:p>
        </p:txBody>
      </p:sp>
      <p:pic>
        <p:nvPicPr>
          <p:cNvPr id="13688" name="Picture 37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46" y="2185642"/>
            <a:ext cx="3846313" cy="26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22568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13822" y="3839699"/>
            <a:ext cx="12085322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          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82207"/>
              </p:ext>
            </p:extLst>
          </p:nvPr>
        </p:nvGraphicFramePr>
        <p:xfrm>
          <a:off x="2244725" y="5057775"/>
          <a:ext cx="11064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380880" progId="Equation.DSMT4">
                  <p:embed/>
                </p:oleObj>
              </mc:Choice>
              <mc:Fallback>
                <p:oleObj name="Equation" r:id="rId12" imgW="914400" imgH="3808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44725" y="5057775"/>
                        <a:ext cx="1106488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242326"/>
              </p:ext>
            </p:extLst>
          </p:nvPr>
        </p:nvGraphicFramePr>
        <p:xfrm>
          <a:off x="2279650" y="6097588"/>
          <a:ext cx="10001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25480" imgH="380880" progId="Equation.DSMT4">
                  <p:embed/>
                </p:oleObj>
              </mc:Choice>
              <mc:Fallback>
                <p:oleObj name="Equation" r:id="rId14" imgW="825480" imgH="3808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9650" y="6097588"/>
                        <a:ext cx="10001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798757"/>
              </p:ext>
            </p:extLst>
          </p:nvPr>
        </p:nvGraphicFramePr>
        <p:xfrm>
          <a:off x="8433864" y="4821240"/>
          <a:ext cx="953024" cy="99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87320" imgH="825480" progId="Equation.DSMT4">
                  <p:embed/>
                </p:oleObj>
              </mc:Choice>
              <mc:Fallback>
                <p:oleObj name="Equation" r:id="rId16" imgW="787320" imgH="825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33864" y="4821240"/>
                        <a:ext cx="953024" cy="99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122549"/>
              </p:ext>
            </p:extLst>
          </p:nvPr>
        </p:nvGraphicFramePr>
        <p:xfrm>
          <a:off x="8431890" y="5884597"/>
          <a:ext cx="961348" cy="93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63280" imgH="838080" progId="Equation.DSMT4">
                  <p:embed/>
                </p:oleObj>
              </mc:Choice>
              <mc:Fallback>
                <p:oleObj name="Equation" r:id="rId18" imgW="86328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431890" y="5884597"/>
                        <a:ext cx="961348" cy="93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27" name="Picture 29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09" y="2057401"/>
            <a:ext cx="3562922" cy="27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A4145BA-1433-D127-E43D-05C335CBB5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034023"/>
              </p:ext>
            </p:extLst>
          </p:nvPr>
        </p:nvGraphicFramePr>
        <p:xfrm>
          <a:off x="2404406" y="4164251"/>
          <a:ext cx="1098181" cy="46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6720" imgH="139680" progId="Equation.DSMT4">
                  <p:embed/>
                </p:oleObj>
              </mc:Choice>
              <mc:Fallback>
                <p:oleObj name="Equation" r:id="rId21" imgW="126720" imgH="1396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A4145BA-1433-D127-E43D-05C335CBB5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04406" y="4164251"/>
                        <a:ext cx="1098181" cy="46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7870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1143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22489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77358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0894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7" y="3348318"/>
            <a:ext cx="8443432" cy="14863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31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	   , P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BC.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  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207961"/>
            <a:ext cx="2889754" cy="1414395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24780"/>
              </p:ext>
            </p:extLst>
          </p:nvPr>
        </p:nvGraphicFramePr>
        <p:xfrm>
          <a:off x="5045639" y="3361765"/>
          <a:ext cx="1790623" cy="865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39880" imgH="838080" progId="Equation.DSMT4">
                  <p:embed/>
                </p:oleObj>
              </mc:Choice>
              <mc:Fallback>
                <p:oleObj name="Equation" r:id="rId14" imgW="173988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45639" y="3361765"/>
                        <a:ext cx="1790623" cy="865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898177"/>
              </p:ext>
            </p:extLst>
          </p:nvPr>
        </p:nvGraphicFramePr>
        <p:xfrm>
          <a:off x="1757363" y="4870450"/>
          <a:ext cx="2082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82600" imgH="838080" progId="Equation.DSMT4">
                  <p:embed/>
                </p:oleObj>
              </mc:Choice>
              <mc:Fallback>
                <p:oleObj name="Equation" r:id="rId16" imgW="2082600" imgH="8380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57363" y="4870450"/>
                        <a:ext cx="2082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60528"/>
              </p:ext>
            </p:extLst>
          </p:nvPr>
        </p:nvGraphicFramePr>
        <p:xfrm>
          <a:off x="1966913" y="591026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25400" imgH="838080" progId="Equation.DSMT4">
                  <p:embed/>
                </p:oleObj>
              </mc:Choice>
              <mc:Fallback>
                <p:oleObj name="Equation" r:id="rId18" imgW="1625400" imgH="838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66913" y="591026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84655"/>
              </p:ext>
            </p:extLst>
          </p:nvPr>
        </p:nvGraphicFramePr>
        <p:xfrm>
          <a:off x="7835900" y="4865688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057400" imgH="838080" progId="Equation.DSMT4">
                  <p:embed/>
                </p:oleObj>
              </mc:Choice>
              <mc:Fallback>
                <p:oleObj name="Equation" r:id="rId20" imgW="2057400" imgH="8380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835900" y="4865688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92987"/>
              </p:ext>
            </p:extLst>
          </p:nvPr>
        </p:nvGraphicFramePr>
        <p:xfrm>
          <a:off x="8058150" y="589121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625400" imgH="838080" progId="Equation.DSMT4">
                  <p:embed/>
                </p:oleObj>
              </mc:Choice>
              <mc:Fallback>
                <p:oleObj name="Equation" r:id="rId22" imgW="162540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058150" y="589121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93" name="Picture 23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71" y="2359442"/>
            <a:ext cx="3721248" cy="24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4080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23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2" y="4210597"/>
            <a:ext cx="5399475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VD 6,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1; 2; 3 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&amp;2: ỨNG 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 CỦA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 THALÈS TRONG TAM GIÁC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2370" y="2454491"/>
            <a:ext cx="416964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Chứng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minh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song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song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39" y="131869"/>
            <a:ext cx="7822871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250362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751671" y="146786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44905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737816" y="21069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216899"/>
            <a:ext cx="73856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đảo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trong tam giác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Tính được độ dài đoạn thẳng bằng cách sử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/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Giải quyết được một số vấn đề thực tiễn gắn với việc vận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408" y="1492545"/>
            <a:ext cx="6432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grpSp>
        <p:nvGrpSpPr>
          <p:cNvPr id="86" name="Group 23"/>
          <p:cNvGrpSpPr/>
          <p:nvPr/>
        </p:nvGrpSpPr>
        <p:grpSpPr>
          <a:xfrm>
            <a:off x="3747929" y="2468881"/>
            <a:ext cx="3982916" cy="556258"/>
            <a:chOff x="0" y="0"/>
            <a:chExt cx="74362304" cy="4006111"/>
          </a:xfrm>
          <a:solidFill>
            <a:srgbClr val="00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3755568" y="2420542"/>
            <a:ext cx="3971399" cy="65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30187" y="5801404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634700" y="2599377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913527" y="2736066"/>
            <a:ext cx="9957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35" y="-2454580"/>
            <a:ext cx="8636000" cy="44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25641" y="292672"/>
            <a:ext cx="72725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AB = 5 cm, CD = 2 dm.</a:t>
            </a:r>
            <a:r>
              <a:rPr lang="en-US" sz="3500" dirty="0"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Tỉ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số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thẳng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AB 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và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CD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là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:</a:t>
            </a:r>
            <a:endParaRPr lang="en-US" sz="3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48BFFD8-7ED1-DB22-8F22-2D09EF790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34593"/>
              </p:ext>
            </p:extLst>
          </p:nvPr>
        </p:nvGraphicFramePr>
        <p:xfrm>
          <a:off x="1689100" y="2097383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19040" imgH="1384200" progId="Equation.DSMT4">
                  <p:embed/>
                </p:oleObj>
              </mc:Choice>
              <mc:Fallback>
                <p:oleObj name="Equation" r:id="rId20" imgW="419040" imgH="1384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48BFFD8-7ED1-DB22-8F22-2D09EF7900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89100" y="2097383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E9E3D9E-7E57-8C76-BD2E-51093407F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514904"/>
              </p:ext>
            </p:extLst>
          </p:nvPr>
        </p:nvGraphicFramePr>
        <p:xfrm>
          <a:off x="7887667" y="2088058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19040" imgH="1384200" progId="Equation.DSMT4">
                  <p:embed/>
                </p:oleObj>
              </mc:Choice>
              <mc:Fallback>
                <p:oleObj name="Equation" r:id="rId22" imgW="419040" imgH="1384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E9E3D9E-7E57-8C76-BD2E-51093407F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887667" y="2088058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55A782-744C-C453-24E5-035D03EEB5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72609"/>
              </p:ext>
            </p:extLst>
          </p:nvPr>
        </p:nvGraphicFramePr>
        <p:xfrm>
          <a:off x="4744940" y="2101913"/>
          <a:ext cx="365319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31640" imgH="1384200" progId="Equation.DSMT4">
                  <p:embed/>
                </p:oleObj>
              </mc:Choice>
              <mc:Fallback>
                <p:oleObj name="Equation" r:id="rId24" imgW="431640" imgH="1384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C55A782-744C-C453-24E5-035D03EEB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744940" y="2101913"/>
                        <a:ext cx="365319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C78BBA5-7238-8BD0-2F9D-443372F8C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71191"/>
              </p:ext>
            </p:extLst>
          </p:nvPr>
        </p:nvGraphicFramePr>
        <p:xfrm>
          <a:off x="10707666" y="2472426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30120" imgH="469800" progId="Equation.DSMT4">
                  <p:embed/>
                </p:oleObj>
              </mc:Choice>
              <mc:Fallback>
                <p:oleObj name="Equation" r:id="rId26" imgW="330120" imgH="469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C78BBA5-7238-8BD0-2F9D-443372F8C2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707666" y="2472426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0228215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132714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311188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1002925" y="876747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412544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953960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322620" y="81589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2490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4" y="-2717827"/>
            <a:ext cx="11016396" cy="49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399051" y="-54559"/>
            <a:ext cx="923439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DF7F4D-9B48-B17B-95D9-63D676C9A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549347"/>
              </p:ext>
            </p:extLst>
          </p:nvPr>
        </p:nvGraphicFramePr>
        <p:xfrm>
          <a:off x="1398588" y="2424113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30120" imgH="469800" progId="Equation.DSMT4">
                  <p:embed/>
                </p:oleObj>
              </mc:Choice>
              <mc:Fallback>
                <p:oleObj name="Equation" r:id="rId21" imgW="330120" imgH="4698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BDF7F4D-9B48-B17B-95D9-63D676C9A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398588" y="2424113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2B2790E-F79D-EE93-B302-20C187660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311805"/>
              </p:ext>
            </p:extLst>
          </p:nvPr>
        </p:nvGraphicFramePr>
        <p:xfrm>
          <a:off x="4288431" y="2416000"/>
          <a:ext cx="1329687" cy="51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44520" imgH="482400" progId="Equation.DSMT4">
                  <p:embed/>
                </p:oleObj>
              </mc:Choice>
              <mc:Fallback>
                <p:oleObj name="Equation" r:id="rId23" imgW="1244520" imgH="482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2B2790E-F79D-EE93-B302-20C187660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288431" y="2416000"/>
                        <a:ext cx="1329687" cy="51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CE76033-74DD-F5DF-0FDA-894E02218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24246"/>
              </p:ext>
            </p:extLst>
          </p:nvPr>
        </p:nvGraphicFramePr>
        <p:xfrm>
          <a:off x="7351146" y="2363856"/>
          <a:ext cx="16652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714320" imgH="571320" progId="Equation.DSMT4">
                  <p:embed/>
                </p:oleObj>
              </mc:Choice>
              <mc:Fallback>
                <p:oleObj name="Equation" r:id="rId25" imgW="1714320" imgH="571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CE76033-74DD-F5DF-0FDA-894E02218F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351146" y="2363856"/>
                        <a:ext cx="1665288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A79645-6D27-590B-9EE0-C12B17DB4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588344"/>
              </p:ext>
            </p:extLst>
          </p:nvPr>
        </p:nvGraphicFramePr>
        <p:xfrm>
          <a:off x="10340036" y="2417763"/>
          <a:ext cx="1219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218960" imgH="482400" progId="Equation.DSMT4">
                  <p:embed/>
                </p:oleObj>
              </mc:Choice>
              <mc:Fallback>
                <p:oleObj name="Equation" r:id="rId27" imgW="1218960" imgH="482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6A79645-6D27-590B-9EE0-C12B17DB46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340036" y="2417763"/>
                        <a:ext cx="1219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25A8BE5-F6EA-0E39-5BD0-D10F0CDA37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433225"/>
              </p:ext>
            </p:extLst>
          </p:nvPr>
        </p:nvGraphicFramePr>
        <p:xfrm>
          <a:off x="6437313" y="668338"/>
          <a:ext cx="4432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431960" imgH="469800" progId="Equation.DSMT4">
                  <p:embed/>
                </p:oleObj>
              </mc:Choice>
              <mc:Fallback>
                <p:oleObj name="Equation" r:id="rId29" imgW="4431960" imgH="469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25A8BE5-F6EA-0E39-5BD0-D10F0CDA37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437313" y="668338"/>
                        <a:ext cx="44323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319855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88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223145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1007532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632764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74180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542840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9486"/>
              </p:ext>
            </p:extLst>
          </p:nvPr>
        </p:nvGraphicFramePr>
        <p:xfrm>
          <a:off x="7468507" y="85200"/>
          <a:ext cx="1447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447560" imgH="457200" progId="Equation.DSMT4">
                  <p:embed/>
                </p:oleObj>
              </mc:Choice>
              <mc:Fallback>
                <p:oleObj name="Equation" r:id="rId32" imgW="1447560" imgH="457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468507" y="85200"/>
                        <a:ext cx="1447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2703"/>
              </p:ext>
            </p:extLst>
          </p:nvPr>
        </p:nvGraphicFramePr>
        <p:xfrm>
          <a:off x="4349175" y="662513"/>
          <a:ext cx="1612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612800" imgH="482400" progId="Equation.DSMT4">
                  <p:embed/>
                </p:oleObj>
              </mc:Choice>
              <mc:Fallback>
                <p:oleObj name="Equation" r:id="rId34" imgW="1612800" imgH="482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4349175" y="662513"/>
                        <a:ext cx="1612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90156"/>
              </p:ext>
            </p:extLst>
          </p:nvPr>
        </p:nvGraphicFramePr>
        <p:xfrm>
          <a:off x="1419225" y="1184275"/>
          <a:ext cx="2057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2057400" imgH="469800" progId="Equation.DSMT4">
                  <p:embed/>
                </p:oleObj>
              </mc:Choice>
              <mc:Fallback>
                <p:oleObj name="Equation" r:id="rId36" imgW="2057400" imgH="469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419225" y="1184275"/>
                        <a:ext cx="20574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6096"/>
              </p:ext>
            </p:extLst>
          </p:nvPr>
        </p:nvGraphicFramePr>
        <p:xfrm>
          <a:off x="7204820" y="1235365"/>
          <a:ext cx="647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647640" imgH="380880" progId="Equation.DSMT4">
                  <p:embed/>
                </p:oleObj>
              </mc:Choice>
              <mc:Fallback>
                <p:oleObj name="Equation" r:id="rId38" imgW="647640" imgH="3808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04820" y="1235365"/>
                        <a:ext cx="647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3158835"/>
            <a:ext cx="9671638" cy="56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514144"/>
            <a:ext cx="2641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4" y="2514144"/>
            <a:ext cx="2603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2207490" y="76434"/>
            <a:ext cx="471978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 khẳng định đúng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8F335D0-789D-0582-47F6-33D7A979A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56427"/>
              </p:ext>
            </p:extLst>
          </p:nvPr>
        </p:nvGraphicFramePr>
        <p:xfrm>
          <a:off x="1046045" y="2542174"/>
          <a:ext cx="1744670" cy="88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717640" imgH="1384200" progId="Equation.DSMT4">
                  <p:embed/>
                </p:oleObj>
              </mc:Choice>
              <mc:Fallback>
                <p:oleObj name="Equation" r:id="rId21" imgW="2717640" imgH="1384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8F335D0-789D-0582-47F6-33D7A979AC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46045" y="2542174"/>
                        <a:ext cx="1744670" cy="88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11" descr="C:\Users\ADMIN\Desktop\Tai nguyen thiet ke tro choi\Bảng gỗ\Picture1 (2).png">
            <a:hlinkClick r:id="rId23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796791"/>
              </p:ext>
            </p:extLst>
          </p:nvPr>
        </p:nvGraphicFramePr>
        <p:xfrm>
          <a:off x="9981317" y="2582717"/>
          <a:ext cx="1798636" cy="91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717640" imgH="1384200" progId="Equation.DSMT4">
                  <p:embed/>
                </p:oleObj>
              </mc:Choice>
              <mc:Fallback>
                <p:oleObj name="Equation" r:id="rId26" imgW="2717640" imgH="1384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981317" y="2582717"/>
                        <a:ext cx="1798636" cy="916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87386"/>
              </p:ext>
            </p:extLst>
          </p:nvPr>
        </p:nvGraphicFramePr>
        <p:xfrm>
          <a:off x="4174438" y="2574987"/>
          <a:ext cx="1811124" cy="92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717640" imgH="1384200" progId="Equation.DSMT4">
                  <p:embed/>
                </p:oleObj>
              </mc:Choice>
              <mc:Fallback>
                <p:oleObj name="Equation" r:id="rId28" imgW="2717640" imgH="13842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174438" y="2574987"/>
                        <a:ext cx="1811124" cy="922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207290"/>
              </p:ext>
            </p:extLst>
          </p:nvPr>
        </p:nvGraphicFramePr>
        <p:xfrm>
          <a:off x="7323154" y="2557325"/>
          <a:ext cx="1779298" cy="90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2717640" imgH="1384200" progId="Equation.DSMT4">
                  <p:embed/>
                </p:oleObj>
              </mc:Choice>
              <mc:Fallback>
                <p:oleObj name="Equation" r:id="rId30" imgW="2717640" imgH="13842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23154" y="2557325"/>
                        <a:ext cx="1779298" cy="906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689" name="Picture 16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44" y="42296"/>
            <a:ext cx="3635955" cy="23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FD4FE4E-A528-0D96-C0FE-1CD4A6F69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50154"/>
              </p:ext>
            </p:extLst>
          </p:nvPr>
        </p:nvGraphicFramePr>
        <p:xfrm>
          <a:off x="3093935" y="757705"/>
          <a:ext cx="1675504" cy="50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583920" imgH="177480" progId="Equation.DSMT4">
                  <p:embed/>
                </p:oleObj>
              </mc:Choice>
              <mc:Fallback>
                <p:oleObj name="Equation" r:id="rId33" imgW="58392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FD4FE4E-A528-0D96-C0FE-1CD4A6F69D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093935" y="757705"/>
                        <a:ext cx="1675504" cy="509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2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6" grpId="1" animBg="1"/>
      <p:bldP spid="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7.073"/>
  <p:tag name="ISPRING_SLIDE_ID_2" val="{37B77536-E028-4BE0-8F07-BC4E2495B667}"/>
  <p:tag name="GENSWF_SLIDE_TITLE" val="Tạm biệt!"/>
  <p:tag name="ISPRING_SLIDE_INDENT_LEVEL" val="0"/>
  <p:tag name="ISPRING_PRESENTER_ID" val="{32F9506F-BECF-4093-BB17-D8718BB8E12C}"/>
  <p:tag name="ISPRING_PLAYER_LAYOUT_TYPE" val="Full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6948</TotalTime>
  <Words>1966</Words>
  <Application>Microsoft Office PowerPoint</Application>
  <PresentationFormat>Widescreen</PresentationFormat>
  <Paragraphs>268</Paragraphs>
  <Slides>37</Slides>
  <Notes>26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微软雅黑</vt:lpstr>
      <vt:lpstr>宋体</vt:lpstr>
      <vt:lpstr>Agency FB</vt:lpstr>
      <vt:lpstr>Arial</vt:lpstr>
      <vt:lpstr>Calibri</vt:lpstr>
      <vt:lpstr>Calibri Light</vt:lpstr>
      <vt:lpstr>Tahoma</vt:lpstr>
      <vt:lpstr>Times New Roman</vt:lpstr>
      <vt:lpstr>VNI-Times</vt:lpstr>
      <vt:lpstr>思源黑体 Heavy</vt:lpstr>
      <vt:lpstr>Custom Design</vt:lpstr>
      <vt:lpstr>2_Office Theme</vt:lpstr>
      <vt:lpstr>3_Office Theme</vt:lpstr>
      <vt:lpstr>4_Office Theme</vt:lpstr>
      <vt:lpstr>5_Office Theme</vt:lpstr>
      <vt:lpstr>6_Office Theme</vt:lpstr>
      <vt:lpstr>Office 主题</vt:lpstr>
      <vt:lpstr>1_Office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Phuong Do</cp:lastModifiedBy>
  <cp:revision>457</cp:revision>
  <dcterms:created xsi:type="dcterms:W3CDTF">2021-08-12T00:09:30Z</dcterms:created>
  <dcterms:modified xsi:type="dcterms:W3CDTF">2025-02-11T22:51:54Z</dcterms:modified>
</cp:coreProperties>
</file>