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63" r:id="rId5"/>
    <p:sldId id="268" r:id="rId6"/>
    <p:sldId id="265" r:id="rId7"/>
    <p:sldId id="311" r:id="rId8"/>
    <p:sldId id="312" r:id="rId9"/>
    <p:sldId id="262" r:id="rId10"/>
    <p:sldId id="264" r:id="rId11"/>
    <p:sldId id="266" r:id="rId12"/>
    <p:sldId id="309" r:id="rId13"/>
    <p:sldId id="257" r:id="rId14"/>
    <p:sldId id="310" r:id="rId15"/>
    <p:sldId id="256" r:id="rId16"/>
    <p:sldId id="258" r:id="rId17"/>
    <p:sldId id="259" r:id="rId18"/>
    <p:sldId id="367" r:id="rId19"/>
    <p:sldId id="260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ê Kim Oanh" initials="LKO" lastIdx="1" clrIdx="0">
    <p:extLst>
      <p:ext uri="{19B8F6BF-5375-455C-9EA6-DF929625EA0E}">
        <p15:presenceInfo xmlns="" xmlns:p15="http://schemas.microsoft.com/office/powerpoint/2012/main" userId="87419ab3e20e4c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FD914-1DD7-4DC3-B9F1-742B90BD115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F884B-8ECF-4E82-9BE5-9408F86D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4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02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21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1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8750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30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6393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5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6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4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1">
  <p:cSld name="0090_Sports_Template_SlidesMania_1">
    <p:bg>
      <p:bgPr>
        <a:solidFill>
          <a:srgbClr val="548135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41567593"/>
      </p:ext>
    </p:extLst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2">
  <p:cSld name="0090_Sports_Template_SlidesMania_2">
    <p:bg>
      <p:bgPr>
        <a:solidFill>
          <a:srgbClr val="54813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3"/>
          <p:cNvGrpSpPr/>
          <p:nvPr/>
        </p:nvGrpSpPr>
        <p:grpSpPr>
          <a:xfrm>
            <a:off x="870154" y="671228"/>
            <a:ext cx="10451691" cy="6186772"/>
            <a:chOff x="870154" y="671228"/>
            <a:chExt cx="10451691" cy="6186772"/>
          </a:xfrm>
        </p:grpSpPr>
        <p:sp>
          <p:nvSpPr>
            <p:cNvPr id="10" name="Google Shape;10;p3"/>
            <p:cNvSpPr/>
            <p:nvPr/>
          </p:nvSpPr>
          <p:spPr>
            <a:xfrm>
              <a:off x="870154" y="1868126"/>
              <a:ext cx="10451691" cy="420820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11;p3" descr="Imagen que contiene edificio, ventan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744672" y="1915968"/>
              <a:ext cx="6840305" cy="4115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3"/>
            <p:cNvSpPr/>
            <p:nvPr/>
          </p:nvSpPr>
          <p:spPr>
            <a:xfrm>
              <a:off x="870154" y="671228"/>
              <a:ext cx="10451691" cy="1199532"/>
            </a:xfrm>
            <a:custGeom>
              <a:avLst/>
              <a:gdLst/>
              <a:ahLst/>
              <a:cxnLst/>
              <a:rect l="l" t="t" r="r" b="b"/>
              <a:pathLst>
                <a:path w="9239014" h="1199532" extrusionOk="0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3"/>
            <p:cNvSpPr/>
            <p:nvPr/>
          </p:nvSpPr>
          <p:spPr>
            <a:xfrm>
              <a:off x="1691148" y="6076333"/>
              <a:ext cx="540775" cy="78166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9960077" y="6076333"/>
              <a:ext cx="540775" cy="78166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3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11023194"/>
      </p:ext>
    </p:extLst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3">
  <p:cSld name="0090_Sports_Template_SlidesMania_3">
    <p:bg>
      <p:bgPr>
        <a:solidFill>
          <a:srgbClr val="8EC63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4"/>
          <p:cNvCxnSpPr/>
          <p:nvPr/>
        </p:nvCxnSpPr>
        <p:spPr>
          <a:xfrm flipH="1">
            <a:off x="0" y="4526660"/>
            <a:ext cx="12192000" cy="66441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4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4"/>
          <p:cNvGrpSpPr/>
          <p:nvPr/>
        </p:nvGrpSpPr>
        <p:grpSpPr>
          <a:xfrm>
            <a:off x="310075" y="3797547"/>
            <a:ext cx="1562718" cy="1686077"/>
            <a:chOff x="6174523" y="2991302"/>
            <a:chExt cx="1562718" cy="1686077"/>
          </a:xfrm>
        </p:grpSpPr>
        <p:grpSp>
          <p:nvGrpSpPr>
            <p:cNvPr id="20" name="Google Shape;20;p4"/>
            <p:cNvGrpSpPr/>
            <p:nvPr/>
          </p:nvGrpSpPr>
          <p:grpSpPr>
            <a:xfrm>
              <a:off x="6174523" y="2991302"/>
              <a:ext cx="1562718" cy="1679350"/>
              <a:chOff x="6174523" y="2991301"/>
              <a:chExt cx="1562718" cy="1794387"/>
            </a:xfrm>
          </p:grpSpPr>
          <p:sp>
            <p:nvSpPr>
              <p:cNvPr id="21" name="Google Shape;21;p4"/>
              <p:cNvSpPr/>
              <p:nvPr/>
            </p:nvSpPr>
            <p:spPr>
              <a:xfrm>
                <a:off x="6184355" y="3202694"/>
                <a:ext cx="1538769" cy="1492040"/>
              </a:xfrm>
              <a:custGeom>
                <a:avLst/>
                <a:gdLst/>
                <a:ahLst/>
                <a:cxnLst/>
                <a:rect l="l" t="t" r="r" b="b"/>
                <a:pathLst>
                  <a:path w="1538769" h="1335523" extrusionOk="0">
                    <a:moveTo>
                      <a:pt x="764535" y="0"/>
                    </a:moveTo>
                    <a:cubicBezTo>
                      <a:pt x="1166587" y="0"/>
                      <a:pt x="1497271" y="313388"/>
                      <a:pt x="1537036" y="714984"/>
                    </a:cubicBezTo>
                    <a:lnTo>
                      <a:pt x="1538769" y="750177"/>
                    </a:lnTo>
                    <a:lnTo>
                      <a:pt x="1534967" y="775725"/>
                    </a:lnTo>
                    <a:cubicBezTo>
                      <a:pt x="1493592" y="983104"/>
                      <a:pt x="1373630" y="1161122"/>
                      <a:pt x="1208387" y="1275618"/>
                    </a:cubicBezTo>
                    <a:lnTo>
                      <a:pt x="1134542" y="1316728"/>
                    </a:lnTo>
                    <a:lnTo>
                      <a:pt x="1125740" y="1288375"/>
                    </a:lnTo>
                    <a:cubicBezTo>
                      <a:pt x="1071090" y="1159165"/>
                      <a:pt x="943148" y="1068503"/>
                      <a:pt x="794031" y="1068503"/>
                    </a:cubicBezTo>
                    <a:cubicBezTo>
                      <a:pt x="644914" y="1068503"/>
                      <a:pt x="516973" y="1159165"/>
                      <a:pt x="462322" y="1288375"/>
                    </a:cubicBezTo>
                    <a:lnTo>
                      <a:pt x="447686" y="1335523"/>
                    </a:lnTo>
                    <a:lnTo>
                      <a:pt x="340079" y="1275618"/>
                    </a:lnTo>
                    <a:cubicBezTo>
                      <a:pt x="154181" y="1146809"/>
                      <a:pt x="25591" y="937607"/>
                      <a:pt x="1732" y="696649"/>
                    </a:cubicBezTo>
                    <a:lnTo>
                      <a:pt x="0" y="661456"/>
                    </a:lnTo>
                    <a:lnTo>
                      <a:pt x="3801" y="635908"/>
                    </a:lnTo>
                    <a:cubicBezTo>
                      <a:pt x="76208" y="272996"/>
                      <a:pt x="389287" y="0"/>
                      <a:pt x="764535" y="0"/>
                    </a:cubicBez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4"/>
              <p:cNvSpPr/>
              <p:nvPr/>
            </p:nvSpPr>
            <p:spPr>
              <a:xfrm>
                <a:off x="6174523" y="2991301"/>
                <a:ext cx="1553020" cy="931370"/>
              </a:xfrm>
              <a:custGeom>
                <a:avLst/>
                <a:gdLst/>
                <a:ahLst/>
                <a:cxnLst/>
                <a:rect l="l" t="t" r="r" b="b"/>
                <a:pathLst>
                  <a:path w="1553020" h="931370" extrusionOk="0">
                    <a:moveTo>
                      <a:pt x="776510" y="0"/>
                    </a:moveTo>
                    <a:cubicBezTo>
                      <a:pt x="1205365" y="0"/>
                      <a:pt x="1553020" y="356566"/>
                      <a:pt x="1553020" y="796413"/>
                    </a:cubicBezTo>
                    <a:cubicBezTo>
                      <a:pt x="1553020" y="823904"/>
                      <a:pt x="1551662" y="851069"/>
                      <a:pt x="1549011" y="877842"/>
                    </a:cubicBezTo>
                    <a:lnTo>
                      <a:pt x="1541046" y="931370"/>
                    </a:lnTo>
                    <a:lnTo>
                      <a:pt x="1539313" y="896177"/>
                    </a:lnTo>
                    <a:cubicBezTo>
                      <a:pt x="1499548" y="494581"/>
                      <a:pt x="1168864" y="181193"/>
                      <a:pt x="766812" y="181193"/>
                    </a:cubicBezTo>
                    <a:cubicBezTo>
                      <a:pt x="391564" y="181193"/>
                      <a:pt x="78485" y="454189"/>
                      <a:pt x="6078" y="817101"/>
                    </a:cubicBezTo>
                    <a:lnTo>
                      <a:pt x="2277" y="842649"/>
                    </a:lnTo>
                    <a:lnTo>
                      <a:pt x="0" y="796413"/>
                    </a:lnTo>
                    <a:cubicBezTo>
                      <a:pt x="0" y="356566"/>
                      <a:pt x="347655" y="0"/>
                      <a:pt x="776510" y="0"/>
                    </a:cubicBezTo>
                    <a:close/>
                  </a:path>
                </a:pathLst>
              </a:custGeom>
              <a:solidFill>
                <a:srgbClr val="EF3E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4"/>
              <p:cNvSpPr/>
              <p:nvPr/>
            </p:nvSpPr>
            <p:spPr>
              <a:xfrm>
                <a:off x="6174657" y="3833950"/>
                <a:ext cx="459898" cy="860790"/>
              </a:xfrm>
              <a:custGeom>
                <a:avLst/>
                <a:gdLst/>
                <a:ahLst/>
                <a:cxnLst/>
                <a:rect l="l" t="t" r="r" b="b"/>
                <a:pathLst>
                  <a:path w="459898" h="860790" extrusionOk="0">
                    <a:moveTo>
                      <a:pt x="11975" y="0"/>
                    </a:moveTo>
                    <a:lnTo>
                      <a:pt x="13707" y="35193"/>
                    </a:lnTo>
                    <a:cubicBezTo>
                      <a:pt x="37566" y="276151"/>
                      <a:pt x="166156" y="485353"/>
                      <a:pt x="352054" y="614162"/>
                    </a:cubicBezTo>
                    <a:lnTo>
                      <a:pt x="459661" y="674067"/>
                    </a:lnTo>
                    <a:lnTo>
                      <a:pt x="453320" y="694494"/>
                    </a:lnTo>
                    <a:cubicBezTo>
                      <a:pt x="448525" y="717930"/>
                      <a:pt x="446006" y="742194"/>
                      <a:pt x="446006" y="767047"/>
                    </a:cubicBezTo>
                    <a:cubicBezTo>
                      <a:pt x="446006" y="791900"/>
                      <a:pt x="448525" y="816165"/>
                      <a:pt x="453320" y="839600"/>
                    </a:cubicBezTo>
                    <a:lnTo>
                      <a:pt x="459898" y="860790"/>
                    </a:lnTo>
                    <a:lnTo>
                      <a:pt x="342356" y="795355"/>
                    </a:lnTo>
                    <a:cubicBezTo>
                      <a:pt x="135803" y="652234"/>
                      <a:pt x="0" y="409862"/>
                      <a:pt x="0" y="134957"/>
                    </a:cubicBezTo>
                    <a:cubicBezTo>
                      <a:pt x="0" y="107467"/>
                      <a:pt x="1358" y="80302"/>
                      <a:pt x="4009" y="53528"/>
                    </a:cubicBezTo>
                    <a:lnTo>
                      <a:pt x="11975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4"/>
              <p:cNvSpPr/>
              <p:nvPr/>
            </p:nvSpPr>
            <p:spPr>
              <a:xfrm>
                <a:off x="7301511" y="3922672"/>
                <a:ext cx="406503" cy="734657"/>
              </a:xfrm>
              <a:custGeom>
                <a:avLst/>
                <a:gdLst/>
                <a:ahLst/>
                <a:cxnLst/>
                <a:rect l="l" t="t" r="r" b="b"/>
                <a:pathLst>
                  <a:path w="406503" h="734657" extrusionOk="0">
                    <a:moveTo>
                      <a:pt x="404227" y="0"/>
                    </a:moveTo>
                    <a:lnTo>
                      <a:pt x="406503" y="46236"/>
                    </a:lnTo>
                    <a:cubicBezTo>
                      <a:pt x="406503" y="321141"/>
                      <a:pt x="270700" y="563513"/>
                      <a:pt x="64147" y="706634"/>
                    </a:cubicBezTo>
                    <a:lnTo>
                      <a:pt x="13810" y="734657"/>
                    </a:lnTo>
                    <a:lnTo>
                      <a:pt x="19489" y="678326"/>
                    </a:lnTo>
                    <a:cubicBezTo>
                      <a:pt x="19489" y="653473"/>
                      <a:pt x="16971" y="629209"/>
                      <a:pt x="12175" y="605773"/>
                    </a:cubicBezTo>
                    <a:lnTo>
                      <a:pt x="0" y="566551"/>
                    </a:lnTo>
                    <a:lnTo>
                      <a:pt x="73845" y="525441"/>
                    </a:lnTo>
                    <a:cubicBezTo>
                      <a:pt x="239088" y="410945"/>
                      <a:pt x="359050" y="232927"/>
                      <a:pt x="400425" y="25548"/>
                    </a:cubicBezTo>
                    <a:lnTo>
                      <a:pt x="404227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6184221" y="3192862"/>
                <a:ext cx="1553020" cy="1592826"/>
              </a:xfrm>
              <a:prstGeom prst="ellipse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4"/>
            <p:cNvGrpSpPr/>
            <p:nvPr/>
          </p:nvGrpSpPr>
          <p:grpSpPr>
            <a:xfrm>
              <a:off x="6223821" y="4218038"/>
              <a:ext cx="1464529" cy="459341"/>
              <a:chOff x="6223560" y="4110530"/>
              <a:chExt cx="1483924" cy="566850"/>
            </a:xfrm>
          </p:grpSpPr>
          <p:cxnSp>
            <p:nvCxnSpPr>
              <p:cNvPr id="27" name="Google Shape;27;p4"/>
              <p:cNvCxnSpPr/>
              <p:nvPr/>
            </p:nvCxnSpPr>
            <p:spPr>
              <a:xfrm rot="10800000" flipH="1">
                <a:off x="6223560" y="4110530"/>
                <a:ext cx="1483924" cy="6731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4"/>
              <p:cNvCxnSpPr/>
              <p:nvPr/>
            </p:nvCxnSpPr>
            <p:spPr>
              <a:xfrm>
                <a:off x="6759677" y="4110530"/>
                <a:ext cx="0" cy="560122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4"/>
              <p:cNvCxnSpPr/>
              <p:nvPr/>
            </p:nvCxnSpPr>
            <p:spPr>
              <a:xfrm>
                <a:off x="7167716" y="4117258"/>
                <a:ext cx="0" cy="560122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30" name="Google Shape;30;p4"/>
            <p:cNvCxnSpPr/>
            <p:nvPr/>
          </p:nvCxnSpPr>
          <p:spPr>
            <a:xfrm>
              <a:off x="6529233" y="3317486"/>
              <a:ext cx="864195" cy="0"/>
            </a:xfrm>
            <a:prstGeom prst="straightConnector1">
              <a:avLst/>
            </a:prstGeom>
            <a:noFill/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" name="Google Shape;31;p4"/>
            <p:cNvSpPr/>
            <p:nvPr/>
          </p:nvSpPr>
          <p:spPr>
            <a:xfrm>
              <a:off x="6859440" y="3104388"/>
              <a:ext cx="180000" cy="2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1372271" y="0"/>
            <a:ext cx="2336512" cy="4405654"/>
            <a:chOff x="1372271" y="0"/>
            <a:chExt cx="2336512" cy="4405654"/>
          </a:xfrm>
        </p:grpSpPr>
        <p:sp>
          <p:nvSpPr>
            <p:cNvPr id="33" name="Google Shape;33;p4"/>
            <p:cNvSpPr/>
            <p:nvPr/>
          </p:nvSpPr>
          <p:spPr>
            <a:xfrm>
              <a:off x="1372271" y="0"/>
              <a:ext cx="2336512" cy="2516566"/>
            </a:xfrm>
            <a:custGeom>
              <a:avLst/>
              <a:gdLst/>
              <a:ahLst/>
              <a:cxnLst/>
              <a:rect l="l" t="t" r="r" b="b"/>
              <a:pathLst>
                <a:path w="2759913" h="2516566" extrusionOk="0">
                  <a:moveTo>
                    <a:pt x="2759913" y="6882"/>
                  </a:moveTo>
                  <a:lnTo>
                    <a:pt x="2759913" y="2516566"/>
                  </a:lnTo>
                  <a:lnTo>
                    <a:pt x="26546" y="2516566"/>
                  </a:lnTo>
                  <a:cubicBezTo>
                    <a:pt x="26546" y="1680005"/>
                    <a:pt x="29496" y="0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" name="Google Shape;34;p4"/>
            <p:cNvCxnSpPr/>
            <p:nvPr/>
          </p:nvCxnSpPr>
          <p:spPr>
            <a:xfrm>
              <a:off x="2540527" y="2519891"/>
              <a:ext cx="0" cy="1885763"/>
            </a:xfrm>
            <a:prstGeom prst="straightConnector1">
              <a:avLst/>
            </a:prstGeom>
            <a:noFill/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35;p4"/>
          <p:cNvGrpSpPr/>
          <p:nvPr/>
        </p:nvGrpSpPr>
        <p:grpSpPr>
          <a:xfrm rot="3054256">
            <a:off x="1909253" y="4700471"/>
            <a:ext cx="1244176" cy="2188206"/>
            <a:chOff x="3760444" y="4382794"/>
            <a:chExt cx="1244176" cy="2188206"/>
          </a:xfrm>
        </p:grpSpPr>
        <p:sp>
          <p:nvSpPr>
            <p:cNvPr id="36" name="Google Shape;36;p4"/>
            <p:cNvSpPr/>
            <p:nvPr/>
          </p:nvSpPr>
          <p:spPr>
            <a:xfrm>
              <a:off x="3760444" y="4382794"/>
              <a:ext cx="1244176" cy="2188206"/>
            </a:xfrm>
            <a:custGeom>
              <a:avLst/>
              <a:gdLst/>
              <a:ahLst/>
              <a:cxnLst/>
              <a:rect l="l" t="t" r="r" b="b"/>
              <a:pathLst>
                <a:path w="1228727" h="2188206" extrusionOk="0">
                  <a:moveTo>
                    <a:pt x="552902" y="0"/>
                  </a:moveTo>
                  <a:lnTo>
                    <a:pt x="585685" y="16286"/>
                  </a:lnTo>
                  <a:cubicBezTo>
                    <a:pt x="968710" y="230862"/>
                    <a:pt x="1228727" y="649358"/>
                    <a:pt x="1228727" y="1130483"/>
                  </a:cubicBezTo>
                  <a:cubicBezTo>
                    <a:pt x="1228727" y="1567869"/>
                    <a:pt x="1013837" y="1953497"/>
                    <a:pt x="686994" y="2181210"/>
                  </a:cubicBezTo>
                  <a:lnTo>
                    <a:pt x="675826" y="2188206"/>
                  </a:lnTo>
                  <a:lnTo>
                    <a:pt x="643042" y="2171920"/>
                  </a:lnTo>
                  <a:cubicBezTo>
                    <a:pt x="260017" y="1957345"/>
                    <a:pt x="0" y="1538848"/>
                    <a:pt x="0" y="1057723"/>
                  </a:cubicBezTo>
                  <a:cubicBezTo>
                    <a:pt x="0" y="620337"/>
                    <a:pt x="214891" y="234710"/>
                    <a:pt x="541734" y="6997"/>
                  </a:cubicBezTo>
                  <a:close/>
                </a:path>
              </a:pathLst>
            </a:custGeom>
            <a:solidFill>
              <a:srgbClr val="9F302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07773" y="4691438"/>
              <a:ext cx="914402" cy="147484"/>
            </a:xfrm>
            <a:custGeom>
              <a:avLst/>
              <a:gdLst/>
              <a:ahLst/>
              <a:cxnLst/>
              <a:rect l="l" t="t" r="r" b="b"/>
              <a:pathLst>
                <a:path w="914402" h="147484" extrusionOk="0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38;p4"/>
            <p:cNvGrpSpPr/>
            <p:nvPr/>
          </p:nvGrpSpPr>
          <p:grpSpPr>
            <a:xfrm>
              <a:off x="4315814" y="4904898"/>
              <a:ext cx="156049" cy="1132754"/>
              <a:chOff x="9433970" y="1480416"/>
              <a:chExt cx="204296" cy="1194597"/>
            </a:xfrm>
          </p:grpSpPr>
          <p:grpSp>
            <p:nvGrpSpPr>
              <p:cNvPr id="39" name="Google Shape;39;p4"/>
              <p:cNvGrpSpPr/>
              <p:nvPr/>
            </p:nvGrpSpPr>
            <p:grpSpPr>
              <a:xfrm>
                <a:off x="9433970" y="1480416"/>
                <a:ext cx="191811" cy="613855"/>
                <a:chOff x="7955796" y="1725195"/>
                <a:chExt cx="346821" cy="915762"/>
              </a:xfrm>
            </p:grpSpPr>
            <p:sp>
              <p:nvSpPr>
                <p:cNvPr id="40" name="Google Shape;40;p4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4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4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4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4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4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4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4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" name="Google Shape;49;p4"/>
              <p:cNvGrpSpPr/>
              <p:nvPr/>
            </p:nvGrpSpPr>
            <p:grpSpPr>
              <a:xfrm>
                <a:off x="9446455" y="2061158"/>
                <a:ext cx="191811" cy="613855"/>
                <a:chOff x="7955796" y="1725195"/>
                <a:chExt cx="346821" cy="915762"/>
              </a:xfrm>
            </p:grpSpPr>
            <p:sp>
              <p:nvSpPr>
                <p:cNvPr id="50" name="Google Shape;50;p4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4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4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4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55;p4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4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4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8;p4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9" name="Google Shape;59;p4"/>
            <p:cNvSpPr/>
            <p:nvPr/>
          </p:nvSpPr>
          <p:spPr>
            <a:xfrm rot="10800000">
              <a:off x="3943012" y="6120273"/>
              <a:ext cx="914402" cy="147484"/>
            </a:xfrm>
            <a:custGeom>
              <a:avLst/>
              <a:gdLst/>
              <a:ahLst/>
              <a:cxnLst/>
              <a:rect l="l" t="t" r="r" b="b"/>
              <a:pathLst>
                <a:path w="914402" h="147484" extrusionOk="0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4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49913431"/>
      </p:ext>
    </p:extLst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4">
  <p:cSld name="0090_Sports_Template_SlidesMania_4">
    <p:bg>
      <p:bgPr>
        <a:solidFill>
          <a:srgbClr val="716658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/>
        </p:nvSpPr>
        <p:spPr>
          <a:xfrm>
            <a:off x="0" y="4088469"/>
            <a:ext cx="12192000" cy="2769531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866452" y="1837479"/>
            <a:ext cx="196535" cy="2250990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677979" y="355509"/>
            <a:ext cx="2610465" cy="1510276"/>
          </a:xfrm>
          <a:prstGeom prst="rect">
            <a:avLst/>
          </a:prstGeom>
          <a:solidFill>
            <a:srgbClr val="F3F3F4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5"/>
          <p:cNvGrpSpPr/>
          <p:nvPr/>
        </p:nvGrpSpPr>
        <p:grpSpPr>
          <a:xfrm>
            <a:off x="245439" y="4088469"/>
            <a:ext cx="3452822" cy="1296690"/>
            <a:chOff x="3508417" y="4117436"/>
            <a:chExt cx="5266136" cy="1709964"/>
          </a:xfrm>
        </p:grpSpPr>
        <p:sp>
          <p:nvSpPr>
            <p:cNvPr id="66" name="Google Shape;66;p5"/>
            <p:cNvSpPr/>
            <p:nvPr/>
          </p:nvSpPr>
          <p:spPr>
            <a:xfrm>
              <a:off x="3508417" y="4117436"/>
              <a:ext cx="5266136" cy="1709964"/>
            </a:xfrm>
            <a:custGeom>
              <a:avLst/>
              <a:gdLst/>
              <a:ahLst/>
              <a:cxnLst/>
              <a:rect l="l" t="t" r="r" b="b"/>
              <a:pathLst>
                <a:path w="5266136" h="1709964" extrusionOk="0">
                  <a:moveTo>
                    <a:pt x="5256082" y="0"/>
                  </a:moveTo>
                  <a:lnTo>
                    <a:pt x="5266136" y="120211"/>
                  </a:lnTo>
                  <a:cubicBezTo>
                    <a:pt x="5266136" y="998207"/>
                    <a:pt x="4087271" y="1709964"/>
                    <a:pt x="2633068" y="1709964"/>
                  </a:cubicBezTo>
                  <a:cubicBezTo>
                    <a:pt x="1178865" y="1709964"/>
                    <a:pt x="0" y="998207"/>
                    <a:pt x="0" y="120211"/>
                  </a:cubicBezTo>
                  <a:cubicBezTo>
                    <a:pt x="3351" y="80141"/>
                    <a:pt x="3172" y="32447"/>
                    <a:pt x="3172" y="32447"/>
                  </a:cubicBezTo>
                </a:path>
              </a:pathLst>
            </a:cu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 rot="10800000">
              <a:off x="5040827" y="4117436"/>
              <a:ext cx="2163902" cy="1709964"/>
            </a:xfrm>
            <a:custGeom>
              <a:avLst/>
              <a:gdLst/>
              <a:ahLst/>
              <a:cxnLst/>
              <a:rect l="l" t="t" r="r" b="b"/>
              <a:pathLst>
                <a:path w="1351936" h="1709964" extrusionOk="0">
                  <a:moveTo>
                    <a:pt x="0" y="1709964"/>
                  </a:moveTo>
                  <a:lnTo>
                    <a:pt x="0" y="1709964"/>
                  </a:lnTo>
                  <a:lnTo>
                    <a:pt x="0" y="675968"/>
                  </a:lnTo>
                  <a:cubicBezTo>
                    <a:pt x="0" y="302641"/>
                    <a:pt x="302641" y="0"/>
                    <a:pt x="675968" y="0"/>
                  </a:cubicBezTo>
                  <a:lnTo>
                    <a:pt x="675968" y="0"/>
                  </a:lnTo>
                  <a:cubicBezTo>
                    <a:pt x="1049295" y="0"/>
                    <a:pt x="1351936" y="302641"/>
                    <a:pt x="1351936" y="675968"/>
                  </a:cubicBezTo>
                  <a:cubicBezTo>
                    <a:pt x="1351936" y="1020633"/>
                    <a:pt x="1351935" y="1365299"/>
                    <a:pt x="1351935" y="1709964"/>
                  </a:cubicBezTo>
                </a:path>
              </a:pathLst>
            </a:cu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" name="Google Shape;68;p5"/>
            <p:cNvCxnSpPr>
              <a:endCxn id="67" idx="2"/>
            </p:cNvCxnSpPr>
            <p:nvPr/>
          </p:nvCxnSpPr>
          <p:spPr>
            <a:xfrm>
              <a:off x="5040826" y="5151432"/>
              <a:ext cx="2163900" cy="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9" name="Google Shape;69;p5"/>
          <p:cNvGrpSpPr/>
          <p:nvPr/>
        </p:nvGrpSpPr>
        <p:grpSpPr>
          <a:xfrm>
            <a:off x="2233729" y="4872563"/>
            <a:ext cx="1440000" cy="1440000"/>
            <a:chOff x="4412354" y="4373927"/>
            <a:chExt cx="1774800" cy="1774800"/>
          </a:xfrm>
        </p:grpSpPr>
        <p:sp>
          <p:nvSpPr>
            <p:cNvPr id="70" name="Google Shape;70;p5"/>
            <p:cNvSpPr/>
            <p:nvPr/>
          </p:nvSpPr>
          <p:spPr>
            <a:xfrm>
              <a:off x="4412354" y="4373927"/>
              <a:ext cx="1774800" cy="1774800"/>
            </a:xfrm>
            <a:prstGeom prst="ellipse">
              <a:avLst/>
            </a:prstGeom>
            <a:solidFill>
              <a:srgbClr val="EF3E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667995" y="4671824"/>
              <a:ext cx="290106" cy="1268360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flipH="1">
              <a:off x="5616164" y="4638443"/>
              <a:ext cx="290106" cy="1268360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185957" y="4394560"/>
              <a:ext cx="154518" cy="1744335"/>
            </a:xfrm>
            <a:custGeom>
              <a:avLst/>
              <a:gdLst/>
              <a:ahLst/>
              <a:cxnLst/>
              <a:rect l="l" t="t" r="r" b="b"/>
              <a:pathLst>
                <a:path w="98025" h="1389500" extrusionOk="0">
                  <a:moveTo>
                    <a:pt x="0" y="0"/>
                  </a:moveTo>
                  <a:cubicBezTo>
                    <a:pt x="133731" y="416389"/>
                    <a:pt x="92920" y="539139"/>
                    <a:pt x="89643" y="734145"/>
                  </a:cubicBezTo>
                  <a:cubicBezTo>
                    <a:pt x="86366" y="965848"/>
                    <a:pt x="89443" y="1017229"/>
                    <a:pt x="22700" y="138950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 rot="5400000">
              <a:off x="5110649" y="4404327"/>
              <a:ext cx="363858" cy="1673028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5"/>
          <p:cNvSpPr/>
          <p:nvPr/>
        </p:nvSpPr>
        <p:spPr>
          <a:xfrm>
            <a:off x="1492140" y="1128315"/>
            <a:ext cx="1036073" cy="737826"/>
          </a:xfrm>
          <a:prstGeom prst="rect">
            <a:avLst/>
          </a:prstGeom>
          <a:solidFill>
            <a:srgbClr val="F3F3F4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5"/>
          <p:cNvGrpSpPr/>
          <p:nvPr/>
        </p:nvGrpSpPr>
        <p:grpSpPr>
          <a:xfrm>
            <a:off x="1492140" y="1487434"/>
            <a:ext cx="982142" cy="1126837"/>
            <a:chOff x="2265888" y="2252359"/>
            <a:chExt cx="1730478" cy="1677838"/>
          </a:xfrm>
        </p:grpSpPr>
        <p:sp>
          <p:nvSpPr>
            <p:cNvPr id="77" name="Google Shape;77;p5"/>
            <p:cNvSpPr/>
            <p:nvPr/>
          </p:nvSpPr>
          <p:spPr>
            <a:xfrm rot="-5400000">
              <a:off x="2370866" y="2304697"/>
              <a:ext cx="1520522" cy="1730477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718" y="909"/>
                  </a:moveTo>
                  <a:lnTo>
                    <a:pt x="10000" y="0"/>
                  </a:lnTo>
                  <a:cubicBezTo>
                    <a:pt x="9079" y="0"/>
                    <a:pt x="9096" y="2409"/>
                    <a:pt x="9096" y="5170"/>
                  </a:cubicBezTo>
                  <a:cubicBezTo>
                    <a:pt x="9096" y="7931"/>
                    <a:pt x="9079" y="10000"/>
                    <a:pt x="10000" y="10000"/>
                  </a:cubicBezTo>
                  <a:lnTo>
                    <a:pt x="1616" y="8977"/>
                  </a:lnTo>
                  <a:cubicBezTo>
                    <a:pt x="695" y="8977"/>
                    <a:pt x="-17" y="6345"/>
                    <a:pt x="0" y="5000"/>
                  </a:cubicBezTo>
                  <a:cubicBezTo>
                    <a:pt x="17" y="3655"/>
                    <a:pt x="797" y="909"/>
                    <a:pt x="1718" y="909"/>
                  </a:cubicBez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2265888" y="2252359"/>
              <a:ext cx="1730478" cy="314633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3810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5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65195930"/>
      </p:ext>
    </p:extLst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6">
  <p:cSld name="0090_Sports_Template_SlidesMania_6">
    <p:bg>
      <p:bgPr>
        <a:solidFill>
          <a:srgbClr val="399D57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6"/>
          <p:cNvGrpSpPr/>
          <p:nvPr/>
        </p:nvGrpSpPr>
        <p:grpSpPr>
          <a:xfrm>
            <a:off x="314634" y="2025445"/>
            <a:ext cx="3687096" cy="1403555"/>
            <a:chOff x="314634" y="2025445"/>
            <a:chExt cx="3687096" cy="1403555"/>
          </a:xfrm>
        </p:grpSpPr>
        <p:sp>
          <p:nvSpPr>
            <p:cNvPr id="83" name="Google Shape;83;p6"/>
            <p:cNvSpPr/>
            <p:nvPr/>
          </p:nvSpPr>
          <p:spPr>
            <a:xfrm>
              <a:off x="334298" y="2025445"/>
              <a:ext cx="3647768" cy="688258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3909796" y="2025445"/>
              <a:ext cx="91934" cy="1403555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314634" y="2025445"/>
              <a:ext cx="91934" cy="1403555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6"/>
          <p:cNvGrpSpPr/>
          <p:nvPr/>
        </p:nvGrpSpPr>
        <p:grpSpPr>
          <a:xfrm rot="-2223605">
            <a:off x="1347745" y="2999462"/>
            <a:ext cx="1061884" cy="3479371"/>
            <a:chOff x="4667128" y="1813150"/>
            <a:chExt cx="1061884" cy="3479371"/>
          </a:xfrm>
        </p:grpSpPr>
        <p:sp>
          <p:nvSpPr>
            <p:cNvPr id="87" name="Google Shape;87;p6"/>
            <p:cNvSpPr/>
            <p:nvPr/>
          </p:nvSpPr>
          <p:spPr>
            <a:xfrm>
              <a:off x="4667128" y="1813150"/>
              <a:ext cx="1061884" cy="1504336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60325" cap="flat" cmpd="sng">
              <a:solidFill>
                <a:srgbClr val="EF3F3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5152103" y="3317487"/>
              <a:ext cx="91934" cy="1975034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5102205" y="4183625"/>
              <a:ext cx="191729" cy="1108895"/>
            </a:xfrm>
            <a:prstGeom prst="rect">
              <a:avLst/>
            </a:prstGeom>
            <a:solidFill>
              <a:srgbClr val="3A3A3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6"/>
          <p:cNvGrpSpPr/>
          <p:nvPr/>
        </p:nvGrpSpPr>
        <p:grpSpPr>
          <a:xfrm rot="-7740391">
            <a:off x="1305578" y="1741219"/>
            <a:ext cx="617231" cy="886739"/>
            <a:chOff x="4525457" y="3468142"/>
            <a:chExt cx="1043092" cy="1498548"/>
          </a:xfrm>
        </p:grpSpPr>
        <p:sp>
          <p:nvSpPr>
            <p:cNvPr id="91" name="Google Shape;91;p6"/>
            <p:cNvSpPr/>
            <p:nvPr/>
          </p:nvSpPr>
          <p:spPr>
            <a:xfrm rot="-763661">
              <a:off x="4624561" y="3542476"/>
              <a:ext cx="196177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 rot="-193130">
              <a:off x="4715633" y="347292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4779761" y="3549410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4934100" y="3521758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 rot="658693">
              <a:off x="5007426" y="355502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 rot="1229224">
              <a:off x="5123463" y="3528056"/>
              <a:ext cx="196175" cy="92152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 rot="1422354">
              <a:off x="5195405" y="360878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4868691" y="3526652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4824445" y="3531572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4709796" y="4399228"/>
              <a:ext cx="550114" cy="5674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719415" y="4411814"/>
              <a:ext cx="547238" cy="147281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6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28704386"/>
      </p:ext>
    </p:extLst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7">
  <p:cSld name="0090_Sports_Template_SlidesMania_7">
    <p:bg>
      <p:bgPr>
        <a:solidFill>
          <a:srgbClr val="8EC63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7"/>
          <p:cNvGrpSpPr/>
          <p:nvPr/>
        </p:nvGrpSpPr>
        <p:grpSpPr>
          <a:xfrm>
            <a:off x="234544" y="3432943"/>
            <a:ext cx="4441728" cy="2034401"/>
            <a:chOff x="6834280" y="2230077"/>
            <a:chExt cx="4441728" cy="2034401"/>
          </a:xfrm>
        </p:grpSpPr>
        <p:cxnSp>
          <p:nvCxnSpPr>
            <p:cNvPr id="105" name="Google Shape;105;p7"/>
            <p:cNvCxnSpPr/>
            <p:nvPr/>
          </p:nvCxnSpPr>
          <p:spPr>
            <a:xfrm rot="10800000" flipH="1">
              <a:off x="6834280" y="2238191"/>
              <a:ext cx="2304000" cy="1067642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7"/>
            <p:cNvCxnSpPr/>
            <p:nvPr/>
          </p:nvCxnSpPr>
          <p:spPr>
            <a:xfrm rot="10800000">
              <a:off x="8862665" y="2230077"/>
              <a:ext cx="2413343" cy="1075756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7"/>
            <p:cNvCxnSpPr/>
            <p:nvPr/>
          </p:nvCxnSpPr>
          <p:spPr>
            <a:xfrm rot="10800000">
              <a:off x="6834280" y="3196836"/>
              <a:ext cx="2304000" cy="1067642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7"/>
            <p:cNvCxnSpPr/>
            <p:nvPr/>
          </p:nvCxnSpPr>
          <p:spPr>
            <a:xfrm rot="10800000" flipH="1">
              <a:off x="8862665" y="3188722"/>
              <a:ext cx="2413343" cy="1075756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9" name="Google Shape;109;p7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7"/>
          <p:cNvGrpSpPr/>
          <p:nvPr/>
        </p:nvGrpSpPr>
        <p:grpSpPr>
          <a:xfrm rot="2254644">
            <a:off x="1883659" y="1255283"/>
            <a:ext cx="788856" cy="5738184"/>
            <a:chOff x="6577801" y="-271457"/>
            <a:chExt cx="898413" cy="5738184"/>
          </a:xfrm>
        </p:grpSpPr>
        <p:sp>
          <p:nvSpPr>
            <p:cNvPr id="111" name="Google Shape;111;p7"/>
            <p:cNvSpPr/>
            <p:nvPr/>
          </p:nvSpPr>
          <p:spPr>
            <a:xfrm>
              <a:off x="6577801" y="-271457"/>
              <a:ext cx="898413" cy="5738184"/>
            </a:xfrm>
            <a:custGeom>
              <a:avLst/>
              <a:gdLst/>
              <a:ahLst/>
              <a:cxnLst/>
              <a:rect l="l" t="t" r="r" b="b"/>
              <a:pathLst>
                <a:path w="1028696" h="6570306" extrusionOk="0">
                  <a:moveTo>
                    <a:pt x="514348" y="0"/>
                  </a:moveTo>
                  <a:lnTo>
                    <a:pt x="538932" y="0"/>
                  </a:lnTo>
                  <a:cubicBezTo>
                    <a:pt x="809421" y="0"/>
                    <a:pt x="1028696" y="343369"/>
                    <a:pt x="1028696" y="766936"/>
                  </a:cubicBezTo>
                  <a:cubicBezTo>
                    <a:pt x="1028696" y="1972127"/>
                    <a:pt x="821185" y="3610931"/>
                    <a:pt x="707167" y="4545114"/>
                  </a:cubicBezTo>
                  <a:lnTo>
                    <a:pt x="690375" y="4685727"/>
                  </a:lnTo>
                  <a:lnTo>
                    <a:pt x="628470" y="6295294"/>
                  </a:lnTo>
                  <a:lnTo>
                    <a:pt x="640645" y="6296374"/>
                  </a:lnTo>
                  <a:cubicBezTo>
                    <a:pt x="757100" y="6318017"/>
                    <a:pt x="838813" y="6368685"/>
                    <a:pt x="838813" y="6427738"/>
                  </a:cubicBezTo>
                  <a:cubicBezTo>
                    <a:pt x="838813" y="6506476"/>
                    <a:pt x="693545" y="6570306"/>
                    <a:pt x="514348" y="6570306"/>
                  </a:cubicBezTo>
                  <a:cubicBezTo>
                    <a:pt x="335151" y="6570306"/>
                    <a:pt x="189883" y="6506476"/>
                    <a:pt x="189883" y="6427738"/>
                  </a:cubicBezTo>
                  <a:cubicBezTo>
                    <a:pt x="189883" y="6368685"/>
                    <a:pt x="271597" y="6318017"/>
                    <a:pt x="388052" y="6296374"/>
                  </a:cubicBezTo>
                  <a:lnTo>
                    <a:pt x="390662" y="6296142"/>
                  </a:lnTo>
                  <a:lnTo>
                    <a:pt x="333223" y="4615990"/>
                  </a:lnTo>
                  <a:lnTo>
                    <a:pt x="325568" y="4545115"/>
                  </a:lnTo>
                  <a:cubicBezTo>
                    <a:pt x="218281" y="3610933"/>
                    <a:pt x="0" y="1972128"/>
                    <a:pt x="0" y="766937"/>
                  </a:cubicBezTo>
                  <a:cubicBezTo>
                    <a:pt x="0" y="343371"/>
                    <a:pt x="219275" y="2"/>
                    <a:pt x="489764" y="2"/>
                  </a:cubicBezTo>
                  <a:lnTo>
                    <a:pt x="51434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787940" y="3069004"/>
              <a:ext cx="478134" cy="1756350"/>
            </a:xfrm>
            <a:custGeom>
              <a:avLst/>
              <a:gdLst/>
              <a:ahLst/>
              <a:cxnLst/>
              <a:rect l="l" t="t" r="r" b="b"/>
              <a:pathLst>
                <a:path w="478134" h="1756350" extrusionOk="0">
                  <a:moveTo>
                    <a:pt x="0" y="0"/>
                  </a:moveTo>
                  <a:lnTo>
                    <a:pt x="478134" y="28114"/>
                  </a:lnTo>
                  <a:lnTo>
                    <a:pt x="469308" y="102765"/>
                  </a:lnTo>
                  <a:cubicBezTo>
                    <a:pt x="446629" y="292457"/>
                    <a:pt x="425087" y="467067"/>
                    <a:pt x="406416" y="620042"/>
                  </a:cubicBezTo>
                  <a:lnTo>
                    <a:pt x="391751" y="742847"/>
                  </a:lnTo>
                  <a:lnTo>
                    <a:pt x="352771" y="1756350"/>
                  </a:lnTo>
                  <a:lnTo>
                    <a:pt x="116086" y="1742433"/>
                  </a:lnTo>
                  <a:lnTo>
                    <a:pt x="79832" y="681942"/>
                  </a:lnTo>
                  <a:lnTo>
                    <a:pt x="73146" y="620043"/>
                  </a:lnTo>
                  <a:cubicBezTo>
                    <a:pt x="55577" y="467068"/>
                    <a:pt x="34601" y="292458"/>
                    <a:pt x="12112" y="102766"/>
                  </a:cubicBezTo>
                  <a:close/>
                </a:path>
              </a:pathLst>
            </a:custGeom>
            <a:solidFill>
              <a:srgbClr val="EF3F3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7"/>
          <p:cNvGrpSpPr/>
          <p:nvPr/>
        </p:nvGrpSpPr>
        <p:grpSpPr>
          <a:xfrm rot="983370">
            <a:off x="2165274" y="3752333"/>
            <a:ext cx="2046571" cy="2455028"/>
            <a:chOff x="3955752" y="2330555"/>
            <a:chExt cx="4115504" cy="4339803"/>
          </a:xfrm>
        </p:grpSpPr>
        <p:sp>
          <p:nvSpPr>
            <p:cNvPr id="114" name="Google Shape;114;p7"/>
            <p:cNvSpPr/>
            <p:nvPr/>
          </p:nvSpPr>
          <p:spPr>
            <a:xfrm rot="1302653">
              <a:off x="4215246" y="5728324"/>
              <a:ext cx="2206570" cy="553537"/>
            </a:xfrm>
            <a:prstGeom prst="roundRect">
              <a:avLst>
                <a:gd name="adj" fmla="val 50000"/>
              </a:avLst>
            </a:prstGeom>
            <a:solidFill>
              <a:srgbClr val="A97B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3031685">
              <a:off x="4663994" y="2792990"/>
              <a:ext cx="2074608" cy="2153266"/>
            </a:xfrm>
            <a:custGeom>
              <a:avLst/>
              <a:gdLst/>
              <a:ahLst/>
              <a:cxnLst/>
              <a:rect l="l" t="t" r="r" b="b"/>
              <a:pathLst>
                <a:path w="2074608" h="2153266" extrusionOk="0">
                  <a:moveTo>
                    <a:pt x="1037304" y="0"/>
                  </a:moveTo>
                  <a:cubicBezTo>
                    <a:pt x="1610191" y="0"/>
                    <a:pt x="2074608" y="482025"/>
                    <a:pt x="2074608" y="1076633"/>
                  </a:cubicBezTo>
                  <a:cubicBezTo>
                    <a:pt x="2074608" y="1671241"/>
                    <a:pt x="1610191" y="2153266"/>
                    <a:pt x="1037304" y="2153266"/>
                  </a:cubicBezTo>
                  <a:cubicBezTo>
                    <a:pt x="464417" y="2153266"/>
                    <a:pt x="0" y="1671241"/>
                    <a:pt x="0" y="1076633"/>
                  </a:cubicBezTo>
                  <a:lnTo>
                    <a:pt x="2535" y="1024529"/>
                  </a:lnTo>
                  <a:lnTo>
                    <a:pt x="100609" y="998356"/>
                  </a:lnTo>
                  <a:cubicBezTo>
                    <a:pt x="490381" y="872527"/>
                    <a:pt x="781598" y="514525"/>
                    <a:pt x="824095" y="80206"/>
                  </a:cubicBezTo>
                  <a:lnTo>
                    <a:pt x="826915" y="22230"/>
                  </a:lnTo>
                  <a:lnTo>
                    <a:pt x="828251" y="21874"/>
                  </a:lnTo>
                  <a:cubicBezTo>
                    <a:pt x="895777" y="7532"/>
                    <a:pt x="965693" y="0"/>
                    <a:pt x="1037304" y="0"/>
                  </a:cubicBezTo>
                  <a:close/>
                </a:path>
              </a:pathLst>
            </a:custGeom>
            <a:solidFill>
              <a:srgbClr val="A97B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 rot="812025">
              <a:off x="4308438" y="2682105"/>
              <a:ext cx="3410132" cy="3418811"/>
            </a:xfrm>
            <a:custGeom>
              <a:avLst/>
              <a:gdLst/>
              <a:ahLst/>
              <a:cxnLst/>
              <a:rect l="l" t="t" r="r" b="b"/>
              <a:pathLst>
                <a:path w="3410132" h="3418811" extrusionOk="0">
                  <a:moveTo>
                    <a:pt x="2781408" y="359481"/>
                  </a:moveTo>
                  <a:cubicBezTo>
                    <a:pt x="2893741" y="434122"/>
                    <a:pt x="2911147" y="617019"/>
                    <a:pt x="2839764" y="813766"/>
                  </a:cubicBezTo>
                  <a:lnTo>
                    <a:pt x="2838032" y="817752"/>
                  </a:lnTo>
                  <a:lnTo>
                    <a:pt x="2851844" y="812299"/>
                  </a:lnTo>
                  <a:cubicBezTo>
                    <a:pt x="2928940" y="790171"/>
                    <a:pt x="3000863" y="795128"/>
                    <a:pt x="3057029" y="832448"/>
                  </a:cubicBezTo>
                  <a:cubicBezTo>
                    <a:pt x="3169363" y="907089"/>
                    <a:pt x="3186769" y="1089987"/>
                    <a:pt x="3115386" y="1286733"/>
                  </a:cubicBezTo>
                  <a:lnTo>
                    <a:pt x="3109273" y="1300801"/>
                  </a:lnTo>
                  <a:lnTo>
                    <a:pt x="3139374" y="1288917"/>
                  </a:lnTo>
                  <a:cubicBezTo>
                    <a:pt x="3216470" y="1266789"/>
                    <a:pt x="3288393" y="1271746"/>
                    <a:pt x="3344560" y="1309066"/>
                  </a:cubicBezTo>
                  <a:cubicBezTo>
                    <a:pt x="3494337" y="1408587"/>
                    <a:pt x="3346831" y="1812144"/>
                    <a:pt x="3302164" y="1961218"/>
                  </a:cubicBezTo>
                  <a:cubicBezTo>
                    <a:pt x="3263080" y="2091657"/>
                    <a:pt x="3137865" y="2469298"/>
                    <a:pt x="3041878" y="2594245"/>
                  </a:cubicBezTo>
                  <a:lnTo>
                    <a:pt x="3025906" y="2612321"/>
                  </a:lnTo>
                  <a:lnTo>
                    <a:pt x="2992960" y="2673758"/>
                  </a:lnTo>
                  <a:cubicBezTo>
                    <a:pt x="2965847" y="2718671"/>
                    <a:pt x="2936182" y="2762618"/>
                    <a:pt x="2903938" y="2805416"/>
                  </a:cubicBezTo>
                  <a:cubicBezTo>
                    <a:pt x="2388034" y="3490185"/>
                    <a:pt x="1407267" y="3621481"/>
                    <a:pt x="713335" y="3098673"/>
                  </a:cubicBezTo>
                  <a:cubicBezTo>
                    <a:pt x="496481" y="2935295"/>
                    <a:pt x="333300" y="2727374"/>
                    <a:pt x="227168" y="2497807"/>
                  </a:cubicBezTo>
                  <a:lnTo>
                    <a:pt x="203585" y="2439622"/>
                  </a:lnTo>
                  <a:lnTo>
                    <a:pt x="198866" y="2434173"/>
                  </a:lnTo>
                  <a:cubicBezTo>
                    <a:pt x="82001" y="2278232"/>
                    <a:pt x="0" y="1913164"/>
                    <a:pt x="0" y="1487676"/>
                  </a:cubicBezTo>
                  <a:cubicBezTo>
                    <a:pt x="0" y="920358"/>
                    <a:pt x="145779" y="460455"/>
                    <a:pt x="325606" y="460455"/>
                  </a:cubicBezTo>
                  <a:cubicBezTo>
                    <a:pt x="393041" y="460455"/>
                    <a:pt x="455688" y="525129"/>
                    <a:pt x="507655" y="635888"/>
                  </a:cubicBezTo>
                  <a:lnTo>
                    <a:pt x="546838" y="737880"/>
                  </a:lnTo>
                  <a:lnTo>
                    <a:pt x="568963" y="810567"/>
                  </a:lnTo>
                  <a:cubicBezTo>
                    <a:pt x="566178" y="1128228"/>
                    <a:pt x="854464" y="1572921"/>
                    <a:pt x="1172124" y="1575706"/>
                  </a:cubicBezTo>
                  <a:lnTo>
                    <a:pt x="1107255" y="1563767"/>
                  </a:lnTo>
                  <a:cubicBezTo>
                    <a:pt x="1424916" y="1566553"/>
                    <a:pt x="1716528" y="1138317"/>
                    <a:pt x="1719314" y="820656"/>
                  </a:cubicBezTo>
                  <a:lnTo>
                    <a:pt x="1723490" y="344611"/>
                  </a:lnTo>
                  <a:lnTo>
                    <a:pt x="1768458" y="235459"/>
                  </a:lnTo>
                  <a:cubicBezTo>
                    <a:pt x="1936645" y="37201"/>
                    <a:pt x="2068928" y="-54071"/>
                    <a:pt x="2199984" y="33010"/>
                  </a:cubicBezTo>
                  <a:cubicBezTo>
                    <a:pt x="2293595" y="95210"/>
                    <a:pt x="2405838" y="234738"/>
                    <a:pt x="2371158" y="392662"/>
                  </a:cubicBezTo>
                  <a:lnTo>
                    <a:pt x="2347831" y="472538"/>
                  </a:lnTo>
                  <a:lnTo>
                    <a:pt x="2349856" y="473683"/>
                  </a:lnTo>
                  <a:lnTo>
                    <a:pt x="2418267" y="418137"/>
                  </a:lnTo>
                  <a:cubicBezTo>
                    <a:pt x="2550419" y="324980"/>
                    <a:pt x="2687797" y="297280"/>
                    <a:pt x="2781408" y="359481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 rot="1302653">
              <a:off x="4432081" y="5459739"/>
              <a:ext cx="2002316" cy="553537"/>
            </a:xfrm>
            <a:prstGeom prst="roundRect">
              <a:avLst>
                <a:gd name="adj" fmla="val 50000"/>
              </a:avLst>
            </a:prstGeom>
            <a:solidFill>
              <a:srgbClr val="C49A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7"/>
            <p:cNvGrpSpPr/>
            <p:nvPr/>
          </p:nvGrpSpPr>
          <p:grpSpPr>
            <a:xfrm rot="2575764">
              <a:off x="6776743" y="3249767"/>
              <a:ext cx="251281" cy="203374"/>
              <a:chOff x="5142270" y="150003"/>
              <a:chExt cx="403124" cy="366059"/>
            </a:xfrm>
          </p:grpSpPr>
          <p:cxnSp>
            <p:nvCxnSpPr>
              <p:cNvPr id="119" name="Google Shape;119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" name="Google Shape;120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" name="Google Shape;121;p7"/>
            <p:cNvGrpSpPr/>
            <p:nvPr/>
          </p:nvGrpSpPr>
          <p:grpSpPr>
            <a:xfrm rot="2575764">
              <a:off x="7154653" y="3723285"/>
              <a:ext cx="251281" cy="203374"/>
              <a:chOff x="5142270" y="150003"/>
              <a:chExt cx="403124" cy="366059"/>
            </a:xfrm>
          </p:grpSpPr>
          <p:cxnSp>
            <p:nvCxnSpPr>
              <p:cNvPr id="122" name="Google Shape;122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" name="Google Shape;123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4" name="Google Shape;124;p7"/>
            <p:cNvGrpSpPr/>
            <p:nvPr/>
          </p:nvGrpSpPr>
          <p:grpSpPr>
            <a:xfrm rot="2575764">
              <a:off x="7310373" y="4252768"/>
              <a:ext cx="251281" cy="203374"/>
              <a:chOff x="5142270" y="150003"/>
              <a:chExt cx="403124" cy="366059"/>
            </a:xfrm>
          </p:grpSpPr>
          <p:cxnSp>
            <p:nvCxnSpPr>
              <p:cNvPr id="125" name="Google Shape;125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" name="Google Shape;126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7" name="Google Shape;127;p7"/>
            <p:cNvCxnSpPr/>
            <p:nvPr/>
          </p:nvCxnSpPr>
          <p:spPr>
            <a:xfrm flipH="1">
              <a:off x="4471691" y="5522227"/>
              <a:ext cx="157226" cy="224663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7"/>
            <p:cNvCxnSpPr/>
            <p:nvPr/>
          </p:nvCxnSpPr>
          <p:spPr>
            <a:xfrm flipH="1">
              <a:off x="4729323" y="5673687"/>
              <a:ext cx="109432" cy="237486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7"/>
            <p:cNvCxnSpPr/>
            <p:nvPr/>
          </p:nvCxnSpPr>
          <p:spPr>
            <a:xfrm flipH="1">
              <a:off x="5028680" y="5817254"/>
              <a:ext cx="98277" cy="187838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7"/>
            <p:cNvCxnSpPr/>
            <p:nvPr/>
          </p:nvCxnSpPr>
          <p:spPr>
            <a:xfrm flipH="1">
              <a:off x="5316883" y="5963345"/>
              <a:ext cx="98278" cy="171984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7"/>
            <p:cNvCxnSpPr/>
            <p:nvPr/>
          </p:nvCxnSpPr>
          <p:spPr>
            <a:xfrm flipH="1">
              <a:off x="5659448" y="6066502"/>
              <a:ext cx="98278" cy="171984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6000612" y="6122998"/>
              <a:ext cx="25784" cy="262956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3" name="Google Shape;133;p7"/>
          <p:cNvGrpSpPr/>
          <p:nvPr/>
        </p:nvGrpSpPr>
        <p:grpSpPr>
          <a:xfrm>
            <a:off x="2586799" y="4522847"/>
            <a:ext cx="883416" cy="883416"/>
            <a:chOff x="4775723" y="3505536"/>
            <a:chExt cx="1800000" cy="1800000"/>
          </a:xfrm>
        </p:grpSpPr>
        <p:sp>
          <p:nvSpPr>
            <p:cNvPr id="134" name="Google Shape;134;p7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5881373" y="3543718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7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24630835"/>
      </p:ext>
    </p:extLst>
  </p:cSld>
  <p:clrMapOvr>
    <a:masterClrMapping/>
  </p:clrMapOvr>
  <p:transition spd="slow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8">
  <p:cSld name="0090_Sports_Template_SlidesMania_8">
    <p:bg>
      <p:bgPr>
        <a:solidFill>
          <a:srgbClr val="F2F2F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8"/>
          <p:cNvGrpSpPr/>
          <p:nvPr/>
        </p:nvGrpSpPr>
        <p:grpSpPr>
          <a:xfrm>
            <a:off x="778510" y="4803946"/>
            <a:ext cx="1325923" cy="958259"/>
            <a:chOff x="778510" y="4803946"/>
            <a:chExt cx="1325923" cy="958259"/>
          </a:xfrm>
        </p:grpSpPr>
        <p:sp>
          <p:nvSpPr>
            <p:cNvPr id="141" name="Google Shape;141;p8"/>
            <p:cNvSpPr/>
            <p:nvPr/>
          </p:nvSpPr>
          <p:spPr>
            <a:xfrm>
              <a:off x="1844924" y="553817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959970" y="553953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 rot="-300586">
              <a:off x="1226944" y="5392109"/>
              <a:ext cx="793316" cy="264135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 rot="713145">
              <a:off x="922201" y="5410146"/>
              <a:ext cx="294848" cy="219171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918257" y="4803946"/>
              <a:ext cx="1094947" cy="778585"/>
            </a:xfrm>
            <a:custGeom>
              <a:avLst/>
              <a:gdLst/>
              <a:ahLst/>
              <a:cxnLst/>
              <a:rect l="l" t="t" r="r" b="b"/>
              <a:pathLst>
                <a:path w="1094947" h="778585" extrusionOk="0">
                  <a:moveTo>
                    <a:pt x="0" y="0"/>
                  </a:moveTo>
                  <a:lnTo>
                    <a:pt x="469764" y="0"/>
                  </a:lnTo>
                  <a:lnTo>
                    <a:pt x="466820" y="8276"/>
                  </a:lnTo>
                  <a:cubicBezTo>
                    <a:pt x="461944" y="29069"/>
                    <a:pt x="473535" y="50599"/>
                    <a:pt x="473535" y="72650"/>
                  </a:cubicBezTo>
                  <a:cubicBezTo>
                    <a:pt x="473535" y="182907"/>
                    <a:pt x="523406" y="280116"/>
                    <a:pt x="620783" y="337518"/>
                  </a:cubicBezTo>
                  <a:lnTo>
                    <a:pt x="651763" y="352190"/>
                  </a:lnTo>
                  <a:lnTo>
                    <a:pt x="651763" y="355536"/>
                  </a:lnTo>
                  <a:lnTo>
                    <a:pt x="770153" y="355536"/>
                  </a:lnTo>
                  <a:cubicBezTo>
                    <a:pt x="949532" y="355536"/>
                    <a:pt x="1094947" y="461234"/>
                    <a:pt x="1094947" y="591618"/>
                  </a:cubicBezTo>
                  <a:lnTo>
                    <a:pt x="1094947" y="685402"/>
                  </a:lnTo>
                  <a:lnTo>
                    <a:pt x="1036896" y="709438"/>
                  </a:lnTo>
                  <a:cubicBezTo>
                    <a:pt x="911840" y="752161"/>
                    <a:pt x="739077" y="778585"/>
                    <a:pt x="548249" y="778585"/>
                  </a:cubicBezTo>
                  <a:cubicBezTo>
                    <a:pt x="357421" y="778585"/>
                    <a:pt x="184658" y="752161"/>
                    <a:pt x="59603" y="709438"/>
                  </a:cubicBezTo>
                  <a:lnTo>
                    <a:pt x="1551" y="685402"/>
                  </a:lnTo>
                  <a:lnTo>
                    <a:pt x="1551" y="638839"/>
                  </a:lnTo>
                  <a:lnTo>
                    <a:pt x="0" y="6388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 flipH="1">
              <a:off x="778510" y="5691584"/>
              <a:ext cx="1325923" cy="70621"/>
            </a:xfrm>
            <a:prstGeom prst="trapezoid">
              <a:avLst>
                <a:gd name="adj" fmla="val 108003"/>
              </a:avLst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242601" y="4922961"/>
              <a:ext cx="173851" cy="85231"/>
            </a:xfrm>
            <a:custGeom>
              <a:avLst/>
              <a:gdLst/>
              <a:ahLst/>
              <a:cxnLst/>
              <a:rect l="l" t="t" r="r" b="b"/>
              <a:pathLst>
                <a:path w="278275" h="136424" extrusionOk="0">
                  <a:moveTo>
                    <a:pt x="0" y="0"/>
                  </a:moveTo>
                  <a:lnTo>
                    <a:pt x="268443" y="0"/>
                  </a:lnTo>
                  <a:lnTo>
                    <a:pt x="278275" y="136424"/>
                  </a:lnTo>
                  <a:lnTo>
                    <a:pt x="0" y="126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-2058665">
              <a:off x="1320052" y="5090371"/>
              <a:ext cx="167709" cy="79087"/>
            </a:xfrm>
            <a:prstGeom prst="rect">
              <a:avLst/>
            </a:prstGeom>
            <a:solidFill>
              <a:srgbClr val="EF381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 rot="-4073088">
              <a:off x="1518177" y="5177852"/>
              <a:ext cx="167709" cy="89222"/>
            </a:xfrm>
            <a:custGeom>
              <a:avLst/>
              <a:gdLst/>
              <a:ahLst/>
              <a:cxnLst/>
              <a:rect l="l" t="t" r="r" b="b"/>
              <a:pathLst>
                <a:path w="268443" h="142813" extrusionOk="0">
                  <a:moveTo>
                    <a:pt x="0" y="16222"/>
                  </a:moveTo>
                  <a:lnTo>
                    <a:pt x="230011" y="0"/>
                  </a:lnTo>
                  <a:lnTo>
                    <a:pt x="268443" y="142813"/>
                  </a:lnTo>
                  <a:lnTo>
                    <a:pt x="0" y="142813"/>
                  </a:lnTo>
                  <a:lnTo>
                    <a:pt x="0" y="16222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8"/>
          <p:cNvGrpSpPr/>
          <p:nvPr/>
        </p:nvGrpSpPr>
        <p:grpSpPr>
          <a:xfrm>
            <a:off x="424238" y="5157324"/>
            <a:ext cx="1325923" cy="958259"/>
            <a:chOff x="3285406" y="5629152"/>
            <a:chExt cx="1325923" cy="958259"/>
          </a:xfrm>
        </p:grpSpPr>
        <p:sp>
          <p:nvSpPr>
            <p:cNvPr id="151" name="Google Shape;151;p8"/>
            <p:cNvSpPr/>
            <p:nvPr/>
          </p:nvSpPr>
          <p:spPr>
            <a:xfrm>
              <a:off x="3503774" y="637824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8"/>
            <p:cNvGrpSpPr/>
            <p:nvPr/>
          </p:nvGrpSpPr>
          <p:grpSpPr>
            <a:xfrm>
              <a:off x="3285406" y="5629152"/>
              <a:ext cx="1325923" cy="958259"/>
              <a:chOff x="375058" y="5118078"/>
              <a:chExt cx="1325923" cy="958259"/>
            </a:xfrm>
          </p:grpSpPr>
          <p:sp>
            <p:nvSpPr>
              <p:cNvPr id="153" name="Google Shape;153;p8"/>
              <p:cNvSpPr/>
              <p:nvPr/>
            </p:nvSpPr>
            <p:spPr>
              <a:xfrm>
                <a:off x="1441472" y="5852303"/>
                <a:ext cx="89964" cy="196566"/>
              </a:xfrm>
              <a:prstGeom prst="rect">
                <a:avLst/>
              </a:prstGeom>
              <a:solidFill>
                <a:srgbClr val="80808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 rot="-300586">
                <a:off x="823492" y="5706241"/>
                <a:ext cx="793316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1750142" h="931607" extrusionOk="0">
                    <a:moveTo>
                      <a:pt x="519881" y="0"/>
                    </a:moveTo>
                    <a:lnTo>
                      <a:pt x="1230261" y="0"/>
                    </a:lnTo>
                    <a:cubicBezTo>
                      <a:pt x="1517383" y="0"/>
                      <a:pt x="1750142" y="232759"/>
                      <a:pt x="1750142" y="519881"/>
                    </a:cubicBezTo>
                    <a:lnTo>
                      <a:pt x="1750142" y="726406"/>
                    </a:lnTo>
                    <a:lnTo>
                      <a:pt x="1657222" y="779337"/>
                    </a:lnTo>
                    <a:cubicBezTo>
                      <a:pt x="1457052" y="873417"/>
                      <a:pt x="1180520" y="931607"/>
                      <a:pt x="875071" y="931607"/>
                    </a:cubicBezTo>
                    <a:cubicBezTo>
                      <a:pt x="569622" y="931607"/>
                      <a:pt x="293090" y="873417"/>
                      <a:pt x="92920" y="779337"/>
                    </a:cubicBezTo>
                    <a:lnTo>
                      <a:pt x="0" y="726406"/>
                    </a:lnTo>
                    <a:lnTo>
                      <a:pt x="0" y="519881"/>
                    </a:lnTo>
                    <a:cubicBezTo>
                      <a:pt x="0" y="232759"/>
                      <a:pt x="232759" y="0"/>
                      <a:pt x="519881" y="0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 rot="713145">
                <a:off x="518749" y="5724278"/>
                <a:ext cx="294848" cy="219171"/>
              </a:xfrm>
              <a:custGeom>
                <a:avLst/>
                <a:gdLst/>
                <a:ahLst/>
                <a:cxnLst/>
                <a:rect l="l" t="t" r="r" b="b"/>
                <a:pathLst>
                  <a:path w="1750142" h="931607" extrusionOk="0">
                    <a:moveTo>
                      <a:pt x="519881" y="0"/>
                    </a:moveTo>
                    <a:lnTo>
                      <a:pt x="1230261" y="0"/>
                    </a:lnTo>
                    <a:cubicBezTo>
                      <a:pt x="1517383" y="0"/>
                      <a:pt x="1750142" y="232759"/>
                      <a:pt x="1750142" y="519881"/>
                    </a:cubicBezTo>
                    <a:lnTo>
                      <a:pt x="1750142" y="726406"/>
                    </a:lnTo>
                    <a:lnTo>
                      <a:pt x="1657222" y="779337"/>
                    </a:lnTo>
                    <a:cubicBezTo>
                      <a:pt x="1457052" y="873417"/>
                      <a:pt x="1180520" y="931607"/>
                      <a:pt x="875071" y="931607"/>
                    </a:cubicBezTo>
                    <a:cubicBezTo>
                      <a:pt x="569622" y="931607"/>
                      <a:pt x="293090" y="873417"/>
                      <a:pt x="92920" y="779337"/>
                    </a:cubicBezTo>
                    <a:lnTo>
                      <a:pt x="0" y="726406"/>
                    </a:lnTo>
                    <a:lnTo>
                      <a:pt x="0" y="519881"/>
                    </a:lnTo>
                    <a:cubicBezTo>
                      <a:pt x="0" y="232759"/>
                      <a:pt x="232759" y="0"/>
                      <a:pt x="519881" y="0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514805" y="5118078"/>
                <a:ext cx="1094947" cy="778585"/>
              </a:xfrm>
              <a:custGeom>
                <a:avLst/>
                <a:gdLst/>
                <a:ahLst/>
                <a:cxnLst/>
                <a:rect l="l" t="t" r="r" b="b"/>
                <a:pathLst>
                  <a:path w="1094947" h="778585" extrusionOk="0">
                    <a:moveTo>
                      <a:pt x="0" y="0"/>
                    </a:moveTo>
                    <a:lnTo>
                      <a:pt x="469764" y="0"/>
                    </a:lnTo>
                    <a:lnTo>
                      <a:pt x="466820" y="8276"/>
                    </a:lnTo>
                    <a:cubicBezTo>
                      <a:pt x="461944" y="29069"/>
                      <a:pt x="473535" y="50599"/>
                      <a:pt x="473535" y="72650"/>
                    </a:cubicBezTo>
                    <a:cubicBezTo>
                      <a:pt x="473535" y="182907"/>
                      <a:pt x="523406" y="280116"/>
                      <a:pt x="620783" y="337518"/>
                    </a:cubicBezTo>
                    <a:lnTo>
                      <a:pt x="651763" y="352190"/>
                    </a:lnTo>
                    <a:lnTo>
                      <a:pt x="651763" y="355536"/>
                    </a:lnTo>
                    <a:lnTo>
                      <a:pt x="770153" y="355536"/>
                    </a:lnTo>
                    <a:cubicBezTo>
                      <a:pt x="949532" y="355536"/>
                      <a:pt x="1094947" y="461234"/>
                      <a:pt x="1094947" y="591618"/>
                    </a:cubicBezTo>
                    <a:lnTo>
                      <a:pt x="1094947" y="685402"/>
                    </a:lnTo>
                    <a:lnTo>
                      <a:pt x="1036896" y="709438"/>
                    </a:lnTo>
                    <a:cubicBezTo>
                      <a:pt x="911840" y="752161"/>
                      <a:pt x="739077" y="778585"/>
                      <a:pt x="548249" y="778585"/>
                    </a:cubicBezTo>
                    <a:cubicBezTo>
                      <a:pt x="357421" y="778585"/>
                      <a:pt x="184658" y="752161"/>
                      <a:pt x="59603" y="709438"/>
                    </a:cubicBezTo>
                    <a:lnTo>
                      <a:pt x="1551" y="685402"/>
                    </a:lnTo>
                    <a:lnTo>
                      <a:pt x="1551" y="638839"/>
                    </a:lnTo>
                    <a:lnTo>
                      <a:pt x="0" y="6388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 flipH="1">
                <a:off x="375058" y="6005716"/>
                <a:ext cx="1325923" cy="70621"/>
              </a:xfrm>
              <a:prstGeom prst="trapezoid">
                <a:avLst>
                  <a:gd name="adj" fmla="val 108003"/>
                </a:avLst>
              </a:prstGeom>
              <a:solidFill>
                <a:srgbClr val="80808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839149" y="5237093"/>
                <a:ext cx="173851" cy="85231"/>
              </a:xfrm>
              <a:custGeom>
                <a:avLst/>
                <a:gdLst/>
                <a:ahLst/>
                <a:cxnLst/>
                <a:rect l="l" t="t" r="r" b="b"/>
                <a:pathLst>
                  <a:path w="278275" h="136424" extrusionOk="0">
                    <a:moveTo>
                      <a:pt x="0" y="0"/>
                    </a:moveTo>
                    <a:lnTo>
                      <a:pt x="268443" y="0"/>
                    </a:lnTo>
                    <a:lnTo>
                      <a:pt x="278275" y="136424"/>
                    </a:lnTo>
                    <a:lnTo>
                      <a:pt x="0" y="12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38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 rot="-2058665">
                <a:off x="916600" y="5404503"/>
                <a:ext cx="167709" cy="79087"/>
              </a:xfrm>
              <a:prstGeom prst="rect">
                <a:avLst/>
              </a:prstGeom>
              <a:solidFill>
                <a:srgbClr val="EF38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 rot="-4073088">
                <a:off x="1114725" y="5491984"/>
                <a:ext cx="167709" cy="89222"/>
              </a:xfrm>
              <a:custGeom>
                <a:avLst/>
                <a:gdLst/>
                <a:ahLst/>
                <a:cxnLst/>
                <a:rect l="l" t="t" r="r" b="b"/>
                <a:pathLst>
                  <a:path w="268443" h="142813" extrusionOk="0">
                    <a:moveTo>
                      <a:pt x="0" y="16222"/>
                    </a:moveTo>
                    <a:lnTo>
                      <a:pt x="230011" y="0"/>
                    </a:lnTo>
                    <a:lnTo>
                      <a:pt x="268443" y="142813"/>
                    </a:lnTo>
                    <a:lnTo>
                      <a:pt x="0" y="142813"/>
                    </a:lnTo>
                    <a:lnTo>
                      <a:pt x="0" y="16222"/>
                    </a:lnTo>
                    <a:close/>
                  </a:path>
                </a:pathLst>
              </a:custGeom>
              <a:solidFill>
                <a:srgbClr val="EF38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" name="Google Shape;161;p8"/>
          <p:cNvGrpSpPr/>
          <p:nvPr/>
        </p:nvGrpSpPr>
        <p:grpSpPr>
          <a:xfrm>
            <a:off x="157488" y="2116951"/>
            <a:ext cx="2552452" cy="3011702"/>
            <a:chOff x="2335217" y="1782412"/>
            <a:chExt cx="2552452" cy="3011702"/>
          </a:xfrm>
        </p:grpSpPr>
        <p:sp>
          <p:nvSpPr>
            <p:cNvPr id="162" name="Google Shape;162;p8"/>
            <p:cNvSpPr/>
            <p:nvPr/>
          </p:nvSpPr>
          <p:spPr>
            <a:xfrm rot="-1645070">
              <a:off x="2994307" y="1653206"/>
              <a:ext cx="145798" cy="2898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F432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398588" y="3844524"/>
              <a:ext cx="1489081" cy="949590"/>
            </a:xfrm>
            <a:custGeom>
              <a:avLst/>
              <a:gdLst/>
              <a:ahLst/>
              <a:cxnLst/>
              <a:rect l="l" t="t" r="r" b="b"/>
              <a:pathLst>
                <a:path w="1483642" h="980764" extrusionOk="0">
                  <a:moveTo>
                    <a:pt x="130409" y="0"/>
                  </a:moveTo>
                  <a:lnTo>
                    <a:pt x="507106" y="678804"/>
                  </a:lnTo>
                  <a:cubicBezTo>
                    <a:pt x="544535" y="709075"/>
                    <a:pt x="583289" y="737811"/>
                    <a:pt x="622982" y="737811"/>
                  </a:cubicBezTo>
                  <a:cubicBezTo>
                    <a:pt x="767898" y="707454"/>
                    <a:pt x="1058879" y="590073"/>
                    <a:pt x="1298168" y="575927"/>
                  </a:cubicBezTo>
                  <a:cubicBezTo>
                    <a:pt x="1451113" y="619534"/>
                    <a:pt x="1521673" y="768710"/>
                    <a:pt x="1463178" y="836134"/>
                  </a:cubicBezTo>
                  <a:cubicBezTo>
                    <a:pt x="1404684" y="903557"/>
                    <a:pt x="1122989" y="986359"/>
                    <a:pt x="947198" y="980467"/>
                  </a:cubicBezTo>
                  <a:cubicBezTo>
                    <a:pt x="771407" y="974575"/>
                    <a:pt x="486169" y="908445"/>
                    <a:pt x="408431" y="800784"/>
                  </a:cubicBezTo>
                  <a:lnTo>
                    <a:pt x="347037" y="723774"/>
                  </a:lnTo>
                  <a:lnTo>
                    <a:pt x="0" y="69132"/>
                  </a:lnTo>
                  <a:lnTo>
                    <a:pt x="130409" y="0"/>
                  </a:lnTo>
                  <a:close/>
                </a:path>
              </a:pathLst>
            </a:custGeom>
            <a:solidFill>
              <a:srgbClr val="37485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rot="-1645070">
              <a:off x="2458709" y="1784248"/>
              <a:ext cx="147600" cy="5723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37485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8"/>
          <p:cNvSpPr/>
          <p:nvPr/>
        </p:nvSpPr>
        <p:spPr>
          <a:xfrm>
            <a:off x="2891273" y="5169334"/>
            <a:ext cx="574618" cy="220747"/>
          </a:xfrm>
          <a:prstGeom prst="can">
            <a:avLst>
              <a:gd name="adj" fmla="val 25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2F559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2F559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8502296"/>
      </p:ext>
    </p:extLst>
  </p:cSld>
  <p:clrMapOvr>
    <a:masterClrMapping/>
  </p:clrMapOvr>
  <p:transition spd="slow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3" name="Google Shape;223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4" name="Google Shape;224;p11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s-ES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26" name="Google Shape;226;p1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27" name="Google Shape;227;p1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1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89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52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1">
  <p:cSld name="0090_Sports_Template_SlidesMania_1">
    <p:bg>
      <p:bgPr>
        <a:solidFill>
          <a:srgbClr val="548135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80507462"/>
      </p:ext>
    </p:extLst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2">
  <p:cSld name="0090_Sports_Template_SlidesMania_2">
    <p:bg>
      <p:bgPr>
        <a:solidFill>
          <a:srgbClr val="54813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3"/>
          <p:cNvGrpSpPr/>
          <p:nvPr/>
        </p:nvGrpSpPr>
        <p:grpSpPr>
          <a:xfrm>
            <a:off x="870154" y="671228"/>
            <a:ext cx="10451691" cy="6186772"/>
            <a:chOff x="870154" y="671228"/>
            <a:chExt cx="10451691" cy="6186772"/>
          </a:xfrm>
        </p:grpSpPr>
        <p:sp>
          <p:nvSpPr>
            <p:cNvPr id="10" name="Google Shape;10;p3"/>
            <p:cNvSpPr/>
            <p:nvPr/>
          </p:nvSpPr>
          <p:spPr>
            <a:xfrm>
              <a:off x="870154" y="1868126"/>
              <a:ext cx="10451691" cy="420820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11;p3" descr="Imagen que contiene edificio, ventan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744672" y="1915968"/>
              <a:ext cx="6840305" cy="4115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3"/>
            <p:cNvSpPr/>
            <p:nvPr/>
          </p:nvSpPr>
          <p:spPr>
            <a:xfrm>
              <a:off x="870154" y="671228"/>
              <a:ext cx="10451691" cy="1199532"/>
            </a:xfrm>
            <a:custGeom>
              <a:avLst/>
              <a:gdLst/>
              <a:ahLst/>
              <a:cxnLst/>
              <a:rect l="l" t="t" r="r" b="b"/>
              <a:pathLst>
                <a:path w="9239014" h="1199532" extrusionOk="0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3"/>
            <p:cNvSpPr/>
            <p:nvPr/>
          </p:nvSpPr>
          <p:spPr>
            <a:xfrm>
              <a:off x="1691148" y="6076333"/>
              <a:ext cx="540775" cy="78166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9960077" y="6076333"/>
              <a:ext cx="540775" cy="78166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3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24116024"/>
      </p:ext>
    </p:extLst>
  </p:cSld>
  <p:clrMapOvr>
    <a:masterClrMapping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3">
  <p:cSld name="0090_Sports_Template_SlidesMania_3">
    <p:bg>
      <p:bgPr>
        <a:solidFill>
          <a:srgbClr val="8EC63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4"/>
          <p:cNvCxnSpPr/>
          <p:nvPr/>
        </p:nvCxnSpPr>
        <p:spPr>
          <a:xfrm flipH="1">
            <a:off x="0" y="4526660"/>
            <a:ext cx="12192000" cy="66441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4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4"/>
          <p:cNvGrpSpPr/>
          <p:nvPr/>
        </p:nvGrpSpPr>
        <p:grpSpPr>
          <a:xfrm>
            <a:off x="310075" y="3797547"/>
            <a:ext cx="1562718" cy="1686077"/>
            <a:chOff x="6174523" y="2991302"/>
            <a:chExt cx="1562718" cy="1686077"/>
          </a:xfrm>
        </p:grpSpPr>
        <p:grpSp>
          <p:nvGrpSpPr>
            <p:cNvPr id="20" name="Google Shape;20;p4"/>
            <p:cNvGrpSpPr/>
            <p:nvPr/>
          </p:nvGrpSpPr>
          <p:grpSpPr>
            <a:xfrm>
              <a:off x="6174523" y="2991302"/>
              <a:ext cx="1562718" cy="1679350"/>
              <a:chOff x="6174523" y="2991301"/>
              <a:chExt cx="1562718" cy="1794387"/>
            </a:xfrm>
          </p:grpSpPr>
          <p:sp>
            <p:nvSpPr>
              <p:cNvPr id="21" name="Google Shape;21;p4"/>
              <p:cNvSpPr/>
              <p:nvPr/>
            </p:nvSpPr>
            <p:spPr>
              <a:xfrm>
                <a:off x="6184355" y="3202694"/>
                <a:ext cx="1538769" cy="1492040"/>
              </a:xfrm>
              <a:custGeom>
                <a:avLst/>
                <a:gdLst/>
                <a:ahLst/>
                <a:cxnLst/>
                <a:rect l="l" t="t" r="r" b="b"/>
                <a:pathLst>
                  <a:path w="1538769" h="1335523" extrusionOk="0">
                    <a:moveTo>
                      <a:pt x="764535" y="0"/>
                    </a:moveTo>
                    <a:cubicBezTo>
                      <a:pt x="1166587" y="0"/>
                      <a:pt x="1497271" y="313388"/>
                      <a:pt x="1537036" y="714984"/>
                    </a:cubicBezTo>
                    <a:lnTo>
                      <a:pt x="1538769" y="750177"/>
                    </a:lnTo>
                    <a:lnTo>
                      <a:pt x="1534967" y="775725"/>
                    </a:lnTo>
                    <a:cubicBezTo>
                      <a:pt x="1493592" y="983104"/>
                      <a:pt x="1373630" y="1161122"/>
                      <a:pt x="1208387" y="1275618"/>
                    </a:cubicBezTo>
                    <a:lnTo>
                      <a:pt x="1134542" y="1316728"/>
                    </a:lnTo>
                    <a:lnTo>
                      <a:pt x="1125740" y="1288375"/>
                    </a:lnTo>
                    <a:cubicBezTo>
                      <a:pt x="1071090" y="1159165"/>
                      <a:pt x="943148" y="1068503"/>
                      <a:pt x="794031" y="1068503"/>
                    </a:cubicBezTo>
                    <a:cubicBezTo>
                      <a:pt x="644914" y="1068503"/>
                      <a:pt x="516973" y="1159165"/>
                      <a:pt x="462322" y="1288375"/>
                    </a:cubicBezTo>
                    <a:lnTo>
                      <a:pt x="447686" y="1335523"/>
                    </a:lnTo>
                    <a:lnTo>
                      <a:pt x="340079" y="1275618"/>
                    </a:lnTo>
                    <a:cubicBezTo>
                      <a:pt x="154181" y="1146809"/>
                      <a:pt x="25591" y="937607"/>
                      <a:pt x="1732" y="696649"/>
                    </a:cubicBezTo>
                    <a:lnTo>
                      <a:pt x="0" y="661456"/>
                    </a:lnTo>
                    <a:lnTo>
                      <a:pt x="3801" y="635908"/>
                    </a:lnTo>
                    <a:cubicBezTo>
                      <a:pt x="76208" y="272996"/>
                      <a:pt x="389287" y="0"/>
                      <a:pt x="764535" y="0"/>
                    </a:cubicBez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4"/>
              <p:cNvSpPr/>
              <p:nvPr/>
            </p:nvSpPr>
            <p:spPr>
              <a:xfrm>
                <a:off x="6174523" y="2991301"/>
                <a:ext cx="1553020" cy="931370"/>
              </a:xfrm>
              <a:custGeom>
                <a:avLst/>
                <a:gdLst/>
                <a:ahLst/>
                <a:cxnLst/>
                <a:rect l="l" t="t" r="r" b="b"/>
                <a:pathLst>
                  <a:path w="1553020" h="931370" extrusionOk="0">
                    <a:moveTo>
                      <a:pt x="776510" y="0"/>
                    </a:moveTo>
                    <a:cubicBezTo>
                      <a:pt x="1205365" y="0"/>
                      <a:pt x="1553020" y="356566"/>
                      <a:pt x="1553020" y="796413"/>
                    </a:cubicBezTo>
                    <a:cubicBezTo>
                      <a:pt x="1553020" y="823904"/>
                      <a:pt x="1551662" y="851069"/>
                      <a:pt x="1549011" y="877842"/>
                    </a:cubicBezTo>
                    <a:lnTo>
                      <a:pt x="1541046" y="931370"/>
                    </a:lnTo>
                    <a:lnTo>
                      <a:pt x="1539313" y="896177"/>
                    </a:lnTo>
                    <a:cubicBezTo>
                      <a:pt x="1499548" y="494581"/>
                      <a:pt x="1168864" y="181193"/>
                      <a:pt x="766812" y="181193"/>
                    </a:cubicBezTo>
                    <a:cubicBezTo>
                      <a:pt x="391564" y="181193"/>
                      <a:pt x="78485" y="454189"/>
                      <a:pt x="6078" y="817101"/>
                    </a:cubicBezTo>
                    <a:lnTo>
                      <a:pt x="2277" y="842649"/>
                    </a:lnTo>
                    <a:lnTo>
                      <a:pt x="0" y="796413"/>
                    </a:lnTo>
                    <a:cubicBezTo>
                      <a:pt x="0" y="356566"/>
                      <a:pt x="347655" y="0"/>
                      <a:pt x="776510" y="0"/>
                    </a:cubicBezTo>
                    <a:close/>
                  </a:path>
                </a:pathLst>
              </a:custGeom>
              <a:solidFill>
                <a:srgbClr val="EF3E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4"/>
              <p:cNvSpPr/>
              <p:nvPr/>
            </p:nvSpPr>
            <p:spPr>
              <a:xfrm>
                <a:off x="6174657" y="3833950"/>
                <a:ext cx="459898" cy="860790"/>
              </a:xfrm>
              <a:custGeom>
                <a:avLst/>
                <a:gdLst/>
                <a:ahLst/>
                <a:cxnLst/>
                <a:rect l="l" t="t" r="r" b="b"/>
                <a:pathLst>
                  <a:path w="459898" h="860790" extrusionOk="0">
                    <a:moveTo>
                      <a:pt x="11975" y="0"/>
                    </a:moveTo>
                    <a:lnTo>
                      <a:pt x="13707" y="35193"/>
                    </a:lnTo>
                    <a:cubicBezTo>
                      <a:pt x="37566" y="276151"/>
                      <a:pt x="166156" y="485353"/>
                      <a:pt x="352054" y="614162"/>
                    </a:cubicBezTo>
                    <a:lnTo>
                      <a:pt x="459661" y="674067"/>
                    </a:lnTo>
                    <a:lnTo>
                      <a:pt x="453320" y="694494"/>
                    </a:lnTo>
                    <a:cubicBezTo>
                      <a:pt x="448525" y="717930"/>
                      <a:pt x="446006" y="742194"/>
                      <a:pt x="446006" y="767047"/>
                    </a:cubicBezTo>
                    <a:cubicBezTo>
                      <a:pt x="446006" y="791900"/>
                      <a:pt x="448525" y="816165"/>
                      <a:pt x="453320" y="839600"/>
                    </a:cubicBezTo>
                    <a:lnTo>
                      <a:pt x="459898" y="860790"/>
                    </a:lnTo>
                    <a:lnTo>
                      <a:pt x="342356" y="795355"/>
                    </a:lnTo>
                    <a:cubicBezTo>
                      <a:pt x="135803" y="652234"/>
                      <a:pt x="0" y="409862"/>
                      <a:pt x="0" y="134957"/>
                    </a:cubicBezTo>
                    <a:cubicBezTo>
                      <a:pt x="0" y="107467"/>
                      <a:pt x="1358" y="80302"/>
                      <a:pt x="4009" y="53528"/>
                    </a:cubicBezTo>
                    <a:lnTo>
                      <a:pt x="11975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4"/>
              <p:cNvSpPr/>
              <p:nvPr/>
            </p:nvSpPr>
            <p:spPr>
              <a:xfrm>
                <a:off x="7301511" y="3922672"/>
                <a:ext cx="406503" cy="734657"/>
              </a:xfrm>
              <a:custGeom>
                <a:avLst/>
                <a:gdLst/>
                <a:ahLst/>
                <a:cxnLst/>
                <a:rect l="l" t="t" r="r" b="b"/>
                <a:pathLst>
                  <a:path w="406503" h="734657" extrusionOk="0">
                    <a:moveTo>
                      <a:pt x="404227" y="0"/>
                    </a:moveTo>
                    <a:lnTo>
                      <a:pt x="406503" y="46236"/>
                    </a:lnTo>
                    <a:cubicBezTo>
                      <a:pt x="406503" y="321141"/>
                      <a:pt x="270700" y="563513"/>
                      <a:pt x="64147" y="706634"/>
                    </a:cubicBezTo>
                    <a:lnTo>
                      <a:pt x="13810" y="734657"/>
                    </a:lnTo>
                    <a:lnTo>
                      <a:pt x="19489" y="678326"/>
                    </a:lnTo>
                    <a:cubicBezTo>
                      <a:pt x="19489" y="653473"/>
                      <a:pt x="16971" y="629209"/>
                      <a:pt x="12175" y="605773"/>
                    </a:cubicBezTo>
                    <a:lnTo>
                      <a:pt x="0" y="566551"/>
                    </a:lnTo>
                    <a:lnTo>
                      <a:pt x="73845" y="525441"/>
                    </a:lnTo>
                    <a:cubicBezTo>
                      <a:pt x="239088" y="410945"/>
                      <a:pt x="359050" y="232927"/>
                      <a:pt x="400425" y="25548"/>
                    </a:cubicBezTo>
                    <a:lnTo>
                      <a:pt x="404227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6184221" y="3192862"/>
                <a:ext cx="1553020" cy="1592826"/>
              </a:xfrm>
              <a:prstGeom prst="ellipse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4"/>
            <p:cNvGrpSpPr/>
            <p:nvPr/>
          </p:nvGrpSpPr>
          <p:grpSpPr>
            <a:xfrm>
              <a:off x="6223821" y="4218038"/>
              <a:ext cx="1464529" cy="459341"/>
              <a:chOff x="6223560" y="4110530"/>
              <a:chExt cx="1483924" cy="566850"/>
            </a:xfrm>
          </p:grpSpPr>
          <p:cxnSp>
            <p:nvCxnSpPr>
              <p:cNvPr id="27" name="Google Shape;27;p4"/>
              <p:cNvCxnSpPr/>
              <p:nvPr/>
            </p:nvCxnSpPr>
            <p:spPr>
              <a:xfrm rot="10800000" flipH="1">
                <a:off x="6223560" y="4110530"/>
                <a:ext cx="1483924" cy="6731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4"/>
              <p:cNvCxnSpPr/>
              <p:nvPr/>
            </p:nvCxnSpPr>
            <p:spPr>
              <a:xfrm>
                <a:off x="6759677" y="4110530"/>
                <a:ext cx="0" cy="560122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4"/>
              <p:cNvCxnSpPr/>
              <p:nvPr/>
            </p:nvCxnSpPr>
            <p:spPr>
              <a:xfrm>
                <a:off x="7167716" y="4117258"/>
                <a:ext cx="0" cy="560122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30" name="Google Shape;30;p4"/>
            <p:cNvCxnSpPr/>
            <p:nvPr/>
          </p:nvCxnSpPr>
          <p:spPr>
            <a:xfrm>
              <a:off x="6529233" y="3317486"/>
              <a:ext cx="864195" cy="0"/>
            </a:xfrm>
            <a:prstGeom prst="straightConnector1">
              <a:avLst/>
            </a:prstGeom>
            <a:noFill/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" name="Google Shape;31;p4"/>
            <p:cNvSpPr/>
            <p:nvPr/>
          </p:nvSpPr>
          <p:spPr>
            <a:xfrm>
              <a:off x="6859440" y="3104388"/>
              <a:ext cx="180000" cy="2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1372271" y="0"/>
            <a:ext cx="2336512" cy="4405654"/>
            <a:chOff x="1372271" y="0"/>
            <a:chExt cx="2336512" cy="4405654"/>
          </a:xfrm>
        </p:grpSpPr>
        <p:sp>
          <p:nvSpPr>
            <p:cNvPr id="33" name="Google Shape;33;p4"/>
            <p:cNvSpPr/>
            <p:nvPr/>
          </p:nvSpPr>
          <p:spPr>
            <a:xfrm>
              <a:off x="1372271" y="0"/>
              <a:ext cx="2336512" cy="2516566"/>
            </a:xfrm>
            <a:custGeom>
              <a:avLst/>
              <a:gdLst/>
              <a:ahLst/>
              <a:cxnLst/>
              <a:rect l="l" t="t" r="r" b="b"/>
              <a:pathLst>
                <a:path w="2759913" h="2516566" extrusionOk="0">
                  <a:moveTo>
                    <a:pt x="2759913" y="6882"/>
                  </a:moveTo>
                  <a:lnTo>
                    <a:pt x="2759913" y="2516566"/>
                  </a:lnTo>
                  <a:lnTo>
                    <a:pt x="26546" y="2516566"/>
                  </a:lnTo>
                  <a:cubicBezTo>
                    <a:pt x="26546" y="1680005"/>
                    <a:pt x="29496" y="0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" name="Google Shape;34;p4"/>
            <p:cNvCxnSpPr/>
            <p:nvPr/>
          </p:nvCxnSpPr>
          <p:spPr>
            <a:xfrm>
              <a:off x="2540527" y="2519891"/>
              <a:ext cx="0" cy="1885763"/>
            </a:xfrm>
            <a:prstGeom prst="straightConnector1">
              <a:avLst/>
            </a:prstGeom>
            <a:noFill/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35;p4"/>
          <p:cNvGrpSpPr/>
          <p:nvPr/>
        </p:nvGrpSpPr>
        <p:grpSpPr>
          <a:xfrm rot="3054256">
            <a:off x="1909253" y="4700471"/>
            <a:ext cx="1244176" cy="2188206"/>
            <a:chOff x="3760444" y="4382794"/>
            <a:chExt cx="1244176" cy="2188206"/>
          </a:xfrm>
        </p:grpSpPr>
        <p:sp>
          <p:nvSpPr>
            <p:cNvPr id="36" name="Google Shape;36;p4"/>
            <p:cNvSpPr/>
            <p:nvPr/>
          </p:nvSpPr>
          <p:spPr>
            <a:xfrm>
              <a:off x="3760444" y="4382794"/>
              <a:ext cx="1244176" cy="2188206"/>
            </a:xfrm>
            <a:custGeom>
              <a:avLst/>
              <a:gdLst/>
              <a:ahLst/>
              <a:cxnLst/>
              <a:rect l="l" t="t" r="r" b="b"/>
              <a:pathLst>
                <a:path w="1228727" h="2188206" extrusionOk="0">
                  <a:moveTo>
                    <a:pt x="552902" y="0"/>
                  </a:moveTo>
                  <a:lnTo>
                    <a:pt x="585685" y="16286"/>
                  </a:lnTo>
                  <a:cubicBezTo>
                    <a:pt x="968710" y="230862"/>
                    <a:pt x="1228727" y="649358"/>
                    <a:pt x="1228727" y="1130483"/>
                  </a:cubicBezTo>
                  <a:cubicBezTo>
                    <a:pt x="1228727" y="1567869"/>
                    <a:pt x="1013837" y="1953497"/>
                    <a:pt x="686994" y="2181210"/>
                  </a:cubicBezTo>
                  <a:lnTo>
                    <a:pt x="675826" y="2188206"/>
                  </a:lnTo>
                  <a:lnTo>
                    <a:pt x="643042" y="2171920"/>
                  </a:lnTo>
                  <a:cubicBezTo>
                    <a:pt x="260017" y="1957345"/>
                    <a:pt x="0" y="1538848"/>
                    <a:pt x="0" y="1057723"/>
                  </a:cubicBezTo>
                  <a:cubicBezTo>
                    <a:pt x="0" y="620337"/>
                    <a:pt x="214891" y="234710"/>
                    <a:pt x="541734" y="6997"/>
                  </a:cubicBezTo>
                  <a:close/>
                </a:path>
              </a:pathLst>
            </a:custGeom>
            <a:solidFill>
              <a:srgbClr val="9F302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07773" y="4691438"/>
              <a:ext cx="914402" cy="147484"/>
            </a:xfrm>
            <a:custGeom>
              <a:avLst/>
              <a:gdLst/>
              <a:ahLst/>
              <a:cxnLst/>
              <a:rect l="l" t="t" r="r" b="b"/>
              <a:pathLst>
                <a:path w="914402" h="147484" extrusionOk="0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38;p4"/>
            <p:cNvGrpSpPr/>
            <p:nvPr/>
          </p:nvGrpSpPr>
          <p:grpSpPr>
            <a:xfrm>
              <a:off x="4315814" y="4904898"/>
              <a:ext cx="156049" cy="1132754"/>
              <a:chOff x="9433970" y="1480416"/>
              <a:chExt cx="204296" cy="1194597"/>
            </a:xfrm>
          </p:grpSpPr>
          <p:grpSp>
            <p:nvGrpSpPr>
              <p:cNvPr id="39" name="Google Shape;39;p4"/>
              <p:cNvGrpSpPr/>
              <p:nvPr/>
            </p:nvGrpSpPr>
            <p:grpSpPr>
              <a:xfrm>
                <a:off x="9433970" y="1480416"/>
                <a:ext cx="191811" cy="613855"/>
                <a:chOff x="7955796" y="1725195"/>
                <a:chExt cx="346821" cy="915762"/>
              </a:xfrm>
            </p:grpSpPr>
            <p:sp>
              <p:nvSpPr>
                <p:cNvPr id="40" name="Google Shape;40;p4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4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4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4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4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4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4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4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" name="Google Shape;49;p4"/>
              <p:cNvGrpSpPr/>
              <p:nvPr/>
            </p:nvGrpSpPr>
            <p:grpSpPr>
              <a:xfrm>
                <a:off x="9446455" y="2061158"/>
                <a:ext cx="191811" cy="613855"/>
                <a:chOff x="7955796" y="1725195"/>
                <a:chExt cx="346821" cy="915762"/>
              </a:xfrm>
            </p:grpSpPr>
            <p:sp>
              <p:nvSpPr>
                <p:cNvPr id="50" name="Google Shape;50;p4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4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4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4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55;p4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4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4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8;p4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9" name="Google Shape;59;p4"/>
            <p:cNvSpPr/>
            <p:nvPr/>
          </p:nvSpPr>
          <p:spPr>
            <a:xfrm rot="10800000">
              <a:off x="3943012" y="6120273"/>
              <a:ext cx="914402" cy="147484"/>
            </a:xfrm>
            <a:custGeom>
              <a:avLst/>
              <a:gdLst/>
              <a:ahLst/>
              <a:cxnLst/>
              <a:rect l="l" t="t" r="r" b="b"/>
              <a:pathLst>
                <a:path w="914402" h="147484" extrusionOk="0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4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82593325"/>
      </p:ext>
    </p:extLst>
  </p:cSld>
  <p:clrMapOvr>
    <a:masterClrMapping/>
  </p:clrMapOvr>
  <p:transition spd="slow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4">
  <p:cSld name="0090_Sports_Template_SlidesMania_4">
    <p:bg>
      <p:bgPr>
        <a:solidFill>
          <a:srgbClr val="716658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/>
        </p:nvSpPr>
        <p:spPr>
          <a:xfrm>
            <a:off x="0" y="4088469"/>
            <a:ext cx="12192000" cy="2769531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866452" y="1837479"/>
            <a:ext cx="196535" cy="2250990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677979" y="355509"/>
            <a:ext cx="2610465" cy="1510276"/>
          </a:xfrm>
          <a:prstGeom prst="rect">
            <a:avLst/>
          </a:prstGeom>
          <a:solidFill>
            <a:srgbClr val="F3F3F4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5"/>
          <p:cNvGrpSpPr/>
          <p:nvPr/>
        </p:nvGrpSpPr>
        <p:grpSpPr>
          <a:xfrm>
            <a:off x="245439" y="4088469"/>
            <a:ext cx="3452822" cy="1296690"/>
            <a:chOff x="3508417" y="4117436"/>
            <a:chExt cx="5266136" cy="1709964"/>
          </a:xfrm>
        </p:grpSpPr>
        <p:sp>
          <p:nvSpPr>
            <p:cNvPr id="66" name="Google Shape;66;p5"/>
            <p:cNvSpPr/>
            <p:nvPr/>
          </p:nvSpPr>
          <p:spPr>
            <a:xfrm>
              <a:off x="3508417" y="4117436"/>
              <a:ext cx="5266136" cy="1709964"/>
            </a:xfrm>
            <a:custGeom>
              <a:avLst/>
              <a:gdLst/>
              <a:ahLst/>
              <a:cxnLst/>
              <a:rect l="l" t="t" r="r" b="b"/>
              <a:pathLst>
                <a:path w="5266136" h="1709964" extrusionOk="0">
                  <a:moveTo>
                    <a:pt x="5256082" y="0"/>
                  </a:moveTo>
                  <a:lnTo>
                    <a:pt x="5266136" y="120211"/>
                  </a:lnTo>
                  <a:cubicBezTo>
                    <a:pt x="5266136" y="998207"/>
                    <a:pt x="4087271" y="1709964"/>
                    <a:pt x="2633068" y="1709964"/>
                  </a:cubicBezTo>
                  <a:cubicBezTo>
                    <a:pt x="1178865" y="1709964"/>
                    <a:pt x="0" y="998207"/>
                    <a:pt x="0" y="120211"/>
                  </a:cubicBezTo>
                  <a:cubicBezTo>
                    <a:pt x="3351" y="80141"/>
                    <a:pt x="3172" y="32447"/>
                    <a:pt x="3172" y="32447"/>
                  </a:cubicBezTo>
                </a:path>
              </a:pathLst>
            </a:cu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 rot="10800000">
              <a:off x="5040827" y="4117436"/>
              <a:ext cx="2163902" cy="1709964"/>
            </a:xfrm>
            <a:custGeom>
              <a:avLst/>
              <a:gdLst/>
              <a:ahLst/>
              <a:cxnLst/>
              <a:rect l="l" t="t" r="r" b="b"/>
              <a:pathLst>
                <a:path w="1351936" h="1709964" extrusionOk="0">
                  <a:moveTo>
                    <a:pt x="0" y="1709964"/>
                  </a:moveTo>
                  <a:lnTo>
                    <a:pt x="0" y="1709964"/>
                  </a:lnTo>
                  <a:lnTo>
                    <a:pt x="0" y="675968"/>
                  </a:lnTo>
                  <a:cubicBezTo>
                    <a:pt x="0" y="302641"/>
                    <a:pt x="302641" y="0"/>
                    <a:pt x="675968" y="0"/>
                  </a:cubicBezTo>
                  <a:lnTo>
                    <a:pt x="675968" y="0"/>
                  </a:lnTo>
                  <a:cubicBezTo>
                    <a:pt x="1049295" y="0"/>
                    <a:pt x="1351936" y="302641"/>
                    <a:pt x="1351936" y="675968"/>
                  </a:cubicBezTo>
                  <a:cubicBezTo>
                    <a:pt x="1351936" y="1020633"/>
                    <a:pt x="1351935" y="1365299"/>
                    <a:pt x="1351935" y="1709964"/>
                  </a:cubicBezTo>
                </a:path>
              </a:pathLst>
            </a:cu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" name="Google Shape;68;p5"/>
            <p:cNvCxnSpPr>
              <a:endCxn id="67" idx="2"/>
            </p:cNvCxnSpPr>
            <p:nvPr/>
          </p:nvCxnSpPr>
          <p:spPr>
            <a:xfrm>
              <a:off x="5040826" y="5151432"/>
              <a:ext cx="2163900" cy="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9" name="Google Shape;69;p5"/>
          <p:cNvGrpSpPr/>
          <p:nvPr/>
        </p:nvGrpSpPr>
        <p:grpSpPr>
          <a:xfrm>
            <a:off x="2233729" y="4872563"/>
            <a:ext cx="1440000" cy="1440000"/>
            <a:chOff x="4412354" y="4373927"/>
            <a:chExt cx="1774800" cy="1774800"/>
          </a:xfrm>
        </p:grpSpPr>
        <p:sp>
          <p:nvSpPr>
            <p:cNvPr id="70" name="Google Shape;70;p5"/>
            <p:cNvSpPr/>
            <p:nvPr/>
          </p:nvSpPr>
          <p:spPr>
            <a:xfrm>
              <a:off x="4412354" y="4373927"/>
              <a:ext cx="1774800" cy="1774800"/>
            </a:xfrm>
            <a:prstGeom prst="ellipse">
              <a:avLst/>
            </a:prstGeom>
            <a:solidFill>
              <a:srgbClr val="EF3E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667995" y="4671824"/>
              <a:ext cx="290106" cy="1268360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flipH="1">
              <a:off x="5616164" y="4638443"/>
              <a:ext cx="290106" cy="1268360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185957" y="4394560"/>
              <a:ext cx="154518" cy="1744335"/>
            </a:xfrm>
            <a:custGeom>
              <a:avLst/>
              <a:gdLst/>
              <a:ahLst/>
              <a:cxnLst/>
              <a:rect l="l" t="t" r="r" b="b"/>
              <a:pathLst>
                <a:path w="98025" h="1389500" extrusionOk="0">
                  <a:moveTo>
                    <a:pt x="0" y="0"/>
                  </a:moveTo>
                  <a:cubicBezTo>
                    <a:pt x="133731" y="416389"/>
                    <a:pt x="92920" y="539139"/>
                    <a:pt x="89643" y="734145"/>
                  </a:cubicBezTo>
                  <a:cubicBezTo>
                    <a:pt x="86366" y="965848"/>
                    <a:pt x="89443" y="1017229"/>
                    <a:pt x="22700" y="138950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 rot="5400000">
              <a:off x="5110649" y="4404327"/>
              <a:ext cx="363858" cy="1673028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5"/>
          <p:cNvSpPr/>
          <p:nvPr/>
        </p:nvSpPr>
        <p:spPr>
          <a:xfrm>
            <a:off x="1492140" y="1128315"/>
            <a:ext cx="1036073" cy="737826"/>
          </a:xfrm>
          <a:prstGeom prst="rect">
            <a:avLst/>
          </a:prstGeom>
          <a:solidFill>
            <a:srgbClr val="F3F3F4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5"/>
          <p:cNvGrpSpPr/>
          <p:nvPr/>
        </p:nvGrpSpPr>
        <p:grpSpPr>
          <a:xfrm>
            <a:off x="1492140" y="1487434"/>
            <a:ext cx="982142" cy="1126837"/>
            <a:chOff x="2265888" y="2252359"/>
            <a:chExt cx="1730478" cy="1677838"/>
          </a:xfrm>
        </p:grpSpPr>
        <p:sp>
          <p:nvSpPr>
            <p:cNvPr id="77" name="Google Shape;77;p5"/>
            <p:cNvSpPr/>
            <p:nvPr/>
          </p:nvSpPr>
          <p:spPr>
            <a:xfrm rot="-5400000">
              <a:off x="2370866" y="2304697"/>
              <a:ext cx="1520522" cy="1730477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718" y="909"/>
                  </a:moveTo>
                  <a:lnTo>
                    <a:pt x="10000" y="0"/>
                  </a:lnTo>
                  <a:cubicBezTo>
                    <a:pt x="9079" y="0"/>
                    <a:pt x="9096" y="2409"/>
                    <a:pt x="9096" y="5170"/>
                  </a:cubicBezTo>
                  <a:cubicBezTo>
                    <a:pt x="9096" y="7931"/>
                    <a:pt x="9079" y="10000"/>
                    <a:pt x="10000" y="10000"/>
                  </a:cubicBezTo>
                  <a:lnTo>
                    <a:pt x="1616" y="8977"/>
                  </a:lnTo>
                  <a:cubicBezTo>
                    <a:pt x="695" y="8977"/>
                    <a:pt x="-17" y="6345"/>
                    <a:pt x="0" y="5000"/>
                  </a:cubicBezTo>
                  <a:cubicBezTo>
                    <a:pt x="17" y="3655"/>
                    <a:pt x="797" y="909"/>
                    <a:pt x="1718" y="909"/>
                  </a:cubicBez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2265888" y="2252359"/>
              <a:ext cx="1730478" cy="314633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3810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5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60267462"/>
      </p:ext>
    </p:extLst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6">
  <p:cSld name="0090_Sports_Template_SlidesMania_6">
    <p:bg>
      <p:bgPr>
        <a:solidFill>
          <a:srgbClr val="399D57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6"/>
          <p:cNvGrpSpPr/>
          <p:nvPr/>
        </p:nvGrpSpPr>
        <p:grpSpPr>
          <a:xfrm>
            <a:off x="314634" y="2025445"/>
            <a:ext cx="3687096" cy="1403555"/>
            <a:chOff x="314634" y="2025445"/>
            <a:chExt cx="3687096" cy="1403555"/>
          </a:xfrm>
        </p:grpSpPr>
        <p:sp>
          <p:nvSpPr>
            <p:cNvPr id="83" name="Google Shape;83;p6"/>
            <p:cNvSpPr/>
            <p:nvPr/>
          </p:nvSpPr>
          <p:spPr>
            <a:xfrm>
              <a:off x="334298" y="2025445"/>
              <a:ext cx="3647768" cy="688258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3909796" y="2025445"/>
              <a:ext cx="91934" cy="1403555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314634" y="2025445"/>
              <a:ext cx="91934" cy="1403555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6"/>
          <p:cNvGrpSpPr/>
          <p:nvPr/>
        </p:nvGrpSpPr>
        <p:grpSpPr>
          <a:xfrm rot="-2223605">
            <a:off x="1347745" y="2999462"/>
            <a:ext cx="1061884" cy="3479371"/>
            <a:chOff x="4667128" y="1813150"/>
            <a:chExt cx="1061884" cy="3479371"/>
          </a:xfrm>
        </p:grpSpPr>
        <p:sp>
          <p:nvSpPr>
            <p:cNvPr id="87" name="Google Shape;87;p6"/>
            <p:cNvSpPr/>
            <p:nvPr/>
          </p:nvSpPr>
          <p:spPr>
            <a:xfrm>
              <a:off x="4667128" y="1813150"/>
              <a:ext cx="1061884" cy="1504336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60325" cap="flat" cmpd="sng">
              <a:solidFill>
                <a:srgbClr val="EF3F3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5152103" y="3317487"/>
              <a:ext cx="91934" cy="1975034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5102205" y="4183625"/>
              <a:ext cx="191729" cy="1108895"/>
            </a:xfrm>
            <a:prstGeom prst="rect">
              <a:avLst/>
            </a:prstGeom>
            <a:solidFill>
              <a:srgbClr val="3A3A3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6"/>
          <p:cNvGrpSpPr/>
          <p:nvPr/>
        </p:nvGrpSpPr>
        <p:grpSpPr>
          <a:xfrm rot="-7740391">
            <a:off x="1305578" y="1741219"/>
            <a:ext cx="617231" cy="886739"/>
            <a:chOff x="4525457" y="3468142"/>
            <a:chExt cx="1043092" cy="1498548"/>
          </a:xfrm>
        </p:grpSpPr>
        <p:sp>
          <p:nvSpPr>
            <p:cNvPr id="91" name="Google Shape;91;p6"/>
            <p:cNvSpPr/>
            <p:nvPr/>
          </p:nvSpPr>
          <p:spPr>
            <a:xfrm rot="-763661">
              <a:off x="4624561" y="3542476"/>
              <a:ext cx="196177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 rot="-193130">
              <a:off x="4715633" y="347292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4779761" y="3549410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4934100" y="3521758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 rot="658693">
              <a:off x="5007426" y="355502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 rot="1229224">
              <a:off x="5123463" y="3528056"/>
              <a:ext cx="196175" cy="92152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 rot="1422354">
              <a:off x="5195405" y="360878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4868691" y="3526652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4824445" y="3531572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4709796" y="4399228"/>
              <a:ext cx="550114" cy="5674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719415" y="4411814"/>
              <a:ext cx="547238" cy="147281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6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71392987"/>
      </p:ext>
    </p:extLst>
  </p:cSld>
  <p:clrMapOvr>
    <a:masterClrMapping/>
  </p:clrMapOvr>
  <p:transition spd="slow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7">
  <p:cSld name="0090_Sports_Template_SlidesMania_7">
    <p:bg>
      <p:bgPr>
        <a:solidFill>
          <a:srgbClr val="8EC63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7"/>
          <p:cNvGrpSpPr/>
          <p:nvPr/>
        </p:nvGrpSpPr>
        <p:grpSpPr>
          <a:xfrm>
            <a:off x="234544" y="3432943"/>
            <a:ext cx="4441728" cy="2034401"/>
            <a:chOff x="6834280" y="2230077"/>
            <a:chExt cx="4441728" cy="2034401"/>
          </a:xfrm>
        </p:grpSpPr>
        <p:cxnSp>
          <p:nvCxnSpPr>
            <p:cNvPr id="105" name="Google Shape;105;p7"/>
            <p:cNvCxnSpPr/>
            <p:nvPr/>
          </p:nvCxnSpPr>
          <p:spPr>
            <a:xfrm rot="10800000" flipH="1">
              <a:off x="6834280" y="2238191"/>
              <a:ext cx="2304000" cy="1067642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7"/>
            <p:cNvCxnSpPr/>
            <p:nvPr/>
          </p:nvCxnSpPr>
          <p:spPr>
            <a:xfrm rot="10800000">
              <a:off x="8862665" y="2230077"/>
              <a:ext cx="2413343" cy="1075756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7"/>
            <p:cNvCxnSpPr/>
            <p:nvPr/>
          </p:nvCxnSpPr>
          <p:spPr>
            <a:xfrm rot="10800000">
              <a:off x="6834280" y="3196836"/>
              <a:ext cx="2304000" cy="1067642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7"/>
            <p:cNvCxnSpPr/>
            <p:nvPr/>
          </p:nvCxnSpPr>
          <p:spPr>
            <a:xfrm rot="10800000" flipH="1">
              <a:off x="8862665" y="3188722"/>
              <a:ext cx="2413343" cy="1075756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9" name="Google Shape;109;p7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7"/>
          <p:cNvGrpSpPr/>
          <p:nvPr/>
        </p:nvGrpSpPr>
        <p:grpSpPr>
          <a:xfrm rot="2254644">
            <a:off x="1883659" y="1255283"/>
            <a:ext cx="788856" cy="5738184"/>
            <a:chOff x="6577801" y="-271457"/>
            <a:chExt cx="898413" cy="5738184"/>
          </a:xfrm>
        </p:grpSpPr>
        <p:sp>
          <p:nvSpPr>
            <p:cNvPr id="111" name="Google Shape;111;p7"/>
            <p:cNvSpPr/>
            <p:nvPr/>
          </p:nvSpPr>
          <p:spPr>
            <a:xfrm>
              <a:off x="6577801" y="-271457"/>
              <a:ext cx="898413" cy="5738184"/>
            </a:xfrm>
            <a:custGeom>
              <a:avLst/>
              <a:gdLst/>
              <a:ahLst/>
              <a:cxnLst/>
              <a:rect l="l" t="t" r="r" b="b"/>
              <a:pathLst>
                <a:path w="1028696" h="6570306" extrusionOk="0">
                  <a:moveTo>
                    <a:pt x="514348" y="0"/>
                  </a:moveTo>
                  <a:lnTo>
                    <a:pt x="538932" y="0"/>
                  </a:lnTo>
                  <a:cubicBezTo>
                    <a:pt x="809421" y="0"/>
                    <a:pt x="1028696" y="343369"/>
                    <a:pt x="1028696" y="766936"/>
                  </a:cubicBezTo>
                  <a:cubicBezTo>
                    <a:pt x="1028696" y="1972127"/>
                    <a:pt x="821185" y="3610931"/>
                    <a:pt x="707167" y="4545114"/>
                  </a:cubicBezTo>
                  <a:lnTo>
                    <a:pt x="690375" y="4685727"/>
                  </a:lnTo>
                  <a:lnTo>
                    <a:pt x="628470" y="6295294"/>
                  </a:lnTo>
                  <a:lnTo>
                    <a:pt x="640645" y="6296374"/>
                  </a:lnTo>
                  <a:cubicBezTo>
                    <a:pt x="757100" y="6318017"/>
                    <a:pt x="838813" y="6368685"/>
                    <a:pt x="838813" y="6427738"/>
                  </a:cubicBezTo>
                  <a:cubicBezTo>
                    <a:pt x="838813" y="6506476"/>
                    <a:pt x="693545" y="6570306"/>
                    <a:pt x="514348" y="6570306"/>
                  </a:cubicBezTo>
                  <a:cubicBezTo>
                    <a:pt x="335151" y="6570306"/>
                    <a:pt x="189883" y="6506476"/>
                    <a:pt x="189883" y="6427738"/>
                  </a:cubicBezTo>
                  <a:cubicBezTo>
                    <a:pt x="189883" y="6368685"/>
                    <a:pt x="271597" y="6318017"/>
                    <a:pt x="388052" y="6296374"/>
                  </a:cubicBezTo>
                  <a:lnTo>
                    <a:pt x="390662" y="6296142"/>
                  </a:lnTo>
                  <a:lnTo>
                    <a:pt x="333223" y="4615990"/>
                  </a:lnTo>
                  <a:lnTo>
                    <a:pt x="325568" y="4545115"/>
                  </a:lnTo>
                  <a:cubicBezTo>
                    <a:pt x="218281" y="3610933"/>
                    <a:pt x="0" y="1972128"/>
                    <a:pt x="0" y="766937"/>
                  </a:cubicBezTo>
                  <a:cubicBezTo>
                    <a:pt x="0" y="343371"/>
                    <a:pt x="219275" y="2"/>
                    <a:pt x="489764" y="2"/>
                  </a:cubicBezTo>
                  <a:lnTo>
                    <a:pt x="51434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787940" y="3069004"/>
              <a:ext cx="478134" cy="1756350"/>
            </a:xfrm>
            <a:custGeom>
              <a:avLst/>
              <a:gdLst/>
              <a:ahLst/>
              <a:cxnLst/>
              <a:rect l="l" t="t" r="r" b="b"/>
              <a:pathLst>
                <a:path w="478134" h="1756350" extrusionOk="0">
                  <a:moveTo>
                    <a:pt x="0" y="0"/>
                  </a:moveTo>
                  <a:lnTo>
                    <a:pt x="478134" y="28114"/>
                  </a:lnTo>
                  <a:lnTo>
                    <a:pt x="469308" y="102765"/>
                  </a:lnTo>
                  <a:cubicBezTo>
                    <a:pt x="446629" y="292457"/>
                    <a:pt x="425087" y="467067"/>
                    <a:pt x="406416" y="620042"/>
                  </a:cubicBezTo>
                  <a:lnTo>
                    <a:pt x="391751" y="742847"/>
                  </a:lnTo>
                  <a:lnTo>
                    <a:pt x="352771" y="1756350"/>
                  </a:lnTo>
                  <a:lnTo>
                    <a:pt x="116086" y="1742433"/>
                  </a:lnTo>
                  <a:lnTo>
                    <a:pt x="79832" y="681942"/>
                  </a:lnTo>
                  <a:lnTo>
                    <a:pt x="73146" y="620043"/>
                  </a:lnTo>
                  <a:cubicBezTo>
                    <a:pt x="55577" y="467068"/>
                    <a:pt x="34601" y="292458"/>
                    <a:pt x="12112" y="102766"/>
                  </a:cubicBezTo>
                  <a:close/>
                </a:path>
              </a:pathLst>
            </a:custGeom>
            <a:solidFill>
              <a:srgbClr val="EF3F3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7"/>
          <p:cNvGrpSpPr/>
          <p:nvPr/>
        </p:nvGrpSpPr>
        <p:grpSpPr>
          <a:xfrm rot="983370">
            <a:off x="2165274" y="3752333"/>
            <a:ext cx="2046571" cy="2455028"/>
            <a:chOff x="3955752" y="2330555"/>
            <a:chExt cx="4115504" cy="4339803"/>
          </a:xfrm>
        </p:grpSpPr>
        <p:sp>
          <p:nvSpPr>
            <p:cNvPr id="114" name="Google Shape;114;p7"/>
            <p:cNvSpPr/>
            <p:nvPr/>
          </p:nvSpPr>
          <p:spPr>
            <a:xfrm rot="1302653">
              <a:off x="4215246" y="5728324"/>
              <a:ext cx="2206570" cy="553537"/>
            </a:xfrm>
            <a:prstGeom prst="roundRect">
              <a:avLst>
                <a:gd name="adj" fmla="val 50000"/>
              </a:avLst>
            </a:prstGeom>
            <a:solidFill>
              <a:srgbClr val="A97B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3031685">
              <a:off x="4663994" y="2792990"/>
              <a:ext cx="2074608" cy="2153266"/>
            </a:xfrm>
            <a:custGeom>
              <a:avLst/>
              <a:gdLst/>
              <a:ahLst/>
              <a:cxnLst/>
              <a:rect l="l" t="t" r="r" b="b"/>
              <a:pathLst>
                <a:path w="2074608" h="2153266" extrusionOk="0">
                  <a:moveTo>
                    <a:pt x="1037304" y="0"/>
                  </a:moveTo>
                  <a:cubicBezTo>
                    <a:pt x="1610191" y="0"/>
                    <a:pt x="2074608" y="482025"/>
                    <a:pt x="2074608" y="1076633"/>
                  </a:cubicBezTo>
                  <a:cubicBezTo>
                    <a:pt x="2074608" y="1671241"/>
                    <a:pt x="1610191" y="2153266"/>
                    <a:pt x="1037304" y="2153266"/>
                  </a:cubicBezTo>
                  <a:cubicBezTo>
                    <a:pt x="464417" y="2153266"/>
                    <a:pt x="0" y="1671241"/>
                    <a:pt x="0" y="1076633"/>
                  </a:cubicBezTo>
                  <a:lnTo>
                    <a:pt x="2535" y="1024529"/>
                  </a:lnTo>
                  <a:lnTo>
                    <a:pt x="100609" y="998356"/>
                  </a:lnTo>
                  <a:cubicBezTo>
                    <a:pt x="490381" y="872527"/>
                    <a:pt x="781598" y="514525"/>
                    <a:pt x="824095" y="80206"/>
                  </a:cubicBezTo>
                  <a:lnTo>
                    <a:pt x="826915" y="22230"/>
                  </a:lnTo>
                  <a:lnTo>
                    <a:pt x="828251" y="21874"/>
                  </a:lnTo>
                  <a:cubicBezTo>
                    <a:pt x="895777" y="7532"/>
                    <a:pt x="965693" y="0"/>
                    <a:pt x="1037304" y="0"/>
                  </a:cubicBezTo>
                  <a:close/>
                </a:path>
              </a:pathLst>
            </a:custGeom>
            <a:solidFill>
              <a:srgbClr val="A97B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 rot="812025">
              <a:off x="4308438" y="2682105"/>
              <a:ext cx="3410132" cy="3418811"/>
            </a:xfrm>
            <a:custGeom>
              <a:avLst/>
              <a:gdLst/>
              <a:ahLst/>
              <a:cxnLst/>
              <a:rect l="l" t="t" r="r" b="b"/>
              <a:pathLst>
                <a:path w="3410132" h="3418811" extrusionOk="0">
                  <a:moveTo>
                    <a:pt x="2781408" y="359481"/>
                  </a:moveTo>
                  <a:cubicBezTo>
                    <a:pt x="2893741" y="434122"/>
                    <a:pt x="2911147" y="617019"/>
                    <a:pt x="2839764" y="813766"/>
                  </a:cubicBezTo>
                  <a:lnTo>
                    <a:pt x="2838032" y="817752"/>
                  </a:lnTo>
                  <a:lnTo>
                    <a:pt x="2851844" y="812299"/>
                  </a:lnTo>
                  <a:cubicBezTo>
                    <a:pt x="2928940" y="790171"/>
                    <a:pt x="3000863" y="795128"/>
                    <a:pt x="3057029" y="832448"/>
                  </a:cubicBezTo>
                  <a:cubicBezTo>
                    <a:pt x="3169363" y="907089"/>
                    <a:pt x="3186769" y="1089987"/>
                    <a:pt x="3115386" y="1286733"/>
                  </a:cubicBezTo>
                  <a:lnTo>
                    <a:pt x="3109273" y="1300801"/>
                  </a:lnTo>
                  <a:lnTo>
                    <a:pt x="3139374" y="1288917"/>
                  </a:lnTo>
                  <a:cubicBezTo>
                    <a:pt x="3216470" y="1266789"/>
                    <a:pt x="3288393" y="1271746"/>
                    <a:pt x="3344560" y="1309066"/>
                  </a:cubicBezTo>
                  <a:cubicBezTo>
                    <a:pt x="3494337" y="1408587"/>
                    <a:pt x="3346831" y="1812144"/>
                    <a:pt x="3302164" y="1961218"/>
                  </a:cubicBezTo>
                  <a:cubicBezTo>
                    <a:pt x="3263080" y="2091657"/>
                    <a:pt x="3137865" y="2469298"/>
                    <a:pt x="3041878" y="2594245"/>
                  </a:cubicBezTo>
                  <a:lnTo>
                    <a:pt x="3025906" y="2612321"/>
                  </a:lnTo>
                  <a:lnTo>
                    <a:pt x="2992960" y="2673758"/>
                  </a:lnTo>
                  <a:cubicBezTo>
                    <a:pt x="2965847" y="2718671"/>
                    <a:pt x="2936182" y="2762618"/>
                    <a:pt x="2903938" y="2805416"/>
                  </a:cubicBezTo>
                  <a:cubicBezTo>
                    <a:pt x="2388034" y="3490185"/>
                    <a:pt x="1407267" y="3621481"/>
                    <a:pt x="713335" y="3098673"/>
                  </a:cubicBezTo>
                  <a:cubicBezTo>
                    <a:pt x="496481" y="2935295"/>
                    <a:pt x="333300" y="2727374"/>
                    <a:pt x="227168" y="2497807"/>
                  </a:cubicBezTo>
                  <a:lnTo>
                    <a:pt x="203585" y="2439622"/>
                  </a:lnTo>
                  <a:lnTo>
                    <a:pt x="198866" y="2434173"/>
                  </a:lnTo>
                  <a:cubicBezTo>
                    <a:pt x="82001" y="2278232"/>
                    <a:pt x="0" y="1913164"/>
                    <a:pt x="0" y="1487676"/>
                  </a:cubicBezTo>
                  <a:cubicBezTo>
                    <a:pt x="0" y="920358"/>
                    <a:pt x="145779" y="460455"/>
                    <a:pt x="325606" y="460455"/>
                  </a:cubicBezTo>
                  <a:cubicBezTo>
                    <a:pt x="393041" y="460455"/>
                    <a:pt x="455688" y="525129"/>
                    <a:pt x="507655" y="635888"/>
                  </a:cubicBezTo>
                  <a:lnTo>
                    <a:pt x="546838" y="737880"/>
                  </a:lnTo>
                  <a:lnTo>
                    <a:pt x="568963" y="810567"/>
                  </a:lnTo>
                  <a:cubicBezTo>
                    <a:pt x="566178" y="1128228"/>
                    <a:pt x="854464" y="1572921"/>
                    <a:pt x="1172124" y="1575706"/>
                  </a:cubicBezTo>
                  <a:lnTo>
                    <a:pt x="1107255" y="1563767"/>
                  </a:lnTo>
                  <a:cubicBezTo>
                    <a:pt x="1424916" y="1566553"/>
                    <a:pt x="1716528" y="1138317"/>
                    <a:pt x="1719314" y="820656"/>
                  </a:cubicBezTo>
                  <a:lnTo>
                    <a:pt x="1723490" y="344611"/>
                  </a:lnTo>
                  <a:lnTo>
                    <a:pt x="1768458" y="235459"/>
                  </a:lnTo>
                  <a:cubicBezTo>
                    <a:pt x="1936645" y="37201"/>
                    <a:pt x="2068928" y="-54071"/>
                    <a:pt x="2199984" y="33010"/>
                  </a:cubicBezTo>
                  <a:cubicBezTo>
                    <a:pt x="2293595" y="95210"/>
                    <a:pt x="2405838" y="234738"/>
                    <a:pt x="2371158" y="392662"/>
                  </a:cubicBezTo>
                  <a:lnTo>
                    <a:pt x="2347831" y="472538"/>
                  </a:lnTo>
                  <a:lnTo>
                    <a:pt x="2349856" y="473683"/>
                  </a:lnTo>
                  <a:lnTo>
                    <a:pt x="2418267" y="418137"/>
                  </a:lnTo>
                  <a:cubicBezTo>
                    <a:pt x="2550419" y="324980"/>
                    <a:pt x="2687797" y="297280"/>
                    <a:pt x="2781408" y="359481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 rot="1302653">
              <a:off x="4432081" y="5459739"/>
              <a:ext cx="2002316" cy="553537"/>
            </a:xfrm>
            <a:prstGeom prst="roundRect">
              <a:avLst>
                <a:gd name="adj" fmla="val 50000"/>
              </a:avLst>
            </a:prstGeom>
            <a:solidFill>
              <a:srgbClr val="C49A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7"/>
            <p:cNvGrpSpPr/>
            <p:nvPr/>
          </p:nvGrpSpPr>
          <p:grpSpPr>
            <a:xfrm rot="2575764">
              <a:off x="6776743" y="3249767"/>
              <a:ext cx="251281" cy="203374"/>
              <a:chOff x="5142270" y="150003"/>
              <a:chExt cx="403124" cy="366059"/>
            </a:xfrm>
          </p:grpSpPr>
          <p:cxnSp>
            <p:nvCxnSpPr>
              <p:cNvPr id="119" name="Google Shape;119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" name="Google Shape;120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" name="Google Shape;121;p7"/>
            <p:cNvGrpSpPr/>
            <p:nvPr/>
          </p:nvGrpSpPr>
          <p:grpSpPr>
            <a:xfrm rot="2575764">
              <a:off x="7154653" y="3723285"/>
              <a:ext cx="251281" cy="203374"/>
              <a:chOff x="5142270" y="150003"/>
              <a:chExt cx="403124" cy="366059"/>
            </a:xfrm>
          </p:grpSpPr>
          <p:cxnSp>
            <p:nvCxnSpPr>
              <p:cNvPr id="122" name="Google Shape;122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" name="Google Shape;123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4" name="Google Shape;124;p7"/>
            <p:cNvGrpSpPr/>
            <p:nvPr/>
          </p:nvGrpSpPr>
          <p:grpSpPr>
            <a:xfrm rot="2575764">
              <a:off x="7310373" y="4252768"/>
              <a:ext cx="251281" cy="203374"/>
              <a:chOff x="5142270" y="150003"/>
              <a:chExt cx="403124" cy="366059"/>
            </a:xfrm>
          </p:grpSpPr>
          <p:cxnSp>
            <p:nvCxnSpPr>
              <p:cNvPr id="125" name="Google Shape;125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" name="Google Shape;126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7" name="Google Shape;127;p7"/>
            <p:cNvCxnSpPr/>
            <p:nvPr/>
          </p:nvCxnSpPr>
          <p:spPr>
            <a:xfrm flipH="1">
              <a:off x="4471691" y="5522227"/>
              <a:ext cx="157226" cy="224663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7"/>
            <p:cNvCxnSpPr/>
            <p:nvPr/>
          </p:nvCxnSpPr>
          <p:spPr>
            <a:xfrm flipH="1">
              <a:off x="4729323" y="5673687"/>
              <a:ext cx="109432" cy="237486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7"/>
            <p:cNvCxnSpPr/>
            <p:nvPr/>
          </p:nvCxnSpPr>
          <p:spPr>
            <a:xfrm flipH="1">
              <a:off x="5028680" y="5817254"/>
              <a:ext cx="98277" cy="187838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7"/>
            <p:cNvCxnSpPr/>
            <p:nvPr/>
          </p:nvCxnSpPr>
          <p:spPr>
            <a:xfrm flipH="1">
              <a:off x="5316883" y="5963345"/>
              <a:ext cx="98278" cy="171984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7"/>
            <p:cNvCxnSpPr/>
            <p:nvPr/>
          </p:nvCxnSpPr>
          <p:spPr>
            <a:xfrm flipH="1">
              <a:off x="5659448" y="6066502"/>
              <a:ext cx="98278" cy="171984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6000612" y="6122998"/>
              <a:ext cx="25784" cy="262956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3" name="Google Shape;133;p7"/>
          <p:cNvGrpSpPr/>
          <p:nvPr/>
        </p:nvGrpSpPr>
        <p:grpSpPr>
          <a:xfrm>
            <a:off x="2586799" y="4522847"/>
            <a:ext cx="883416" cy="883416"/>
            <a:chOff x="4775723" y="3505536"/>
            <a:chExt cx="1800000" cy="1800000"/>
          </a:xfrm>
        </p:grpSpPr>
        <p:sp>
          <p:nvSpPr>
            <p:cNvPr id="134" name="Google Shape;134;p7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5881373" y="3543718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7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49836852"/>
      </p:ext>
    </p:extLst>
  </p:cSld>
  <p:clrMapOvr>
    <a:masterClrMapping/>
  </p:clrMapOvr>
  <p:transition spd="slow"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8">
  <p:cSld name="0090_Sports_Template_SlidesMania_8">
    <p:bg>
      <p:bgPr>
        <a:solidFill>
          <a:srgbClr val="F2F2F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8"/>
          <p:cNvGrpSpPr/>
          <p:nvPr/>
        </p:nvGrpSpPr>
        <p:grpSpPr>
          <a:xfrm>
            <a:off x="778510" y="4803946"/>
            <a:ext cx="1325923" cy="958259"/>
            <a:chOff x="778510" y="4803946"/>
            <a:chExt cx="1325923" cy="958259"/>
          </a:xfrm>
        </p:grpSpPr>
        <p:sp>
          <p:nvSpPr>
            <p:cNvPr id="141" name="Google Shape;141;p8"/>
            <p:cNvSpPr/>
            <p:nvPr/>
          </p:nvSpPr>
          <p:spPr>
            <a:xfrm>
              <a:off x="1844924" y="553817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959970" y="553953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 rot="-300586">
              <a:off x="1226944" y="5392109"/>
              <a:ext cx="793316" cy="264135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 rot="713145">
              <a:off x="922201" y="5410146"/>
              <a:ext cx="294848" cy="219171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918257" y="4803946"/>
              <a:ext cx="1094947" cy="778585"/>
            </a:xfrm>
            <a:custGeom>
              <a:avLst/>
              <a:gdLst/>
              <a:ahLst/>
              <a:cxnLst/>
              <a:rect l="l" t="t" r="r" b="b"/>
              <a:pathLst>
                <a:path w="1094947" h="778585" extrusionOk="0">
                  <a:moveTo>
                    <a:pt x="0" y="0"/>
                  </a:moveTo>
                  <a:lnTo>
                    <a:pt x="469764" y="0"/>
                  </a:lnTo>
                  <a:lnTo>
                    <a:pt x="466820" y="8276"/>
                  </a:lnTo>
                  <a:cubicBezTo>
                    <a:pt x="461944" y="29069"/>
                    <a:pt x="473535" y="50599"/>
                    <a:pt x="473535" y="72650"/>
                  </a:cubicBezTo>
                  <a:cubicBezTo>
                    <a:pt x="473535" y="182907"/>
                    <a:pt x="523406" y="280116"/>
                    <a:pt x="620783" y="337518"/>
                  </a:cubicBezTo>
                  <a:lnTo>
                    <a:pt x="651763" y="352190"/>
                  </a:lnTo>
                  <a:lnTo>
                    <a:pt x="651763" y="355536"/>
                  </a:lnTo>
                  <a:lnTo>
                    <a:pt x="770153" y="355536"/>
                  </a:lnTo>
                  <a:cubicBezTo>
                    <a:pt x="949532" y="355536"/>
                    <a:pt x="1094947" y="461234"/>
                    <a:pt x="1094947" y="591618"/>
                  </a:cubicBezTo>
                  <a:lnTo>
                    <a:pt x="1094947" y="685402"/>
                  </a:lnTo>
                  <a:lnTo>
                    <a:pt x="1036896" y="709438"/>
                  </a:lnTo>
                  <a:cubicBezTo>
                    <a:pt x="911840" y="752161"/>
                    <a:pt x="739077" y="778585"/>
                    <a:pt x="548249" y="778585"/>
                  </a:cubicBezTo>
                  <a:cubicBezTo>
                    <a:pt x="357421" y="778585"/>
                    <a:pt x="184658" y="752161"/>
                    <a:pt x="59603" y="709438"/>
                  </a:cubicBezTo>
                  <a:lnTo>
                    <a:pt x="1551" y="685402"/>
                  </a:lnTo>
                  <a:lnTo>
                    <a:pt x="1551" y="638839"/>
                  </a:lnTo>
                  <a:lnTo>
                    <a:pt x="0" y="6388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 flipH="1">
              <a:off x="778510" y="5691584"/>
              <a:ext cx="1325923" cy="70621"/>
            </a:xfrm>
            <a:prstGeom prst="trapezoid">
              <a:avLst>
                <a:gd name="adj" fmla="val 108003"/>
              </a:avLst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242601" y="4922961"/>
              <a:ext cx="173851" cy="85231"/>
            </a:xfrm>
            <a:custGeom>
              <a:avLst/>
              <a:gdLst/>
              <a:ahLst/>
              <a:cxnLst/>
              <a:rect l="l" t="t" r="r" b="b"/>
              <a:pathLst>
                <a:path w="278275" h="136424" extrusionOk="0">
                  <a:moveTo>
                    <a:pt x="0" y="0"/>
                  </a:moveTo>
                  <a:lnTo>
                    <a:pt x="268443" y="0"/>
                  </a:lnTo>
                  <a:lnTo>
                    <a:pt x="278275" y="136424"/>
                  </a:lnTo>
                  <a:lnTo>
                    <a:pt x="0" y="126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-2058665">
              <a:off x="1320052" y="5090371"/>
              <a:ext cx="167709" cy="79087"/>
            </a:xfrm>
            <a:prstGeom prst="rect">
              <a:avLst/>
            </a:prstGeom>
            <a:solidFill>
              <a:srgbClr val="EF381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 rot="-4073088">
              <a:off x="1518177" y="5177852"/>
              <a:ext cx="167709" cy="89222"/>
            </a:xfrm>
            <a:custGeom>
              <a:avLst/>
              <a:gdLst/>
              <a:ahLst/>
              <a:cxnLst/>
              <a:rect l="l" t="t" r="r" b="b"/>
              <a:pathLst>
                <a:path w="268443" h="142813" extrusionOk="0">
                  <a:moveTo>
                    <a:pt x="0" y="16222"/>
                  </a:moveTo>
                  <a:lnTo>
                    <a:pt x="230011" y="0"/>
                  </a:lnTo>
                  <a:lnTo>
                    <a:pt x="268443" y="142813"/>
                  </a:lnTo>
                  <a:lnTo>
                    <a:pt x="0" y="142813"/>
                  </a:lnTo>
                  <a:lnTo>
                    <a:pt x="0" y="16222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8"/>
          <p:cNvGrpSpPr/>
          <p:nvPr/>
        </p:nvGrpSpPr>
        <p:grpSpPr>
          <a:xfrm>
            <a:off x="424238" y="5157324"/>
            <a:ext cx="1325923" cy="958259"/>
            <a:chOff x="3285406" y="5629152"/>
            <a:chExt cx="1325923" cy="958259"/>
          </a:xfrm>
        </p:grpSpPr>
        <p:sp>
          <p:nvSpPr>
            <p:cNvPr id="151" name="Google Shape;151;p8"/>
            <p:cNvSpPr/>
            <p:nvPr/>
          </p:nvSpPr>
          <p:spPr>
            <a:xfrm>
              <a:off x="3503774" y="637824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8"/>
            <p:cNvGrpSpPr/>
            <p:nvPr/>
          </p:nvGrpSpPr>
          <p:grpSpPr>
            <a:xfrm>
              <a:off x="3285406" y="5629152"/>
              <a:ext cx="1325923" cy="958259"/>
              <a:chOff x="375058" y="5118078"/>
              <a:chExt cx="1325923" cy="958259"/>
            </a:xfrm>
          </p:grpSpPr>
          <p:sp>
            <p:nvSpPr>
              <p:cNvPr id="153" name="Google Shape;153;p8"/>
              <p:cNvSpPr/>
              <p:nvPr/>
            </p:nvSpPr>
            <p:spPr>
              <a:xfrm>
                <a:off x="1441472" y="5852303"/>
                <a:ext cx="89964" cy="196566"/>
              </a:xfrm>
              <a:prstGeom prst="rect">
                <a:avLst/>
              </a:prstGeom>
              <a:solidFill>
                <a:srgbClr val="80808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 rot="-300586">
                <a:off x="823492" y="5706241"/>
                <a:ext cx="793316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1750142" h="931607" extrusionOk="0">
                    <a:moveTo>
                      <a:pt x="519881" y="0"/>
                    </a:moveTo>
                    <a:lnTo>
                      <a:pt x="1230261" y="0"/>
                    </a:lnTo>
                    <a:cubicBezTo>
                      <a:pt x="1517383" y="0"/>
                      <a:pt x="1750142" y="232759"/>
                      <a:pt x="1750142" y="519881"/>
                    </a:cubicBezTo>
                    <a:lnTo>
                      <a:pt x="1750142" y="726406"/>
                    </a:lnTo>
                    <a:lnTo>
                      <a:pt x="1657222" y="779337"/>
                    </a:lnTo>
                    <a:cubicBezTo>
                      <a:pt x="1457052" y="873417"/>
                      <a:pt x="1180520" y="931607"/>
                      <a:pt x="875071" y="931607"/>
                    </a:cubicBezTo>
                    <a:cubicBezTo>
                      <a:pt x="569622" y="931607"/>
                      <a:pt x="293090" y="873417"/>
                      <a:pt x="92920" y="779337"/>
                    </a:cubicBezTo>
                    <a:lnTo>
                      <a:pt x="0" y="726406"/>
                    </a:lnTo>
                    <a:lnTo>
                      <a:pt x="0" y="519881"/>
                    </a:lnTo>
                    <a:cubicBezTo>
                      <a:pt x="0" y="232759"/>
                      <a:pt x="232759" y="0"/>
                      <a:pt x="519881" y="0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 rot="713145">
                <a:off x="518749" y="5724278"/>
                <a:ext cx="294848" cy="219171"/>
              </a:xfrm>
              <a:custGeom>
                <a:avLst/>
                <a:gdLst/>
                <a:ahLst/>
                <a:cxnLst/>
                <a:rect l="l" t="t" r="r" b="b"/>
                <a:pathLst>
                  <a:path w="1750142" h="931607" extrusionOk="0">
                    <a:moveTo>
                      <a:pt x="519881" y="0"/>
                    </a:moveTo>
                    <a:lnTo>
                      <a:pt x="1230261" y="0"/>
                    </a:lnTo>
                    <a:cubicBezTo>
                      <a:pt x="1517383" y="0"/>
                      <a:pt x="1750142" y="232759"/>
                      <a:pt x="1750142" y="519881"/>
                    </a:cubicBezTo>
                    <a:lnTo>
                      <a:pt x="1750142" y="726406"/>
                    </a:lnTo>
                    <a:lnTo>
                      <a:pt x="1657222" y="779337"/>
                    </a:lnTo>
                    <a:cubicBezTo>
                      <a:pt x="1457052" y="873417"/>
                      <a:pt x="1180520" y="931607"/>
                      <a:pt x="875071" y="931607"/>
                    </a:cubicBezTo>
                    <a:cubicBezTo>
                      <a:pt x="569622" y="931607"/>
                      <a:pt x="293090" y="873417"/>
                      <a:pt x="92920" y="779337"/>
                    </a:cubicBezTo>
                    <a:lnTo>
                      <a:pt x="0" y="726406"/>
                    </a:lnTo>
                    <a:lnTo>
                      <a:pt x="0" y="519881"/>
                    </a:lnTo>
                    <a:cubicBezTo>
                      <a:pt x="0" y="232759"/>
                      <a:pt x="232759" y="0"/>
                      <a:pt x="519881" y="0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514805" y="5118078"/>
                <a:ext cx="1094947" cy="778585"/>
              </a:xfrm>
              <a:custGeom>
                <a:avLst/>
                <a:gdLst/>
                <a:ahLst/>
                <a:cxnLst/>
                <a:rect l="l" t="t" r="r" b="b"/>
                <a:pathLst>
                  <a:path w="1094947" h="778585" extrusionOk="0">
                    <a:moveTo>
                      <a:pt x="0" y="0"/>
                    </a:moveTo>
                    <a:lnTo>
                      <a:pt x="469764" y="0"/>
                    </a:lnTo>
                    <a:lnTo>
                      <a:pt x="466820" y="8276"/>
                    </a:lnTo>
                    <a:cubicBezTo>
                      <a:pt x="461944" y="29069"/>
                      <a:pt x="473535" y="50599"/>
                      <a:pt x="473535" y="72650"/>
                    </a:cubicBezTo>
                    <a:cubicBezTo>
                      <a:pt x="473535" y="182907"/>
                      <a:pt x="523406" y="280116"/>
                      <a:pt x="620783" y="337518"/>
                    </a:cubicBezTo>
                    <a:lnTo>
                      <a:pt x="651763" y="352190"/>
                    </a:lnTo>
                    <a:lnTo>
                      <a:pt x="651763" y="355536"/>
                    </a:lnTo>
                    <a:lnTo>
                      <a:pt x="770153" y="355536"/>
                    </a:lnTo>
                    <a:cubicBezTo>
                      <a:pt x="949532" y="355536"/>
                      <a:pt x="1094947" y="461234"/>
                      <a:pt x="1094947" y="591618"/>
                    </a:cubicBezTo>
                    <a:lnTo>
                      <a:pt x="1094947" y="685402"/>
                    </a:lnTo>
                    <a:lnTo>
                      <a:pt x="1036896" y="709438"/>
                    </a:lnTo>
                    <a:cubicBezTo>
                      <a:pt x="911840" y="752161"/>
                      <a:pt x="739077" y="778585"/>
                      <a:pt x="548249" y="778585"/>
                    </a:cubicBezTo>
                    <a:cubicBezTo>
                      <a:pt x="357421" y="778585"/>
                      <a:pt x="184658" y="752161"/>
                      <a:pt x="59603" y="709438"/>
                    </a:cubicBezTo>
                    <a:lnTo>
                      <a:pt x="1551" y="685402"/>
                    </a:lnTo>
                    <a:lnTo>
                      <a:pt x="1551" y="638839"/>
                    </a:lnTo>
                    <a:lnTo>
                      <a:pt x="0" y="6388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 flipH="1">
                <a:off x="375058" y="6005716"/>
                <a:ext cx="1325923" cy="70621"/>
              </a:xfrm>
              <a:prstGeom prst="trapezoid">
                <a:avLst>
                  <a:gd name="adj" fmla="val 108003"/>
                </a:avLst>
              </a:prstGeom>
              <a:solidFill>
                <a:srgbClr val="80808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839149" y="5237093"/>
                <a:ext cx="173851" cy="85231"/>
              </a:xfrm>
              <a:custGeom>
                <a:avLst/>
                <a:gdLst/>
                <a:ahLst/>
                <a:cxnLst/>
                <a:rect l="l" t="t" r="r" b="b"/>
                <a:pathLst>
                  <a:path w="278275" h="136424" extrusionOk="0">
                    <a:moveTo>
                      <a:pt x="0" y="0"/>
                    </a:moveTo>
                    <a:lnTo>
                      <a:pt x="268443" y="0"/>
                    </a:lnTo>
                    <a:lnTo>
                      <a:pt x="278275" y="136424"/>
                    </a:lnTo>
                    <a:lnTo>
                      <a:pt x="0" y="12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38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 rot="-2058665">
                <a:off x="916600" y="5404503"/>
                <a:ext cx="167709" cy="79087"/>
              </a:xfrm>
              <a:prstGeom prst="rect">
                <a:avLst/>
              </a:prstGeom>
              <a:solidFill>
                <a:srgbClr val="EF38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 rot="-4073088">
                <a:off x="1114725" y="5491984"/>
                <a:ext cx="167709" cy="89222"/>
              </a:xfrm>
              <a:custGeom>
                <a:avLst/>
                <a:gdLst/>
                <a:ahLst/>
                <a:cxnLst/>
                <a:rect l="l" t="t" r="r" b="b"/>
                <a:pathLst>
                  <a:path w="268443" h="142813" extrusionOk="0">
                    <a:moveTo>
                      <a:pt x="0" y="16222"/>
                    </a:moveTo>
                    <a:lnTo>
                      <a:pt x="230011" y="0"/>
                    </a:lnTo>
                    <a:lnTo>
                      <a:pt x="268443" y="142813"/>
                    </a:lnTo>
                    <a:lnTo>
                      <a:pt x="0" y="142813"/>
                    </a:lnTo>
                    <a:lnTo>
                      <a:pt x="0" y="16222"/>
                    </a:lnTo>
                    <a:close/>
                  </a:path>
                </a:pathLst>
              </a:custGeom>
              <a:solidFill>
                <a:srgbClr val="EF38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" name="Google Shape;161;p8"/>
          <p:cNvGrpSpPr/>
          <p:nvPr/>
        </p:nvGrpSpPr>
        <p:grpSpPr>
          <a:xfrm>
            <a:off x="157488" y="2116951"/>
            <a:ext cx="2552452" cy="3011702"/>
            <a:chOff x="2335217" y="1782412"/>
            <a:chExt cx="2552452" cy="3011702"/>
          </a:xfrm>
        </p:grpSpPr>
        <p:sp>
          <p:nvSpPr>
            <p:cNvPr id="162" name="Google Shape;162;p8"/>
            <p:cNvSpPr/>
            <p:nvPr/>
          </p:nvSpPr>
          <p:spPr>
            <a:xfrm rot="-1645070">
              <a:off x="2994307" y="1653206"/>
              <a:ext cx="145798" cy="2898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F432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398588" y="3844524"/>
              <a:ext cx="1489081" cy="949590"/>
            </a:xfrm>
            <a:custGeom>
              <a:avLst/>
              <a:gdLst/>
              <a:ahLst/>
              <a:cxnLst/>
              <a:rect l="l" t="t" r="r" b="b"/>
              <a:pathLst>
                <a:path w="1483642" h="980764" extrusionOk="0">
                  <a:moveTo>
                    <a:pt x="130409" y="0"/>
                  </a:moveTo>
                  <a:lnTo>
                    <a:pt x="507106" y="678804"/>
                  </a:lnTo>
                  <a:cubicBezTo>
                    <a:pt x="544535" y="709075"/>
                    <a:pt x="583289" y="737811"/>
                    <a:pt x="622982" y="737811"/>
                  </a:cubicBezTo>
                  <a:cubicBezTo>
                    <a:pt x="767898" y="707454"/>
                    <a:pt x="1058879" y="590073"/>
                    <a:pt x="1298168" y="575927"/>
                  </a:cubicBezTo>
                  <a:cubicBezTo>
                    <a:pt x="1451113" y="619534"/>
                    <a:pt x="1521673" y="768710"/>
                    <a:pt x="1463178" y="836134"/>
                  </a:cubicBezTo>
                  <a:cubicBezTo>
                    <a:pt x="1404684" y="903557"/>
                    <a:pt x="1122989" y="986359"/>
                    <a:pt x="947198" y="980467"/>
                  </a:cubicBezTo>
                  <a:cubicBezTo>
                    <a:pt x="771407" y="974575"/>
                    <a:pt x="486169" y="908445"/>
                    <a:pt x="408431" y="800784"/>
                  </a:cubicBezTo>
                  <a:lnTo>
                    <a:pt x="347037" y="723774"/>
                  </a:lnTo>
                  <a:lnTo>
                    <a:pt x="0" y="69132"/>
                  </a:lnTo>
                  <a:lnTo>
                    <a:pt x="130409" y="0"/>
                  </a:lnTo>
                  <a:close/>
                </a:path>
              </a:pathLst>
            </a:custGeom>
            <a:solidFill>
              <a:srgbClr val="37485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rot="-1645070">
              <a:off x="2458709" y="1784248"/>
              <a:ext cx="147600" cy="5723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37485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8"/>
          <p:cNvSpPr/>
          <p:nvPr/>
        </p:nvSpPr>
        <p:spPr>
          <a:xfrm>
            <a:off x="2891273" y="5169334"/>
            <a:ext cx="574618" cy="220747"/>
          </a:xfrm>
          <a:prstGeom prst="can">
            <a:avLst>
              <a:gd name="adj" fmla="val 25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2F559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2F559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85313807"/>
      </p:ext>
    </p:extLst>
  </p:cSld>
  <p:clrMapOvr>
    <a:masterClrMapping/>
  </p:clrMapOvr>
  <p:transition spd="slow"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9">
  <p:cSld name="0090_Sports_Template_SlidesMania_9">
    <p:bg>
      <p:bgPr>
        <a:solidFill>
          <a:srgbClr val="456985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9"/>
          <p:cNvCxnSpPr/>
          <p:nvPr/>
        </p:nvCxnSpPr>
        <p:spPr>
          <a:xfrm flipH="1">
            <a:off x="2116221" y="3331285"/>
            <a:ext cx="54631" cy="210116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p9"/>
          <p:cNvCxnSpPr/>
          <p:nvPr/>
        </p:nvCxnSpPr>
        <p:spPr>
          <a:xfrm>
            <a:off x="3394157" y="3331285"/>
            <a:ext cx="1002245" cy="362290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9"/>
          <p:cNvCxnSpPr/>
          <p:nvPr/>
        </p:nvCxnSpPr>
        <p:spPr>
          <a:xfrm flipH="1">
            <a:off x="175596" y="3334789"/>
            <a:ext cx="704221" cy="3571007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9"/>
          <p:cNvCxnSpPr/>
          <p:nvPr/>
        </p:nvCxnSpPr>
        <p:spPr>
          <a:xfrm flipH="1">
            <a:off x="456002" y="5442296"/>
            <a:ext cx="3535898" cy="40857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9"/>
          <p:cNvCxnSpPr/>
          <p:nvPr/>
        </p:nvCxnSpPr>
        <p:spPr>
          <a:xfrm>
            <a:off x="3852306" y="3316556"/>
            <a:ext cx="1247117" cy="358924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9"/>
          <p:cNvCxnSpPr/>
          <p:nvPr/>
        </p:nvCxnSpPr>
        <p:spPr>
          <a:xfrm flipH="1">
            <a:off x="-40886" y="3268167"/>
            <a:ext cx="484815" cy="1679936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9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9"/>
          <p:cNvGrpSpPr/>
          <p:nvPr/>
        </p:nvGrpSpPr>
        <p:grpSpPr>
          <a:xfrm>
            <a:off x="-65317" y="3715792"/>
            <a:ext cx="2610494" cy="2696735"/>
            <a:chOff x="456003" y="3168918"/>
            <a:chExt cx="2610494" cy="2696735"/>
          </a:xfrm>
        </p:grpSpPr>
        <p:sp>
          <p:nvSpPr>
            <p:cNvPr id="176" name="Google Shape;176;p9"/>
            <p:cNvSpPr/>
            <p:nvPr/>
          </p:nvSpPr>
          <p:spPr>
            <a:xfrm rot="-8286435">
              <a:off x="1959654" y="4524665"/>
              <a:ext cx="1020093" cy="650313"/>
            </a:xfrm>
            <a:prstGeom prst="arc">
              <a:avLst>
                <a:gd name="adj1" fmla="val 16200000"/>
                <a:gd name="adj2" fmla="val 20946651"/>
              </a:avLst>
            </a:prstGeom>
            <a:noFill/>
            <a:ln w="6667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-861558">
              <a:off x="1379632" y="4874983"/>
              <a:ext cx="832199" cy="873476"/>
            </a:xfrm>
            <a:prstGeom prst="arc">
              <a:avLst>
                <a:gd name="adj1" fmla="val 16755775"/>
                <a:gd name="adj2" fmla="val 21460667"/>
              </a:avLst>
            </a:prstGeom>
            <a:noFill/>
            <a:ln w="6667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 rot="-2223605">
              <a:off x="788601" y="3406336"/>
              <a:ext cx="1304417" cy="1540994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60325" cap="flat" cmpd="sng">
              <a:solidFill>
                <a:srgbClr val="EF3F3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 rot="-2223605">
              <a:off x="2188767" y="4950475"/>
              <a:ext cx="173705" cy="49476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 rot="-2223605">
              <a:off x="2335089" y="5044882"/>
              <a:ext cx="292982" cy="814779"/>
            </a:xfrm>
            <a:prstGeom prst="roundRect">
              <a:avLst>
                <a:gd name="adj" fmla="val 50000"/>
              </a:avLst>
            </a:prstGeom>
            <a:solidFill>
              <a:srgbClr val="EF3E3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9"/>
          <p:cNvGrpSpPr/>
          <p:nvPr/>
        </p:nvGrpSpPr>
        <p:grpSpPr>
          <a:xfrm>
            <a:off x="2204220" y="4729337"/>
            <a:ext cx="510298" cy="510298"/>
            <a:chOff x="4775723" y="3505536"/>
            <a:chExt cx="1800000" cy="1800000"/>
          </a:xfrm>
        </p:grpSpPr>
        <p:sp>
          <p:nvSpPr>
            <p:cNvPr id="182" name="Google Shape;182;p9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rgbClr val="8DC64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881373" y="3543718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99739" y="2752049"/>
            <a:ext cx="4078915" cy="1140400"/>
            <a:chOff x="99739" y="2752049"/>
            <a:chExt cx="4078915" cy="1140400"/>
          </a:xfrm>
        </p:grpSpPr>
        <p:sp>
          <p:nvSpPr>
            <p:cNvPr id="186" name="Google Shape;186;p9"/>
            <p:cNvSpPr/>
            <p:nvPr/>
          </p:nvSpPr>
          <p:spPr>
            <a:xfrm>
              <a:off x="152204" y="2762578"/>
              <a:ext cx="3973844" cy="10016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086720" y="2752049"/>
              <a:ext cx="91934" cy="111033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99739" y="2782113"/>
              <a:ext cx="91934" cy="111033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 rot="-5400000">
              <a:off x="2083152" y="774359"/>
              <a:ext cx="115393" cy="40756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9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12637795"/>
      </p:ext>
    </p:extLst>
  </p:cSld>
  <p:clrMapOvr>
    <a:masterClrMapping/>
  </p:clrMapOvr>
  <p:transition spd="slow"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5">
  <p:cSld name="0090_Sports_Template_SlidesMania_5">
    <p:bg>
      <p:bgPr>
        <a:solidFill>
          <a:srgbClr val="8EC63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0"/>
          <p:cNvGrpSpPr/>
          <p:nvPr/>
        </p:nvGrpSpPr>
        <p:grpSpPr>
          <a:xfrm>
            <a:off x="190241" y="4232859"/>
            <a:ext cx="1731989" cy="1740943"/>
            <a:chOff x="985484" y="479276"/>
            <a:chExt cx="5576040" cy="5604869"/>
          </a:xfrm>
        </p:grpSpPr>
        <p:sp>
          <p:nvSpPr>
            <p:cNvPr id="193" name="Google Shape;193;p10"/>
            <p:cNvSpPr/>
            <p:nvPr/>
          </p:nvSpPr>
          <p:spPr>
            <a:xfrm>
              <a:off x="1256578" y="744360"/>
              <a:ext cx="4866357" cy="48147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 rot="-796487">
              <a:off x="3392247" y="631631"/>
              <a:ext cx="1438781" cy="960507"/>
            </a:xfrm>
            <a:custGeom>
              <a:avLst/>
              <a:gdLst/>
              <a:ahLst/>
              <a:cxnLst/>
              <a:rect l="l" t="t" r="r" b="b"/>
              <a:pathLst>
                <a:path w="1348718" h="1026627" extrusionOk="0">
                  <a:moveTo>
                    <a:pt x="0" y="271323"/>
                  </a:moveTo>
                  <a:lnTo>
                    <a:pt x="357386" y="0"/>
                  </a:lnTo>
                  <a:cubicBezTo>
                    <a:pt x="774170" y="194714"/>
                    <a:pt x="837620" y="192870"/>
                    <a:pt x="1348718" y="571523"/>
                  </a:cubicBezTo>
                  <a:lnTo>
                    <a:pt x="1219451" y="1026627"/>
                  </a:lnTo>
                  <a:lnTo>
                    <a:pt x="429347" y="941195"/>
                  </a:lnTo>
                  <a:lnTo>
                    <a:pt x="0" y="27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 rot="983335">
              <a:off x="2642009" y="2058200"/>
              <a:ext cx="1858203" cy="169497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 rot="3149517">
              <a:off x="5063157" y="2267594"/>
              <a:ext cx="1311094" cy="1118601"/>
            </a:xfrm>
            <a:custGeom>
              <a:avLst/>
              <a:gdLst/>
              <a:ahLst/>
              <a:cxnLst/>
              <a:rect l="l" t="t" r="r" b="b"/>
              <a:pathLst>
                <a:path w="1311094" h="1061563" extrusionOk="0">
                  <a:moveTo>
                    <a:pt x="0" y="306259"/>
                  </a:moveTo>
                  <a:lnTo>
                    <a:pt x="307796" y="0"/>
                  </a:lnTo>
                  <a:cubicBezTo>
                    <a:pt x="711341" y="149783"/>
                    <a:pt x="823942" y="120598"/>
                    <a:pt x="1311094" y="527242"/>
                  </a:cubicBezTo>
                  <a:lnTo>
                    <a:pt x="1219451" y="1061563"/>
                  </a:lnTo>
                  <a:lnTo>
                    <a:pt x="402436" y="968892"/>
                  </a:lnTo>
                  <a:lnTo>
                    <a:pt x="0" y="3062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 rot="-5100560">
              <a:off x="1217176" y="1529760"/>
              <a:ext cx="1248695" cy="857113"/>
            </a:xfrm>
            <a:custGeom>
              <a:avLst/>
              <a:gdLst/>
              <a:ahLst/>
              <a:cxnLst/>
              <a:rect l="l" t="t" r="r" b="b"/>
              <a:pathLst>
                <a:path w="1170531" h="916116" extrusionOk="0">
                  <a:moveTo>
                    <a:pt x="0" y="228611"/>
                  </a:moveTo>
                  <a:lnTo>
                    <a:pt x="208694" y="0"/>
                  </a:lnTo>
                  <a:cubicBezTo>
                    <a:pt x="625478" y="194714"/>
                    <a:pt x="659433" y="226294"/>
                    <a:pt x="1170531" y="604947"/>
                  </a:cubicBezTo>
                  <a:lnTo>
                    <a:pt x="1158748" y="916116"/>
                  </a:lnTo>
                  <a:lnTo>
                    <a:pt x="389413" y="860264"/>
                  </a:lnTo>
                  <a:lnTo>
                    <a:pt x="0" y="2286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 rot="-9366756">
              <a:off x="1135169" y="3781124"/>
              <a:ext cx="1440155" cy="1043931"/>
            </a:xfrm>
            <a:custGeom>
              <a:avLst/>
              <a:gdLst/>
              <a:ahLst/>
              <a:cxnLst/>
              <a:rect l="l" t="t" r="r" b="b"/>
              <a:pathLst>
                <a:path w="1171263" h="957078" extrusionOk="0">
                  <a:moveTo>
                    <a:pt x="0" y="269573"/>
                  </a:moveTo>
                  <a:lnTo>
                    <a:pt x="196304" y="0"/>
                  </a:lnTo>
                  <a:cubicBezTo>
                    <a:pt x="311009" y="5880"/>
                    <a:pt x="556776" y="142334"/>
                    <a:pt x="719147" y="249985"/>
                  </a:cubicBezTo>
                  <a:cubicBezTo>
                    <a:pt x="881518" y="357637"/>
                    <a:pt x="1092844" y="605851"/>
                    <a:pt x="1171263" y="714555"/>
                  </a:cubicBezTo>
                  <a:lnTo>
                    <a:pt x="1158748" y="957078"/>
                  </a:lnTo>
                  <a:lnTo>
                    <a:pt x="389413" y="901226"/>
                  </a:lnTo>
                  <a:lnTo>
                    <a:pt x="0" y="2695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 rot="7701017">
              <a:off x="3587669" y="4511560"/>
              <a:ext cx="1404749" cy="1261068"/>
            </a:xfrm>
            <a:custGeom>
              <a:avLst/>
              <a:gdLst/>
              <a:ahLst/>
              <a:cxnLst/>
              <a:rect l="l" t="t" r="r" b="b"/>
              <a:pathLst>
                <a:path w="1343528" h="1006284" extrusionOk="0">
                  <a:moveTo>
                    <a:pt x="0" y="250980"/>
                  </a:moveTo>
                  <a:lnTo>
                    <a:pt x="254634" y="0"/>
                  </a:lnTo>
                  <a:cubicBezTo>
                    <a:pt x="671418" y="194714"/>
                    <a:pt x="832430" y="238183"/>
                    <a:pt x="1343528" y="616836"/>
                  </a:cubicBezTo>
                  <a:lnTo>
                    <a:pt x="1219451" y="1006284"/>
                  </a:lnTo>
                  <a:lnTo>
                    <a:pt x="402436" y="913613"/>
                  </a:lnTo>
                  <a:lnTo>
                    <a:pt x="0" y="2509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0" name="Google Shape;200;p10"/>
            <p:cNvCxnSpPr>
              <a:stCxn id="197" idx="3"/>
              <a:endCxn id="194" idx="0"/>
            </p:cNvCxnSpPr>
            <p:nvPr/>
          </p:nvCxnSpPr>
          <p:spPr>
            <a:xfrm rot="10800000" flipH="1">
              <a:off x="2321676" y="1056740"/>
              <a:ext cx="1038300" cy="3294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" name="Google Shape;201;p10"/>
            <p:cNvCxnSpPr>
              <a:stCxn id="195" idx="0"/>
              <a:endCxn id="194" idx="4"/>
            </p:cNvCxnSpPr>
            <p:nvPr/>
          </p:nvCxnSpPr>
          <p:spPr>
            <a:xfrm rot="10800000" flipH="1">
              <a:off x="3810235" y="1561335"/>
              <a:ext cx="139200" cy="5313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Google Shape;202;p10"/>
            <p:cNvCxnSpPr>
              <a:stCxn id="196" idx="0"/>
              <a:endCxn id="194" idx="3"/>
            </p:cNvCxnSpPr>
            <p:nvPr/>
          </p:nvCxnSpPr>
          <p:spPr>
            <a:xfrm rot="10800000">
              <a:off x="4787836" y="1446119"/>
              <a:ext cx="719400" cy="7167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" name="Google Shape;203;p10"/>
            <p:cNvCxnSpPr>
              <a:stCxn id="196" idx="4"/>
              <a:endCxn id="195" idx="5"/>
            </p:cNvCxnSpPr>
            <p:nvPr/>
          </p:nvCxnSpPr>
          <p:spPr>
            <a:xfrm flipH="1">
              <a:off x="4518909" y="2907203"/>
              <a:ext cx="679800" cy="687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" name="Google Shape;204;p10"/>
            <p:cNvCxnSpPr>
              <a:stCxn id="196" idx="3"/>
              <a:endCxn id="199" idx="0"/>
            </p:cNvCxnSpPr>
            <p:nvPr/>
          </p:nvCxnSpPr>
          <p:spPr>
            <a:xfrm flipH="1">
              <a:off x="4973075" y="3614764"/>
              <a:ext cx="645300" cy="11724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05;p10"/>
            <p:cNvCxnSpPr>
              <a:stCxn id="195" idx="4"/>
              <a:endCxn id="199" idx="4"/>
            </p:cNvCxnSpPr>
            <p:nvPr/>
          </p:nvCxnSpPr>
          <p:spPr>
            <a:xfrm>
              <a:off x="3882871" y="3880758"/>
              <a:ext cx="178800" cy="7215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" name="Google Shape;206;p10"/>
            <p:cNvCxnSpPr>
              <a:stCxn id="195" idx="2"/>
              <a:endCxn id="198" idx="5"/>
            </p:cNvCxnSpPr>
            <p:nvPr/>
          </p:nvCxnSpPr>
          <p:spPr>
            <a:xfrm flipH="1">
              <a:off x="2262404" y="3556722"/>
              <a:ext cx="518700" cy="4221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" name="Google Shape;207;p10"/>
            <p:cNvCxnSpPr>
              <a:stCxn id="195" idx="1"/>
              <a:endCxn id="197" idx="4"/>
            </p:cNvCxnSpPr>
            <p:nvPr/>
          </p:nvCxnSpPr>
          <p:spPr>
            <a:xfrm rot="10800000">
              <a:off x="2198312" y="2199601"/>
              <a:ext cx="537900" cy="2520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" name="Google Shape;208;p10"/>
            <p:cNvCxnSpPr>
              <a:stCxn id="198" idx="4"/>
              <a:endCxn id="197" idx="0"/>
            </p:cNvCxnSpPr>
            <p:nvPr/>
          </p:nvCxnSpPr>
          <p:spPr>
            <a:xfrm rot="10800000" flipH="1">
              <a:off x="1422284" y="2562177"/>
              <a:ext cx="150600" cy="9783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0"/>
            <p:cNvCxnSpPr>
              <a:stCxn id="199" idx="3"/>
              <a:endCxn id="198" idx="0"/>
            </p:cNvCxnSpPr>
            <p:nvPr/>
          </p:nvCxnSpPr>
          <p:spPr>
            <a:xfrm rot="10800000">
              <a:off x="2421152" y="4803054"/>
              <a:ext cx="1019100" cy="3969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0" name="Google Shape;210;p10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10"/>
          <p:cNvGrpSpPr/>
          <p:nvPr/>
        </p:nvGrpSpPr>
        <p:grpSpPr>
          <a:xfrm>
            <a:off x="153526" y="1594676"/>
            <a:ext cx="4423755" cy="2072866"/>
            <a:chOff x="276064" y="823114"/>
            <a:chExt cx="6025066" cy="2823203"/>
          </a:xfrm>
        </p:grpSpPr>
        <p:grpSp>
          <p:nvGrpSpPr>
            <p:cNvPr id="212" name="Google Shape;212;p10"/>
            <p:cNvGrpSpPr/>
            <p:nvPr/>
          </p:nvGrpSpPr>
          <p:grpSpPr>
            <a:xfrm>
              <a:off x="276064" y="823169"/>
              <a:ext cx="6025066" cy="2823148"/>
              <a:chOff x="1632154" y="486697"/>
              <a:chExt cx="6725264" cy="3151238"/>
            </a:xfrm>
          </p:grpSpPr>
          <p:sp>
            <p:nvSpPr>
              <p:cNvPr id="213" name="Google Shape;213;p10"/>
              <p:cNvSpPr/>
              <p:nvPr/>
            </p:nvSpPr>
            <p:spPr>
              <a:xfrm>
                <a:off x="3215148" y="1012721"/>
                <a:ext cx="3529780" cy="2271252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stretch>
                  <a:fillRect/>
                </a:stretch>
              </a:blipFill>
              <a:ln w="444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6744928" y="491612"/>
                <a:ext cx="1612490" cy="3146323"/>
              </a:xfrm>
              <a:custGeom>
                <a:avLst/>
                <a:gdLst/>
                <a:ahLst/>
                <a:cxnLst/>
                <a:rect l="l" t="t" r="r" b="b"/>
                <a:pathLst>
                  <a:path w="1612490" h="3168797" extrusionOk="0">
                    <a:moveTo>
                      <a:pt x="0" y="481781"/>
                    </a:moveTo>
                    <a:lnTo>
                      <a:pt x="1111045" y="0"/>
                    </a:lnTo>
                    <a:lnTo>
                      <a:pt x="1612490" y="3168797"/>
                    </a:lnTo>
                    <a:lnTo>
                      <a:pt x="29497" y="2822350"/>
                    </a:lnTo>
                    <a:lnTo>
                      <a:pt x="0" y="481781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/>
                </a:stretch>
              </a:blipFill>
              <a:ln w="444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2182764" y="486698"/>
                <a:ext cx="5614218" cy="526024"/>
              </a:xfrm>
              <a:custGeom>
                <a:avLst/>
                <a:gdLst/>
                <a:ahLst/>
                <a:cxnLst/>
                <a:rect l="l" t="t" r="r" b="b"/>
                <a:pathLst>
                  <a:path w="5851437" h="491613" extrusionOk="0">
                    <a:moveTo>
                      <a:pt x="0" y="9832"/>
                    </a:moveTo>
                    <a:lnTo>
                      <a:pt x="5851437" y="0"/>
                    </a:lnTo>
                    <a:lnTo>
                      <a:pt x="4649410" y="491613"/>
                    </a:lnTo>
                    <a:lnTo>
                      <a:pt x="1119630" y="491613"/>
                    </a:lnTo>
                    <a:lnTo>
                      <a:pt x="0" y="9832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/>
                </a:stretch>
              </a:blipFill>
              <a:ln w="444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0"/>
              <p:cNvSpPr/>
              <p:nvPr/>
            </p:nvSpPr>
            <p:spPr>
              <a:xfrm flipH="1">
                <a:off x="1632154" y="486697"/>
                <a:ext cx="1612490" cy="3146323"/>
              </a:xfrm>
              <a:custGeom>
                <a:avLst/>
                <a:gdLst/>
                <a:ahLst/>
                <a:cxnLst/>
                <a:rect l="l" t="t" r="r" b="b"/>
                <a:pathLst>
                  <a:path w="1612490" h="3168797" extrusionOk="0">
                    <a:moveTo>
                      <a:pt x="0" y="481781"/>
                    </a:moveTo>
                    <a:lnTo>
                      <a:pt x="1111045" y="0"/>
                    </a:lnTo>
                    <a:lnTo>
                      <a:pt x="1612490" y="3168797"/>
                    </a:lnTo>
                    <a:lnTo>
                      <a:pt x="29497" y="2822350"/>
                    </a:lnTo>
                    <a:lnTo>
                      <a:pt x="0" y="481781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/>
                </a:stretch>
              </a:blipFill>
              <a:ln w="444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17" name="Google Shape;217;p10"/>
            <p:cNvCxnSpPr>
              <a:stCxn id="216" idx="2"/>
              <a:endCxn id="216" idx="1"/>
            </p:cNvCxnSpPr>
            <p:nvPr/>
          </p:nvCxnSpPr>
          <p:spPr>
            <a:xfrm rot="10800000" flipH="1">
              <a:off x="276064" y="823114"/>
              <a:ext cx="449100" cy="2818800"/>
            </a:xfrm>
            <a:prstGeom prst="straightConnector1">
              <a:avLst/>
            </a:prstGeom>
            <a:noFill/>
            <a:ln w="1111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0"/>
            <p:cNvCxnSpPr>
              <a:stCxn id="214" idx="2"/>
            </p:cNvCxnSpPr>
            <p:nvPr/>
          </p:nvCxnSpPr>
          <p:spPr>
            <a:xfrm rot="10800000">
              <a:off x="5852030" y="823317"/>
              <a:ext cx="449100" cy="2823000"/>
            </a:xfrm>
            <a:prstGeom prst="straightConnector1">
              <a:avLst/>
            </a:prstGeom>
            <a:noFill/>
            <a:ln w="1111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0"/>
            <p:cNvCxnSpPr/>
            <p:nvPr/>
          </p:nvCxnSpPr>
          <p:spPr>
            <a:xfrm rot="10800000">
              <a:off x="662715" y="828042"/>
              <a:ext cx="5199010" cy="16276"/>
            </a:xfrm>
            <a:prstGeom prst="straightConnector1">
              <a:avLst/>
            </a:prstGeom>
            <a:noFill/>
            <a:ln w="1111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0" name="Google Shape;220;p10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16778634"/>
      </p:ext>
    </p:extLst>
  </p:cSld>
  <p:clrMapOvr>
    <a:masterClrMapping/>
  </p:clrMapOvr>
  <p:transition spd="slow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3" name="Google Shape;223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4" name="Google Shape;224;p11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s-ES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26" name="Google Shape;226;p1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27" name="Google Shape;227;p1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1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29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86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2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1">
  <p:cSld name="0090_Sports_Template_SlidesMania_1">
    <p:bg>
      <p:bgPr>
        <a:solidFill>
          <a:srgbClr val="548135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39658331"/>
      </p:ext>
    </p:extLst>
  </p:cSld>
  <p:clrMapOvr>
    <a:masterClrMapping/>
  </p:clrMapOvr>
  <p:transition spd="slow">
    <p:push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2">
  <p:cSld name="0090_Sports_Template_SlidesMania_2">
    <p:bg>
      <p:bgPr>
        <a:solidFill>
          <a:srgbClr val="54813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3"/>
          <p:cNvGrpSpPr/>
          <p:nvPr/>
        </p:nvGrpSpPr>
        <p:grpSpPr>
          <a:xfrm>
            <a:off x="870154" y="671228"/>
            <a:ext cx="10451691" cy="6186772"/>
            <a:chOff x="870154" y="671228"/>
            <a:chExt cx="10451691" cy="6186772"/>
          </a:xfrm>
        </p:grpSpPr>
        <p:sp>
          <p:nvSpPr>
            <p:cNvPr id="10" name="Google Shape;10;p3"/>
            <p:cNvSpPr/>
            <p:nvPr/>
          </p:nvSpPr>
          <p:spPr>
            <a:xfrm>
              <a:off x="870154" y="1868126"/>
              <a:ext cx="10451691" cy="420820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11;p3" descr="Imagen que contiene edificio, ventan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744672" y="1915968"/>
              <a:ext cx="6840305" cy="4115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3"/>
            <p:cNvSpPr/>
            <p:nvPr/>
          </p:nvSpPr>
          <p:spPr>
            <a:xfrm>
              <a:off x="870154" y="671228"/>
              <a:ext cx="10451691" cy="1199532"/>
            </a:xfrm>
            <a:custGeom>
              <a:avLst/>
              <a:gdLst/>
              <a:ahLst/>
              <a:cxnLst/>
              <a:rect l="l" t="t" r="r" b="b"/>
              <a:pathLst>
                <a:path w="9239014" h="1199532" extrusionOk="0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3"/>
            <p:cNvSpPr/>
            <p:nvPr/>
          </p:nvSpPr>
          <p:spPr>
            <a:xfrm>
              <a:off x="1691148" y="6076333"/>
              <a:ext cx="540775" cy="78166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9960077" y="6076333"/>
              <a:ext cx="540775" cy="78166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3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47942548"/>
      </p:ext>
    </p:extLst>
  </p:cSld>
  <p:clrMapOvr>
    <a:masterClrMapping/>
  </p:clrMapOvr>
  <p:transition spd="slow"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3">
  <p:cSld name="0090_Sports_Template_SlidesMania_3">
    <p:bg>
      <p:bgPr>
        <a:solidFill>
          <a:srgbClr val="8EC63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4"/>
          <p:cNvCxnSpPr/>
          <p:nvPr/>
        </p:nvCxnSpPr>
        <p:spPr>
          <a:xfrm flipH="1">
            <a:off x="0" y="4526660"/>
            <a:ext cx="12192000" cy="66441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4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4"/>
          <p:cNvGrpSpPr/>
          <p:nvPr/>
        </p:nvGrpSpPr>
        <p:grpSpPr>
          <a:xfrm>
            <a:off x="310075" y="3797547"/>
            <a:ext cx="1562718" cy="1686077"/>
            <a:chOff x="6174523" y="2991302"/>
            <a:chExt cx="1562718" cy="1686077"/>
          </a:xfrm>
        </p:grpSpPr>
        <p:grpSp>
          <p:nvGrpSpPr>
            <p:cNvPr id="20" name="Google Shape;20;p4"/>
            <p:cNvGrpSpPr/>
            <p:nvPr/>
          </p:nvGrpSpPr>
          <p:grpSpPr>
            <a:xfrm>
              <a:off x="6174523" y="2991302"/>
              <a:ext cx="1562718" cy="1679350"/>
              <a:chOff x="6174523" y="2991301"/>
              <a:chExt cx="1562718" cy="1794387"/>
            </a:xfrm>
          </p:grpSpPr>
          <p:sp>
            <p:nvSpPr>
              <p:cNvPr id="21" name="Google Shape;21;p4"/>
              <p:cNvSpPr/>
              <p:nvPr/>
            </p:nvSpPr>
            <p:spPr>
              <a:xfrm>
                <a:off x="6184355" y="3202694"/>
                <a:ext cx="1538769" cy="1492040"/>
              </a:xfrm>
              <a:custGeom>
                <a:avLst/>
                <a:gdLst/>
                <a:ahLst/>
                <a:cxnLst/>
                <a:rect l="l" t="t" r="r" b="b"/>
                <a:pathLst>
                  <a:path w="1538769" h="1335523" extrusionOk="0">
                    <a:moveTo>
                      <a:pt x="764535" y="0"/>
                    </a:moveTo>
                    <a:cubicBezTo>
                      <a:pt x="1166587" y="0"/>
                      <a:pt x="1497271" y="313388"/>
                      <a:pt x="1537036" y="714984"/>
                    </a:cubicBezTo>
                    <a:lnTo>
                      <a:pt x="1538769" y="750177"/>
                    </a:lnTo>
                    <a:lnTo>
                      <a:pt x="1534967" y="775725"/>
                    </a:lnTo>
                    <a:cubicBezTo>
                      <a:pt x="1493592" y="983104"/>
                      <a:pt x="1373630" y="1161122"/>
                      <a:pt x="1208387" y="1275618"/>
                    </a:cubicBezTo>
                    <a:lnTo>
                      <a:pt x="1134542" y="1316728"/>
                    </a:lnTo>
                    <a:lnTo>
                      <a:pt x="1125740" y="1288375"/>
                    </a:lnTo>
                    <a:cubicBezTo>
                      <a:pt x="1071090" y="1159165"/>
                      <a:pt x="943148" y="1068503"/>
                      <a:pt x="794031" y="1068503"/>
                    </a:cubicBezTo>
                    <a:cubicBezTo>
                      <a:pt x="644914" y="1068503"/>
                      <a:pt x="516973" y="1159165"/>
                      <a:pt x="462322" y="1288375"/>
                    </a:cubicBezTo>
                    <a:lnTo>
                      <a:pt x="447686" y="1335523"/>
                    </a:lnTo>
                    <a:lnTo>
                      <a:pt x="340079" y="1275618"/>
                    </a:lnTo>
                    <a:cubicBezTo>
                      <a:pt x="154181" y="1146809"/>
                      <a:pt x="25591" y="937607"/>
                      <a:pt x="1732" y="696649"/>
                    </a:cubicBezTo>
                    <a:lnTo>
                      <a:pt x="0" y="661456"/>
                    </a:lnTo>
                    <a:lnTo>
                      <a:pt x="3801" y="635908"/>
                    </a:lnTo>
                    <a:cubicBezTo>
                      <a:pt x="76208" y="272996"/>
                      <a:pt x="389287" y="0"/>
                      <a:pt x="764535" y="0"/>
                    </a:cubicBez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4"/>
              <p:cNvSpPr/>
              <p:nvPr/>
            </p:nvSpPr>
            <p:spPr>
              <a:xfrm>
                <a:off x="6174523" y="2991301"/>
                <a:ext cx="1553020" cy="931370"/>
              </a:xfrm>
              <a:custGeom>
                <a:avLst/>
                <a:gdLst/>
                <a:ahLst/>
                <a:cxnLst/>
                <a:rect l="l" t="t" r="r" b="b"/>
                <a:pathLst>
                  <a:path w="1553020" h="931370" extrusionOk="0">
                    <a:moveTo>
                      <a:pt x="776510" y="0"/>
                    </a:moveTo>
                    <a:cubicBezTo>
                      <a:pt x="1205365" y="0"/>
                      <a:pt x="1553020" y="356566"/>
                      <a:pt x="1553020" y="796413"/>
                    </a:cubicBezTo>
                    <a:cubicBezTo>
                      <a:pt x="1553020" y="823904"/>
                      <a:pt x="1551662" y="851069"/>
                      <a:pt x="1549011" y="877842"/>
                    </a:cubicBezTo>
                    <a:lnTo>
                      <a:pt x="1541046" y="931370"/>
                    </a:lnTo>
                    <a:lnTo>
                      <a:pt x="1539313" y="896177"/>
                    </a:lnTo>
                    <a:cubicBezTo>
                      <a:pt x="1499548" y="494581"/>
                      <a:pt x="1168864" y="181193"/>
                      <a:pt x="766812" y="181193"/>
                    </a:cubicBezTo>
                    <a:cubicBezTo>
                      <a:pt x="391564" y="181193"/>
                      <a:pt x="78485" y="454189"/>
                      <a:pt x="6078" y="817101"/>
                    </a:cubicBezTo>
                    <a:lnTo>
                      <a:pt x="2277" y="842649"/>
                    </a:lnTo>
                    <a:lnTo>
                      <a:pt x="0" y="796413"/>
                    </a:lnTo>
                    <a:cubicBezTo>
                      <a:pt x="0" y="356566"/>
                      <a:pt x="347655" y="0"/>
                      <a:pt x="776510" y="0"/>
                    </a:cubicBezTo>
                    <a:close/>
                  </a:path>
                </a:pathLst>
              </a:custGeom>
              <a:solidFill>
                <a:srgbClr val="EF3E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4"/>
              <p:cNvSpPr/>
              <p:nvPr/>
            </p:nvSpPr>
            <p:spPr>
              <a:xfrm>
                <a:off x="6174657" y="3833950"/>
                <a:ext cx="459898" cy="860790"/>
              </a:xfrm>
              <a:custGeom>
                <a:avLst/>
                <a:gdLst/>
                <a:ahLst/>
                <a:cxnLst/>
                <a:rect l="l" t="t" r="r" b="b"/>
                <a:pathLst>
                  <a:path w="459898" h="860790" extrusionOk="0">
                    <a:moveTo>
                      <a:pt x="11975" y="0"/>
                    </a:moveTo>
                    <a:lnTo>
                      <a:pt x="13707" y="35193"/>
                    </a:lnTo>
                    <a:cubicBezTo>
                      <a:pt x="37566" y="276151"/>
                      <a:pt x="166156" y="485353"/>
                      <a:pt x="352054" y="614162"/>
                    </a:cubicBezTo>
                    <a:lnTo>
                      <a:pt x="459661" y="674067"/>
                    </a:lnTo>
                    <a:lnTo>
                      <a:pt x="453320" y="694494"/>
                    </a:lnTo>
                    <a:cubicBezTo>
                      <a:pt x="448525" y="717930"/>
                      <a:pt x="446006" y="742194"/>
                      <a:pt x="446006" y="767047"/>
                    </a:cubicBezTo>
                    <a:cubicBezTo>
                      <a:pt x="446006" y="791900"/>
                      <a:pt x="448525" y="816165"/>
                      <a:pt x="453320" y="839600"/>
                    </a:cubicBezTo>
                    <a:lnTo>
                      <a:pt x="459898" y="860790"/>
                    </a:lnTo>
                    <a:lnTo>
                      <a:pt x="342356" y="795355"/>
                    </a:lnTo>
                    <a:cubicBezTo>
                      <a:pt x="135803" y="652234"/>
                      <a:pt x="0" y="409862"/>
                      <a:pt x="0" y="134957"/>
                    </a:cubicBezTo>
                    <a:cubicBezTo>
                      <a:pt x="0" y="107467"/>
                      <a:pt x="1358" y="80302"/>
                      <a:pt x="4009" y="53528"/>
                    </a:cubicBezTo>
                    <a:lnTo>
                      <a:pt x="11975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4"/>
              <p:cNvSpPr/>
              <p:nvPr/>
            </p:nvSpPr>
            <p:spPr>
              <a:xfrm>
                <a:off x="7301511" y="3922672"/>
                <a:ext cx="406503" cy="734657"/>
              </a:xfrm>
              <a:custGeom>
                <a:avLst/>
                <a:gdLst/>
                <a:ahLst/>
                <a:cxnLst/>
                <a:rect l="l" t="t" r="r" b="b"/>
                <a:pathLst>
                  <a:path w="406503" h="734657" extrusionOk="0">
                    <a:moveTo>
                      <a:pt x="404227" y="0"/>
                    </a:moveTo>
                    <a:lnTo>
                      <a:pt x="406503" y="46236"/>
                    </a:lnTo>
                    <a:cubicBezTo>
                      <a:pt x="406503" y="321141"/>
                      <a:pt x="270700" y="563513"/>
                      <a:pt x="64147" y="706634"/>
                    </a:cubicBezTo>
                    <a:lnTo>
                      <a:pt x="13810" y="734657"/>
                    </a:lnTo>
                    <a:lnTo>
                      <a:pt x="19489" y="678326"/>
                    </a:lnTo>
                    <a:cubicBezTo>
                      <a:pt x="19489" y="653473"/>
                      <a:pt x="16971" y="629209"/>
                      <a:pt x="12175" y="605773"/>
                    </a:cubicBezTo>
                    <a:lnTo>
                      <a:pt x="0" y="566551"/>
                    </a:lnTo>
                    <a:lnTo>
                      <a:pt x="73845" y="525441"/>
                    </a:lnTo>
                    <a:cubicBezTo>
                      <a:pt x="239088" y="410945"/>
                      <a:pt x="359050" y="232927"/>
                      <a:pt x="400425" y="25548"/>
                    </a:cubicBezTo>
                    <a:lnTo>
                      <a:pt x="404227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6184221" y="3192862"/>
                <a:ext cx="1553020" cy="1592826"/>
              </a:xfrm>
              <a:prstGeom prst="ellipse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4"/>
            <p:cNvGrpSpPr/>
            <p:nvPr/>
          </p:nvGrpSpPr>
          <p:grpSpPr>
            <a:xfrm>
              <a:off x="6223821" y="4218038"/>
              <a:ext cx="1464529" cy="459341"/>
              <a:chOff x="6223560" y="4110530"/>
              <a:chExt cx="1483924" cy="566850"/>
            </a:xfrm>
          </p:grpSpPr>
          <p:cxnSp>
            <p:nvCxnSpPr>
              <p:cNvPr id="27" name="Google Shape;27;p4"/>
              <p:cNvCxnSpPr/>
              <p:nvPr/>
            </p:nvCxnSpPr>
            <p:spPr>
              <a:xfrm rot="10800000" flipH="1">
                <a:off x="6223560" y="4110530"/>
                <a:ext cx="1483924" cy="6731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4"/>
              <p:cNvCxnSpPr/>
              <p:nvPr/>
            </p:nvCxnSpPr>
            <p:spPr>
              <a:xfrm>
                <a:off x="6759677" y="4110530"/>
                <a:ext cx="0" cy="560122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4"/>
              <p:cNvCxnSpPr/>
              <p:nvPr/>
            </p:nvCxnSpPr>
            <p:spPr>
              <a:xfrm>
                <a:off x="7167716" y="4117258"/>
                <a:ext cx="0" cy="560122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30" name="Google Shape;30;p4"/>
            <p:cNvCxnSpPr/>
            <p:nvPr/>
          </p:nvCxnSpPr>
          <p:spPr>
            <a:xfrm>
              <a:off x="6529233" y="3317486"/>
              <a:ext cx="864195" cy="0"/>
            </a:xfrm>
            <a:prstGeom prst="straightConnector1">
              <a:avLst/>
            </a:prstGeom>
            <a:noFill/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" name="Google Shape;31;p4"/>
            <p:cNvSpPr/>
            <p:nvPr/>
          </p:nvSpPr>
          <p:spPr>
            <a:xfrm>
              <a:off x="6859440" y="3104388"/>
              <a:ext cx="180000" cy="2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1372271" y="0"/>
            <a:ext cx="2336512" cy="4405654"/>
            <a:chOff x="1372271" y="0"/>
            <a:chExt cx="2336512" cy="4405654"/>
          </a:xfrm>
        </p:grpSpPr>
        <p:sp>
          <p:nvSpPr>
            <p:cNvPr id="33" name="Google Shape;33;p4"/>
            <p:cNvSpPr/>
            <p:nvPr/>
          </p:nvSpPr>
          <p:spPr>
            <a:xfrm>
              <a:off x="1372271" y="0"/>
              <a:ext cx="2336512" cy="2516566"/>
            </a:xfrm>
            <a:custGeom>
              <a:avLst/>
              <a:gdLst/>
              <a:ahLst/>
              <a:cxnLst/>
              <a:rect l="l" t="t" r="r" b="b"/>
              <a:pathLst>
                <a:path w="2759913" h="2516566" extrusionOk="0">
                  <a:moveTo>
                    <a:pt x="2759913" y="6882"/>
                  </a:moveTo>
                  <a:lnTo>
                    <a:pt x="2759913" y="2516566"/>
                  </a:lnTo>
                  <a:lnTo>
                    <a:pt x="26546" y="2516566"/>
                  </a:lnTo>
                  <a:cubicBezTo>
                    <a:pt x="26546" y="1680005"/>
                    <a:pt x="29496" y="0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" name="Google Shape;34;p4"/>
            <p:cNvCxnSpPr/>
            <p:nvPr/>
          </p:nvCxnSpPr>
          <p:spPr>
            <a:xfrm>
              <a:off x="2540527" y="2519891"/>
              <a:ext cx="0" cy="1885763"/>
            </a:xfrm>
            <a:prstGeom prst="straightConnector1">
              <a:avLst/>
            </a:prstGeom>
            <a:noFill/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35;p4"/>
          <p:cNvGrpSpPr/>
          <p:nvPr/>
        </p:nvGrpSpPr>
        <p:grpSpPr>
          <a:xfrm rot="3054256">
            <a:off x="1909253" y="4700471"/>
            <a:ext cx="1244176" cy="2188206"/>
            <a:chOff x="3760444" y="4382794"/>
            <a:chExt cx="1244176" cy="2188206"/>
          </a:xfrm>
        </p:grpSpPr>
        <p:sp>
          <p:nvSpPr>
            <p:cNvPr id="36" name="Google Shape;36;p4"/>
            <p:cNvSpPr/>
            <p:nvPr/>
          </p:nvSpPr>
          <p:spPr>
            <a:xfrm>
              <a:off x="3760444" y="4382794"/>
              <a:ext cx="1244176" cy="2188206"/>
            </a:xfrm>
            <a:custGeom>
              <a:avLst/>
              <a:gdLst/>
              <a:ahLst/>
              <a:cxnLst/>
              <a:rect l="l" t="t" r="r" b="b"/>
              <a:pathLst>
                <a:path w="1228727" h="2188206" extrusionOk="0">
                  <a:moveTo>
                    <a:pt x="552902" y="0"/>
                  </a:moveTo>
                  <a:lnTo>
                    <a:pt x="585685" y="16286"/>
                  </a:lnTo>
                  <a:cubicBezTo>
                    <a:pt x="968710" y="230862"/>
                    <a:pt x="1228727" y="649358"/>
                    <a:pt x="1228727" y="1130483"/>
                  </a:cubicBezTo>
                  <a:cubicBezTo>
                    <a:pt x="1228727" y="1567869"/>
                    <a:pt x="1013837" y="1953497"/>
                    <a:pt x="686994" y="2181210"/>
                  </a:cubicBezTo>
                  <a:lnTo>
                    <a:pt x="675826" y="2188206"/>
                  </a:lnTo>
                  <a:lnTo>
                    <a:pt x="643042" y="2171920"/>
                  </a:lnTo>
                  <a:cubicBezTo>
                    <a:pt x="260017" y="1957345"/>
                    <a:pt x="0" y="1538848"/>
                    <a:pt x="0" y="1057723"/>
                  </a:cubicBezTo>
                  <a:cubicBezTo>
                    <a:pt x="0" y="620337"/>
                    <a:pt x="214891" y="234710"/>
                    <a:pt x="541734" y="6997"/>
                  </a:cubicBezTo>
                  <a:close/>
                </a:path>
              </a:pathLst>
            </a:custGeom>
            <a:solidFill>
              <a:srgbClr val="9F302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07773" y="4691438"/>
              <a:ext cx="914402" cy="147484"/>
            </a:xfrm>
            <a:custGeom>
              <a:avLst/>
              <a:gdLst/>
              <a:ahLst/>
              <a:cxnLst/>
              <a:rect l="l" t="t" r="r" b="b"/>
              <a:pathLst>
                <a:path w="914402" h="147484" extrusionOk="0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38;p4"/>
            <p:cNvGrpSpPr/>
            <p:nvPr/>
          </p:nvGrpSpPr>
          <p:grpSpPr>
            <a:xfrm>
              <a:off x="4315814" y="4904898"/>
              <a:ext cx="156049" cy="1132754"/>
              <a:chOff x="9433970" y="1480416"/>
              <a:chExt cx="204296" cy="1194597"/>
            </a:xfrm>
          </p:grpSpPr>
          <p:grpSp>
            <p:nvGrpSpPr>
              <p:cNvPr id="39" name="Google Shape;39;p4"/>
              <p:cNvGrpSpPr/>
              <p:nvPr/>
            </p:nvGrpSpPr>
            <p:grpSpPr>
              <a:xfrm>
                <a:off x="9433970" y="1480416"/>
                <a:ext cx="191811" cy="613855"/>
                <a:chOff x="7955796" y="1725195"/>
                <a:chExt cx="346821" cy="915762"/>
              </a:xfrm>
            </p:grpSpPr>
            <p:sp>
              <p:nvSpPr>
                <p:cNvPr id="40" name="Google Shape;40;p4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4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4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4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4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4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4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4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" name="Google Shape;49;p4"/>
              <p:cNvGrpSpPr/>
              <p:nvPr/>
            </p:nvGrpSpPr>
            <p:grpSpPr>
              <a:xfrm>
                <a:off x="9446455" y="2061158"/>
                <a:ext cx="191811" cy="613855"/>
                <a:chOff x="7955796" y="1725195"/>
                <a:chExt cx="346821" cy="915762"/>
              </a:xfrm>
            </p:grpSpPr>
            <p:sp>
              <p:nvSpPr>
                <p:cNvPr id="50" name="Google Shape;50;p4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4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4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4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55;p4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4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4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8;p4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9" name="Google Shape;59;p4"/>
            <p:cNvSpPr/>
            <p:nvPr/>
          </p:nvSpPr>
          <p:spPr>
            <a:xfrm rot="10800000">
              <a:off x="3943012" y="6120273"/>
              <a:ext cx="914402" cy="147484"/>
            </a:xfrm>
            <a:custGeom>
              <a:avLst/>
              <a:gdLst/>
              <a:ahLst/>
              <a:cxnLst/>
              <a:rect l="l" t="t" r="r" b="b"/>
              <a:pathLst>
                <a:path w="914402" h="147484" extrusionOk="0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4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59198377"/>
      </p:ext>
    </p:extLst>
  </p:cSld>
  <p:clrMapOvr>
    <a:masterClrMapping/>
  </p:clrMapOvr>
  <p:transition spd="slow">
    <p:push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4">
  <p:cSld name="0090_Sports_Template_SlidesMania_4">
    <p:bg>
      <p:bgPr>
        <a:solidFill>
          <a:srgbClr val="716658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/>
        </p:nvSpPr>
        <p:spPr>
          <a:xfrm>
            <a:off x="0" y="4088469"/>
            <a:ext cx="12192000" cy="2769531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866452" y="1837479"/>
            <a:ext cx="196535" cy="2250990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677979" y="355509"/>
            <a:ext cx="2610465" cy="1510276"/>
          </a:xfrm>
          <a:prstGeom prst="rect">
            <a:avLst/>
          </a:prstGeom>
          <a:solidFill>
            <a:srgbClr val="F3F3F4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5"/>
          <p:cNvGrpSpPr/>
          <p:nvPr/>
        </p:nvGrpSpPr>
        <p:grpSpPr>
          <a:xfrm>
            <a:off x="245439" y="4088469"/>
            <a:ext cx="3452822" cy="1296690"/>
            <a:chOff x="3508417" y="4117436"/>
            <a:chExt cx="5266136" cy="1709964"/>
          </a:xfrm>
        </p:grpSpPr>
        <p:sp>
          <p:nvSpPr>
            <p:cNvPr id="66" name="Google Shape;66;p5"/>
            <p:cNvSpPr/>
            <p:nvPr/>
          </p:nvSpPr>
          <p:spPr>
            <a:xfrm>
              <a:off x="3508417" y="4117436"/>
              <a:ext cx="5266136" cy="1709964"/>
            </a:xfrm>
            <a:custGeom>
              <a:avLst/>
              <a:gdLst/>
              <a:ahLst/>
              <a:cxnLst/>
              <a:rect l="l" t="t" r="r" b="b"/>
              <a:pathLst>
                <a:path w="5266136" h="1709964" extrusionOk="0">
                  <a:moveTo>
                    <a:pt x="5256082" y="0"/>
                  </a:moveTo>
                  <a:lnTo>
                    <a:pt x="5266136" y="120211"/>
                  </a:lnTo>
                  <a:cubicBezTo>
                    <a:pt x="5266136" y="998207"/>
                    <a:pt x="4087271" y="1709964"/>
                    <a:pt x="2633068" y="1709964"/>
                  </a:cubicBezTo>
                  <a:cubicBezTo>
                    <a:pt x="1178865" y="1709964"/>
                    <a:pt x="0" y="998207"/>
                    <a:pt x="0" y="120211"/>
                  </a:cubicBezTo>
                  <a:cubicBezTo>
                    <a:pt x="3351" y="80141"/>
                    <a:pt x="3172" y="32447"/>
                    <a:pt x="3172" y="32447"/>
                  </a:cubicBezTo>
                </a:path>
              </a:pathLst>
            </a:cu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 rot="10800000">
              <a:off x="5040827" y="4117436"/>
              <a:ext cx="2163902" cy="1709964"/>
            </a:xfrm>
            <a:custGeom>
              <a:avLst/>
              <a:gdLst/>
              <a:ahLst/>
              <a:cxnLst/>
              <a:rect l="l" t="t" r="r" b="b"/>
              <a:pathLst>
                <a:path w="1351936" h="1709964" extrusionOk="0">
                  <a:moveTo>
                    <a:pt x="0" y="1709964"/>
                  </a:moveTo>
                  <a:lnTo>
                    <a:pt x="0" y="1709964"/>
                  </a:lnTo>
                  <a:lnTo>
                    <a:pt x="0" y="675968"/>
                  </a:lnTo>
                  <a:cubicBezTo>
                    <a:pt x="0" y="302641"/>
                    <a:pt x="302641" y="0"/>
                    <a:pt x="675968" y="0"/>
                  </a:cubicBezTo>
                  <a:lnTo>
                    <a:pt x="675968" y="0"/>
                  </a:lnTo>
                  <a:cubicBezTo>
                    <a:pt x="1049295" y="0"/>
                    <a:pt x="1351936" y="302641"/>
                    <a:pt x="1351936" y="675968"/>
                  </a:cubicBezTo>
                  <a:cubicBezTo>
                    <a:pt x="1351936" y="1020633"/>
                    <a:pt x="1351935" y="1365299"/>
                    <a:pt x="1351935" y="1709964"/>
                  </a:cubicBezTo>
                </a:path>
              </a:pathLst>
            </a:cu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" name="Google Shape;68;p5"/>
            <p:cNvCxnSpPr>
              <a:endCxn id="67" idx="2"/>
            </p:cNvCxnSpPr>
            <p:nvPr/>
          </p:nvCxnSpPr>
          <p:spPr>
            <a:xfrm>
              <a:off x="5040826" y="5151432"/>
              <a:ext cx="2163900" cy="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9" name="Google Shape;69;p5"/>
          <p:cNvGrpSpPr/>
          <p:nvPr/>
        </p:nvGrpSpPr>
        <p:grpSpPr>
          <a:xfrm>
            <a:off x="2233729" y="4872563"/>
            <a:ext cx="1440000" cy="1440000"/>
            <a:chOff x="4412354" y="4373927"/>
            <a:chExt cx="1774800" cy="1774800"/>
          </a:xfrm>
        </p:grpSpPr>
        <p:sp>
          <p:nvSpPr>
            <p:cNvPr id="70" name="Google Shape;70;p5"/>
            <p:cNvSpPr/>
            <p:nvPr/>
          </p:nvSpPr>
          <p:spPr>
            <a:xfrm>
              <a:off x="4412354" y="4373927"/>
              <a:ext cx="1774800" cy="1774800"/>
            </a:xfrm>
            <a:prstGeom prst="ellipse">
              <a:avLst/>
            </a:prstGeom>
            <a:solidFill>
              <a:srgbClr val="EF3E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667995" y="4671824"/>
              <a:ext cx="290106" cy="1268360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flipH="1">
              <a:off x="5616164" y="4638443"/>
              <a:ext cx="290106" cy="1268360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185957" y="4394560"/>
              <a:ext cx="154518" cy="1744335"/>
            </a:xfrm>
            <a:custGeom>
              <a:avLst/>
              <a:gdLst/>
              <a:ahLst/>
              <a:cxnLst/>
              <a:rect l="l" t="t" r="r" b="b"/>
              <a:pathLst>
                <a:path w="98025" h="1389500" extrusionOk="0">
                  <a:moveTo>
                    <a:pt x="0" y="0"/>
                  </a:moveTo>
                  <a:cubicBezTo>
                    <a:pt x="133731" y="416389"/>
                    <a:pt x="92920" y="539139"/>
                    <a:pt x="89643" y="734145"/>
                  </a:cubicBezTo>
                  <a:cubicBezTo>
                    <a:pt x="86366" y="965848"/>
                    <a:pt x="89443" y="1017229"/>
                    <a:pt x="22700" y="138950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 rot="5400000">
              <a:off x="5110649" y="4404327"/>
              <a:ext cx="363858" cy="1673028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5"/>
          <p:cNvSpPr/>
          <p:nvPr/>
        </p:nvSpPr>
        <p:spPr>
          <a:xfrm>
            <a:off x="1492140" y="1128315"/>
            <a:ext cx="1036073" cy="737826"/>
          </a:xfrm>
          <a:prstGeom prst="rect">
            <a:avLst/>
          </a:prstGeom>
          <a:solidFill>
            <a:srgbClr val="F3F3F4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5"/>
          <p:cNvGrpSpPr/>
          <p:nvPr/>
        </p:nvGrpSpPr>
        <p:grpSpPr>
          <a:xfrm>
            <a:off x="1492140" y="1487434"/>
            <a:ext cx="982142" cy="1126837"/>
            <a:chOff x="2265888" y="2252359"/>
            <a:chExt cx="1730478" cy="1677838"/>
          </a:xfrm>
        </p:grpSpPr>
        <p:sp>
          <p:nvSpPr>
            <p:cNvPr id="77" name="Google Shape;77;p5"/>
            <p:cNvSpPr/>
            <p:nvPr/>
          </p:nvSpPr>
          <p:spPr>
            <a:xfrm rot="-5400000">
              <a:off x="2370866" y="2304697"/>
              <a:ext cx="1520522" cy="1730477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718" y="909"/>
                  </a:moveTo>
                  <a:lnTo>
                    <a:pt x="10000" y="0"/>
                  </a:lnTo>
                  <a:cubicBezTo>
                    <a:pt x="9079" y="0"/>
                    <a:pt x="9096" y="2409"/>
                    <a:pt x="9096" y="5170"/>
                  </a:cubicBezTo>
                  <a:cubicBezTo>
                    <a:pt x="9096" y="7931"/>
                    <a:pt x="9079" y="10000"/>
                    <a:pt x="10000" y="10000"/>
                  </a:cubicBezTo>
                  <a:lnTo>
                    <a:pt x="1616" y="8977"/>
                  </a:lnTo>
                  <a:cubicBezTo>
                    <a:pt x="695" y="8977"/>
                    <a:pt x="-17" y="6345"/>
                    <a:pt x="0" y="5000"/>
                  </a:cubicBezTo>
                  <a:cubicBezTo>
                    <a:pt x="17" y="3655"/>
                    <a:pt x="797" y="909"/>
                    <a:pt x="1718" y="909"/>
                  </a:cubicBez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2265888" y="2252359"/>
              <a:ext cx="1730478" cy="314633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3810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5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27965686"/>
      </p:ext>
    </p:extLst>
  </p:cSld>
  <p:clrMapOvr>
    <a:masterClrMapping/>
  </p:clrMapOvr>
  <p:transition spd="slow">
    <p:push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6">
  <p:cSld name="0090_Sports_Template_SlidesMania_6">
    <p:bg>
      <p:bgPr>
        <a:solidFill>
          <a:srgbClr val="399D57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6"/>
          <p:cNvGrpSpPr/>
          <p:nvPr/>
        </p:nvGrpSpPr>
        <p:grpSpPr>
          <a:xfrm>
            <a:off x="314634" y="2025445"/>
            <a:ext cx="3687096" cy="1403555"/>
            <a:chOff x="314634" y="2025445"/>
            <a:chExt cx="3687096" cy="1403555"/>
          </a:xfrm>
        </p:grpSpPr>
        <p:sp>
          <p:nvSpPr>
            <p:cNvPr id="83" name="Google Shape;83;p6"/>
            <p:cNvSpPr/>
            <p:nvPr/>
          </p:nvSpPr>
          <p:spPr>
            <a:xfrm>
              <a:off x="334298" y="2025445"/>
              <a:ext cx="3647768" cy="688258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3909796" y="2025445"/>
              <a:ext cx="91934" cy="1403555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314634" y="2025445"/>
              <a:ext cx="91934" cy="1403555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6"/>
          <p:cNvGrpSpPr/>
          <p:nvPr/>
        </p:nvGrpSpPr>
        <p:grpSpPr>
          <a:xfrm rot="-2223605">
            <a:off x="1347745" y="2999462"/>
            <a:ext cx="1061884" cy="3479371"/>
            <a:chOff x="4667128" y="1813150"/>
            <a:chExt cx="1061884" cy="3479371"/>
          </a:xfrm>
        </p:grpSpPr>
        <p:sp>
          <p:nvSpPr>
            <p:cNvPr id="87" name="Google Shape;87;p6"/>
            <p:cNvSpPr/>
            <p:nvPr/>
          </p:nvSpPr>
          <p:spPr>
            <a:xfrm>
              <a:off x="4667128" y="1813150"/>
              <a:ext cx="1061884" cy="1504336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60325" cap="flat" cmpd="sng">
              <a:solidFill>
                <a:srgbClr val="EF3F3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5152103" y="3317487"/>
              <a:ext cx="91934" cy="1975034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5102205" y="4183625"/>
              <a:ext cx="191729" cy="1108895"/>
            </a:xfrm>
            <a:prstGeom prst="rect">
              <a:avLst/>
            </a:prstGeom>
            <a:solidFill>
              <a:srgbClr val="3A3A3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6"/>
          <p:cNvGrpSpPr/>
          <p:nvPr/>
        </p:nvGrpSpPr>
        <p:grpSpPr>
          <a:xfrm rot="-7740391">
            <a:off x="1305578" y="1741219"/>
            <a:ext cx="617231" cy="886739"/>
            <a:chOff x="4525457" y="3468142"/>
            <a:chExt cx="1043092" cy="1498548"/>
          </a:xfrm>
        </p:grpSpPr>
        <p:sp>
          <p:nvSpPr>
            <p:cNvPr id="91" name="Google Shape;91;p6"/>
            <p:cNvSpPr/>
            <p:nvPr/>
          </p:nvSpPr>
          <p:spPr>
            <a:xfrm rot="-763661">
              <a:off x="4624561" y="3542476"/>
              <a:ext cx="196177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 rot="-193130">
              <a:off x="4715633" y="347292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4779761" y="3549410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4934100" y="3521758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 rot="658693">
              <a:off x="5007426" y="355502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 rot="1229224">
              <a:off x="5123463" y="3528056"/>
              <a:ext cx="196175" cy="92152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 rot="1422354">
              <a:off x="5195405" y="360878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4868691" y="3526652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4824445" y="3531572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4709796" y="4399228"/>
              <a:ext cx="550114" cy="5674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719415" y="4411814"/>
              <a:ext cx="547238" cy="147281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6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81694992"/>
      </p:ext>
    </p:extLst>
  </p:cSld>
  <p:clrMapOvr>
    <a:masterClrMapping/>
  </p:clrMapOvr>
  <p:transition spd="slow">
    <p:push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7">
  <p:cSld name="0090_Sports_Template_SlidesMania_7">
    <p:bg>
      <p:bgPr>
        <a:solidFill>
          <a:srgbClr val="8EC63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7"/>
          <p:cNvGrpSpPr/>
          <p:nvPr/>
        </p:nvGrpSpPr>
        <p:grpSpPr>
          <a:xfrm>
            <a:off x="234544" y="3432943"/>
            <a:ext cx="4441728" cy="2034401"/>
            <a:chOff x="6834280" y="2230077"/>
            <a:chExt cx="4441728" cy="2034401"/>
          </a:xfrm>
        </p:grpSpPr>
        <p:cxnSp>
          <p:nvCxnSpPr>
            <p:cNvPr id="105" name="Google Shape;105;p7"/>
            <p:cNvCxnSpPr/>
            <p:nvPr/>
          </p:nvCxnSpPr>
          <p:spPr>
            <a:xfrm rot="10800000" flipH="1">
              <a:off x="6834280" y="2238191"/>
              <a:ext cx="2304000" cy="1067642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7"/>
            <p:cNvCxnSpPr/>
            <p:nvPr/>
          </p:nvCxnSpPr>
          <p:spPr>
            <a:xfrm rot="10800000">
              <a:off x="8862665" y="2230077"/>
              <a:ext cx="2413343" cy="1075756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7"/>
            <p:cNvCxnSpPr/>
            <p:nvPr/>
          </p:nvCxnSpPr>
          <p:spPr>
            <a:xfrm rot="10800000">
              <a:off x="6834280" y="3196836"/>
              <a:ext cx="2304000" cy="1067642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7"/>
            <p:cNvCxnSpPr/>
            <p:nvPr/>
          </p:nvCxnSpPr>
          <p:spPr>
            <a:xfrm rot="10800000" flipH="1">
              <a:off x="8862665" y="3188722"/>
              <a:ext cx="2413343" cy="1075756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9" name="Google Shape;109;p7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7"/>
          <p:cNvGrpSpPr/>
          <p:nvPr/>
        </p:nvGrpSpPr>
        <p:grpSpPr>
          <a:xfrm rot="2254644">
            <a:off x="1883659" y="1255283"/>
            <a:ext cx="788856" cy="5738184"/>
            <a:chOff x="6577801" y="-271457"/>
            <a:chExt cx="898413" cy="5738184"/>
          </a:xfrm>
        </p:grpSpPr>
        <p:sp>
          <p:nvSpPr>
            <p:cNvPr id="111" name="Google Shape;111;p7"/>
            <p:cNvSpPr/>
            <p:nvPr/>
          </p:nvSpPr>
          <p:spPr>
            <a:xfrm>
              <a:off x="6577801" y="-271457"/>
              <a:ext cx="898413" cy="5738184"/>
            </a:xfrm>
            <a:custGeom>
              <a:avLst/>
              <a:gdLst/>
              <a:ahLst/>
              <a:cxnLst/>
              <a:rect l="l" t="t" r="r" b="b"/>
              <a:pathLst>
                <a:path w="1028696" h="6570306" extrusionOk="0">
                  <a:moveTo>
                    <a:pt x="514348" y="0"/>
                  </a:moveTo>
                  <a:lnTo>
                    <a:pt x="538932" y="0"/>
                  </a:lnTo>
                  <a:cubicBezTo>
                    <a:pt x="809421" y="0"/>
                    <a:pt x="1028696" y="343369"/>
                    <a:pt x="1028696" y="766936"/>
                  </a:cubicBezTo>
                  <a:cubicBezTo>
                    <a:pt x="1028696" y="1972127"/>
                    <a:pt x="821185" y="3610931"/>
                    <a:pt x="707167" y="4545114"/>
                  </a:cubicBezTo>
                  <a:lnTo>
                    <a:pt x="690375" y="4685727"/>
                  </a:lnTo>
                  <a:lnTo>
                    <a:pt x="628470" y="6295294"/>
                  </a:lnTo>
                  <a:lnTo>
                    <a:pt x="640645" y="6296374"/>
                  </a:lnTo>
                  <a:cubicBezTo>
                    <a:pt x="757100" y="6318017"/>
                    <a:pt x="838813" y="6368685"/>
                    <a:pt x="838813" y="6427738"/>
                  </a:cubicBezTo>
                  <a:cubicBezTo>
                    <a:pt x="838813" y="6506476"/>
                    <a:pt x="693545" y="6570306"/>
                    <a:pt x="514348" y="6570306"/>
                  </a:cubicBezTo>
                  <a:cubicBezTo>
                    <a:pt x="335151" y="6570306"/>
                    <a:pt x="189883" y="6506476"/>
                    <a:pt x="189883" y="6427738"/>
                  </a:cubicBezTo>
                  <a:cubicBezTo>
                    <a:pt x="189883" y="6368685"/>
                    <a:pt x="271597" y="6318017"/>
                    <a:pt x="388052" y="6296374"/>
                  </a:cubicBezTo>
                  <a:lnTo>
                    <a:pt x="390662" y="6296142"/>
                  </a:lnTo>
                  <a:lnTo>
                    <a:pt x="333223" y="4615990"/>
                  </a:lnTo>
                  <a:lnTo>
                    <a:pt x="325568" y="4545115"/>
                  </a:lnTo>
                  <a:cubicBezTo>
                    <a:pt x="218281" y="3610933"/>
                    <a:pt x="0" y="1972128"/>
                    <a:pt x="0" y="766937"/>
                  </a:cubicBezTo>
                  <a:cubicBezTo>
                    <a:pt x="0" y="343371"/>
                    <a:pt x="219275" y="2"/>
                    <a:pt x="489764" y="2"/>
                  </a:cubicBezTo>
                  <a:lnTo>
                    <a:pt x="51434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787940" y="3069004"/>
              <a:ext cx="478134" cy="1756350"/>
            </a:xfrm>
            <a:custGeom>
              <a:avLst/>
              <a:gdLst/>
              <a:ahLst/>
              <a:cxnLst/>
              <a:rect l="l" t="t" r="r" b="b"/>
              <a:pathLst>
                <a:path w="478134" h="1756350" extrusionOk="0">
                  <a:moveTo>
                    <a:pt x="0" y="0"/>
                  </a:moveTo>
                  <a:lnTo>
                    <a:pt x="478134" y="28114"/>
                  </a:lnTo>
                  <a:lnTo>
                    <a:pt x="469308" y="102765"/>
                  </a:lnTo>
                  <a:cubicBezTo>
                    <a:pt x="446629" y="292457"/>
                    <a:pt x="425087" y="467067"/>
                    <a:pt x="406416" y="620042"/>
                  </a:cubicBezTo>
                  <a:lnTo>
                    <a:pt x="391751" y="742847"/>
                  </a:lnTo>
                  <a:lnTo>
                    <a:pt x="352771" y="1756350"/>
                  </a:lnTo>
                  <a:lnTo>
                    <a:pt x="116086" y="1742433"/>
                  </a:lnTo>
                  <a:lnTo>
                    <a:pt x="79832" y="681942"/>
                  </a:lnTo>
                  <a:lnTo>
                    <a:pt x="73146" y="620043"/>
                  </a:lnTo>
                  <a:cubicBezTo>
                    <a:pt x="55577" y="467068"/>
                    <a:pt x="34601" y="292458"/>
                    <a:pt x="12112" y="102766"/>
                  </a:cubicBezTo>
                  <a:close/>
                </a:path>
              </a:pathLst>
            </a:custGeom>
            <a:solidFill>
              <a:srgbClr val="EF3F3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7"/>
          <p:cNvGrpSpPr/>
          <p:nvPr/>
        </p:nvGrpSpPr>
        <p:grpSpPr>
          <a:xfrm rot="983370">
            <a:off x="2165274" y="3752333"/>
            <a:ext cx="2046571" cy="2455028"/>
            <a:chOff x="3955752" y="2330555"/>
            <a:chExt cx="4115504" cy="4339803"/>
          </a:xfrm>
        </p:grpSpPr>
        <p:sp>
          <p:nvSpPr>
            <p:cNvPr id="114" name="Google Shape;114;p7"/>
            <p:cNvSpPr/>
            <p:nvPr/>
          </p:nvSpPr>
          <p:spPr>
            <a:xfrm rot="1302653">
              <a:off x="4215246" y="5728324"/>
              <a:ext cx="2206570" cy="553537"/>
            </a:xfrm>
            <a:prstGeom prst="roundRect">
              <a:avLst>
                <a:gd name="adj" fmla="val 50000"/>
              </a:avLst>
            </a:prstGeom>
            <a:solidFill>
              <a:srgbClr val="A97B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3031685">
              <a:off x="4663994" y="2792990"/>
              <a:ext cx="2074608" cy="2153266"/>
            </a:xfrm>
            <a:custGeom>
              <a:avLst/>
              <a:gdLst/>
              <a:ahLst/>
              <a:cxnLst/>
              <a:rect l="l" t="t" r="r" b="b"/>
              <a:pathLst>
                <a:path w="2074608" h="2153266" extrusionOk="0">
                  <a:moveTo>
                    <a:pt x="1037304" y="0"/>
                  </a:moveTo>
                  <a:cubicBezTo>
                    <a:pt x="1610191" y="0"/>
                    <a:pt x="2074608" y="482025"/>
                    <a:pt x="2074608" y="1076633"/>
                  </a:cubicBezTo>
                  <a:cubicBezTo>
                    <a:pt x="2074608" y="1671241"/>
                    <a:pt x="1610191" y="2153266"/>
                    <a:pt x="1037304" y="2153266"/>
                  </a:cubicBezTo>
                  <a:cubicBezTo>
                    <a:pt x="464417" y="2153266"/>
                    <a:pt x="0" y="1671241"/>
                    <a:pt x="0" y="1076633"/>
                  </a:cubicBezTo>
                  <a:lnTo>
                    <a:pt x="2535" y="1024529"/>
                  </a:lnTo>
                  <a:lnTo>
                    <a:pt x="100609" y="998356"/>
                  </a:lnTo>
                  <a:cubicBezTo>
                    <a:pt x="490381" y="872527"/>
                    <a:pt x="781598" y="514525"/>
                    <a:pt x="824095" y="80206"/>
                  </a:cubicBezTo>
                  <a:lnTo>
                    <a:pt x="826915" y="22230"/>
                  </a:lnTo>
                  <a:lnTo>
                    <a:pt x="828251" y="21874"/>
                  </a:lnTo>
                  <a:cubicBezTo>
                    <a:pt x="895777" y="7532"/>
                    <a:pt x="965693" y="0"/>
                    <a:pt x="1037304" y="0"/>
                  </a:cubicBezTo>
                  <a:close/>
                </a:path>
              </a:pathLst>
            </a:custGeom>
            <a:solidFill>
              <a:srgbClr val="A97B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 rot="812025">
              <a:off x="4308438" y="2682105"/>
              <a:ext cx="3410132" cy="3418811"/>
            </a:xfrm>
            <a:custGeom>
              <a:avLst/>
              <a:gdLst/>
              <a:ahLst/>
              <a:cxnLst/>
              <a:rect l="l" t="t" r="r" b="b"/>
              <a:pathLst>
                <a:path w="3410132" h="3418811" extrusionOk="0">
                  <a:moveTo>
                    <a:pt x="2781408" y="359481"/>
                  </a:moveTo>
                  <a:cubicBezTo>
                    <a:pt x="2893741" y="434122"/>
                    <a:pt x="2911147" y="617019"/>
                    <a:pt x="2839764" y="813766"/>
                  </a:cubicBezTo>
                  <a:lnTo>
                    <a:pt x="2838032" y="817752"/>
                  </a:lnTo>
                  <a:lnTo>
                    <a:pt x="2851844" y="812299"/>
                  </a:lnTo>
                  <a:cubicBezTo>
                    <a:pt x="2928940" y="790171"/>
                    <a:pt x="3000863" y="795128"/>
                    <a:pt x="3057029" y="832448"/>
                  </a:cubicBezTo>
                  <a:cubicBezTo>
                    <a:pt x="3169363" y="907089"/>
                    <a:pt x="3186769" y="1089987"/>
                    <a:pt x="3115386" y="1286733"/>
                  </a:cubicBezTo>
                  <a:lnTo>
                    <a:pt x="3109273" y="1300801"/>
                  </a:lnTo>
                  <a:lnTo>
                    <a:pt x="3139374" y="1288917"/>
                  </a:lnTo>
                  <a:cubicBezTo>
                    <a:pt x="3216470" y="1266789"/>
                    <a:pt x="3288393" y="1271746"/>
                    <a:pt x="3344560" y="1309066"/>
                  </a:cubicBezTo>
                  <a:cubicBezTo>
                    <a:pt x="3494337" y="1408587"/>
                    <a:pt x="3346831" y="1812144"/>
                    <a:pt x="3302164" y="1961218"/>
                  </a:cubicBezTo>
                  <a:cubicBezTo>
                    <a:pt x="3263080" y="2091657"/>
                    <a:pt x="3137865" y="2469298"/>
                    <a:pt x="3041878" y="2594245"/>
                  </a:cubicBezTo>
                  <a:lnTo>
                    <a:pt x="3025906" y="2612321"/>
                  </a:lnTo>
                  <a:lnTo>
                    <a:pt x="2992960" y="2673758"/>
                  </a:lnTo>
                  <a:cubicBezTo>
                    <a:pt x="2965847" y="2718671"/>
                    <a:pt x="2936182" y="2762618"/>
                    <a:pt x="2903938" y="2805416"/>
                  </a:cubicBezTo>
                  <a:cubicBezTo>
                    <a:pt x="2388034" y="3490185"/>
                    <a:pt x="1407267" y="3621481"/>
                    <a:pt x="713335" y="3098673"/>
                  </a:cubicBezTo>
                  <a:cubicBezTo>
                    <a:pt x="496481" y="2935295"/>
                    <a:pt x="333300" y="2727374"/>
                    <a:pt x="227168" y="2497807"/>
                  </a:cubicBezTo>
                  <a:lnTo>
                    <a:pt x="203585" y="2439622"/>
                  </a:lnTo>
                  <a:lnTo>
                    <a:pt x="198866" y="2434173"/>
                  </a:lnTo>
                  <a:cubicBezTo>
                    <a:pt x="82001" y="2278232"/>
                    <a:pt x="0" y="1913164"/>
                    <a:pt x="0" y="1487676"/>
                  </a:cubicBezTo>
                  <a:cubicBezTo>
                    <a:pt x="0" y="920358"/>
                    <a:pt x="145779" y="460455"/>
                    <a:pt x="325606" y="460455"/>
                  </a:cubicBezTo>
                  <a:cubicBezTo>
                    <a:pt x="393041" y="460455"/>
                    <a:pt x="455688" y="525129"/>
                    <a:pt x="507655" y="635888"/>
                  </a:cubicBezTo>
                  <a:lnTo>
                    <a:pt x="546838" y="737880"/>
                  </a:lnTo>
                  <a:lnTo>
                    <a:pt x="568963" y="810567"/>
                  </a:lnTo>
                  <a:cubicBezTo>
                    <a:pt x="566178" y="1128228"/>
                    <a:pt x="854464" y="1572921"/>
                    <a:pt x="1172124" y="1575706"/>
                  </a:cubicBezTo>
                  <a:lnTo>
                    <a:pt x="1107255" y="1563767"/>
                  </a:lnTo>
                  <a:cubicBezTo>
                    <a:pt x="1424916" y="1566553"/>
                    <a:pt x="1716528" y="1138317"/>
                    <a:pt x="1719314" y="820656"/>
                  </a:cubicBezTo>
                  <a:lnTo>
                    <a:pt x="1723490" y="344611"/>
                  </a:lnTo>
                  <a:lnTo>
                    <a:pt x="1768458" y="235459"/>
                  </a:lnTo>
                  <a:cubicBezTo>
                    <a:pt x="1936645" y="37201"/>
                    <a:pt x="2068928" y="-54071"/>
                    <a:pt x="2199984" y="33010"/>
                  </a:cubicBezTo>
                  <a:cubicBezTo>
                    <a:pt x="2293595" y="95210"/>
                    <a:pt x="2405838" y="234738"/>
                    <a:pt x="2371158" y="392662"/>
                  </a:cubicBezTo>
                  <a:lnTo>
                    <a:pt x="2347831" y="472538"/>
                  </a:lnTo>
                  <a:lnTo>
                    <a:pt x="2349856" y="473683"/>
                  </a:lnTo>
                  <a:lnTo>
                    <a:pt x="2418267" y="418137"/>
                  </a:lnTo>
                  <a:cubicBezTo>
                    <a:pt x="2550419" y="324980"/>
                    <a:pt x="2687797" y="297280"/>
                    <a:pt x="2781408" y="359481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 rot="1302653">
              <a:off x="4432081" y="5459739"/>
              <a:ext cx="2002316" cy="553537"/>
            </a:xfrm>
            <a:prstGeom prst="roundRect">
              <a:avLst>
                <a:gd name="adj" fmla="val 50000"/>
              </a:avLst>
            </a:prstGeom>
            <a:solidFill>
              <a:srgbClr val="C49A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7"/>
            <p:cNvGrpSpPr/>
            <p:nvPr/>
          </p:nvGrpSpPr>
          <p:grpSpPr>
            <a:xfrm rot="2575764">
              <a:off x="6776743" y="3249767"/>
              <a:ext cx="251281" cy="203374"/>
              <a:chOff x="5142270" y="150003"/>
              <a:chExt cx="403124" cy="366059"/>
            </a:xfrm>
          </p:grpSpPr>
          <p:cxnSp>
            <p:nvCxnSpPr>
              <p:cNvPr id="119" name="Google Shape;119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" name="Google Shape;120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" name="Google Shape;121;p7"/>
            <p:cNvGrpSpPr/>
            <p:nvPr/>
          </p:nvGrpSpPr>
          <p:grpSpPr>
            <a:xfrm rot="2575764">
              <a:off x="7154653" y="3723285"/>
              <a:ext cx="251281" cy="203374"/>
              <a:chOff x="5142270" y="150003"/>
              <a:chExt cx="403124" cy="366059"/>
            </a:xfrm>
          </p:grpSpPr>
          <p:cxnSp>
            <p:nvCxnSpPr>
              <p:cNvPr id="122" name="Google Shape;122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" name="Google Shape;123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4" name="Google Shape;124;p7"/>
            <p:cNvGrpSpPr/>
            <p:nvPr/>
          </p:nvGrpSpPr>
          <p:grpSpPr>
            <a:xfrm rot="2575764">
              <a:off x="7310373" y="4252768"/>
              <a:ext cx="251281" cy="203374"/>
              <a:chOff x="5142270" y="150003"/>
              <a:chExt cx="403124" cy="366059"/>
            </a:xfrm>
          </p:grpSpPr>
          <p:cxnSp>
            <p:nvCxnSpPr>
              <p:cNvPr id="125" name="Google Shape;125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" name="Google Shape;126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7" name="Google Shape;127;p7"/>
            <p:cNvCxnSpPr/>
            <p:nvPr/>
          </p:nvCxnSpPr>
          <p:spPr>
            <a:xfrm flipH="1">
              <a:off x="4471691" y="5522227"/>
              <a:ext cx="157226" cy="224663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7"/>
            <p:cNvCxnSpPr/>
            <p:nvPr/>
          </p:nvCxnSpPr>
          <p:spPr>
            <a:xfrm flipH="1">
              <a:off x="4729323" y="5673687"/>
              <a:ext cx="109432" cy="237486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7"/>
            <p:cNvCxnSpPr/>
            <p:nvPr/>
          </p:nvCxnSpPr>
          <p:spPr>
            <a:xfrm flipH="1">
              <a:off x="5028680" y="5817254"/>
              <a:ext cx="98277" cy="187838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7"/>
            <p:cNvCxnSpPr/>
            <p:nvPr/>
          </p:nvCxnSpPr>
          <p:spPr>
            <a:xfrm flipH="1">
              <a:off x="5316883" y="5963345"/>
              <a:ext cx="98278" cy="171984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7"/>
            <p:cNvCxnSpPr/>
            <p:nvPr/>
          </p:nvCxnSpPr>
          <p:spPr>
            <a:xfrm flipH="1">
              <a:off x="5659448" y="6066502"/>
              <a:ext cx="98278" cy="171984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6000612" y="6122998"/>
              <a:ext cx="25784" cy="262956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3" name="Google Shape;133;p7"/>
          <p:cNvGrpSpPr/>
          <p:nvPr/>
        </p:nvGrpSpPr>
        <p:grpSpPr>
          <a:xfrm>
            <a:off x="2586799" y="4522847"/>
            <a:ext cx="883416" cy="883416"/>
            <a:chOff x="4775723" y="3505536"/>
            <a:chExt cx="1800000" cy="1800000"/>
          </a:xfrm>
        </p:grpSpPr>
        <p:sp>
          <p:nvSpPr>
            <p:cNvPr id="134" name="Google Shape;134;p7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5881373" y="3543718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7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60101689"/>
      </p:ext>
    </p:extLst>
  </p:cSld>
  <p:clrMapOvr>
    <a:masterClrMapping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8">
  <p:cSld name="0090_Sports_Template_SlidesMania_8">
    <p:bg>
      <p:bgPr>
        <a:solidFill>
          <a:srgbClr val="F2F2F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8"/>
          <p:cNvGrpSpPr/>
          <p:nvPr/>
        </p:nvGrpSpPr>
        <p:grpSpPr>
          <a:xfrm>
            <a:off x="778510" y="4803946"/>
            <a:ext cx="1325923" cy="958259"/>
            <a:chOff x="778510" y="4803946"/>
            <a:chExt cx="1325923" cy="958259"/>
          </a:xfrm>
        </p:grpSpPr>
        <p:sp>
          <p:nvSpPr>
            <p:cNvPr id="141" name="Google Shape;141;p8"/>
            <p:cNvSpPr/>
            <p:nvPr/>
          </p:nvSpPr>
          <p:spPr>
            <a:xfrm>
              <a:off x="1844924" y="553817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959970" y="553953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 rot="-300586">
              <a:off x="1226944" y="5392109"/>
              <a:ext cx="793316" cy="264135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 rot="713145">
              <a:off x="922201" y="5410146"/>
              <a:ext cx="294848" cy="219171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918257" y="4803946"/>
              <a:ext cx="1094947" cy="778585"/>
            </a:xfrm>
            <a:custGeom>
              <a:avLst/>
              <a:gdLst/>
              <a:ahLst/>
              <a:cxnLst/>
              <a:rect l="l" t="t" r="r" b="b"/>
              <a:pathLst>
                <a:path w="1094947" h="778585" extrusionOk="0">
                  <a:moveTo>
                    <a:pt x="0" y="0"/>
                  </a:moveTo>
                  <a:lnTo>
                    <a:pt x="469764" y="0"/>
                  </a:lnTo>
                  <a:lnTo>
                    <a:pt x="466820" y="8276"/>
                  </a:lnTo>
                  <a:cubicBezTo>
                    <a:pt x="461944" y="29069"/>
                    <a:pt x="473535" y="50599"/>
                    <a:pt x="473535" y="72650"/>
                  </a:cubicBezTo>
                  <a:cubicBezTo>
                    <a:pt x="473535" y="182907"/>
                    <a:pt x="523406" y="280116"/>
                    <a:pt x="620783" y="337518"/>
                  </a:cubicBezTo>
                  <a:lnTo>
                    <a:pt x="651763" y="352190"/>
                  </a:lnTo>
                  <a:lnTo>
                    <a:pt x="651763" y="355536"/>
                  </a:lnTo>
                  <a:lnTo>
                    <a:pt x="770153" y="355536"/>
                  </a:lnTo>
                  <a:cubicBezTo>
                    <a:pt x="949532" y="355536"/>
                    <a:pt x="1094947" y="461234"/>
                    <a:pt x="1094947" y="591618"/>
                  </a:cubicBezTo>
                  <a:lnTo>
                    <a:pt x="1094947" y="685402"/>
                  </a:lnTo>
                  <a:lnTo>
                    <a:pt x="1036896" y="709438"/>
                  </a:lnTo>
                  <a:cubicBezTo>
                    <a:pt x="911840" y="752161"/>
                    <a:pt x="739077" y="778585"/>
                    <a:pt x="548249" y="778585"/>
                  </a:cubicBezTo>
                  <a:cubicBezTo>
                    <a:pt x="357421" y="778585"/>
                    <a:pt x="184658" y="752161"/>
                    <a:pt x="59603" y="709438"/>
                  </a:cubicBezTo>
                  <a:lnTo>
                    <a:pt x="1551" y="685402"/>
                  </a:lnTo>
                  <a:lnTo>
                    <a:pt x="1551" y="638839"/>
                  </a:lnTo>
                  <a:lnTo>
                    <a:pt x="0" y="6388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 flipH="1">
              <a:off x="778510" y="5691584"/>
              <a:ext cx="1325923" cy="70621"/>
            </a:xfrm>
            <a:prstGeom prst="trapezoid">
              <a:avLst>
                <a:gd name="adj" fmla="val 108003"/>
              </a:avLst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242601" y="4922961"/>
              <a:ext cx="173851" cy="85231"/>
            </a:xfrm>
            <a:custGeom>
              <a:avLst/>
              <a:gdLst/>
              <a:ahLst/>
              <a:cxnLst/>
              <a:rect l="l" t="t" r="r" b="b"/>
              <a:pathLst>
                <a:path w="278275" h="136424" extrusionOk="0">
                  <a:moveTo>
                    <a:pt x="0" y="0"/>
                  </a:moveTo>
                  <a:lnTo>
                    <a:pt x="268443" y="0"/>
                  </a:lnTo>
                  <a:lnTo>
                    <a:pt x="278275" y="136424"/>
                  </a:lnTo>
                  <a:lnTo>
                    <a:pt x="0" y="126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-2058665">
              <a:off x="1320052" y="5090371"/>
              <a:ext cx="167709" cy="79087"/>
            </a:xfrm>
            <a:prstGeom prst="rect">
              <a:avLst/>
            </a:prstGeom>
            <a:solidFill>
              <a:srgbClr val="EF381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 rot="-4073088">
              <a:off x="1518177" y="5177852"/>
              <a:ext cx="167709" cy="89222"/>
            </a:xfrm>
            <a:custGeom>
              <a:avLst/>
              <a:gdLst/>
              <a:ahLst/>
              <a:cxnLst/>
              <a:rect l="l" t="t" r="r" b="b"/>
              <a:pathLst>
                <a:path w="268443" h="142813" extrusionOk="0">
                  <a:moveTo>
                    <a:pt x="0" y="16222"/>
                  </a:moveTo>
                  <a:lnTo>
                    <a:pt x="230011" y="0"/>
                  </a:lnTo>
                  <a:lnTo>
                    <a:pt x="268443" y="142813"/>
                  </a:lnTo>
                  <a:lnTo>
                    <a:pt x="0" y="142813"/>
                  </a:lnTo>
                  <a:lnTo>
                    <a:pt x="0" y="16222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8"/>
          <p:cNvGrpSpPr/>
          <p:nvPr/>
        </p:nvGrpSpPr>
        <p:grpSpPr>
          <a:xfrm>
            <a:off x="424238" y="5157324"/>
            <a:ext cx="1325923" cy="958259"/>
            <a:chOff x="3285406" y="5629152"/>
            <a:chExt cx="1325923" cy="958259"/>
          </a:xfrm>
        </p:grpSpPr>
        <p:sp>
          <p:nvSpPr>
            <p:cNvPr id="151" name="Google Shape;151;p8"/>
            <p:cNvSpPr/>
            <p:nvPr/>
          </p:nvSpPr>
          <p:spPr>
            <a:xfrm>
              <a:off x="3503774" y="637824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8"/>
            <p:cNvGrpSpPr/>
            <p:nvPr/>
          </p:nvGrpSpPr>
          <p:grpSpPr>
            <a:xfrm>
              <a:off x="3285406" y="5629152"/>
              <a:ext cx="1325923" cy="958259"/>
              <a:chOff x="375058" y="5118078"/>
              <a:chExt cx="1325923" cy="958259"/>
            </a:xfrm>
          </p:grpSpPr>
          <p:sp>
            <p:nvSpPr>
              <p:cNvPr id="153" name="Google Shape;153;p8"/>
              <p:cNvSpPr/>
              <p:nvPr/>
            </p:nvSpPr>
            <p:spPr>
              <a:xfrm>
                <a:off x="1441472" y="5852303"/>
                <a:ext cx="89964" cy="196566"/>
              </a:xfrm>
              <a:prstGeom prst="rect">
                <a:avLst/>
              </a:prstGeom>
              <a:solidFill>
                <a:srgbClr val="80808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 rot="-300586">
                <a:off x="823492" y="5706241"/>
                <a:ext cx="793316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1750142" h="931607" extrusionOk="0">
                    <a:moveTo>
                      <a:pt x="519881" y="0"/>
                    </a:moveTo>
                    <a:lnTo>
                      <a:pt x="1230261" y="0"/>
                    </a:lnTo>
                    <a:cubicBezTo>
                      <a:pt x="1517383" y="0"/>
                      <a:pt x="1750142" y="232759"/>
                      <a:pt x="1750142" y="519881"/>
                    </a:cubicBezTo>
                    <a:lnTo>
                      <a:pt x="1750142" y="726406"/>
                    </a:lnTo>
                    <a:lnTo>
                      <a:pt x="1657222" y="779337"/>
                    </a:lnTo>
                    <a:cubicBezTo>
                      <a:pt x="1457052" y="873417"/>
                      <a:pt x="1180520" y="931607"/>
                      <a:pt x="875071" y="931607"/>
                    </a:cubicBezTo>
                    <a:cubicBezTo>
                      <a:pt x="569622" y="931607"/>
                      <a:pt x="293090" y="873417"/>
                      <a:pt x="92920" y="779337"/>
                    </a:cubicBezTo>
                    <a:lnTo>
                      <a:pt x="0" y="726406"/>
                    </a:lnTo>
                    <a:lnTo>
                      <a:pt x="0" y="519881"/>
                    </a:lnTo>
                    <a:cubicBezTo>
                      <a:pt x="0" y="232759"/>
                      <a:pt x="232759" y="0"/>
                      <a:pt x="519881" y="0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 rot="713145">
                <a:off x="518749" y="5724278"/>
                <a:ext cx="294848" cy="219171"/>
              </a:xfrm>
              <a:custGeom>
                <a:avLst/>
                <a:gdLst/>
                <a:ahLst/>
                <a:cxnLst/>
                <a:rect l="l" t="t" r="r" b="b"/>
                <a:pathLst>
                  <a:path w="1750142" h="931607" extrusionOk="0">
                    <a:moveTo>
                      <a:pt x="519881" y="0"/>
                    </a:moveTo>
                    <a:lnTo>
                      <a:pt x="1230261" y="0"/>
                    </a:lnTo>
                    <a:cubicBezTo>
                      <a:pt x="1517383" y="0"/>
                      <a:pt x="1750142" y="232759"/>
                      <a:pt x="1750142" y="519881"/>
                    </a:cubicBezTo>
                    <a:lnTo>
                      <a:pt x="1750142" y="726406"/>
                    </a:lnTo>
                    <a:lnTo>
                      <a:pt x="1657222" y="779337"/>
                    </a:lnTo>
                    <a:cubicBezTo>
                      <a:pt x="1457052" y="873417"/>
                      <a:pt x="1180520" y="931607"/>
                      <a:pt x="875071" y="931607"/>
                    </a:cubicBezTo>
                    <a:cubicBezTo>
                      <a:pt x="569622" y="931607"/>
                      <a:pt x="293090" y="873417"/>
                      <a:pt x="92920" y="779337"/>
                    </a:cubicBezTo>
                    <a:lnTo>
                      <a:pt x="0" y="726406"/>
                    </a:lnTo>
                    <a:lnTo>
                      <a:pt x="0" y="519881"/>
                    </a:lnTo>
                    <a:cubicBezTo>
                      <a:pt x="0" y="232759"/>
                      <a:pt x="232759" y="0"/>
                      <a:pt x="519881" y="0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514805" y="5118078"/>
                <a:ext cx="1094947" cy="778585"/>
              </a:xfrm>
              <a:custGeom>
                <a:avLst/>
                <a:gdLst/>
                <a:ahLst/>
                <a:cxnLst/>
                <a:rect l="l" t="t" r="r" b="b"/>
                <a:pathLst>
                  <a:path w="1094947" h="778585" extrusionOk="0">
                    <a:moveTo>
                      <a:pt x="0" y="0"/>
                    </a:moveTo>
                    <a:lnTo>
                      <a:pt x="469764" y="0"/>
                    </a:lnTo>
                    <a:lnTo>
                      <a:pt x="466820" y="8276"/>
                    </a:lnTo>
                    <a:cubicBezTo>
                      <a:pt x="461944" y="29069"/>
                      <a:pt x="473535" y="50599"/>
                      <a:pt x="473535" y="72650"/>
                    </a:cubicBezTo>
                    <a:cubicBezTo>
                      <a:pt x="473535" y="182907"/>
                      <a:pt x="523406" y="280116"/>
                      <a:pt x="620783" y="337518"/>
                    </a:cubicBezTo>
                    <a:lnTo>
                      <a:pt x="651763" y="352190"/>
                    </a:lnTo>
                    <a:lnTo>
                      <a:pt x="651763" y="355536"/>
                    </a:lnTo>
                    <a:lnTo>
                      <a:pt x="770153" y="355536"/>
                    </a:lnTo>
                    <a:cubicBezTo>
                      <a:pt x="949532" y="355536"/>
                      <a:pt x="1094947" y="461234"/>
                      <a:pt x="1094947" y="591618"/>
                    </a:cubicBezTo>
                    <a:lnTo>
                      <a:pt x="1094947" y="685402"/>
                    </a:lnTo>
                    <a:lnTo>
                      <a:pt x="1036896" y="709438"/>
                    </a:lnTo>
                    <a:cubicBezTo>
                      <a:pt x="911840" y="752161"/>
                      <a:pt x="739077" y="778585"/>
                      <a:pt x="548249" y="778585"/>
                    </a:cubicBezTo>
                    <a:cubicBezTo>
                      <a:pt x="357421" y="778585"/>
                      <a:pt x="184658" y="752161"/>
                      <a:pt x="59603" y="709438"/>
                    </a:cubicBezTo>
                    <a:lnTo>
                      <a:pt x="1551" y="685402"/>
                    </a:lnTo>
                    <a:lnTo>
                      <a:pt x="1551" y="638839"/>
                    </a:lnTo>
                    <a:lnTo>
                      <a:pt x="0" y="6388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 flipH="1">
                <a:off x="375058" y="6005716"/>
                <a:ext cx="1325923" cy="70621"/>
              </a:xfrm>
              <a:prstGeom prst="trapezoid">
                <a:avLst>
                  <a:gd name="adj" fmla="val 108003"/>
                </a:avLst>
              </a:prstGeom>
              <a:solidFill>
                <a:srgbClr val="80808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839149" y="5237093"/>
                <a:ext cx="173851" cy="85231"/>
              </a:xfrm>
              <a:custGeom>
                <a:avLst/>
                <a:gdLst/>
                <a:ahLst/>
                <a:cxnLst/>
                <a:rect l="l" t="t" r="r" b="b"/>
                <a:pathLst>
                  <a:path w="278275" h="136424" extrusionOk="0">
                    <a:moveTo>
                      <a:pt x="0" y="0"/>
                    </a:moveTo>
                    <a:lnTo>
                      <a:pt x="268443" y="0"/>
                    </a:lnTo>
                    <a:lnTo>
                      <a:pt x="278275" y="136424"/>
                    </a:lnTo>
                    <a:lnTo>
                      <a:pt x="0" y="12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38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 rot="-2058665">
                <a:off x="916600" y="5404503"/>
                <a:ext cx="167709" cy="79087"/>
              </a:xfrm>
              <a:prstGeom prst="rect">
                <a:avLst/>
              </a:prstGeom>
              <a:solidFill>
                <a:srgbClr val="EF38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 rot="-4073088">
                <a:off x="1114725" y="5491984"/>
                <a:ext cx="167709" cy="89222"/>
              </a:xfrm>
              <a:custGeom>
                <a:avLst/>
                <a:gdLst/>
                <a:ahLst/>
                <a:cxnLst/>
                <a:rect l="l" t="t" r="r" b="b"/>
                <a:pathLst>
                  <a:path w="268443" h="142813" extrusionOk="0">
                    <a:moveTo>
                      <a:pt x="0" y="16222"/>
                    </a:moveTo>
                    <a:lnTo>
                      <a:pt x="230011" y="0"/>
                    </a:lnTo>
                    <a:lnTo>
                      <a:pt x="268443" y="142813"/>
                    </a:lnTo>
                    <a:lnTo>
                      <a:pt x="0" y="142813"/>
                    </a:lnTo>
                    <a:lnTo>
                      <a:pt x="0" y="16222"/>
                    </a:lnTo>
                    <a:close/>
                  </a:path>
                </a:pathLst>
              </a:custGeom>
              <a:solidFill>
                <a:srgbClr val="EF38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" name="Google Shape;161;p8"/>
          <p:cNvGrpSpPr/>
          <p:nvPr/>
        </p:nvGrpSpPr>
        <p:grpSpPr>
          <a:xfrm>
            <a:off x="157488" y="2116951"/>
            <a:ext cx="2552452" cy="3011702"/>
            <a:chOff x="2335217" y="1782412"/>
            <a:chExt cx="2552452" cy="3011702"/>
          </a:xfrm>
        </p:grpSpPr>
        <p:sp>
          <p:nvSpPr>
            <p:cNvPr id="162" name="Google Shape;162;p8"/>
            <p:cNvSpPr/>
            <p:nvPr/>
          </p:nvSpPr>
          <p:spPr>
            <a:xfrm rot="-1645070">
              <a:off x="2994307" y="1653206"/>
              <a:ext cx="145798" cy="2898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F432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398588" y="3844524"/>
              <a:ext cx="1489081" cy="949590"/>
            </a:xfrm>
            <a:custGeom>
              <a:avLst/>
              <a:gdLst/>
              <a:ahLst/>
              <a:cxnLst/>
              <a:rect l="l" t="t" r="r" b="b"/>
              <a:pathLst>
                <a:path w="1483642" h="980764" extrusionOk="0">
                  <a:moveTo>
                    <a:pt x="130409" y="0"/>
                  </a:moveTo>
                  <a:lnTo>
                    <a:pt x="507106" y="678804"/>
                  </a:lnTo>
                  <a:cubicBezTo>
                    <a:pt x="544535" y="709075"/>
                    <a:pt x="583289" y="737811"/>
                    <a:pt x="622982" y="737811"/>
                  </a:cubicBezTo>
                  <a:cubicBezTo>
                    <a:pt x="767898" y="707454"/>
                    <a:pt x="1058879" y="590073"/>
                    <a:pt x="1298168" y="575927"/>
                  </a:cubicBezTo>
                  <a:cubicBezTo>
                    <a:pt x="1451113" y="619534"/>
                    <a:pt x="1521673" y="768710"/>
                    <a:pt x="1463178" y="836134"/>
                  </a:cubicBezTo>
                  <a:cubicBezTo>
                    <a:pt x="1404684" y="903557"/>
                    <a:pt x="1122989" y="986359"/>
                    <a:pt x="947198" y="980467"/>
                  </a:cubicBezTo>
                  <a:cubicBezTo>
                    <a:pt x="771407" y="974575"/>
                    <a:pt x="486169" y="908445"/>
                    <a:pt x="408431" y="800784"/>
                  </a:cubicBezTo>
                  <a:lnTo>
                    <a:pt x="347037" y="723774"/>
                  </a:lnTo>
                  <a:lnTo>
                    <a:pt x="0" y="69132"/>
                  </a:lnTo>
                  <a:lnTo>
                    <a:pt x="130409" y="0"/>
                  </a:lnTo>
                  <a:close/>
                </a:path>
              </a:pathLst>
            </a:custGeom>
            <a:solidFill>
              <a:srgbClr val="37485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rot="-1645070">
              <a:off x="2458709" y="1784248"/>
              <a:ext cx="147600" cy="5723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37485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8"/>
          <p:cNvSpPr/>
          <p:nvPr/>
        </p:nvSpPr>
        <p:spPr>
          <a:xfrm>
            <a:off x="2891273" y="5169334"/>
            <a:ext cx="574618" cy="220747"/>
          </a:xfrm>
          <a:prstGeom prst="can">
            <a:avLst>
              <a:gd name="adj" fmla="val 25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2F559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2F559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73046133"/>
      </p:ext>
    </p:extLst>
  </p:cSld>
  <p:clrMapOvr>
    <a:masterClrMapping/>
  </p:clrMapOvr>
  <p:transition spd="slow"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9">
  <p:cSld name="0090_Sports_Template_SlidesMania_9">
    <p:bg>
      <p:bgPr>
        <a:solidFill>
          <a:srgbClr val="456985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9"/>
          <p:cNvCxnSpPr/>
          <p:nvPr/>
        </p:nvCxnSpPr>
        <p:spPr>
          <a:xfrm flipH="1">
            <a:off x="2116221" y="3331285"/>
            <a:ext cx="54631" cy="210116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p9"/>
          <p:cNvCxnSpPr/>
          <p:nvPr/>
        </p:nvCxnSpPr>
        <p:spPr>
          <a:xfrm>
            <a:off x="3394157" y="3331285"/>
            <a:ext cx="1002245" cy="362290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9"/>
          <p:cNvCxnSpPr/>
          <p:nvPr/>
        </p:nvCxnSpPr>
        <p:spPr>
          <a:xfrm flipH="1">
            <a:off x="175596" y="3334789"/>
            <a:ext cx="704221" cy="3571007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9"/>
          <p:cNvCxnSpPr/>
          <p:nvPr/>
        </p:nvCxnSpPr>
        <p:spPr>
          <a:xfrm flipH="1">
            <a:off x="456002" y="5442296"/>
            <a:ext cx="3535898" cy="40857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9"/>
          <p:cNvCxnSpPr/>
          <p:nvPr/>
        </p:nvCxnSpPr>
        <p:spPr>
          <a:xfrm>
            <a:off x="3852306" y="3316556"/>
            <a:ext cx="1247117" cy="358924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9"/>
          <p:cNvCxnSpPr/>
          <p:nvPr/>
        </p:nvCxnSpPr>
        <p:spPr>
          <a:xfrm flipH="1">
            <a:off x="-40886" y="3268167"/>
            <a:ext cx="484815" cy="1679936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9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9"/>
          <p:cNvGrpSpPr/>
          <p:nvPr/>
        </p:nvGrpSpPr>
        <p:grpSpPr>
          <a:xfrm>
            <a:off x="-65317" y="3715792"/>
            <a:ext cx="2610494" cy="2696735"/>
            <a:chOff x="456003" y="3168918"/>
            <a:chExt cx="2610494" cy="2696735"/>
          </a:xfrm>
        </p:grpSpPr>
        <p:sp>
          <p:nvSpPr>
            <p:cNvPr id="176" name="Google Shape;176;p9"/>
            <p:cNvSpPr/>
            <p:nvPr/>
          </p:nvSpPr>
          <p:spPr>
            <a:xfrm rot="-8286435">
              <a:off x="1959654" y="4524665"/>
              <a:ext cx="1020093" cy="650313"/>
            </a:xfrm>
            <a:prstGeom prst="arc">
              <a:avLst>
                <a:gd name="adj1" fmla="val 16200000"/>
                <a:gd name="adj2" fmla="val 20946651"/>
              </a:avLst>
            </a:prstGeom>
            <a:noFill/>
            <a:ln w="6667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-861558">
              <a:off x="1379632" y="4874983"/>
              <a:ext cx="832199" cy="873476"/>
            </a:xfrm>
            <a:prstGeom prst="arc">
              <a:avLst>
                <a:gd name="adj1" fmla="val 16755775"/>
                <a:gd name="adj2" fmla="val 21460667"/>
              </a:avLst>
            </a:prstGeom>
            <a:noFill/>
            <a:ln w="6667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 rot="-2223605">
              <a:off x="788601" y="3406336"/>
              <a:ext cx="1304417" cy="1540994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60325" cap="flat" cmpd="sng">
              <a:solidFill>
                <a:srgbClr val="EF3F3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 rot="-2223605">
              <a:off x="2188767" y="4950475"/>
              <a:ext cx="173705" cy="49476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 rot="-2223605">
              <a:off x="2335089" y="5044882"/>
              <a:ext cx="292982" cy="814779"/>
            </a:xfrm>
            <a:prstGeom prst="roundRect">
              <a:avLst>
                <a:gd name="adj" fmla="val 50000"/>
              </a:avLst>
            </a:prstGeom>
            <a:solidFill>
              <a:srgbClr val="EF3E3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9"/>
          <p:cNvGrpSpPr/>
          <p:nvPr/>
        </p:nvGrpSpPr>
        <p:grpSpPr>
          <a:xfrm>
            <a:off x="2204220" y="4729337"/>
            <a:ext cx="510298" cy="510298"/>
            <a:chOff x="4775723" y="3505536"/>
            <a:chExt cx="1800000" cy="1800000"/>
          </a:xfrm>
        </p:grpSpPr>
        <p:sp>
          <p:nvSpPr>
            <p:cNvPr id="182" name="Google Shape;182;p9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rgbClr val="8DC64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881373" y="3543718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99739" y="2752049"/>
            <a:ext cx="4078915" cy="1140400"/>
            <a:chOff x="99739" y="2752049"/>
            <a:chExt cx="4078915" cy="1140400"/>
          </a:xfrm>
        </p:grpSpPr>
        <p:sp>
          <p:nvSpPr>
            <p:cNvPr id="186" name="Google Shape;186;p9"/>
            <p:cNvSpPr/>
            <p:nvPr/>
          </p:nvSpPr>
          <p:spPr>
            <a:xfrm>
              <a:off x="152204" y="2762578"/>
              <a:ext cx="3973844" cy="10016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086720" y="2752049"/>
              <a:ext cx="91934" cy="111033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99739" y="2782113"/>
              <a:ext cx="91934" cy="111033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 rot="-5400000">
              <a:off x="2083152" y="774359"/>
              <a:ext cx="115393" cy="40756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9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37090991"/>
      </p:ext>
    </p:extLst>
  </p:cSld>
  <p:clrMapOvr>
    <a:masterClrMapping/>
  </p:clrMapOvr>
  <p:transition spd="slow"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5">
  <p:cSld name="0090_Sports_Template_SlidesMania_5">
    <p:bg>
      <p:bgPr>
        <a:solidFill>
          <a:srgbClr val="8EC63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0"/>
          <p:cNvGrpSpPr/>
          <p:nvPr/>
        </p:nvGrpSpPr>
        <p:grpSpPr>
          <a:xfrm>
            <a:off x="190241" y="4232859"/>
            <a:ext cx="1731989" cy="1740943"/>
            <a:chOff x="985484" y="479276"/>
            <a:chExt cx="5576040" cy="5604869"/>
          </a:xfrm>
        </p:grpSpPr>
        <p:sp>
          <p:nvSpPr>
            <p:cNvPr id="193" name="Google Shape;193;p10"/>
            <p:cNvSpPr/>
            <p:nvPr/>
          </p:nvSpPr>
          <p:spPr>
            <a:xfrm>
              <a:off x="1256578" y="744360"/>
              <a:ext cx="4866357" cy="48147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 rot="-796487">
              <a:off x="3392247" y="631631"/>
              <a:ext cx="1438781" cy="960507"/>
            </a:xfrm>
            <a:custGeom>
              <a:avLst/>
              <a:gdLst/>
              <a:ahLst/>
              <a:cxnLst/>
              <a:rect l="l" t="t" r="r" b="b"/>
              <a:pathLst>
                <a:path w="1348718" h="1026627" extrusionOk="0">
                  <a:moveTo>
                    <a:pt x="0" y="271323"/>
                  </a:moveTo>
                  <a:lnTo>
                    <a:pt x="357386" y="0"/>
                  </a:lnTo>
                  <a:cubicBezTo>
                    <a:pt x="774170" y="194714"/>
                    <a:pt x="837620" y="192870"/>
                    <a:pt x="1348718" y="571523"/>
                  </a:cubicBezTo>
                  <a:lnTo>
                    <a:pt x="1219451" y="1026627"/>
                  </a:lnTo>
                  <a:lnTo>
                    <a:pt x="429347" y="941195"/>
                  </a:lnTo>
                  <a:lnTo>
                    <a:pt x="0" y="27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 rot="983335">
              <a:off x="2642009" y="2058200"/>
              <a:ext cx="1858203" cy="169497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 rot="3149517">
              <a:off x="5063157" y="2267594"/>
              <a:ext cx="1311094" cy="1118601"/>
            </a:xfrm>
            <a:custGeom>
              <a:avLst/>
              <a:gdLst/>
              <a:ahLst/>
              <a:cxnLst/>
              <a:rect l="l" t="t" r="r" b="b"/>
              <a:pathLst>
                <a:path w="1311094" h="1061563" extrusionOk="0">
                  <a:moveTo>
                    <a:pt x="0" y="306259"/>
                  </a:moveTo>
                  <a:lnTo>
                    <a:pt x="307796" y="0"/>
                  </a:lnTo>
                  <a:cubicBezTo>
                    <a:pt x="711341" y="149783"/>
                    <a:pt x="823942" y="120598"/>
                    <a:pt x="1311094" y="527242"/>
                  </a:cubicBezTo>
                  <a:lnTo>
                    <a:pt x="1219451" y="1061563"/>
                  </a:lnTo>
                  <a:lnTo>
                    <a:pt x="402436" y="968892"/>
                  </a:lnTo>
                  <a:lnTo>
                    <a:pt x="0" y="3062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 rot="-5100560">
              <a:off x="1217176" y="1529760"/>
              <a:ext cx="1248695" cy="857113"/>
            </a:xfrm>
            <a:custGeom>
              <a:avLst/>
              <a:gdLst/>
              <a:ahLst/>
              <a:cxnLst/>
              <a:rect l="l" t="t" r="r" b="b"/>
              <a:pathLst>
                <a:path w="1170531" h="916116" extrusionOk="0">
                  <a:moveTo>
                    <a:pt x="0" y="228611"/>
                  </a:moveTo>
                  <a:lnTo>
                    <a:pt x="208694" y="0"/>
                  </a:lnTo>
                  <a:cubicBezTo>
                    <a:pt x="625478" y="194714"/>
                    <a:pt x="659433" y="226294"/>
                    <a:pt x="1170531" y="604947"/>
                  </a:cubicBezTo>
                  <a:lnTo>
                    <a:pt x="1158748" y="916116"/>
                  </a:lnTo>
                  <a:lnTo>
                    <a:pt x="389413" y="860264"/>
                  </a:lnTo>
                  <a:lnTo>
                    <a:pt x="0" y="2286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 rot="-9366756">
              <a:off x="1135169" y="3781124"/>
              <a:ext cx="1440155" cy="1043931"/>
            </a:xfrm>
            <a:custGeom>
              <a:avLst/>
              <a:gdLst/>
              <a:ahLst/>
              <a:cxnLst/>
              <a:rect l="l" t="t" r="r" b="b"/>
              <a:pathLst>
                <a:path w="1171263" h="957078" extrusionOk="0">
                  <a:moveTo>
                    <a:pt x="0" y="269573"/>
                  </a:moveTo>
                  <a:lnTo>
                    <a:pt x="196304" y="0"/>
                  </a:lnTo>
                  <a:cubicBezTo>
                    <a:pt x="311009" y="5880"/>
                    <a:pt x="556776" y="142334"/>
                    <a:pt x="719147" y="249985"/>
                  </a:cubicBezTo>
                  <a:cubicBezTo>
                    <a:pt x="881518" y="357637"/>
                    <a:pt x="1092844" y="605851"/>
                    <a:pt x="1171263" y="714555"/>
                  </a:cubicBezTo>
                  <a:lnTo>
                    <a:pt x="1158748" y="957078"/>
                  </a:lnTo>
                  <a:lnTo>
                    <a:pt x="389413" y="901226"/>
                  </a:lnTo>
                  <a:lnTo>
                    <a:pt x="0" y="2695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 rot="7701017">
              <a:off x="3587669" y="4511560"/>
              <a:ext cx="1404749" cy="1261068"/>
            </a:xfrm>
            <a:custGeom>
              <a:avLst/>
              <a:gdLst/>
              <a:ahLst/>
              <a:cxnLst/>
              <a:rect l="l" t="t" r="r" b="b"/>
              <a:pathLst>
                <a:path w="1343528" h="1006284" extrusionOk="0">
                  <a:moveTo>
                    <a:pt x="0" y="250980"/>
                  </a:moveTo>
                  <a:lnTo>
                    <a:pt x="254634" y="0"/>
                  </a:lnTo>
                  <a:cubicBezTo>
                    <a:pt x="671418" y="194714"/>
                    <a:pt x="832430" y="238183"/>
                    <a:pt x="1343528" y="616836"/>
                  </a:cubicBezTo>
                  <a:lnTo>
                    <a:pt x="1219451" y="1006284"/>
                  </a:lnTo>
                  <a:lnTo>
                    <a:pt x="402436" y="913613"/>
                  </a:lnTo>
                  <a:lnTo>
                    <a:pt x="0" y="2509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0" name="Google Shape;200;p10"/>
            <p:cNvCxnSpPr>
              <a:stCxn id="197" idx="3"/>
              <a:endCxn id="194" idx="0"/>
            </p:cNvCxnSpPr>
            <p:nvPr/>
          </p:nvCxnSpPr>
          <p:spPr>
            <a:xfrm rot="10800000" flipH="1">
              <a:off x="2321676" y="1056740"/>
              <a:ext cx="1038300" cy="3294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" name="Google Shape;201;p10"/>
            <p:cNvCxnSpPr>
              <a:stCxn id="195" idx="0"/>
              <a:endCxn id="194" idx="4"/>
            </p:cNvCxnSpPr>
            <p:nvPr/>
          </p:nvCxnSpPr>
          <p:spPr>
            <a:xfrm rot="10800000" flipH="1">
              <a:off x="3810235" y="1561335"/>
              <a:ext cx="139200" cy="5313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Google Shape;202;p10"/>
            <p:cNvCxnSpPr>
              <a:stCxn id="196" idx="0"/>
              <a:endCxn id="194" idx="3"/>
            </p:cNvCxnSpPr>
            <p:nvPr/>
          </p:nvCxnSpPr>
          <p:spPr>
            <a:xfrm rot="10800000">
              <a:off x="4787836" y="1446119"/>
              <a:ext cx="719400" cy="7167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" name="Google Shape;203;p10"/>
            <p:cNvCxnSpPr>
              <a:stCxn id="196" idx="4"/>
              <a:endCxn id="195" idx="5"/>
            </p:cNvCxnSpPr>
            <p:nvPr/>
          </p:nvCxnSpPr>
          <p:spPr>
            <a:xfrm flipH="1">
              <a:off x="4518909" y="2907203"/>
              <a:ext cx="679800" cy="687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" name="Google Shape;204;p10"/>
            <p:cNvCxnSpPr>
              <a:stCxn id="196" idx="3"/>
              <a:endCxn id="199" idx="0"/>
            </p:cNvCxnSpPr>
            <p:nvPr/>
          </p:nvCxnSpPr>
          <p:spPr>
            <a:xfrm flipH="1">
              <a:off x="4973075" y="3614764"/>
              <a:ext cx="645300" cy="11724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05;p10"/>
            <p:cNvCxnSpPr>
              <a:stCxn id="195" idx="4"/>
              <a:endCxn id="199" idx="4"/>
            </p:cNvCxnSpPr>
            <p:nvPr/>
          </p:nvCxnSpPr>
          <p:spPr>
            <a:xfrm>
              <a:off x="3882871" y="3880758"/>
              <a:ext cx="178800" cy="7215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" name="Google Shape;206;p10"/>
            <p:cNvCxnSpPr>
              <a:stCxn id="195" idx="2"/>
              <a:endCxn id="198" idx="5"/>
            </p:cNvCxnSpPr>
            <p:nvPr/>
          </p:nvCxnSpPr>
          <p:spPr>
            <a:xfrm flipH="1">
              <a:off x="2262404" y="3556722"/>
              <a:ext cx="518700" cy="4221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" name="Google Shape;207;p10"/>
            <p:cNvCxnSpPr>
              <a:stCxn id="195" idx="1"/>
              <a:endCxn id="197" idx="4"/>
            </p:cNvCxnSpPr>
            <p:nvPr/>
          </p:nvCxnSpPr>
          <p:spPr>
            <a:xfrm rot="10800000">
              <a:off x="2198312" y="2199601"/>
              <a:ext cx="537900" cy="2520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" name="Google Shape;208;p10"/>
            <p:cNvCxnSpPr>
              <a:stCxn id="198" idx="4"/>
              <a:endCxn id="197" idx="0"/>
            </p:cNvCxnSpPr>
            <p:nvPr/>
          </p:nvCxnSpPr>
          <p:spPr>
            <a:xfrm rot="10800000" flipH="1">
              <a:off x="1422284" y="2562177"/>
              <a:ext cx="150600" cy="9783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0"/>
            <p:cNvCxnSpPr>
              <a:stCxn id="199" idx="3"/>
              <a:endCxn id="198" idx="0"/>
            </p:cNvCxnSpPr>
            <p:nvPr/>
          </p:nvCxnSpPr>
          <p:spPr>
            <a:xfrm rot="10800000">
              <a:off x="2421152" y="4803054"/>
              <a:ext cx="1019100" cy="3969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0" name="Google Shape;210;p10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10"/>
          <p:cNvGrpSpPr/>
          <p:nvPr/>
        </p:nvGrpSpPr>
        <p:grpSpPr>
          <a:xfrm>
            <a:off x="153526" y="1594676"/>
            <a:ext cx="4423755" cy="2072866"/>
            <a:chOff x="276064" y="823114"/>
            <a:chExt cx="6025066" cy="2823203"/>
          </a:xfrm>
        </p:grpSpPr>
        <p:grpSp>
          <p:nvGrpSpPr>
            <p:cNvPr id="212" name="Google Shape;212;p10"/>
            <p:cNvGrpSpPr/>
            <p:nvPr/>
          </p:nvGrpSpPr>
          <p:grpSpPr>
            <a:xfrm>
              <a:off x="276064" y="823169"/>
              <a:ext cx="6025066" cy="2823148"/>
              <a:chOff x="1632154" y="486697"/>
              <a:chExt cx="6725264" cy="3151238"/>
            </a:xfrm>
          </p:grpSpPr>
          <p:sp>
            <p:nvSpPr>
              <p:cNvPr id="213" name="Google Shape;213;p10"/>
              <p:cNvSpPr/>
              <p:nvPr/>
            </p:nvSpPr>
            <p:spPr>
              <a:xfrm>
                <a:off x="3215148" y="1012721"/>
                <a:ext cx="3529780" cy="2271252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stretch>
                  <a:fillRect/>
                </a:stretch>
              </a:blipFill>
              <a:ln w="444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6744928" y="491612"/>
                <a:ext cx="1612490" cy="3146323"/>
              </a:xfrm>
              <a:custGeom>
                <a:avLst/>
                <a:gdLst/>
                <a:ahLst/>
                <a:cxnLst/>
                <a:rect l="l" t="t" r="r" b="b"/>
                <a:pathLst>
                  <a:path w="1612490" h="3168797" extrusionOk="0">
                    <a:moveTo>
                      <a:pt x="0" y="481781"/>
                    </a:moveTo>
                    <a:lnTo>
                      <a:pt x="1111045" y="0"/>
                    </a:lnTo>
                    <a:lnTo>
                      <a:pt x="1612490" y="3168797"/>
                    </a:lnTo>
                    <a:lnTo>
                      <a:pt x="29497" y="2822350"/>
                    </a:lnTo>
                    <a:lnTo>
                      <a:pt x="0" y="481781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/>
                </a:stretch>
              </a:blipFill>
              <a:ln w="444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2182764" y="486698"/>
                <a:ext cx="5614218" cy="526024"/>
              </a:xfrm>
              <a:custGeom>
                <a:avLst/>
                <a:gdLst/>
                <a:ahLst/>
                <a:cxnLst/>
                <a:rect l="l" t="t" r="r" b="b"/>
                <a:pathLst>
                  <a:path w="5851437" h="491613" extrusionOk="0">
                    <a:moveTo>
                      <a:pt x="0" y="9832"/>
                    </a:moveTo>
                    <a:lnTo>
                      <a:pt x="5851437" y="0"/>
                    </a:lnTo>
                    <a:lnTo>
                      <a:pt x="4649410" y="491613"/>
                    </a:lnTo>
                    <a:lnTo>
                      <a:pt x="1119630" y="491613"/>
                    </a:lnTo>
                    <a:lnTo>
                      <a:pt x="0" y="9832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/>
                </a:stretch>
              </a:blipFill>
              <a:ln w="444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0"/>
              <p:cNvSpPr/>
              <p:nvPr/>
            </p:nvSpPr>
            <p:spPr>
              <a:xfrm flipH="1">
                <a:off x="1632154" y="486697"/>
                <a:ext cx="1612490" cy="3146323"/>
              </a:xfrm>
              <a:custGeom>
                <a:avLst/>
                <a:gdLst/>
                <a:ahLst/>
                <a:cxnLst/>
                <a:rect l="l" t="t" r="r" b="b"/>
                <a:pathLst>
                  <a:path w="1612490" h="3168797" extrusionOk="0">
                    <a:moveTo>
                      <a:pt x="0" y="481781"/>
                    </a:moveTo>
                    <a:lnTo>
                      <a:pt x="1111045" y="0"/>
                    </a:lnTo>
                    <a:lnTo>
                      <a:pt x="1612490" y="3168797"/>
                    </a:lnTo>
                    <a:lnTo>
                      <a:pt x="29497" y="2822350"/>
                    </a:lnTo>
                    <a:lnTo>
                      <a:pt x="0" y="481781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/>
                </a:stretch>
              </a:blipFill>
              <a:ln w="444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17" name="Google Shape;217;p10"/>
            <p:cNvCxnSpPr>
              <a:stCxn id="216" idx="2"/>
              <a:endCxn id="216" idx="1"/>
            </p:cNvCxnSpPr>
            <p:nvPr/>
          </p:nvCxnSpPr>
          <p:spPr>
            <a:xfrm rot="10800000" flipH="1">
              <a:off x="276064" y="823114"/>
              <a:ext cx="449100" cy="2818800"/>
            </a:xfrm>
            <a:prstGeom prst="straightConnector1">
              <a:avLst/>
            </a:prstGeom>
            <a:noFill/>
            <a:ln w="1111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0"/>
            <p:cNvCxnSpPr>
              <a:stCxn id="214" idx="2"/>
            </p:cNvCxnSpPr>
            <p:nvPr/>
          </p:nvCxnSpPr>
          <p:spPr>
            <a:xfrm rot="10800000">
              <a:off x="5852030" y="823317"/>
              <a:ext cx="449100" cy="2823000"/>
            </a:xfrm>
            <a:prstGeom prst="straightConnector1">
              <a:avLst/>
            </a:prstGeom>
            <a:noFill/>
            <a:ln w="1111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0"/>
            <p:cNvCxnSpPr/>
            <p:nvPr/>
          </p:nvCxnSpPr>
          <p:spPr>
            <a:xfrm rot="10800000">
              <a:off x="662715" y="828042"/>
              <a:ext cx="5199010" cy="16276"/>
            </a:xfrm>
            <a:prstGeom prst="straightConnector1">
              <a:avLst/>
            </a:prstGeom>
            <a:noFill/>
            <a:ln w="1111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0" name="Google Shape;220;p10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84892530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51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3" name="Google Shape;223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4" name="Google Shape;224;p11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s-ES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26" name="Google Shape;226;p1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27" name="Google Shape;227;p1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1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21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2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7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7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F3BE-ED3A-4543-B4F4-6669D0F8556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6668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908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466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5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4.jpeg"/><Relationship Id="rId2" Type="http://schemas.openxmlformats.org/officeDocument/2006/relationships/audio" Target="../media/media1.mp3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2.jpeg"/><Relationship Id="rId10" Type="http://schemas.openxmlformats.org/officeDocument/2006/relationships/audio" Target="../media/media5.mp3"/><Relationship Id="rId19" Type="http://schemas.openxmlformats.org/officeDocument/2006/relationships/image" Target="../media/image16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2"/>
          <p:cNvGrpSpPr/>
          <p:nvPr/>
        </p:nvGrpSpPr>
        <p:grpSpPr>
          <a:xfrm rot="1774934">
            <a:off x="1265990" y="830200"/>
            <a:ext cx="788856" cy="5738184"/>
            <a:chOff x="6577801" y="-271457"/>
            <a:chExt cx="898413" cy="5738184"/>
          </a:xfrm>
        </p:grpSpPr>
        <p:sp>
          <p:nvSpPr>
            <p:cNvPr id="237" name="Google Shape;237;p12"/>
            <p:cNvSpPr/>
            <p:nvPr/>
          </p:nvSpPr>
          <p:spPr>
            <a:xfrm>
              <a:off x="6577801" y="-271457"/>
              <a:ext cx="898413" cy="5738184"/>
            </a:xfrm>
            <a:custGeom>
              <a:avLst/>
              <a:gdLst/>
              <a:ahLst/>
              <a:cxnLst/>
              <a:rect l="l" t="t" r="r" b="b"/>
              <a:pathLst>
                <a:path w="1028696" h="6570306" extrusionOk="0">
                  <a:moveTo>
                    <a:pt x="514348" y="0"/>
                  </a:moveTo>
                  <a:lnTo>
                    <a:pt x="538932" y="0"/>
                  </a:lnTo>
                  <a:cubicBezTo>
                    <a:pt x="809421" y="0"/>
                    <a:pt x="1028696" y="343369"/>
                    <a:pt x="1028696" y="766936"/>
                  </a:cubicBezTo>
                  <a:cubicBezTo>
                    <a:pt x="1028696" y="1972127"/>
                    <a:pt x="821185" y="3610931"/>
                    <a:pt x="707167" y="4545114"/>
                  </a:cubicBezTo>
                  <a:lnTo>
                    <a:pt x="690375" y="4685727"/>
                  </a:lnTo>
                  <a:lnTo>
                    <a:pt x="628470" y="6295294"/>
                  </a:lnTo>
                  <a:lnTo>
                    <a:pt x="640645" y="6296374"/>
                  </a:lnTo>
                  <a:cubicBezTo>
                    <a:pt x="757100" y="6318017"/>
                    <a:pt x="838813" y="6368685"/>
                    <a:pt x="838813" y="6427738"/>
                  </a:cubicBezTo>
                  <a:cubicBezTo>
                    <a:pt x="838813" y="6506476"/>
                    <a:pt x="693545" y="6570306"/>
                    <a:pt x="514348" y="6570306"/>
                  </a:cubicBezTo>
                  <a:cubicBezTo>
                    <a:pt x="335151" y="6570306"/>
                    <a:pt x="189883" y="6506476"/>
                    <a:pt x="189883" y="6427738"/>
                  </a:cubicBezTo>
                  <a:cubicBezTo>
                    <a:pt x="189883" y="6368685"/>
                    <a:pt x="271597" y="6318017"/>
                    <a:pt x="388052" y="6296374"/>
                  </a:cubicBezTo>
                  <a:lnTo>
                    <a:pt x="390662" y="6296142"/>
                  </a:lnTo>
                  <a:lnTo>
                    <a:pt x="333223" y="4615990"/>
                  </a:lnTo>
                  <a:lnTo>
                    <a:pt x="325568" y="4545115"/>
                  </a:lnTo>
                  <a:cubicBezTo>
                    <a:pt x="218281" y="3610933"/>
                    <a:pt x="0" y="1972128"/>
                    <a:pt x="0" y="766937"/>
                  </a:cubicBezTo>
                  <a:cubicBezTo>
                    <a:pt x="0" y="343371"/>
                    <a:pt x="219275" y="2"/>
                    <a:pt x="489764" y="2"/>
                  </a:cubicBezTo>
                  <a:lnTo>
                    <a:pt x="51434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6787940" y="3069004"/>
              <a:ext cx="478134" cy="1756350"/>
            </a:xfrm>
            <a:custGeom>
              <a:avLst/>
              <a:gdLst/>
              <a:ahLst/>
              <a:cxnLst/>
              <a:rect l="l" t="t" r="r" b="b"/>
              <a:pathLst>
                <a:path w="478134" h="1756350" extrusionOk="0">
                  <a:moveTo>
                    <a:pt x="0" y="0"/>
                  </a:moveTo>
                  <a:lnTo>
                    <a:pt x="478134" y="28114"/>
                  </a:lnTo>
                  <a:lnTo>
                    <a:pt x="469308" y="102765"/>
                  </a:lnTo>
                  <a:cubicBezTo>
                    <a:pt x="446629" y="292457"/>
                    <a:pt x="425087" y="467067"/>
                    <a:pt x="406416" y="620042"/>
                  </a:cubicBezTo>
                  <a:lnTo>
                    <a:pt x="391751" y="742847"/>
                  </a:lnTo>
                  <a:lnTo>
                    <a:pt x="352771" y="1756350"/>
                  </a:lnTo>
                  <a:lnTo>
                    <a:pt x="116086" y="1742433"/>
                  </a:lnTo>
                  <a:lnTo>
                    <a:pt x="79832" y="681942"/>
                  </a:lnTo>
                  <a:lnTo>
                    <a:pt x="73146" y="620043"/>
                  </a:lnTo>
                  <a:cubicBezTo>
                    <a:pt x="55577" y="467068"/>
                    <a:pt x="34601" y="292458"/>
                    <a:pt x="12112" y="102766"/>
                  </a:cubicBezTo>
                  <a:close/>
                </a:path>
              </a:pathLst>
            </a:custGeom>
            <a:solidFill>
              <a:srgbClr val="EF3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 rot="-2223605">
            <a:off x="3947271" y="1952686"/>
            <a:ext cx="1061884" cy="3479371"/>
            <a:chOff x="4667128" y="1813150"/>
            <a:chExt cx="1061884" cy="3479371"/>
          </a:xfrm>
        </p:grpSpPr>
        <p:sp>
          <p:nvSpPr>
            <p:cNvPr id="240" name="Google Shape;240;p12"/>
            <p:cNvSpPr/>
            <p:nvPr/>
          </p:nvSpPr>
          <p:spPr>
            <a:xfrm>
              <a:off x="4667128" y="1813150"/>
              <a:ext cx="1061884" cy="150433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60325" cap="flat" cmpd="sng">
              <a:solidFill>
                <a:srgbClr val="EF3F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5152103" y="3317487"/>
              <a:ext cx="91934" cy="1975034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5102205" y="4183625"/>
              <a:ext cx="191729" cy="1108895"/>
            </a:xfrm>
            <a:prstGeom prst="rect">
              <a:avLst/>
            </a:prstGeom>
            <a:solidFill>
              <a:srgbClr val="3A3A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2"/>
          <p:cNvGrpSpPr/>
          <p:nvPr/>
        </p:nvGrpSpPr>
        <p:grpSpPr>
          <a:xfrm>
            <a:off x="7350399" y="4935431"/>
            <a:ext cx="1562718" cy="1686077"/>
            <a:chOff x="6174523" y="2991302"/>
            <a:chExt cx="1562718" cy="1686077"/>
          </a:xfrm>
        </p:grpSpPr>
        <p:grpSp>
          <p:nvGrpSpPr>
            <p:cNvPr id="244" name="Google Shape;244;p12"/>
            <p:cNvGrpSpPr/>
            <p:nvPr/>
          </p:nvGrpSpPr>
          <p:grpSpPr>
            <a:xfrm>
              <a:off x="6174523" y="2991302"/>
              <a:ext cx="1562718" cy="1679350"/>
              <a:chOff x="6174523" y="2991301"/>
              <a:chExt cx="1562718" cy="1794387"/>
            </a:xfrm>
          </p:grpSpPr>
          <p:sp>
            <p:nvSpPr>
              <p:cNvPr id="245" name="Google Shape;245;p12"/>
              <p:cNvSpPr/>
              <p:nvPr/>
            </p:nvSpPr>
            <p:spPr>
              <a:xfrm>
                <a:off x="6184355" y="3202694"/>
                <a:ext cx="1538769" cy="1492040"/>
              </a:xfrm>
              <a:custGeom>
                <a:avLst/>
                <a:gdLst/>
                <a:ahLst/>
                <a:cxnLst/>
                <a:rect l="l" t="t" r="r" b="b"/>
                <a:pathLst>
                  <a:path w="1538769" h="1335523" extrusionOk="0">
                    <a:moveTo>
                      <a:pt x="764535" y="0"/>
                    </a:moveTo>
                    <a:cubicBezTo>
                      <a:pt x="1166587" y="0"/>
                      <a:pt x="1497271" y="313388"/>
                      <a:pt x="1537036" y="714984"/>
                    </a:cubicBezTo>
                    <a:lnTo>
                      <a:pt x="1538769" y="750177"/>
                    </a:lnTo>
                    <a:lnTo>
                      <a:pt x="1534967" y="775725"/>
                    </a:lnTo>
                    <a:cubicBezTo>
                      <a:pt x="1493592" y="983104"/>
                      <a:pt x="1373630" y="1161122"/>
                      <a:pt x="1208387" y="1275618"/>
                    </a:cubicBezTo>
                    <a:lnTo>
                      <a:pt x="1134542" y="1316728"/>
                    </a:lnTo>
                    <a:lnTo>
                      <a:pt x="1125740" y="1288375"/>
                    </a:lnTo>
                    <a:cubicBezTo>
                      <a:pt x="1071090" y="1159165"/>
                      <a:pt x="943148" y="1068503"/>
                      <a:pt x="794031" y="1068503"/>
                    </a:cubicBezTo>
                    <a:cubicBezTo>
                      <a:pt x="644914" y="1068503"/>
                      <a:pt x="516973" y="1159165"/>
                      <a:pt x="462322" y="1288375"/>
                    </a:cubicBezTo>
                    <a:lnTo>
                      <a:pt x="447686" y="1335523"/>
                    </a:lnTo>
                    <a:lnTo>
                      <a:pt x="340079" y="1275618"/>
                    </a:lnTo>
                    <a:cubicBezTo>
                      <a:pt x="154181" y="1146809"/>
                      <a:pt x="25591" y="937607"/>
                      <a:pt x="1732" y="696649"/>
                    </a:cubicBezTo>
                    <a:lnTo>
                      <a:pt x="0" y="661456"/>
                    </a:lnTo>
                    <a:lnTo>
                      <a:pt x="3801" y="635908"/>
                    </a:lnTo>
                    <a:cubicBezTo>
                      <a:pt x="76208" y="272996"/>
                      <a:pt x="389287" y="0"/>
                      <a:pt x="764535" y="0"/>
                    </a:cubicBez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6174523" y="2991301"/>
                <a:ext cx="1553020" cy="931370"/>
              </a:xfrm>
              <a:custGeom>
                <a:avLst/>
                <a:gdLst/>
                <a:ahLst/>
                <a:cxnLst/>
                <a:rect l="l" t="t" r="r" b="b"/>
                <a:pathLst>
                  <a:path w="1553020" h="931370" extrusionOk="0">
                    <a:moveTo>
                      <a:pt x="776510" y="0"/>
                    </a:moveTo>
                    <a:cubicBezTo>
                      <a:pt x="1205365" y="0"/>
                      <a:pt x="1553020" y="356566"/>
                      <a:pt x="1553020" y="796413"/>
                    </a:cubicBezTo>
                    <a:cubicBezTo>
                      <a:pt x="1553020" y="823904"/>
                      <a:pt x="1551662" y="851069"/>
                      <a:pt x="1549011" y="877842"/>
                    </a:cubicBezTo>
                    <a:lnTo>
                      <a:pt x="1541046" y="931370"/>
                    </a:lnTo>
                    <a:lnTo>
                      <a:pt x="1539313" y="896177"/>
                    </a:lnTo>
                    <a:cubicBezTo>
                      <a:pt x="1499548" y="494581"/>
                      <a:pt x="1168864" y="181193"/>
                      <a:pt x="766812" y="181193"/>
                    </a:cubicBezTo>
                    <a:cubicBezTo>
                      <a:pt x="391564" y="181193"/>
                      <a:pt x="78485" y="454189"/>
                      <a:pt x="6078" y="817101"/>
                    </a:cubicBezTo>
                    <a:lnTo>
                      <a:pt x="2277" y="842649"/>
                    </a:lnTo>
                    <a:lnTo>
                      <a:pt x="0" y="796413"/>
                    </a:lnTo>
                    <a:cubicBezTo>
                      <a:pt x="0" y="356566"/>
                      <a:pt x="347655" y="0"/>
                      <a:pt x="776510" y="0"/>
                    </a:cubicBezTo>
                    <a:close/>
                  </a:path>
                </a:pathLst>
              </a:custGeom>
              <a:solidFill>
                <a:srgbClr val="EF3E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6174657" y="3833950"/>
                <a:ext cx="459898" cy="860790"/>
              </a:xfrm>
              <a:custGeom>
                <a:avLst/>
                <a:gdLst/>
                <a:ahLst/>
                <a:cxnLst/>
                <a:rect l="l" t="t" r="r" b="b"/>
                <a:pathLst>
                  <a:path w="459898" h="860790" extrusionOk="0">
                    <a:moveTo>
                      <a:pt x="11975" y="0"/>
                    </a:moveTo>
                    <a:lnTo>
                      <a:pt x="13707" y="35193"/>
                    </a:lnTo>
                    <a:cubicBezTo>
                      <a:pt x="37566" y="276151"/>
                      <a:pt x="166156" y="485353"/>
                      <a:pt x="352054" y="614162"/>
                    </a:cubicBezTo>
                    <a:lnTo>
                      <a:pt x="459661" y="674067"/>
                    </a:lnTo>
                    <a:lnTo>
                      <a:pt x="453320" y="694494"/>
                    </a:lnTo>
                    <a:cubicBezTo>
                      <a:pt x="448525" y="717930"/>
                      <a:pt x="446006" y="742194"/>
                      <a:pt x="446006" y="767047"/>
                    </a:cubicBezTo>
                    <a:cubicBezTo>
                      <a:pt x="446006" y="791900"/>
                      <a:pt x="448525" y="816165"/>
                      <a:pt x="453320" y="839600"/>
                    </a:cubicBezTo>
                    <a:lnTo>
                      <a:pt x="459898" y="860790"/>
                    </a:lnTo>
                    <a:lnTo>
                      <a:pt x="342356" y="795355"/>
                    </a:lnTo>
                    <a:cubicBezTo>
                      <a:pt x="135803" y="652234"/>
                      <a:pt x="0" y="409862"/>
                      <a:pt x="0" y="134957"/>
                    </a:cubicBezTo>
                    <a:cubicBezTo>
                      <a:pt x="0" y="107467"/>
                      <a:pt x="1358" y="80302"/>
                      <a:pt x="4009" y="53528"/>
                    </a:cubicBezTo>
                    <a:lnTo>
                      <a:pt x="11975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7301511" y="3922672"/>
                <a:ext cx="406503" cy="734657"/>
              </a:xfrm>
              <a:custGeom>
                <a:avLst/>
                <a:gdLst/>
                <a:ahLst/>
                <a:cxnLst/>
                <a:rect l="l" t="t" r="r" b="b"/>
                <a:pathLst>
                  <a:path w="406503" h="734657" extrusionOk="0">
                    <a:moveTo>
                      <a:pt x="404227" y="0"/>
                    </a:moveTo>
                    <a:lnTo>
                      <a:pt x="406503" y="46236"/>
                    </a:lnTo>
                    <a:cubicBezTo>
                      <a:pt x="406503" y="321141"/>
                      <a:pt x="270700" y="563513"/>
                      <a:pt x="64147" y="706634"/>
                    </a:cubicBezTo>
                    <a:lnTo>
                      <a:pt x="13810" y="734657"/>
                    </a:lnTo>
                    <a:lnTo>
                      <a:pt x="19489" y="678326"/>
                    </a:lnTo>
                    <a:cubicBezTo>
                      <a:pt x="19489" y="653473"/>
                      <a:pt x="16971" y="629209"/>
                      <a:pt x="12175" y="605773"/>
                    </a:cubicBezTo>
                    <a:lnTo>
                      <a:pt x="0" y="566551"/>
                    </a:lnTo>
                    <a:lnTo>
                      <a:pt x="73845" y="525441"/>
                    </a:lnTo>
                    <a:cubicBezTo>
                      <a:pt x="239088" y="410945"/>
                      <a:pt x="359050" y="232927"/>
                      <a:pt x="400425" y="25548"/>
                    </a:cubicBezTo>
                    <a:lnTo>
                      <a:pt x="404227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6184221" y="3192862"/>
                <a:ext cx="1553020" cy="1592826"/>
              </a:xfrm>
              <a:prstGeom prst="ellipse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12"/>
            <p:cNvGrpSpPr/>
            <p:nvPr/>
          </p:nvGrpSpPr>
          <p:grpSpPr>
            <a:xfrm>
              <a:off x="6223821" y="4218038"/>
              <a:ext cx="1464529" cy="459341"/>
              <a:chOff x="6223560" y="4110530"/>
              <a:chExt cx="1483924" cy="566850"/>
            </a:xfrm>
          </p:grpSpPr>
          <p:cxnSp>
            <p:nvCxnSpPr>
              <p:cNvPr id="251" name="Google Shape;251;p12"/>
              <p:cNvCxnSpPr/>
              <p:nvPr/>
            </p:nvCxnSpPr>
            <p:spPr>
              <a:xfrm rot="10800000" flipH="1">
                <a:off x="6223560" y="4110530"/>
                <a:ext cx="1483924" cy="6731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" name="Google Shape;252;p12"/>
              <p:cNvCxnSpPr/>
              <p:nvPr/>
            </p:nvCxnSpPr>
            <p:spPr>
              <a:xfrm>
                <a:off x="6759677" y="4110530"/>
                <a:ext cx="0" cy="560122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" name="Google Shape;253;p12"/>
              <p:cNvCxnSpPr/>
              <p:nvPr/>
            </p:nvCxnSpPr>
            <p:spPr>
              <a:xfrm>
                <a:off x="7167716" y="4117258"/>
                <a:ext cx="0" cy="560122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254" name="Google Shape;254;p12"/>
            <p:cNvCxnSpPr/>
            <p:nvPr/>
          </p:nvCxnSpPr>
          <p:spPr>
            <a:xfrm>
              <a:off x="6529233" y="3317486"/>
              <a:ext cx="864195" cy="0"/>
            </a:xfrm>
            <a:prstGeom prst="straightConnector1">
              <a:avLst/>
            </a:prstGeom>
            <a:noFill/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5" name="Google Shape;255;p12"/>
            <p:cNvSpPr/>
            <p:nvPr/>
          </p:nvSpPr>
          <p:spPr>
            <a:xfrm>
              <a:off x="6859440" y="3104388"/>
              <a:ext cx="180000" cy="2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2"/>
          <p:cNvGrpSpPr/>
          <p:nvPr/>
        </p:nvGrpSpPr>
        <p:grpSpPr>
          <a:xfrm rot="3054256">
            <a:off x="2100314" y="4895526"/>
            <a:ext cx="1019001" cy="1804824"/>
            <a:chOff x="3760444" y="4382794"/>
            <a:chExt cx="1244176" cy="2188206"/>
          </a:xfrm>
        </p:grpSpPr>
        <p:sp>
          <p:nvSpPr>
            <p:cNvPr id="257" name="Google Shape;257;p12"/>
            <p:cNvSpPr/>
            <p:nvPr/>
          </p:nvSpPr>
          <p:spPr>
            <a:xfrm>
              <a:off x="3760444" y="4382794"/>
              <a:ext cx="1244176" cy="2188206"/>
            </a:xfrm>
            <a:custGeom>
              <a:avLst/>
              <a:gdLst/>
              <a:ahLst/>
              <a:cxnLst/>
              <a:rect l="l" t="t" r="r" b="b"/>
              <a:pathLst>
                <a:path w="1228727" h="2188206" extrusionOk="0">
                  <a:moveTo>
                    <a:pt x="552902" y="0"/>
                  </a:moveTo>
                  <a:lnTo>
                    <a:pt x="585685" y="16286"/>
                  </a:lnTo>
                  <a:cubicBezTo>
                    <a:pt x="968710" y="230862"/>
                    <a:pt x="1228727" y="649358"/>
                    <a:pt x="1228727" y="1130483"/>
                  </a:cubicBezTo>
                  <a:cubicBezTo>
                    <a:pt x="1228727" y="1567869"/>
                    <a:pt x="1013837" y="1953497"/>
                    <a:pt x="686994" y="2181210"/>
                  </a:cubicBezTo>
                  <a:lnTo>
                    <a:pt x="675826" y="2188206"/>
                  </a:lnTo>
                  <a:lnTo>
                    <a:pt x="643042" y="2171920"/>
                  </a:lnTo>
                  <a:cubicBezTo>
                    <a:pt x="260017" y="1957345"/>
                    <a:pt x="0" y="1538848"/>
                    <a:pt x="0" y="1057723"/>
                  </a:cubicBezTo>
                  <a:cubicBezTo>
                    <a:pt x="0" y="620337"/>
                    <a:pt x="214891" y="234710"/>
                    <a:pt x="541734" y="6997"/>
                  </a:cubicBezTo>
                  <a:close/>
                </a:path>
              </a:pathLst>
            </a:custGeom>
            <a:solidFill>
              <a:srgbClr val="9F30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3907773" y="4691438"/>
              <a:ext cx="914402" cy="147484"/>
            </a:xfrm>
            <a:custGeom>
              <a:avLst/>
              <a:gdLst/>
              <a:ahLst/>
              <a:cxnLst/>
              <a:rect l="l" t="t" r="r" b="b"/>
              <a:pathLst>
                <a:path w="914402" h="147484" extrusionOk="0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9" name="Google Shape;259;p12"/>
            <p:cNvGrpSpPr/>
            <p:nvPr/>
          </p:nvGrpSpPr>
          <p:grpSpPr>
            <a:xfrm>
              <a:off x="4315814" y="4904898"/>
              <a:ext cx="156049" cy="1132754"/>
              <a:chOff x="9433970" y="1480416"/>
              <a:chExt cx="204296" cy="1194597"/>
            </a:xfrm>
          </p:grpSpPr>
          <p:grpSp>
            <p:nvGrpSpPr>
              <p:cNvPr id="260" name="Google Shape;260;p12"/>
              <p:cNvGrpSpPr/>
              <p:nvPr/>
            </p:nvGrpSpPr>
            <p:grpSpPr>
              <a:xfrm>
                <a:off x="9433970" y="1480416"/>
                <a:ext cx="191811" cy="613855"/>
                <a:chOff x="7955796" y="1725195"/>
                <a:chExt cx="346821" cy="915762"/>
              </a:xfrm>
            </p:grpSpPr>
            <p:sp>
              <p:nvSpPr>
                <p:cNvPr id="261" name="Google Shape;261;p12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12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12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12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12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12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267;p12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12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12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0" name="Google Shape;270;p12"/>
              <p:cNvGrpSpPr/>
              <p:nvPr/>
            </p:nvGrpSpPr>
            <p:grpSpPr>
              <a:xfrm>
                <a:off x="9446455" y="2061158"/>
                <a:ext cx="191811" cy="613855"/>
                <a:chOff x="7955796" y="1725195"/>
                <a:chExt cx="346821" cy="915762"/>
              </a:xfrm>
            </p:grpSpPr>
            <p:sp>
              <p:nvSpPr>
                <p:cNvPr id="271" name="Google Shape;271;p12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12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12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12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12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12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12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12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12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0" name="Google Shape;280;p12"/>
            <p:cNvSpPr/>
            <p:nvPr/>
          </p:nvSpPr>
          <p:spPr>
            <a:xfrm rot="10800000">
              <a:off x="3943012" y="6120273"/>
              <a:ext cx="914402" cy="147484"/>
            </a:xfrm>
            <a:custGeom>
              <a:avLst/>
              <a:gdLst/>
              <a:ahLst/>
              <a:cxnLst/>
              <a:rect l="l" t="t" r="r" b="b"/>
              <a:pathLst>
                <a:path w="914402" h="147484" extrusionOk="0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2"/>
          <p:cNvGrpSpPr/>
          <p:nvPr/>
        </p:nvGrpSpPr>
        <p:grpSpPr>
          <a:xfrm>
            <a:off x="2100700" y="3477755"/>
            <a:ext cx="1440000" cy="1440000"/>
            <a:chOff x="4412354" y="4373927"/>
            <a:chExt cx="1774800" cy="1774800"/>
          </a:xfrm>
        </p:grpSpPr>
        <p:sp>
          <p:nvSpPr>
            <p:cNvPr id="282" name="Google Shape;282;p12"/>
            <p:cNvSpPr/>
            <p:nvPr/>
          </p:nvSpPr>
          <p:spPr>
            <a:xfrm>
              <a:off x="4412354" y="4373927"/>
              <a:ext cx="1774800" cy="1774800"/>
            </a:xfrm>
            <a:prstGeom prst="ellipse">
              <a:avLst/>
            </a:prstGeom>
            <a:solidFill>
              <a:srgbClr val="EF3E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4667995" y="4671824"/>
              <a:ext cx="290106" cy="1268360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 flipH="1">
              <a:off x="5616164" y="4638443"/>
              <a:ext cx="290106" cy="1268360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5185957" y="4394560"/>
              <a:ext cx="154518" cy="1744335"/>
            </a:xfrm>
            <a:custGeom>
              <a:avLst/>
              <a:gdLst/>
              <a:ahLst/>
              <a:cxnLst/>
              <a:rect l="l" t="t" r="r" b="b"/>
              <a:pathLst>
                <a:path w="98025" h="1389500" extrusionOk="0">
                  <a:moveTo>
                    <a:pt x="0" y="0"/>
                  </a:moveTo>
                  <a:cubicBezTo>
                    <a:pt x="133731" y="416389"/>
                    <a:pt x="92920" y="539139"/>
                    <a:pt x="89643" y="734145"/>
                  </a:cubicBezTo>
                  <a:cubicBezTo>
                    <a:pt x="86366" y="965848"/>
                    <a:pt x="89443" y="1017229"/>
                    <a:pt x="22700" y="138950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 rot="5400000">
              <a:off x="5110649" y="4404327"/>
              <a:ext cx="363858" cy="1673028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12"/>
          <p:cNvGrpSpPr/>
          <p:nvPr/>
        </p:nvGrpSpPr>
        <p:grpSpPr>
          <a:xfrm>
            <a:off x="3591742" y="4788317"/>
            <a:ext cx="1499555" cy="1507307"/>
            <a:chOff x="985484" y="479276"/>
            <a:chExt cx="5576040" cy="5604869"/>
          </a:xfrm>
        </p:grpSpPr>
        <p:sp>
          <p:nvSpPr>
            <p:cNvPr id="288" name="Google Shape;288;p12"/>
            <p:cNvSpPr/>
            <p:nvPr/>
          </p:nvSpPr>
          <p:spPr>
            <a:xfrm>
              <a:off x="1256578" y="744360"/>
              <a:ext cx="4866357" cy="48147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2"/>
            <p:cNvSpPr/>
            <p:nvPr/>
          </p:nvSpPr>
          <p:spPr>
            <a:xfrm rot="-796487">
              <a:off x="3392247" y="631631"/>
              <a:ext cx="1438781" cy="960507"/>
            </a:xfrm>
            <a:custGeom>
              <a:avLst/>
              <a:gdLst/>
              <a:ahLst/>
              <a:cxnLst/>
              <a:rect l="l" t="t" r="r" b="b"/>
              <a:pathLst>
                <a:path w="1348718" h="1026627" extrusionOk="0">
                  <a:moveTo>
                    <a:pt x="0" y="271323"/>
                  </a:moveTo>
                  <a:lnTo>
                    <a:pt x="357386" y="0"/>
                  </a:lnTo>
                  <a:cubicBezTo>
                    <a:pt x="774170" y="194714"/>
                    <a:pt x="837620" y="192870"/>
                    <a:pt x="1348718" y="571523"/>
                  </a:cubicBezTo>
                  <a:lnTo>
                    <a:pt x="1219451" y="1026627"/>
                  </a:lnTo>
                  <a:lnTo>
                    <a:pt x="429347" y="941195"/>
                  </a:lnTo>
                  <a:lnTo>
                    <a:pt x="0" y="27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 rot="983335">
              <a:off x="2642009" y="2058200"/>
              <a:ext cx="1858203" cy="169497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 rot="3149517">
              <a:off x="5063157" y="2267594"/>
              <a:ext cx="1311094" cy="1118601"/>
            </a:xfrm>
            <a:custGeom>
              <a:avLst/>
              <a:gdLst/>
              <a:ahLst/>
              <a:cxnLst/>
              <a:rect l="l" t="t" r="r" b="b"/>
              <a:pathLst>
                <a:path w="1311094" h="1061563" extrusionOk="0">
                  <a:moveTo>
                    <a:pt x="0" y="306259"/>
                  </a:moveTo>
                  <a:lnTo>
                    <a:pt x="307796" y="0"/>
                  </a:lnTo>
                  <a:cubicBezTo>
                    <a:pt x="711341" y="149783"/>
                    <a:pt x="823942" y="120598"/>
                    <a:pt x="1311094" y="527242"/>
                  </a:cubicBezTo>
                  <a:lnTo>
                    <a:pt x="1219451" y="1061563"/>
                  </a:lnTo>
                  <a:lnTo>
                    <a:pt x="402436" y="968892"/>
                  </a:lnTo>
                  <a:lnTo>
                    <a:pt x="0" y="3062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2"/>
            <p:cNvSpPr/>
            <p:nvPr/>
          </p:nvSpPr>
          <p:spPr>
            <a:xfrm rot="-5100560">
              <a:off x="1217176" y="1529760"/>
              <a:ext cx="1248695" cy="857113"/>
            </a:xfrm>
            <a:custGeom>
              <a:avLst/>
              <a:gdLst/>
              <a:ahLst/>
              <a:cxnLst/>
              <a:rect l="l" t="t" r="r" b="b"/>
              <a:pathLst>
                <a:path w="1170531" h="916116" extrusionOk="0">
                  <a:moveTo>
                    <a:pt x="0" y="228611"/>
                  </a:moveTo>
                  <a:lnTo>
                    <a:pt x="208694" y="0"/>
                  </a:lnTo>
                  <a:cubicBezTo>
                    <a:pt x="625478" y="194714"/>
                    <a:pt x="659433" y="226294"/>
                    <a:pt x="1170531" y="604947"/>
                  </a:cubicBezTo>
                  <a:lnTo>
                    <a:pt x="1158748" y="916116"/>
                  </a:lnTo>
                  <a:lnTo>
                    <a:pt x="389413" y="860264"/>
                  </a:lnTo>
                  <a:lnTo>
                    <a:pt x="0" y="2286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2"/>
            <p:cNvSpPr/>
            <p:nvPr/>
          </p:nvSpPr>
          <p:spPr>
            <a:xfrm rot="-9366756">
              <a:off x="1135169" y="3781124"/>
              <a:ext cx="1440155" cy="1043931"/>
            </a:xfrm>
            <a:custGeom>
              <a:avLst/>
              <a:gdLst/>
              <a:ahLst/>
              <a:cxnLst/>
              <a:rect l="l" t="t" r="r" b="b"/>
              <a:pathLst>
                <a:path w="1171263" h="957078" extrusionOk="0">
                  <a:moveTo>
                    <a:pt x="0" y="269573"/>
                  </a:moveTo>
                  <a:lnTo>
                    <a:pt x="196304" y="0"/>
                  </a:lnTo>
                  <a:cubicBezTo>
                    <a:pt x="311009" y="5880"/>
                    <a:pt x="556776" y="142334"/>
                    <a:pt x="719147" y="249985"/>
                  </a:cubicBezTo>
                  <a:cubicBezTo>
                    <a:pt x="881518" y="357637"/>
                    <a:pt x="1092844" y="605851"/>
                    <a:pt x="1171263" y="714555"/>
                  </a:cubicBezTo>
                  <a:lnTo>
                    <a:pt x="1158748" y="957078"/>
                  </a:lnTo>
                  <a:lnTo>
                    <a:pt x="389413" y="901226"/>
                  </a:lnTo>
                  <a:lnTo>
                    <a:pt x="0" y="2695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2"/>
            <p:cNvSpPr/>
            <p:nvPr/>
          </p:nvSpPr>
          <p:spPr>
            <a:xfrm rot="7701017">
              <a:off x="3587669" y="4511560"/>
              <a:ext cx="1404749" cy="1261068"/>
            </a:xfrm>
            <a:custGeom>
              <a:avLst/>
              <a:gdLst/>
              <a:ahLst/>
              <a:cxnLst/>
              <a:rect l="l" t="t" r="r" b="b"/>
              <a:pathLst>
                <a:path w="1343528" h="1006284" extrusionOk="0">
                  <a:moveTo>
                    <a:pt x="0" y="250980"/>
                  </a:moveTo>
                  <a:lnTo>
                    <a:pt x="254634" y="0"/>
                  </a:lnTo>
                  <a:cubicBezTo>
                    <a:pt x="671418" y="194714"/>
                    <a:pt x="832430" y="238183"/>
                    <a:pt x="1343528" y="616836"/>
                  </a:cubicBezTo>
                  <a:lnTo>
                    <a:pt x="1219451" y="1006284"/>
                  </a:lnTo>
                  <a:lnTo>
                    <a:pt x="402436" y="913613"/>
                  </a:lnTo>
                  <a:lnTo>
                    <a:pt x="0" y="2509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5" name="Google Shape;295;p12"/>
            <p:cNvCxnSpPr>
              <a:stCxn id="292" idx="3"/>
              <a:endCxn id="289" idx="0"/>
            </p:cNvCxnSpPr>
            <p:nvPr/>
          </p:nvCxnSpPr>
          <p:spPr>
            <a:xfrm rot="10800000" flipH="1">
              <a:off x="2321676" y="1057040"/>
              <a:ext cx="1037400" cy="3291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12"/>
            <p:cNvCxnSpPr>
              <a:stCxn id="290" idx="0"/>
              <a:endCxn id="289" idx="4"/>
            </p:cNvCxnSpPr>
            <p:nvPr/>
          </p:nvCxnSpPr>
          <p:spPr>
            <a:xfrm rot="10800000" flipH="1">
              <a:off x="3810235" y="1561635"/>
              <a:ext cx="139500" cy="5310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12"/>
            <p:cNvCxnSpPr>
              <a:stCxn id="291" idx="0"/>
              <a:endCxn id="289" idx="3"/>
            </p:cNvCxnSpPr>
            <p:nvPr/>
          </p:nvCxnSpPr>
          <p:spPr>
            <a:xfrm rot="10800000">
              <a:off x="4787836" y="1445519"/>
              <a:ext cx="719400" cy="7173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8" name="Google Shape;298;p12"/>
            <p:cNvCxnSpPr>
              <a:stCxn id="291" idx="4"/>
              <a:endCxn id="290" idx="5"/>
            </p:cNvCxnSpPr>
            <p:nvPr/>
          </p:nvCxnSpPr>
          <p:spPr>
            <a:xfrm flipH="1">
              <a:off x="4518909" y="2906603"/>
              <a:ext cx="679500" cy="693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9" name="Google Shape;299;p12"/>
            <p:cNvCxnSpPr>
              <a:stCxn id="291" idx="3"/>
              <a:endCxn id="294" idx="0"/>
            </p:cNvCxnSpPr>
            <p:nvPr/>
          </p:nvCxnSpPr>
          <p:spPr>
            <a:xfrm flipH="1">
              <a:off x="4973675" y="3614764"/>
              <a:ext cx="644700" cy="11724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0" name="Google Shape;300;p12"/>
            <p:cNvCxnSpPr>
              <a:stCxn id="290" idx="4"/>
              <a:endCxn id="294" idx="4"/>
            </p:cNvCxnSpPr>
            <p:nvPr/>
          </p:nvCxnSpPr>
          <p:spPr>
            <a:xfrm>
              <a:off x="3882871" y="3880758"/>
              <a:ext cx="178500" cy="7218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1" name="Google Shape;301;p12"/>
            <p:cNvCxnSpPr>
              <a:stCxn id="290" idx="2"/>
              <a:endCxn id="293" idx="5"/>
            </p:cNvCxnSpPr>
            <p:nvPr/>
          </p:nvCxnSpPr>
          <p:spPr>
            <a:xfrm flipH="1">
              <a:off x="2262404" y="3556722"/>
              <a:ext cx="518700" cy="4227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" name="Google Shape;302;p12"/>
            <p:cNvCxnSpPr>
              <a:stCxn id="290" idx="1"/>
              <a:endCxn id="292" idx="4"/>
            </p:cNvCxnSpPr>
            <p:nvPr/>
          </p:nvCxnSpPr>
          <p:spPr>
            <a:xfrm rot="10800000">
              <a:off x="2198612" y="2199601"/>
              <a:ext cx="537600" cy="2520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" name="Google Shape;303;p12"/>
            <p:cNvCxnSpPr>
              <a:stCxn id="293" idx="4"/>
              <a:endCxn id="292" idx="0"/>
            </p:cNvCxnSpPr>
            <p:nvPr/>
          </p:nvCxnSpPr>
          <p:spPr>
            <a:xfrm rot="10800000" flipH="1">
              <a:off x="1422284" y="2562177"/>
              <a:ext cx="150600" cy="9783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" name="Google Shape;304;p12"/>
            <p:cNvCxnSpPr>
              <a:stCxn id="294" idx="3"/>
              <a:endCxn id="293" idx="0"/>
            </p:cNvCxnSpPr>
            <p:nvPr/>
          </p:nvCxnSpPr>
          <p:spPr>
            <a:xfrm rot="10800000">
              <a:off x="2421752" y="4802754"/>
              <a:ext cx="1018500" cy="3972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5" name="Google Shape;305;p12"/>
          <p:cNvGrpSpPr/>
          <p:nvPr/>
        </p:nvGrpSpPr>
        <p:grpSpPr>
          <a:xfrm rot="1837105">
            <a:off x="3686524" y="4059317"/>
            <a:ext cx="617231" cy="886739"/>
            <a:chOff x="4525457" y="3468142"/>
            <a:chExt cx="1043092" cy="1498548"/>
          </a:xfrm>
        </p:grpSpPr>
        <p:sp>
          <p:nvSpPr>
            <p:cNvPr id="306" name="Google Shape;306;p12"/>
            <p:cNvSpPr/>
            <p:nvPr/>
          </p:nvSpPr>
          <p:spPr>
            <a:xfrm rot="-763661">
              <a:off x="4624561" y="3542476"/>
              <a:ext cx="196177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 rot="-193130">
              <a:off x="4715633" y="347292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4779761" y="3549410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4934100" y="3521758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 rot="658693">
              <a:off x="5007426" y="355502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 rot="1229224">
              <a:off x="5123463" y="3528056"/>
              <a:ext cx="196175" cy="92152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 rot="1422354">
              <a:off x="5195405" y="360878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4868691" y="3526652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4824445" y="3531572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4709796" y="4399228"/>
              <a:ext cx="550114" cy="5674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4719415" y="4411814"/>
              <a:ext cx="547238" cy="147281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2"/>
          <p:cNvGrpSpPr/>
          <p:nvPr/>
        </p:nvGrpSpPr>
        <p:grpSpPr>
          <a:xfrm>
            <a:off x="1348351" y="4829369"/>
            <a:ext cx="660928" cy="660928"/>
            <a:chOff x="4775723" y="3505536"/>
            <a:chExt cx="1800000" cy="1800000"/>
          </a:xfrm>
        </p:grpSpPr>
        <p:sp>
          <p:nvSpPr>
            <p:cNvPr id="318" name="Google Shape;318;p12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881373" y="3543718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12"/>
          <p:cNvSpPr/>
          <p:nvPr/>
        </p:nvSpPr>
        <p:spPr>
          <a:xfrm>
            <a:off x="3233726" y="6214344"/>
            <a:ext cx="574618" cy="220747"/>
          </a:xfrm>
          <a:prstGeom prst="can">
            <a:avLst>
              <a:gd name="adj" fmla="val 25000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2" name="Google Shape;322;p12"/>
          <p:cNvGrpSpPr/>
          <p:nvPr/>
        </p:nvGrpSpPr>
        <p:grpSpPr>
          <a:xfrm>
            <a:off x="5166576" y="3912371"/>
            <a:ext cx="510298" cy="510298"/>
            <a:chOff x="5166576" y="3912371"/>
            <a:chExt cx="510298" cy="510298"/>
          </a:xfrm>
        </p:grpSpPr>
        <p:sp>
          <p:nvSpPr>
            <p:cNvPr id="323" name="Google Shape;323;p12"/>
            <p:cNvSpPr/>
            <p:nvPr/>
          </p:nvSpPr>
          <p:spPr>
            <a:xfrm>
              <a:off x="5166576" y="3912371"/>
              <a:ext cx="510298" cy="510298"/>
            </a:xfrm>
            <a:prstGeom prst="ellipse">
              <a:avLst/>
            </a:prstGeom>
            <a:solidFill>
              <a:srgbClr val="8DC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480027" y="3923196"/>
              <a:ext cx="138846" cy="344427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 rot="10800000">
              <a:off x="5222365" y="4053980"/>
              <a:ext cx="130616" cy="327443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2"/>
          <p:cNvGrpSpPr/>
          <p:nvPr/>
        </p:nvGrpSpPr>
        <p:grpSpPr>
          <a:xfrm rot="4680860">
            <a:off x="4787653" y="3824326"/>
            <a:ext cx="2610494" cy="2696735"/>
            <a:chOff x="456003" y="3168918"/>
            <a:chExt cx="2610494" cy="2696735"/>
          </a:xfrm>
        </p:grpSpPr>
        <p:sp>
          <p:nvSpPr>
            <p:cNvPr id="327" name="Google Shape;327;p12"/>
            <p:cNvSpPr/>
            <p:nvPr/>
          </p:nvSpPr>
          <p:spPr>
            <a:xfrm rot="-8286435">
              <a:off x="1959654" y="4524665"/>
              <a:ext cx="1020093" cy="650313"/>
            </a:xfrm>
            <a:prstGeom prst="arc">
              <a:avLst>
                <a:gd name="adj1" fmla="val 16200000"/>
                <a:gd name="adj2" fmla="val 20946651"/>
              </a:avLst>
            </a:prstGeom>
            <a:noFill/>
            <a:ln w="6667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 rot="-861558">
              <a:off x="1379632" y="4874983"/>
              <a:ext cx="832199" cy="873476"/>
            </a:xfrm>
            <a:prstGeom prst="arc">
              <a:avLst>
                <a:gd name="adj1" fmla="val 16755775"/>
                <a:gd name="adj2" fmla="val 21460667"/>
              </a:avLst>
            </a:prstGeom>
            <a:noFill/>
            <a:ln w="6667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 rot="-2223605">
              <a:off x="788601" y="3406336"/>
              <a:ext cx="1304417" cy="154099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60325" cap="flat" cmpd="sng">
              <a:solidFill>
                <a:srgbClr val="EF3F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 rot="-2223605">
              <a:off x="2188767" y="4950475"/>
              <a:ext cx="173705" cy="49476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 rot="-2223605">
              <a:off x="2335089" y="5044882"/>
              <a:ext cx="292982" cy="814779"/>
            </a:xfrm>
            <a:prstGeom prst="roundRect">
              <a:avLst>
                <a:gd name="adj" fmla="val 50000"/>
              </a:avLst>
            </a:prstGeom>
            <a:solidFill>
              <a:srgbClr val="EF3E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2"/>
          <p:cNvGrpSpPr/>
          <p:nvPr/>
        </p:nvGrpSpPr>
        <p:grpSpPr>
          <a:xfrm>
            <a:off x="6029572" y="5756287"/>
            <a:ext cx="1325923" cy="958259"/>
            <a:chOff x="1181303" y="2094270"/>
            <a:chExt cx="2122336" cy="1533835"/>
          </a:xfrm>
        </p:grpSpPr>
        <p:sp>
          <p:nvSpPr>
            <p:cNvPr id="333" name="Google Shape;333;p12"/>
            <p:cNvSpPr/>
            <p:nvPr/>
          </p:nvSpPr>
          <p:spPr>
            <a:xfrm>
              <a:off x="2888256" y="3269506"/>
              <a:ext cx="144000" cy="314633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1471756" y="3271683"/>
              <a:ext cx="144000" cy="314633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 rot="-300586">
              <a:off x="1899088" y="3035711"/>
              <a:ext cx="1269819" cy="422787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2"/>
            <p:cNvSpPr/>
            <p:nvPr/>
          </p:nvSpPr>
          <p:spPr>
            <a:xfrm rot="713145">
              <a:off x="1411302" y="3064583"/>
              <a:ext cx="471948" cy="350816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1407472" y="2663358"/>
              <a:ext cx="1750142" cy="677152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1404988" y="2094270"/>
              <a:ext cx="1043243" cy="1022556"/>
            </a:xfrm>
            <a:custGeom>
              <a:avLst/>
              <a:gdLst/>
              <a:ahLst/>
              <a:cxnLst/>
              <a:rect l="l" t="t" r="r" b="b"/>
              <a:pathLst>
                <a:path w="659784" h="758984" extrusionOk="0">
                  <a:moveTo>
                    <a:pt x="0" y="0"/>
                  </a:moveTo>
                  <a:lnTo>
                    <a:pt x="475545" y="0"/>
                  </a:lnTo>
                  <a:lnTo>
                    <a:pt x="472565" y="9832"/>
                  </a:lnTo>
                  <a:cubicBezTo>
                    <a:pt x="467629" y="34536"/>
                    <a:pt x="479363" y="60115"/>
                    <a:pt x="479363" y="86313"/>
                  </a:cubicBezTo>
                  <a:cubicBezTo>
                    <a:pt x="479363" y="217306"/>
                    <a:pt x="529847" y="332797"/>
                    <a:pt x="628423" y="400994"/>
                  </a:cubicBezTo>
                  <a:lnTo>
                    <a:pt x="659784" y="418425"/>
                  </a:lnTo>
                  <a:lnTo>
                    <a:pt x="659784" y="758984"/>
                  </a:lnTo>
                  <a:lnTo>
                    <a:pt x="0" y="758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 flipH="1">
              <a:off x="1181303" y="3515066"/>
              <a:ext cx="2122336" cy="113039"/>
            </a:xfrm>
            <a:prstGeom prst="trapezoid">
              <a:avLst>
                <a:gd name="adj" fmla="val 108003"/>
              </a:avLst>
            </a:prstGeom>
            <a:solidFill>
              <a:srgbClr val="8080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1924150" y="2284771"/>
              <a:ext cx="278275" cy="136424"/>
            </a:xfrm>
            <a:custGeom>
              <a:avLst/>
              <a:gdLst/>
              <a:ahLst/>
              <a:cxnLst/>
              <a:rect l="l" t="t" r="r" b="b"/>
              <a:pathLst>
                <a:path w="278275" h="136424" extrusionOk="0">
                  <a:moveTo>
                    <a:pt x="0" y="0"/>
                  </a:moveTo>
                  <a:lnTo>
                    <a:pt x="268443" y="0"/>
                  </a:lnTo>
                  <a:lnTo>
                    <a:pt x="278275" y="136424"/>
                  </a:lnTo>
                  <a:lnTo>
                    <a:pt x="0" y="126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 rot="-2058665">
              <a:off x="2048121" y="2552736"/>
              <a:ext cx="268443" cy="126591"/>
            </a:xfrm>
            <a:prstGeom prst="rect">
              <a:avLst/>
            </a:prstGeom>
            <a:solidFill>
              <a:srgbClr val="EF38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 rot="-4073088">
              <a:off x="2365249" y="2692761"/>
              <a:ext cx="268443" cy="142813"/>
            </a:xfrm>
            <a:custGeom>
              <a:avLst/>
              <a:gdLst/>
              <a:ahLst/>
              <a:cxnLst/>
              <a:rect l="l" t="t" r="r" b="b"/>
              <a:pathLst>
                <a:path w="268443" h="142813" extrusionOk="0">
                  <a:moveTo>
                    <a:pt x="0" y="16222"/>
                  </a:moveTo>
                  <a:lnTo>
                    <a:pt x="230011" y="0"/>
                  </a:lnTo>
                  <a:lnTo>
                    <a:pt x="268443" y="142813"/>
                  </a:lnTo>
                  <a:lnTo>
                    <a:pt x="0" y="142813"/>
                  </a:lnTo>
                  <a:lnTo>
                    <a:pt x="0" y="16222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2"/>
          <p:cNvSpPr txBox="1"/>
          <p:nvPr/>
        </p:nvSpPr>
        <p:spPr>
          <a:xfrm>
            <a:off x="4711035" y="787882"/>
            <a:ext cx="735434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Graduate"/>
                <a:cs typeface="Calibri" panose="020F0502020204030204" pitchFamily="34" charset="0"/>
                <a:sym typeface="Graduate"/>
              </a:rPr>
              <a:t>P62-Unit 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Graduate"/>
                <a:cs typeface="Calibri" panose="020F0502020204030204" pitchFamily="34" charset="0"/>
                <a:sym typeface="Graduate"/>
              </a:rPr>
              <a:t>8: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7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Graduate"/>
              </a:rPr>
              <a:t>Sports and games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Graduate"/>
              </a:rPr>
              <a:t>Part 1: Getting started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7000"/>
              </a:schemeClr>
            </a:gs>
            <a:gs pos="27000">
              <a:schemeClr val="accent6">
                <a:lumMod val="97000"/>
                <a:lumOff val="3000"/>
                <a:alpha val="11000"/>
              </a:schemeClr>
            </a:gs>
            <a:gs pos="64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605" y="660236"/>
            <a:ext cx="6277853" cy="58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lnSpc>
                <a:spcPct val="150000"/>
              </a:lnSpc>
              <a:buFontTx/>
              <a:buAutoNum type="arabicPeriod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Equipment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(n) </a:t>
            </a:r>
            <a:r>
              <a:rPr lang="en-US" dirty="0"/>
              <a:t>/</a:t>
            </a:r>
            <a:r>
              <a:rPr lang="en-US" dirty="0" err="1"/>
              <a:t>ɪˈkwɪp.mənt</a:t>
            </a:r>
            <a:r>
              <a:rPr lang="en-US" dirty="0"/>
              <a:t>/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Karate(n)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/>
              <a:t>/</a:t>
            </a:r>
            <a:r>
              <a:rPr lang="en-US" dirty="0" err="1"/>
              <a:t>kəˈrɑ</a:t>
            </a:r>
            <a:r>
              <a:rPr lang="en-US" dirty="0"/>
              <a:t>ː.</a:t>
            </a:r>
            <a:r>
              <a:rPr lang="en-US" dirty="0" err="1"/>
              <a:t>ti</a:t>
            </a:r>
            <a:r>
              <a:rPr lang="en-US" dirty="0"/>
              <a:t>/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Congratulations:</a:t>
            </a:r>
            <a:r>
              <a:rPr lang="en-US" dirty="0"/>
              <a:t> (</a:t>
            </a:r>
            <a:r>
              <a:rPr lang="en-US" dirty="0" err="1"/>
              <a:t>ex,n</a:t>
            </a:r>
            <a:r>
              <a:rPr lang="en-US" dirty="0"/>
              <a:t>) </a:t>
            </a:r>
            <a:r>
              <a:rPr lang="en-US" sz="3600" dirty="0"/>
              <a:t>/</a:t>
            </a:r>
            <a:r>
              <a:rPr lang="en-US" sz="3600" dirty="0" err="1"/>
              <a:t>kənˌɡrætʃ·əˈleɪ·ʃənz</a:t>
            </a:r>
            <a:r>
              <a:rPr lang="en-US" sz="3600" dirty="0"/>
              <a:t>/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Cycle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(v) </a:t>
            </a:r>
            <a:r>
              <a:rPr lang="en-US" dirty="0"/>
              <a:t>/ˈ</a:t>
            </a:r>
            <a:r>
              <a:rPr lang="en-US" dirty="0" err="1"/>
              <a:t>saɪ.kəl</a:t>
            </a:r>
            <a:r>
              <a:rPr lang="en-US" dirty="0"/>
              <a:t>/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Aerobics(n):</a:t>
            </a:r>
            <a:r>
              <a:rPr lang="en-US" dirty="0"/>
              <a:t> /</a:t>
            </a:r>
            <a:r>
              <a:rPr lang="en-US" dirty="0" err="1"/>
              <a:t>eəˈrəʊ.bɪks</a:t>
            </a:r>
            <a:r>
              <a:rPr lang="en-US" dirty="0"/>
              <a:t>/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Schoolyard:(n)</a:t>
            </a:r>
            <a:r>
              <a:rPr lang="en-US" dirty="0"/>
              <a:t> /ˈ</a:t>
            </a:r>
            <a:r>
              <a:rPr lang="en-US" dirty="0" err="1"/>
              <a:t>skuːl.jɑːd</a:t>
            </a:r>
            <a:r>
              <a:rPr lang="en-US" dirty="0"/>
              <a:t>/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8263" y="0"/>
            <a:ext cx="7159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E576A4-E2C8-4037-99E2-79B1858F9FCA}"/>
              </a:ext>
            </a:extLst>
          </p:cNvPr>
          <p:cNvSpPr txBox="1"/>
          <p:nvPr/>
        </p:nvSpPr>
        <p:spPr>
          <a:xfrm>
            <a:off x="5675550" y="697762"/>
            <a:ext cx="6277853" cy="58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võ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karate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mừng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nhịp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Construction tools equipment Royalty Free Vector Image">
            <a:extLst>
              <a:ext uri="{FF2B5EF4-FFF2-40B4-BE49-F238E27FC236}">
                <a16:creationId xmlns="" xmlns:a16="http://schemas.microsoft.com/office/drawing/2014/main" id="{E72F89E8-658C-4B41-9A80-52F1BE509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8" b="11785"/>
          <a:stretch/>
        </p:blipFill>
        <p:spPr bwMode="auto">
          <a:xfrm>
            <a:off x="8239011" y="920128"/>
            <a:ext cx="3952989" cy="39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ve things you need to know about… karate! - Olympic News">
            <a:extLst>
              <a:ext uri="{FF2B5EF4-FFF2-40B4-BE49-F238E27FC236}">
                <a16:creationId xmlns="" xmlns:a16="http://schemas.microsoft.com/office/drawing/2014/main" id="{E56DD62F-1CB8-400E-9A32-EAEAB0E52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97" y="2786158"/>
            <a:ext cx="4994691" cy="28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ngratulations Paper Paper &amp;amp; Party Supplies dongduongland.com.vn">
            <a:extLst>
              <a:ext uri="{FF2B5EF4-FFF2-40B4-BE49-F238E27FC236}">
                <a16:creationId xmlns="" xmlns:a16="http://schemas.microsoft.com/office/drawing/2014/main" id="{824882D2-9730-4962-A531-786AF26BD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65" r="117" b="17322"/>
          <a:stretch/>
        </p:blipFill>
        <p:spPr bwMode="auto">
          <a:xfrm>
            <a:off x="7539560" y="2842188"/>
            <a:ext cx="4749422" cy="28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ycle rental: get on your bike to beat the shops' stock shortages | Money |  The Guardian">
            <a:extLst>
              <a:ext uri="{FF2B5EF4-FFF2-40B4-BE49-F238E27FC236}">
                <a16:creationId xmlns="" xmlns:a16="http://schemas.microsoft.com/office/drawing/2014/main" id="{BEBD0449-DF43-47AD-9909-936FECFE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62" y="2814236"/>
            <a:ext cx="5187705" cy="311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ep aerobics và tác động tới tim mạch, cơ bắp | Vinmec">
            <a:extLst>
              <a:ext uri="{FF2B5EF4-FFF2-40B4-BE49-F238E27FC236}">
                <a16:creationId xmlns="" xmlns:a16="http://schemas.microsoft.com/office/drawing/2014/main" id="{54BAB4D4-886F-48B6-9A3F-DC562C62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55" y="1146651"/>
            <a:ext cx="5411345" cy="360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choolyard Japanese School : photo de stock (modifiable) 1172218273">
            <a:extLst>
              <a:ext uri="{FF2B5EF4-FFF2-40B4-BE49-F238E27FC236}">
                <a16:creationId xmlns="" xmlns:a16="http://schemas.microsoft.com/office/drawing/2014/main" id="{7A5BEC13-87AF-47E2-86CD-7B6EDF83A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92" b="15417"/>
          <a:stretch/>
        </p:blipFill>
        <p:spPr bwMode="auto">
          <a:xfrm>
            <a:off x="7047786" y="2344206"/>
            <a:ext cx="5367471" cy="29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usscher023">
            <a:hlinkClick r:id="" action="ppaction://media"/>
            <a:extLst>
              <a:ext uri="{FF2B5EF4-FFF2-40B4-BE49-F238E27FC236}">
                <a16:creationId xmlns="" xmlns:a16="http://schemas.microsoft.com/office/drawing/2014/main" id="{BAFA9DD9-9443-46FC-BD27-AE8C7E97E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9622" y="5926859"/>
            <a:ext cx="494772" cy="494772"/>
          </a:xfrm>
          <a:prstGeom prst="rect">
            <a:avLst/>
          </a:prstGeom>
        </p:spPr>
      </p:pic>
      <p:pic>
        <p:nvPicPr>
          <p:cNvPr id="7" name="AEROBICS - meaning in the Cambridge English Dictionary">
            <a:hlinkClick r:id="" action="ppaction://media"/>
            <a:extLst>
              <a:ext uri="{FF2B5EF4-FFF2-40B4-BE49-F238E27FC236}">
                <a16:creationId xmlns="" xmlns:a16="http://schemas.microsoft.com/office/drawing/2014/main" id="{47FBA5E9-9C0A-4405-9873-EAEA0F8F04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0833" y="5110951"/>
            <a:ext cx="494772" cy="494772"/>
          </a:xfrm>
          <a:prstGeom prst="rect">
            <a:avLst/>
          </a:prstGeom>
        </p:spPr>
      </p:pic>
      <p:pic>
        <p:nvPicPr>
          <p:cNvPr id="8" name="congratulations">
            <a:hlinkClick r:id="" action="ppaction://media"/>
            <a:extLst>
              <a:ext uri="{FF2B5EF4-FFF2-40B4-BE49-F238E27FC236}">
                <a16:creationId xmlns="" xmlns:a16="http://schemas.microsoft.com/office/drawing/2014/main" id="{A4B12D44-C6EE-4D45-AAC0-1E518600EB7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0833" y="2594802"/>
            <a:ext cx="494772" cy="494772"/>
          </a:xfrm>
          <a:prstGeom prst="rect">
            <a:avLst/>
          </a:prstGeom>
        </p:spPr>
      </p:pic>
      <p:pic>
        <p:nvPicPr>
          <p:cNvPr id="9" name="cycle">
            <a:hlinkClick r:id="" action="ppaction://media"/>
            <a:extLst>
              <a:ext uri="{FF2B5EF4-FFF2-40B4-BE49-F238E27FC236}">
                <a16:creationId xmlns="" xmlns:a16="http://schemas.microsoft.com/office/drawing/2014/main" id="{89274DF5-21FF-48B0-8D39-59939C127D5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65848" y="4211778"/>
            <a:ext cx="494772" cy="494772"/>
          </a:xfrm>
          <a:prstGeom prst="rect">
            <a:avLst/>
          </a:prstGeom>
        </p:spPr>
      </p:pic>
      <p:pic>
        <p:nvPicPr>
          <p:cNvPr id="10" name="equipment">
            <a:hlinkClick r:id="" action="ppaction://media"/>
            <a:extLst>
              <a:ext uri="{FF2B5EF4-FFF2-40B4-BE49-F238E27FC236}">
                <a16:creationId xmlns="" xmlns:a16="http://schemas.microsoft.com/office/drawing/2014/main" id="{39C95B8D-FB33-4EC2-967C-E84B35CA514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0833" y="978312"/>
            <a:ext cx="494772" cy="494772"/>
          </a:xfrm>
          <a:prstGeom prst="rect">
            <a:avLst/>
          </a:prstGeom>
        </p:spPr>
      </p:pic>
      <p:pic>
        <p:nvPicPr>
          <p:cNvPr id="11" name="KARATE - meaning in the Cambridge English Dictionary">
            <a:hlinkClick r:id="" action="ppaction://media"/>
            <a:extLst>
              <a:ext uri="{FF2B5EF4-FFF2-40B4-BE49-F238E27FC236}">
                <a16:creationId xmlns="" xmlns:a16="http://schemas.microsoft.com/office/drawing/2014/main" id="{94E5985C-55A7-4E85-882F-8B565850054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0833" y="1769912"/>
            <a:ext cx="494772" cy="4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3.7037E-7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59000">
              <a:schemeClr val="accent6">
                <a:lumMod val="60000"/>
                <a:lumOff val="40000"/>
                <a:alpha val="44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7098" y="1187941"/>
            <a:ext cx="6277853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Equipment 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Karate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Congratulations: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Cycle: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Aerobics: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yard: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8976" y="172278"/>
            <a:ext cx="7159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Checking Vocabulary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95F5FD-3733-4F5D-A09F-A64636A4BF50}"/>
              </a:ext>
            </a:extLst>
          </p:cNvPr>
          <p:cNvSpPr txBox="1"/>
          <p:nvPr/>
        </p:nvSpPr>
        <p:spPr>
          <a:xfrm>
            <a:off x="5216983" y="1187941"/>
            <a:ext cx="6277853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võ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karate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mừng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nhịp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A69A037-152D-4099-936E-B8982EDB3BDD}"/>
              </a:ext>
            </a:extLst>
          </p:cNvPr>
          <p:cNvSpPr/>
          <p:nvPr/>
        </p:nvSpPr>
        <p:spPr>
          <a:xfrm>
            <a:off x="1981200" y="1385455"/>
            <a:ext cx="2355273" cy="63730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755C902-C03A-41E3-B424-9880208C20B7}"/>
              </a:ext>
            </a:extLst>
          </p:cNvPr>
          <p:cNvSpPr/>
          <p:nvPr/>
        </p:nvSpPr>
        <p:spPr>
          <a:xfrm>
            <a:off x="1981200" y="2148186"/>
            <a:ext cx="2355273" cy="63730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6F70E21E-9120-4BF9-899D-22907521A2E0}"/>
              </a:ext>
            </a:extLst>
          </p:cNvPr>
          <p:cNvSpPr/>
          <p:nvPr/>
        </p:nvSpPr>
        <p:spPr>
          <a:xfrm>
            <a:off x="5262373" y="3046860"/>
            <a:ext cx="2355273" cy="6373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DA790AF-F4B7-477D-B959-F37504ABC508}"/>
              </a:ext>
            </a:extLst>
          </p:cNvPr>
          <p:cNvSpPr/>
          <p:nvPr/>
        </p:nvSpPr>
        <p:spPr>
          <a:xfrm>
            <a:off x="1981199" y="3845637"/>
            <a:ext cx="2355273" cy="63730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95358AB-D2A2-4DBB-BEA0-2F9E04C50E8A}"/>
              </a:ext>
            </a:extLst>
          </p:cNvPr>
          <p:cNvSpPr/>
          <p:nvPr/>
        </p:nvSpPr>
        <p:spPr>
          <a:xfrm>
            <a:off x="1981199" y="4730682"/>
            <a:ext cx="2355273" cy="63730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FC8578A-F64B-40B0-BE09-F5377D660BEB}"/>
              </a:ext>
            </a:extLst>
          </p:cNvPr>
          <p:cNvSpPr/>
          <p:nvPr/>
        </p:nvSpPr>
        <p:spPr>
          <a:xfrm>
            <a:off x="5216983" y="5543088"/>
            <a:ext cx="2355273" cy="6373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1.11111E-6 L 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790" y="337293"/>
            <a:ext cx="10129554" cy="6352226"/>
          </a:xfrm>
          <a:prstGeom prst="rect">
            <a:avLst/>
          </a:prstGeom>
        </p:spPr>
      </p:pic>
      <p:pic>
        <p:nvPicPr>
          <p:cNvPr id="8" name="Track (8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9691" y="337293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DD2B6B-100A-43CD-BB19-BE6B99675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28" y="168481"/>
            <a:ext cx="4304693" cy="5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72" y="828282"/>
            <a:ext cx="8053563" cy="69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11" y="1999687"/>
            <a:ext cx="7697274" cy="405821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74332" y="2035754"/>
            <a:ext cx="959257" cy="453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78885" y="1312209"/>
            <a:ext cx="3813116" cy="15061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Duong: Well, I do karate, and I play table tennis. Yesterday I played with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I won!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Mai: Congratulations! You look fit!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55888" y="2525779"/>
            <a:ext cx="1421110" cy="453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78885" y="1838302"/>
            <a:ext cx="3813116" cy="15061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Duong: Wow! This gym is big!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Mai: Yeah. The equipment is great.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9693" y="3499734"/>
            <a:ext cx="2581108" cy="453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78885" y="2746496"/>
            <a:ext cx="3813116" cy="15061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Duong: Well, I do karate, and I play table tennis. Yesterday I played with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I won!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08968" y="4380208"/>
            <a:ext cx="1370529" cy="453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78885" y="3499569"/>
            <a:ext cx="3813116" cy="15061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Duong: Great!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I’ll meet you there at 10 a.m. on Sunday.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Mai: Where’s the club?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Duong: It’s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Superfit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Club, in Pham Hung Road.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49911" y="5239233"/>
            <a:ext cx="1369782" cy="453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78885" y="4551756"/>
            <a:ext cx="3813116" cy="15061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Duong: It’s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Superfit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Club, in Pham Hung Road.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cycle there.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Mai: OK.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9262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8" y="939207"/>
            <a:ext cx="9287027" cy="685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2" y="1591833"/>
            <a:ext cx="7356583" cy="40841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463875" y="1948991"/>
            <a:ext cx="2204125" cy="566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Chess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63875" y="2577380"/>
            <a:ext cx="2204125" cy="566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aerobics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63875" y="3205769"/>
            <a:ext cx="2204125" cy="566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 tennis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63875" y="3840434"/>
            <a:ext cx="2204125" cy="566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463875" y="4475099"/>
            <a:ext cx="2204125" cy="566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swimming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63875" y="5109764"/>
            <a:ext cx="2204125" cy="566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34543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185 L -0.59714 -0.1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6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185 L -0.40521 0.05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1172 -0.031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7 L -0.59662 0.05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4.44444E-6 L -0.40196 0.419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6 L -0.21172 -0.041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F668561-F713-49B5-8EF2-9B190D16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6" y="612922"/>
            <a:ext cx="10341534" cy="9508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F318CAB-F9A9-42EF-9623-DEFE3E21BCD8}"/>
              </a:ext>
            </a:extLst>
          </p:cNvPr>
          <p:cNvSpPr/>
          <p:nvPr/>
        </p:nvSpPr>
        <p:spPr>
          <a:xfrm>
            <a:off x="784194" y="1441146"/>
            <a:ext cx="98851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-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sport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is a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physical activity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carried out under an agreed set of rules, with a recreational purpose: for competition or self-enjoyment or a combination of these.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A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game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is a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recreational activity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involving one or more players, defined by a goal that the pla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yers try to reach, and some set of rules to play it.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596" y="136436"/>
            <a:ext cx="7487695" cy="647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95" y="1021292"/>
            <a:ext cx="7687748" cy="423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195" y="5587731"/>
            <a:ext cx="7735380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E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1"/>
          <p:cNvSpPr txBox="1"/>
          <p:nvPr/>
        </p:nvSpPr>
        <p:spPr>
          <a:xfrm>
            <a:off x="3753393" y="882016"/>
            <a:ext cx="42418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Graduate"/>
                <a:cs typeface="Graduate"/>
                <a:sym typeface="Graduate"/>
              </a:rPr>
              <a:t>Sum up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70" name="Google Shape;470;p21"/>
          <p:cNvSpPr/>
          <p:nvPr/>
        </p:nvSpPr>
        <p:spPr>
          <a:xfrm>
            <a:off x="1683026" y="2028616"/>
            <a:ext cx="9422296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By the end of the lesson, students will be able to: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3200" u="none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 have an overview about the topic </a:t>
            </a:r>
            <a:r>
              <a:rPr lang="en-US" sz="3200" i="1" u="none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Sports and games</a:t>
            </a:r>
            <a:r>
              <a:rPr lang="en-US" sz="3200" u="none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use the vocabulary and talk about sports</a:t>
            </a:r>
            <a:r>
              <a:rPr lang="vi-V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vi-V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- Do homework page…</a:t>
            </a:r>
          </a:p>
          <a:p>
            <a:r>
              <a:rPr lang="en-US" sz="3200" dirty="0">
                <a:solidFill>
                  <a:schemeClr val="bg1"/>
                </a:solidFill>
              </a:rPr>
              <a:t>- Prepare “ A closer look 1” part.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E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1"/>
          <p:cNvSpPr txBox="1"/>
          <p:nvPr/>
        </p:nvSpPr>
        <p:spPr>
          <a:xfrm>
            <a:off x="4203968" y="948277"/>
            <a:ext cx="42418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Graduate"/>
                <a:cs typeface="Graduate"/>
                <a:sym typeface="Graduate"/>
              </a:rPr>
              <a:t>Objectives</a:t>
            </a:r>
            <a:r>
              <a:rPr kumimoji="0" lang="es-E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Graduate"/>
                <a:cs typeface="Graduate"/>
                <a:sym typeface="Graduat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470" name="Google Shape;470;p21"/>
          <p:cNvSpPr/>
          <p:nvPr/>
        </p:nvSpPr>
        <p:spPr>
          <a:xfrm>
            <a:off x="3009143" y="2185627"/>
            <a:ext cx="6360144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By the end of the lesson, students will be able to: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3200" u="none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 have an overview about the topic </a:t>
            </a:r>
            <a:r>
              <a:rPr lang="en-US" sz="3200" i="1" u="none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Sports and games</a:t>
            </a:r>
            <a:r>
              <a:rPr lang="en-US" sz="3200" u="none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use the vocabulary and talk about sports</a:t>
            </a:r>
            <a:r>
              <a:rPr lang="vi-V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vi-VN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19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436" name="Google Shape;436;p19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437" name="Google Shape;437;p19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8" name="Google Shape;438;p19" descr="Imagen que contiene edificio, ventan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9" name="Google Shape;439;p19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9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1" name="Google Shape;441;p19"/>
            <p:cNvSpPr/>
            <p:nvPr/>
          </p:nvSpPr>
          <p:spPr>
            <a:xfrm>
              <a:off x="4834832" y="-82024"/>
              <a:ext cx="6663994" cy="721121"/>
            </a:xfrm>
            <a:custGeom>
              <a:avLst/>
              <a:gdLst/>
              <a:ahLst/>
              <a:cxnLst/>
              <a:rect l="l" t="t" r="r" b="b"/>
              <a:pathLst>
                <a:path w="9239014" h="1199532" extrusionOk="0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9"/>
          <p:cNvSpPr txBox="1"/>
          <p:nvPr/>
        </p:nvSpPr>
        <p:spPr>
          <a:xfrm>
            <a:off x="6263454" y="1636233"/>
            <a:ext cx="49299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ate"/>
                <a:ea typeface="Graduate"/>
                <a:cs typeface="Graduate"/>
                <a:sym typeface="Graduate"/>
              </a:rPr>
              <a:t>TENNIS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6" name="Google Shape;446;p19"/>
          <p:cNvSpPr txBox="1"/>
          <p:nvPr/>
        </p:nvSpPr>
        <p:spPr>
          <a:xfrm>
            <a:off x="6113046" y="548676"/>
            <a:ext cx="4327356" cy="1267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Name</a:t>
            </a:r>
            <a:r>
              <a:rPr lang="es-ES" sz="4000" kern="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s-ES" sz="4000" kern="0" dirty="0" err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of</a:t>
            </a:r>
            <a:r>
              <a:rPr lang="es-ES" sz="4000" kern="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sport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3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15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372" name="Google Shape;372;p15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373" name="Google Shape;373;p15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4" name="Google Shape;374;p15" descr="Imagen que contiene edificio, ventan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5" name="Google Shape;375;p15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7" name="Google Shape;377;p15"/>
            <p:cNvSpPr/>
            <p:nvPr/>
          </p:nvSpPr>
          <p:spPr>
            <a:xfrm>
              <a:off x="4834832" y="-82024"/>
              <a:ext cx="6663994" cy="721121"/>
            </a:xfrm>
            <a:custGeom>
              <a:avLst/>
              <a:gdLst/>
              <a:ahLst/>
              <a:cxnLst/>
              <a:rect l="l" t="t" r="r" b="b"/>
              <a:pathLst>
                <a:path w="9239014" h="1199532" extrusionOk="0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444;p19">
            <a:extLst>
              <a:ext uri="{FF2B5EF4-FFF2-40B4-BE49-F238E27FC236}">
                <a16:creationId xmlns="" xmlns:a16="http://schemas.microsoft.com/office/drawing/2014/main" id="{97C868BE-C52A-442A-88A2-8A3A2BB51CF1}"/>
              </a:ext>
            </a:extLst>
          </p:cNvPr>
          <p:cNvSpPr txBox="1"/>
          <p:nvPr/>
        </p:nvSpPr>
        <p:spPr>
          <a:xfrm>
            <a:off x="6263454" y="1636233"/>
            <a:ext cx="49299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ate"/>
                <a:ea typeface="+mn-ea"/>
                <a:cs typeface="Arial"/>
                <a:sym typeface="Graduate"/>
              </a:rPr>
              <a:t>BASKETBALL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446;p19"/>
          <p:cNvSpPr txBox="1"/>
          <p:nvPr/>
        </p:nvSpPr>
        <p:spPr>
          <a:xfrm>
            <a:off x="6113046" y="548676"/>
            <a:ext cx="4327356" cy="1267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Name</a:t>
            </a:r>
            <a:r>
              <a:rPr lang="es-ES" sz="4000" kern="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s-ES" sz="4000" kern="0" dirty="0" err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of</a:t>
            </a:r>
            <a:r>
              <a:rPr lang="es-ES" sz="4000" kern="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sport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17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404" name="Google Shape;404;p17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405" name="Google Shape;405;p17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17" descr="Imagen que contiene edificio, ventan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7" name="Google Shape;407;p17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7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9" name="Google Shape;409;p17"/>
            <p:cNvSpPr/>
            <p:nvPr/>
          </p:nvSpPr>
          <p:spPr>
            <a:xfrm>
              <a:off x="4834832" y="-82024"/>
              <a:ext cx="6663994" cy="721121"/>
            </a:xfrm>
            <a:custGeom>
              <a:avLst/>
              <a:gdLst/>
              <a:ahLst/>
              <a:cxnLst/>
              <a:rect l="l" t="t" r="r" b="b"/>
              <a:pathLst>
                <a:path w="9239014" h="1199532" extrusionOk="0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444;p19">
            <a:extLst>
              <a:ext uri="{FF2B5EF4-FFF2-40B4-BE49-F238E27FC236}">
                <a16:creationId xmlns="" xmlns:a16="http://schemas.microsoft.com/office/drawing/2014/main" id="{B6DF5EF3-39FD-4584-BEBC-A2C642FE806A}"/>
              </a:ext>
            </a:extLst>
          </p:cNvPr>
          <p:cNvSpPr txBox="1"/>
          <p:nvPr/>
        </p:nvSpPr>
        <p:spPr>
          <a:xfrm>
            <a:off x="6263454" y="1636233"/>
            <a:ext cx="49299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ate"/>
                <a:ea typeface="+mn-ea"/>
                <a:cs typeface="Arial"/>
                <a:sym typeface="Graduate"/>
              </a:rPr>
              <a:t>BASEBALL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446;p19"/>
          <p:cNvSpPr txBox="1"/>
          <p:nvPr/>
        </p:nvSpPr>
        <p:spPr>
          <a:xfrm>
            <a:off x="6113046" y="548676"/>
            <a:ext cx="4327356" cy="1267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Name</a:t>
            </a:r>
            <a:r>
              <a:rPr lang="es-ES" sz="4000" kern="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s-ES" sz="4000" kern="0" dirty="0" err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of</a:t>
            </a:r>
            <a:r>
              <a:rPr lang="es-ES" sz="4000" kern="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sport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6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8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420" name="Google Shape;420;p18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421" name="Google Shape;421;p18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2" name="Google Shape;422;p18" descr="Imagen que contiene edificio, ventan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3" name="Google Shape;423;p18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8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5" name="Google Shape;425;p18"/>
            <p:cNvSpPr/>
            <p:nvPr/>
          </p:nvSpPr>
          <p:spPr>
            <a:xfrm>
              <a:off x="4834832" y="-82024"/>
              <a:ext cx="6663994" cy="721121"/>
            </a:xfrm>
            <a:custGeom>
              <a:avLst/>
              <a:gdLst/>
              <a:ahLst/>
              <a:cxnLst/>
              <a:rect l="l" t="t" r="r" b="b"/>
              <a:pathLst>
                <a:path w="9239014" h="1199532" extrusionOk="0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444;p19">
            <a:extLst>
              <a:ext uri="{FF2B5EF4-FFF2-40B4-BE49-F238E27FC236}">
                <a16:creationId xmlns="" xmlns:a16="http://schemas.microsoft.com/office/drawing/2014/main" id="{322CE626-5FDF-4E30-9DF2-F7C464F521BC}"/>
              </a:ext>
            </a:extLst>
          </p:cNvPr>
          <p:cNvSpPr txBox="1"/>
          <p:nvPr/>
        </p:nvSpPr>
        <p:spPr>
          <a:xfrm>
            <a:off x="6263454" y="1636233"/>
            <a:ext cx="49299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ate"/>
                <a:ea typeface="+mn-ea"/>
                <a:cs typeface="Arial"/>
                <a:sym typeface="Graduate"/>
              </a:rPr>
              <a:t>HOCKEY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446;p19"/>
          <p:cNvSpPr txBox="1"/>
          <p:nvPr/>
        </p:nvSpPr>
        <p:spPr>
          <a:xfrm>
            <a:off x="6113046" y="548676"/>
            <a:ext cx="4327356" cy="1267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Name</a:t>
            </a:r>
            <a:r>
              <a:rPr lang="es-ES" sz="4000" kern="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s-ES" sz="4000" kern="0" dirty="0" err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of</a:t>
            </a:r>
            <a:r>
              <a:rPr lang="es-ES" sz="4000" kern="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sport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3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16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388" name="Google Shape;388;p16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389" name="Google Shape;389;p16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0" name="Google Shape;390;p16" descr="Imagen que contiene edificio, ventan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1" name="Google Shape;391;p16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6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3" name="Google Shape;393;p16"/>
            <p:cNvSpPr/>
            <p:nvPr/>
          </p:nvSpPr>
          <p:spPr>
            <a:xfrm>
              <a:off x="4834832" y="-82024"/>
              <a:ext cx="6663994" cy="721121"/>
            </a:xfrm>
            <a:custGeom>
              <a:avLst/>
              <a:gdLst/>
              <a:ahLst/>
              <a:cxnLst/>
              <a:rect l="l" t="t" r="r" b="b"/>
              <a:pathLst>
                <a:path w="9239014" h="1199532" extrusionOk="0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444;p19">
            <a:extLst>
              <a:ext uri="{FF2B5EF4-FFF2-40B4-BE49-F238E27FC236}">
                <a16:creationId xmlns="" xmlns:a16="http://schemas.microsoft.com/office/drawing/2014/main" id="{70392BE1-4FB9-4462-9AD1-7F89362D5818}"/>
              </a:ext>
            </a:extLst>
          </p:cNvPr>
          <p:cNvSpPr txBox="1"/>
          <p:nvPr/>
        </p:nvSpPr>
        <p:spPr>
          <a:xfrm>
            <a:off x="6263454" y="1636233"/>
            <a:ext cx="49299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ate"/>
                <a:ea typeface="+mn-ea"/>
                <a:cs typeface="Arial"/>
                <a:sym typeface="Graduate"/>
              </a:rPr>
              <a:t>BADMINTON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446;p19"/>
          <p:cNvSpPr txBox="1"/>
          <p:nvPr/>
        </p:nvSpPr>
        <p:spPr>
          <a:xfrm>
            <a:off x="6113046" y="548676"/>
            <a:ext cx="4327356" cy="1267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Name</a:t>
            </a:r>
            <a:r>
              <a:rPr lang="es-ES" sz="4000" kern="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s-ES" sz="4000" kern="0" dirty="0" err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of</a:t>
            </a:r>
            <a:r>
              <a:rPr lang="es-ES" sz="4000" kern="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sport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20"/>
          <p:cNvGrpSpPr/>
          <p:nvPr/>
        </p:nvGrpSpPr>
        <p:grpSpPr>
          <a:xfrm>
            <a:off x="5051142" y="75292"/>
            <a:ext cx="6663994" cy="4331099"/>
            <a:chOff x="4834832" y="-82024"/>
            <a:chExt cx="6663994" cy="4331099"/>
          </a:xfrm>
        </p:grpSpPr>
        <p:grpSp>
          <p:nvGrpSpPr>
            <p:cNvPr id="452" name="Google Shape;452;p20"/>
            <p:cNvGrpSpPr/>
            <p:nvPr/>
          </p:nvGrpSpPr>
          <p:grpSpPr>
            <a:xfrm>
              <a:off x="4857135" y="639098"/>
              <a:ext cx="6641691" cy="3609977"/>
              <a:chOff x="4857135" y="1"/>
              <a:chExt cx="6641691" cy="3609977"/>
            </a:xfrm>
          </p:grpSpPr>
          <p:sp>
            <p:nvSpPr>
              <p:cNvPr id="453" name="Google Shape;453;p20"/>
              <p:cNvSpPr/>
              <p:nvPr/>
            </p:nvSpPr>
            <p:spPr>
              <a:xfrm>
                <a:off x="4857135" y="1"/>
                <a:ext cx="6641691" cy="313168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54" name="Google Shape;454;p20" descr="Imagen que contiene edificio, ventana&#10;&#10;Descripción generada automáticament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745073" y="178898"/>
                <a:ext cx="4932155" cy="2857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5" name="Google Shape;455;p20"/>
              <p:cNvSpPr/>
              <p:nvPr/>
            </p:nvSpPr>
            <p:spPr>
              <a:xfrm>
                <a:off x="537884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20"/>
              <p:cNvSpPr/>
              <p:nvPr/>
            </p:nvSpPr>
            <p:spPr>
              <a:xfrm>
                <a:off x="10633469" y="3131680"/>
                <a:ext cx="343644" cy="478298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  <a:effectLst>
                <a:outerShdw blurRad="76200" sy="23000" kx="-12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7" name="Google Shape;457;p20"/>
            <p:cNvSpPr/>
            <p:nvPr/>
          </p:nvSpPr>
          <p:spPr>
            <a:xfrm>
              <a:off x="4834832" y="-82024"/>
              <a:ext cx="6663994" cy="721121"/>
            </a:xfrm>
            <a:custGeom>
              <a:avLst/>
              <a:gdLst/>
              <a:ahLst/>
              <a:cxnLst/>
              <a:rect l="l" t="t" r="r" b="b"/>
              <a:pathLst>
                <a:path w="9239014" h="1199532" extrusionOk="0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444;p19">
            <a:extLst>
              <a:ext uri="{FF2B5EF4-FFF2-40B4-BE49-F238E27FC236}">
                <a16:creationId xmlns="" xmlns:a16="http://schemas.microsoft.com/office/drawing/2014/main" id="{9F27C0FB-8EE0-4C50-825F-591E1B51CDA9}"/>
              </a:ext>
            </a:extLst>
          </p:cNvPr>
          <p:cNvSpPr txBox="1"/>
          <p:nvPr/>
        </p:nvSpPr>
        <p:spPr>
          <a:xfrm>
            <a:off x="6263454" y="1636233"/>
            <a:ext cx="49299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ate"/>
                <a:ea typeface="+mn-ea"/>
                <a:cs typeface="Arial"/>
                <a:sym typeface="Graduate"/>
              </a:rPr>
              <a:t>SOCCER/</a:t>
            </a:r>
            <a:r>
              <a:rPr kumimoji="0" lang="es-ES" sz="5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duate"/>
                <a:ea typeface="+mn-ea"/>
                <a:cs typeface="Arial"/>
                <a:sym typeface="Graduate"/>
              </a:rPr>
              <a:t> FOOTBALL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446;p19"/>
          <p:cNvSpPr txBox="1"/>
          <p:nvPr/>
        </p:nvSpPr>
        <p:spPr>
          <a:xfrm>
            <a:off x="6113046" y="548676"/>
            <a:ext cx="4327356" cy="1267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Name</a:t>
            </a:r>
            <a:r>
              <a:rPr lang="es-ES" sz="4000" kern="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s-ES" sz="4000" kern="0" dirty="0" err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of</a:t>
            </a:r>
            <a:r>
              <a:rPr lang="es-ES" sz="4000" kern="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sport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2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>
                <a:lumMod val="67000"/>
                <a:alpha val="39000"/>
              </a:schemeClr>
            </a:gs>
            <a:gs pos="26000">
              <a:schemeClr val="accent6">
                <a:lumMod val="97000"/>
                <a:lumOff val="3000"/>
              </a:schemeClr>
            </a:gs>
            <a:gs pos="64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.sachmem.vn/public/images/v2/TA6SHS2TD/U8-L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99" y="1083666"/>
            <a:ext cx="5499030" cy="52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446" y="1798393"/>
            <a:ext cx="6277853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you see in the picture?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are they?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usually go to the gym?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446" y="425366"/>
            <a:ext cx="7159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YOU READ</a:t>
            </a:r>
          </a:p>
        </p:txBody>
      </p:sp>
    </p:spTree>
    <p:extLst>
      <p:ext uri="{BB962C8B-B14F-4D97-AF65-F5344CB8AC3E}">
        <p14:creationId xmlns:p14="http://schemas.microsoft.com/office/powerpoint/2010/main" val="8686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090_Sports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1_Sports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2_Sports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388</Words>
  <Application>Microsoft Office PowerPoint</Application>
  <PresentationFormat>Custom</PresentationFormat>
  <Paragraphs>71</Paragraphs>
  <Slides>17</Slides>
  <Notes>9</Notes>
  <HiddenSlides>0</HiddenSlides>
  <MMClips>7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0090_Sports_Template_SlidesMania</vt:lpstr>
      <vt:lpstr>91_Sports_Template_SlidesMania</vt:lpstr>
      <vt:lpstr>92_Sports_Template_SlidesMania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25</cp:revision>
  <dcterms:created xsi:type="dcterms:W3CDTF">2021-11-05T09:58:49Z</dcterms:created>
  <dcterms:modified xsi:type="dcterms:W3CDTF">2025-02-08T13:49:55Z</dcterms:modified>
</cp:coreProperties>
</file>