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216" r:id="rId2"/>
    <p:sldId id="1195" r:id="rId3"/>
    <p:sldId id="368" r:id="rId4"/>
    <p:sldId id="369" r:id="rId5"/>
    <p:sldId id="364" r:id="rId6"/>
    <p:sldId id="1214" r:id="rId7"/>
    <p:sldId id="380" r:id="rId8"/>
    <p:sldId id="381" r:id="rId9"/>
    <p:sldId id="383" r:id="rId10"/>
    <p:sldId id="363" r:id="rId11"/>
    <p:sldId id="384" r:id="rId12"/>
    <p:sldId id="385" r:id="rId13"/>
    <p:sldId id="386" r:id="rId14"/>
    <p:sldId id="1213" r:id="rId15"/>
    <p:sldId id="387" r:id="rId16"/>
    <p:sldId id="930" r:id="rId17"/>
    <p:sldId id="388" r:id="rId18"/>
    <p:sldId id="370" r:id="rId19"/>
    <p:sldId id="390" r:id="rId20"/>
    <p:sldId id="389" r:id="rId21"/>
    <p:sldId id="391" r:id="rId22"/>
    <p:sldId id="293" r:id="rId23"/>
    <p:sldId id="267" r:id="rId24"/>
    <p:sldId id="299" r:id="rId25"/>
    <p:sldId id="295" r:id="rId26"/>
    <p:sldId id="296" r:id="rId27"/>
    <p:sldId id="297" r:id="rId28"/>
    <p:sldId id="298" r:id="rId29"/>
    <p:sldId id="392" r:id="rId30"/>
    <p:sldId id="1215" r:id="rId31"/>
    <p:sldId id="10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83BFB-399C-43FE-B73A-BBB39B471E0D}" type="doc">
      <dgm:prSet loTypeId="urn:microsoft.com/office/officeart/2016/7/layout/BasicLinearProcessNumbered" loCatId="process" qsTypeId="urn:microsoft.com/office/officeart/2005/8/quickstyle/simple5#3" qsCatId="simple" csTypeId="urn:microsoft.com/office/officeart/2005/8/colors/colorful5#3" csCatId="colorful" phldr="1"/>
      <dgm:spPr/>
      <dgm:t>
        <a:bodyPr/>
        <a:lstStyle/>
        <a:p>
          <a:endParaRPr lang="en-BZ"/>
        </a:p>
      </dgm:t>
    </dgm:pt>
    <dgm:pt modelId="{34491DFF-CCF0-42B2-A0D6-1A55FBE6526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en-BZ" sz="28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CD63CFF-E5A7-4C31-AD6F-3E9DD7550AB3}" type="parTrans" cxnId="{EFFAF46B-3182-4542-B4AB-E68DD7B90E65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DAA69A-F3BB-4A54-8CCB-68135EFCC405}" type="sibTrans" cxnId="{EFFAF46B-3182-4542-B4AB-E68DD7B90E65}">
      <dgm:prSet phldrT="1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BZ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</a:t>
          </a:r>
        </a:p>
      </dgm:t>
    </dgm:pt>
    <dgm:pt modelId="{7A90ABC7-7470-444A-938C-4F7DD558639D}">
      <dgm:prSet custT="1"/>
      <dgm:spPr/>
      <dgm:t>
        <a:bodyPr/>
        <a:lstStyle/>
        <a:p>
          <a:pPr algn="ctr"/>
          <a:endParaRPr lang="en-BZ" sz="28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9C3536A-819C-407B-96DF-0FA1F2E43FC6}" type="parTrans" cxnId="{5C3CF0E3-782B-44E8-A74A-32FCA9461F46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750919C2-409B-4699-964F-A5221F0C89EA}" type="sibTrans" cxnId="{5C3CF0E3-782B-44E8-A74A-32FCA9461F46}">
      <dgm:prSet phldrT="2" custT="1"/>
      <dgm:spPr/>
      <dgm:t>
        <a:bodyPr/>
        <a:lstStyle/>
        <a:p>
          <a:pPr algn="ctr"/>
          <a:r>
            <a:rPr lang="en-BZ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</a:t>
          </a:r>
        </a:p>
      </dgm:t>
    </dgm:pt>
    <dgm:pt modelId="{F6A890BC-F869-4BBB-B9A2-99ACCF4BE79A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en-BZ" sz="20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D070941-7288-43AC-817E-09C645E1A97B}" type="parTrans" cxnId="{BE8A2047-AC29-4AB7-9CE7-302955E653AC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6ED018C-1E17-4F3C-A45D-DF82DAD4EE05}" type="sibTrans" cxnId="{BE8A2047-AC29-4AB7-9CE7-302955E653AC}">
      <dgm:prSet phldrT="3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BZ" sz="440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</a:t>
          </a:r>
        </a:p>
      </dgm:t>
    </dgm:pt>
    <dgm:pt modelId="{90BC20ED-6862-474D-8898-2F5D7CC80E28}" type="pres">
      <dgm:prSet presAssocID="{41483BFB-399C-43FE-B73A-BBB39B471E0D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CF15FD-CD10-4A3D-A598-E81829D2DD16}" type="pres">
      <dgm:prSet presAssocID="{34491DFF-CCF0-42B2-A0D6-1A55FBE65264}" presName="compositeNode" presStyleCnt="0">
        <dgm:presLayoutVars>
          <dgm:bulletEnabled val="1"/>
        </dgm:presLayoutVars>
      </dgm:prSet>
      <dgm:spPr/>
    </dgm:pt>
    <dgm:pt modelId="{7700EBDD-9485-4144-9FCB-2C3A0D29E29E}" type="pres">
      <dgm:prSet presAssocID="{34491DFF-CCF0-42B2-A0D6-1A55FBE65264}" presName="bgRect" presStyleLbl="bgAccFollowNode1" presStyleIdx="0" presStyleCnt="3" custScaleY="139065" custLinFactNeighborX="-1197" custLinFactNeighborY="25192"/>
      <dgm:spPr/>
      <dgm:t>
        <a:bodyPr/>
        <a:lstStyle/>
        <a:p>
          <a:endParaRPr lang="en-US"/>
        </a:p>
      </dgm:t>
    </dgm:pt>
    <dgm:pt modelId="{C2D8AB43-8935-4A4E-9C50-77305F5188D7}" type="pres">
      <dgm:prSet presAssocID="{51DAA69A-F3BB-4A54-8CCB-68135EFCC405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DEA90C04-ED2A-416E-A7FE-5A84EC1A9A17}" type="pres">
      <dgm:prSet presAssocID="{34491DFF-CCF0-42B2-A0D6-1A55FBE65264}" presName="bottomLine" presStyleLbl="alignNode1" presStyleIdx="1" presStyleCnt="6" custLinFactY="864000000" custLinFactNeighborX="4884" custLinFactNeighborY="864033333">
        <dgm:presLayoutVars/>
      </dgm:prSet>
      <dgm:spPr/>
    </dgm:pt>
    <dgm:pt modelId="{626F48C1-46DF-4EB6-A185-6F1EA376D420}" type="pres">
      <dgm:prSet presAssocID="{34491DFF-CCF0-42B2-A0D6-1A55FBE65264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0A792-7F8B-453F-BA6A-73AA45561705}" type="pres">
      <dgm:prSet presAssocID="{51DAA69A-F3BB-4A54-8CCB-68135EFCC405}" presName="sibTrans" presStyleCnt="0"/>
      <dgm:spPr/>
    </dgm:pt>
    <dgm:pt modelId="{07CB43D5-617E-4D45-9015-968B84385CC7}" type="pres">
      <dgm:prSet presAssocID="{7A90ABC7-7470-444A-938C-4F7DD558639D}" presName="compositeNode" presStyleCnt="0">
        <dgm:presLayoutVars>
          <dgm:bulletEnabled val="1"/>
        </dgm:presLayoutVars>
      </dgm:prSet>
      <dgm:spPr/>
    </dgm:pt>
    <dgm:pt modelId="{775C2C1E-C1ED-4F94-A63D-86E4B36343CA}" type="pres">
      <dgm:prSet presAssocID="{7A90ABC7-7470-444A-938C-4F7DD558639D}" presName="bgRect" presStyleLbl="bgAccFollowNode1" presStyleIdx="1" presStyleCnt="3" custScaleY="139065" custLinFactNeighborX="-2494" custLinFactNeighborY="25192"/>
      <dgm:spPr/>
      <dgm:t>
        <a:bodyPr/>
        <a:lstStyle/>
        <a:p>
          <a:endParaRPr lang="en-US"/>
        </a:p>
      </dgm:t>
    </dgm:pt>
    <dgm:pt modelId="{7D7D988A-75ED-4692-B4AD-F9B1DC524902}" type="pres">
      <dgm:prSet presAssocID="{750919C2-409B-4699-964F-A5221F0C89EA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BFE9C19-15F8-420D-8D0C-53851A346DDC}" type="pres">
      <dgm:prSet presAssocID="{7A90ABC7-7470-444A-938C-4F7DD558639D}" presName="bottomLine" presStyleLbl="alignNode1" presStyleIdx="3" presStyleCnt="6" custLinFactY="874400000" custLinFactNeighborX="0" custLinFactNeighborY="874452778">
        <dgm:presLayoutVars/>
      </dgm:prSet>
      <dgm:spPr/>
    </dgm:pt>
    <dgm:pt modelId="{798CCC02-9013-4E7F-A223-1B2951830A7C}" type="pres">
      <dgm:prSet presAssocID="{7A90ABC7-7470-444A-938C-4F7DD558639D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E2ADA-71E7-43F8-BE55-48AA2F6C8F5E}" type="pres">
      <dgm:prSet presAssocID="{750919C2-409B-4699-964F-A5221F0C89EA}" presName="sibTrans" presStyleCnt="0"/>
      <dgm:spPr/>
    </dgm:pt>
    <dgm:pt modelId="{986834A1-C789-4BD0-A978-1AC9D9B2CFD3}" type="pres">
      <dgm:prSet presAssocID="{F6A890BC-F869-4BBB-B9A2-99ACCF4BE79A}" presName="compositeNode" presStyleCnt="0">
        <dgm:presLayoutVars>
          <dgm:bulletEnabled val="1"/>
        </dgm:presLayoutVars>
      </dgm:prSet>
      <dgm:spPr/>
    </dgm:pt>
    <dgm:pt modelId="{DA36BA1D-5036-4FD1-B599-C5330CE084AF}" type="pres">
      <dgm:prSet presAssocID="{F6A890BC-F869-4BBB-B9A2-99ACCF4BE79A}" presName="bgRect" presStyleLbl="bgAccFollowNode1" presStyleIdx="2" presStyleCnt="3" custScaleY="139065" custLinFactNeighborX="-2659" custLinFactNeighborY="25192"/>
      <dgm:spPr/>
      <dgm:t>
        <a:bodyPr/>
        <a:lstStyle/>
        <a:p>
          <a:endParaRPr lang="en-US"/>
        </a:p>
      </dgm:t>
    </dgm:pt>
    <dgm:pt modelId="{F267F0FE-D643-42BC-BB91-4F566D86051D}" type="pres">
      <dgm:prSet presAssocID="{26ED018C-1E17-4F3C-A45D-DF82DAD4EE05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AADE813-C1B8-4C12-A841-772FB69CE50E}" type="pres">
      <dgm:prSet presAssocID="{F6A890BC-F869-4BBB-B9A2-99ACCF4BE79A}" presName="bottomLine" presStyleLbl="alignNode1" presStyleIdx="5" presStyleCnt="6" custLinFactY="874400000" custLinFactNeighborX="-2093" custLinFactNeighborY="874452778">
        <dgm:presLayoutVars/>
      </dgm:prSet>
      <dgm:spPr/>
    </dgm:pt>
    <dgm:pt modelId="{3DC2D983-E5BE-421E-B0EA-40D2CF091B49}" type="pres">
      <dgm:prSet presAssocID="{F6A890BC-F869-4BBB-B9A2-99ACCF4BE79A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23C27B-B2A2-4B45-B2FA-4A50FFCF017F}" type="presOf" srcId="{750919C2-409B-4699-964F-A5221F0C89EA}" destId="{7D7D988A-75ED-4692-B4AD-F9B1DC524902}" srcOrd="0" destOrd="0" presId="urn:microsoft.com/office/officeart/2016/7/layout/BasicLinearProcessNumbered"/>
    <dgm:cxn modelId="{8E93CFFA-C03F-4AA3-BD2D-EAD050FDB928}" type="presOf" srcId="{34491DFF-CCF0-42B2-A0D6-1A55FBE65264}" destId="{7700EBDD-9485-4144-9FCB-2C3A0D29E29E}" srcOrd="0" destOrd="0" presId="urn:microsoft.com/office/officeart/2016/7/layout/BasicLinearProcessNumbered"/>
    <dgm:cxn modelId="{15B602AB-C8EA-407C-BBF4-64FBA5CEFC82}" type="presOf" srcId="{51DAA69A-F3BB-4A54-8CCB-68135EFCC405}" destId="{C2D8AB43-8935-4A4E-9C50-77305F5188D7}" srcOrd="0" destOrd="0" presId="urn:microsoft.com/office/officeart/2016/7/layout/BasicLinearProcessNumbered"/>
    <dgm:cxn modelId="{EFFAF46B-3182-4542-B4AB-E68DD7B90E65}" srcId="{41483BFB-399C-43FE-B73A-BBB39B471E0D}" destId="{34491DFF-CCF0-42B2-A0D6-1A55FBE65264}" srcOrd="0" destOrd="0" parTransId="{5CD63CFF-E5A7-4C31-AD6F-3E9DD7550AB3}" sibTransId="{51DAA69A-F3BB-4A54-8CCB-68135EFCC405}"/>
    <dgm:cxn modelId="{EDAFC92D-0A10-47AF-A4B4-BD57535CF971}" type="presOf" srcId="{41483BFB-399C-43FE-B73A-BBB39B471E0D}" destId="{90BC20ED-6862-474D-8898-2F5D7CC80E28}" srcOrd="0" destOrd="0" presId="urn:microsoft.com/office/officeart/2016/7/layout/BasicLinearProcessNumbered"/>
    <dgm:cxn modelId="{A48FFE93-C9E7-407B-8D04-42A77736268A}" type="presOf" srcId="{F6A890BC-F869-4BBB-B9A2-99ACCF4BE79A}" destId="{3DC2D983-E5BE-421E-B0EA-40D2CF091B49}" srcOrd="1" destOrd="0" presId="urn:microsoft.com/office/officeart/2016/7/layout/BasicLinearProcessNumbered"/>
    <dgm:cxn modelId="{BE8A2047-AC29-4AB7-9CE7-302955E653AC}" srcId="{41483BFB-399C-43FE-B73A-BBB39B471E0D}" destId="{F6A890BC-F869-4BBB-B9A2-99ACCF4BE79A}" srcOrd="2" destOrd="0" parTransId="{5D070941-7288-43AC-817E-09C645E1A97B}" sibTransId="{26ED018C-1E17-4F3C-A45D-DF82DAD4EE05}"/>
    <dgm:cxn modelId="{0D8821A4-968F-4A34-9D7B-F799D69E8A4A}" type="presOf" srcId="{F6A890BC-F869-4BBB-B9A2-99ACCF4BE79A}" destId="{DA36BA1D-5036-4FD1-B599-C5330CE084AF}" srcOrd="0" destOrd="0" presId="urn:microsoft.com/office/officeart/2016/7/layout/BasicLinearProcessNumbered"/>
    <dgm:cxn modelId="{FE7D5694-7F94-495F-AC62-BE90BEDE8440}" type="presOf" srcId="{26ED018C-1E17-4F3C-A45D-DF82DAD4EE05}" destId="{F267F0FE-D643-42BC-BB91-4F566D86051D}" srcOrd="0" destOrd="0" presId="urn:microsoft.com/office/officeart/2016/7/layout/BasicLinearProcessNumbered"/>
    <dgm:cxn modelId="{5C3CF0E3-782B-44E8-A74A-32FCA9461F46}" srcId="{41483BFB-399C-43FE-B73A-BBB39B471E0D}" destId="{7A90ABC7-7470-444A-938C-4F7DD558639D}" srcOrd="1" destOrd="0" parTransId="{89C3536A-819C-407B-96DF-0FA1F2E43FC6}" sibTransId="{750919C2-409B-4699-964F-A5221F0C89EA}"/>
    <dgm:cxn modelId="{1C3CAD90-CAE6-4475-B537-46B83F9AC60C}" type="presOf" srcId="{34491DFF-CCF0-42B2-A0D6-1A55FBE65264}" destId="{626F48C1-46DF-4EB6-A185-6F1EA376D420}" srcOrd="1" destOrd="0" presId="urn:microsoft.com/office/officeart/2016/7/layout/BasicLinearProcessNumbered"/>
    <dgm:cxn modelId="{E1C3157A-CF4E-4998-9150-14994E532DAB}" type="presOf" srcId="{7A90ABC7-7470-444A-938C-4F7DD558639D}" destId="{775C2C1E-C1ED-4F94-A63D-86E4B36343CA}" srcOrd="0" destOrd="0" presId="urn:microsoft.com/office/officeart/2016/7/layout/BasicLinearProcessNumbered"/>
    <dgm:cxn modelId="{2088D0BE-A814-4919-94E4-A14C241D70F3}" type="presOf" srcId="{7A90ABC7-7470-444A-938C-4F7DD558639D}" destId="{798CCC02-9013-4E7F-A223-1B2951830A7C}" srcOrd="1" destOrd="0" presId="urn:microsoft.com/office/officeart/2016/7/layout/BasicLinearProcessNumbered"/>
    <dgm:cxn modelId="{1B38109D-C92A-4061-8F67-80A56D853168}" type="presParOf" srcId="{90BC20ED-6862-474D-8898-2F5D7CC80E28}" destId="{2CCF15FD-CD10-4A3D-A598-E81829D2DD16}" srcOrd="0" destOrd="0" presId="urn:microsoft.com/office/officeart/2016/7/layout/BasicLinearProcessNumbered"/>
    <dgm:cxn modelId="{AB7E6560-D444-4324-A841-5AA6FF98758D}" type="presParOf" srcId="{2CCF15FD-CD10-4A3D-A598-E81829D2DD16}" destId="{7700EBDD-9485-4144-9FCB-2C3A0D29E29E}" srcOrd="0" destOrd="0" presId="urn:microsoft.com/office/officeart/2016/7/layout/BasicLinearProcessNumbered"/>
    <dgm:cxn modelId="{7BA4B8B8-F6FC-4EBD-8AB7-BB6CE66C0F02}" type="presParOf" srcId="{2CCF15FD-CD10-4A3D-A598-E81829D2DD16}" destId="{C2D8AB43-8935-4A4E-9C50-77305F5188D7}" srcOrd="1" destOrd="0" presId="urn:microsoft.com/office/officeart/2016/7/layout/BasicLinearProcessNumbered"/>
    <dgm:cxn modelId="{CDE1D5FF-CC22-41AF-BCED-E5AF6D8D1692}" type="presParOf" srcId="{2CCF15FD-CD10-4A3D-A598-E81829D2DD16}" destId="{DEA90C04-ED2A-416E-A7FE-5A84EC1A9A17}" srcOrd="2" destOrd="0" presId="urn:microsoft.com/office/officeart/2016/7/layout/BasicLinearProcessNumbered"/>
    <dgm:cxn modelId="{C3D74929-AC1A-4014-B27B-4D150B673B1C}" type="presParOf" srcId="{2CCF15FD-CD10-4A3D-A598-E81829D2DD16}" destId="{626F48C1-46DF-4EB6-A185-6F1EA376D420}" srcOrd="3" destOrd="0" presId="urn:microsoft.com/office/officeart/2016/7/layout/BasicLinearProcessNumbered"/>
    <dgm:cxn modelId="{E24E8EB9-9197-401C-9172-B3594C367BC5}" type="presParOf" srcId="{90BC20ED-6862-474D-8898-2F5D7CC80E28}" destId="{CE80A792-7F8B-453F-BA6A-73AA45561705}" srcOrd="1" destOrd="0" presId="urn:microsoft.com/office/officeart/2016/7/layout/BasicLinearProcessNumbered"/>
    <dgm:cxn modelId="{6D17D883-C583-405B-BB95-3B22B05225BB}" type="presParOf" srcId="{90BC20ED-6862-474D-8898-2F5D7CC80E28}" destId="{07CB43D5-617E-4D45-9015-968B84385CC7}" srcOrd="2" destOrd="0" presId="urn:microsoft.com/office/officeart/2016/7/layout/BasicLinearProcessNumbered"/>
    <dgm:cxn modelId="{4ED49288-B1BB-4D87-9F80-A715360DD817}" type="presParOf" srcId="{07CB43D5-617E-4D45-9015-968B84385CC7}" destId="{775C2C1E-C1ED-4F94-A63D-86E4B36343CA}" srcOrd="0" destOrd="0" presId="urn:microsoft.com/office/officeart/2016/7/layout/BasicLinearProcessNumbered"/>
    <dgm:cxn modelId="{F5FFD8A4-A77D-42A0-A1DA-CA954593569D}" type="presParOf" srcId="{07CB43D5-617E-4D45-9015-968B84385CC7}" destId="{7D7D988A-75ED-4692-B4AD-F9B1DC524902}" srcOrd="1" destOrd="0" presId="urn:microsoft.com/office/officeart/2016/7/layout/BasicLinearProcessNumbered"/>
    <dgm:cxn modelId="{0147D9EE-FE60-459E-B532-D1353F2CE30C}" type="presParOf" srcId="{07CB43D5-617E-4D45-9015-968B84385CC7}" destId="{0BFE9C19-15F8-420D-8D0C-53851A346DDC}" srcOrd="2" destOrd="0" presId="urn:microsoft.com/office/officeart/2016/7/layout/BasicLinearProcessNumbered"/>
    <dgm:cxn modelId="{DE21EAF5-E38F-4E41-BA81-1F08FFA7A594}" type="presParOf" srcId="{07CB43D5-617E-4D45-9015-968B84385CC7}" destId="{798CCC02-9013-4E7F-A223-1B2951830A7C}" srcOrd="3" destOrd="0" presId="urn:microsoft.com/office/officeart/2016/7/layout/BasicLinearProcessNumbered"/>
    <dgm:cxn modelId="{E8778209-FFC0-4D83-8E95-DFF5B5CA9AD4}" type="presParOf" srcId="{90BC20ED-6862-474D-8898-2F5D7CC80E28}" destId="{4FCE2ADA-71E7-43F8-BE55-48AA2F6C8F5E}" srcOrd="3" destOrd="0" presId="urn:microsoft.com/office/officeart/2016/7/layout/BasicLinearProcessNumbered"/>
    <dgm:cxn modelId="{B9C3FFDC-8169-4891-BC10-E02BF13F6774}" type="presParOf" srcId="{90BC20ED-6862-474D-8898-2F5D7CC80E28}" destId="{986834A1-C789-4BD0-A978-1AC9D9B2CFD3}" srcOrd="4" destOrd="0" presId="urn:microsoft.com/office/officeart/2016/7/layout/BasicLinearProcessNumbered"/>
    <dgm:cxn modelId="{D8A3303D-FE9F-4CF5-9AE3-E28D98CCFB46}" type="presParOf" srcId="{986834A1-C789-4BD0-A978-1AC9D9B2CFD3}" destId="{DA36BA1D-5036-4FD1-B599-C5330CE084AF}" srcOrd="0" destOrd="0" presId="urn:microsoft.com/office/officeart/2016/7/layout/BasicLinearProcessNumbered"/>
    <dgm:cxn modelId="{20DEF647-9258-4B39-9880-DD5694AEF0E5}" type="presParOf" srcId="{986834A1-C789-4BD0-A978-1AC9D9B2CFD3}" destId="{F267F0FE-D643-42BC-BB91-4F566D86051D}" srcOrd="1" destOrd="0" presId="urn:microsoft.com/office/officeart/2016/7/layout/BasicLinearProcessNumbered"/>
    <dgm:cxn modelId="{751304E2-B738-4F5C-BA16-9A6584D0A265}" type="presParOf" srcId="{986834A1-C789-4BD0-A978-1AC9D9B2CFD3}" destId="{1AADE813-C1B8-4C12-A841-772FB69CE50E}" srcOrd="2" destOrd="0" presId="urn:microsoft.com/office/officeart/2016/7/layout/BasicLinearProcessNumbered"/>
    <dgm:cxn modelId="{0944D008-CAEC-42B8-A666-A59A49634E1A}" type="presParOf" srcId="{986834A1-C789-4BD0-A978-1AC9D9B2CFD3}" destId="{3DC2D983-E5BE-421E-B0EA-40D2CF091B4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0EBDD-9485-4144-9FCB-2C3A0D29E29E}">
      <dsp:nvSpPr>
        <dsp:cNvPr id="0" name=""/>
        <dsp:cNvSpPr/>
      </dsp:nvSpPr>
      <dsp:spPr>
        <a:xfrm>
          <a:off x="0" y="1644724"/>
          <a:ext cx="2148347" cy="4182638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494" tIns="330200" rIns="167494" bIns="3302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0" y="3234127"/>
        <a:ext cx="2148347" cy="2509583"/>
      </dsp:txXfrm>
    </dsp:sp>
    <dsp:sp modelId="{C2D8AB43-8935-4A4E-9C50-77305F5188D7}">
      <dsp:nvSpPr>
        <dsp:cNvPr id="0" name=""/>
        <dsp:cNvSpPr/>
      </dsp:nvSpPr>
      <dsp:spPr>
        <a:xfrm>
          <a:off x="623020" y="1775273"/>
          <a:ext cx="902305" cy="90230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6350" cap="flat" cmpd="sng" algn="ctr">
          <a:solidFill>
            <a:schemeClr val="bg1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0347" tIns="12700" rIns="70347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</a:t>
          </a:r>
        </a:p>
      </dsp:txBody>
      <dsp:txXfrm>
        <a:off x="755160" y="1907413"/>
        <a:ext cx="638025" cy="638025"/>
      </dsp:txXfrm>
    </dsp:sp>
    <dsp:sp modelId="{DEA90C04-ED2A-416E-A7FE-5A84EC1A9A17}">
      <dsp:nvSpPr>
        <dsp:cNvPr id="0" name=""/>
        <dsp:cNvSpPr/>
      </dsp:nvSpPr>
      <dsp:spPr>
        <a:xfrm>
          <a:off x="104925" y="5726302"/>
          <a:ext cx="2148347" cy="72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5C2C1E-C1ED-4F94-A63D-86E4B36343CA}">
      <dsp:nvSpPr>
        <dsp:cNvPr id="0" name=""/>
        <dsp:cNvSpPr/>
      </dsp:nvSpPr>
      <dsp:spPr>
        <a:xfrm>
          <a:off x="2309602" y="1644724"/>
          <a:ext cx="2148347" cy="418263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494" tIns="330200" rIns="167494" bIns="3302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309602" y="3234127"/>
        <a:ext cx="2148347" cy="2509583"/>
      </dsp:txXfrm>
    </dsp:sp>
    <dsp:sp modelId="{7D7D988A-75ED-4692-B4AD-F9B1DC524902}">
      <dsp:nvSpPr>
        <dsp:cNvPr id="0" name=""/>
        <dsp:cNvSpPr/>
      </dsp:nvSpPr>
      <dsp:spPr>
        <a:xfrm>
          <a:off x="2986202" y="1775273"/>
          <a:ext cx="902305" cy="902305"/>
        </a:xfrm>
        <a:prstGeom prst="ellips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0347" tIns="12700" rIns="70347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</a:t>
          </a:r>
        </a:p>
      </dsp:txBody>
      <dsp:txXfrm>
        <a:off x="3118342" y="1907413"/>
        <a:ext cx="638025" cy="638025"/>
      </dsp:txXfrm>
    </dsp:sp>
    <dsp:sp modelId="{0BFE9C19-15F8-420D-8D0C-53851A346DDC}">
      <dsp:nvSpPr>
        <dsp:cNvPr id="0" name=""/>
        <dsp:cNvSpPr/>
      </dsp:nvSpPr>
      <dsp:spPr>
        <a:xfrm>
          <a:off x="2363181" y="5741292"/>
          <a:ext cx="2148347" cy="72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36BA1D-5036-4FD1-B599-C5330CE084AF}">
      <dsp:nvSpPr>
        <dsp:cNvPr id="0" name=""/>
        <dsp:cNvSpPr/>
      </dsp:nvSpPr>
      <dsp:spPr>
        <a:xfrm>
          <a:off x="4669239" y="1644724"/>
          <a:ext cx="2148347" cy="4182638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494" tIns="330200" rIns="167494" bIns="330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669239" y="3234127"/>
        <a:ext cx="2148347" cy="2509583"/>
      </dsp:txXfrm>
    </dsp:sp>
    <dsp:sp modelId="{F267F0FE-D643-42BC-BB91-4F566D86051D}">
      <dsp:nvSpPr>
        <dsp:cNvPr id="0" name=""/>
        <dsp:cNvSpPr/>
      </dsp:nvSpPr>
      <dsp:spPr>
        <a:xfrm>
          <a:off x="5349384" y="1775273"/>
          <a:ext cx="902305" cy="90230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bg1"/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0347" tIns="12700" rIns="70347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</a:t>
          </a:r>
        </a:p>
      </dsp:txBody>
      <dsp:txXfrm>
        <a:off x="5481524" y="1907413"/>
        <a:ext cx="638025" cy="638025"/>
      </dsp:txXfrm>
    </dsp:sp>
    <dsp:sp modelId="{1AADE813-C1B8-4C12-A841-772FB69CE50E}">
      <dsp:nvSpPr>
        <dsp:cNvPr id="0" name=""/>
        <dsp:cNvSpPr/>
      </dsp:nvSpPr>
      <dsp:spPr>
        <a:xfrm>
          <a:off x="4681398" y="5741292"/>
          <a:ext cx="2148347" cy="72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rPr/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rPr/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rPr/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HorzCh" val="ctr"/>
              <dgm:param type="txAnchorVert" val="mid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CE787-DCF8-42AC-B8CF-00548C60D55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4355D-8A70-43C0-9CAD-95A4F55DA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5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84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3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3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1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52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39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48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0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96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5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20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3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4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8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FA1A-0423-FE77-04BD-0F7B467A4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9EA87-07CD-6E5B-AF99-4EBA464E8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18B9-D7AA-48E6-01C5-59DD81DF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2AA7A-430E-1024-BF98-E861B8CF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6F0B5-FDD6-A3F0-503F-2A194652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0172-035F-4290-2C05-B565812F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76158-7585-1B4B-2B78-2D5FFC061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4824C-C103-5C9B-6277-B7F45F7E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308D6-6DA0-6B73-9B0F-75F49689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6792-9DF4-618D-5956-3A8118067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1C799-9259-79BA-9DF9-0B940CD2C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C25FE-F5BC-7E62-C4E8-BEF521D79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65352-A9BB-D895-131F-6D78E4B0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59630-6124-A16A-7845-FA893845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4F89-2801-4BF7-B821-82692868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1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7005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242C-5D1B-83D0-5625-9F6FF351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F78F-99FF-E72A-2E77-C9E54FE5F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71FB-16F3-6B9B-14DF-F53E5BF5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94669-0165-2C87-0571-6FBE7066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457A-7FBF-1870-5170-EB6525A6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2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7E96-7970-3484-943D-A1515A4A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E5DC3-F02E-1531-FF4B-9DAF6EBC9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71ED1-A9D9-40EC-857C-8808D1B9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DBB3C-E9C6-9125-71E3-7FA1CC8E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5EFA7-F413-0797-234E-49C341F6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30CE-69A7-1553-5354-27E493E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A3684-6518-1E87-CE01-A11FF4889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83B5D-1444-72B6-20EF-5917216A4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B2E2F-8934-A633-C058-3AD89CCB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026C0-E28D-D47A-5255-4E525202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CA5A7-1300-2B94-3F80-A3569546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9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31DB-311E-B1F0-33EE-E76D8FC0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3006-663D-3D1C-57E9-D617D6AB1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DECD5-D9C3-D535-DB7B-7CBAE818F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55A74-D997-3C36-DF41-1B9439437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92EB7-A649-2D8A-412C-67F129A0B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D519C-3001-37AD-823C-2CD0E0C3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1CF88-41D7-FAFB-1183-322FC0D9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8F4D8-98D8-449F-3581-0423B9FE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9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FD66-DCA7-7C94-9490-993CE8F1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DC921-B451-0F6D-B38F-F8F5719B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B2CE2-64A1-1C8B-92D9-55BD0228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A49AD-30A0-CC74-A551-DF5B260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7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C8B0C-E08E-A6C4-AA7B-5911CF27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D1300-8AFD-F981-BA15-CDC6EA4C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C2C17-2CF7-B711-22F8-40B0C328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C44-28CF-0635-F21F-1ACF29CD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181E-81FF-1463-9BA1-D898D8F5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B8664-C79E-1C19-D61D-F1CF2231F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3B258-C154-1BFC-970A-00AF7DE8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579CC-88BE-76A8-F84E-86EE74FE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13F0C-1952-6C01-611E-17637F6B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5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7E4E-C627-BBF5-8B4E-4F3ED07E3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7876B-EAA0-0E95-28B9-EC5905A6A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E25F0-C74B-C8E1-5299-F85C30BD0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5FF42-8DA3-F474-A379-BAD25575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B5AD5-2521-6676-D1EA-9028F990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0F1E1-4282-32C8-F0D5-E37B01FC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FD6A6-B806-CEAE-8477-EC02FA67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C0795-566A-B4C6-A7C2-ABFB8763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BCA3-2801-7714-7D7C-A77D47634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F020-FC1E-41E8-94EE-05441E973B4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E6C97-C884-C966-EA9E-17455A8D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EF4C2-23E5-1E75-4FA6-FE901B349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C4CCE-4736-4D4F-97D0-6F91DD491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7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image" Target="../media/image1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hyperlink" Target="FILE-152%20_%20H&#7897;p%20Qu&#224;%20B&#237;%20M&#7853;t%20_.pptm" TargetMode="External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29.jpeg"/><Relationship Id="rId5" Type="http://schemas.openxmlformats.org/officeDocument/2006/relationships/image" Target="../media/image19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9.png"/><Relationship Id="rId5" Type="http://schemas.openxmlformats.org/officeDocument/2006/relationships/diagramData" Target="../diagrams/data1.xml"/><Relationship Id="rId10" Type="http://schemas.openxmlformats.org/officeDocument/2006/relationships/image" Target="../media/image38.jpg"/><Relationship Id="rId4" Type="http://schemas.openxmlformats.org/officeDocument/2006/relationships/image" Target="../media/image37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image" Target="../media/image15.jp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8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5" Type="http://schemas.openxmlformats.org/officeDocument/2006/relationships/image" Target="../media/image10.emf"/><Relationship Id="rId10" Type="http://schemas.openxmlformats.org/officeDocument/2006/relationships/image" Target="../media/image66.emf"/><Relationship Id="rId4" Type="http://schemas.openxmlformats.org/officeDocument/2006/relationships/image" Target="../media/image2.png"/><Relationship Id="rId9" Type="http://schemas.openxmlformats.org/officeDocument/2006/relationships/image" Target="../media/image65.emf"/><Relationship Id="rId1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39" y="3645952"/>
            <a:ext cx="5250502" cy="30799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12" y="2499324"/>
            <a:ext cx="1758474" cy="22932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2956">
            <a:off x="-323281" y="-18523"/>
            <a:ext cx="2844807" cy="26930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437" y="4178853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4651" y="39061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0030" y="475352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smtClean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</a:t>
            </a:r>
            <a:r>
              <a:rPr lang="en-US" sz="3600" smtClean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2475" y="2898699"/>
            <a:ext cx="4930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Giáo viên: Nguyễn Thị Thu Trà</a:t>
            </a:r>
          </a:p>
          <a:p>
            <a:r>
              <a:rPr lang="en-US" sz="2800" b="1" smtClean="0"/>
              <a:t>Trường: THCS Thạch Thán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6245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6404" y="1100708"/>
            <a:ext cx="2276125" cy="401425"/>
          </a:xfrm>
          <a:prstGeom prst="rect">
            <a:avLst/>
          </a:prstGeom>
        </p:spPr>
      </p:pic>
      <p:sp>
        <p:nvSpPr>
          <p:cNvPr id="11" name="Oval 6" descr="Picture11">
            <a:extLst>
              <a:ext uri="{FF2B5EF4-FFF2-40B4-BE49-F238E27FC236}">
                <a16:creationId xmlns:a16="http://schemas.microsoft.com/office/drawing/2014/main" id="{8E687323-C954-4EA8-8ACA-FDA4CEF2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243" y="3645279"/>
            <a:ext cx="3810000" cy="2895600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AutoShape 7" descr="Picture12">
            <a:extLst>
              <a:ext uri="{FF2B5EF4-FFF2-40B4-BE49-F238E27FC236}">
                <a16:creationId xmlns:a16="http://schemas.microsoft.com/office/drawing/2014/main" id="{5211E6FE-9A3A-4AB9-AB1C-994F565D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4854101"/>
            <a:ext cx="2601727" cy="1864469"/>
          </a:xfrm>
          <a:prstGeom prst="cloudCallout">
            <a:avLst>
              <a:gd name="adj1" fmla="val -60227"/>
              <a:gd name="adj2" fmla="val 22620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AutoShape 8" descr="Picture13">
            <a:extLst>
              <a:ext uri="{FF2B5EF4-FFF2-40B4-BE49-F238E27FC236}">
                <a16:creationId xmlns:a16="http://schemas.microsoft.com/office/drawing/2014/main" id="{C4052BFA-FF62-4901-B495-A5E5CC295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762" y="967162"/>
            <a:ext cx="3072484" cy="1908867"/>
          </a:xfrm>
          <a:prstGeom prst="cloudCallout">
            <a:avLst>
              <a:gd name="adj1" fmla="val 12074"/>
              <a:gd name="adj2" fmla="val 77083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9" descr="14">
            <a:extLst>
              <a:ext uri="{FF2B5EF4-FFF2-40B4-BE49-F238E27FC236}">
                <a16:creationId xmlns:a16="http://schemas.microsoft.com/office/drawing/2014/main" id="{077B4E8D-F8D2-48EB-90B2-55D7483C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838" y="736824"/>
            <a:ext cx="2788836" cy="1668129"/>
          </a:xfrm>
          <a:prstGeom prst="cloudCallout">
            <a:avLst>
              <a:gd name="adj1" fmla="val -30301"/>
              <a:gd name="adj2" fmla="val 106921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AutoShape 10" descr="Picture15">
            <a:extLst>
              <a:ext uri="{FF2B5EF4-FFF2-40B4-BE49-F238E27FC236}">
                <a16:creationId xmlns:a16="http://schemas.microsoft.com/office/drawing/2014/main" id="{4E7586C9-F22A-42C5-AF71-F95332431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2687499"/>
            <a:ext cx="2788836" cy="1690112"/>
          </a:xfrm>
          <a:prstGeom prst="cloudCallout">
            <a:avLst>
              <a:gd name="adj1" fmla="val -57625"/>
              <a:gd name="adj2" fmla="val 55208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0757" y="3645279"/>
            <a:ext cx="3527857" cy="2755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190275-2A0C-D6DD-201D-31003261EA9A}"/>
              </a:ext>
            </a:extLst>
          </p:cNvPr>
          <p:cNvSpPr txBox="1"/>
          <p:nvPr/>
        </p:nvSpPr>
        <p:spPr>
          <a:xfrm>
            <a:off x="165933" y="3080187"/>
            <a:ext cx="511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A7321FFB-29F5-BF77-AEC8-E668F3DB7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61" y="967162"/>
            <a:ext cx="2788836" cy="15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6200000">
            <a:off x="8446282" y="1779751"/>
            <a:ext cx="8033281" cy="44737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044"/>
            <a:ext cx="1394155" cy="1394155"/>
          </a:xfrm>
          <a:prstGeom prst="rect">
            <a:avLst/>
          </a:prstGeom>
        </p:spPr>
      </p:pic>
      <p:graphicFrame>
        <p:nvGraphicFramePr>
          <p:cNvPr id="18" name="Chỗ dành sẵn cho Nội dung 3"/>
          <p:cNvGraphicFramePr>
            <a:graphicFrameLocks/>
          </p:cNvGraphicFramePr>
          <p:nvPr/>
        </p:nvGraphicFramePr>
        <p:xfrm>
          <a:off x="4847862" y="932723"/>
          <a:ext cx="6874711" cy="595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2460543"/>
            <a:ext cx="3840427" cy="45125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715255" y="3564045"/>
            <a:ext cx="2016224" cy="292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BZ" sz="3067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78583" y="3748711"/>
            <a:ext cx="22450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BZ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41420" y="3748711"/>
            <a:ext cx="2183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sz="24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1924" y="748009"/>
            <a:ext cx="7112616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3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-63602" y="-2635348"/>
            <a:ext cx="8033281" cy="44737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634" y="391249"/>
            <a:ext cx="1830605" cy="78216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735627" y="391249"/>
            <a:ext cx="385394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em bé</a:t>
            </a:r>
            <a:endParaRPr lang="en-US" sz="32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92071" y="909364"/>
            <a:ext cx="3843725" cy="5245083"/>
            <a:chOff x="5580112" y="923960"/>
            <a:chExt cx="2882794" cy="39338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112" y="923960"/>
              <a:ext cx="2882794" cy="393381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6432591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380312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0112" y="2067694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580112" y="3435846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EDEEC2-6009-21A8-4E73-197B63C29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262754"/>
              </p:ext>
            </p:extLst>
          </p:nvPr>
        </p:nvGraphicFramePr>
        <p:xfrm>
          <a:off x="256204" y="3144695"/>
          <a:ext cx="7428648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7162">
                  <a:extLst>
                    <a:ext uri="{9D8B030D-6E8A-4147-A177-3AD203B41FA5}">
                      <a16:colId xmlns:a16="http://schemas.microsoft.com/office/drawing/2014/main" val="3670937164"/>
                    </a:ext>
                  </a:extLst>
                </a:gridCol>
                <a:gridCol w="1857162">
                  <a:extLst>
                    <a:ext uri="{9D8B030D-6E8A-4147-A177-3AD203B41FA5}">
                      <a16:colId xmlns:a16="http://schemas.microsoft.com/office/drawing/2014/main" val="4259264384"/>
                    </a:ext>
                  </a:extLst>
                </a:gridCol>
                <a:gridCol w="1857162">
                  <a:extLst>
                    <a:ext uri="{9D8B030D-6E8A-4147-A177-3AD203B41FA5}">
                      <a16:colId xmlns:a16="http://schemas.microsoft.com/office/drawing/2014/main" val="3095604322"/>
                    </a:ext>
                  </a:extLst>
                </a:gridCol>
                <a:gridCol w="1857162">
                  <a:extLst>
                    <a:ext uri="{9D8B030D-6E8A-4147-A177-3AD203B41FA5}">
                      <a16:colId xmlns:a16="http://schemas.microsoft.com/office/drawing/2014/main" val="1923030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7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299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6635C9-75DE-A87A-9F6F-3759C8AD48C3}"/>
              </a:ext>
            </a:extLst>
          </p:cNvPr>
          <p:cNvSpPr txBox="1"/>
          <p:nvPr/>
        </p:nvSpPr>
        <p:spPr>
          <a:xfrm>
            <a:off x="1346224" y="2057400"/>
            <a:ext cx="492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0247" y="4005064"/>
            <a:ext cx="27432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0555" y="216051"/>
            <a:ext cx="1411292" cy="13599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70765">
            <a:off x="-966452" y="-997785"/>
            <a:ext cx="2758245" cy="2743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2979" y="1798857"/>
            <a:ext cx="10427576" cy="4076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má hồng, đôi môi đang mỉm cười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8466" y="391249"/>
            <a:ext cx="1830605" cy="782168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4318000" y="539679"/>
            <a:ext cx="5724940" cy="478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4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em bé</a:t>
            </a:r>
            <a:endParaRPr lang="en-US" sz="4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6472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0247" y="4005064"/>
            <a:ext cx="27432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0555" y="216051"/>
            <a:ext cx="1411292" cy="13599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70765">
            <a:off x="-966452" y="-997785"/>
            <a:ext cx="2758245" cy="27432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8466" y="391249"/>
            <a:ext cx="1830605" cy="782168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4366681" y="434372"/>
            <a:ext cx="385394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em bé</a:t>
            </a:r>
            <a:endParaRPr lang="en-US" sz="32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A47497-2A48-8165-0734-62F228D87D98}"/>
              </a:ext>
            </a:extLst>
          </p:cNvPr>
          <p:cNvSpPr/>
          <p:nvPr/>
        </p:nvSpPr>
        <p:spPr>
          <a:xfrm>
            <a:off x="388143" y="1641123"/>
            <a:ext cx="6931468" cy="4393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6" descr="Thông điệp và ý nghĩa truyện Cô bé bán diêm">
            <a:extLst>
              <a:ext uri="{FF2B5EF4-FFF2-40B4-BE49-F238E27FC236}">
                <a16:creationId xmlns:a16="http://schemas.microsoft.com/office/drawing/2014/main" id="{C3CC6A80-24A2-0A09-B85E-6C3915244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r="1" b="1"/>
          <a:stretch/>
        </p:blipFill>
        <p:spPr bwMode="auto">
          <a:xfrm>
            <a:off x="7568119" y="967656"/>
            <a:ext cx="4623880" cy="57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84081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3410" y="-473475"/>
            <a:ext cx="1394155" cy="1394155"/>
          </a:xfrm>
          <a:prstGeom prst="rect">
            <a:avLst/>
          </a:prstGeom>
        </p:spPr>
      </p:pic>
      <p:grpSp>
        <p:nvGrpSpPr>
          <p:cNvPr id="9" name="Google Shape;618;p16"/>
          <p:cNvGrpSpPr/>
          <p:nvPr/>
        </p:nvGrpSpPr>
        <p:grpSpPr>
          <a:xfrm>
            <a:off x="126921" y="270165"/>
            <a:ext cx="11845636" cy="6317673"/>
            <a:chOff x="126919" y="221673"/>
            <a:chExt cx="11845636" cy="6317672"/>
          </a:xfrm>
        </p:grpSpPr>
        <p:sp>
          <p:nvSpPr>
            <p:cNvPr id="12" name="Google Shape;619;p16"/>
            <p:cNvSpPr/>
            <p:nvPr/>
          </p:nvSpPr>
          <p:spPr>
            <a:xfrm>
              <a:off x="126919" y="221673"/>
              <a:ext cx="11845636" cy="6317672"/>
            </a:xfrm>
            <a:prstGeom prst="rect">
              <a:avLst/>
            </a:prstGeom>
            <a:solidFill>
              <a:srgbClr val="833C0B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189">
                <a:buClr>
                  <a:prstClr val="white"/>
                </a:buClr>
                <a:buSzPts val="1800"/>
              </a:pPr>
              <a:endParaRPr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620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445" y="307677"/>
              <a:ext cx="5430980" cy="60818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625;p16"/>
          <p:cNvSpPr/>
          <p:nvPr/>
        </p:nvSpPr>
        <p:spPr>
          <a:xfrm rot="5400000">
            <a:off x="5959446" y="681623"/>
            <a:ext cx="5843156" cy="543098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srgbClr val="FFFFFF"/>
              </a:buClr>
              <a:buSzPts val="1800"/>
            </a:pPr>
            <a:r>
              <a:rPr lang="en-BZ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    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16" name="Google Shape;627;p16"/>
          <p:cNvSpPr/>
          <p:nvPr/>
        </p:nvSpPr>
        <p:spPr>
          <a:xfrm>
            <a:off x="5546002" y="747438"/>
            <a:ext cx="1062655" cy="44952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prstClr val="white"/>
              </a:buClr>
              <a:buSzPts val="1800"/>
            </a:pPr>
            <a:endParaRPr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28;p16"/>
          <p:cNvSpPr/>
          <p:nvPr/>
        </p:nvSpPr>
        <p:spPr>
          <a:xfrm>
            <a:off x="5543890" y="5816581"/>
            <a:ext cx="1062655" cy="44952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prstClr val="white"/>
              </a:buClr>
              <a:buSzPts val="1800"/>
            </a:pPr>
            <a:endParaRPr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29;p16"/>
          <p:cNvSpPr/>
          <p:nvPr/>
        </p:nvSpPr>
        <p:spPr>
          <a:xfrm>
            <a:off x="5518411" y="4476892"/>
            <a:ext cx="1062655" cy="44952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prstClr val="white"/>
              </a:buClr>
              <a:buSzPts val="1800"/>
            </a:pPr>
            <a:endParaRPr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30;p16"/>
          <p:cNvSpPr/>
          <p:nvPr/>
        </p:nvSpPr>
        <p:spPr>
          <a:xfrm>
            <a:off x="5543890" y="1996633"/>
            <a:ext cx="1062655" cy="44952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prstClr val="white"/>
              </a:buClr>
              <a:buSzPts val="1800"/>
            </a:pPr>
            <a:endParaRPr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31;p16"/>
          <p:cNvSpPr/>
          <p:nvPr/>
        </p:nvSpPr>
        <p:spPr>
          <a:xfrm>
            <a:off x="5543890" y="3245829"/>
            <a:ext cx="1062655" cy="44952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189">
              <a:buClr>
                <a:prstClr val="white"/>
              </a:buClr>
              <a:buSzPts val="1800"/>
            </a:pPr>
            <a:endParaRPr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32;p16"/>
          <p:cNvSpPr txBox="1"/>
          <p:nvPr/>
        </p:nvSpPr>
        <p:spPr>
          <a:xfrm>
            <a:off x="1333380" y="2026888"/>
            <a:ext cx="3141651" cy="189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189">
              <a:buClr>
                <a:srgbClr val="000000"/>
              </a:buClr>
              <a:buSzPts val="11500"/>
            </a:pPr>
            <a:r>
              <a:rPr lang="en-BZ" sz="5867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Thông </a:t>
            </a:r>
            <a:r>
              <a:rPr lang="en-BZ" sz="58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điệp</a:t>
            </a:r>
            <a:endParaRPr sz="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F18DE-0842-5D08-F9E5-DD51CC5991FF}"/>
              </a:ext>
            </a:extLst>
          </p:cNvPr>
          <p:cNvSpPr txBox="1"/>
          <p:nvPr/>
        </p:nvSpPr>
        <p:spPr>
          <a:xfrm>
            <a:off x="6541575" y="1163739"/>
            <a:ext cx="5212125" cy="351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 yêu thương, chia sẻ và giúp đỡ những người có hoàn cảnh khó khăn.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3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14" y="1054342"/>
            <a:ext cx="5998213" cy="5998213"/>
          </a:xfrm>
          <a:prstGeom prst="rect">
            <a:avLst/>
          </a:prstGeom>
        </p:spPr>
      </p:pic>
      <p:sp>
        <p:nvSpPr>
          <p:cNvPr id="20" name="文本框 2">
            <a:extLst>
              <a:ext uri="{FF2B5EF4-FFF2-40B4-BE49-F238E27FC236}">
                <a16:creationId xmlns:a16="http://schemas.microsoft.com/office/drawing/2014/main" id="{95F24AE6-1C51-FC42-85F2-1EC0C57EB174}"/>
              </a:ext>
            </a:extLst>
          </p:cNvPr>
          <p:cNvSpPr txBox="1"/>
          <p:nvPr/>
        </p:nvSpPr>
        <p:spPr>
          <a:xfrm>
            <a:off x="4712352" y="182947"/>
            <a:ext cx="566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35">
              <a:defRPr/>
            </a:pP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endParaRPr lang="zh-CN" altLang="en-US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hought Bubble: Cloud 1"/>
          <p:cNvSpPr/>
          <p:nvPr/>
        </p:nvSpPr>
        <p:spPr>
          <a:xfrm>
            <a:off x="1099225" y="1431843"/>
            <a:ext cx="8336604" cy="524321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63C686AA-713B-15CB-A368-F66EB7131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61" y="168028"/>
            <a:ext cx="2788836" cy="1568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1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3410" y="-473475"/>
            <a:ext cx="1394155" cy="1394155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:a16="http://schemas.microsoft.com/office/drawing/2014/main" id="{8B4234C0-7B59-918B-1F2C-ED962471D7C6}"/>
              </a:ext>
            </a:extLst>
          </p:cNvPr>
          <p:cNvSpPr txBox="1"/>
          <p:nvPr/>
        </p:nvSpPr>
        <p:spPr>
          <a:xfrm>
            <a:off x="2009644" y="28982"/>
            <a:ext cx="7559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4713">
              <a:defRPr/>
            </a:pP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10E2B-BA85-F136-E960-46AE0808E968}"/>
              </a:ext>
            </a:extLst>
          </p:cNvPr>
          <p:cNvSpPr/>
          <p:nvPr/>
        </p:nvSpPr>
        <p:spPr>
          <a:xfrm>
            <a:off x="1979925" y="2358124"/>
            <a:ext cx="7854696" cy="6718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ED7FB6-CAFA-A0AF-FA4C-2701CD6BAB69}"/>
              </a:ext>
            </a:extLst>
          </p:cNvPr>
          <p:cNvSpPr/>
          <p:nvPr/>
        </p:nvSpPr>
        <p:spPr>
          <a:xfrm>
            <a:off x="2647451" y="3329485"/>
            <a:ext cx="3180076" cy="101063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680A6E-DDFD-F1B0-657F-27101A83B1DC}"/>
              </a:ext>
            </a:extLst>
          </p:cNvPr>
          <p:cNvSpPr/>
          <p:nvPr/>
        </p:nvSpPr>
        <p:spPr>
          <a:xfrm>
            <a:off x="6202931" y="3310025"/>
            <a:ext cx="3341618" cy="955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9F2A9-77B1-1B74-2DB8-09246C8FF4B0}"/>
              </a:ext>
            </a:extLst>
          </p:cNvPr>
          <p:cNvSpPr/>
          <p:nvPr/>
        </p:nvSpPr>
        <p:spPr>
          <a:xfrm>
            <a:off x="2497324" y="1623060"/>
            <a:ext cx="3291840" cy="5394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11881D-1E0E-8601-62A7-29B1D947EDD8}"/>
              </a:ext>
            </a:extLst>
          </p:cNvPr>
          <p:cNvSpPr/>
          <p:nvPr/>
        </p:nvSpPr>
        <p:spPr>
          <a:xfrm>
            <a:off x="5907273" y="1617903"/>
            <a:ext cx="3551704" cy="5760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8A5C7724-C836-770C-ADEB-CED955A712BA}"/>
              </a:ext>
            </a:extLst>
          </p:cNvPr>
          <p:cNvSpPr/>
          <p:nvPr/>
        </p:nvSpPr>
        <p:spPr>
          <a:xfrm rot="16200000">
            <a:off x="5930766" y="1059713"/>
            <a:ext cx="301752" cy="70111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603EE7-D946-2242-0A24-0BD672E36B5F}"/>
              </a:ext>
            </a:extLst>
          </p:cNvPr>
          <p:cNvSpPr txBox="1"/>
          <p:nvPr/>
        </p:nvSpPr>
        <p:spPr>
          <a:xfrm>
            <a:off x="3074415" y="4933963"/>
            <a:ext cx="6257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4761E898-A6EA-30CE-0344-508E7D71CBA9}"/>
              </a:ext>
            </a:extLst>
          </p:cNvPr>
          <p:cNvSpPr/>
          <p:nvPr/>
        </p:nvSpPr>
        <p:spPr>
          <a:xfrm>
            <a:off x="1593833" y="1600200"/>
            <a:ext cx="466344" cy="20025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442EC3-06AA-A61B-BFAC-AD33E8C5106B}"/>
              </a:ext>
            </a:extLst>
          </p:cNvPr>
          <p:cNvSpPr txBox="1"/>
          <p:nvPr/>
        </p:nvSpPr>
        <p:spPr>
          <a:xfrm>
            <a:off x="26023" y="1883664"/>
            <a:ext cx="173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FED41F-53D9-C0EB-5C90-12EA56CFA9CC}"/>
              </a:ext>
            </a:extLst>
          </p:cNvPr>
          <p:cNvSpPr txBox="1"/>
          <p:nvPr/>
        </p:nvSpPr>
        <p:spPr>
          <a:xfrm>
            <a:off x="10082941" y="2162556"/>
            <a:ext cx="180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EE86C1D-750E-FAB8-1B69-5E88942BB815}"/>
              </a:ext>
            </a:extLst>
          </p:cNvPr>
          <p:cNvSpPr/>
          <p:nvPr/>
        </p:nvSpPr>
        <p:spPr>
          <a:xfrm>
            <a:off x="9792869" y="1545336"/>
            <a:ext cx="521563" cy="21357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1219" y="2417728"/>
            <a:ext cx="2743200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03" r="2003"/>
          <a:stretch>
            <a:fillRect/>
          </a:stretch>
        </p:blipFill>
        <p:spPr>
          <a:xfrm>
            <a:off x="-169180" y="3594633"/>
            <a:ext cx="12530359" cy="32633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1729" y="-1051515"/>
            <a:ext cx="278883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178" y="2267928"/>
            <a:ext cx="2970681" cy="4053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56" y="2276873"/>
            <a:ext cx="2683963" cy="4085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36" y="2276872"/>
            <a:ext cx="2934725" cy="404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5583" y="405171"/>
            <a:ext cx="464149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2801"/>
      </p:ext>
    </p:extLst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1739" y="3539465"/>
            <a:ext cx="2743200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7864" y="1201329"/>
            <a:ext cx="9036275" cy="5081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60747"/>
            <a:ext cx="2485339" cy="8811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79471" y="2276873"/>
            <a:ext cx="5422988" cy="5047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088" y="1380622"/>
            <a:ext cx="4283827" cy="143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F31F3-C942-9513-AA01-59F0E2FACCE4}"/>
              </a:ext>
            </a:extLst>
          </p:cNvPr>
          <p:cNvSpPr txBox="1"/>
          <p:nvPr/>
        </p:nvSpPr>
        <p:spPr>
          <a:xfrm>
            <a:off x="1973770" y="2253954"/>
            <a:ext cx="8442711" cy="3250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67"/>
              </a:spcAft>
            </a:pP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4778" y="4836392"/>
            <a:ext cx="5068063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28393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47827" y="4767362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630682" y="415812"/>
            <a:ext cx="700207" cy="607429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D44741E1-DE9D-2032-C64D-0AC19C8D84E3}"/>
              </a:ext>
            </a:extLst>
          </p:cNvPr>
          <p:cNvSpPr txBox="1"/>
          <p:nvPr/>
        </p:nvSpPr>
        <p:spPr>
          <a:xfrm>
            <a:off x="1791270" y="592354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ĐỘNG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0687D-356D-8CBE-08B7-3FAB9FDDB5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9" y="2441688"/>
            <a:ext cx="4876800" cy="4000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7BD6B3-537A-8E4A-A92B-F2F1F57502FC}"/>
              </a:ext>
            </a:extLst>
          </p:cNvPr>
          <p:cNvSpPr txBox="1"/>
          <p:nvPr/>
        </p:nvSpPr>
        <p:spPr>
          <a:xfrm>
            <a:off x="906081" y="1705917"/>
            <a:ext cx="696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1739" y="3539465"/>
            <a:ext cx="2743200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7864" y="1201329"/>
            <a:ext cx="9036275" cy="46762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60747"/>
            <a:ext cx="2485339" cy="8811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79471" y="2276873"/>
            <a:ext cx="5422988" cy="5047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276" y="1355002"/>
            <a:ext cx="4007451" cy="1430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EF7E0-1405-D2BB-3203-6C1C6158063C}"/>
              </a:ext>
            </a:extLst>
          </p:cNvPr>
          <p:cNvSpPr txBox="1"/>
          <p:nvPr/>
        </p:nvSpPr>
        <p:spPr>
          <a:xfrm>
            <a:off x="1720645" y="2191934"/>
            <a:ext cx="8838616" cy="3109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120224" algn="l"/>
                <a:tab pos="240447" algn="l"/>
              </a:tabLst>
            </a:pP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Văn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phận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bất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hạnh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diêm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đáng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niềm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hạnh</a:t>
            </a:r>
            <a:r>
              <a:rPr lang="en-US" sz="3200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324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0800000">
            <a:off x="4707829" y="639975"/>
            <a:ext cx="7225705" cy="5787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9006" y="-557955"/>
            <a:ext cx="1407543" cy="1243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1130" y="-685800"/>
            <a:ext cx="278883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" y="-16789"/>
            <a:ext cx="5129829" cy="2251496"/>
          </a:xfrm>
          <a:prstGeom prst="rect">
            <a:avLst/>
          </a:prstGeom>
        </p:spPr>
      </p:pic>
      <p:pic>
        <p:nvPicPr>
          <p:cNvPr id="8" name="Picture 5" descr="trẻ em nghèo">
            <a:extLst>
              <a:ext uri="{FF2B5EF4-FFF2-40B4-BE49-F238E27FC236}">
                <a16:creationId xmlns:a16="http://schemas.microsoft.com/office/drawing/2014/main" id="{33E5536C-502F-4B50-8968-10E62239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043" y="3617046"/>
            <a:ext cx="2405789" cy="2152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6" descr="trẻ em 6">
            <a:extLst>
              <a:ext uri="{FF2B5EF4-FFF2-40B4-BE49-F238E27FC236}">
                <a16:creationId xmlns:a16="http://schemas.microsoft.com/office/drawing/2014/main" id="{6A30A6ED-998A-46EE-81E0-98FCB13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60861" y="3666646"/>
            <a:ext cx="2137259" cy="2152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8" descr="C:\Users\Khaikv\Pictures\Untitled-1.jpg">
            <a:extLst>
              <a:ext uri="{FF2B5EF4-FFF2-40B4-BE49-F238E27FC236}">
                <a16:creationId xmlns:a16="http://schemas.microsoft.com/office/drawing/2014/main" id="{571A6819-A427-49C4-BDC7-7EA925F0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9316" y="980929"/>
            <a:ext cx="2413033" cy="2152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52894" y="1876547"/>
            <a:ext cx="4608512" cy="416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187358" y="2043686"/>
            <a:ext cx="99765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Trò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chơi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 </a:t>
            </a:r>
            <a:r>
              <a:rPr kumimoji="0" lang="en-US" altLang="zh-CN" sz="4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Mua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en-US" altLang="zh-CN" sz="5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12463" y="3223150"/>
            <a:ext cx="997651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Hãy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giúp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được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nhiều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bao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trở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về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nhà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đón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giao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thừa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với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gia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đình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nhé</a:t>
            </a:r>
            <a:r>
              <a:rPr kumimoji="0" lang="en-US" altLang="zh-CN" sz="3200" i="0" u="none" strike="noStrike" cap="none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Mỗi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đúng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giúp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nhỏ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tay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thật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nhanh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gửi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đến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!!!</a:t>
            </a:r>
            <a:endParaRPr kumimoji="0" lang="en-US" altLang="zh-CN" sz="40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D946C89-3BD5-378E-C1AB-1E6D4AEE4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049" y="868693"/>
            <a:ext cx="10131131" cy="9014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624713">
              <a:lnSpc>
                <a:spcPct val="120000"/>
              </a:lnSpc>
              <a:defRPr/>
            </a:pP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7681" y="1128930"/>
            <a:ext cx="8382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+mj-lt"/>
              </a:rPr>
              <a:t>An-đéc-xen là nhà văn của nước nào?</a:t>
            </a:r>
            <a:endParaRPr lang="en-US" sz="36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3229" y="2828837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3742" y="3977524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72920" y="2901625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02490" y="3954776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596" y="2279176"/>
            <a:ext cx="2645803" cy="3391248"/>
          </a:xfrm>
          <a:prstGeom prst="rect">
            <a:avLst/>
          </a:prstGeom>
          <a:noFill/>
        </p:spPr>
      </p:pic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1295" y="272954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5" cstate="print"/>
          <a:srcRect l="32304" t="27464" r="26009" b="25149"/>
          <a:stretch>
            <a:fillRect/>
          </a:stretch>
        </p:blipFill>
        <p:spPr>
          <a:xfrm>
            <a:off x="941701" y="2696423"/>
            <a:ext cx="641445" cy="7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8730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21528" y="1063165"/>
            <a:ext cx="8368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+mj-lt"/>
              </a:rPr>
              <a:t>Trong văn bản Cô bé bán diêm, các mộng tưởng của cô bé bán diêm mất đi khi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2537" y="4470712"/>
            <a:ext cx="1003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</a:rPr>
              <a:t>Khi trời sắp sáng.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5096" y="2803173"/>
            <a:ext cx="11500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A. Khi bà nội em hiện ra.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8663" y="5300001"/>
            <a:ext cx="9181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>
                <a:latin typeface="+mj-lt"/>
              </a:rPr>
              <a:t>. Khi em bé nghĩ đến việc sẽ bị người cha mắng.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0610" y="3648535"/>
            <a:ext cx="6910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dirty="0">
                <a:latin typeface="+mj-lt"/>
              </a:rPr>
              <a:t>. Khi các que diêm tắt.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9300" y="352511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188600" y="3504525"/>
            <a:ext cx="641445" cy="729164"/>
          </a:xfrm>
          <a:prstGeom prst="rect">
            <a:avLst/>
          </a:prstGeom>
        </p:spPr>
      </p:pic>
      <p:pic>
        <p:nvPicPr>
          <p:cNvPr id="16" name="Picture 15" descr="—Pngtree—broken heart_354956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6691" y="2491638"/>
            <a:ext cx="2549238" cy="25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955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9056" y="937858"/>
            <a:ext cx="8761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+mj-lt"/>
              </a:rPr>
              <a:t>bé quẹt que diêm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+mj-lt"/>
              </a:rPr>
              <a:t>thứ nhất</a:t>
            </a:r>
            <a:r>
              <a:rPr lang="en-US" sz="3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+mj-lt"/>
              </a:rPr>
              <a:t>tưởng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3000" b="1" i="1" dirty="0">
                <a:solidFill>
                  <a:srgbClr val="FF0000"/>
                </a:solidFill>
                <a:latin typeface="+mj-lt"/>
              </a:rPr>
              <a:t> ngồi trước một lò sưởi. Ý nào nói đúng về mộng tưởng đó?</a:t>
            </a:r>
            <a:endParaRPr lang="en-US" sz="30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2322" y="2269272"/>
            <a:ext cx="73196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A. Em mơ về một mái ấm gia đình.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027" y="3049467"/>
            <a:ext cx="6893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B. Em nhớ tới ngọn lửa mà bà nhen nhóm năm xưa.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3853" y="4157212"/>
            <a:ext cx="693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C. Đang trải qua lạnh giá rét mướt, em mơ được sưởi ấm.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8628" y="5305899"/>
            <a:ext cx="6910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D. Em mơ ngọn lửa và hơi ấm lò sưởi xua tan cảnh tăm tối, lạnh lẽo của đời mình.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981" y="272952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037236" y="4184021"/>
            <a:ext cx="641445" cy="729164"/>
          </a:xfrm>
          <a:prstGeom prst="rect">
            <a:avLst/>
          </a:prstGeom>
        </p:spPr>
      </p:pic>
      <p:pic>
        <p:nvPicPr>
          <p:cNvPr id="14" name="Picture 13" descr="—Pngtree—christmas fireplace elements_40366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0795" y="2524838"/>
            <a:ext cx="2797790" cy="27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672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93074" y="1060688"/>
            <a:ext cx="8311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3038" y="5283996"/>
            <a:ext cx="8461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000" dirty="0">
                <a:latin typeface="+mj-lt"/>
              </a:rPr>
              <a:t>. Khao khát tình thương của bà trao cho.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7161" y="3777357"/>
            <a:ext cx="6893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B. Muốn được trường sinh bất tử.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7283" y="4529229"/>
            <a:ext cx="69851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C.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Được gặp bà sống yên vui trong lòng bà.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51115" y="2663411"/>
            <a:ext cx="9507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000" dirty="0">
                <a:latin typeface="+mj-lt"/>
              </a:rPr>
              <a:t>. Muốn thoát khỏi cảnh ngộ đen tối "chẳng còn đói rét, đau buồn nào đe doạ".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698" y="477671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689824" y="2742528"/>
            <a:ext cx="641445" cy="729164"/>
          </a:xfrm>
          <a:prstGeom prst="rect">
            <a:avLst/>
          </a:prstGeom>
        </p:spPr>
      </p:pic>
      <p:pic>
        <p:nvPicPr>
          <p:cNvPr id="15" name="Picture 14" descr="—Pngtree—little girl illustration design for_40652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2718" y="3266674"/>
            <a:ext cx="3310719" cy="33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949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93074" y="896912"/>
            <a:ext cx="8311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</a:rPr>
              <a:t>Nhận định nào nói đúng nội dung của truyện 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Cô bé bán diêm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3265" y="2364810"/>
            <a:ext cx="100311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A. Gián tiếp nói lên bộ mặt của xã hội nơi cô bé bán diêm sống, đó là một cõi đời không có tình người.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1970" y="3495904"/>
            <a:ext cx="7862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B. Thể hiện niềm thương cảm của nhà văn đối với những em bé nghèo khổ.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49390" y="4676549"/>
            <a:ext cx="7731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C. Kể về số phận bất hạnh của một em bé nghèo phải đi bán diêm cả vào đêm giao thừa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6756" y="5809848"/>
            <a:ext cx="6910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D. Cả A, B, C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698" y="313895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119327" y="5693547"/>
            <a:ext cx="641445" cy="729164"/>
          </a:xfrm>
          <a:prstGeom prst="rect">
            <a:avLst/>
          </a:prstGeom>
        </p:spPr>
      </p:pic>
      <p:pic>
        <p:nvPicPr>
          <p:cNvPr id="14" name="Picture 13" descr="—Pngtree—hand painted andersens fairytales q_38132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9127" y="3408218"/>
            <a:ext cx="2668247" cy="26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46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064327" y="855347"/>
            <a:ext cx="9476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Sự thông cảm, tình thương yêu của nhà văn dành cho cô bé bán diêm được thể hiện qua việc miêu tả những chi tiết nào trong tác phẩm?</a:t>
            </a:r>
            <a:endParaRPr lang="en-US" sz="32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6392" y="4082783"/>
            <a:ext cx="100311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000" dirty="0">
                <a:latin typeface="+mj-lt"/>
              </a:rPr>
              <a:t>. Miêu tả cảnh hai bà cháu cùng bay lên trời.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5097" y="2803173"/>
            <a:ext cx="96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000" dirty="0">
                <a:latin typeface="+mj-lt"/>
              </a:rPr>
              <a:t>Miêu tả thi thể em bé với đôi má hồng và đôi môi đang mỉm cười.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4808" y="4912075"/>
            <a:ext cx="77314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C. Miêu tả các mộng tưởng ở mỗi lần quẹt diêm.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4466" y="5685153"/>
            <a:ext cx="6910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D. Cả A, B, C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935" y="438586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147037" y="5568852"/>
            <a:ext cx="641445" cy="729164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428CF9A6-8C86-4AEF-93A9-1879036B1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45" y="4031673"/>
            <a:ext cx="2219893" cy="22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123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6200000">
            <a:off x="-153557" y="1369218"/>
            <a:ext cx="5581121" cy="559719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9006" y="-557955"/>
            <a:ext cx="1407543" cy="1243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1371600"/>
            <a:ext cx="2788836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5947" y="2468894"/>
            <a:ext cx="5486400" cy="2728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dirty="0">
                <a:solidFill>
                  <a:prstClr val="black"/>
                </a:solidFill>
                <a:latin typeface="+mj-lt"/>
              </a:rPr>
              <a:t>1.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933" dirty="0">
                <a:solidFill>
                  <a:prstClr val="black"/>
                </a:solidFill>
                <a:latin typeface="+mj-lt"/>
              </a:rPr>
              <a:t>2. Viết đoạn văn khoảng 5-7 câu với nhan đề: Gửi tác giả truyện «Cô bé bán diêm»</a:t>
            </a:r>
            <a:endParaRPr lang="en-US" sz="2933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510" y="452670"/>
            <a:ext cx="3559973" cy="501363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F36BFD2F-86D6-CF5E-531D-6E058CDA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499" y="1062641"/>
            <a:ext cx="10131131" cy="9014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624713">
              <a:lnSpc>
                <a:spcPct val="120000"/>
              </a:lnSpc>
              <a:defRPr/>
            </a:pPr>
            <a:r>
              <a:rPr lang="en-US" altLang="zh-CN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VẬN DỤNG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6315"/>
            <a:ext cx="12192000" cy="6841684"/>
            <a:chOff x="179512" y="483518"/>
            <a:chExt cx="7920880" cy="41584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483518"/>
              <a:ext cx="7920880" cy="415846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95536" y="627534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415674-2ECB-1E44-C9C1-3A3FC005C7F8}"/>
              </a:ext>
            </a:extLst>
          </p:cNvPr>
          <p:cNvSpPr txBox="1"/>
          <p:nvPr/>
        </p:nvSpPr>
        <p:spPr>
          <a:xfrm>
            <a:off x="677095" y="197809"/>
            <a:ext cx="3360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Tiết</a:t>
            </a:r>
            <a:r>
              <a:rPr lang="en-US" sz="3200" b="1" dirty="0"/>
              <a:t> 34: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1EB1C-B489-536B-C120-08A5302CAA7C}"/>
              </a:ext>
            </a:extLst>
          </p:cNvPr>
          <p:cNvSpPr txBox="1"/>
          <p:nvPr/>
        </p:nvSpPr>
        <p:spPr>
          <a:xfrm>
            <a:off x="1295467" y="1124744"/>
            <a:ext cx="37444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Văn </a:t>
            </a:r>
            <a:r>
              <a:rPr lang="en-US" sz="4267" b="1" dirty="0" err="1"/>
              <a:t>bản</a:t>
            </a:r>
            <a:r>
              <a:rPr lang="en-US" sz="4267" b="1" dirty="0"/>
              <a:t> 1: </a:t>
            </a:r>
          </a:p>
        </p:txBody>
      </p:sp>
    </p:spTree>
    <p:extLst>
      <p:ext uri="{BB962C8B-B14F-4D97-AF65-F5344CB8AC3E}">
        <p14:creationId xmlns:p14="http://schemas.microsoft.com/office/powerpoint/2010/main" val="1765585897"/>
      </p:ext>
    </p:extLst>
  </p:cSld>
  <p:clrMapOvr>
    <a:masterClrMapping/>
  </p:clrMapOvr>
  <p:transition spd="slow" advClick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ể gió cuốn đi - Thùy Chi (Lyrics Kara) (2)">
            <a:hlinkClick r:id="" action="ppaction://media"/>
            <a:extLst>
              <a:ext uri="{FF2B5EF4-FFF2-40B4-BE49-F238E27FC236}">
                <a16:creationId xmlns:a16="http://schemas.microsoft.com/office/drawing/2014/main" id="{0AF4196C-66BB-3046-A7DE-BE3F1192A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68" y="155448"/>
            <a:ext cx="11942063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5" y="3514484"/>
            <a:ext cx="5477562" cy="3213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48" y="2471829"/>
            <a:ext cx="1758474" cy="22932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97" y="188640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164" y="1014681"/>
            <a:ext cx="1804869" cy="7785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63277">
            <a:off x="5381804" y="993073"/>
            <a:ext cx="858198" cy="698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4045">
            <a:off x="6438828" y="922256"/>
            <a:ext cx="2592288" cy="7520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384" y="1896120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703024" y="2185793"/>
            <a:ext cx="6775151" cy="1513407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2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2000" fill="hold" nodeType="withEffect" p14:presetBounceEnd="5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2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2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1219" y="2417728"/>
            <a:ext cx="2743200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03" r="2003"/>
          <a:stretch>
            <a:fillRect/>
          </a:stretch>
        </p:blipFill>
        <p:spPr>
          <a:xfrm>
            <a:off x="-169180" y="3594633"/>
            <a:ext cx="12530359" cy="32633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1729" y="-1051515"/>
            <a:ext cx="278883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178" y="2267928"/>
            <a:ext cx="2970681" cy="4053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56" y="2276873"/>
            <a:ext cx="2683963" cy="4085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436" y="2276872"/>
            <a:ext cx="2934725" cy="4044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1438" y="573972"/>
            <a:ext cx="7258933" cy="1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40320" y="1800779"/>
            <a:ext cx="12151681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884" y="372293"/>
            <a:ext cx="1830605" cy="782168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831637" y="372293"/>
            <a:ext cx="723612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7" descr="Picture12">
            <a:extLst>
              <a:ext uri="{FF2B5EF4-FFF2-40B4-BE49-F238E27FC236}">
                <a16:creationId xmlns:a16="http://schemas.microsoft.com/office/drawing/2014/main" id="{5211E6FE-9A3A-4AB9-AB1C-994F565D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320" y="2682807"/>
            <a:ext cx="3352800" cy="2133600"/>
          </a:xfrm>
          <a:prstGeom prst="cloudCallout">
            <a:avLst>
              <a:gd name="adj1" fmla="val -60227"/>
              <a:gd name="adj2" fmla="val 22620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8" descr="Picture13">
            <a:extLst>
              <a:ext uri="{FF2B5EF4-FFF2-40B4-BE49-F238E27FC236}">
                <a16:creationId xmlns:a16="http://schemas.microsoft.com/office/drawing/2014/main" id="{C4052BFA-FF62-4901-B495-A5E5CC295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15" y="3641040"/>
            <a:ext cx="2922099" cy="1874517"/>
          </a:xfrm>
          <a:prstGeom prst="cloudCallout">
            <a:avLst>
              <a:gd name="adj1" fmla="val 12074"/>
              <a:gd name="adj2" fmla="val 77083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9" descr="14">
            <a:extLst>
              <a:ext uri="{FF2B5EF4-FFF2-40B4-BE49-F238E27FC236}">
                <a16:creationId xmlns:a16="http://schemas.microsoft.com/office/drawing/2014/main" id="{077B4E8D-F8D2-48EB-90B2-55D7483C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253" y="2877325"/>
            <a:ext cx="2648512" cy="1744563"/>
          </a:xfrm>
          <a:prstGeom prst="cloudCallout">
            <a:avLst>
              <a:gd name="adj1" fmla="val -30301"/>
              <a:gd name="adj2" fmla="val 106921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10" descr="Picture15">
            <a:extLst>
              <a:ext uri="{FF2B5EF4-FFF2-40B4-BE49-F238E27FC236}">
                <a16:creationId xmlns:a16="http://schemas.microsoft.com/office/drawing/2014/main" id="{4E7586C9-F22A-42C5-AF71-F95332431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925" y="4304011"/>
            <a:ext cx="3352800" cy="2133600"/>
          </a:xfrm>
          <a:prstGeom prst="cloudCallout">
            <a:avLst>
              <a:gd name="adj1" fmla="val -57625"/>
              <a:gd name="adj2" fmla="val 55208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CA92FC-56A4-033F-19E7-4809D4C9999F}"/>
              </a:ext>
            </a:extLst>
          </p:cNvPr>
          <p:cNvSpPr txBox="1"/>
          <p:nvPr/>
        </p:nvSpPr>
        <p:spPr>
          <a:xfrm>
            <a:off x="3887755" y="164637"/>
            <a:ext cx="47045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/>
              <a:t>Phiếu</a:t>
            </a:r>
            <a:r>
              <a:rPr lang="en-US" sz="4267" b="1" dirty="0"/>
              <a:t> </a:t>
            </a:r>
            <a:r>
              <a:rPr lang="en-US" sz="4267" b="1" dirty="0" err="1"/>
              <a:t>học</a:t>
            </a:r>
            <a:r>
              <a:rPr lang="en-US" sz="4267" b="1" dirty="0"/>
              <a:t> </a:t>
            </a:r>
            <a:r>
              <a:rPr lang="en-US" sz="4267" b="1" dirty="0" err="1"/>
              <a:t>tập</a:t>
            </a:r>
            <a:r>
              <a:rPr lang="en-US" sz="4267" b="1" dirty="0"/>
              <a:t> 01: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ACB0B-2F45-4795-9244-E9DF3F411DC8}"/>
              </a:ext>
            </a:extLst>
          </p:cNvPr>
          <p:cNvSpPr txBox="1"/>
          <p:nvPr/>
        </p:nvSpPr>
        <p:spPr>
          <a:xfrm>
            <a:off x="311696" y="913625"/>
            <a:ext cx="11856640" cy="606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quẹt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67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endParaRPr lang="en-US" sz="2667" b="1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endParaRPr lang="en-US" sz="2667" b="1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endParaRPr lang="en-US" sz="2667" b="1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thay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3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đây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?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giúp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điều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cô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300" b="1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2300" b="1" kern="1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 </a:t>
            </a: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67"/>
              </a:spcAft>
            </a:pPr>
            <a:endParaRPr lang="en-US" sz="2133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B12C94-B58C-17BA-6A68-908F1EF9E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10294"/>
              </p:ext>
            </p:extLst>
          </p:nvPr>
        </p:nvGraphicFramePr>
        <p:xfrm>
          <a:off x="916781" y="1930668"/>
          <a:ext cx="9578499" cy="2996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7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954">
                  <a:extLst>
                    <a:ext uri="{9D8B030D-6E8A-4147-A177-3AD203B41FA5}">
                      <a16:colId xmlns:a16="http://schemas.microsoft.com/office/drawing/2014/main" val="520697432"/>
                    </a:ext>
                  </a:extLst>
                </a:gridCol>
              </a:tblGrid>
              <a:tr h="43263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hiện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 mơ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5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13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95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95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04861"/>
                  </a:ext>
                </a:extLst>
              </a:tr>
              <a:tr h="4279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82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8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40320" y="1800779"/>
            <a:ext cx="12151681" cy="548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685800"/>
            <a:ext cx="2788836" cy="274320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884" y="372293"/>
            <a:ext cx="1830605" cy="78216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86212"/>
              </p:ext>
            </p:extLst>
          </p:nvPr>
        </p:nvGraphicFramePr>
        <p:xfrm>
          <a:off x="190220" y="163223"/>
          <a:ext cx="11809310" cy="6514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2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4847">
                  <a:extLst>
                    <a:ext uri="{9D8B030D-6E8A-4147-A177-3AD203B41FA5}">
                      <a16:colId xmlns:a16="http://schemas.microsoft.com/office/drawing/2014/main" val="520697432"/>
                    </a:ext>
                  </a:extLst>
                </a:gridCol>
              </a:tblGrid>
              <a:tr h="645731"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vi-VN" sz="27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hiện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 mơ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7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943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691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8143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E916EE2-8441-B6B1-9C85-83E0C2BC9A0D}"/>
              </a:ext>
            </a:extLst>
          </p:cNvPr>
          <p:cNvSpPr txBox="1"/>
          <p:nvPr/>
        </p:nvSpPr>
        <p:spPr>
          <a:xfrm>
            <a:off x="5811412" y="1021852"/>
            <a:ext cx="2675128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sưởi ấm</a:t>
            </a:r>
            <a:endParaRPr lang="en-US" sz="2667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372CF-D21E-84C0-E8C4-43B45BF877AA}"/>
              </a:ext>
            </a:extLst>
          </p:cNvPr>
          <p:cNvSpPr txBox="1"/>
          <p:nvPr/>
        </p:nvSpPr>
        <p:spPr>
          <a:xfrm>
            <a:off x="5811412" y="1947273"/>
            <a:ext cx="393643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ăn ngon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5B56D-16C2-3661-8605-D9220BA83405}"/>
              </a:ext>
            </a:extLst>
          </p:cNvPr>
          <p:cNvSpPr txBox="1"/>
          <p:nvPr/>
        </p:nvSpPr>
        <p:spPr>
          <a:xfrm>
            <a:off x="5538418" y="2878804"/>
            <a:ext cx="37543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được vui chơi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44C13-6EA6-0445-566A-475B82AFFC07}"/>
              </a:ext>
            </a:extLst>
          </p:cNvPr>
          <p:cNvSpPr txBox="1"/>
          <p:nvPr/>
        </p:nvSpPr>
        <p:spPr>
          <a:xfrm>
            <a:off x="5582920" y="3496969"/>
            <a:ext cx="316835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che chở, yêu thương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B825E-9DCB-089F-83AA-B8A10B214426}"/>
              </a:ext>
            </a:extLst>
          </p:cNvPr>
          <p:cNvSpPr txBox="1"/>
          <p:nvPr/>
        </p:nvSpPr>
        <p:spPr>
          <a:xfrm>
            <a:off x="5705728" y="4503993"/>
            <a:ext cx="304834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ở cùng bà, được hạnh phúc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1F653F-DE5E-F046-001D-6B8EF6671866}"/>
              </a:ext>
            </a:extLst>
          </p:cNvPr>
          <p:cNvSpPr txBox="1"/>
          <p:nvPr/>
        </p:nvSpPr>
        <p:spPr>
          <a:xfrm>
            <a:off x="1487186" y="1092222"/>
            <a:ext cx="385991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sưởi xuất hiện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16501E-F379-3F3E-AA3F-1BAC99C4399C}"/>
              </a:ext>
            </a:extLst>
          </p:cNvPr>
          <p:cNvSpPr txBox="1"/>
          <p:nvPr/>
        </p:nvSpPr>
        <p:spPr>
          <a:xfrm>
            <a:off x="1229045" y="1772228"/>
            <a:ext cx="434216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ăn thịnh soạn, có ngỗng quay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A003B4-2149-72C3-8132-B97B11B73FC8}"/>
              </a:ext>
            </a:extLst>
          </p:cNvPr>
          <p:cNvSpPr txBox="1"/>
          <p:nvPr/>
        </p:nvSpPr>
        <p:spPr>
          <a:xfrm>
            <a:off x="1229045" y="2650458"/>
            <a:ext cx="416248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Nô-en lộng lẫy với ngàn ngọn nến sáng rực.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5526C4-70A4-1954-815D-D54EC9CC8E42}"/>
              </a:ext>
            </a:extLst>
          </p:cNvPr>
          <p:cNvSpPr txBox="1"/>
          <p:nvPr/>
        </p:nvSpPr>
        <p:spPr>
          <a:xfrm>
            <a:off x="1229045" y="3669808"/>
            <a:ext cx="5590808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đang mỉm cười với em.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76BA0C-CCE5-6EFC-2F7D-F00771BE2492}"/>
              </a:ext>
            </a:extLst>
          </p:cNvPr>
          <p:cNvSpPr txBox="1"/>
          <p:nvPr/>
        </p:nvSpPr>
        <p:spPr>
          <a:xfrm>
            <a:off x="1229045" y="4499729"/>
            <a:ext cx="3658771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vi-VN" sz="2667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cầm tay em, hai bà cháu bay vụt lên cao.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6E9CC-A887-F725-5F5F-555DA016026C}"/>
              </a:ext>
            </a:extLst>
          </p:cNvPr>
          <p:cNvSpPr txBox="1"/>
          <p:nvPr/>
        </p:nvSpPr>
        <p:spPr>
          <a:xfrm>
            <a:off x="8687388" y="890746"/>
            <a:ext cx="3408377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pt-BR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Bần thần trở về nỗi lo bán diêm</a:t>
            </a:r>
            <a:endParaRPr lang="en-US" sz="2667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8C217-1860-343E-E5FD-D398DEECA9E8}"/>
              </a:ext>
            </a:extLst>
          </p:cNvPr>
          <p:cNvSpPr txBox="1"/>
          <p:nvPr/>
        </p:nvSpPr>
        <p:spPr>
          <a:xfrm>
            <a:off x="8708061" y="2069785"/>
            <a:ext cx="26032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/>
            <a:r>
              <a:rPr lang="pt-BR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 đơn, lạnh lẽo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6E68-C781-0DEB-EEC6-E3A9ADAF0C1B}"/>
              </a:ext>
            </a:extLst>
          </p:cNvPr>
          <p:cNvSpPr txBox="1"/>
          <p:nvPr/>
        </p:nvSpPr>
        <p:spPr>
          <a:xfrm>
            <a:off x="8585001" y="2650457"/>
            <a:ext cx="3450284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pt-BR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 cả bay lên trời, nghĩ đến bà.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900A7-7F4D-8000-91C3-0DCC898775B5}"/>
              </a:ext>
            </a:extLst>
          </p:cNvPr>
          <p:cNvSpPr txBox="1"/>
          <p:nvPr/>
        </p:nvSpPr>
        <p:spPr>
          <a:xfrm>
            <a:off x="8840782" y="3657178"/>
            <a:ext cx="47828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pt-BR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 biến mất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FCEF7B-A696-4FB6-26F2-55C68602511F}"/>
              </a:ext>
            </a:extLst>
          </p:cNvPr>
          <p:cNvSpPr/>
          <p:nvPr/>
        </p:nvSpPr>
        <p:spPr>
          <a:xfrm>
            <a:off x="8778713" y="4658312"/>
            <a:ext cx="417904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pt-BR" sz="2667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 bé ra đi cùng bà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3CDC2-08FD-0530-EA85-CF106715BB53}"/>
              </a:ext>
            </a:extLst>
          </p:cNvPr>
          <p:cNvSpPr txBox="1"/>
          <p:nvPr/>
        </p:nvSpPr>
        <p:spPr>
          <a:xfrm>
            <a:off x="1145293" y="5677180"/>
            <a:ext cx="340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FFD43-BAAC-B3EC-FA58-7EACDB335D43}"/>
              </a:ext>
            </a:extLst>
          </p:cNvPr>
          <p:cNvSpPr txBox="1"/>
          <p:nvPr/>
        </p:nvSpPr>
        <p:spPr>
          <a:xfrm>
            <a:off x="5487458" y="5841704"/>
            <a:ext cx="348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2BF66-0A89-F64A-FCE0-C8085B7714B0}"/>
              </a:ext>
            </a:extLst>
          </p:cNvPr>
          <p:cNvSpPr txBox="1"/>
          <p:nvPr/>
        </p:nvSpPr>
        <p:spPr>
          <a:xfrm>
            <a:off x="8540814" y="5730225"/>
            <a:ext cx="3450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9006" y="-557955"/>
            <a:ext cx="1407543" cy="1243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83" y="-1371600"/>
            <a:ext cx="2788836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279" y="5364470"/>
            <a:ext cx="11445437" cy="186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667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 tự hợp lí, phù hợp với hoàn cảnh của em bé.</a:t>
            </a:r>
            <a:endParaRPr lang="en-US" sz="2667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667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đậm sự bất hạnh, đánh thương của em bé.</a:t>
            </a:r>
            <a:endParaRPr lang="en-US" sz="2667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6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08BA-5876-7C32-2E29-D26FE5902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46" y="63923"/>
            <a:ext cx="11821169" cy="53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F90C86-C8AB-4B31-90D0-A155E7CF5823}"/>
              </a:ext>
            </a:extLst>
          </p:cNvPr>
          <p:cNvSpPr txBox="1">
            <a:spLocks/>
          </p:cNvSpPr>
          <p:nvPr/>
        </p:nvSpPr>
        <p:spPr>
          <a:xfrm>
            <a:off x="633120" y="4899609"/>
            <a:ext cx="11233248" cy="742939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vi-VN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Sử dụng thành công phép tương phản, đối lập, kể chuyện đan xen giữa thực tế và mộng tưởng. 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9509" y="5925277"/>
            <a:ext cx="9601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0C02F-5D92-3154-E40A-32C9DB53B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6" y="114419"/>
            <a:ext cx="11866368" cy="46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1347</Words>
  <Application>Microsoft Office PowerPoint</Application>
  <PresentationFormat>Widescreen</PresentationFormat>
  <Paragraphs>184</Paragraphs>
  <Slides>31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SimSun</vt:lpstr>
      <vt:lpstr>SimSun</vt:lpstr>
      <vt:lpstr>#9Slide03 Arima Madurai Black</vt:lpstr>
      <vt:lpstr>Arial</vt:lpstr>
      <vt:lpstr>Calibri</vt:lpstr>
      <vt:lpstr>Calibri Light</vt:lpstr>
      <vt:lpstr>Cambria</vt:lpstr>
      <vt:lpstr>等线</vt:lpstr>
      <vt:lpstr>MS Mincho</vt:lpstr>
      <vt:lpstr>Times New Roman</vt:lpstr>
      <vt:lpstr>Wingdings</vt:lpstr>
      <vt:lpstr>方正卡通简体</vt:lpstr>
      <vt:lpstr>方正静蕾简体</vt:lpstr>
      <vt:lpstr>迷你简卡通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34</cp:revision>
  <dcterms:created xsi:type="dcterms:W3CDTF">2023-10-19T13:00:46Z</dcterms:created>
  <dcterms:modified xsi:type="dcterms:W3CDTF">2024-05-17T16:31:12Z</dcterms:modified>
</cp:coreProperties>
</file>