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image2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4.wav" ContentType="audio/wav"/>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5" r:id="rId3"/>
    <p:sldMasterId id="2147483707" r:id="rId4"/>
    <p:sldMasterId id="2147483711" r:id="rId5"/>
    <p:sldMasterId id="2147483723" r:id="rId6"/>
    <p:sldMasterId id="2147483777" r:id="rId7"/>
    <p:sldMasterId id="2147483793" r:id="rId8"/>
    <p:sldMasterId id="2147483807" r:id="rId9"/>
    <p:sldMasterId id="2147483832" r:id="rId10"/>
    <p:sldMasterId id="2147483836" r:id="rId11"/>
    <p:sldMasterId id="2147483852" r:id="rId12"/>
    <p:sldMasterId id="2147483865" r:id="rId13"/>
    <p:sldMasterId id="2147483877" r:id="rId14"/>
    <p:sldMasterId id="2147483889" r:id="rId15"/>
    <p:sldMasterId id="2147483898" r:id="rId16"/>
  </p:sldMasterIdLst>
  <p:notesMasterIdLst>
    <p:notesMasterId r:id="rId52"/>
  </p:notesMasterIdLst>
  <p:sldIdLst>
    <p:sldId id="300" r:id="rId17"/>
    <p:sldId id="361" r:id="rId18"/>
    <p:sldId id="493" r:id="rId19"/>
    <p:sldId id="474" r:id="rId20"/>
    <p:sldId id="475" r:id="rId21"/>
    <p:sldId id="476" r:id="rId22"/>
    <p:sldId id="490" r:id="rId23"/>
    <p:sldId id="495" r:id="rId24"/>
    <p:sldId id="497" r:id="rId25"/>
    <p:sldId id="496" r:id="rId26"/>
    <p:sldId id="515" r:id="rId27"/>
    <p:sldId id="499" r:id="rId28"/>
    <p:sldId id="498" r:id="rId29"/>
    <p:sldId id="477" r:id="rId30"/>
    <p:sldId id="489" r:id="rId31"/>
    <p:sldId id="478" r:id="rId32"/>
    <p:sldId id="500" r:id="rId33"/>
    <p:sldId id="501" r:id="rId34"/>
    <p:sldId id="502" r:id="rId35"/>
    <p:sldId id="372" r:id="rId36"/>
    <p:sldId id="503" r:id="rId37"/>
    <p:sldId id="481" r:id="rId38"/>
    <p:sldId id="506" r:id="rId39"/>
    <p:sldId id="505" r:id="rId40"/>
    <p:sldId id="379" r:id="rId41"/>
    <p:sldId id="508" r:id="rId42"/>
    <p:sldId id="509" r:id="rId43"/>
    <p:sldId id="510" r:id="rId44"/>
    <p:sldId id="511" r:id="rId45"/>
    <p:sldId id="512" r:id="rId46"/>
    <p:sldId id="513" r:id="rId47"/>
    <p:sldId id="270" r:id="rId48"/>
    <p:sldId id="507" r:id="rId49"/>
    <p:sldId id="514" r:id="rId50"/>
    <p:sldId id="365" r:id="rId51"/>
  </p:sldIdLst>
  <p:sldSz cx="9144000" cy="5143500" type="screen16x9"/>
  <p:notesSz cx="6858000" cy="9144000"/>
  <p:embeddedFontLst>
    <p:embeddedFont>
      <p:font typeface="#9Slide05 FS Blonde Script" panose="020B0604020202020204" charset="0"/>
      <p:italic r:id="rId53"/>
    </p:embeddedFont>
    <p:embeddedFont>
      <p:font typeface="Nunito Light" panose="020B0604020202020204" charset="0"/>
      <p:regular r:id="rId54"/>
      <p:italic r:id="rId55"/>
    </p:embeddedFont>
    <p:embeddedFont>
      <p:font typeface="#9Slide05 SVNCookie" panose="020B0606040200020203" charset="0"/>
      <p:regular r:id="rId56"/>
    </p:embeddedFont>
    <p:embeddedFont>
      <p:font typeface="Roboto Light" panose="020B0604020202020204" charset="0"/>
      <p:regular r:id="rId57"/>
      <p:italic r:id="rId58"/>
    </p:embeddedFont>
    <p:embeddedFont>
      <p:font typeface="#9Slide07 Dorayaki" panose="020B0604020202020204" charset="0"/>
      <p:regular r:id="rId59"/>
    </p:embeddedFont>
    <p:embeddedFont>
      <p:font typeface="Bebas Neue" panose="020B0604020202020204" charset="0"/>
      <p:regular r:id="rId60"/>
    </p:embeddedFont>
    <p:embeddedFont>
      <p:font typeface="#9Slide07 Bungee Shade" panose="020B0604020202020204" charset="0"/>
      <p:regular r:id="rId61"/>
    </p:embeddedFont>
    <p:embeddedFont>
      <p:font typeface="Calibri" panose="020F0502020204030204" pitchFamily="34" charset="0"/>
      <p:regular r:id="rId62"/>
      <p:bold r:id="rId63"/>
      <p:italic r:id="rId64"/>
      <p:boldItalic r:id="rId65"/>
    </p:embeddedFont>
    <p:embeddedFont>
      <p:font typeface="Open Sans" panose="020B0604020202020204" charset="0"/>
      <p:regular r:id="rId66"/>
      <p:bold r:id="rId67"/>
      <p:italic r:id="rId68"/>
      <p:boldItalic r:id="rId69"/>
    </p:embeddedFont>
    <p:embeddedFont>
      <p:font typeface="Nunito" panose="020B0604020202020204" charset="0"/>
      <p:regular r:id="rId70"/>
      <p:bold r:id="rId71"/>
      <p:italic r:id="rId72"/>
      <p:boldItalic r:id="rId73"/>
    </p:embeddedFont>
    <p:embeddedFont>
      <p:font typeface="#9Slide03 AmpleSoft" panose="020B0604020202020204" charset="0"/>
      <p:regular r:id="rId74"/>
    </p:embeddedFont>
    <p:embeddedFont>
      <p:font typeface="맑은 고딕" panose="020B0503020000020004" pitchFamily="34" charset="-127"/>
      <p:regular r:id="rId75"/>
      <p:bold r:id="rId76"/>
    </p:embeddedFont>
    <p:embeddedFont>
      <p:font typeface="Catamaran SemiBold" panose="020B0604020202020204" charset="0"/>
      <p:regular r:id="rId77"/>
      <p:bold r:id="rId78"/>
    </p:embeddedFont>
    <p:embeddedFont>
      <p:font typeface="微软雅黑" panose="020B0503020204020204" pitchFamily="34" charset="-122"/>
      <p:regular r:id="rId79"/>
      <p:bold r:id="rId80"/>
    </p:embeddedFont>
    <p:embeddedFont>
      <p:font typeface="Bellota Text" panose="020B0604020202020204" charset="0"/>
      <p:regular r:id="rId81"/>
      <p:bold r:id="rId82"/>
      <p:italic r:id="rId83"/>
      <p:boldItalic r:id="rId84"/>
    </p:embeddedFont>
    <p:embeddedFont>
      <p:font typeface="#9Slide05 SVNBulgary" panose="020B0604020202020204" charset="0"/>
      <p:regular r:id="rId85"/>
    </p:embeddedFont>
    <p:embeddedFont>
      <p:font typeface="#9Slide03 Arima Madurai Black" panose="020B0604020202020204" charset="0"/>
      <p:bold r:id="rId86"/>
    </p:embeddedFont>
    <p:embeddedFont>
      <p:font typeface="Tahoma" panose="020B0604030504040204" pitchFamily="34" charset="0"/>
      <p:regular r:id="rId87"/>
      <p:bold r:id="rId88"/>
    </p:embeddedFont>
    <p:embeddedFont>
      <p:font typeface="#9Slide04 SFU CenturySchoolbook" panose="020B0604020202020204" charset="0"/>
      <p:regular r:id="rId89"/>
      <p:bold r:id="rId90"/>
      <p:italic r:id="rId91"/>
    </p:embeddedFont>
    <p:embeddedFont>
      <p:font typeface="Georgia" panose="02040502050405020303" pitchFamily="18" charset="0"/>
      <p:regular r:id="rId92"/>
      <p:bold r:id="rId93"/>
      <p:italic r:id="rId94"/>
      <p:boldItalic r:id="rId95"/>
    </p:embeddedFont>
    <p:embeddedFont>
      <p:font typeface="#9Slide07 SVNDessert Menu Scrip" panose="020B0604020202020204" charset="0"/>
      <p:regular r:id="rId96"/>
    </p:embeddedFont>
    <p:embeddedFont>
      <p:font typeface="Calibri Light" panose="020F0302020204030204" pitchFamily="34" charset="0"/>
      <p:regular r:id="rId97"/>
      <p:italic r:id="rId98"/>
    </p:embeddedFont>
    <p:embeddedFont>
      <p:font typeface=".VnTime" panose="020B7200000000000000"/>
      <p:regular r:id="rId99"/>
      <p:bold r:id="rId100"/>
      <p:italic r:id="rId101"/>
      <p:boldItalic r:id="rId102"/>
    </p:embeddedFont>
    <p:embeddedFont>
      <p:font typeface="Gloria Hallelujah" panose="020B0604020202020204" charset="0"/>
      <p:regular r:id="rId103"/>
    </p:embeddedFont>
    <p:embeddedFont>
      <p:font typeface="#9Slide03 Arima Madurai" panose="020B0604020202020204" charset="0"/>
      <p:regular r:id="rId104"/>
    </p:embeddedFont>
    <p:embeddedFont>
      <p:font typeface="#9Slide03 Ample" panose="020B0604020202020204" charset="0"/>
      <p:regular r:id="rId105"/>
    </p:embeddedFont>
    <p:embeddedFont>
      <p:font typeface="宋体" panose="02010600030101010101" pitchFamily="2" charset="-122"/>
      <p:regular r:id="rId106"/>
    </p:embeddedFont>
    <p:embeddedFont>
      <p:font typeface="Catamaran" panose="020B0604020202020204" charset="0"/>
      <p:regular r:id="rId107"/>
      <p:bold r:id="rId108"/>
    </p:embeddedFont>
    <p:embeddedFont>
      <p:font typeface=".VnArabia" panose="020B7200000000000000"/>
      <p:regular r:id="rId109"/>
    </p:embeddedFont>
    <p:embeddedFont>
      <p:font typeface="Wingdings 2" panose="05020102010507070707" pitchFamily="18" charset="2"/>
      <p:regular r:id="rId110"/>
    </p:embeddedFont>
    <p:embeddedFont>
      <p:font typeface="#9Slide05 SVNSteady" panose="020B0604020202020204" charset="0"/>
      <p:regular r:id="rId111"/>
    </p:embeddedFont>
    <p:embeddedFont>
      <p:font typeface="#9Slide07 IcielBC Cubano Normal" panose="020B0604020202020204" charset="0"/>
      <p:regular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1B07DA-AA8E-499D-B7E6-52FE985BB2DD}">
  <a:tblStyle styleId="{C11B07DA-AA8E-499D-B7E6-52FE985BB2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AC7D39-AC70-4754-8DCD-E0C560680DA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57041" autoAdjust="0"/>
  </p:normalViewPr>
  <p:slideViewPr>
    <p:cSldViewPr snapToGrid="0">
      <p:cViewPr varScale="1">
        <p:scale>
          <a:sx n="55" d="100"/>
          <a:sy n="55" d="100"/>
        </p:scale>
        <p:origin x="1704"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12" Type="http://schemas.openxmlformats.org/officeDocument/2006/relationships/font" Target="fonts/font60.fntdata"/><Relationship Id="rId16" Type="http://schemas.openxmlformats.org/officeDocument/2006/relationships/slideMaster" Target="slideMasters/slideMaster16.xml"/><Relationship Id="rId107" Type="http://schemas.openxmlformats.org/officeDocument/2006/relationships/font" Target="fonts/font55.fntdata"/><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font" Target="fonts/font35.fntdata"/><Relationship Id="rId102" Type="http://schemas.openxmlformats.org/officeDocument/2006/relationships/font" Target="fonts/font50.fntdata"/><Relationship Id="rId110" Type="http://schemas.openxmlformats.org/officeDocument/2006/relationships/font" Target="fonts/font58.fntdata"/><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font" Target="fonts/font38.fntdata"/><Relationship Id="rId95" Type="http://schemas.openxmlformats.org/officeDocument/2006/relationships/font" Target="fonts/font43.fntdata"/><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100" Type="http://schemas.openxmlformats.org/officeDocument/2006/relationships/font" Target="fonts/font48.fntdata"/><Relationship Id="rId105" Type="http://schemas.openxmlformats.org/officeDocument/2006/relationships/font" Target="fonts/font53.fntdata"/><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font" Target="fonts/font41.fntdata"/><Relationship Id="rId98" Type="http://schemas.openxmlformats.org/officeDocument/2006/relationships/font" Target="fonts/font4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7.fntdata"/><Relationship Id="rId67" Type="http://schemas.openxmlformats.org/officeDocument/2006/relationships/font" Target="fonts/font15.fntdata"/><Relationship Id="rId103" Type="http://schemas.openxmlformats.org/officeDocument/2006/relationships/font" Target="fonts/font51.fntdata"/><Relationship Id="rId108" Type="http://schemas.openxmlformats.org/officeDocument/2006/relationships/font" Target="fonts/font56.fntdata"/><Relationship Id="rId116"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font" Target="fonts/font44.fntdata"/><Relationship Id="rId111" Type="http://schemas.openxmlformats.org/officeDocument/2006/relationships/font" Target="fonts/font5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5.fntdata"/><Relationship Id="rId106" Type="http://schemas.openxmlformats.org/officeDocument/2006/relationships/font" Target="fonts/font54.fntdata"/><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font" Target="fonts/font47.fntdata"/><Relationship Id="rId101" Type="http://schemas.openxmlformats.org/officeDocument/2006/relationships/font" Target="fonts/font4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font" Target="fonts/font57.fntdata"/><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font" Target="fonts/font45.fntdata"/><Relationship Id="rId104" Type="http://schemas.openxmlformats.org/officeDocument/2006/relationships/font" Target="fonts/font52.fntdata"/><Relationship Id="rId7" Type="http://schemas.openxmlformats.org/officeDocument/2006/relationships/slideMaster" Target="slideMasters/slideMaster7.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119207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00203-F425-419B-8A13-DB6E700D904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9877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a:t>
            </a:r>
            <a:r>
              <a:rPr lang="vi-VN" dirty="0" err="1"/>
              <a:t>slide</a:t>
            </a:r>
            <a:r>
              <a:rPr lang="vi-VN" dirty="0"/>
              <a:t> chốt kiến thức để  </a:t>
            </a:r>
            <a:r>
              <a:rPr lang="vi-VN" dirty="0" err="1"/>
              <a:t>hs</a:t>
            </a:r>
            <a:r>
              <a:rPr lang="vi-VN" dirty="0"/>
              <a:t> và </a:t>
            </a:r>
            <a:r>
              <a:rPr lang="vi-VN" dirty="0" err="1"/>
              <a:t>gv</a:t>
            </a:r>
            <a:r>
              <a:rPr lang="vi-VN" dirty="0"/>
              <a:t> ghi bảng</a:t>
            </a:r>
            <a:endParaRPr lang="en-US" dirty="0"/>
          </a:p>
          <a:p>
            <a:pPr algn="just">
              <a:spcAft>
                <a:spcPts val="600"/>
              </a:spcAft>
            </a:pPr>
            <a:r>
              <a:rPr lang="en-US" dirty="0" err="1"/>
              <a:t>Gv</a:t>
            </a:r>
            <a:r>
              <a:rPr lang="en-US" dirty="0"/>
              <a:t> </a:t>
            </a:r>
            <a:r>
              <a:rPr lang="en-US" dirty="0" err="1"/>
              <a:t>chốt</a:t>
            </a:r>
            <a:r>
              <a:rPr lang="en-US" dirty="0"/>
              <a:t> ý :</a:t>
            </a:r>
            <a:r>
              <a:rPr lang="de-DE" sz="1100" dirty="0">
                <a:effectLst/>
                <a:latin typeface="Times New Roman" panose="02020603050405020304" pitchFamily="18" charset="0"/>
                <a:ea typeface="Calibri" panose="020F0502020204030204" pitchFamily="34" charset="0"/>
                <a:cs typeface="Times New Roman" panose="02020603050405020304" pitchFamily="18" charset="0"/>
              </a:rPr>
              <a:t>Thán từ : dùng để bộc lộ trực tiếp tình cảm, cảm xúc của người nói (người viết) hoặc dùng để gọi đáp.</a:t>
            </a:r>
            <a:endParaRPr lang="vi-VN" sz="1050" dirty="0">
              <a:effectLst/>
              <a:latin typeface=".VnTime" panose="020B7200000000000000"/>
              <a:ea typeface="Times New Roman" panose="02020603050405020304" pitchFamily="18" charset="0"/>
              <a:cs typeface="Times New Roman" panose="02020603050405020304" pitchFamily="18" charset="0"/>
            </a:endParaRPr>
          </a:p>
          <a:p>
            <a:r>
              <a:rPr lang="en-US" dirty="0" err="1"/>
              <a:t>Ôi</a:t>
            </a:r>
            <a:r>
              <a:rPr lang="en-US" dirty="0"/>
              <a:t>, </a:t>
            </a:r>
            <a:r>
              <a:rPr lang="en-US" dirty="0" err="1"/>
              <a:t>bạn</a:t>
            </a:r>
            <a:r>
              <a:rPr lang="en-US" dirty="0"/>
              <a:t> </a:t>
            </a:r>
            <a:r>
              <a:rPr lang="en-US" dirty="0" err="1"/>
              <a:t>đã</a:t>
            </a:r>
            <a:r>
              <a:rPr lang="en-US" dirty="0"/>
              <a:t> </a:t>
            </a:r>
            <a:r>
              <a:rPr lang="en-US" dirty="0" err="1"/>
              <a:t>cho</a:t>
            </a:r>
            <a:r>
              <a:rPr lang="en-US" dirty="0"/>
              <a:t> </a:t>
            </a:r>
            <a:r>
              <a:rPr lang="en-US" dirty="0" err="1"/>
              <a:t>tớ</a:t>
            </a:r>
            <a:r>
              <a:rPr lang="en-US" dirty="0"/>
              <a:t> </a:t>
            </a:r>
            <a:r>
              <a:rPr lang="en-US" dirty="0" err="1"/>
              <a:t>món</a:t>
            </a:r>
            <a:r>
              <a:rPr lang="en-US" dirty="0"/>
              <a:t> </a:t>
            </a:r>
            <a:r>
              <a:rPr lang="en-US" dirty="0" err="1"/>
              <a:t>quà</a:t>
            </a:r>
            <a:r>
              <a:rPr lang="en-US" dirty="0"/>
              <a:t> </a:t>
            </a:r>
            <a:r>
              <a:rPr lang="en-US" dirty="0" err="1"/>
              <a:t>bật</a:t>
            </a:r>
            <a:r>
              <a:rPr lang="en-US" dirty="0"/>
              <a:t> </a:t>
            </a:r>
            <a:r>
              <a:rPr lang="en-US" dirty="0" err="1"/>
              <a:t>ngờ</a:t>
            </a:r>
            <a:r>
              <a:rPr lang="en-US" dirty="0"/>
              <a:t>.</a:t>
            </a:r>
          </a:p>
          <a:p>
            <a:r>
              <a:rPr lang="en-US" dirty="0">
                <a:solidFill>
                  <a:srgbClr val="FF0000"/>
                </a:solidFill>
                <a:highlight>
                  <a:srgbClr val="FFFF00"/>
                </a:highlight>
              </a:rPr>
              <a:t>Ô hay</a:t>
            </a:r>
            <a:r>
              <a:rPr lang="en-US" dirty="0">
                <a:solidFill>
                  <a:srgbClr val="FF0000"/>
                </a:solidFill>
              </a:rPr>
              <a:t>! </a:t>
            </a:r>
            <a:r>
              <a:rPr lang="en-US" dirty="0" err="1"/>
              <a:t>Bạn</a:t>
            </a:r>
            <a:r>
              <a:rPr lang="en-US" dirty="0"/>
              <a:t> </a:t>
            </a:r>
            <a:r>
              <a:rPr lang="en-US" dirty="0" err="1"/>
              <a:t>giận</a:t>
            </a:r>
            <a:r>
              <a:rPr lang="en-US" dirty="0"/>
              <a:t> </a:t>
            </a:r>
            <a:r>
              <a:rPr lang="en-US" dirty="0" err="1"/>
              <a:t>tôi</a:t>
            </a:r>
            <a:r>
              <a:rPr lang="en-US" dirty="0"/>
              <a:t> </a:t>
            </a:r>
            <a:r>
              <a:rPr lang="en-US" dirty="0" err="1"/>
              <a:t>đấy</a:t>
            </a:r>
            <a:r>
              <a:rPr lang="en-US" dirty="0"/>
              <a:t> à? -&gt; </a:t>
            </a:r>
            <a:r>
              <a:rPr lang="en-US" dirty="0" err="1"/>
              <a:t>tách</a:t>
            </a:r>
            <a:r>
              <a:rPr lang="en-US" dirty="0"/>
              <a:t> </a:t>
            </a:r>
            <a:r>
              <a:rPr lang="en-US" dirty="0" err="1"/>
              <a:t>thành</a:t>
            </a:r>
            <a:r>
              <a:rPr lang="en-US" dirty="0"/>
              <a:t> </a:t>
            </a:r>
            <a:r>
              <a:rPr lang="en-US" dirty="0" err="1"/>
              <a:t>câu</a:t>
            </a:r>
            <a:r>
              <a:rPr lang="en-US" dirty="0"/>
              <a:t> </a:t>
            </a:r>
            <a:r>
              <a:rPr lang="en-US" dirty="0" err="1"/>
              <a:t>đặc</a:t>
            </a:r>
            <a:r>
              <a:rPr lang="en-US" dirty="0"/>
              <a:t> </a:t>
            </a:r>
            <a:r>
              <a:rPr lang="en-US" dirty="0" err="1"/>
              <a:t>biệt</a:t>
            </a:r>
            <a:endParaRPr lang="en-US" dirty="0"/>
          </a:p>
          <a:p>
            <a:r>
              <a:rPr lang="en-US" dirty="0"/>
              <a:t> </a:t>
            </a:r>
            <a:r>
              <a:rPr lang="en-US" dirty="0" err="1"/>
              <a:t>ngoài</a:t>
            </a:r>
            <a:r>
              <a:rPr lang="en-US" dirty="0"/>
              <a:t> </a:t>
            </a:r>
            <a:r>
              <a:rPr lang="en-US" dirty="0" err="1"/>
              <a:t>việc</a:t>
            </a:r>
            <a:r>
              <a:rPr lang="en-US" dirty="0"/>
              <a:t> dung than </a:t>
            </a:r>
            <a:r>
              <a:rPr lang="en-US" dirty="0" err="1"/>
              <a:t>từ</a:t>
            </a:r>
            <a:r>
              <a:rPr lang="en-US" dirty="0"/>
              <a:t> </a:t>
            </a:r>
            <a:r>
              <a:rPr lang="en-US" dirty="0" err="1"/>
              <a:t>để</a:t>
            </a:r>
            <a:r>
              <a:rPr lang="en-US" dirty="0"/>
              <a:t> </a:t>
            </a:r>
            <a:r>
              <a:rPr lang="en-US" dirty="0" err="1"/>
              <a:t>bộc</a:t>
            </a:r>
            <a:r>
              <a:rPr lang="en-US" dirty="0"/>
              <a:t> </a:t>
            </a:r>
            <a:r>
              <a:rPr lang="en-US" dirty="0" err="1"/>
              <a:t>lộ</a:t>
            </a:r>
            <a:r>
              <a:rPr lang="en-US" dirty="0"/>
              <a:t> </a:t>
            </a:r>
            <a:r>
              <a:rPr lang="en-US" dirty="0" err="1"/>
              <a:t>cảm</a:t>
            </a:r>
            <a:r>
              <a:rPr lang="en-US" dirty="0"/>
              <a:t> </a:t>
            </a:r>
            <a:r>
              <a:rPr lang="en-US" dirty="0" err="1"/>
              <a:t>xúc</a:t>
            </a:r>
            <a:r>
              <a:rPr lang="en-US" dirty="0"/>
              <a:t> </a:t>
            </a:r>
            <a:r>
              <a:rPr lang="en-US" dirty="0" err="1"/>
              <a:t>trực</a:t>
            </a:r>
            <a:r>
              <a:rPr lang="en-US" dirty="0"/>
              <a:t> </a:t>
            </a:r>
            <a:r>
              <a:rPr lang="en-US" dirty="0" err="1"/>
              <a:t>tiếp</a:t>
            </a:r>
            <a:r>
              <a:rPr lang="en-US" dirty="0"/>
              <a:t>, </a:t>
            </a:r>
            <a:r>
              <a:rPr lang="en-US" dirty="0" err="1"/>
              <a:t>chúng</a:t>
            </a:r>
            <a:r>
              <a:rPr lang="en-US" dirty="0"/>
              <a:t> ta </a:t>
            </a:r>
            <a:r>
              <a:rPr lang="en-US" dirty="0" err="1"/>
              <a:t>có</a:t>
            </a:r>
            <a:r>
              <a:rPr lang="en-US" dirty="0"/>
              <a:t> </a:t>
            </a:r>
            <a:r>
              <a:rPr lang="en-US" dirty="0" err="1"/>
              <a:t>thể</a:t>
            </a:r>
            <a:r>
              <a:rPr lang="en-US" dirty="0"/>
              <a:t> dung </a:t>
            </a:r>
            <a:r>
              <a:rPr lang="en-US" dirty="0" err="1"/>
              <a:t>cử</a:t>
            </a:r>
            <a:r>
              <a:rPr lang="en-US" dirty="0"/>
              <a:t> </a:t>
            </a:r>
            <a:r>
              <a:rPr lang="en-US" dirty="0" err="1"/>
              <a:t>chỉ</a:t>
            </a:r>
            <a:r>
              <a:rPr lang="en-US" dirty="0"/>
              <a:t>, </a:t>
            </a:r>
            <a:r>
              <a:rPr lang="en-US" dirty="0" err="1"/>
              <a:t>điệu</a:t>
            </a:r>
            <a:r>
              <a:rPr lang="en-US" dirty="0"/>
              <a:t> </a:t>
            </a:r>
            <a:r>
              <a:rPr lang="en-US" dirty="0" err="1"/>
              <a:t>bộ</a:t>
            </a:r>
            <a:r>
              <a:rPr lang="en-US" dirty="0"/>
              <a:t>, </a:t>
            </a:r>
            <a:r>
              <a:rPr lang="en-US" dirty="0" err="1"/>
              <a:t>nét</a:t>
            </a:r>
            <a:r>
              <a:rPr lang="en-US" dirty="0"/>
              <a:t> </a:t>
            </a:r>
            <a:r>
              <a:rPr lang="en-US" dirty="0" err="1"/>
              <a:t>mặt</a:t>
            </a:r>
            <a:r>
              <a:rPr lang="en-US" dirty="0"/>
              <a:t> ( </a:t>
            </a:r>
            <a:r>
              <a:rPr lang="en-US" dirty="0" err="1"/>
              <a:t>ngôn</a:t>
            </a:r>
            <a:r>
              <a:rPr lang="en-US" dirty="0"/>
              <a:t> </a:t>
            </a:r>
            <a:r>
              <a:rPr lang="en-US" dirty="0" err="1"/>
              <a:t>ngữ</a:t>
            </a:r>
            <a:r>
              <a:rPr lang="en-US" dirty="0"/>
              <a:t> </a:t>
            </a:r>
            <a:r>
              <a:rPr lang="en-US" dirty="0" err="1"/>
              <a:t>cơ</a:t>
            </a:r>
            <a:r>
              <a:rPr lang="en-US" dirty="0"/>
              <a:t> </a:t>
            </a:r>
            <a:r>
              <a:rPr lang="en-US" dirty="0" err="1"/>
              <a:t>thể</a:t>
            </a:r>
            <a:r>
              <a:rPr lang="en-US" dirty="0"/>
              <a:t> ) </a:t>
            </a:r>
            <a:r>
              <a:rPr lang="en-US" dirty="0" err="1"/>
              <a:t>phù</a:t>
            </a:r>
            <a:r>
              <a:rPr lang="en-US" dirty="0"/>
              <a:t> </a:t>
            </a:r>
            <a:r>
              <a:rPr lang="en-US" dirty="0" err="1"/>
              <a:t>họp</a:t>
            </a:r>
            <a:r>
              <a:rPr lang="en-US" dirty="0"/>
              <a:t> </a:t>
            </a:r>
            <a:r>
              <a:rPr lang="en-US" dirty="0" err="1"/>
              <a:t>với</a:t>
            </a:r>
            <a:r>
              <a:rPr lang="en-US" dirty="0"/>
              <a:t> </a:t>
            </a:r>
            <a:r>
              <a:rPr lang="en-US" dirty="0" err="1"/>
              <a:t>cảm</a:t>
            </a:r>
            <a:r>
              <a:rPr lang="en-US" dirty="0"/>
              <a:t> </a:t>
            </a:r>
            <a:r>
              <a:rPr lang="en-US" dirty="0" err="1"/>
              <a:t>xúc</a:t>
            </a:r>
            <a:r>
              <a:rPr lang="en-US" dirty="0"/>
              <a:t> </a:t>
            </a:r>
            <a:r>
              <a:rPr lang="en-US" dirty="0" err="1"/>
              <a:t>đó</a:t>
            </a:r>
            <a:endParaRPr lang="en-US" dirty="0"/>
          </a:p>
          <a:p>
            <a:pPr marL="158750" indent="0">
              <a:buNone/>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 ô hay, than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dùng để bộc lộ các trạng thái tình cảm, cảm xúc (vui mừng, ngạc nhiên, đau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đớ</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Thán</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biểu</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thị</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ngạc</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nhiên</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vui</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mừng</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thấy</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mẹ</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endPar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58750" indent="0">
              <a:buNone/>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ừ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dùng để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58750" indent="0">
              <a:buNone/>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VD: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endParaRPr lang="en-US" dirty="0"/>
          </a:p>
        </p:txBody>
      </p:sp>
    </p:spTree>
    <p:extLst>
      <p:ext uri="{BB962C8B-B14F-4D97-AF65-F5344CB8AC3E}">
        <p14:creationId xmlns:p14="http://schemas.microsoft.com/office/powerpoint/2010/main" val="276069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Dùng giấy cắt hình như trên( có thể 4 nhóm 4 màu giấy khác nhau )</a:t>
            </a:r>
          </a:p>
          <a:p>
            <a:r>
              <a:rPr lang="vi-VN"/>
              <a:t>Hs dùng bút dạ viết lên từng dây xúc xích</a:t>
            </a:r>
          </a:p>
          <a:p>
            <a:r>
              <a:rPr lang="vi-VN"/>
              <a:t>Bài</a:t>
            </a:r>
            <a:r>
              <a:rPr lang="vi-VN" baseline="0"/>
              <a:t> hát 2p</a:t>
            </a:r>
          </a:p>
          <a:p>
            <a:r>
              <a:rPr lang="vi-VN"/>
              <a:t>Sau khi hêt thờii gian, có thể dùng kéo bấm bỏ phần giấy trắng để phân biệt độ dài ngắn. Nhắc</a:t>
            </a:r>
            <a:r>
              <a:rPr lang="vi-VN" baseline="0"/>
              <a:t> hs lấy các thán từ ngoài phần ví dụ sgk dã cho</a:t>
            </a:r>
            <a:endParaRPr lang="vi-VN"/>
          </a:p>
          <a:p>
            <a:r>
              <a:rPr lang="vi-VN"/>
              <a:t>Đáp</a:t>
            </a:r>
            <a:r>
              <a:rPr lang="vi-VN" baseline="0"/>
              <a:t> án : trời ơi, ôi, a, úi dà, chà chà, ha ha, ôi chao, than ôi,Ơi, hỡi, ới, bớ ( Bớ người ta ), vâng, ừ,...</a:t>
            </a:r>
          </a:p>
          <a:p>
            <a:r>
              <a:rPr lang="vi-VN" baseline="0"/>
              <a:t> </a:t>
            </a:r>
            <a:r>
              <a:rPr lang="vi-VN">
                <a:solidFill>
                  <a:srgbClr val="FF0000"/>
                </a:solidFill>
              </a:rPr>
              <a:t>Nếu không</a:t>
            </a:r>
            <a:r>
              <a:rPr lang="vi-VN" baseline="0">
                <a:solidFill>
                  <a:srgbClr val="FF0000"/>
                </a:solidFill>
              </a:rPr>
              <a:t> đủ thời gian có thể cắt đi trò chơi này</a:t>
            </a:r>
            <a:endParaRPr lang="en-US">
              <a:solidFill>
                <a:srgbClr val="FF0000"/>
              </a:solidFill>
            </a:endParaRPr>
          </a:p>
        </p:txBody>
      </p:sp>
    </p:spTree>
    <p:extLst>
      <p:ext uri="{BB962C8B-B14F-4D97-AF65-F5344CB8AC3E}">
        <p14:creationId xmlns:p14="http://schemas.microsoft.com/office/powerpoint/2010/main" val="6900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474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14400">
              <a:defRPr/>
            </a:pPr>
            <a:fld id="{FB80A3F1-A5B8-4DD4-BBA4-6C471DA2EAD1}" type="slidenum">
              <a:rPr lang="en-US" smtClean="0">
                <a:solidFill>
                  <a:prstClr val="black"/>
                </a:solidFill>
                <a:latin typeface="Calibri"/>
              </a:rPr>
              <a:pPr defTabSz="914400">
                <a:defRPr/>
              </a:pPr>
              <a:t>14</a:t>
            </a:fld>
            <a:endParaRPr lang="en-US" dirty="0">
              <a:solidFill>
                <a:prstClr val="black"/>
              </a:solidFill>
              <a:latin typeface="Calibri"/>
            </a:endParaRPr>
          </a:p>
        </p:txBody>
      </p:sp>
    </p:spTree>
    <p:extLst>
      <p:ext uri="{BB962C8B-B14F-4D97-AF65-F5344CB8AC3E}">
        <p14:creationId xmlns:p14="http://schemas.microsoft.com/office/powerpoint/2010/main" val="128128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thán</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hs</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6271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14400">
              <a:defRPr/>
            </a:pPr>
            <a:fld id="{FB80A3F1-A5B8-4DD4-BBA4-6C471DA2EAD1}" type="slidenum">
              <a:rPr lang="en-US" smtClean="0">
                <a:solidFill>
                  <a:prstClr val="black"/>
                </a:solidFill>
                <a:latin typeface="Calibri"/>
              </a:rPr>
              <a:pPr defTabSz="914400">
                <a:defRPr/>
              </a:pPr>
              <a:t>16</a:t>
            </a:fld>
            <a:endParaRPr lang="en-US">
              <a:solidFill>
                <a:prstClr val="black"/>
              </a:solidFill>
              <a:latin typeface="Calibri"/>
            </a:endParaRPr>
          </a:p>
        </p:txBody>
      </p:sp>
    </p:spTree>
    <p:extLst>
      <p:ext uri="{BB962C8B-B14F-4D97-AF65-F5344CB8AC3E}">
        <p14:creationId xmlns:p14="http://schemas.microsoft.com/office/powerpoint/2010/main" val="288016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thán</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hs</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4308F9F-70DA-4C5D-892D-E38B25E008EE}"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19810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các thán từ bộc lộ cảm xúc, sau khi hs có đáp án, giáo viên hỏi luôn đó là cảm xúc gì ?</a:t>
            </a:r>
            <a:endParaRPr lang="en-US" sz="11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4308F9F-70DA-4C5D-892D-E38B25E008EE}"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198104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F0502020204030204" pitchFamily="34" charset="0"/>
              </a:rPr>
              <a:t>- Ơ, cậu đã đi làm về rồi à?</a:t>
            </a:r>
          </a:p>
          <a:p>
            <a:pPr algn="just"/>
            <a:r>
              <a:rPr lang="vi-VN" b="0" i="0" dirty="0">
                <a:solidFill>
                  <a:srgbClr val="000000"/>
                </a:solidFill>
                <a:effectLst/>
                <a:latin typeface="Open Sans" panose="020F0502020204030204" pitchFamily="34" charset="0"/>
              </a:rPr>
              <a:t>- Than ôi, tôi đã làm điều gì thế này?</a:t>
            </a:r>
          </a:p>
          <a:p>
            <a:pPr algn="just"/>
            <a:r>
              <a:rPr lang="vi-VN" b="0" i="0" dirty="0">
                <a:solidFill>
                  <a:srgbClr val="000000"/>
                </a:solidFill>
                <a:effectLst/>
                <a:latin typeface="Open Sans" panose="020F0502020204030204" pitchFamily="34" charset="0"/>
              </a:rPr>
              <a:t>- Trời ơi, sao tôi bị điểm thấp môn Anh thế này?.</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4308F9F-70DA-4C5D-892D-E38B25E008EE}"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19810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baseline="0" dirty="0"/>
              <a:t> </a:t>
            </a:r>
            <a:r>
              <a:rPr lang="en-US" baseline="0" dirty="0" err="1"/>
              <a:t>chức</a:t>
            </a:r>
            <a:r>
              <a:rPr lang="en-US" baseline="0" dirty="0"/>
              <a:t> </a:t>
            </a:r>
            <a:r>
              <a:rPr lang="en-US" baseline="0" dirty="0" err="1"/>
              <a:t>trò</a:t>
            </a:r>
            <a:r>
              <a:rPr lang="en-US" baseline="0" dirty="0"/>
              <a:t> </a:t>
            </a:r>
            <a:r>
              <a:rPr lang="en-US" baseline="0" dirty="0" err="1"/>
              <a:t>chơi</a:t>
            </a:r>
            <a:r>
              <a:rPr lang="en-US" baseline="0" dirty="0"/>
              <a:t>, chia </a:t>
            </a:r>
            <a:r>
              <a:rPr lang="en-US" baseline="0" dirty="0" err="1"/>
              <a:t>lớp</a:t>
            </a:r>
            <a:r>
              <a:rPr lang="en-US" baseline="0" dirty="0"/>
              <a:t> </a:t>
            </a:r>
            <a:r>
              <a:rPr lang="en-US" baseline="0" dirty="0" err="1"/>
              <a:t>thành</a:t>
            </a:r>
            <a:r>
              <a:rPr lang="en-US" baseline="0" dirty="0"/>
              <a:t> 2 </a:t>
            </a:r>
            <a:r>
              <a:rPr lang="en-US" baseline="0" dirty="0" err="1"/>
              <a:t>đội</a:t>
            </a:r>
            <a:r>
              <a:rPr lang="en-US" baseline="0" dirty="0"/>
              <a:t>, </a:t>
            </a:r>
            <a:r>
              <a:rPr lang="en-US" baseline="0" dirty="0" err="1"/>
              <a:t>các</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trong</a:t>
            </a:r>
            <a:r>
              <a:rPr lang="en-US" baseline="0" dirty="0"/>
              <a:t> </a:t>
            </a:r>
            <a:r>
              <a:rPr lang="en-US" baseline="0" dirty="0" err="1"/>
              <a:t>đội</a:t>
            </a:r>
            <a:r>
              <a:rPr lang="en-US" baseline="0" dirty="0"/>
              <a:t> </a:t>
            </a:r>
            <a:r>
              <a:rPr lang="en-US" baseline="0" dirty="0" err="1"/>
              <a:t>lần</a:t>
            </a:r>
            <a:r>
              <a:rPr lang="en-US" baseline="0" dirty="0"/>
              <a:t> </a:t>
            </a:r>
            <a:r>
              <a:rPr lang="en-US" baseline="0" dirty="0" err="1"/>
              <a:t>luọt</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viết</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nhóm</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1097-B175-426A-B030-B4FF260C3E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1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905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065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4745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58750" indent="0">
              <a:lnSpc>
                <a:spcPct val="115000"/>
              </a:lnSpc>
              <a:buNone/>
              <a:tabLst>
                <a:tab pos="347345" algn="l"/>
              </a:tabLst>
            </a:pPr>
            <a:r>
              <a:rPr lang="en-US" sz="1100" b="1" dirty="0">
                <a:effectLst/>
                <a:latin typeface="Times New Roman" panose="02020603050405020304" pitchFamily="18" charset="0"/>
                <a:ea typeface="Liberation Serif"/>
                <a:cs typeface="Times New Roman" panose="02020603050405020304" pitchFamily="18" charset="0"/>
              </a:rPr>
              <a:t>Qua </a:t>
            </a:r>
            <a:r>
              <a:rPr lang="en-US" sz="1100" b="1" dirty="0" err="1">
                <a:effectLst/>
                <a:latin typeface="Times New Roman" panose="02020603050405020304" pitchFamily="18" charset="0"/>
                <a:ea typeface="Liberation Serif"/>
                <a:cs typeface="Times New Roman" panose="02020603050405020304" pitchFamily="18" charset="0"/>
              </a:rPr>
              <a:t>đây</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xin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khen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ngợi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cả</a:t>
            </a:r>
            <a:r>
              <a:rPr lang="en-US" sz="1100" b="1" dirty="0">
                <a:effectLst/>
                <a:latin typeface="Times New Roman" panose="02020603050405020304" pitchFamily="18" charset="0"/>
                <a:ea typeface="Liberation Serif"/>
                <a:cs typeface="Times New Roman" panose="02020603050405020304" pitchFamily="18" charset="0"/>
              </a:rPr>
              <a:t> 4 </a:t>
            </a:r>
            <a:r>
              <a:rPr lang="en-US" sz="1100" b="1" dirty="0" err="1">
                <a:effectLst/>
                <a:latin typeface="Times New Roman" panose="02020603050405020304" pitchFamily="18" charset="0"/>
                <a:ea typeface="Liberation Serif"/>
                <a:cs typeface="Times New Roman" panose="02020603050405020304" pitchFamily="18" charset="0"/>
              </a:rPr>
              <a:t>đội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chơi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Như</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các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em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thấy</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ngôn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ngữ</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vô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cùng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phú</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giàu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sắc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thái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biểu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cảm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rằng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tích</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cực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trau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dồi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kiến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thưc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sử</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dụng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đúng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và</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linh</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hoạt</a:t>
            </a:r>
            <a:r>
              <a:rPr lang="en-US" sz="1100" b="1" dirty="0">
                <a:effectLst/>
                <a:latin typeface="Times New Roman" panose="02020603050405020304" pitchFamily="18" charset="0"/>
                <a:ea typeface="Liberation Serif"/>
                <a:cs typeface="Times New Roman" panose="02020603050405020304" pitchFamily="18" charset="0"/>
              </a:rPr>
              <a:t> than </a:t>
            </a:r>
            <a:r>
              <a:rPr lang="en-US" sz="1100" b="1" dirty="0" err="1">
                <a:effectLst/>
                <a:latin typeface="Times New Roman" panose="02020603050405020304" pitchFamily="18" charset="0"/>
                <a:ea typeface="Liberation Serif"/>
                <a:cs typeface="Times New Roman" panose="02020603050405020304" pitchFamily="18" charset="0"/>
              </a:rPr>
              <a:t>từ</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nói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riêng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kiến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thức</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nói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chung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để</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đạt</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hiệu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quả</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giao</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tiếp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Từ</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đó</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góp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phần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làm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cho</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thêm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giàu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đẹp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ngôn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ngữ</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người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Việt</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thêm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trong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sáng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mượt</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mà</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uyển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chuyển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các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em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nhé</a:t>
            </a:r>
            <a:r>
              <a:rPr lang="en-US" sz="1100" b="1" dirty="0">
                <a:effectLst/>
                <a:latin typeface="Times New Roman" panose="02020603050405020304" pitchFamily="18" charset="0"/>
                <a:ea typeface="Liberation Serif"/>
                <a:cs typeface="Times New Roman" panose="02020603050405020304" pitchFamily="18" charset="0"/>
              </a:rPr>
              <a:t>!)</a:t>
            </a:r>
            <a:endParaRPr lang="vi-VN" sz="1000" dirty="0">
              <a:effectLst/>
              <a:latin typeface=".VnTime" panose="020B7200000000000000"/>
              <a:ea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30599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8"/>
        <p:cNvGrpSpPr/>
        <p:nvPr/>
      </p:nvGrpSpPr>
      <p:grpSpPr>
        <a:xfrm>
          <a:off x="0" y="0"/>
          <a:ext cx="0" cy="0"/>
          <a:chOff x="0" y="0"/>
          <a:chExt cx="0" cy="0"/>
        </a:xfrm>
      </p:grpSpPr>
      <p:sp>
        <p:nvSpPr>
          <p:cNvPr id="2989" name="Google Shape;298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0" name="Google Shape;299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effectLst/>
                <a:latin typeface="Times New Roman" panose="02020603050405020304" pitchFamily="18" charset="0"/>
                <a:ea typeface="Liberation Serif"/>
                <a:cs typeface="Times New Roman" panose="02020603050405020304" pitchFamily="18" charset="0"/>
              </a:rPr>
              <a:t> Qua </a:t>
            </a:r>
            <a:r>
              <a:rPr lang="en-US" sz="1100" b="1" dirty="0" err="1">
                <a:effectLst/>
                <a:latin typeface="Times New Roman" panose="02020603050405020304" pitchFamily="18" charset="0"/>
                <a:ea typeface="Liberation Serif"/>
                <a:cs typeface="Times New Roman" panose="02020603050405020304" pitchFamily="18" charset="0"/>
              </a:rPr>
              <a:t>đây</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xin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khen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ngợi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cả</a:t>
            </a:r>
            <a:r>
              <a:rPr lang="en-US" sz="1100" b="1" dirty="0">
                <a:effectLst/>
                <a:latin typeface="Times New Roman" panose="02020603050405020304" pitchFamily="18" charset="0"/>
                <a:ea typeface="Liberation Serif"/>
                <a:cs typeface="Times New Roman" panose="02020603050405020304" pitchFamily="18" charset="0"/>
              </a:rPr>
              <a:t> 4 </a:t>
            </a:r>
            <a:r>
              <a:rPr lang="en-US" sz="1100" b="1" dirty="0" err="1">
                <a:effectLst/>
                <a:latin typeface="Times New Roman" panose="02020603050405020304" pitchFamily="18" charset="0"/>
                <a:ea typeface="Liberation Serif"/>
                <a:cs typeface="Times New Roman" panose="02020603050405020304" pitchFamily="18" charset="0"/>
              </a:rPr>
              <a:t>đội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chơi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Như</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các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em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thấy</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ngôn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ngữ</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vô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cùng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phú</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giàu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sắc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thái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biểu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cảm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Cô</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rằng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tích</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cực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trau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dồi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kiến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thưc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sử</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dụng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đúng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và</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linh</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hoạt</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thán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từ</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nói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riêng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kiến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thức</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nói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chung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để</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đạt</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hiệu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quả</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giao</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tiếp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Từ</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đó</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góp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phần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làm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cho</a:t>
            </a:r>
            <a:r>
              <a:rPr lang="en-US" sz="1100" b="1" dirty="0">
                <a:effectLst/>
                <a:latin typeface="Times New Roman" panose="02020603050405020304" pitchFamily="18" charset="0"/>
                <a:ea typeface="Liberation Serif"/>
                <a:cs typeface="Times New Roman" panose="02020603050405020304" pitchFamily="18" charset="0"/>
              </a:rPr>
              <a:t> TV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cúng</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thêm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giàu</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đẹp</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ngôn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ngữ</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của</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người</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Việt</a:t>
            </a:r>
            <a:r>
              <a:rPr lang="en-US" sz="1100" b="1" dirty="0">
                <a:effectLst/>
                <a:latin typeface="Times New Roman" panose="02020603050405020304" pitchFamily="18" charset="0"/>
                <a:ea typeface="Liberation Serif"/>
                <a:cs typeface="Times New Roman" panose="02020603050405020304" pitchFamily="18" charset="0"/>
              </a:rPr>
              <a:t> ta </a:t>
            </a:r>
            <a:r>
              <a:rPr lang="en-US" sz="1100" b="1" dirty="0" err="1">
                <a:effectLst/>
                <a:latin typeface="Times New Roman" panose="02020603050405020304" pitchFamily="18" charset="0"/>
                <a:ea typeface="Liberation Serif"/>
                <a:cs typeface="Times New Roman" panose="02020603050405020304" pitchFamily="18" charset="0"/>
              </a:rPr>
              <a:t>thêm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trong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sáng</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mượt</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mà</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uyển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chuyển</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các</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em</a:t>
            </a:r>
            <a:r>
              <a:rPr lang="en-US" sz="1100" b="1" dirty="0">
                <a:effectLst/>
                <a:latin typeface="Times New Roman" panose="02020603050405020304" pitchFamily="18" charset="0"/>
                <a:ea typeface="Liberation Serif"/>
                <a:cs typeface="Times New Roman" panose="02020603050405020304" pitchFamily="18" charset="0"/>
              </a:rPr>
              <a:t> </a:t>
            </a:r>
            <a:r>
              <a:rPr lang="en-US" sz="1100" b="1" dirty="0" err="1">
                <a:effectLst/>
                <a:latin typeface="Times New Roman" panose="02020603050405020304" pitchFamily="18" charset="0"/>
                <a:ea typeface="Liberation Serif"/>
                <a:cs typeface="Times New Roman" panose="02020603050405020304" pitchFamily="18" charset="0"/>
              </a:rPr>
              <a:t>nhé</a:t>
            </a:r>
            <a:r>
              <a:rPr lang="en-US" sz="1100" b="1">
                <a:effectLst/>
                <a:latin typeface="Times New Roman" panose="02020603050405020304" pitchFamily="18" charset="0"/>
                <a:ea typeface="Liberation Serif"/>
                <a:cs typeface="Times New Roman" panose="02020603050405020304" pitchFamily="18" charset="0"/>
              </a:rPr>
              <a:t>!)</a:t>
            </a:r>
            <a:endParaRPr dirty="0"/>
          </a:p>
        </p:txBody>
      </p:sp>
    </p:spTree>
    <p:extLst>
      <p:ext uri="{BB962C8B-B14F-4D97-AF65-F5344CB8AC3E}">
        <p14:creationId xmlns:p14="http://schemas.microsoft.com/office/powerpoint/2010/main" val="1433364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dirty="0">
              <a:sym typeface="Wingdings" panose="05000000000000000000" pitchFamily="2" charset="2"/>
            </a:endParaRPr>
          </a:p>
        </p:txBody>
      </p:sp>
    </p:spTree>
    <p:extLst>
      <p:ext uri="{BB962C8B-B14F-4D97-AF65-F5344CB8AC3E}">
        <p14:creationId xmlns:p14="http://schemas.microsoft.com/office/powerpoint/2010/main" val="243247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61FA828A-F262-4255-8330-C95D3286967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59770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a:p>
            <a:endParaRPr lang="en-US" dirty="0"/>
          </a:p>
          <a:p>
            <a:endParaRPr lang="zh-CN" alt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3CE1CE38-368D-4C16-8440-7F7031FF67D0}" type="slidenum">
              <a:rPr lang="zh-CN" altLang="en-US" smtClean="0">
                <a:solidFill>
                  <a:prstClr val="black"/>
                </a:solidFill>
                <a:latin typeface="Calibri"/>
              </a:rPr>
              <a:pPr/>
              <a:t>4</a:t>
            </a:fld>
            <a:endParaRPr lang="zh-CN" altLang="en-US">
              <a:solidFill>
                <a:prstClr val="black"/>
              </a:solidFill>
              <a:latin typeface="Calibri"/>
            </a:endParaRPr>
          </a:p>
        </p:txBody>
      </p:sp>
    </p:spTree>
    <p:extLst>
      <p:ext uri="{BB962C8B-B14F-4D97-AF65-F5344CB8AC3E}">
        <p14:creationId xmlns:p14="http://schemas.microsoft.com/office/powerpoint/2010/main" val="5500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Slide này hiệu ứng tự động trình chiếu</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4308F9F-70DA-4C5D-892D-E38B25E008E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19810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a:xfrm>
            <a:off x="381000" y="685800"/>
            <a:ext cx="6096000" cy="3429000"/>
          </a:xfrm>
          <a:ln/>
        </p:spPr>
      </p:sp>
      <p:sp>
        <p:nvSpPr>
          <p:cNvPr id="583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298450" algn="l" defTabSz="914400" rtl="0" eaLnBrk="1" fontAlgn="auto" latinLnBrk="0" hangingPunct="1">
              <a:lnSpc>
                <a:spcPct val="100000"/>
              </a:lnSpc>
              <a:spcBef>
                <a:spcPct val="0"/>
              </a:spcBef>
              <a:spcAft>
                <a:spcPts val="0"/>
              </a:spcAft>
              <a:buClr>
                <a:srgbClr val="000000"/>
              </a:buClr>
              <a:buSzPts val="1100"/>
              <a:buFont typeface="Arial"/>
              <a:buChar char="●"/>
              <a:tabLst/>
              <a:defRPr/>
            </a:pPr>
            <a:r>
              <a:rPr lang="vi-VN"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Slide</a:t>
            </a: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này hiệu ứng tự động trình chiếu</a:t>
            </a:r>
            <a:endParaRPr lang="en-US" dirty="0">
              <a:solidFill>
                <a:schemeClr val="bg1"/>
              </a:solidFill>
            </a:endParaRPr>
          </a:p>
          <a:p>
            <a:pPr eaLnBrk="1" hangingPunct="1">
              <a:spcBef>
                <a:spcPct val="0"/>
              </a:spcBef>
            </a:pPr>
            <a:endParaRPr lang="zh-CN" altLang="en-US" dirty="0">
              <a:latin typeface="Arial" pitchFamily="34" charset="0"/>
            </a:endParaRPr>
          </a:p>
        </p:txBody>
      </p:sp>
      <p:sp>
        <p:nvSpPr>
          <p:cNvPr id="58372" name="灯片编号占位符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fani HeavyH" pitchFamily="34" charset="0"/>
              </a:defRPr>
            </a:lvl1pPr>
            <a:lvl2pPr marL="742950" indent="-285750">
              <a:defRPr sz="2800">
                <a:solidFill>
                  <a:schemeClr val="tx1"/>
                </a:solidFill>
                <a:latin typeface=".VnTifani HeavyH" pitchFamily="34" charset="0"/>
              </a:defRPr>
            </a:lvl2pPr>
            <a:lvl3pPr marL="1143000" indent="-228600">
              <a:defRPr sz="2800">
                <a:solidFill>
                  <a:schemeClr val="tx1"/>
                </a:solidFill>
                <a:latin typeface=".VnTifani HeavyH" pitchFamily="34" charset="0"/>
              </a:defRPr>
            </a:lvl3pPr>
            <a:lvl4pPr marL="1600200" indent="-228600">
              <a:defRPr sz="2800">
                <a:solidFill>
                  <a:schemeClr val="tx1"/>
                </a:solidFill>
                <a:latin typeface=".VnTifani HeavyH" pitchFamily="34" charset="0"/>
              </a:defRPr>
            </a:lvl4pPr>
            <a:lvl5pPr marL="2057400" indent="-228600">
              <a:defRPr sz="2800">
                <a:solidFill>
                  <a:schemeClr val="tx1"/>
                </a:solidFill>
                <a:latin typeface=".VnTifani HeavyH" pitchFamily="34" charset="0"/>
              </a:defRPr>
            </a:lvl5pPr>
            <a:lvl6pPr marL="2514600" indent="-228600" eaLnBrk="0" fontAlgn="base" hangingPunct="0">
              <a:spcBef>
                <a:spcPct val="0"/>
              </a:spcBef>
              <a:spcAft>
                <a:spcPct val="0"/>
              </a:spcAft>
              <a:defRPr sz="2800">
                <a:solidFill>
                  <a:schemeClr val="tx1"/>
                </a:solidFill>
                <a:latin typeface=".VnTifani HeavyH" pitchFamily="34" charset="0"/>
              </a:defRPr>
            </a:lvl6pPr>
            <a:lvl7pPr marL="2971800" indent="-228600" eaLnBrk="0" fontAlgn="base" hangingPunct="0">
              <a:spcBef>
                <a:spcPct val="0"/>
              </a:spcBef>
              <a:spcAft>
                <a:spcPct val="0"/>
              </a:spcAft>
              <a:defRPr sz="2800">
                <a:solidFill>
                  <a:schemeClr val="tx1"/>
                </a:solidFill>
                <a:latin typeface=".VnTifani HeavyH" pitchFamily="34" charset="0"/>
              </a:defRPr>
            </a:lvl7pPr>
            <a:lvl8pPr marL="3429000" indent="-228600" eaLnBrk="0" fontAlgn="base" hangingPunct="0">
              <a:spcBef>
                <a:spcPct val="0"/>
              </a:spcBef>
              <a:spcAft>
                <a:spcPct val="0"/>
              </a:spcAft>
              <a:defRPr sz="2800">
                <a:solidFill>
                  <a:schemeClr val="tx1"/>
                </a:solidFill>
                <a:latin typeface=".VnTifani HeavyH" pitchFamily="34" charset="0"/>
              </a:defRPr>
            </a:lvl8pPr>
            <a:lvl9pPr marL="3886200" indent="-228600" eaLnBrk="0" fontAlgn="base" hangingPunct="0">
              <a:spcBef>
                <a:spcPct val="0"/>
              </a:spcBef>
              <a:spcAft>
                <a:spcPct val="0"/>
              </a:spcAft>
              <a:defRPr sz="2800">
                <a:solidFill>
                  <a:schemeClr val="tx1"/>
                </a:solidFill>
                <a:latin typeface=".VnTifani HeavyH" pitchFamily="34" charset="0"/>
              </a:defRPr>
            </a:lvl9pPr>
          </a:lstStyle>
          <a:p>
            <a:fld id="{C6EF4076-ADFA-472A-85B8-DBA6C083368B}" type="slidenum">
              <a:rPr lang="zh-CN" altLang="en-US" sz="1200" smtClean="0">
                <a:solidFill>
                  <a:prstClr val="black"/>
                </a:solidFill>
                <a:latin typeface="Calibri" pitchFamily="34" charset="0"/>
              </a:rPr>
              <a:pPr/>
              <a:t>6</a:t>
            </a:fld>
            <a:endParaRPr lang="en-US" altLang="zh-CN" sz="1200">
              <a:solidFill>
                <a:prstClr val="black"/>
              </a:solidFill>
              <a:latin typeface="Calibri" pitchFamily="34" charset="0"/>
            </a:endParaRPr>
          </a:p>
        </p:txBody>
      </p:sp>
    </p:spTree>
    <p:extLst>
      <p:ext uri="{BB962C8B-B14F-4D97-AF65-F5344CB8AC3E}">
        <p14:creationId xmlns:p14="http://schemas.microsoft.com/office/powerpoint/2010/main" val="50071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321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PHT này giao về nhà cho </a:t>
            </a:r>
            <a:r>
              <a:rPr lang="vi-VN" dirty="0" err="1"/>
              <a:t>hs</a:t>
            </a:r>
            <a:r>
              <a:rPr lang="vi-VN" dirty="0"/>
              <a:t> </a:t>
            </a:r>
            <a:r>
              <a:rPr lang="vi-VN" dirty="0" err="1"/>
              <a:t>n.c</a:t>
            </a:r>
            <a:r>
              <a:rPr lang="vi-VN" dirty="0"/>
              <a:t> trước.</a:t>
            </a:r>
          </a:p>
          <a:p>
            <a:r>
              <a:rPr lang="vi-VN" dirty="0"/>
              <a:t>Cho tất cả </a:t>
            </a:r>
            <a:r>
              <a:rPr lang="vi-VN" dirty="0" err="1"/>
              <a:t>hs</a:t>
            </a:r>
            <a:r>
              <a:rPr lang="vi-VN" dirty="0"/>
              <a:t> 4 nhóm báo cáo, </a:t>
            </a:r>
            <a:r>
              <a:rPr lang="vi-VN" dirty="0" err="1"/>
              <a:t>gv</a:t>
            </a:r>
            <a:r>
              <a:rPr lang="vi-VN" dirty="0"/>
              <a:t> có thể</a:t>
            </a:r>
          </a:p>
          <a:p>
            <a:r>
              <a:rPr lang="vi-VN" dirty="0"/>
              <a:t>Sau khi </a:t>
            </a:r>
            <a:r>
              <a:rPr lang="vi-VN" dirty="0" err="1"/>
              <a:t>hs</a:t>
            </a:r>
            <a:r>
              <a:rPr lang="vi-VN" dirty="0"/>
              <a:t> báo cáo xong, </a:t>
            </a:r>
            <a:r>
              <a:rPr lang="vi-VN" dirty="0" err="1"/>
              <a:t>gv</a:t>
            </a:r>
            <a:r>
              <a:rPr lang="vi-VN" dirty="0"/>
              <a:t> trình bảng kiểm, </a:t>
            </a:r>
            <a:r>
              <a:rPr lang="vi-VN" dirty="0" err="1"/>
              <a:t>hd</a:t>
            </a:r>
            <a:r>
              <a:rPr lang="vi-VN" dirty="0"/>
              <a:t> </a:t>
            </a:r>
            <a:r>
              <a:rPr lang="vi-VN" dirty="0" err="1"/>
              <a:t>hs</a:t>
            </a:r>
            <a:r>
              <a:rPr lang="vi-VN" dirty="0"/>
              <a:t> chấm điểm theo bảng kiểm( chấm chéo )</a:t>
            </a:r>
            <a:endParaRPr lang="en-US" dirty="0"/>
          </a:p>
        </p:txBody>
      </p:sp>
    </p:spTree>
    <p:extLst>
      <p:ext uri="{BB962C8B-B14F-4D97-AF65-F5344CB8AC3E}">
        <p14:creationId xmlns:p14="http://schemas.microsoft.com/office/powerpoint/2010/main" val="425517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7820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2065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grpSp>
        <p:nvGrpSpPr>
          <p:cNvPr id="47" name="Google Shape;47;p3"/>
          <p:cNvGrpSpPr/>
          <p:nvPr/>
        </p:nvGrpSpPr>
        <p:grpSpPr>
          <a:xfrm>
            <a:off x="280449" y="224227"/>
            <a:ext cx="8583106" cy="4695050"/>
            <a:chOff x="372900" y="317225"/>
            <a:chExt cx="8399164" cy="4509701"/>
          </a:xfrm>
        </p:grpSpPr>
        <p:sp>
          <p:nvSpPr>
            <p:cNvPr id="48" name="Google Shape;48;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3"/>
            <p:cNvGrpSpPr/>
            <p:nvPr/>
          </p:nvGrpSpPr>
          <p:grpSpPr>
            <a:xfrm>
              <a:off x="372900" y="317424"/>
              <a:ext cx="8399164" cy="4509502"/>
              <a:chOff x="-75" y="-4650"/>
              <a:chExt cx="9155400" cy="5153127"/>
            </a:xfrm>
          </p:grpSpPr>
          <p:cxnSp>
            <p:nvCxnSpPr>
              <p:cNvPr id="50" name="Google Shape;50;p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4" name="Google Shape;54;p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5" name="Google Shape;55;p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6" name="Google Shape;56;p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7" name="Google Shape;57;p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8" name="Google Shape;58;p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9" name="Google Shape;59;p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0" name="Google Shape;60;p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61" name="Google Shape;61;p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2" name="Google Shape;62;p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3" name="Google Shape;63;p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4" name="Google Shape;64;p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5" name="Google Shape;65;p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6" name="Google Shape;66;p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8" name="Google Shape;78;p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 name="Google Shape;79;p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 name="Google Shape;80;p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1" name="Google Shape;81;p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2" name="Google Shape;82;p3"/>
          <p:cNvSpPr txBox="1">
            <a:spLocks noGrp="1"/>
          </p:cNvSpPr>
          <p:nvPr>
            <p:ph type="title"/>
          </p:nvPr>
        </p:nvSpPr>
        <p:spPr>
          <a:xfrm>
            <a:off x="713225" y="2994625"/>
            <a:ext cx="4306500" cy="841800"/>
          </a:xfrm>
          <a:prstGeom prst="rect">
            <a:avLst/>
          </a:prstGeom>
        </p:spPr>
        <p:txBody>
          <a:bodyPr spcFirstLastPara="1" wrap="square" lIns="91381" tIns="91381" rIns="91381" bIns="91381" anchor="b" anchorCtr="0">
            <a:noAutofit/>
          </a:bodyPr>
          <a:lstStyle>
            <a:lvl1pPr lvl="0">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850650" y="1762100"/>
            <a:ext cx="1666800" cy="1207500"/>
          </a:xfrm>
          <a:prstGeom prst="rect">
            <a:avLst/>
          </a:prstGeom>
          <a:solidFill>
            <a:schemeClr val="accent1"/>
          </a:solidFill>
        </p:spPr>
        <p:txBody>
          <a:bodyPr spcFirstLastPara="1" wrap="square" lIns="91381" tIns="91381" rIns="91381" bIns="91381"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 name="Google Shape;84;p3"/>
          <p:cNvSpPr txBox="1">
            <a:spLocks noGrp="1"/>
          </p:cNvSpPr>
          <p:nvPr>
            <p:ph type="subTitle" idx="1"/>
          </p:nvPr>
        </p:nvSpPr>
        <p:spPr>
          <a:xfrm>
            <a:off x="749067" y="3836425"/>
            <a:ext cx="4270800" cy="375000"/>
          </a:xfrm>
          <a:prstGeom prst="rect">
            <a:avLst/>
          </a:prstGeom>
          <a:solidFill>
            <a:schemeClr val="accent1"/>
          </a:solidFill>
        </p:spPr>
        <p:txBody>
          <a:bodyPr spcFirstLastPara="1" wrap="square" lIns="91381" tIns="91381" rIns="91381" bIns="91381"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050545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31BBFC-6B8D-42E0-97C7-27C79FF6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811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82057A-77CC-4EB8-A22C-9EEA14C42C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754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AC7726-166C-46CA-B825-3EA2B3472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725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223486-5DCE-4D1D-BB92-29428AD00E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287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4934F-0599-4717-9D09-884F38530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102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597490-EA95-4183-9C91-1940F76C15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731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2" indent="0" algn="ctr">
              <a:buNone/>
              <a:defRPr>
                <a:solidFill>
                  <a:schemeClr val="tx1">
                    <a:tint val="75000"/>
                  </a:schemeClr>
                </a:solidFill>
              </a:defRPr>
            </a:lvl3pPr>
            <a:lvl4pPr marL="1371424" indent="0" algn="ctr">
              <a:buNone/>
              <a:defRPr>
                <a:solidFill>
                  <a:schemeClr val="tx1">
                    <a:tint val="75000"/>
                  </a:schemeClr>
                </a:solidFill>
              </a:defRPr>
            </a:lvl4pPr>
            <a:lvl5pPr marL="1828566" indent="0" algn="ctr">
              <a:buNone/>
              <a:defRPr>
                <a:solidFill>
                  <a:schemeClr val="tx1">
                    <a:tint val="75000"/>
                  </a:schemeClr>
                </a:solidFill>
              </a:defRPr>
            </a:lvl5pPr>
            <a:lvl6pPr marL="2285708" indent="0" algn="ctr">
              <a:buNone/>
              <a:defRPr>
                <a:solidFill>
                  <a:schemeClr val="tx1">
                    <a:tint val="75000"/>
                  </a:schemeClr>
                </a:solidFill>
              </a:defRPr>
            </a:lvl6pPr>
            <a:lvl7pPr marL="2742849" indent="0" algn="ctr">
              <a:buNone/>
              <a:defRPr>
                <a:solidFill>
                  <a:schemeClr val="tx1">
                    <a:tint val="75000"/>
                  </a:schemeClr>
                </a:solidFill>
              </a:defRPr>
            </a:lvl7pPr>
            <a:lvl8pPr marL="3199991" indent="0" algn="ctr">
              <a:buNone/>
              <a:defRPr>
                <a:solidFill>
                  <a:schemeClr val="tx1">
                    <a:tint val="75000"/>
                  </a:schemeClr>
                </a:solidFill>
              </a:defRPr>
            </a:lvl8pPr>
            <a:lvl9pPr marL="3657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257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029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2" indent="0">
              <a:buNone/>
              <a:defRPr sz="1600">
                <a:solidFill>
                  <a:schemeClr val="tx1">
                    <a:tint val="75000"/>
                  </a:schemeClr>
                </a:solidFill>
              </a:defRPr>
            </a:lvl3pPr>
            <a:lvl4pPr marL="1371424" indent="0">
              <a:buNone/>
              <a:defRPr sz="1400">
                <a:solidFill>
                  <a:schemeClr val="tx1">
                    <a:tint val="75000"/>
                  </a:schemeClr>
                </a:solidFill>
              </a:defRPr>
            </a:lvl4pPr>
            <a:lvl5pPr marL="1828566" indent="0">
              <a:buNone/>
              <a:defRPr sz="1400">
                <a:solidFill>
                  <a:schemeClr val="tx1">
                    <a:tint val="75000"/>
                  </a:schemeClr>
                </a:solidFill>
              </a:defRPr>
            </a:lvl5pPr>
            <a:lvl6pPr marL="2285708" indent="0">
              <a:buNone/>
              <a:defRPr sz="1400">
                <a:solidFill>
                  <a:schemeClr val="tx1">
                    <a:tint val="75000"/>
                  </a:schemeClr>
                </a:solidFill>
              </a:defRPr>
            </a:lvl6pPr>
            <a:lvl7pPr marL="2742849" indent="0">
              <a:buNone/>
              <a:defRPr sz="1400">
                <a:solidFill>
                  <a:schemeClr val="tx1">
                    <a:tint val="75000"/>
                  </a:schemeClr>
                </a:solidFill>
              </a:defRPr>
            </a:lvl7pPr>
            <a:lvl8pPr marL="3199991" indent="0">
              <a:buNone/>
              <a:defRPr sz="1400">
                <a:solidFill>
                  <a:schemeClr val="tx1">
                    <a:tint val="75000"/>
                  </a:schemeClr>
                </a:solidFill>
              </a:defRPr>
            </a:lvl8pPr>
            <a:lvl9pPr marL="36571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3279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18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53591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600" b="1"/>
            </a:lvl4pPr>
            <a:lvl5pPr marL="1828566" indent="0">
              <a:buNone/>
              <a:defRPr sz="1600" b="1"/>
            </a:lvl5pPr>
            <a:lvl6pPr marL="2285708" indent="0">
              <a:buNone/>
              <a:defRPr sz="1600" b="1"/>
            </a:lvl6pPr>
            <a:lvl7pPr marL="2742849" indent="0">
              <a:buNone/>
              <a:defRPr sz="1600" b="1"/>
            </a:lvl7pPr>
            <a:lvl8pPr marL="3199991" indent="0">
              <a:buNone/>
              <a:defRPr sz="1600" b="1"/>
            </a:lvl8pPr>
            <a:lvl9pPr marL="36571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600" b="1"/>
            </a:lvl4pPr>
            <a:lvl5pPr marL="1828566" indent="0">
              <a:buNone/>
              <a:defRPr sz="1600" b="1"/>
            </a:lvl5pPr>
            <a:lvl6pPr marL="2285708" indent="0">
              <a:buNone/>
              <a:defRPr sz="1600" b="1"/>
            </a:lvl6pPr>
            <a:lvl7pPr marL="2742849" indent="0">
              <a:buNone/>
              <a:defRPr sz="1600" b="1"/>
            </a:lvl7pPr>
            <a:lvl8pPr marL="3199991" indent="0">
              <a:buNone/>
              <a:defRPr sz="1600" b="1"/>
            </a:lvl8pPr>
            <a:lvl9pPr marL="36571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730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866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4785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142" indent="0">
              <a:buNone/>
              <a:defRPr sz="1200"/>
            </a:lvl2pPr>
            <a:lvl3pPr marL="914282" indent="0">
              <a:buNone/>
              <a:defRPr sz="1000"/>
            </a:lvl3pPr>
            <a:lvl4pPr marL="1371424" indent="0">
              <a:buNone/>
              <a:defRPr sz="900"/>
            </a:lvl4pPr>
            <a:lvl5pPr marL="1828566" indent="0">
              <a:buNone/>
              <a:defRPr sz="900"/>
            </a:lvl5pPr>
            <a:lvl6pPr marL="2285708" indent="0">
              <a:buNone/>
              <a:defRPr sz="900"/>
            </a:lvl6pPr>
            <a:lvl7pPr marL="2742849" indent="0">
              <a:buNone/>
              <a:defRPr sz="900"/>
            </a:lvl7pPr>
            <a:lvl8pPr marL="3199991" indent="0">
              <a:buNone/>
              <a:defRPr sz="900"/>
            </a:lvl8pPr>
            <a:lvl9pPr marL="36571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7131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2" indent="0">
              <a:buNone/>
              <a:defRPr sz="2400"/>
            </a:lvl3pPr>
            <a:lvl4pPr marL="1371424" indent="0">
              <a:buNone/>
              <a:defRPr sz="2000"/>
            </a:lvl4pPr>
            <a:lvl5pPr marL="1828566" indent="0">
              <a:buNone/>
              <a:defRPr sz="2000"/>
            </a:lvl5pPr>
            <a:lvl6pPr marL="2285708" indent="0">
              <a:buNone/>
              <a:defRPr sz="2000"/>
            </a:lvl6pPr>
            <a:lvl7pPr marL="2742849" indent="0">
              <a:buNone/>
              <a:defRPr sz="2000"/>
            </a:lvl7pPr>
            <a:lvl8pPr marL="3199991" indent="0">
              <a:buNone/>
              <a:defRPr sz="2000"/>
            </a:lvl8pPr>
            <a:lvl9pPr marL="3657132"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42" indent="0">
              <a:buNone/>
              <a:defRPr sz="1200"/>
            </a:lvl2pPr>
            <a:lvl3pPr marL="914282" indent="0">
              <a:buNone/>
              <a:defRPr sz="1000"/>
            </a:lvl3pPr>
            <a:lvl4pPr marL="1371424" indent="0">
              <a:buNone/>
              <a:defRPr sz="900"/>
            </a:lvl4pPr>
            <a:lvl5pPr marL="1828566" indent="0">
              <a:buNone/>
              <a:defRPr sz="900"/>
            </a:lvl5pPr>
            <a:lvl6pPr marL="2285708" indent="0">
              <a:buNone/>
              <a:defRPr sz="900"/>
            </a:lvl6pPr>
            <a:lvl7pPr marL="2742849" indent="0">
              <a:buNone/>
              <a:defRPr sz="900"/>
            </a:lvl7pPr>
            <a:lvl8pPr marL="3199991" indent="0">
              <a:buNone/>
              <a:defRPr sz="900"/>
            </a:lvl8pPr>
            <a:lvl9pPr marL="36571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487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7044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99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15443"/>
            <a:ext cx="8679898" cy="543185"/>
          </a:xfrm>
          <a:prstGeom prst="rect">
            <a:avLst/>
          </a:prstGeom>
        </p:spPr>
        <p:txBody>
          <a:bodyPr anchor="ctr"/>
          <a:lstStyle>
            <a:lvl1pPr marL="0" indent="0" algn="ctr">
              <a:buNone/>
              <a:defRPr sz="4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752104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2" name="Rectangle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5/15/2024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29" name="Slide Number Placeholder 28"/>
          <p:cNvSpPr>
            <a:spLocks noGrp="1"/>
          </p:cNvSpPr>
          <p:nvPr>
            <p:ph type="sldNum" sz="quarter" idx="12"/>
          </p:nvPr>
        </p:nvSpPr>
        <p:spPr>
          <a:xfrm>
            <a:off x="4343400" y="1649589"/>
            <a:ext cx="457200" cy="330994"/>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285750"/>
            <a:ext cx="7772400" cy="1314450"/>
          </a:xfrm>
        </p:spPr>
        <p:txBody>
          <a:bodyPr anchor="b"/>
          <a:lstStyle>
            <a:lvl1pPr>
              <a:defRPr sz="3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6920883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80"/>
            <a:ext cx="457200" cy="330994"/>
          </a:xfrm>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4767518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331991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3" name="Text Placeholder 2"/>
          <p:cNvSpPr>
            <a:spLocks noGrp="1"/>
          </p:cNvSpPr>
          <p:nvPr>
            <p:ph type="body" idx="1"/>
          </p:nvPr>
        </p:nvSpPr>
        <p:spPr>
          <a:xfrm>
            <a:off x="1368426" y="2057400"/>
            <a:ext cx="6480174" cy="1254919"/>
          </a:xfrm>
        </p:spPr>
        <p:txBody>
          <a:bodyPr anchor="t"/>
          <a:lstStyle>
            <a:lvl1pPr marL="0" indent="0" algn="ctr">
              <a:buNone/>
              <a:defRPr sz="1200" b="1" cap="all" spc="188" baseline="0">
                <a:solidFill>
                  <a:schemeClr val="tx2"/>
                </a:solidFill>
              </a:defRPr>
            </a:lvl1pPr>
            <a:lvl2pPr>
              <a:buNone/>
              <a:defRPr sz="1400">
                <a:solidFill>
                  <a:schemeClr val="tx1">
                    <a:tint val="75000"/>
                  </a:schemeClr>
                </a:solidFill>
              </a:defRPr>
            </a:lvl2pPr>
            <a:lvl3pPr>
              <a:buNone/>
              <a:defRPr sz="1200">
                <a:solidFill>
                  <a:schemeClr val="tx1">
                    <a:tint val="75000"/>
                  </a:schemeClr>
                </a:solidFill>
              </a:defRPr>
            </a:lvl3pPr>
            <a:lvl4pPr>
              <a:buNone/>
              <a:defRPr sz="1100">
                <a:solidFill>
                  <a:schemeClr val="tx1">
                    <a:tint val="75000"/>
                  </a:schemeClr>
                </a:solidFill>
              </a:defRPr>
            </a:lvl4pPr>
            <a:lvl5pPr>
              <a:buNone/>
              <a:defRPr sz="11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6" name="Slide Number Placeholder 5"/>
          <p:cNvSpPr>
            <a:spLocks noGrp="1"/>
          </p:cNvSpPr>
          <p:nvPr>
            <p:ph type="sldNum" sz="quarter" idx="12"/>
          </p:nvPr>
        </p:nvSpPr>
        <p:spPr>
          <a:xfrm>
            <a:off x="4343400" y="1649589"/>
            <a:ext cx="457200" cy="330994"/>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400050"/>
            <a:ext cx="7772400" cy="1143000"/>
          </a:xfrm>
        </p:spPr>
        <p:txBody>
          <a:bodyPr anchor="b"/>
          <a:lstStyle>
            <a:lvl1pPr algn="ctr">
              <a:buNone/>
              <a:defRPr sz="3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455393024"/>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a:t>Click to edit Master title style</a:t>
            </a:r>
          </a:p>
        </p:txBody>
      </p:sp>
      <p:sp>
        <p:nvSpPr>
          <p:cNvPr id="5" name="Date Placeholder 4"/>
          <p:cNvSpPr>
            <a:spLocks noGrp="1"/>
          </p:cNvSpPr>
          <p:nvPr>
            <p:ph type="dt" sz="half" idx="10"/>
          </p:nvPr>
        </p:nvSpPr>
        <p:spPr>
          <a:xfrm>
            <a:off x="5791200" y="4807458"/>
            <a:ext cx="3044952" cy="274320"/>
          </a:xfrm>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1" y="1181740"/>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0" name="Content Placeholder 9"/>
          <p:cNvSpPr>
            <a:spLocks noGrp="1"/>
          </p:cNvSpPr>
          <p:nvPr>
            <p:ph sz="half" idx="1"/>
          </p:nvPr>
        </p:nvSpPr>
        <p:spPr>
          <a:xfrm>
            <a:off x="301752" y="1028700"/>
            <a:ext cx="4038600" cy="3511296"/>
          </a:xfrm>
        </p:spPr>
        <p:txBody>
          <a:bodyPr/>
          <a:lstStyle>
            <a:lvl1pPr>
              <a:defRPr sz="19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19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2258885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700" b="1" dirty="0" smtClean="0">
                <a:solidFill>
                  <a:srgbClr val="FFFFFF"/>
                </a:solidFill>
              </a:defRPr>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700" b="1"/>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a:xfrm>
            <a:off x="304800" y="4807458"/>
            <a:ext cx="3581400" cy="274320"/>
          </a:xfrm>
        </p:spPr>
        <p:txBody>
          <a:bodyPr/>
          <a:lstStyle/>
          <a:p>
            <a:endParaRPr lang="en-US"/>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9" name="Slide Number Placeholder 8"/>
          <p:cNvSpPr>
            <a:spLocks noGrp="1"/>
          </p:cNvSpPr>
          <p:nvPr>
            <p:ph type="sldNum" sz="quarter" idx="12"/>
          </p:nvPr>
        </p:nvSpPr>
        <p:spPr>
          <a:xfrm>
            <a:off x="4343400" y="781813"/>
            <a:ext cx="457200" cy="330994"/>
          </a:xfrm>
        </p:spPr>
        <p:txBody>
          <a:bodyPr/>
          <a:lstStyle>
            <a:lvl1pPr algn="ctr">
              <a:defRPr/>
            </a:lvl1p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61913016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777016"/>
            <a:ext cx="457200" cy="330994"/>
          </a:xfrm>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158257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4743450"/>
            <a:ext cx="609600" cy="330993"/>
          </a:xfrm>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76625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2" name="Title 1"/>
          <p:cNvSpPr>
            <a:spLocks noGrp="1"/>
          </p:cNvSpPr>
          <p:nvPr>
            <p:ph type="title"/>
          </p:nvPr>
        </p:nvSpPr>
        <p:spPr>
          <a:xfrm>
            <a:off x="381000" y="685800"/>
            <a:ext cx="2362200" cy="742950"/>
          </a:xfrm>
        </p:spPr>
        <p:txBody>
          <a:bodyPr anchor="b">
            <a:noAutofit/>
          </a:bodyPr>
          <a:lstStyle>
            <a:lvl1pPr algn="l">
              <a:buNone/>
              <a:defRPr sz="17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800"/>
            </a:lvl3pPr>
            <a:lvl4pPr>
              <a:buNone/>
              <a:defRPr sz="700"/>
            </a:lvl4pPr>
            <a:lvl5pPr>
              <a:buNone/>
              <a:defRPr sz="7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7" name="Slide Number Placeholder 6"/>
          <p:cNvSpPr>
            <a:spLocks noGrp="1"/>
          </p:cNvSpPr>
          <p:nvPr>
            <p:ph type="sldNum" sz="quarter" idx="12"/>
          </p:nvPr>
        </p:nvSpPr>
        <p:spPr>
          <a:xfrm>
            <a:off x="1371600" y="234555"/>
            <a:ext cx="457200" cy="330994"/>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4791290"/>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a:xfrm>
            <a:off x="301752" y="4808136"/>
            <a:ext cx="3383280" cy="274320"/>
          </a:xfrm>
        </p:spPr>
        <p:txBody>
          <a:bodyPr/>
          <a:lstStyle/>
          <a:p>
            <a:endParaRPr lang="en-US"/>
          </a:p>
        </p:txBody>
      </p:sp>
    </p:spTree>
    <p:extLst>
      <p:ext uri="{BB962C8B-B14F-4D97-AF65-F5344CB8AC3E}">
        <p14:creationId xmlns:p14="http://schemas.microsoft.com/office/powerpoint/2010/main" val="3471386657"/>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7" name="Slide Number Placeholder 6"/>
          <p:cNvSpPr>
            <a:spLocks noGrp="1"/>
          </p:cNvSpPr>
          <p:nvPr>
            <p:ph type="sldNum" sz="quarter" idx="12"/>
          </p:nvPr>
        </p:nvSpPr>
        <p:spPr>
          <a:xfrm>
            <a:off x="1371600" y="234555"/>
            <a:ext cx="457200" cy="330994"/>
          </a:xfrm>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457200"/>
            <a:ext cx="5867400" cy="3200400"/>
          </a:xfrm>
        </p:spPr>
        <p:txBody>
          <a:bodyPr/>
          <a:lstStyle>
            <a:lvl1pPr marL="0" indent="0">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800"/>
            </a:lvl3pPr>
            <a:lvl4pPr>
              <a:defRPr sz="700"/>
            </a:lvl4pPr>
            <a:lvl5pPr>
              <a:defRPr sz="7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4791290"/>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5" name="Date Placeholder 4"/>
          <p:cNvSpPr>
            <a:spLocks noGrp="1"/>
          </p:cNvSpPr>
          <p:nvPr>
            <p:ph type="dt" sz="half" idx="10"/>
          </p:nvPr>
        </p:nvSpPr>
        <p:spPr>
          <a:xfrm>
            <a:off x="5788152" y="4803738"/>
            <a:ext cx="3044952" cy="274320"/>
          </a:xfrm>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a:xfrm>
            <a:off x="301752" y="4808136"/>
            <a:ext cx="3584448" cy="274320"/>
          </a:xfrm>
        </p:spPr>
        <p:txBody>
          <a:bodyPr/>
          <a:lstStyle/>
          <a:p>
            <a:endParaRPr lang="en-US"/>
          </a:p>
        </p:txBody>
      </p:sp>
    </p:spTree>
    <p:extLst>
      <p:ext uri="{BB962C8B-B14F-4D97-AF65-F5344CB8AC3E}">
        <p14:creationId xmlns:p14="http://schemas.microsoft.com/office/powerpoint/2010/main" val="21817022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42535204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6" name="Slide Number Placeholder 5"/>
          <p:cNvSpPr>
            <a:spLocks noGrp="1"/>
          </p:cNvSpPr>
          <p:nvPr>
            <p:ph type="sldNum" sz="quarter" idx="12"/>
          </p:nvPr>
        </p:nvSpPr>
        <p:spPr>
          <a:xfrm>
            <a:off x="6915912" y="2257427"/>
            <a:ext cx="457200" cy="330994"/>
          </a:xfrm>
        </p:spPr>
        <p:txBody>
          <a:bodyPr/>
          <a:lstStyle/>
          <a:p>
            <a:fld id="{B6F15528-21DE-4FAA-801E-634DDDAF4B2B}"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228600"/>
            <a:ext cx="6553200" cy="43660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228602"/>
            <a:ext cx="1447800" cy="4388644"/>
          </a:xfrm>
        </p:spPr>
        <p:txBody>
          <a:bodyPr vert="eaVert"/>
          <a:lstStyle/>
          <a:p>
            <a:r>
              <a:rPr kumimoji="0" lang="en-US"/>
              <a:t>Click to edit Master title style</a:t>
            </a:r>
          </a:p>
        </p:txBody>
      </p:sp>
    </p:spTree>
    <p:extLst>
      <p:ext uri="{BB962C8B-B14F-4D97-AF65-F5344CB8AC3E}">
        <p14:creationId xmlns:p14="http://schemas.microsoft.com/office/powerpoint/2010/main" val="3237959978"/>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614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9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2833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110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2904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609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43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82453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077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38952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837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9816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502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91"/>
            <a:ext cx="4629150" cy="3655219"/>
          </a:xfrm>
        </p:spPr>
        <p:txBody>
          <a:bodyPr/>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vi-VN"/>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639243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80447" y="224225"/>
            <a:ext cx="8583106" cy="4695050"/>
            <a:chOff x="372900" y="317225"/>
            <a:chExt cx="8399164" cy="4509701"/>
          </a:xfrm>
        </p:grpSpPr>
        <p:sp>
          <p:nvSpPr>
            <p:cNvPr id="10" name="Google Shape;10;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372900" y="317424"/>
              <a:ext cx="8399164" cy="4509502"/>
              <a:chOff x="-75" y="-4650"/>
              <a:chExt cx="9155400" cy="5153127"/>
            </a:xfrm>
          </p:grpSpPr>
          <p:cxnSp>
            <p:nvCxnSpPr>
              <p:cNvPr id="12" name="Google Shape;12;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4" name="Google Shape;44;p2"/>
          <p:cNvSpPr txBox="1">
            <a:spLocks noGrp="1"/>
          </p:cNvSpPr>
          <p:nvPr>
            <p:ph type="ctrTitle"/>
          </p:nvPr>
        </p:nvSpPr>
        <p:spPr>
          <a:xfrm>
            <a:off x="713225" y="824225"/>
            <a:ext cx="4438200" cy="323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600" b="1">
                <a:latin typeface="Catamaran"/>
                <a:ea typeface="Catamaran"/>
                <a:cs typeface="Catamaran"/>
                <a:sym typeface="Catamaran"/>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5" name="Google Shape;45;p2"/>
          <p:cNvSpPr txBox="1">
            <a:spLocks noGrp="1"/>
          </p:cNvSpPr>
          <p:nvPr>
            <p:ph type="subTitle" idx="1"/>
          </p:nvPr>
        </p:nvSpPr>
        <p:spPr>
          <a:xfrm>
            <a:off x="713225" y="4173500"/>
            <a:ext cx="4438200" cy="430500"/>
          </a:xfrm>
          <a:prstGeom prst="rect">
            <a:avLst/>
          </a:prstGeom>
          <a:solidFill>
            <a:schemeClr val="accent1"/>
          </a:solid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015187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grpSp>
        <p:nvGrpSpPr>
          <p:cNvPr id="47" name="Google Shape;47;p3"/>
          <p:cNvGrpSpPr/>
          <p:nvPr/>
        </p:nvGrpSpPr>
        <p:grpSpPr>
          <a:xfrm>
            <a:off x="280447" y="224225"/>
            <a:ext cx="8583106" cy="4695050"/>
            <a:chOff x="372900" y="317225"/>
            <a:chExt cx="8399164" cy="4509701"/>
          </a:xfrm>
        </p:grpSpPr>
        <p:sp>
          <p:nvSpPr>
            <p:cNvPr id="48" name="Google Shape;48;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3"/>
            <p:cNvGrpSpPr/>
            <p:nvPr/>
          </p:nvGrpSpPr>
          <p:grpSpPr>
            <a:xfrm>
              <a:off x="372900" y="317424"/>
              <a:ext cx="8399164" cy="4509502"/>
              <a:chOff x="-75" y="-4650"/>
              <a:chExt cx="9155400" cy="5153127"/>
            </a:xfrm>
          </p:grpSpPr>
          <p:cxnSp>
            <p:nvCxnSpPr>
              <p:cNvPr id="50" name="Google Shape;50;p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4" name="Google Shape;54;p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5" name="Google Shape;55;p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6" name="Google Shape;56;p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7" name="Google Shape;57;p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8" name="Google Shape;58;p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9" name="Google Shape;59;p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0" name="Google Shape;60;p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61" name="Google Shape;61;p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2" name="Google Shape;62;p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3" name="Google Shape;63;p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4" name="Google Shape;64;p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5" name="Google Shape;65;p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6" name="Google Shape;66;p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8" name="Google Shape;78;p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 name="Google Shape;79;p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 name="Google Shape;80;p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1" name="Google Shape;81;p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2" name="Google Shape;82;p3"/>
          <p:cNvSpPr txBox="1">
            <a:spLocks noGrp="1"/>
          </p:cNvSpPr>
          <p:nvPr>
            <p:ph type="title"/>
          </p:nvPr>
        </p:nvSpPr>
        <p:spPr>
          <a:xfrm>
            <a:off x="713225" y="2994625"/>
            <a:ext cx="43065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850650" y="1762100"/>
            <a:ext cx="1666800" cy="1207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 name="Google Shape;84;p3"/>
          <p:cNvSpPr txBox="1">
            <a:spLocks noGrp="1"/>
          </p:cNvSpPr>
          <p:nvPr>
            <p:ph type="subTitle" idx="1"/>
          </p:nvPr>
        </p:nvSpPr>
        <p:spPr>
          <a:xfrm>
            <a:off x="749067" y="3836425"/>
            <a:ext cx="4270800" cy="375000"/>
          </a:xfrm>
          <a:prstGeom prst="rect">
            <a:avLst/>
          </a:prstGeom>
          <a:solidFill>
            <a:schemeClr val="accen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37975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118"/>
        <p:cNvGrpSpPr/>
        <p:nvPr/>
      </p:nvGrpSpPr>
      <p:grpSpPr>
        <a:xfrm>
          <a:off x="0" y="0"/>
          <a:ext cx="0" cy="0"/>
          <a:chOff x="0" y="0"/>
          <a:chExt cx="0" cy="0"/>
        </a:xfrm>
      </p:grpSpPr>
    </p:spTree>
    <p:extLst>
      <p:ext uri="{BB962C8B-B14F-4D97-AF65-F5344CB8AC3E}">
        <p14:creationId xmlns:p14="http://schemas.microsoft.com/office/powerpoint/2010/main" val="26798669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6"/>
        <p:cNvGrpSpPr/>
        <p:nvPr/>
      </p:nvGrpSpPr>
      <p:grpSpPr>
        <a:xfrm>
          <a:off x="0" y="0"/>
          <a:ext cx="0" cy="0"/>
          <a:chOff x="0" y="0"/>
          <a:chExt cx="0" cy="0"/>
        </a:xfrm>
      </p:grpSpPr>
      <p:grpSp>
        <p:nvGrpSpPr>
          <p:cNvPr id="1207" name="Google Shape;1207;p15"/>
          <p:cNvGrpSpPr/>
          <p:nvPr/>
        </p:nvGrpSpPr>
        <p:grpSpPr>
          <a:xfrm>
            <a:off x="280447" y="224225"/>
            <a:ext cx="8583106" cy="4695050"/>
            <a:chOff x="372900" y="317225"/>
            <a:chExt cx="8399164" cy="4509701"/>
          </a:xfrm>
        </p:grpSpPr>
        <p:sp>
          <p:nvSpPr>
            <p:cNvPr id="1208" name="Google Shape;1208;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9" name="Google Shape;1209;p15"/>
            <p:cNvGrpSpPr/>
            <p:nvPr/>
          </p:nvGrpSpPr>
          <p:grpSpPr>
            <a:xfrm>
              <a:off x="372900" y="317424"/>
              <a:ext cx="8399164" cy="4509502"/>
              <a:chOff x="-75" y="-4650"/>
              <a:chExt cx="9155400" cy="5153127"/>
            </a:xfrm>
          </p:grpSpPr>
          <p:cxnSp>
            <p:nvCxnSpPr>
              <p:cNvPr id="1210" name="Google Shape;1210;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30" name="Google Shape;1230;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31" name="Google Shape;1231;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2" name="Google Shape;1232;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3" name="Google Shape;1233;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4" name="Google Shape;1234;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5" name="Google Shape;1235;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6" name="Google Shape;1236;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7" name="Google Shape;1237;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8" name="Google Shape;1238;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39" name="Google Shape;1239;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40" name="Google Shape;1240;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41" name="Google Shape;1241;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242" name="Google Shape;1242;p15"/>
          <p:cNvSpPr txBox="1">
            <a:spLocks noGrp="1"/>
          </p:cNvSpPr>
          <p:nvPr>
            <p:ph type="title"/>
          </p:nvPr>
        </p:nvSpPr>
        <p:spPr>
          <a:xfrm>
            <a:off x="713225" y="1499425"/>
            <a:ext cx="33093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3" name="Google Shape;1243;p15"/>
          <p:cNvSpPr txBox="1">
            <a:spLocks noGrp="1"/>
          </p:cNvSpPr>
          <p:nvPr>
            <p:ph type="subTitle" idx="1"/>
          </p:nvPr>
        </p:nvSpPr>
        <p:spPr>
          <a:xfrm>
            <a:off x="713225" y="3131400"/>
            <a:ext cx="3309300" cy="98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44" name="Google Shape;1244;p15"/>
          <p:cNvSpPr>
            <a:spLocks noGrp="1"/>
          </p:cNvSpPr>
          <p:nvPr>
            <p:ph type="pic" idx="2"/>
          </p:nvPr>
        </p:nvSpPr>
        <p:spPr>
          <a:xfrm>
            <a:off x="4896025" y="979950"/>
            <a:ext cx="3309300" cy="3183600"/>
          </a:xfrm>
          <a:prstGeom prst="ellipse">
            <a:avLst/>
          </a:prstGeom>
          <a:noFill/>
          <a:ln>
            <a:noFill/>
          </a:ln>
        </p:spPr>
      </p:sp>
    </p:spTree>
    <p:extLst>
      <p:ext uri="{BB962C8B-B14F-4D97-AF65-F5344CB8AC3E}">
        <p14:creationId xmlns:p14="http://schemas.microsoft.com/office/powerpoint/2010/main" val="9429435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59"/>
        <p:cNvGrpSpPr/>
        <p:nvPr/>
      </p:nvGrpSpPr>
      <p:grpSpPr>
        <a:xfrm>
          <a:off x="0" y="0"/>
          <a:ext cx="0" cy="0"/>
          <a:chOff x="0" y="0"/>
          <a:chExt cx="0" cy="0"/>
        </a:xfrm>
      </p:grpSpPr>
      <p:grpSp>
        <p:nvGrpSpPr>
          <p:cNvPr id="1960" name="Google Shape;1960;p28"/>
          <p:cNvGrpSpPr/>
          <p:nvPr/>
        </p:nvGrpSpPr>
        <p:grpSpPr>
          <a:xfrm>
            <a:off x="280447" y="224225"/>
            <a:ext cx="8583106" cy="4695050"/>
            <a:chOff x="372900" y="317225"/>
            <a:chExt cx="8399164" cy="4509701"/>
          </a:xfrm>
        </p:grpSpPr>
        <p:sp>
          <p:nvSpPr>
            <p:cNvPr id="1961" name="Google Shape;1961;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28"/>
            <p:cNvGrpSpPr/>
            <p:nvPr/>
          </p:nvGrpSpPr>
          <p:grpSpPr>
            <a:xfrm>
              <a:off x="372900" y="317424"/>
              <a:ext cx="8399164" cy="4509502"/>
              <a:chOff x="-75" y="-4650"/>
              <a:chExt cx="9155400" cy="5153127"/>
            </a:xfrm>
          </p:grpSpPr>
          <p:cxnSp>
            <p:nvCxnSpPr>
              <p:cNvPr id="1963" name="Google Shape;1963;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4" name="Google Shape;1964;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65" name="Google Shape;1965;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6" name="Google Shape;1966;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967" name="Google Shape;1967;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968" name="Google Shape;1968;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9" name="Google Shape;1969;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0" name="Google Shape;1970;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1" name="Google Shape;1971;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2" name="Google Shape;1972;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3" name="Google Shape;1973;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4" name="Google Shape;1974;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5" name="Google Shape;1975;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76" name="Google Shape;1976;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7" name="Google Shape;1977;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78" name="Google Shape;1978;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9" name="Google Shape;1979;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980" name="Google Shape;1980;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81" name="Google Shape;1981;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82" name="Google Shape;1982;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83" name="Google Shape;1983;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84" name="Google Shape;1984;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5" name="Google Shape;1985;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6" name="Google Shape;1986;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7" name="Google Shape;1987;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8" name="Google Shape;1988;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9" name="Google Shape;1989;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0" name="Google Shape;1990;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1" name="Google Shape;1991;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2" name="Google Shape;1992;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3" name="Google Shape;1993;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4" name="Google Shape;1994;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995" name="Google Shape;1995;p28"/>
          <p:cNvSpPr/>
          <p:nvPr/>
        </p:nvSpPr>
        <p:spPr>
          <a:xfrm>
            <a:off x="919511" y="5457734"/>
            <a:ext cx="26009" cy="5259"/>
          </a:xfrm>
          <a:custGeom>
            <a:avLst/>
            <a:gdLst/>
            <a:ahLst/>
            <a:cxnLst/>
            <a:rect l="l" t="t" r="r" b="b"/>
            <a:pathLst>
              <a:path w="272" h="55" extrusionOk="0">
                <a:moveTo>
                  <a:pt x="0" y="0"/>
                </a:moveTo>
                <a:lnTo>
                  <a:pt x="54" y="27"/>
                </a:lnTo>
                <a:lnTo>
                  <a:pt x="82" y="27"/>
                </a:lnTo>
                <a:cubicBezTo>
                  <a:pt x="136" y="27"/>
                  <a:pt x="190" y="27"/>
                  <a:pt x="244" y="54"/>
                </a:cubicBezTo>
                <a:cubicBezTo>
                  <a:pt x="271" y="54"/>
                  <a:pt x="271" y="54"/>
                  <a:pt x="244" y="27"/>
                </a:cubicBezTo>
                <a:cubicBezTo>
                  <a:pt x="190" y="27"/>
                  <a:pt x="136" y="0"/>
                  <a:pt x="8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1075088" y="5551061"/>
            <a:ext cx="10518" cy="31269"/>
          </a:xfrm>
          <a:custGeom>
            <a:avLst/>
            <a:gdLst/>
            <a:ahLst/>
            <a:cxnLst/>
            <a:rect l="l" t="t" r="r" b="b"/>
            <a:pathLst>
              <a:path w="110" h="327" extrusionOk="0">
                <a:moveTo>
                  <a:pt x="28" y="1"/>
                </a:moveTo>
                <a:lnTo>
                  <a:pt x="1" y="55"/>
                </a:lnTo>
                <a:cubicBezTo>
                  <a:pt x="1" y="55"/>
                  <a:pt x="1" y="55"/>
                  <a:pt x="1" y="82"/>
                </a:cubicBezTo>
                <a:cubicBezTo>
                  <a:pt x="1" y="136"/>
                  <a:pt x="28" y="191"/>
                  <a:pt x="55" y="245"/>
                </a:cubicBezTo>
                <a:cubicBezTo>
                  <a:pt x="55" y="272"/>
                  <a:pt x="55" y="299"/>
                  <a:pt x="82" y="326"/>
                </a:cubicBezTo>
                <a:lnTo>
                  <a:pt x="109" y="326"/>
                </a:lnTo>
                <a:cubicBezTo>
                  <a:pt x="109" y="326"/>
                  <a:pt x="109" y="326"/>
                  <a:pt x="109" y="299"/>
                </a:cubicBezTo>
                <a:cubicBezTo>
                  <a:pt x="82" y="272"/>
                  <a:pt x="109" y="245"/>
                  <a:pt x="109" y="218"/>
                </a:cubicBezTo>
                <a:cubicBezTo>
                  <a:pt x="82" y="163"/>
                  <a:pt x="82" y="109"/>
                  <a:pt x="55" y="55"/>
                </a:cubicBezTo>
                <a:cubicBezTo>
                  <a:pt x="55" y="55"/>
                  <a:pt x="55" y="28"/>
                  <a:pt x="55" y="28"/>
                </a:cubicBezTo>
                <a:cubicBezTo>
                  <a:pt x="55" y="28"/>
                  <a:pt x="55" y="28"/>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1090675" y="5540734"/>
            <a:ext cx="23428" cy="28591"/>
          </a:xfrm>
          <a:custGeom>
            <a:avLst/>
            <a:gdLst/>
            <a:ahLst/>
            <a:cxnLst/>
            <a:rect l="l" t="t" r="r" b="b"/>
            <a:pathLst>
              <a:path w="245" h="299" extrusionOk="0">
                <a:moveTo>
                  <a:pt x="0" y="0"/>
                </a:moveTo>
                <a:cubicBezTo>
                  <a:pt x="0" y="27"/>
                  <a:pt x="0" y="27"/>
                  <a:pt x="0" y="27"/>
                </a:cubicBezTo>
                <a:lnTo>
                  <a:pt x="27" y="82"/>
                </a:lnTo>
                <a:cubicBezTo>
                  <a:pt x="55" y="136"/>
                  <a:pt x="109" y="190"/>
                  <a:pt x="136" y="244"/>
                </a:cubicBezTo>
                <a:lnTo>
                  <a:pt x="190" y="299"/>
                </a:lnTo>
                <a:lnTo>
                  <a:pt x="217" y="299"/>
                </a:lnTo>
                <a:cubicBezTo>
                  <a:pt x="244" y="299"/>
                  <a:pt x="244" y="299"/>
                  <a:pt x="217" y="271"/>
                </a:cubicBezTo>
                <a:lnTo>
                  <a:pt x="190" y="190"/>
                </a:lnTo>
                <a:cubicBezTo>
                  <a:pt x="163" y="136"/>
                  <a:pt x="109" y="82"/>
                  <a:pt x="55" y="27"/>
                </a:cubicBezTo>
                <a:cubicBezTo>
                  <a:pt x="55" y="27"/>
                  <a:pt x="55" y="0"/>
                  <a:pt x="2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1114007" y="5522566"/>
            <a:ext cx="28591" cy="13005"/>
          </a:xfrm>
          <a:custGeom>
            <a:avLst/>
            <a:gdLst/>
            <a:ahLst/>
            <a:cxnLst/>
            <a:rect l="l" t="t" r="r" b="b"/>
            <a:pathLst>
              <a:path w="299" h="136" extrusionOk="0">
                <a:moveTo>
                  <a:pt x="0" y="0"/>
                </a:moveTo>
                <a:lnTo>
                  <a:pt x="28" y="27"/>
                </a:lnTo>
                <a:lnTo>
                  <a:pt x="28" y="55"/>
                </a:lnTo>
                <a:lnTo>
                  <a:pt x="55" y="55"/>
                </a:lnTo>
                <a:cubicBezTo>
                  <a:pt x="109" y="109"/>
                  <a:pt x="190" y="136"/>
                  <a:pt x="245" y="136"/>
                </a:cubicBezTo>
                <a:lnTo>
                  <a:pt x="299" y="136"/>
                </a:lnTo>
                <a:cubicBezTo>
                  <a:pt x="299" y="109"/>
                  <a:pt x="272" y="82"/>
                  <a:pt x="272" y="82"/>
                </a:cubicBezTo>
                <a:cubicBezTo>
                  <a:pt x="190" y="55"/>
                  <a:pt x="136" y="27"/>
                  <a:pt x="8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1028425" y="5800062"/>
            <a:ext cx="10423" cy="52019"/>
          </a:xfrm>
          <a:custGeom>
            <a:avLst/>
            <a:gdLst/>
            <a:ahLst/>
            <a:cxnLst/>
            <a:rect l="l" t="t" r="r" b="b"/>
            <a:pathLst>
              <a:path w="109" h="544" extrusionOk="0">
                <a:moveTo>
                  <a:pt x="0" y="1"/>
                </a:moveTo>
                <a:lnTo>
                  <a:pt x="0" y="109"/>
                </a:lnTo>
                <a:cubicBezTo>
                  <a:pt x="0" y="163"/>
                  <a:pt x="0" y="190"/>
                  <a:pt x="0" y="218"/>
                </a:cubicBezTo>
                <a:cubicBezTo>
                  <a:pt x="27" y="299"/>
                  <a:pt x="27" y="380"/>
                  <a:pt x="55" y="462"/>
                </a:cubicBezTo>
                <a:cubicBezTo>
                  <a:pt x="55" y="489"/>
                  <a:pt x="55" y="516"/>
                  <a:pt x="82" y="543"/>
                </a:cubicBezTo>
                <a:lnTo>
                  <a:pt x="109" y="543"/>
                </a:lnTo>
                <a:cubicBezTo>
                  <a:pt x="109" y="543"/>
                  <a:pt x="109" y="543"/>
                  <a:pt x="109" y="516"/>
                </a:cubicBezTo>
                <a:lnTo>
                  <a:pt x="109" y="407"/>
                </a:lnTo>
                <a:lnTo>
                  <a:pt x="55" y="136"/>
                </a:lnTo>
                <a:cubicBezTo>
                  <a:pt x="55" y="136"/>
                  <a:pt x="55" y="109"/>
                  <a:pt x="27" y="82"/>
                </a:cubicBezTo>
                <a:cubicBezTo>
                  <a:pt x="27" y="55"/>
                  <a:pt x="27" y="28"/>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1036170" y="5802644"/>
            <a:ext cx="15682" cy="20846"/>
          </a:xfrm>
          <a:custGeom>
            <a:avLst/>
            <a:gdLst/>
            <a:ahLst/>
            <a:cxnLst/>
            <a:rect l="l" t="t" r="r" b="b"/>
            <a:pathLst>
              <a:path w="164" h="218" extrusionOk="0">
                <a:moveTo>
                  <a:pt x="1" y="1"/>
                </a:moveTo>
                <a:cubicBezTo>
                  <a:pt x="1" y="28"/>
                  <a:pt x="1" y="55"/>
                  <a:pt x="1" y="55"/>
                </a:cubicBezTo>
                <a:lnTo>
                  <a:pt x="1" y="82"/>
                </a:lnTo>
                <a:cubicBezTo>
                  <a:pt x="55" y="136"/>
                  <a:pt x="82" y="163"/>
                  <a:pt x="136" y="218"/>
                </a:cubicBezTo>
                <a:lnTo>
                  <a:pt x="163" y="218"/>
                </a:lnTo>
                <a:cubicBezTo>
                  <a:pt x="163" y="191"/>
                  <a:pt x="163" y="191"/>
                  <a:pt x="163" y="163"/>
                </a:cubicBezTo>
                <a:cubicBezTo>
                  <a:pt x="136" y="136"/>
                  <a:pt x="109" y="82"/>
                  <a:pt x="82" y="28"/>
                </a:cubicBezTo>
                <a:lnTo>
                  <a:pt x="2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1056920" y="5787058"/>
            <a:ext cx="23428" cy="15682"/>
          </a:xfrm>
          <a:custGeom>
            <a:avLst/>
            <a:gdLst/>
            <a:ahLst/>
            <a:cxnLst/>
            <a:rect l="l" t="t" r="r" b="b"/>
            <a:pathLst>
              <a:path w="245" h="164" extrusionOk="0">
                <a:moveTo>
                  <a:pt x="1" y="1"/>
                </a:moveTo>
                <a:cubicBezTo>
                  <a:pt x="1" y="28"/>
                  <a:pt x="28" y="55"/>
                  <a:pt x="28" y="55"/>
                </a:cubicBezTo>
                <a:cubicBezTo>
                  <a:pt x="55" y="82"/>
                  <a:pt x="55" y="82"/>
                  <a:pt x="82" y="82"/>
                </a:cubicBezTo>
                <a:cubicBezTo>
                  <a:pt x="109" y="109"/>
                  <a:pt x="163" y="137"/>
                  <a:pt x="191" y="164"/>
                </a:cubicBezTo>
                <a:lnTo>
                  <a:pt x="245" y="164"/>
                </a:lnTo>
                <a:cubicBezTo>
                  <a:pt x="245" y="164"/>
                  <a:pt x="245" y="137"/>
                  <a:pt x="245" y="137"/>
                </a:cubicBezTo>
                <a:lnTo>
                  <a:pt x="136" y="55"/>
                </a:lnTo>
                <a:lnTo>
                  <a:pt x="82" y="28"/>
                </a:lnTo>
                <a:cubicBezTo>
                  <a:pt x="82" y="28"/>
                  <a:pt x="55" y="28"/>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1274844" y="5470643"/>
            <a:ext cx="28591" cy="13100"/>
          </a:xfrm>
          <a:custGeom>
            <a:avLst/>
            <a:gdLst/>
            <a:ahLst/>
            <a:cxnLst/>
            <a:rect l="l" t="t" r="r" b="b"/>
            <a:pathLst>
              <a:path w="299" h="137" extrusionOk="0">
                <a:moveTo>
                  <a:pt x="298" y="1"/>
                </a:moveTo>
                <a:lnTo>
                  <a:pt x="217" y="28"/>
                </a:lnTo>
                <a:lnTo>
                  <a:pt x="81" y="82"/>
                </a:lnTo>
                <a:lnTo>
                  <a:pt x="54" y="82"/>
                </a:lnTo>
                <a:lnTo>
                  <a:pt x="0" y="136"/>
                </a:lnTo>
                <a:lnTo>
                  <a:pt x="109" y="136"/>
                </a:lnTo>
                <a:lnTo>
                  <a:pt x="217" y="82"/>
                </a:lnTo>
                <a:lnTo>
                  <a:pt x="298" y="28"/>
                </a:lnTo>
                <a:lnTo>
                  <a:pt x="29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1261839" y="5509561"/>
            <a:ext cx="26009" cy="5259"/>
          </a:xfrm>
          <a:custGeom>
            <a:avLst/>
            <a:gdLst/>
            <a:ahLst/>
            <a:cxnLst/>
            <a:rect l="l" t="t" r="r" b="b"/>
            <a:pathLst>
              <a:path w="272" h="55" extrusionOk="0">
                <a:moveTo>
                  <a:pt x="245" y="1"/>
                </a:moveTo>
                <a:cubicBezTo>
                  <a:pt x="163" y="1"/>
                  <a:pt x="82" y="28"/>
                  <a:pt x="28" y="28"/>
                </a:cubicBezTo>
                <a:lnTo>
                  <a:pt x="1" y="28"/>
                </a:lnTo>
                <a:lnTo>
                  <a:pt x="28" y="55"/>
                </a:lnTo>
                <a:lnTo>
                  <a:pt x="55" y="55"/>
                </a:lnTo>
                <a:cubicBezTo>
                  <a:pt x="109" y="55"/>
                  <a:pt x="190" y="55"/>
                  <a:pt x="245" y="28"/>
                </a:cubicBezTo>
                <a:cubicBezTo>
                  <a:pt x="245" y="28"/>
                  <a:pt x="272" y="28"/>
                  <a:pt x="24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896179" y="5608148"/>
            <a:ext cx="7841" cy="57182"/>
          </a:xfrm>
          <a:custGeom>
            <a:avLst/>
            <a:gdLst/>
            <a:ahLst/>
            <a:cxnLst/>
            <a:rect l="l" t="t" r="r" b="b"/>
            <a:pathLst>
              <a:path w="82" h="598" extrusionOk="0">
                <a:moveTo>
                  <a:pt x="27" y="0"/>
                </a:moveTo>
                <a:cubicBezTo>
                  <a:pt x="27" y="28"/>
                  <a:pt x="0" y="28"/>
                  <a:pt x="0" y="55"/>
                </a:cubicBezTo>
                <a:cubicBezTo>
                  <a:pt x="0" y="82"/>
                  <a:pt x="0" y="82"/>
                  <a:pt x="0" y="109"/>
                </a:cubicBezTo>
                <a:lnTo>
                  <a:pt x="0" y="380"/>
                </a:lnTo>
                <a:lnTo>
                  <a:pt x="0" y="570"/>
                </a:lnTo>
                <a:cubicBezTo>
                  <a:pt x="0" y="597"/>
                  <a:pt x="0" y="597"/>
                  <a:pt x="27" y="597"/>
                </a:cubicBezTo>
                <a:cubicBezTo>
                  <a:pt x="27" y="597"/>
                  <a:pt x="54" y="597"/>
                  <a:pt x="54" y="570"/>
                </a:cubicBezTo>
                <a:cubicBezTo>
                  <a:pt x="54" y="516"/>
                  <a:pt x="54" y="462"/>
                  <a:pt x="81" y="380"/>
                </a:cubicBezTo>
                <a:cubicBezTo>
                  <a:pt x="81" y="326"/>
                  <a:pt x="81" y="217"/>
                  <a:pt x="81" y="109"/>
                </a:cubicBezTo>
                <a:cubicBezTo>
                  <a:pt x="81" y="109"/>
                  <a:pt x="81" y="82"/>
                  <a:pt x="81" y="55"/>
                </a:cubicBezTo>
                <a:cubicBezTo>
                  <a:pt x="54" y="28"/>
                  <a:pt x="54" y="28"/>
                  <a:pt x="54"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916929" y="5615893"/>
            <a:ext cx="15586" cy="54600"/>
          </a:xfrm>
          <a:custGeom>
            <a:avLst/>
            <a:gdLst/>
            <a:ahLst/>
            <a:cxnLst/>
            <a:rect l="l" t="t" r="r" b="b"/>
            <a:pathLst>
              <a:path w="163" h="571" extrusionOk="0">
                <a:moveTo>
                  <a:pt x="109" y="1"/>
                </a:moveTo>
                <a:cubicBezTo>
                  <a:pt x="81" y="1"/>
                  <a:pt x="81" y="28"/>
                  <a:pt x="109" y="28"/>
                </a:cubicBezTo>
                <a:cubicBezTo>
                  <a:pt x="54" y="136"/>
                  <a:pt x="54" y="245"/>
                  <a:pt x="27" y="353"/>
                </a:cubicBezTo>
                <a:cubicBezTo>
                  <a:pt x="27" y="408"/>
                  <a:pt x="0" y="489"/>
                  <a:pt x="0" y="543"/>
                </a:cubicBezTo>
                <a:lnTo>
                  <a:pt x="0" y="570"/>
                </a:lnTo>
                <a:lnTo>
                  <a:pt x="27" y="570"/>
                </a:lnTo>
                <a:cubicBezTo>
                  <a:pt x="54" y="489"/>
                  <a:pt x="54" y="435"/>
                  <a:pt x="81" y="381"/>
                </a:cubicBezTo>
                <a:cubicBezTo>
                  <a:pt x="109" y="272"/>
                  <a:pt x="136" y="164"/>
                  <a:pt x="163" y="55"/>
                </a:cubicBezTo>
                <a:cubicBezTo>
                  <a:pt x="163" y="55"/>
                  <a:pt x="163" y="28"/>
                  <a:pt x="163" y="28"/>
                </a:cubicBezTo>
                <a:lnTo>
                  <a:pt x="136"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933758" y="5673649"/>
            <a:ext cx="14343" cy="12431"/>
          </a:xfrm>
          <a:custGeom>
            <a:avLst/>
            <a:gdLst/>
            <a:ahLst/>
            <a:cxnLst/>
            <a:rect l="l" t="t" r="r" b="b"/>
            <a:pathLst>
              <a:path w="150" h="130" extrusionOk="0">
                <a:moveTo>
                  <a:pt x="112" y="0"/>
                </a:moveTo>
                <a:cubicBezTo>
                  <a:pt x="102" y="0"/>
                  <a:pt x="95" y="7"/>
                  <a:pt x="95" y="21"/>
                </a:cubicBezTo>
                <a:cubicBezTo>
                  <a:pt x="68" y="21"/>
                  <a:pt x="14" y="48"/>
                  <a:pt x="14" y="75"/>
                </a:cubicBezTo>
                <a:cubicBezTo>
                  <a:pt x="0" y="88"/>
                  <a:pt x="0" y="88"/>
                  <a:pt x="4" y="88"/>
                </a:cubicBezTo>
                <a:cubicBezTo>
                  <a:pt x="7" y="88"/>
                  <a:pt x="14" y="88"/>
                  <a:pt x="14" y="102"/>
                </a:cubicBezTo>
                <a:lnTo>
                  <a:pt x="14" y="129"/>
                </a:lnTo>
                <a:lnTo>
                  <a:pt x="41" y="129"/>
                </a:lnTo>
                <a:cubicBezTo>
                  <a:pt x="68" y="129"/>
                  <a:pt x="95" y="75"/>
                  <a:pt x="150" y="48"/>
                </a:cubicBezTo>
                <a:cubicBezTo>
                  <a:pt x="150" y="48"/>
                  <a:pt x="150" y="21"/>
                  <a:pt x="150" y="21"/>
                </a:cubicBezTo>
                <a:cubicBezTo>
                  <a:pt x="136" y="7"/>
                  <a:pt x="122" y="0"/>
                  <a:pt x="11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859842" y="5836399"/>
            <a:ext cx="33755" cy="31173"/>
          </a:xfrm>
          <a:custGeom>
            <a:avLst/>
            <a:gdLst/>
            <a:ahLst/>
            <a:cxnLst/>
            <a:rect l="l" t="t" r="r" b="b"/>
            <a:pathLst>
              <a:path w="353" h="326" extrusionOk="0">
                <a:moveTo>
                  <a:pt x="326" y="0"/>
                </a:moveTo>
                <a:cubicBezTo>
                  <a:pt x="244" y="55"/>
                  <a:pt x="163" y="136"/>
                  <a:pt x="82" y="190"/>
                </a:cubicBezTo>
                <a:cubicBezTo>
                  <a:pt x="82" y="217"/>
                  <a:pt x="55" y="217"/>
                  <a:pt x="55" y="217"/>
                </a:cubicBezTo>
                <a:cubicBezTo>
                  <a:pt x="27" y="244"/>
                  <a:pt x="27" y="272"/>
                  <a:pt x="0" y="299"/>
                </a:cubicBezTo>
                <a:lnTo>
                  <a:pt x="27" y="326"/>
                </a:lnTo>
                <a:cubicBezTo>
                  <a:pt x="55" y="299"/>
                  <a:pt x="82" y="299"/>
                  <a:pt x="109" y="272"/>
                </a:cubicBezTo>
                <a:lnTo>
                  <a:pt x="136" y="244"/>
                </a:lnTo>
                <a:cubicBezTo>
                  <a:pt x="217" y="190"/>
                  <a:pt x="272" y="109"/>
                  <a:pt x="353" y="27"/>
                </a:cubicBezTo>
                <a:cubicBezTo>
                  <a:pt x="353" y="27"/>
                  <a:pt x="353" y="27"/>
                  <a:pt x="35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878011" y="5867476"/>
            <a:ext cx="36337" cy="23428"/>
          </a:xfrm>
          <a:custGeom>
            <a:avLst/>
            <a:gdLst/>
            <a:ahLst/>
            <a:cxnLst/>
            <a:rect l="l" t="t" r="r" b="b"/>
            <a:pathLst>
              <a:path w="380" h="245" extrusionOk="0">
                <a:moveTo>
                  <a:pt x="326" y="1"/>
                </a:moveTo>
                <a:lnTo>
                  <a:pt x="217" y="55"/>
                </a:lnTo>
                <a:lnTo>
                  <a:pt x="27" y="164"/>
                </a:lnTo>
                <a:lnTo>
                  <a:pt x="27" y="191"/>
                </a:lnTo>
                <a:lnTo>
                  <a:pt x="27" y="218"/>
                </a:lnTo>
                <a:lnTo>
                  <a:pt x="54" y="218"/>
                </a:lnTo>
                <a:cubicBezTo>
                  <a:pt x="54" y="218"/>
                  <a:pt x="0" y="245"/>
                  <a:pt x="27" y="245"/>
                </a:cubicBezTo>
                <a:lnTo>
                  <a:pt x="54" y="245"/>
                </a:lnTo>
                <a:cubicBezTo>
                  <a:pt x="54" y="218"/>
                  <a:pt x="82" y="218"/>
                  <a:pt x="109" y="218"/>
                </a:cubicBezTo>
                <a:lnTo>
                  <a:pt x="244" y="136"/>
                </a:lnTo>
                <a:lnTo>
                  <a:pt x="353" y="28"/>
                </a:lnTo>
                <a:cubicBezTo>
                  <a:pt x="380" y="28"/>
                  <a:pt x="380" y="1"/>
                  <a:pt x="353"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878011" y="5914236"/>
            <a:ext cx="23428" cy="8989"/>
          </a:xfrm>
          <a:custGeom>
            <a:avLst/>
            <a:gdLst/>
            <a:ahLst/>
            <a:cxnLst/>
            <a:rect l="l" t="t" r="r" b="b"/>
            <a:pathLst>
              <a:path w="245" h="94" extrusionOk="0">
                <a:moveTo>
                  <a:pt x="27" y="0"/>
                </a:moveTo>
                <a:lnTo>
                  <a:pt x="27" y="27"/>
                </a:lnTo>
                <a:cubicBezTo>
                  <a:pt x="27" y="27"/>
                  <a:pt x="0" y="54"/>
                  <a:pt x="0" y="54"/>
                </a:cubicBezTo>
                <a:lnTo>
                  <a:pt x="0" y="81"/>
                </a:lnTo>
                <a:cubicBezTo>
                  <a:pt x="36" y="90"/>
                  <a:pt x="60" y="93"/>
                  <a:pt x="81" y="93"/>
                </a:cubicBezTo>
                <a:cubicBezTo>
                  <a:pt x="121" y="93"/>
                  <a:pt x="145" y="81"/>
                  <a:pt x="217" y="81"/>
                </a:cubicBezTo>
                <a:cubicBezTo>
                  <a:pt x="217" y="81"/>
                  <a:pt x="217" y="54"/>
                  <a:pt x="244" y="54"/>
                </a:cubicBezTo>
                <a:cubicBezTo>
                  <a:pt x="244" y="27"/>
                  <a:pt x="217" y="27"/>
                  <a:pt x="217" y="27"/>
                </a:cubicBezTo>
                <a:cubicBezTo>
                  <a:pt x="109" y="27"/>
                  <a:pt x="109" y="0"/>
                  <a:pt x="2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0" name="Google Shape;2010;p28"/>
          <p:cNvGrpSpPr/>
          <p:nvPr/>
        </p:nvGrpSpPr>
        <p:grpSpPr>
          <a:xfrm rot="10800000">
            <a:off x="4649406" y="3496563"/>
            <a:ext cx="5437754" cy="2709288"/>
            <a:chOff x="-493969" y="-1499273"/>
            <a:chExt cx="6965229" cy="3470332"/>
          </a:xfrm>
        </p:grpSpPr>
        <p:sp>
          <p:nvSpPr>
            <p:cNvPr id="2011" name="Google Shape;2011;p28"/>
            <p:cNvSpPr/>
            <p:nvPr/>
          </p:nvSpPr>
          <p:spPr>
            <a:xfrm>
              <a:off x="1060948" y="-685813"/>
              <a:ext cx="1941424" cy="1749987"/>
            </a:xfrm>
            <a:custGeom>
              <a:avLst/>
              <a:gdLst/>
              <a:ahLst/>
              <a:cxnLst/>
              <a:rect l="l" t="t" r="r" b="b"/>
              <a:pathLst>
                <a:path w="20303" h="18301" extrusionOk="0">
                  <a:moveTo>
                    <a:pt x="11487" y="1"/>
                  </a:moveTo>
                  <a:cubicBezTo>
                    <a:pt x="7974" y="1"/>
                    <a:pt x="3485" y="2099"/>
                    <a:pt x="3485" y="2099"/>
                  </a:cubicBezTo>
                  <a:cubicBezTo>
                    <a:pt x="0" y="9246"/>
                    <a:pt x="1787" y="15583"/>
                    <a:pt x="4506" y="15583"/>
                  </a:cubicBezTo>
                  <a:cubicBezTo>
                    <a:pt x="4687" y="15583"/>
                    <a:pt x="4871" y="15555"/>
                    <a:pt x="5058" y="15498"/>
                  </a:cubicBezTo>
                  <a:cubicBezTo>
                    <a:pt x="6442" y="15037"/>
                    <a:pt x="5438" y="12677"/>
                    <a:pt x="6821" y="12379"/>
                  </a:cubicBezTo>
                  <a:cubicBezTo>
                    <a:pt x="6872" y="12368"/>
                    <a:pt x="6919" y="12363"/>
                    <a:pt x="6964" y="12363"/>
                  </a:cubicBezTo>
                  <a:cubicBezTo>
                    <a:pt x="7812" y="12363"/>
                    <a:pt x="7698" y="14234"/>
                    <a:pt x="7852" y="14955"/>
                  </a:cubicBezTo>
                  <a:cubicBezTo>
                    <a:pt x="8241" y="17057"/>
                    <a:pt x="9300" y="18122"/>
                    <a:pt x="10311" y="18122"/>
                  </a:cubicBezTo>
                  <a:cubicBezTo>
                    <a:pt x="11415" y="18122"/>
                    <a:pt x="12461" y="16853"/>
                    <a:pt x="12518" y="14277"/>
                  </a:cubicBezTo>
                  <a:cubicBezTo>
                    <a:pt x="12519" y="14206"/>
                    <a:pt x="12533" y="14174"/>
                    <a:pt x="12557" y="14174"/>
                  </a:cubicBezTo>
                  <a:cubicBezTo>
                    <a:pt x="12829" y="14174"/>
                    <a:pt x="14474" y="18300"/>
                    <a:pt x="16713" y="18300"/>
                  </a:cubicBezTo>
                  <a:cubicBezTo>
                    <a:pt x="17089" y="18300"/>
                    <a:pt x="17482" y="18184"/>
                    <a:pt x="17888" y="17912"/>
                  </a:cubicBezTo>
                  <a:cubicBezTo>
                    <a:pt x="19624" y="16746"/>
                    <a:pt x="18512" y="13464"/>
                    <a:pt x="15176" y="12162"/>
                  </a:cubicBezTo>
                  <a:cubicBezTo>
                    <a:pt x="13358" y="11456"/>
                    <a:pt x="20302" y="11646"/>
                    <a:pt x="18919" y="8337"/>
                  </a:cubicBezTo>
                  <a:cubicBezTo>
                    <a:pt x="17725" y="5489"/>
                    <a:pt x="12707" y="6303"/>
                    <a:pt x="12762" y="5733"/>
                  </a:cubicBezTo>
                  <a:cubicBezTo>
                    <a:pt x="12816" y="5164"/>
                    <a:pt x="16505" y="4947"/>
                    <a:pt x="15311" y="2017"/>
                  </a:cubicBezTo>
                  <a:cubicBezTo>
                    <a:pt x="14704" y="507"/>
                    <a:pt x="13213" y="1"/>
                    <a:pt x="1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3910021" y="-710866"/>
              <a:ext cx="2103504" cy="2022320"/>
            </a:xfrm>
            <a:custGeom>
              <a:avLst/>
              <a:gdLst/>
              <a:ahLst/>
              <a:cxnLst/>
              <a:rect l="l" t="t" r="r" b="b"/>
              <a:pathLst>
                <a:path w="21998" h="21149" extrusionOk="0">
                  <a:moveTo>
                    <a:pt x="12179" y="1"/>
                  </a:moveTo>
                  <a:cubicBezTo>
                    <a:pt x="3879" y="1737"/>
                    <a:pt x="0" y="7677"/>
                    <a:pt x="2604" y="9413"/>
                  </a:cubicBezTo>
                  <a:cubicBezTo>
                    <a:pt x="2801" y="9548"/>
                    <a:pt x="2998" y="9603"/>
                    <a:pt x="3195" y="9603"/>
                  </a:cubicBezTo>
                  <a:cubicBezTo>
                    <a:pt x="4010" y="9603"/>
                    <a:pt x="4822" y="8674"/>
                    <a:pt x="5578" y="8674"/>
                  </a:cubicBezTo>
                  <a:cubicBezTo>
                    <a:pt x="5775" y="8674"/>
                    <a:pt x="5969" y="8737"/>
                    <a:pt x="6158" y="8898"/>
                  </a:cubicBezTo>
                  <a:cubicBezTo>
                    <a:pt x="6944" y="9549"/>
                    <a:pt x="5262" y="10715"/>
                    <a:pt x="4747" y="11284"/>
                  </a:cubicBezTo>
                  <a:cubicBezTo>
                    <a:pt x="2651" y="13669"/>
                    <a:pt x="3241" y="15807"/>
                    <a:pt x="5172" y="15807"/>
                  </a:cubicBezTo>
                  <a:cubicBezTo>
                    <a:pt x="5965" y="15807"/>
                    <a:pt x="6985" y="15447"/>
                    <a:pt x="8138" y="14594"/>
                  </a:cubicBezTo>
                  <a:cubicBezTo>
                    <a:pt x="8178" y="14563"/>
                    <a:pt x="8207" y="14548"/>
                    <a:pt x="8226" y="14548"/>
                  </a:cubicBezTo>
                  <a:cubicBezTo>
                    <a:pt x="8587" y="14548"/>
                    <a:pt x="5272" y="19966"/>
                    <a:pt x="8572" y="21049"/>
                  </a:cubicBezTo>
                  <a:cubicBezTo>
                    <a:pt x="8765" y="21116"/>
                    <a:pt x="8957" y="21148"/>
                    <a:pt x="9147" y="21148"/>
                  </a:cubicBezTo>
                  <a:cubicBezTo>
                    <a:pt x="10877" y="21148"/>
                    <a:pt x="12351" y="18484"/>
                    <a:pt x="11447" y="15380"/>
                  </a:cubicBezTo>
                  <a:cubicBezTo>
                    <a:pt x="11362" y="15101"/>
                    <a:pt x="11381" y="14988"/>
                    <a:pt x="11480" y="14988"/>
                  </a:cubicBezTo>
                  <a:cubicBezTo>
                    <a:pt x="11895" y="14988"/>
                    <a:pt x="13717" y="16955"/>
                    <a:pt x="15252" y="16955"/>
                  </a:cubicBezTo>
                  <a:cubicBezTo>
                    <a:pt x="15812" y="16955"/>
                    <a:pt x="16335" y="16693"/>
                    <a:pt x="16736" y="15977"/>
                  </a:cubicBezTo>
                  <a:cubicBezTo>
                    <a:pt x="18282" y="13292"/>
                    <a:pt x="14539" y="9847"/>
                    <a:pt x="15027" y="9549"/>
                  </a:cubicBezTo>
                  <a:cubicBezTo>
                    <a:pt x="15053" y="9530"/>
                    <a:pt x="15086" y="9522"/>
                    <a:pt x="15124" y="9522"/>
                  </a:cubicBezTo>
                  <a:cubicBezTo>
                    <a:pt x="15537" y="9522"/>
                    <a:pt x="16630" y="10493"/>
                    <a:pt x="17753" y="10493"/>
                  </a:cubicBezTo>
                  <a:cubicBezTo>
                    <a:pt x="18373" y="10493"/>
                    <a:pt x="19002" y="10197"/>
                    <a:pt x="19530" y="9277"/>
                  </a:cubicBezTo>
                  <a:cubicBezTo>
                    <a:pt x="21998" y="4992"/>
                    <a:pt x="12179" y="1"/>
                    <a:pt x="12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885179" y="847972"/>
              <a:ext cx="59764" cy="420261"/>
            </a:xfrm>
            <a:custGeom>
              <a:avLst/>
              <a:gdLst/>
              <a:ahLst/>
              <a:cxnLst/>
              <a:rect l="l" t="t" r="r" b="b"/>
              <a:pathLst>
                <a:path w="625" h="4395" extrusionOk="0">
                  <a:moveTo>
                    <a:pt x="28" y="0"/>
                  </a:moveTo>
                  <a:cubicBezTo>
                    <a:pt x="1" y="28"/>
                    <a:pt x="1" y="28"/>
                    <a:pt x="28" y="55"/>
                  </a:cubicBezTo>
                  <a:cubicBezTo>
                    <a:pt x="28" y="109"/>
                    <a:pt x="28" y="163"/>
                    <a:pt x="55" y="217"/>
                  </a:cubicBezTo>
                  <a:cubicBezTo>
                    <a:pt x="137" y="570"/>
                    <a:pt x="191" y="868"/>
                    <a:pt x="245" y="1194"/>
                  </a:cubicBezTo>
                  <a:cubicBezTo>
                    <a:pt x="326" y="1519"/>
                    <a:pt x="354" y="1845"/>
                    <a:pt x="408" y="2170"/>
                  </a:cubicBezTo>
                  <a:cubicBezTo>
                    <a:pt x="435" y="2387"/>
                    <a:pt x="462" y="2604"/>
                    <a:pt x="462" y="2821"/>
                  </a:cubicBezTo>
                  <a:cubicBezTo>
                    <a:pt x="516" y="3337"/>
                    <a:pt x="571" y="3852"/>
                    <a:pt x="571" y="4367"/>
                  </a:cubicBezTo>
                  <a:cubicBezTo>
                    <a:pt x="571" y="4367"/>
                    <a:pt x="598" y="4394"/>
                    <a:pt x="598" y="4394"/>
                  </a:cubicBezTo>
                  <a:cubicBezTo>
                    <a:pt x="625" y="4394"/>
                    <a:pt x="625" y="4367"/>
                    <a:pt x="625" y="4367"/>
                  </a:cubicBezTo>
                  <a:cubicBezTo>
                    <a:pt x="625" y="3825"/>
                    <a:pt x="625" y="3309"/>
                    <a:pt x="598" y="2821"/>
                  </a:cubicBezTo>
                  <a:cubicBezTo>
                    <a:pt x="571" y="2604"/>
                    <a:pt x="543" y="2387"/>
                    <a:pt x="516" y="2170"/>
                  </a:cubicBezTo>
                  <a:cubicBezTo>
                    <a:pt x="489" y="1818"/>
                    <a:pt x="435" y="1492"/>
                    <a:pt x="354" y="1167"/>
                  </a:cubicBezTo>
                  <a:cubicBezTo>
                    <a:pt x="299" y="841"/>
                    <a:pt x="218" y="543"/>
                    <a:pt x="137" y="217"/>
                  </a:cubicBezTo>
                  <a:cubicBezTo>
                    <a:pt x="109" y="136"/>
                    <a:pt x="109" y="82"/>
                    <a:pt x="82" y="28"/>
                  </a:cubicBezTo>
                  <a:cubicBezTo>
                    <a:pt x="55" y="28"/>
                    <a:pt x="55" y="0"/>
                    <a:pt x="55" y="0"/>
                  </a:cubicBez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4571441" y="500385"/>
              <a:ext cx="373501" cy="487770"/>
            </a:xfrm>
            <a:custGeom>
              <a:avLst/>
              <a:gdLst/>
              <a:ahLst/>
              <a:cxnLst/>
              <a:rect l="l" t="t" r="r" b="b"/>
              <a:pathLst>
                <a:path w="3906" h="5101" extrusionOk="0">
                  <a:moveTo>
                    <a:pt x="3879" y="1"/>
                  </a:moveTo>
                  <a:cubicBezTo>
                    <a:pt x="3797" y="136"/>
                    <a:pt x="3716" y="245"/>
                    <a:pt x="3635" y="381"/>
                  </a:cubicBezTo>
                  <a:cubicBezTo>
                    <a:pt x="3445" y="679"/>
                    <a:pt x="3255" y="950"/>
                    <a:pt x="3038" y="1221"/>
                  </a:cubicBezTo>
                  <a:cubicBezTo>
                    <a:pt x="2604" y="1818"/>
                    <a:pt x="2116" y="2388"/>
                    <a:pt x="1655" y="2957"/>
                  </a:cubicBezTo>
                  <a:cubicBezTo>
                    <a:pt x="1248" y="3446"/>
                    <a:pt x="895" y="3988"/>
                    <a:pt x="515" y="4476"/>
                  </a:cubicBezTo>
                  <a:cubicBezTo>
                    <a:pt x="353" y="4666"/>
                    <a:pt x="163" y="4883"/>
                    <a:pt x="0" y="5100"/>
                  </a:cubicBezTo>
                  <a:lnTo>
                    <a:pt x="27" y="5100"/>
                  </a:lnTo>
                  <a:cubicBezTo>
                    <a:pt x="190" y="4910"/>
                    <a:pt x="353" y="4693"/>
                    <a:pt x="542" y="4503"/>
                  </a:cubicBezTo>
                  <a:cubicBezTo>
                    <a:pt x="949" y="4015"/>
                    <a:pt x="1329" y="3527"/>
                    <a:pt x="1736" y="3039"/>
                  </a:cubicBezTo>
                  <a:cubicBezTo>
                    <a:pt x="2224" y="2469"/>
                    <a:pt x="2712" y="1899"/>
                    <a:pt x="3146" y="1303"/>
                  </a:cubicBezTo>
                  <a:cubicBezTo>
                    <a:pt x="3363" y="1032"/>
                    <a:pt x="3553" y="733"/>
                    <a:pt x="3716" y="435"/>
                  </a:cubicBezTo>
                  <a:cubicBezTo>
                    <a:pt x="3770" y="299"/>
                    <a:pt x="3852" y="164"/>
                    <a:pt x="3906" y="28"/>
                  </a:cubicBezTo>
                  <a:lnTo>
                    <a:pt x="3879" y="1"/>
                  </a:ln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592096" y="1013973"/>
              <a:ext cx="256938" cy="302932"/>
            </a:xfrm>
            <a:custGeom>
              <a:avLst/>
              <a:gdLst/>
              <a:ahLst/>
              <a:cxnLst/>
              <a:rect l="l" t="t" r="r" b="b"/>
              <a:pathLst>
                <a:path w="2687" h="3168" extrusionOk="0">
                  <a:moveTo>
                    <a:pt x="2659" y="0"/>
                  </a:moveTo>
                  <a:cubicBezTo>
                    <a:pt x="2605" y="27"/>
                    <a:pt x="2551" y="82"/>
                    <a:pt x="2496" y="109"/>
                  </a:cubicBezTo>
                  <a:cubicBezTo>
                    <a:pt x="2442" y="163"/>
                    <a:pt x="2415" y="217"/>
                    <a:pt x="2361" y="272"/>
                  </a:cubicBezTo>
                  <a:cubicBezTo>
                    <a:pt x="1981" y="651"/>
                    <a:pt x="1628" y="1058"/>
                    <a:pt x="1276" y="1465"/>
                  </a:cubicBezTo>
                  <a:cubicBezTo>
                    <a:pt x="1086" y="1682"/>
                    <a:pt x="923" y="1899"/>
                    <a:pt x="760" y="2116"/>
                  </a:cubicBezTo>
                  <a:cubicBezTo>
                    <a:pt x="489" y="2441"/>
                    <a:pt x="245" y="2767"/>
                    <a:pt x="28" y="3120"/>
                  </a:cubicBezTo>
                  <a:cubicBezTo>
                    <a:pt x="1" y="3120"/>
                    <a:pt x="1" y="3147"/>
                    <a:pt x="28" y="3147"/>
                  </a:cubicBezTo>
                  <a:cubicBezTo>
                    <a:pt x="28" y="3160"/>
                    <a:pt x="35" y="3167"/>
                    <a:pt x="45" y="3167"/>
                  </a:cubicBezTo>
                  <a:cubicBezTo>
                    <a:pt x="55" y="3167"/>
                    <a:pt x="69" y="3160"/>
                    <a:pt x="82" y="3147"/>
                  </a:cubicBezTo>
                  <a:cubicBezTo>
                    <a:pt x="408" y="2713"/>
                    <a:pt x="733" y="2279"/>
                    <a:pt x="1086" y="1872"/>
                  </a:cubicBezTo>
                  <a:cubicBezTo>
                    <a:pt x="1357" y="1573"/>
                    <a:pt x="1601" y="1275"/>
                    <a:pt x="1873" y="977"/>
                  </a:cubicBezTo>
                  <a:cubicBezTo>
                    <a:pt x="2035" y="787"/>
                    <a:pt x="2198" y="570"/>
                    <a:pt x="2388" y="380"/>
                  </a:cubicBezTo>
                  <a:cubicBezTo>
                    <a:pt x="2442" y="326"/>
                    <a:pt x="2524" y="244"/>
                    <a:pt x="2578" y="163"/>
                  </a:cubicBezTo>
                  <a:cubicBezTo>
                    <a:pt x="2632" y="82"/>
                    <a:pt x="2659" y="55"/>
                    <a:pt x="2686" y="0"/>
                  </a:cubicBez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2148941" y="-1058358"/>
              <a:ext cx="1468092" cy="1553674"/>
            </a:xfrm>
            <a:custGeom>
              <a:avLst/>
              <a:gdLst/>
              <a:ahLst/>
              <a:cxnLst/>
              <a:rect l="l" t="t" r="r" b="b"/>
              <a:pathLst>
                <a:path w="15353" h="16248" extrusionOk="0">
                  <a:moveTo>
                    <a:pt x="12287" y="16248"/>
                  </a:moveTo>
                  <a:lnTo>
                    <a:pt x="15190" y="15461"/>
                  </a:lnTo>
                  <a:lnTo>
                    <a:pt x="14837" y="14566"/>
                  </a:lnTo>
                  <a:cubicBezTo>
                    <a:pt x="15325" y="13671"/>
                    <a:pt x="15352" y="12559"/>
                    <a:pt x="14918" y="11637"/>
                  </a:cubicBezTo>
                  <a:cubicBezTo>
                    <a:pt x="14159" y="10063"/>
                    <a:pt x="8870" y="0"/>
                    <a:pt x="8870" y="0"/>
                  </a:cubicBezTo>
                  <a:lnTo>
                    <a:pt x="0" y="2631"/>
                  </a:lnTo>
                  <a:cubicBezTo>
                    <a:pt x="0" y="2631"/>
                    <a:pt x="4638" y="9141"/>
                    <a:pt x="6700" y="11230"/>
                  </a:cubicBezTo>
                  <a:cubicBezTo>
                    <a:pt x="10660" y="15217"/>
                    <a:pt x="10958" y="15732"/>
                    <a:pt x="12016" y="155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446941" y="-1499273"/>
              <a:ext cx="1024499" cy="1670429"/>
            </a:xfrm>
            <a:custGeom>
              <a:avLst/>
              <a:gdLst/>
              <a:ahLst/>
              <a:cxnLst/>
              <a:rect l="l" t="t" r="r" b="b"/>
              <a:pathLst>
                <a:path w="10714" h="17469" extrusionOk="0">
                  <a:moveTo>
                    <a:pt x="4204" y="17143"/>
                  </a:moveTo>
                  <a:lnTo>
                    <a:pt x="1248" y="17468"/>
                  </a:lnTo>
                  <a:lnTo>
                    <a:pt x="1248" y="16519"/>
                  </a:lnTo>
                  <a:cubicBezTo>
                    <a:pt x="434" y="15841"/>
                    <a:pt x="0" y="14837"/>
                    <a:pt x="81" y="13806"/>
                  </a:cubicBezTo>
                  <a:cubicBezTo>
                    <a:pt x="217" y="12070"/>
                    <a:pt x="1492" y="787"/>
                    <a:pt x="1492" y="787"/>
                  </a:cubicBezTo>
                  <a:lnTo>
                    <a:pt x="10714" y="0"/>
                  </a:lnTo>
                  <a:cubicBezTo>
                    <a:pt x="10714" y="0"/>
                    <a:pt x="8761" y="7758"/>
                    <a:pt x="7595" y="10443"/>
                  </a:cubicBezTo>
                  <a:cubicBezTo>
                    <a:pt x="5371" y="15569"/>
                    <a:pt x="5262" y="16193"/>
                    <a:pt x="4231" y="16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644019" y="108810"/>
              <a:ext cx="487675" cy="692594"/>
            </a:xfrm>
            <a:custGeom>
              <a:avLst/>
              <a:gdLst/>
              <a:ahLst/>
              <a:cxnLst/>
              <a:rect l="l" t="t" r="r" b="b"/>
              <a:pathLst>
                <a:path w="5100" h="7243" extrusionOk="0">
                  <a:moveTo>
                    <a:pt x="5100" y="4882"/>
                  </a:moveTo>
                  <a:lnTo>
                    <a:pt x="2333" y="1004"/>
                  </a:lnTo>
                  <a:lnTo>
                    <a:pt x="1764" y="0"/>
                  </a:lnTo>
                  <a:lnTo>
                    <a:pt x="0" y="434"/>
                  </a:lnTo>
                  <a:lnTo>
                    <a:pt x="679" y="2767"/>
                  </a:lnTo>
                  <a:lnTo>
                    <a:pt x="4123" y="7242"/>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3300523" y="407057"/>
              <a:ext cx="300924" cy="648512"/>
            </a:xfrm>
            <a:custGeom>
              <a:avLst/>
              <a:gdLst/>
              <a:ahLst/>
              <a:cxnLst/>
              <a:rect l="l" t="t" r="r" b="b"/>
              <a:pathLst>
                <a:path w="3147" h="6782" extrusionOk="0">
                  <a:moveTo>
                    <a:pt x="0" y="5073"/>
                  </a:moveTo>
                  <a:lnTo>
                    <a:pt x="895" y="1519"/>
                  </a:lnTo>
                  <a:lnTo>
                    <a:pt x="977" y="353"/>
                  </a:lnTo>
                  <a:lnTo>
                    <a:pt x="2740" y="0"/>
                  </a:lnTo>
                  <a:lnTo>
                    <a:pt x="3147" y="2387"/>
                  </a:lnTo>
                  <a:lnTo>
                    <a:pt x="1926" y="678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319763" y="1146219"/>
              <a:ext cx="959763" cy="184265"/>
            </a:xfrm>
            <a:custGeom>
              <a:avLst/>
              <a:gdLst/>
              <a:ahLst/>
              <a:cxnLst/>
              <a:rect l="l" t="t" r="r" b="b"/>
              <a:pathLst>
                <a:path w="10037" h="1927" extrusionOk="0">
                  <a:moveTo>
                    <a:pt x="1493" y="245"/>
                  </a:moveTo>
                  <a:cubicBezTo>
                    <a:pt x="1493" y="245"/>
                    <a:pt x="1" y="1"/>
                    <a:pt x="652" y="1357"/>
                  </a:cubicBezTo>
                  <a:cubicBezTo>
                    <a:pt x="652" y="1357"/>
                    <a:pt x="950" y="1926"/>
                    <a:pt x="3202" y="1818"/>
                  </a:cubicBezTo>
                  <a:cubicBezTo>
                    <a:pt x="4504" y="1737"/>
                    <a:pt x="9332" y="1872"/>
                    <a:pt x="9332" y="1872"/>
                  </a:cubicBezTo>
                  <a:lnTo>
                    <a:pt x="10037" y="1492"/>
                  </a:lnTo>
                  <a:lnTo>
                    <a:pt x="1683" y="814"/>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4420932" y="1195465"/>
              <a:ext cx="931268" cy="116851"/>
            </a:xfrm>
            <a:custGeom>
              <a:avLst/>
              <a:gdLst/>
              <a:ahLst/>
              <a:cxnLst/>
              <a:rect l="l" t="t" r="r" b="b"/>
              <a:pathLst>
                <a:path w="9739" h="1222" extrusionOk="0">
                  <a:moveTo>
                    <a:pt x="1" y="1"/>
                  </a:moveTo>
                  <a:cubicBezTo>
                    <a:pt x="1" y="28"/>
                    <a:pt x="1" y="55"/>
                    <a:pt x="1" y="82"/>
                  </a:cubicBezTo>
                  <a:cubicBezTo>
                    <a:pt x="28" y="137"/>
                    <a:pt x="55" y="218"/>
                    <a:pt x="109" y="299"/>
                  </a:cubicBezTo>
                  <a:cubicBezTo>
                    <a:pt x="164" y="381"/>
                    <a:pt x="245" y="462"/>
                    <a:pt x="326" y="543"/>
                  </a:cubicBezTo>
                  <a:cubicBezTo>
                    <a:pt x="570" y="706"/>
                    <a:pt x="869" y="815"/>
                    <a:pt x="1167" y="869"/>
                  </a:cubicBezTo>
                  <a:cubicBezTo>
                    <a:pt x="1601" y="977"/>
                    <a:pt x="2035" y="1005"/>
                    <a:pt x="2496" y="1032"/>
                  </a:cubicBezTo>
                  <a:cubicBezTo>
                    <a:pt x="3825" y="1032"/>
                    <a:pt x="6565" y="1167"/>
                    <a:pt x="8274" y="1194"/>
                  </a:cubicBezTo>
                  <a:cubicBezTo>
                    <a:pt x="8952" y="1222"/>
                    <a:pt x="9494" y="1222"/>
                    <a:pt x="9738" y="1194"/>
                  </a:cubicBezTo>
                  <a:lnTo>
                    <a:pt x="9006" y="1194"/>
                  </a:lnTo>
                  <a:cubicBezTo>
                    <a:pt x="8518" y="1194"/>
                    <a:pt x="7812" y="1167"/>
                    <a:pt x="7053" y="1140"/>
                  </a:cubicBezTo>
                  <a:cubicBezTo>
                    <a:pt x="5453" y="1086"/>
                    <a:pt x="3554" y="1005"/>
                    <a:pt x="2496" y="1005"/>
                  </a:cubicBezTo>
                  <a:cubicBezTo>
                    <a:pt x="2062" y="977"/>
                    <a:pt x="1601" y="950"/>
                    <a:pt x="1167" y="842"/>
                  </a:cubicBezTo>
                  <a:cubicBezTo>
                    <a:pt x="869" y="788"/>
                    <a:pt x="598" y="679"/>
                    <a:pt x="353" y="516"/>
                  </a:cubicBezTo>
                  <a:cubicBezTo>
                    <a:pt x="272" y="489"/>
                    <a:pt x="218" y="435"/>
                    <a:pt x="191" y="354"/>
                  </a:cubicBezTo>
                  <a:cubicBezTo>
                    <a:pt x="136" y="272"/>
                    <a:pt x="82" y="191"/>
                    <a:pt x="55" y="109"/>
                  </a:cubicBezTo>
                  <a:cubicBezTo>
                    <a:pt x="55" y="82"/>
                    <a:pt x="28" y="55"/>
                    <a:pt x="1" y="28"/>
                  </a:cubicBezTo>
                  <a:lnTo>
                    <a:pt x="1"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4353518" y="1190301"/>
              <a:ext cx="902676" cy="132437"/>
            </a:xfrm>
            <a:custGeom>
              <a:avLst/>
              <a:gdLst/>
              <a:ahLst/>
              <a:cxnLst/>
              <a:rect l="l" t="t" r="r" b="b"/>
              <a:pathLst>
                <a:path w="9440" h="1385" extrusionOk="0">
                  <a:moveTo>
                    <a:pt x="9413" y="1357"/>
                  </a:moveTo>
                  <a:lnTo>
                    <a:pt x="9223" y="1357"/>
                  </a:lnTo>
                  <a:cubicBezTo>
                    <a:pt x="9060" y="1357"/>
                    <a:pt x="8924" y="1357"/>
                    <a:pt x="8789" y="1330"/>
                  </a:cubicBezTo>
                  <a:lnTo>
                    <a:pt x="8626" y="1330"/>
                  </a:lnTo>
                  <a:cubicBezTo>
                    <a:pt x="7975" y="1330"/>
                    <a:pt x="7351" y="1357"/>
                    <a:pt x="6700" y="1384"/>
                  </a:cubicBezTo>
                  <a:lnTo>
                    <a:pt x="5886" y="1384"/>
                  </a:lnTo>
                  <a:cubicBezTo>
                    <a:pt x="5452" y="1384"/>
                    <a:pt x="5019" y="1357"/>
                    <a:pt x="4585" y="1330"/>
                  </a:cubicBezTo>
                  <a:cubicBezTo>
                    <a:pt x="3961" y="1303"/>
                    <a:pt x="3310" y="1248"/>
                    <a:pt x="2686" y="1194"/>
                  </a:cubicBezTo>
                  <a:cubicBezTo>
                    <a:pt x="2062" y="1221"/>
                    <a:pt x="1438" y="1113"/>
                    <a:pt x="841" y="896"/>
                  </a:cubicBezTo>
                  <a:cubicBezTo>
                    <a:pt x="624" y="787"/>
                    <a:pt x="407" y="625"/>
                    <a:pt x="245" y="435"/>
                  </a:cubicBezTo>
                  <a:cubicBezTo>
                    <a:pt x="136" y="299"/>
                    <a:pt x="55" y="163"/>
                    <a:pt x="1" y="1"/>
                  </a:cubicBezTo>
                  <a:lnTo>
                    <a:pt x="1" y="1"/>
                  </a:lnTo>
                  <a:cubicBezTo>
                    <a:pt x="55" y="163"/>
                    <a:pt x="136" y="326"/>
                    <a:pt x="245" y="462"/>
                  </a:cubicBezTo>
                  <a:cubicBezTo>
                    <a:pt x="407" y="652"/>
                    <a:pt x="597" y="814"/>
                    <a:pt x="841" y="923"/>
                  </a:cubicBezTo>
                  <a:cubicBezTo>
                    <a:pt x="1438" y="1140"/>
                    <a:pt x="2062" y="1248"/>
                    <a:pt x="2686" y="1221"/>
                  </a:cubicBezTo>
                  <a:cubicBezTo>
                    <a:pt x="3337" y="1276"/>
                    <a:pt x="3961" y="1330"/>
                    <a:pt x="4612" y="1357"/>
                  </a:cubicBezTo>
                  <a:cubicBezTo>
                    <a:pt x="5046" y="1384"/>
                    <a:pt x="5452" y="1384"/>
                    <a:pt x="5886" y="1384"/>
                  </a:cubicBezTo>
                  <a:lnTo>
                    <a:pt x="6727" y="1384"/>
                  </a:lnTo>
                  <a:cubicBezTo>
                    <a:pt x="7351" y="1384"/>
                    <a:pt x="8002" y="1357"/>
                    <a:pt x="8653" y="1357"/>
                  </a:cubicBezTo>
                  <a:cubicBezTo>
                    <a:pt x="8843" y="1357"/>
                    <a:pt x="9006" y="1357"/>
                    <a:pt x="9196" y="1384"/>
                  </a:cubicBezTo>
                  <a:lnTo>
                    <a:pt x="9440" y="1384"/>
                  </a:lnTo>
                  <a:lnTo>
                    <a:pt x="9440" y="138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205685" y="427807"/>
              <a:ext cx="1110177" cy="871503"/>
            </a:xfrm>
            <a:custGeom>
              <a:avLst/>
              <a:gdLst/>
              <a:ahLst/>
              <a:cxnLst/>
              <a:rect l="l" t="t" r="r" b="b"/>
              <a:pathLst>
                <a:path w="11610" h="9114" extrusionOk="0">
                  <a:moveTo>
                    <a:pt x="11610" y="9114"/>
                  </a:moveTo>
                  <a:lnTo>
                    <a:pt x="7758" y="217"/>
                  </a:lnTo>
                  <a:lnTo>
                    <a:pt x="1" y="0"/>
                  </a:lnTo>
                  <a:lnTo>
                    <a:pt x="2957" y="86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3632524" y="1063219"/>
              <a:ext cx="767753" cy="705598"/>
            </a:xfrm>
            <a:custGeom>
              <a:avLst/>
              <a:gdLst/>
              <a:ahLst/>
              <a:cxnLst/>
              <a:rect l="l" t="t" r="r" b="b"/>
              <a:pathLst>
                <a:path w="8029" h="7379" extrusionOk="0">
                  <a:moveTo>
                    <a:pt x="6537" y="1737"/>
                  </a:moveTo>
                  <a:cubicBezTo>
                    <a:pt x="6537" y="1737"/>
                    <a:pt x="8029" y="1"/>
                    <a:pt x="7839" y="2225"/>
                  </a:cubicBezTo>
                  <a:cubicBezTo>
                    <a:pt x="7839" y="2225"/>
                    <a:pt x="7920" y="2876"/>
                    <a:pt x="5940" y="3988"/>
                  </a:cubicBezTo>
                  <a:cubicBezTo>
                    <a:pt x="4801" y="4639"/>
                    <a:pt x="814" y="7324"/>
                    <a:pt x="814" y="7324"/>
                  </a:cubicBezTo>
                  <a:lnTo>
                    <a:pt x="0" y="7378"/>
                  </a:lnTo>
                  <a:lnTo>
                    <a:pt x="6673" y="2306"/>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3629942" y="1203306"/>
              <a:ext cx="718507" cy="594007"/>
            </a:xfrm>
            <a:custGeom>
              <a:avLst/>
              <a:gdLst/>
              <a:ahLst/>
              <a:cxnLst/>
              <a:rect l="l" t="t" r="r" b="b"/>
              <a:pathLst>
                <a:path w="7514" h="6212" extrusionOk="0">
                  <a:moveTo>
                    <a:pt x="7432" y="0"/>
                  </a:moveTo>
                  <a:lnTo>
                    <a:pt x="7432" y="82"/>
                  </a:lnTo>
                  <a:cubicBezTo>
                    <a:pt x="7432" y="82"/>
                    <a:pt x="7432" y="109"/>
                    <a:pt x="7432" y="136"/>
                  </a:cubicBezTo>
                  <a:cubicBezTo>
                    <a:pt x="7459" y="516"/>
                    <a:pt x="7351" y="868"/>
                    <a:pt x="7134" y="1194"/>
                  </a:cubicBezTo>
                  <a:cubicBezTo>
                    <a:pt x="6727" y="1682"/>
                    <a:pt x="6239" y="2062"/>
                    <a:pt x="5696" y="2387"/>
                  </a:cubicBezTo>
                  <a:cubicBezTo>
                    <a:pt x="5099" y="2740"/>
                    <a:pt x="4530" y="3120"/>
                    <a:pt x="3960" y="3499"/>
                  </a:cubicBezTo>
                  <a:cubicBezTo>
                    <a:pt x="3038" y="4123"/>
                    <a:pt x="2116" y="4774"/>
                    <a:pt x="1193" y="5398"/>
                  </a:cubicBezTo>
                  <a:cubicBezTo>
                    <a:pt x="787" y="5669"/>
                    <a:pt x="407" y="5940"/>
                    <a:pt x="0" y="6212"/>
                  </a:cubicBezTo>
                  <a:lnTo>
                    <a:pt x="0" y="6212"/>
                  </a:lnTo>
                  <a:cubicBezTo>
                    <a:pt x="461" y="5913"/>
                    <a:pt x="922" y="5615"/>
                    <a:pt x="1383" y="5317"/>
                  </a:cubicBezTo>
                  <a:cubicBezTo>
                    <a:pt x="2441" y="4611"/>
                    <a:pt x="3499" y="3852"/>
                    <a:pt x="4557" y="3147"/>
                  </a:cubicBezTo>
                  <a:cubicBezTo>
                    <a:pt x="4937" y="2903"/>
                    <a:pt x="5316" y="2658"/>
                    <a:pt x="5696" y="2414"/>
                  </a:cubicBezTo>
                  <a:cubicBezTo>
                    <a:pt x="6266" y="2116"/>
                    <a:pt x="6754" y="1709"/>
                    <a:pt x="7188" y="1221"/>
                  </a:cubicBezTo>
                  <a:cubicBezTo>
                    <a:pt x="7405" y="895"/>
                    <a:pt x="7513" y="516"/>
                    <a:pt x="7459" y="136"/>
                  </a:cubicBezTo>
                  <a:cubicBezTo>
                    <a:pt x="7459" y="109"/>
                    <a:pt x="7459" y="82"/>
                    <a:pt x="7459" y="82"/>
                  </a:cubicBezTo>
                  <a:cubicBezTo>
                    <a:pt x="7459" y="55"/>
                    <a:pt x="7459" y="27"/>
                    <a:pt x="743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3544265" y="1226637"/>
              <a:ext cx="760103" cy="583680"/>
            </a:xfrm>
            <a:custGeom>
              <a:avLst/>
              <a:gdLst/>
              <a:ahLst/>
              <a:cxnLst/>
              <a:rect l="l" t="t" r="r" b="b"/>
              <a:pathLst>
                <a:path w="7949" h="6104" extrusionOk="0">
                  <a:moveTo>
                    <a:pt x="7894" y="55"/>
                  </a:moveTo>
                  <a:lnTo>
                    <a:pt x="7894" y="55"/>
                  </a:lnTo>
                  <a:lnTo>
                    <a:pt x="7894" y="163"/>
                  </a:lnTo>
                  <a:cubicBezTo>
                    <a:pt x="7867" y="516"/>
                    <a:pt x="7704" y="868"/>
                    <a:pt x="7487" y="1140"/>
                  </a:cubicBezTo>
                  <a:cubicBezTo>
                    <a:pt x="7080" y="1601"/>
                    <a:pt x="6592" y="1981"/>
                    <a:pt x="6077" y="2279"/>
                  </a:cubicBezTo>
                  <a:cubicBezTo>
                    <a:pt x="5073" y="2957"/>
                    <a:pt x="4070" y="3608"/>
                    <a:pt x="3066" y="4259"/>
                  </a:cubicBezTo>
                  <a:cubicBezTo>
                    <a:pt x="2578" y="4557"/>
                    <a:pt x="2062" y="4883"/>
                    <a:pt x="1547" y="5181"/>
                  </a:cubicBezTo>
                  <a:cubicBezTo>
                    <a:pt x="1032" y="5507"/>
                    <a:pt x="516" y="5805"/>
                    <a:pt x="1" y="6103"/>
                  </a:cubicBezTo>
                  <a:lnTo>
                    <a:pt x="1" y="6103"/>
                  </a:lnTo>
                  <a:lnTo>
                    <a:pt x="1" y="6103"/>
                  </a:lnTo>
                  <a:cubicBezTo>
                    <a:pt x="516" y="5805"/>
                    <a:pt x="1032" y="5534"/>
                    <a:pt x="1547" y="5208"/>
                  </a:cubicBezTo>
                  <a:cubicBezTo>
                    <a:pt x="2062" y="4910"/>
                    <a:pt x="2578" y="4584"/>
                    <a:pt x="3093" y="4286"/>
                  </a:cubicBezTo>
                  <a:cubicBezTo>
                    <a:pt x="4097" y="3635"/>
                    <a:pt x="5127" y="2984"/>
                    <a:pt x="6104" y="2333"/>
                  </a:cubicBezTo>
                  <a:cubicBezTo>
                    <a:pt x="6619" y="2008"/>
                    <a:pt x="7107" y="1628"/>
                    <a:pt x="7514" y="1167"/>
                  </a:cubicBezTo>
                  <a:cubicBezTo>
                    <a:pt x="7758" y="868"/>
                    <a:pt x="7894" y="516"/>
                    <a:pt x="7921" y="136"/>
                  </a:cubicBezTo>
                  <a:cubicBezTo>
                    <a:pt x="7921" y="109"/>
                    <a:pt x="7948" y="82"/>
                    <a:pt x="7921" y="28"/>
                  </a:cubicBezTo>
                  <a:cubicBezTo>
                    <a:pt x="7921" y="0"/>
                    <a:pt x="7921" y="28"/>
                    <a:pt x="7921" y="28"/>
                  </a:cubicBezTo>
                  <a:lnTo>
                    <a:pt x="7921" y="28"/>
                  </a:lnTo>
                  <a:cubicBezTo>
                    <a:pt x="7921" y="28"/>
                    <a:pt x="7894" y="55"/>
                    <a:pt x="7894"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3456101" y="466725"/>
              <a:ext cx="822258" cy="1330587"/>
            </a:xfrm>
            <a:custGeom>
              <a:avLst/>
              <a:gdLst/>
              <a:ahLst/>
              <a:cxnLst/>
              <a:rect l="l" t="t" r="r" b="b"/>
              <a:pathLst>
                <a:path w="8599" h="13915" extrusionOk="0">
                  <a:moveTo>
                    <a:pt x="1547" y="13915"/>
                  </a:moveTo>
                  <a:lnTo>
                    <a:pt x="1" y="4367"/>
                  </a:lnTo>
                  <a:lnTo>
                    <a:pt x="6429" y="0"/>
                  </a:lnTo>
                  <a:lnTo>
                    <a:pt x="8599" y="889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4024098" y="412221"/>
              <a:ext cx="467020" cy="858594"/>
            </a:xfrm>
            <a:custGeom>
              <a:avLst/>
              <a:gdLst/>
              <a:ahLst/>
              <a:cxnLst/>
              <a:rect l="l" t="t" r="r" b="b"/>
              <a:pathLst>
                <a:path w="4884" h="8979" extrusionOk="0">
                  <a:moveTo>
                    <a:pt x="4883" y="8219"/>
                  </a:moveTo>
                  <a:lnTo>
                    <a:pt x="2469" y="1"/>
                  </a:lnTo>
                  <a:lnTo>
                    <a:pt x="1" y="733"/>
                  </a:lnTo>
                  <a:lnTo>
                    <a:pt x="2306" y="89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4317181" y="466725"/>
              <a:ext cx="889767" cy="744421"/>
            </a:xfrm>
            <a:custGeom>
              <a:avLst/>
              <a:gdLst/>
              <a:ahLst/>
              <a:cxnLst/>
              <a:rect l="l" t="t" r="r" b="b"/>
              <a:pathLst>
                <a:path w="9305" h="7785" extrusionOk="0">
                  <a:moveTo>
                    <a:pt x="9223" y="7785"/>
                  </a:moveTo>
                  <a:cubicBezTo>
                    <a:pt x="9250" y="7785"/>
                    <a:pt x="9277" y="7785"/>
                    <a:pt x="9304" y="7758"/>
                  </a:cubicBezTo>
                  <a:cubicBezTo>
                    <a:pt x="9304" y="7730"/>
                    <a:pt x="9304" y="7676"/>
                    <a:pt x="9304" y="7649"/>
                  </a:cubicBezTo>
                  <a:lnTo>
                    <a:pt x="6266" y="570"/>
                  </a:lnTo>
                  <a:cubicBezTo>
                    <a:pt x="6239" y="516"/>
                    <a:pt x="6212" y="516"/>
                    <a:pt x="6185" y="516"/>
                  </a:cubicBezTo>
                  <a:lnTo>
                    <a:pt x="109" y="0"/>
                  </a:lnTo>
                  <a:cubicBezTo>
                    <a:pt x="55" y="0"/>
                    <a:pt x="28" y="27"/>
                    <a:pt x="1" y="27"/>
                  </a:cubicBezTo>
                  <a:cubicBezTo>
                    <a:pt x="1" y="54"/>
                    <a:pt x="1" y="109"/>
                    <a:pt x="1" y="136"/>
                  </a:cubicBezTo>
                  <a:lnTo>
                    <a:pt x="2225" y="7324"/>
                  </a:lnTo>
                  <a:cubicBezTo>
                    <a:pt x="2225" y="7351"/>
                    <a:pt x="2279" y="7378"/>
                    <a:pt x="2306" y="7378"/>
                  </a:cubicBezTo>
                  <a:close/>
                  <a:moveTo>
                    <a:pt x="9060" y="7595"/>
                  </a:moveTo>
                  <a:lnTo>
                    <a:pt x="2388" y="7188"/>
                  </a:lnTo>
                  <a:lnTo>
                    <a:pt x="245" y="217"/>
                  </a:lnTo>
                  <a:lnTo>
                    <a:pt x="6104" y="7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3497601" y="560053"/>
              <a:ext cx="687430" cy="1133509"/>
            </a:xfrm>
            <a:custGeom>
              <a:avLst/>
              <a:gdLst/>
              <a:ahLst/>
              <a:cxnLst/>
              <a:rect l="l" t="t" r="r" b="b"/>
              <a:pathLst>
                <a:path w="7189" h="11854" extrusionOk="0">
                  <a:moveTo>
                    <a:pt x="1438" y="11745"/>
                  </a:moveTo>
                  <a:cubicBezTo>
                    <a:pt x="1438" y="11827"/>
                    <a:pt x="1520" y="11854"/>
                    <a:pt x="1601" y="11800"/>
                  </a:cubicBezTo>
                  <a:lnTo>
                    <a:pt x="7134" y="7216"/>
                  </a:lnTo>
                  <a:cubicBezTo>
                    <a:pt x="7161" y="7188"/>
                    <a:pt x="7189" y="7134"/>
                    <a:pt x="7189" y="7107"/>
                  </a:cubicBezTo>
                  <a:lnTo>
                    <a:pt x="5371" y="82"/>
                  </a:lnTo>
                  <a:cubicBezTo>
                    <a:pt x="5344" y="28"/>
                    <a:pt x="5290" y="1"/>
                    <a:pt x="5236" y="28"/>
                  </a:cubicBezTo>
                  <a:lnTo>
                    <a:pt x="55" y="3391"/>
                  </a:lnTo>
                  <a:cubicBezTo>
                    <a:pt x="28" y="3418"/>
                    <a:pt x="1" y="3445"/>
                    <a:pt x="1" y="3500"/>
                  </a:cubicBezTo>
                  <a:close/>
                  <a:moveTo>
                    <a:pt x="1601" y="11555"/>
                  </a:moveTo>
                  <a:lnTo>
                    <a:pt x="218" y="3527"/>
                  </a:lnTo>
                  <a:lnTo>
                    <a:pt x="5209" y="272"/>
                  </a:lnTo>
                  <a:lnTo>
                    <a:pt x="6972" y="710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3264186" y="751967"/>
              <a:ext cx="417679" cy="560348"/>
            </a:xfrm>
            <a:custGeom>
              <a:avLst/>
              <a:gdLst/>
              <a:ahLst/>
              <a:cxnLst/>
              <a:rect l="l" t="t" r="r" b="b"/>
              <a:pathLst>
                <a:path w="4368" h="5860" extrusionOk="0">
                  <a:moveTo>
                    <a:pt x="380" y="4530"/>
                  </a:moveTo>
                  <a:cubicBezTo>
                    <a:pt x="543" y="4666"/>
                    <a:pt x="3635" y="5778"/>
                    <a:pt x="3852" y="5805"/>
                  </a:cubicBezTo>
                  <a:cubicBezTo>
                    <a:pt x="4368" y="5860"/>
                    <a:pt x="4069" y="3988"/>
                    <a:pt x="3906" y="3473"/>
                  </a:cubicBezTo>
                  <a:cubicBezTo>
                    <a:pt x="3608" y="2659"/>
                    <a:pt x="1601" y="679"/>
                    <a:pt x="1031" y="326"/>
                  </a:cubicBezTo>
                  <a:cubicBezTo>
                    <a:pt x="435" y="1"/>
                    <a:pt x="1" y="4259"/>
                    <a:pt x="380" y="4530"/>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3591024" y="1130632"/>
              <a:ext cx="62346" cy="31269"/>
            </a:xfrm>
            <a:custGeom>
              <a:avLst/>
              <a:gdLst/>
              <a:ahLst/>
              <a:cxnLst/>
              <a:rect l="l" t="t" r="r" b="b"/>
              <a:pathLst>
                <a:path w="652" h="327" extrusionOk="0">
                  <a:moveTo>
                    <a:pt x="651" y="218"/>
                  </a:moveTo>
                  <a:lnTo>
                    <a:pt x="651" y="218"/>
                  </a:lnTo>
                  <a:lnTo>
                    <a:pt x="597" y="191"/>
                  </a:lnTo>
                  <a:cubicBezTo>
                    <a:pt x="570" y="137"/>
                    <a:pt x="543" y="109"/>
                    <a:pt x="488" y="82"/>
                  </a:cubicBezTo>
                  <a:cubicBezTo>
                    <a:pt x="434" y="55"/>
                    <a:pt x="380" y="28"/>
                    <a:pt x="299" y="28"/>
                  </a:cubicBezTo>
                  <a:cubicBezTo>
                    <a:pt x="217" y="1"/>
                    <a:pt x="136" y="28"/>
                    <a:pt x="54" y="82"/>
                  </a:cubicBezTo>
                  <a:cubicBezTo>
                    <a:pt x="0" y="164"/>
                    <a:pt x="0" y="245"/>
                    <a:pt x="27" y="326"/>
                  </a:cubicBezTo>
                  <a:lnTo>
                    <a:pt x="27" y="326"/>
                  </a:lnTo>
                  <a:lnTo>
                    <a:pt x="27" y="326"/>
                  </a:lnTo>
                  <a:cubicBezTo>
                    <a:pt x="0" y="272"/>
                    <a:pt x="27" y="191"/>
                    <a:pt x="82" y="137"/>
                  </a:cubicBezTo>
                  <a:cubicBezTo>
                    <a:pt x="136" y="82"/>
                    <a:pt x="217" y="55"/>
                    <a:pt x="271" y="55"/>
                  </a:cubicBezTo>
                  <a:cubicBezTo>
                    <a:pt x="353" y="82"/>
                    <a:pt x="407" y="82"/>
                    <a:pt x="461" y="109"/>
                  </a:cubicBezTo>
                  <a:cubicBezTo>
                    <a:pt x="516" y="137"/>
                    <a:pt x="543" y="164"/>
                    <a:pt x="570" y="191"/>
                  </a:cubicBezTo>
                  <a:lnTo>
                    <a:pt x="624" y="245"/>
                  </a:lnTo>
                  <a:lnTo>
                    <a:pt x="624" y="2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3549524" y="1104719"/>
              <a:ext cx="7841" cy="15682"/>
            </a:xfrm>
            <a:custGeom>
              <a:avLst/>
              <a:gdLst/>
              <a:ahLst/>
              <a:cxnLst/>
              <a:rect l="l" t="t" r="r" b="b"/>
              <a:pathLst>
                <a:path w="82" h="164" extrusionOk="0">
                  <a:moveTo>
                    <a:pt x="82" y="1"/>
                  </a:moveTo>
                  <a:lnTo>
                    <a:pt x="54" y="28"/>
                  </a:lnTo>
                  <a:cubicBezTo>
                    <a:pt x="54" y="28"/>
                    <a:pt x="27" y="55"/>
                    <a:pt x="27" y="55"/>
                  </a:cubicBezTo>
                  <a:cubicBezTo>
                    <a:pt x="0" y="82"/>
                    <a:pt x="0" y="136"/>
                    <a:pt x="0" y="163"/>
                  </a:cubicBezTo>
                  <a:lnTo>
                    <a:pt x="0" y="163"/>
                  </a:lnTo>
                  <a:lnTo>
                    <a:pt x="0" y="163"/>
                  </a:lnTo>
                  <a:cubicBezTo>
                    <a:pt x="0" y="136"/>
                    <a:pt x="0" y="136"/>
                    <a:pt x="0" y="109"/>
                  </a:cubicBezTo>
                  <a:cubicBezTo>
                    <a:pt x="27" y="82"/>
                    <a:pt x="27" y="55"/>
                    <a:pt x="54" y="28"/>
                  </a:cubicBezTo>
                  <a:lnTo>
                    <a:pt x="54" y="28"/>
                  </a:lnTo>
                  <a:lnTo>
                    <a:pt x="54" y="1"/>
                  </a:lnTo>
                  <a:lnTo>
                    <a:pt x="54"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3531356" y="1104719"/>
              <a:ext cx="7841" cy="13100"/>
            </a:xfrm>
            <a:custGeom>
              <a:avLst/>
              <a:gdLst/>
              <a:ahLst/>
              <a:cxnLst/>
              <a:rect l="l" t="t" r="r" b="b"/>
              <a:pathLst>
                <a:path w="82" h="137" extrusionOk="0">
                  <a:moveTo>
                    <a:pt x="82" y="1"/>
                  </a:moveTo>
                  <a:cubicBezTo>
                    <a:pt x="82" y="28"/>
                    <a:pt x="55" y="28"/>
                    <a:pt x="55" y="55"/>
                  </a:cubicBezTo>
                  <a:cubicBezTo>
                    <a:pt x="27" y="82"/>
                    <a:pt x="0" y="109"/>
                    <a:pt x="0" y="136"/>
                  </a:cubicBezTo>
                  <a:lnTo>
                    <a:pt x="0" y="136"/>
                  </a:lnTo>
                  <a:lnTo>
                    <a:pt x="0" y="136"/>
                  </a:lnTo>
                  <a:lnTo>
                    <a:pt x="82" y="1"/>
                  </a:ln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3596188" y="1203306"/>
              <a:ext cx="64928" cy="33755"/>
            </a:xfrm>
            <a:custGeom>
              <a:avLst/>
              <a:gdLst/>
              <a:ahLst/>
              <a:cxnLst/>
              <a:rect l="l" t="t" r="r" b="b"/>
              <a:pathLst>
                <a:path w="679" h="353" extrusionOk="0">
                  <a:moveTo>
                    <a:pt x="679" y="272"/>
                  </a:moveTo>
                  <a:lnTo>
                    <a:pt x="679" y="272"/>
                  </a:lnTo>
                  <a:cubicBezTo>
                    <a:pt x="679" y="217"/>
                    <a:pt x="624" y="163"/>
                    <a:pt x="570" y="109"/>
                  </a:cubicBezTo>
                  <a:cubicBezTo>
                    <a:pt x="489" y="55"/>
                    <a:pt x="407" y="27"/>
                    <a:pt x="326" y="27"/>
                  </a:cubicBezTo>
                  <a:cubicBezTo>
                    <a:pt x="272" y="0"/>
                    <a:pt x="217" y="0"/>
                    <a:pt x="163" y="27"/>
                  </a:cubicBezTo>
                  <a:cubicBezTo>
                    <a:pt x="109" y="27"/>
                    <a:pt x="82" y="55"/>
                    <a:pt x="55" y="82"/>
                  </a:cubicBezTo>
                  <a:cubicBezTo>
                    <a:pt x="0" y="136"/>
                    <a:pt x="28" y="244"/>
                    <a:pt x="109" y="353"/>
                  </a:cubicBezTo>
                  <a:lnTo>
                    <a:pt x="109" y="353"/>
                  </a:lnTo>
                  <a:cubicBezTo>
                    <a:pt x="28" y="244"/>
                    <a:pt x="28" y="163"/>
                    <a:pt x="82" y="109"/>
                  </a:cubicBezTo>
                  <a:cubicBezTo>
                    <a:pt x="109" y="82"/>
                    <a:pt x="136" y="82"/>
                    <a:pt x="163" y="82"/>
                  </a:cubicBezTo>
                  <a:cubicBezTo>
                    <a:pt x="217" y="55"/>
                    <a:pt x="272" y="55"/>
                    <a:pt x="326" y="82"/>
                  </a:cubicBezTo>
                  <a:cubicBezTo>
                    <a:pt x="407" y="82"/>
                    <a:pt x="462" y="109"/>
                    <a:pt x="543" y="136"/>
                  </a:cubicBezTo>
                  <a:cubicBezTo>
                    <a:pt x="597" y="190"/>
                    <a:pt x="624" y="244"/>
                    <a:pt x="651" y="299"/>
                  </a:cubicBezTo>
                  <a:lnTo>
                    <a:pt x="651" y="299"/>
                  </a:lnTo>
                  <a:lnTo>
                    <a:pt x="651" y="299"/>
                  </a:lnTo>
                  <a:lnTo>
                    <a:pt x="65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536519" y="1172133"/>
              <a:ext cx="7841" cy="13100"/>
            </a:xfrm>
            <a:custGeom>
              <a:avLst/>
              <a:gdLst/>
              <a:ahLst/>
              <a:cxnLst/>
              <a:rect l="l" t="t" r="r" b="b"/>
              <a:pathLst>
                <a:path w="82" h="137" extrusionOk="0">
                  <a:moveTo>
                    <a:pt x="82" y="1"/>
                  </a:moveTo>
                  <a:lnTo>
                    <a:pt x="82" y="1"/>
                  </a:lnTo>
                  <a:cubicBezTo>
                    <a:pt x="55" y="1"/>
                    <a:pt x="55" y="1"/>
                    <a:pt x="28" y="28"/>
                  </a:cubicBezTo>
                  <a:cubicBezTo>
                    <a:pt x="28" y="55"/>
                    <a:pt x="1" y="82"/>
                    <a:pt x="1" y="136"/>
                  </a:cubicBezTo>
                  <a:lnTo>
                    <a:pt x="1" y="136"/>
                  </a:lnTo>
                  <a:lnTo>
                    <a:pt x="1" y="136"/>
                  </a:lnTo>
                  <a:cubicBezTo>
                    <a:pt x="1" y="109"/>
                    <a:pt x="28" y="82"/>
                    <a:pt x="28" y="55"/>
                  </a:cubicBezTo>
                  <a:cubicBezTo>
                    <a:pt x="28" y="28"/>
                    <a:pt x="55" y="28"/>
                    <a:pt x="55" y="1"/>
                  </a:cubicBezTo>
                  <a:lnTo>
                    <a:pt x="55" y="1"/>
                  </a:ln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3520933" y="1169551"/>
              <a:ext cx="5355" cy="7937"/>
            </a:xfrm>
            <a:custGeom>
              <a:avLst/>
              <a:gdLst/>
              <a:ahLst/>
              <a:cxnLst/>
              <a:rect l="l" t="t" r="r" b="b"/>
              <a:pathLst>
                <a:path w="56" h="83" extrusionOk="0">
                  <a:moveTo>
                    <a:pt x="55" y="1"/>
                  </a:moveTo>
                  <a:lnTo>
                    <a:pt x="55" y="1"/>
                  </a:lnTo>
                  <a:lnTo>
                    <a:pt x="55" y="28"/>
                  </a:lnTo>
                  <a:lnTo>
                    <a:pt x="1" y="82"/>
                  </a:lnTo>
                  <a:lnTo>
                    <a:pt x="1" y="82"/>
                  </a:lnTo>
                  <a:lnTo>
                    <a:pt x="1" y="82"/>
                  </a:lnTo>
                  <a:cubicBezTo>
                    <a:pt x="28" y="55"/>
                    <a:pt x="28" y="28"/>
                    <a:pt x="55" y="1"/>
                  </a:cubicBezTo>
                  <a:lnTo>
                    <a:pt x="55" y="1"/>
                  </a:ln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3583183" y="1252551"/>
              <a:ext cx="80514" cy="59764"/>
            </a:xfrm>
            <a:custGeom>
              <a:avLst/>
              <a:gdLst/>
              <a:ahLst/>
              <a:cxnLst/>
              <a:rect l="l" t="t" r="r" b="b"/>
              <a:pathLst>
                <a:path w="842" h="625" extrusionOk="0">
                  <a:moveTo>
                    <a:pt x="842" y="408"/>
                  </a:moveTo>
                  <a:cubicBezTo>
                    <a:pt x="842" y="380"/>
                    <a:pt x="815" y="326"/>
                    <a:pt x="815" y="299"/>
                  </a:cubicBezTo>
                  <a:cubicBezTo>
                    <a:pt x="787" y="218"/>
                    <a:pt x="706" y="136"/>
                    <a:pt x="625" y="109"/>
                  </a:cubicBezTo>
                  <a:cubicBezTo>
                    <a:pt x="516" y="28"/>
                    <a:pt x="381" y="1"/>
                    <a:pt x="245" y="28"/>
                  </a:cubicBezTo>
                  <a:cubicBezTo>
                    <a:pt x="136" y="55"/>
                    <a:pt x="55" y="109"/>
                    <a:pt x="28" y="218"/>
                  </a:cubicBezTo>
                  <a:cubicBezTo>
                    <a:pt x="1" y="326"/>
                    <a:pt x="28" y="408"/>
                    <a:pt x="109" y="489"/>
                  </a:cubicBezTo>
                  <a:cubicBezTo>
                    <a:pt x="109" y="516"/>
                    <a:pt x="136" y="543"/>
                    <a:pt x="164" y="543"/>
                  </a:cubicBezTo>
                  <a:cubicBezTo>
                    <a:pt x="191" y="570"/>
                    <a:pt x="218" y="597"/>
                    <a:pt x="272" y="625"/>
                  </a:cubicBezTo>
                  <a:lnTo>
                    <a:pt x="272" y="625"/>
                  </a:lnTo>
                  <a:lnTo>
                    <a:pt x="272" y="625"/>
                  </a:lnTo>
                  <a:lnTo>
                    <a:pt x="191" y="543"/>
                  </a:lnTo>
                  <a:cubicBezTo>
                    <a:pt x="164" y="516"/>
                    <a:pt x="136" y="516"/>
                    <a:pt x="109" y="489"/>
                  </a:cubicBezTo>
                  <a:cubicBezTo>
                    <a:pt x="55" y="408"/>
                    <a:pt x="28" y="326"/>
                    <a:pt x="55" y="245"/>
                  </a:cubicBezTo>
                  <a:cubicBezTo>
                    <a:pt x="82" y="163"/>
                    <a:pt x="164" y="109"/>
                    <a:pt x="245" y="82"/>
                  </a:cubicBezTo>
                  <a:cubicBezTo>
                    <a:pt x="353" y="55"/>
                    <a:pt x="489" y="82"/>
                    <a:pt x="598" y="136"/>
                  </a:cubicBezTo>
                  <a:cubicBezTo>
                    <a:pt x="679" y="191"/>
                    <a:pt x="733" y="245"/>
                    <a:pt x="787" y="326"/>
                  </a:cubicBezTo>
                  <a:cubicBezTo>
                    <a:pt x="815" y="353"/>
                    <a:pt x="815" y="380"/>
                    <a:pt x="815" y="435"/>
                  </a:cubicBezTo>
                  <a:lnTo>
                    <a:pt x="815" y="43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3515769" y="1226637"/>
              <a:ext cx="5259" cy="18264"/>
            </a:xfrm>
            <a:custGeom>
              <a:avLst/>
              <a:gdLst/>
              <a:ahLst/>
              <a:cxnLst/>
              <a:rect l="l" t="t" r="r" b="b"/>
              <a:pathLst>
                <a:path w="55" h="191" extrusionOk="0">
                  <a:moveTo>
                    <a:pt x="55" y="0"/>
                  </a:moveTo>
                  <a:lnTo>
                    <a:pt x="55" y="0"/>
                  </a:lnTo>
                  <a:cubicBezTo>
                    <a:pt x="55" y="28"/>
                    <a:pt x="28" y="28"/>
                    <a:pt x="28" y="55"/>
                  </a:cubicBezTo>
                  <a:cubicBezTo>
                    <a:pt x="28" y="82"/>
                    <a:pt x="1" y="136"/>
                    <a:pt x="1" y="163"/>
                  </a:cubicBezTo>
                  <a:lnTo>
                    <a:pt x="1" y="190"/>
                  </a:lnTo>
                  <a:cubicBezTo>
                    <a:pt x="1" y="190"/>
                    <a:pt x="1" y="190"/>
                    <a:pt x="1" y="190"/>
                  </a:cubicBezTo>
                  <a:cubicBezTo>
                    <a:pt x="1" y="190"/>
                    <a:pt x="1" y="163"/>
                    <a:pt x="1" y="163"/>
                  </a:cubicBezTo>
                  <a:cubicBezTo>
                    <a:pt x="1" y="109"/>
                    <a:pt x="28" y="55"/>
                    <a:pt x="55" y="28"/>
                  </a:cubicBezTo>
                  <a:lnTo>
                    <a:pt x="55" y="0"/>
                  </a:lnTo>
                  <a:lnTo>
                    <a:pt x="55" y="0"/>
                  </a:lnTo>
                  <a:lnTo>
                    <a:pt x="55"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3495019" y="1229219"/>
              <a:ext cx="5259" cy="13100"/>
            </a:xfrm>
            <a:custGeom>
              <a:avLst/>
              <a:gdLst/>
              <a:ahLst/>
              <a:cxnLst/>
              <a:rect l="l" t="t" r="r" b="b"/>
              <a:pathLst>
                <a:path w="55" h="137" extrusionOk="0">
                  <a:moveTo>
                    <a:pt x="55" y="1"/>
                  </a:moveTo>
                  <a:cubicBezTo>
                    <a:pt x="55" y="28"/>
                    <a:pt x="28" y="28"/>
                    <a:pt x="28" y="55"/>
                  </a:cubicBezTo>
                  <a:cubicBezTo>
                    <a:pt x="1" y="82"/>
                    <a:pt x="1" y="109"/>
                    <a:pt x="1" y="136"/>
                  </a:cubicBezTo>
                  <a:lnTo>
                    <a:pt x="1" y="136"/>
                  </a:lnTo>
                  <a:lnTo>
                    <a:pt x="1" y="136"/>
                  </a:lnTo>
                  <a:cubicBezTo>
                    <a:pt x="1" y="109"/>
                    <a:pt x="1" y="82"/>
                    <a:pt x="28" y="55"/>
                  </a:cubicBez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3362773" y="988059"/>
              <a:ext cx="5259" cy="15586"/>
            </a:xfrm>
            <a:custGeom>
              <a:avLst/>
              <a:gdLst/>
              <a:ahLst/>
              <a:cxnLst/>
              <a:rect l="l" t="t" r="r" b="b"/>
              <a:pathLst>
                <a:path w="55" h="163" extrusionOk="0">
                  <a:moveTo>
                    <a:pt x="55" y="27"/>
                  </a:moveTo>
                  <a:lnTo>
                    <a:pt x="55" y="54"/>
                  </a:lnTo>
                  <a:lnTo>
                    <a:pt x="55" y="54"/>
                  </a:lnTo>
                  <a:cubicBezTo>
                    <a:pt x="55" y="81"/>
                    <a:pt x="27" y="136"/>
                    <a:pt x="0" y="163"/>
                  </a:cubicBezTo>
                  <a:lnTo>
                    <a:pt x="0" y="163"/>
                  </a:lnTo>
                  <a:lnTo>
                    <a:pt x="0" y="163"/>
                  </a:lnTo>
                  <a:cubicBezTo>
                    <a:pt x="0" y="163"/>
                    <a:pt x="27" y="81"/>
                    <a:pt x="55" y="54"/>
                  </a:cubicBezTo>
                  <a:cubicBezTo>
                    <a:pt x="55" y="27"/>
                    <a:pt x="55" y="27"/>
                    <a:pt x="55" y="0"/>
                  </a:cubicBezTo>
                  <a:lnTo>
                    <a:pt x="55"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3318691" y="1141055"/>
              <a:ext cx="7841" cy="10423"/>
            </a:xfrm>
            <a:custGeom>
              <a:avLst/>
              <a:gdLst/>
              <a:ahLst/>
              <a:cxnLst/>
              <a:rect l="l" t="t" r="r" b="b"/>
              <a:pathLst>
                <a:path w="82" h="109" extrusionOk="0">
                  <a:moveTo>
                    <a:pt x="82" y="0"/>
                  </a:moveTo>
                  <a:lnTo>
                    <a:pt x="54" y="55"/>
                  </a:lnTo>
                  <a:cubicBezTo>
                    <a:pt x="27" y="55"/>
                    <a:pt x="0" y="82"/>
                    <a:pt x="0" y="109"/>
                  </a:cubicBezTo>
                  <a:lnTo>
                    <a:pt x="0" y="109"/>
                  </a:lnTo>
                  <a:cubicBezTo>
                    <a:pt x="0" y="82"/>
                    <a:pt x="27" y="82"/>
                    <a:pt x="27" y="55"/>
                  </a:cubicBezTo>
                  <a:cubicBezTo>
                    <a:pt x="54" y="28"/>
                    <a:pt x="54" y="0"/>
                    <a:pt x="82" y="0"/>
                  </a:cubicBezTo>
                  <a:lnTo>
                    <a:pt x="8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3575437" y="1047632"/>
              <a:ext cx="59764" cy="39014"/>
            </a:xfrm>
            <a:custGeom>
              <a:avLst/>
              <a:gdLst/>
              <a:ahLst/>
              <a:cxnLst/>
              <a:rect l="l" t="t" r="r" b="b"/>
              <a:pathLst>
                <a:path w="625" h="408" extrusionOk="0">
                  <a:moveTo>
                    <a:pt x="624" y="408"/>
                  </a:moveTo>
                  <a:lnTo>
                    <a:pt x="624" y="408"/>
                  </a:lnTo>
                  <a:cubicBezTo>
                    <a:pt x="624" y="408"/>
                    <a:pt x="624" y="381"/>
                    <a:pt x="624" y="381"/>
                  </a:cubicBezTo>
                  <a:cubicBezTo>
                    <a:pt x="597" y="272"/>
                    <a:pt x="516" y="191"/>
                    <a:pt x="434" y="137"/>
                  </a:cubicBezTo>
                  <a:cubicBezTo>
                    <a:pt x="353" y="55"/>
                    <a:pt x="245" y="28"/>
                    <a:pt x="109" y="1"/>
                  </a:cubicBezTo>
                  <a:cubicBezTo>
                    <a:pt x="55" y="1"/>
                    <a:pt x="28" y="55"/>
                    <a:pt x="28" y="82"/>
                  </a:cubicBezTo>
                  <a:cubicBezTo>
                    <a:pt x="0" y="164"/>
                    <a:pt x="28" y="218"/>
                    <a:pt x="82" y="272"/>
                  </a:cubicBezTo>
                  <a:lnTo>
                    <a:pt x="217" y="381"/>
                  </a:lnTo>
                  <a:lnTo>
                    <a:pt x="217" y="381"/>
                  </a:lnTo>
                  <a:lnTo>
                    <a:pt x="217" y="381"/>
                  </a:lnTo>
                  <a:lnTo>
                    <a:pt x="136" y="299"/>
                  </a:lnTo>
                  <a:lnTo>
                    <a:pt x="109" y="272"/>
                  </a:lnTo>
                  <a:cubicBezTo>
                    <a:pt x="55" y="218"/>
                    <a:pt x="28" y="164"/>
                    <a:pt x="55" y="109"/>
                  </a:cubicBezTo>
                  <a:cubicBezTo>
                    <a:pt x="55" y="55"/>
                    <a:pt x="82" y="55"/>
                    <a:pt x="109" y="55"/>
                  </a:cubicBezTo>
                  <a:cubicBezTo>
                    <a:pt x="217" y="55"/>
                    <a:pt x="326" y="82"/>
                    <a:pt x="434" y="164"/>
                  </a:cubicBezTo>
                  <a:cubicBezTo>
                    <a:pt x="516" y="218"/>
                    <a:pt x="570" y="299"/>
                    <a:pt x="597" y="381"/>
                  </a:cubicBezTo>
                  <a:lnTo>
                    <a:pt x="597" y="408"/>
                  </a:lnTo>
                  <a:lnTo>
                    <a:pt x="597" y="40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3544265" y="1019137"/>
              <a:ext cx="10518" cy="15682"/>
            </a:xfrm>
            <a:custGeom>
              <a:avLst/>
              <a:gdLst/>
              <a:ahLst/>
              <a:cxnLst/>
              <a:rect l="l" t="t" r="r" b="b"/>
              <a:pathLst>
                <a:path w="110" h="164" extrusionOk="0">
                  <a:moveTo>
                    <a:pt x="82" y="28"/>
                  </a:moveTo>
                  <a:lnTo>
                    <a:pt x="82" y="28"/>
                  </a:lnTo>
                  <a:lnTo>
                    <a:pt x="82" y="28"/>
                  </a:lnTo>
                  <a:lnTo>
                    <a:pt x="28" y="136"/>
                  </a:lnTo>
                  <a:cubicBezTo>
                    <a:pt x="1" y="163"/>
                    <a:pt x="28" y="136"/>
                    <a:pt x="28" y="136"/>
                  </a:cubicBezTo>
                  <a:lnTo>
                    <a:pt x="28" y="136"/>
                  </a:lnTo>
                  <a:cubicBezTo>
                    <a:pt x="55" y="109"/>
                    <a:pt x="82" y="82"/>
                    <a:pt x="109" y="55"/>
                  </a:cubicBezTo>
                  <a:cubicBezTo>
                    <a:pt x="109" y="1"/>
                    <a:pt x="109" y="55"/>
                    <a:pt x="109" y="55"/>
                  </a:cubicBezTo>
                  <a:lnTo>
                    <a:pt x="109"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536519" y="1019137"/>
              <a:ext cx="5259" cy="7841"/>
            </a:xfrm>
            <a:custGeom>
              <a:avLst/>
              <a:gdLst/>
              <a:ahLst/>
              <a:cxnLst/>
              <a:rect l="l" t="t" r="r" b="b"/>
              <a:pathLst>
                <a:path w="55" h="82" extrusionOk="0">
                  <a:moveTo>
                    <a:pt x="55" y="1"/>
                  </a:moveTo>
                  <a:lnTo>
                    <a:pt x="55" y="1"/>
                  </a:lnTo>
                  <a:lnTo>
                    <a:pt x="28" y="28"/>
                  </a:lnTo>
                  <a:cubicBezTo>
                    <a:pt x="28" y="55"/>
                    <a:pt x="1" y="55"/>
                    <a:pt x="1" y="82"/>
                  </a:cubicBezTo>
                  <a:lnTo>
                    <a:pt x="1" y="82"/>
                  </a:lnTo>
                  <a:lnTo>
                    <a:pt x="28" y="55"/>
                  </a:lnTo>
                  <a:lnTo>
                    <a:pt x="55" y="28"/>
                  </a:lnTo>
                  <a:lnTo>
                    <a:pt x="55" y="28"/>
                  </a:lnTo>
                  <a:lnTo>
                    <a:pt x="55"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3310850" y="855718"/>
              <a:ext cx="62346" cy="26009"/>
            </a:xfrm>
            <a:custGeom>
              <a:avLst/>
              <a:gdLst/>
              <a:ahLst/>
              <a:cxnLst/>
              <a:rect l="l" t="t" r="r" b="b"/>
              <a:pathLst>
                <a:path w="652" h="272" extrusionOk="0">
                  <a:moveTo>
                    <a:pt x="1" y="245"/>
                  </a:moveTo>
                  <a:lnTo>
                    <a:pt x="28" y="245"/>
                  </a:lnTo>
                  <a:lnTo>
                    <a:pt x="55" y="218"/>
                  </a:lnTo>
                  <a:cubicBezTo>
                    <a:pt x="136" y="164"/>
                    <a:pt x="218" y="109"/>
                    <a:pt x="299" y="82"/>
                  </a:cubicBezTo>
                  <a:cubicBezTo>
                    <a:pt x="408" y="28"/>
                    <a:pt x="516" y="1"/>
                    <a:pt x="652" y="1"/>
                  </a:cubicBezTo>
                  <a:lnTo>
                    <a:pt x="652" y="1"/>
                  </a:lnTo>
                  <a:lnTo>
                    <a:pt x="652" y="1"/>
                  </a:lnTo>
                  <a:cubicBezTo>
                    <a:pt x="516" y="1"/>
                    <a:pt x="408" y="28"/>
                    <a:pt x="299" y="55"/>
                  </a:cubicBezTo>
                  <a:cubicBezTo>
                    <a:pt x="218" y="109"/>
                    <a:pt x="136" y="164"/>
                    <a:pt x="55" y="218"/>
                  </a:cubicBezTo>
                  <a:cubicBezTo>
                    <a:pt x="28" y="218"/>
                    <a:pt x="28" y="245"/>
                    <a:pt x="28" y="245"/>
                  </a:cubicBezTo>
                  <a:lnTo>
                    <a:pt x="28" y="272"/>
                  </a:lnTo>
                  <a:lnTo>
                    <a:pt x="28"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3331600" y="834968"/>
              <a:ext cx="41596" cy="10518"/>
            </a:xfrm>
            <a:custGeom>
              <a:avLst/>
              <a:gdLst/>
              <a:ahLst/>
              <a:cxnLst/>
              <a:rect l="l" t="t" r="r" b="b"/>
              <a:pathLst>
                <a:path w="435" h="110" extrusionOk="0">
                  <a:moveTo>
                    <a:pt x="435" y="28"/>
                  </a:moveTo>
                  <a:cubicBezTo>
                    <a:pt x="353" y="28"/>
                    <a:pt x="299" y="28"/>
                    <a:pt x="218" y="28"/>
                  </a:cubicBezTo>
                  <a:cubicBezTo>
                    <a:pt x="136" y="55"/>
                    <a:pt x="82" y="82"/>
                    <a:pt x="1" y="109"/>
                  </a:cubicBezTo>
                  <a:lnTo>
                    <a:pt x="1" y="109"/>
                  </a:lnTo>
                  <a:lnTo>
                    <a:pt x="1" y="109"/>
                  </a:lnTo>
                  <a:cubicBezTo>
                    <a:pt x="136" y="55"/>
                    <a:pt x="272" y="28"/>
                    <a:pt x="435" y="1"/>
                  </a:cubicBezTo>
                  <a:lnTo>
                    <a:pt x="43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4905929" y="391471"/>
              <a:ext cx="321770" cy="570675"/>
            </a:xfrm>
            <a:custGeom>
              <a:avLst/>
              <a:gdLst/>
              <a:ahLst/>
              <a:cxnLst/>
              <a:rect l="l" t="t" r="r" b="b"/>
              <a:pathLst>
                <a:path w="3365" h="5968" extrusionOk="0">
                  <a:moveTo>
                    <a:pt x="3202" y="3418"/>
                  </a:moveTo>
                  <a:cubicBezTo>
                    <a:pt x="3120" y="3581"/>
                    <a:pt x="1222" y="5642"/>
                    <a:pt x="1059" y="5751"/>
                  </a:cubicBezTo>
                  <a:cubicBezTo>
                    <a:pt x="706" y="5968"/>
                    <a:pt x="191" y="4449"/>
                    <a:pt x="109" y="3988"/>
                  </a:cubicBezTo>
                  <a:cubicBezTo>
                    <a:pt x="1" y="3283"/>
                    <a:pt x="760" y="977"/>
                    <a:pt x="1059" y="489"/>
                  </a:cubicBezTo>
                  <a:cubicBezTo>
                    <a:pt x="1357" y="1"/>
                    <a:pt x="3364" y="3038"/>
                    <a:pt x="3202" y="3418"/>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4926679" y="798727"/>
              <a:ext cx="46855" cy="33755"/>
            </a:xfrm>
            <a:custGeom>
              <a:avLst/>
              <a:gdLst/>
              <a:ahLst/>
              <a:cxnLst/>
              <a:rect l="l" t="t" r="r" b="b"/>
              <a:pathLst>
                <a:path w="490" h="353" extrusionOk="0">
                  <a:moveTo>
                    <a:pt x="55" y="353"/>
                  </a:moveTo>
                  <a:lnTo>
                    <a:pt x="55" y="353"/>
                  </a:lnTo>
                  <a:cubicBezTo>
                    <a:pt x="55" y="326"/>
                    <a:pt x="55" y="326"/>
                    <a:pt x="55" y="298"/>
                  </a:cubicBezTo>
                  <a:cubicBezTo>
                    <a:pt x="55" y="271"/>
                    <a:pt x="82" y="217"/>
                    <a:pt x="109" y="190"/>
                  </a:cubicBezTo>
                  <a:cubicBezTo>
                    <a:pt x="137" y="136"/>
                    <a:pt x="164" y="109"/>
                    <a:pt x="218" y="81"/>
                  </a:cubicBezTo>
                  <a:cubicBezTo>
                    <a:pt x="272" y="54"/>
                    <a:pt x="326" y="27"/>
                    <a:pt x="381" y="54"/>
                  </a:cubicBezTo>
                  <a:cubicBezTo>
                    <a:pt x="462" y="54"/>
                    <a:pt x="489" y="109"/>
                    <a:pt x="489" y="190"/>
                  </a:cubicBezTo>
                  <a:lnTo>
                    <a:pt x="489" y="190"/>
                  </a:lnTo>
                  <a:lnTo>
                    <a:pt x="489" y="190"/>
                  </a:lnTo>
                  <a:cubicBezTo>
                    <a:pt x="489" y="109"/>
                    <a:pt x="462" y="27"/>
                    <a:pt x="381" y="0"/>
                  </a:cubicBezTo>
                  <a:cubicBezTo>
                    <a:pt x="326" y="0"/>
                    <a:pt x="245" y="0"/>
                    <a:pt x="191" y="54"/>
                  </a:cubicBezTo>
                  <a:cubicBezTo>
                    <a:pt x="137" y="81"/>
                    <a:pt x="82" y="136"/>
                    <a:pt x="55" y="190"/>
                  </a:cubicBezTo>
                  <a:cubicBezTo>
                    <a:pt x="28" y="217"/>
                    <a:pt x="28" y="244"/>
                    <a:pt x="1" y="298"/>
                  </a:cubicBezTo>
                  <a:cubicBezTo>
                    <a:pt x="1" y="298"/>
                    <a:pt x="1" y="326"/>
                    <a:pt x="1" y="353"/>
                  </a:cubicBezTo>
                  <a:lnTo>
                    <a:pt x="1" y="353"/>
                  </a:lnTo>
                  <a:lnTo>
                    <a:pt x="1"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83766" y="759808"/>
              <a:ext cx="13100" cy="7841"/>
            </a:xfrm>
            <a:custGeom>
              <a:avLst/>
              <a:gdLst/>
              <a:ahLst/>
              <a:cxnLst/>
              <a:rect l="l" t="t" r="r" b="b"/>
              <a:pathLst>
                <a:path w="137" h="82" extrusionOk="0">
                  <a:moveTo>
                    <a:pt x="1" y="0"/>
                  </a:moveTo>
                  <a:lnTo>
                    <a:pt x="28" y="27"/>
                  </a:lnTo>
                  <a:lnTo>
                    <a:pt x="82" y="54"/>
                  </a:lnTo>
                  <a:cubicBezTo>
                    <a:pt x="82" y="54"/>
                    <a:pt x="109" y="82"/>
                    <a:pt x="136" y="82"/>
                  </a:cubicBezTo>
                  <a:lnTo>
                    <a:pt x="136" y="82"/>
                  </a:lnTo>
                  <a:cubicBezTo>
                    <a:pt x="109" y="54"/>
                    <a:pt x="82" y="27"/>
                    <a:pt x="55" y="27"/>
                  </a:cubicBezTo>
                  <a:cubicBezTo>
                    <a:pt x="55" y="0"/>
                    <a:pt x="28" y="0"/>
                    <a:pt x="28" y="0"/>
                  </a:cubicBez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996770" y="751967"/>
              <a:ext cx="13005" cy="5355"/>
            </a:xfrm>
            <a:custGeom>
              <a:avLst/>
              <a:gdLst/>
              <a:ahLst/>
              <a:cxnLst/>
              <a:rect l="l" t="t" r="r" b="b"/>
              <a:pathLst>
                <a:path w="136" h="56" extrusionOk="0">
                  <a:moveTo>
                    <a:pt x="0" y="1"/>
                  </a:moveTo>
                  <a:lnTo>
                    <a:pt x="136" y="55"/>
                  </a:lnTo>
                  <a:lnTo>
                    <a:pt x="136" y="55"/>
                  </a:lnTo>
                  <a:cubicBezTo>
                    <a:pt x="109" y="55"/>
                    <a:pt x="82" y="28"/>
                    <a:pt x="55" y="28"/>
                  </a:cubicBezTo>
                  <a:cubicBezTo>
                    <a:pt x="27" y="28"/>
                    <a:pt x="27" y="1"/>
                    <a:pt x="0" y="1"/>
                  </a:cubicBez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950107" y="853136"/>
              <a:ext cx="49341" cy="41596"/>
            </a:xfrm>
            <a:custGeom>
              <a:avLst/>
              <a:gdLst/>
              <a:ahLst/>
              <a:cxnLst/>
              <a:rect l="l" t="t" r="r" b="b"/>
              <a:pathLst>
                <a:path w="516" h="435" extrusionOk="0">
                  <a:moveTo>
                    <a:pt x="54" y="435"/>
                  </a:moveTo>
                  <a:lnTo>
                    <a:pt x="54" y="408"/>
                  </a:lnTo>
                  <a:cubicBezTo>
                    <a:pt x="54" y="353"/>
                    <a:pt x="54" y="299"/>
                    <a:pt x="81" y="245"/>
                  </a:cubicBezTo>
                  <a:cubicBezTo>
                    <a:pt x="109" y="191"/>
                    <a:pt x="163" y="136"/>
                    <a:pt x="217" y="109"/>
                  </a:cubicBezTo>
                  <a:cubicBezTo>
                    <a:pt x="271" y="82"/>
                    <a:pt x="298" y="55"/>
                    <a:pt x="353" y="55"/>
                  </a:cubicBezTo>
                  <a:cubicBezTo>
                    <a:pt x="380" y="55"/>
                    <a:pt x="407" y="55"/>
                    <a:pt x="434" y="55"/>
                  </a:cubicBezTo>
                  <a:cubicBezTo>
                    <a:pt x="488" y="82"/>
                    <a:pt x="515" y="136"/>
                    <a:pt x="488" y="245"/>
                  </a:cubicBezTo>
                  <a:lnTo>
                    <a:pt x="488" y="245"/>
                  </a:lnTo>
                  <a:cubicBezTo>
                    <a:pt x="515" y="136"/>
                    <a:pt x="488" y="55"/>
                    <a:pt x="434" y="28"/>
                  </a:cubicBezTo>
                  <a:cubicBezTo>
                    <a:pt x="407" y="1"/>
                    <a:pt x="353" y="1"/>
                    <a:pt x="326" y="28"/>
                  </a:cubicBezTo>
                  <a:cubicBezTo>
                    <a:pt x="271" y="28"/>
                    <a:pt x="217" y="55"/>
                    <a:pt x="190" y="82"/>
                  </a:cubicBezTo>
                  <a:cubicBezTo>
                    <a:pt x="136" y="109"/>
                    <a:pt x="81" y="163"/>
                    <a:pt x="54" y="245"/>
                  </a:cubicBezTo>
                  <a:cubicBezTo>
                    <a:pt x="27" y="299"/>
                    <a:pt x="0" y="353"/>
                    <a:pt x="27" y="435"/>
                  </a:cubicBezTo>
                  <a:lnTo>
                    <a:pt x="27" y="435"/>
                  </a:lnTo>
                  <a:lnTo>
                    <a:pt x="27" y="43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5020102" y="801309"/>
              <a:ext cx="10423" cy="7841"/>
            </a:xfrm>
            <a:custGeom>
              <a:avLst/>
              <a:gdLst/>
              <a:ahLst/>
              <a:cxnLst/>
              <a:rect l="l" t="t" r="r" b="b"/>
              <a:pathLst>
                <a:path w="109" h="82" extrusionOk="0">
                  <a:moveTo>
                    <a:pt x="0" y="0"/>
                  </a:moveTo>
                  <a:lnTo>
                    <a:pt x="0" y="0"/>
                  </a:lnTo>
                  <a:lnTo>
                    <a:pt x="0" y="0"/>
                  </a:lnTo>
                  <a:lnTo>
                    <a:pt x="0" y="0"/>
                  </a:lnTo>
                  <a:lnTo>
                    <a:pt x="0" y="0"/>
                  </a:lnTo>
                  <a:lnTo>
                    <a:pt x="0" y="0"/>
                  </a:lnTo>
                  <a:lnTo>
                    <a:pt x="55" y="27"/>
                  </a:lnTo>
                  <a:lnTo>
                    <a:pt x="109" y="82"/>
                  </a:lnTo>
                  <a:lnTo>
                    <a:pt x="109" y="82"/>
                  </a:lnTo>
                  <a:lnTo>
                    <a:pt x="109" y="82"/>
                  </a:lnTo>
                  <a:cubicBezTo>
                    <a:pt x="82" y="54"/>
                    <a:pt x="55" y="27"/>
                    <a:pt x="28" y="0"/>
                  </a:cubicBezTo>
                  <a:cubicBezTo>
                    <a:pt x="28" y="0"/>
                    <a:pt x="0" y="0"/>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5033107" y="793468"/>
              <a:ext cx="5259" cy="5355"/>
            </a:xfrm>
            <a:custGeom>
              <a:avLst/>
              <a:gdLst/>
              <a:ahLst/>
              <a:cxnLst/>
              <a:rect l="l" t="t" r="r" b="b"/>
              <a:pathLst>
                <a:path w="55" h="56" extrusionOk="0">
                  <a:moveTo>
                    <a:pt x="0" y="1"/>
                  </a:moveTo>
                  <a:lnTo>
                    <a:pt x="0" y="1"/>
                  </a:lnTo>
                  <a:lnTo>
                    <a:pt x="0" y="1"/>
                  </a:lnTo>
                  <a:cubicBezTo>
                    <a:pt x="27" y="28"/>
                    <a:pt x="54" y="28"/>
                    <a:pt x="54" y="55"/>
                  </a:cubicBezTo>
                  <a:lnTo>
                    <a:pt x="54" y="55"/>
                  </a:lnTo>
                  <a:lnTo>
                    <a:pt x="27" y="1"/>
                  </a:lnTo>
                  <a:lnTo>
                    <a:pt x="0" y="1"/>
                  </a:ln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4976020" y="889473"/>
              <a:ext cx="62346" cy="51923"/>
            </a:xfrm>
            <a:custGeom>
              <a:avLst/>
              <a:gdLst/>
              <a:ahLst/>
              <a:cxnLst/>
              <a:rect l="l" t="t" r="r" b="b"/>
              <a:pathLst>
                <a:path w="652" h="543" extrusionOk="0">
                  <a:moveTo>
                    <a:pt x="27" y="543"/>
                  </a:moveTo>
                  <a:cubicBezTo>
                    <a:pt x="27" y="516"/>
                    <a:pt x="27" y="489"/>
                    <a:pt x="27" y="461"/>
                  </a:cubicBezTo>
                  <a:cubicBezTo>
                    <a:pt x="27" y="380"/>
                    <a:pt x="55" y="299"/>
                    <a:pt x="109" y="244"/>
                  </a:cubicBezTo>
                  <a:cubicBezTo>
                    <a:pt x="163" y="163"/>
                    <a:pt x="244" y="82"/>
                    <a:pt x="353" y="55"/>
                  </a:cubicBezTo>
                  <a:cubicBezTo>
                    <a:pt x="407" y="28"/>
                    <a:pt x="489" y="55"/>
                    <a:pt x="543" y="109"/>
                  </a:cubicBezTo>
                  <a:cubicBezTo>
                    <a:pt x="597" y="163"/>
                    <a:pt x="624" y="217"/>
                    <a:pt x="597" y="299"/>
                  </a:cubicBezTo>
                  <a:cubicBezTo>
                    <a:pt x="597" y="326"/>
                    <a:pt x="597" y="353"/>
                    <a:pt x="570" y="380"/>
                  </a:cubicBezTo>
                  <a:cubicBezTo>
                    <a:pt x="570" y="407"/>
                    <a:pt x="543" y="434"/>
                    <a:pt x="543" y="461"/>
                  </a:cubicBezTo>
                  <a:lnTo>
                    <a:pt x="543" y="461"/>
                  </a:lnTo>
                  <a:lnTo>
                    <a:pt x="543" y="461"/>
                  </a:lnTo>
                  <a:cubicBezTo>
                    <a:pt x="570" y="434"/>
                    <a:pt x="570" y="407"/>
                    <a:pt x="597" y="380"/>
                  </a:cubicBezTo>
                  <a:cubicBezTo>
                    <a:pt x="597" y="353"/>
                    <a:pt x="597" y="326"/>
                    <a:pt x="624" y="299"/>
                  </a:cubicBezTo>
                  <a:cubicBezTo>
                    <a:pt x="651" y="217"/>
                    <a:pt x="624" y="136"/>
                    <a:pt x="570" y="82"/>
                  </a:cubicBezTo>
                  <a:cubicBezTo>
                    <a:pt x="516" y="0"/>
                    <a:pt x="407" y="0"/>
                    <a:pt x="326" y="28"/>
                  </a:cubicBezTo>
                  <a:cubicBezTo>
                    <a:pt x="217" y="55"/>
                    <a:pt x="136" y="109"/>
                    <a:pt x="55" y="217"/>
                  </a:cubicBezTo>
                  <a:cubicBezTo>
                    <a:pt x="27" y="299"/>
                    <a:pt x="0" y="380"/>
                    <a:pt x="0" y="461"/>
                  </a:cubicBezTo>
                  <a:cubicBezTo>
                    <a:pt x="0" y="489"/>
                    <a:pt x="27" y="516"/>
                    <a:pt x="27" y="543"/>
                  </a:cubicBezTo>
                  <a:lnTo>
                    <a:pt x="27" y="54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059021" y="834968"/>
              <a:ext cx="13005" cy="10518"/>
            </a:xfrm>
            <a:custGeom>
              <a:avLst/>
              <a:gdLst/>
              <a:ahLst/>
              <a:cxnLst/>
              <a:rect l="l" t="t" r="r" b="b"/>
              <a:pathLst>
                <a:path w="136" h="110" extrusionOk="0">
                  <a:moveTo>
                    <a:pt x="0" y="28"/>
                  </a:moveTo>
                  <a:lnTo>
                    <a:pt x="0" y="28"/>
                  </a:lnTo>
                  <a:lnTo>
                    <a:pt x="0" y="28"/>
                  </a:lnTo>
                  <a:lnTo>
                    <a:pt x="82" y="109"/>
                  </a:lnTo>
                  <a:lnTo>
                    <a:pt x="136" y="109"/>
                  </a:lnTo>
                  <a:lnTo>
                    <a:pt x="136" y="109"/>
                  </a:lnTo>
                  <a:lnTo>
                    <a:pt x="136" y="109"/>
                  </a:lnTo>
                  <a:cubicBezTo>
                    <a:pt x="109" y="82"/>
                    <a:pt x="82" y="55"/>
                    <a:pt x="55" y="28"/>
                  </a:cubicBezTo>
                  <a:cubicBezTo>
                    <a:pt x="27" y="28"/>
                    <a:pt x="27" y="1"/>
                    <a:pt x="0" y="1"/>
                  </a:cubicBez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074607" y="829804"/>
              <a:ext cx="10423" cy="7841"/>
            </a:xfrm>
            <a:custGeom>
              <a:avLst/>
              <a:gdLst/>
              <a:ahLst/>
              <a:cxnLst/>
              <a:rect l="l" t="t" r="r" b="b"/>
              <a:pathLst>
                <a:path w="109" h="82" extrusionOk="0">
                  <a:moveTo>
                    <a:pt x="27" y="1"/>
                  </a:moveTo>
                  <a:lnTo>
                    <a:pt x="54" y="28"/>
                  </a:lnTo>
                  <a:lnTo>
                    <a:pt x="109" y="82"/>
                  </a:lnTo>
                  <a:lnTo>
                    <a:pt x="109" y="82"/>
                  </a:lnTo>
                  <a:lnTo>
                    <a:pt x="109" y="82"/>
                  </a:lnTo>
                  <a:cubicBezTo>
                    <a:pt x="109" y="55"/>
                    <a:pt x="81" y="55"/>
                    <a:pt x="81" y="55"/>
                  </a:cubicBezTo>
                  <a:cubicBezTo>
                    <a:pt x="54" y="28"/>
                    <a:pt x="27" y="28"/>
                    <a:pt x="0" y="28"/>
                  </a:cubicBez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079771" y="596390"/>
              <a:ext cx="10423" cy="7841"/>
            </a:xfrm>
            <a:custGeom>
              <a:avLst/>
              <a:gdLst/>
              <a:ahLst/>
              <a:cxnLst/>
              <a:rect l="l" t="t" r="r" b="b"/>
              <a:pathLst>
                <a:path w="109" h="82" extrusionOk="0">
                  <a:moveTo>
                    <a:pt x="27" y="0"/>
                  </a:moveTo>
                  <a:lnTo>
                    <a:pt x="27" y="28"/>
                  </a:lnTo>
                  <a:lnTo>
                    <a:pt x="27" y="28"/>
                  </a:lnTo>
                  <a:lnTo>
                    <a:pt x="109" y="82"/>
                  </a:lnTo>
                  <a:lnTo>
                    <a:pt x="109" y="82"/>
                  </a:lnTo>
                  <a:lnTo>
                    <a:pt x="109" y="82"/>
                  </a:lnTo>
                  <a:cubicBezTo>
                    <a:pt x="109" y="82"/>
                    <a:pt x="55" y="55"/>
                    <a:pt x="27" y="28"/>
                  </a:cubicBezTo>
                  <a:lnTo>
                    <a:pt x="27" y="28"/>
                  </a:lnTo>
                  <a:lnTo>
                    <a:pt x="0" y="28"/>
                  </a:ln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73098" y="694976"/>
              <a:ext cx="10518" cy="5259"/>
            </a:xfrm>
            <a:custGeom>
              <a:avLst/>
              <a:gdLst/>
              <a:ahLst/>
              <a:cxnLst/>
              <a:rect l="l" t="t" r="r" b="b"/>
              <a:pathLst>
                <a:path w="110" h="55" extrusionOk="0">
                  <a:moveTo>
                    <a:pt x="1" y="0"/>
                  </a:moveTo>
                  <a:lnTo>
                    <a:pt x="55" y="27"/>
                  </a:lnTo>
                  <a:lnTo>
                    <a:pt x="109" y="54"/>
                  </a:lnTo>
                  <a:lnTo>
                    <a:pt x="109" y="54"/>
                  </a:lnTo>
                  <a:lnTo>
                    <a:pt x="28" y="27"/>
                  </a:lnTo>
                  <a:lnTo>
                    <a:pt x="1" y="0"/>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5110848" y="650799"/>
              <a:ext cx="10518" cy="5355"/>
            </a:xfrm>
            <a:custGeom>
              <a:avLst/>
              <a:gdLst/>
              <a:ahLst/>
              <a:cxnLst/>
              <a:rect l="l" t="t" r="r" b="b"/>
              <a:pathLst>
                <a:path w="110" h="56" extrusionOk="0">
                  <a:moveTo>
                    <a:pt x="28" y="1"/>
                  </a:moveTo>
                  <a:lnTo>
                    <a:pt x="28" y="1"/>
                  </a:lnTo>
                  <a:lnTo>
                    <a:pt x="82" y="28"/>
                  </a:lnTo>
                  <a:lnTo>
                    <a:pt x="109" y="55"/>
                  </a:lnTo>
                  <a:lnTo>
                    <a:pt x="109" y="55"/>
                  </a:lnTo>
                  <a:cubicBezTo>
                    <a:pt x="82" y="28"/>
                    <a:pt x="82" y="28"/>
                    <a:pt x="55" y="28"/>
                  </a:cubicBezTo>
                  <a:lnTo>
                    <a:pt x="1" y="1"/>
                  </a:lnTo>
                  <a:lnTo>
                    <a:pt x="1" y="1"/>
                  </a:lnTo>
                  <a:cubicBezTo>
                    <a:pt x="1" y="1"/>
                    <a:pt x="28" y="1"/>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916352" y="723472"/>
              <a:ext cx="39014" cy="51923"/>
            </a:xfrm>
            <a:custGeom>
              <a:avLst/>
              <a:gdLst/>
              <a:ahLst/>
              <a:cxnLst/>
              <a:rect l="l" t="t" r="r" b="b"/>
              <a:pathLst>
                <a:path w="408" h="543" extrusionOk="0">
                  <a:moveTo>
                    <a:pt x="28" y="543"/>
                  </a:moveTo>
                  <a:lnTo>
                    <a:pt x="28" y="543"/>
                  </a:lnTo>
                  <a:lnTo>
                    <a:pt x="28" y="516"/>
                  </a:lnTo>
                  <a:cubicBezTo>
                    <a:pt x="28" y="434"/>
                    <a:pt x="28" y="353"/>
                    <a:pt x="82" y="272"/>
                  </a:cubicBezTo>
                  <a:cubicBezTo>
                    <a:pt x="109" y="190"/>
                    <a:pt x="190" y="109"/>
                    <a:pt x="272" y="55"/>
                  </a:cubicBezTo>
                  <a:cubicBezTo>
                    <a:pt x="272" y="55"/>
                    <a:pt x="326" y="55"/>
                    <a:pt x="326" y="55"/>
                  </a:cubicBezTo>
                  <a:cubicBezTo>
                    <a:pt x="353" y="109"/>
                    <a:pt x="380" y="163"/>
                    <a:pt x="353" y="217"/>
                  </a:cubicBezTo>
                  <a:lnTo>
                    <a:pt x="326" y="326"/>
                  </a:lnTo>
                  <a:lnTo>
                    <a:pt x="326" y="326"/>
                  </a:lnTo>
                  <a:lnTo>
                    <a:pt x="326" y="326"/>
                  </a:lnTo>
                  <a:lnTo>
                    <a:pt x="380" y="217"/>
                  </a:lnTo>
                  <a:cubicBezTo>
                    <a:pt x="407" y="163"/>
                    <a:pt x="407" y="109"/>
                    <a:pt x="380" y="55"/>
                  </a:cubicBezTo>
                  <a:cubicBezTo>
                    <a:pt x="353" y="0"/>
                    <a:pt x="299" y="0"/>
                    <a:pt x="272" y="28"/>
                  </a:cubicBezTo>
                  <a:cubicBezTo>
                    <a:pt x="190" y="82"/>
                    <a:pt x="109" y="163"/>
                    <a:pt x="55" y="245"/>
                  </a:cubicBezTo>
                  <a:cubicBezTo>
                    <a:pt x="28" y="326"/>
                    <a:pt x="0" y="407"/>
                    <a:pt x="28" y="516"/>
                  </a:cubicBezTo>
                  <a:cubicBezTo>
                    <a:pt x="28" y="516"/>
                    <a:pt x="28" y="516"/>
                    <a:pt x="28" y="516"/>
                  </a:cubicBezTo>
                  <a:lnTo>
                    <a:pt x="28"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955270" y="694976"/>
              <a:ext cx="7841" cy="5259"/>
            </a:xfrm>
            <a:custGeom>
              <a:avLst/>
              <a:gdLst/>
              <a:ahLst/>
              <a:cxnLst/>
              <a:rect l="l" t="t" r="r" b="b"/>
              <a:pathLst>
                <a:path w="82" h="55" extrusionOk="0">
                  <a:moveTo>
                    <a:pt x="0" y="0"/>
                  </a:moveTo>
                  <a:lnTo>
                    <a:pt x="0" y="0"/>
                  </a:lnTo>
                  <a:lnTo>
                    <a:pt x="0" y="0"/>
                  </a:lnTo>
                  <a:cubicBezTo>
                    <a:pt x="27" y="27"/>
                    <a:pt x="55" y="27"/>
                    <a:pt x="82" y="54"/>
                  </a:cubicBezTo>
                  <a:lnTo>
                    <a:pt x="82" y="54"/>
                  </a:lnTo>
                  <a:lnTo>
                    <a:pt x="82" y="54"/>
                  </a:lnTo>
                  <a:cubicBezTo>
                    <a:pt x="55" y="27"/>
                    <a:pt x="27" y="0"/>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960434" y="689717"/>
              <a:ext cx="10518" cy="2677"/>
            </a:xfrm>
            <a:custGeom>
              <a:avLst/>
              <a:gdLst/>
              <a:ahLst/>
              <a:cxnLst/>
              <a:rect l="l" t="t" r="r" b="b"/>
              <a:pathLst>
                <a:path w="110" h="28" extrusionOk="0">
                  <a:moveTo>
                    <a:pt x="28" y="1"/>
                  </a:moveTo>
                  <a:lnTo>
                    <a:pt x="109" y="28"/>
                  </a:lnTo>
                  <a:lnTo>
                    <a:pt x="109" y="28"/>
                  </a:lnTo>
                  <a:lnTo>
                    <a:pt x="28" y="1"/>
                  </a:lnTo>
                  <a:lnTo>
                    <a:pt x="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5025266" y="487476"/>
              <a:ext cx="57182" cy="10423"/>
            </a:xfrm>
            <a:custGeom>
              <a:avLst/>
              <a:gdLst/>
              <a:ahLst/>
              <a:cxnLst/>
              <a:rect l="l" t="t" r="r" b="b"/>
              <a:pathLst>
                <a:path w="598" h="109" extrusionOk="0">
                  <a:moveTo>
                    <a:pt x="597" y="27"/>
                  </a:moveTo>
                  <a:lnTo>
                    <a:pt x="597" y="27"/>
                  </a:lnTo>
                  <a:lnTo>
                    <a:pt x="543" y="27"/>
                  </a:lnTo>
                  <a:cubicBezTo>
                    <a:pt x="462" y="0"/>
                    <a:pt x="380" y="0"/>
                    <a:pt x="299" y="27"/>
                  </a:cubicBezTo>
                  <a:cubicBezTo>
                    <a:pt x="191" y="27"/>
                    <a:pt x="109" y="54"/>
                    <a:pt x="1" y="109"/>
                  </a:cubicBezTo>
                  <a:lnTo>
                    <a:pt x="1" y="109"/>
                  </a:lnTo>
                  <a:cubicBezTo>
                    <a:pt x="109" y="54"/>
                    <a:pt x="191" y="54"/>
                    <a:pt x="299" y="27"/>
                  </a:cubicBezTo>
                  <a:cubicBezTo>
                    <a:pt x="380" y="27"/>
                    <a:pt x="462" y="27"/>
                    <a:pt x="543" y="27"/>
                  </a:cubicBezTo>
                  <a:lnTo>
                    <a:pt x="597" y="27"/>
                  </a:lnTo>
                  <a:lnTo>
                    <a:pt x="597" y="27"/>
                  </a:lnTo>
                  <a:lnTo>
                    <a:pt x="59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5017520" y="474471"/>
              <a:ext cx="33755" cy="10518"/>
            </a:xfrm>
            <a:custGeom>
              <a:avLst/>
              <a:gdLst/>
              <a:ahLst/>
              <a:cxnLst/>
              <a:rect l="l" t="t" r="r" b="b"/>
              <a:pathLst>
                <a:path w="353" h="110" extrusionOk="0">
                  <a:moveTo>
                    <a:pt x="0" y="82"/>
                  </a:moveTo>
                  <a:cubicBezTo>
                    <a:pt x="55" y="55"/>
                    <a:pt x="109" y="55"/>
                    <a:pt x="190" y="28"/>
                  </a:cubicBezTo>
                  <a:cubicBezTo>
                    <a:pt x="244" y="28"/>
                    <a:pt x="299" y="1"/>
                    <a:pt x="353" y="1"/>
                  </a:cubicBezTo>
                  <a:lnTo>
                    <a:pt x="353" y="1"/>
                  </a:lnTo>
                  <a:lnTo>
                    <a:pt x="353" y="1"/>
                  </a:lnTo>
                  <a:cubicBezTo>
                    <a:pt x="299" y="1"/>
                    <a:pt x="244" y="28"/>
                    <a:pt x="190" y="28"/>
                  </a:cubicBezTo>
                  <a:cubicBezTo>
                    <a:pt x="109" y="55"/>
                    <a:pt x="55" y="82"/>
                    <a:pt x="0" y="109"/>
                  </a:cubicBezTo>
                  <a:lnTo>
                    <a:pt x="0"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493969" y="147633"/>
              <a:ext cx="1867507" cy="1172427"/>
            </a:xfrm>
            <a:custGeom>
              <a:avLst/>
              <a:gdLst/>
              <a:ahLst/>
              <a:cxnLst/>
              <a:rect l="l" t="t" r="r" b="b"/>
              <a:pathLst>
                <a:path w="19530" h="12261" extrusionOk="0">
                  <a:moveTo>
                    <a:pt x="17929" y="12098"/>
                  </a:moveTo>
                  <a:lnTo>
                    <a:pt x="19529" y="8789"/>
                  </a:lnTo>
                  <a:lnTo>
                    <a:pt x="18688" y="8301"/>
                  </a:lnTo>
                  <a:cubicBezTo>
                    <a:pt x="18526" y="7569"/>
                    <a:pt x="18065" y="6972"/>
                    <a:pt x="17414" y="6619"/>
                  </a:cubicBezTo>
                  <a:cubicBezTo>
                    <a:pt x="15813" y="5887"/>
                    <a:pt x="5506" y="1"/>
                    <a:pt x="5506" y="1"/>
                  </a:cubicBezTo>
                  <a:lnTo>
                    <a:pt x="0" y="7460"/>
                  </a:lnTo>
                  <a:cubicBezTo>
                    <a:pt x="0" y="7460"/>
                    <a:pt x="7459" y="11040"/>
                    <a:pt x="10361" y="11447"/>
                  </a:cubicBezTo>
                  <a:cubicBezTo>
                    <a:pt x="15922" y="12261"/>
                    <a:pt x="16274" y="12261"/>
                    <a:pt x="16980" y="114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1132187" y="964632"/>
              <a:ext cx="122014" cy="259519"/>
            </a:xfrm>
            <a:custGeom>
              <a:avLst/>
              <a:gdLst/>
              <a:ahLst/>
              <a:cxnLst/>
              <a:rect l="l" t="t" r="r" b="b"/>
              <a:pathLst>
                <a:path w="1276" h="2714" extrusionOk="0">
                  <a:moveTo>
                    <a:pt x="1248" y="28"/>
                  </a:moveTo>
                  <a:lnTo>
                    <a:pt x="1221" y="28"/>
                  </a:lnTo>
                  <a:cubicBezTo>
                    <a:pt x="1194" y="55"/>
                    <a:pt x="1167" y="109"/>
                    <a:pt x="1140" y="137"/>
                  </a:cubicBezTo>
                  <a:cubicBezTo>
                    <a:pt x="923" y="516"/>
                    <a:pt x="706" y="896"/>
                    <a:pt x="516" y="1303"/>
                  </a:cubicBezTo>
                  <a:cubicBezTo>
                    <a:pt x="299" y="1764"/>
                    <a:pt x="136" y="2225"/>
                    <a:pt x="1" y="2686"/>
                  </a:cubicBezTo>
                  <a:cubicBezTo>
                    <a:pt x="1" y="2713"/>
                    <a:pt x="28" y="2713"/>
                    <a:pt x="28" y="2686"/>
                  </a:cubicBezTo>
                  <a:cubicBezTo>
                    <a:pt x="136" y="2306"/>
                    <a:pt x="299" y="1954"/>
                    <a:pt x="462" y="1601"/>
                  </a:cubicBezTo>
                  <a:cubicBezTo>
                    <a:pt x="679" y="1113"/>
                    <a:pt x="923" y="652"/>
                    <a:pt x="1194" y="191"/>
                  </a:cubicBezTo>
                  <a:cubicBezTo>
                    <a:pt x="1221" y="137"/>
                    <a:pt x="1221" y="109"/>
                    <a:pt x="1248" y="55"/>
                  </a:cubicBezTo>
                  <a:cubicBezTo>
                    <a:pt x="1276" y="28"/>
                    <a:pt x="1248" y="55"/>
                    <a:pt x="1248" y="55"/>
                  </a:cubicBezTo>
                  <a:cubicBezTo>
                    <a:pt x="1248" y="55"/>
                    <a:pt x="1248" y="55"/>
                    <a:pt x="1248" y="28"/>
                  </a:cubicBezTo>
                  <a:lnTo>
                    <a:pt x="1248" y="28"/>
                  </a:lnTo>
                  <a:cubicBezTo>
                    <a:pt x="1248" y="28"/>
                    <a:pt x="1248" y="1"/>
                    <a:pt x="1248" y="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04521" y="570476"/>
              <a:ext cx="721185" cy="448756"/>
            </a:xfrm>
            <a:custGeom>
              <a:avLst/>
              <a:gdLst/>
              <a:ahLst/>
              <a:cxnLst/>
              <a:rect l="l" t="t" r="r" b="b"/>
              <a:pathLst>
                <a:path w="7542" h="4693" extrusionOk="0">
                  <a:moveTo>
                    <a:pt x="7541" y="4693"/>
                  </a:moveTo>
                  <a:cubicBezTo>
                    <a:pt x="7541" y="4638"/>
                    <a:pt x="7514" y="4611"/>
                    <a:pt x="7514" y="4557"/>
                  </a:cubicBezTo>
                  <a:cubicBezTo>
                    <a:pt x="7514" y="4530"/>
                    <a:pt x="7514" y="4503"/>
                    <a:pt x="7487" y="4476"/>
                  </a:cubicBezTo>
                  <a:cubicBezTo>
                    <a:pt x="7406" y="4204"/>
                    <a:pt x="7324" y="3933"/>
                    <a:pt x="7216" y="3689"/>
                  </a:cubicBezTo>
                  <a:cubicBezTo>
                    <a:pt x="7134" y="3472"/>
                    <a:pt x="6999" y="3255"/>
                    <a:pt x="6836" y="3092"/>
                  </a:cubicBezTo>
                  <a:cubicBezTo>
                    <a:pt x="6700" y="2984"/>
                    <a:pt x="6511" y="2902"/>
                    <a:pt x="6348" y="2875"/>
                  </a:cubicBezTo>
                  <a:cubicBezTo>
                    <a:pt x="5941" y="2821"/>
                    <a:pt x="5453" y="2930"/>
                    <a:pt x="5100" y="2767"/>
                  </a:cubicBezTo>
                  <a:cubicBezTo>
                    <a:pt x="4585" y="2550"/>
                    <a:pt x="4341" y="1980"/>
                    <a:pt x="3907" y="1655"/>
                  </a:cubicBezTo>
                  <a:cubicBezTo>
                    <a:pt x="3798" y="1573"/>
                    <a:pt x="3662" y="1519"/>
                    <a:pt x="3527" y="1465"/>
                  </a:cubicBezTo>
                  <a:cubicBezTo>
                    <a:pt x="3066" y="1329"/>
                    <a:pt x="2578" y="1519"/>
                    <a:pt x="2116" y="1465"/>
                  </a:cubicBezTo>
                  <a:cubicBezTo>
                    <a:pt x="1981" y="1465"/>
                    <a:pt x="1872" y="1438"/>
                    <a:pt x="1764" y="1383"/>
                  </a:cubicBezTo>
                  <a:cubicBezTo>
                    <a:pt x="1493" y="1221"/>
                    <a:pt x="1276" y="1004"/>
                    <a:pt x="1086" y="760"/>
                  </a:cubicBezTo>
                  <a:cubicBezTo>
                    <a:pt x="1031" y="678"/>
                    <a:pt x="950" y="570"/>
                    <a:pt x="896" y="488"/>
                  </a:cubicBezTo>
                  <a:cubicBezTo>
                    <a:pt x="814" y="407"/>
                    <a:pt x="733" y="353"/>
                    <a:pt x="652" y="271"/>
                  </a:cubicBezTo>
                  <a:cubicBezTo>
                    <a:pt x="489" y="136"/>
                    <a:pt x="245" y="27"/>
                    <a:pt x="28" y="0"/>
                  </a:cubicBezTo>
                  <a:lnTo>
                    <a:pt x="1" y="0"/>
                  </a:lnTo>
                  <a:cubicBezTo>
                    <a:pt x="1" y="27"/>
                    <a:pt x="1" y="27"/>
                    <a:pt x="1" y="27"/>
                  </a:cubicBezTo>
                  <a:cubicBezTo>
                    <a:pt x="245" y="82"/>
                    <a:pt x="435" y="163"/>
                    <a:pt x="597" y="326"/>
                  </a:cubicBezTo>
                  <a:cubicBezTo>
                    <a:pt x="679" y="380"/>
                    <a:pt x="760" y="461"/>
                    <a:pt x="814" y="543"/>
                  </a:cubicBezTo>
                  <a:cubicBezTo>
                    <a:pt x="896" y="624"/>
                    <a:pt x="950" y="705"/>
                    <a:pt x="1004" y="787"/>
                  </a:cubicBezTo>
                  <a:cubicBezTo>
                    <a:pt x="1194" y="1058"/>
                    <a:pt x="1438" y="1302"/>
                    <a:pt x="1737" y="1438"/>
                  </a:cubicBezTo>
                  <a:cubicBezTo>
                    <a:pt x="1845" y="1492"/>
                    <a:pt x="1954" y="1519"/>
                    <a:pt x="2089" y="1546"/>
                  </a:cubicBezTo>
                  <a:cubicBezTo>
                    <a:pt x="2550" y="1600"/>
                    <a:pt x="3039" y="1383"/>
                    <a:pt x="3500" y="1519"/>
                  </a:cubicBezTo>
                  <a:cubicBezTo>
                    <a:pt x="3608" y="1546"/>
                    <a:pt x="3744" y="1628"/>
                    <a:pt x="3825" y="1709"/>
                  </a:cubicBezTo>
                  <a:cubicBezTo>
                    <a:pt x="4259" y="2034"/>
                    <a:pt x="4503" y="2577"/>
                    <a:pt x="5046" y="2794"/>
                  </a:cubicBezTo>
                  <a:cubicBezTo>
                    <a:pt x="5426" y="2957"/>
                    <a:pt x="5887" y="2848"/>
                    <a:pt x="6294" y="2902"/>
                  </a:cubicBezTo>
                  <a:cubicBezTo>
                    <a:pt x="6483" y="2930"/>
                    <a:pt x="6646" y="2984"/>
                    <a:pt x="6782" y="3119"/>
                  </a:cubicBezTo>
                  <a:cubicBezTo>
                    <a:pt x="6944" y="3255"/>
                    <a:pt x="7080" y="3445"/>
                    <a:pt x="7161" y="3662"/>
                  </a:cubicBezTo>
                  <a:cubicBezTo>
                    <a:pt x="7270" y="3906"/>
                    <a:pt x="7351" y="4204"/>
                    <a:pt x="7433" y="4448"/>
                  </a:cubicBezTo>
                  <a:cubicBezTo>
                    <a:pt x="7460" y="4476"/>
                    <a:pt x="7460" y="4503"/>
                    <a:pt x="7460" y="4530"/>
                  </a:cubicBezTo>
                  <a:cubicBezTo>
                    <a:pt x="7487" y="4584"/>
                    <a:pt x="7514" y="4611"/>
                    <a:pt x="7514" y="46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499357" y="1083969"/>
              <a:ext cx="671844" cy="103846"/>
            </a:xfrm>
            <a:custGeom>
              <a:avLst/>
              <a:gdLst/>
              <a:ahLst/>
              <a:cxnLst/>
              <a:rect l="l" t="t" r="r" b="b"/>
              <a:pathLst>
                <a:path w="7026" h="1086" extrusionOk="0">
                  <a:moveTo>
                    <a:pt x="7026" y="489"/>
                  </a:moveTo>
                  <a:cubicBezTo>
                    <a:pt x="6998" y="489"/>
                    <a:pt x="6971" y="489"/>
                    <a:pt x="6944" y="516"/>
                  </a:cubicBezTo>
                  <a:lnTo>
                    <a:pt x="6890" y="543"/>
                  </a:lnTo>
                  <a:cubicBezTo>
                    <a:pt x="6754" y="679"/>
                    <a:pt x="6592" y="760"/>
                    <a:pt x="6429" y="869"/>
                  </a:cubicBezTo>
                  <a:cubicBezTo>
                    <a:pt x="6293" y="923"/>
                    <a:pt x="6131" y="977"/>
                    <a:pt x="5968" y="1004"/>
                  </a:cubicBezTo>
                  <a:cubicBezTo>
                    <a:pt x="5805" y="1004"/>
                    <a:pt x="5615" y="1004"/>
                    <a:pt x="5452" y="950"/>
                  </a:cubicBezTo>
                  <a:cubicBezTo>
                    <a:pt x="5046" y="814"/>
                    <a:pt x="4720" y="516"/>
                    <a:pt x="4259" y="516"/>
                  </a:cubicBezTo>
                  <a:cubicBezTo>
                    <a:pt x="3798" y="516"/>
                    <a:pt x="3445" y="787"/>
                    <a:pt x="3038" y="896"/>
                  </a:cubicBezTo>
                  <a:cubicBezTo>
                    <a:pt x="2849" y="950"/>
                    <a:pt x="2686" y="950"/>
                    <a:pt x="2496" y="896"/>
                  </a:cubicBezTo>
                  <a:cubicBezTo>
                    <a:pt x="2170" y="814"/>
                    <a:pt x="1953" y="408"/>
                    <a:pt x="1682" y="218"/>
                  </a:cubicBezTo>
                  <a:cubicBezTo>
                    <a:pt x="1601" y="163"/>
                    <a:pt x="1519" y="109"/>
                    <a:pt x="1411" y="109"/>
                  </a:cubicBezTo>
                  <a:cubicBezTo>
                    <a:pt x="1275" y="82"/>
                    <a:pt x="1140" y="82"/>
                    <a:pt x="1004" y="109"/>
                  </a:cubicBezTo>
                  <a:cubicBezTo>
                    <a:pt x="787" y="136"/>
                    <a:pt x="597" y="163"/>
                    <a:pt x="380" y="163"/>
                  </a:cubicBezTo>
                  <a:cubicBezTo>
                    <a:pt x="245" y="136"/>
                    <a:pt x="109" y="82"/>
                    <a:pt x="1" y="1"/>
                  </a:cubicBezTo>
                  <a:lnTo>
                    <a:pt x="1" y="1"/>
                  </a:lnTo>
                  <a:cubicBezTo>
                    <a:pt x="109" y="82"/>
                    <a:pt x="245" y="136"/>
                    <a:pt x="407" y="163"/>
                  </a:cubicBezTo>
                  <a:cubicBezTo>
                    <a:pt x="733" y="245"/>
                    <a:pt x="1058" y="82"/>
                    <a:pt x="1411" y="163"/>
                  </a:cubicBezTo>
                  <a:cubicBezTo>
                    <a:pt x="1574" y="218"/>
                    <a:pt x="1736" y="299"/>
                    <a:pt x="1845" y="462"/>
                  </a:cubicBezTo>
                  <a:cubicBezTo>
                    <a:pt x="1953" y="597"/>
                    <a:pt x="2089" y="733"/>
                    <a:pt x="2252" y="841"/>
                  </a:cubicBezTo>
                  <a:cubicBezTo>
                    <a:pt x="2306" y="923"/>
                    <a:pt x="2415" y="950"/>
                    <a:pt x="2496" y="977"/>
                  </a:cubicBezTo>
                  <a:cubicBezTo>
                    <a:pt x="2686" y="1031"/>
                    <a:pt x="2876" y="1031"/>
                    <a:pt x="3066" y="977"/>
                  </a:cubicBezTo>
                  <a:cubicBezTo>
                    <a:pt x="3472" y="869"/>
                    <a:pt x="3852" y="597"/>
                    <a:pt x="4286" y="597"/>
                  </a:cubicBezTo>
                  <a:cubicBezTo>
                    <a:pt x="4720" y="597"/>
                    <a:pt x="5073" y="869"/>
                    <a:pt x="5452" y="1004"/>
                  </a:cubicBezTo>
                  <a:cubicBezTo>
                    <a:pt x="5615" y="1058"/>
                    <a:pt x="5805" y="1086"/>
                    <a:pt x="5995" y="1058"/>
                  </a:cubicBezTo>
                  <a:cubicBezTo>
                    <a:pt x="6212" y="1031"/>
                    <a:pt x="6402" y="950"/>
                    <a:pt x="6565" y="841"/>
                  </a:cubicBezTo>
                  <a:cubicBezTo>
                    <a:pt x="6700" y="787"/>
                    <a:pt x="6836" y="679"/>
                    <a:pt x="6944" y="570"/>
                  </a:cubicBezTo>
                  <a:cubicBezTo>
                    <a:pt x="6971" y="543"/>
                    <a:pt x="6998" y="516"/>
                    <a:pt x="7026" y="489"/>
                  </a:cubicBezTo>
                  <a:lnTo>
                    <a:pt x="7026" y="4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418939" y="832386"/>
              <a:ext cx="767849" cy="249097"/>
            </a:xfrm>
            <a:custGeom>
              <a:avLst/>
              <a:gdLst/>
              <a:ahLst/>
              <a:cxnLst/>
              <a:rect l="l" t="t" r="r" b="b"/>
              <a:pathLst>
                <a:path w="8030" h="2605" extrusionOk="0">
                  <a:moveTo>
                    <a:pt x="8029" y="2605"/>
                  </a:moveTo>
                  <a:lnTo>
                    <a:pt x="8029" y="2577"/>
                  </a:lnTo>
                  <a:cubicBezTo>
                    <a:pt x="8029" y="2550"/>
                    <a:pt x="8002" y="2550"/>
                    <a:pt x="7975" y="2550"/>
                  </a:cubicBezTo>
                  <a:cubicBezTo>
                    <a:pt x="7812" y="2415"/>
                    <a:pt x="7622" y="2333"/>
                    <a:pt x="7433" y="2306"/>
                  </a:cubicBezTo>
                  <a:cubicBezTo>
                    <a:pt x="6944" y="2225"/>
                    <a:pt x="6483" y="2469"/>
                    <a:pt x="5941" y="2252"/>
                  </a:cubicBezTo>
                  <a:cubicBezTo>
                    <a:pt x="5832" y="2198"/>
                    <a:pt x="5724" y="2143"/>
                    <a:pt x="5615" y="2062"/>
                  </a:cubicBezTo>
                  <a:cubicBezTo>
                    <a:pt x="5425" y="1872"/>
                    <a:pt x="5236" y="1682"/>
                    <a:pt x="5100" y="1465"/>
                  </a:cubicBezTo>
                  <a:cubicBezTo>
                    <a:pt x="4937" y="1248"/>
                    <a:pt x="4720" y="1058"/>
                    <a:pt x="4449" y="950"/>
                  </a:cubicBezTo>
                  <a:cubicBezTo>
                    <a:pt x="4313" y="896"/>
                    <a:pt x="4178" y="869"/>
                    <a:pt x="4015" y="869"/>
                  </a:cubicBezTo>
                  <a:cubicBezTo>
                    <a:pt x="3690" y="923"/>
                    <a:pt x="3337" y="950"/>
                    <a:pt x="3011" y="950"/>
                  </a:cubicBezTo>
                  <a:cubicBezTo>
                    <a:pt x="2849" y="923"/>
                    <a:pt x="2740" y="869"/>
                    <a:pt x="2632" y="787"/>
                  </a:cubicBezTo>
                  <a:cubicBezTo>
                    <a:pt x="2333" y="570"/>
                    <a:pt x="2143" y="272"/>
                    <a:pt x="1791" y="163"/>
                  </a:cubicBezTo>
                  <a:cubicBezTo>
                    <a:pt x="1601" y="82"/>
                    <a:pt x="1384" y="82"/>
                    <a:pt x="1167" y="82"/>
                  </a:cubicBezTo>
                  <a:cubicBezTo>
                    <a:pt x="950" y="109"/>
                    <a:pt x="733" y="109"/>
                    <a:pt x="543" y="109"/>
                  </a:cubicBezTo>
                  <a:cubicBezTo>
                    <a:pt x="353" y="109"/>
                    <a:pt x="163" y="55"/>
                    <a:pt x="1" y="1"/>
                  </a:cubicBezTo>
                  <a:lnTo>
                    <a:pt x="1" y="28"/>
                  </a:lnTo>
                  <a:cubicBezTo>
                    <a:pt x="163" y="109"/>
                    <a:pt x="353" y="136"/>
                    <a:pt x="543" y="163"/>
                  </a:cubicBezTo>
                  <a:cubicBezTo>
                    <a:pt x="760" y="191"/>
                    <a:pt x="977" y="191"/>
                    <a:pt x="1167" y="163"/>
                  </a:cubicBezTo>
                  <a:cubicBezTo>
                    <a:pt x="1384" y="163"/>
                    <a:pt x="1601" y="163"/>
                    <a:pt x="1791" y="245"/>
                  </a:cubicBezTo>
                  <a:cubicBezTo>
                    <a:pt x="2143" y="353"/>
                    <a:pt x="2306" y="652"/>
                    <a:pt x="2577" y="869"/>
                  </a:cubicBezTo>
                  <a:cubicBezTo>
                    <a:pt x="2713" y="950"/>
                    <a:pt x="2849" y="1031"/>
                    <a:pt x="3011" y="1058"/>
                  </a:cubicBezTo>
                  <a:cubicBezTo>
                    <a:pt x="3337" y="1058"/>
                    <a:pt x="3690" y="1031"/>
                    <a:pt x="4015" y="977"/>
                  </a:cubicBezTo>
                  <a:cubicBezTo>
                    <a:pt x="4151" y="977"/>
                    <a:pt x="4286" y="977"/>
                    <a:pt x="4422" y="1031"/>
                  </a:cubicBezTo>
                  <a:cubicBezTo>
                    <a:pt x="4666" y="1140"/>
                    <a:pt x="4856" y="1303"/>
                    <a:pt x="5019" y="1520"/>
                  </a:cubicBezTo>
                  <a:cubicBezTo>
                    <a:pt x="5181" y="1737"/>
                    <a:pt x="5371" y="1954"/>
                    <a:pt x="5561" y="2116"/>
                  </a:cubicBezTo>
                  <a:cubicBezTo>
                    <a:pt x="5670" y="2198"/>
                    <a:pt x="5778" y="2279"/>
                    <a:pt x="5887" y="2333"/>
                  </a:cubicBezTo>
                  <a:cubicBezTo>
                    <a:pt x="6456" y="2523"/>
                    <a:pt x="6917" y="2279"/>
                    <a:pt x="7406" y="2360"/>
                  </a:cubicBezTo>
                  <a:cubicBezTo>
                    <a:pt x="7595" y="2388"/>
                    <a:pt x="7785" y="2469"/>
                    <a:pt x="7921" y="2577"/>
                  </a:cubicBezTo>
                  <a:cubicBezTo>
                    <a:pt x="7948" y="2605"/>
                    <a:pt x="7948" y="2605"/>
                    <a:pt x="7975" y="2605"/>
                  </a:cubicBezTo>
                  <a:lnTo>
                    <a:pt x="8002" y="2605"/>
                  </a:lnTo>
                  <a:cubicBezTo>
                    <a:pt x="8002" y="2605"/>
                    <a:pt x="8029" y="2605"/>
                    <a:pt x="8029" y="26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1238519" y="1021718"/>
              <a:ext cx="495516" cy="531852"/>
            </a:xfrm>
            <a:custGeom>
              <a:avLst/>
              <a:gdLst/>
              <a:ahLst/>
              <a:cxnLst/>
              <a:rect l="l" t="t" r="r" b="b"/>
              <a:pathLst>
                <a:path w="5182" h="5562" extrusionOk="0">
                  <a:moveTo>
                    <a:pt x="2605" y="5561"/>
                  </a:moveTo>
                  <a:lnTo>
                    <a:pt x="1547" y="3228"/>
                  </a:lnTo>
                  <a:lnTo>
                    <a:pt x="1" y="2442"/>
                  </a:lnTo>
                  <a:lnTo>
                    <a:pt x="1113" y="1"/>
                  </a:lnTo>
                  <a:lnTo>
                    <a:pt x="4232" y="1574"/>
                  </a:lnTo>
                  <a:lnTo>
                    <a:pt x="5181" y="5507"/>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1389029" y="650799"/>
              <a:ext cx="1387674" cy="1320260"/>
            </a:xfrm>
            <a:custGeom>
              <a:avLst/>
              <a:gdLst/>
              <a:ahLst/>
              <a:cxnLst/>
              <a:rect l="l" t="t" r="r" b="b"/>
              <a:pathLst>
                <a:path w="14512" h="13807" extrusionOk="0">
                  <a:moveTo>
                    <a:pt x="13969" y="9142"/>
                  </a:moveTo>
                  <a:lnTo>
                    <a:pt x="8110" y="13807"/>
                  </a:lnTo>
                  <a:lnTo>
                    <a:pt x="0" y="6050"/>
                  </a:lnTo>
                  <a:lnTo>
                    <a:pt x="787" y="4666"/>
                  </a:lnTo>
                  <a:lnTo>
                    <a:pt x="6618" y="1"/>
                  </a:lnTo>
                  <a:lnTo>
                    <a:pt x="14511" y="7786"/>
                  </a:lnTo>
                  <a:lnTo>
                    <a:pt x="13508" y="8626"/>
                  </a:lnTo>
                  <a:close/>
                </a:path>
              </a:pathLst>
            </a:custGeom>
            <a:solidFill>
              <a:srgbClr val="4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1459025" y="1094392"/>
              <a:ext cx="747099" cy="713344"/>
            </a:xfrm>
            <a:custGeom>
              <a:avLst/>
              <a:gdLst/>
              <a:ahLst/>
              <a:cxnLst/>
              <a:rect l="l" t="t" r="r" b="b"/>
              <a:pathLst>
                <a:path w="7813" h="7460" extrusionOk="0">
                  <a:moveTo>
                    <a:pt x="0" y="0"/>
                  </a:moveTo>
                  <a:cubicBezTo>
                    <a:pt x="55" y="54"/>
                    <a:pt x="82" y="136"/>
                    <a:pt x="136" y="163"/>
                  </a:cubicBezTo>
                  <a:cubicBezTo>
                    <a:pt x="163" y="217"/>
                    <a:pt x="190" y="244"/>
                    <a:pt x="244" y="271"/>
                  </a:cubicBezTo>
                  <a:cubicBezTo>
                    <a:pt x="570" y="624"/>
                    <a:pt x="895" y="922"/>
                    <a:pt x="1221" y="1248"/>
                  </a:cubicBezTo>
                  <a:cubicBezTo>
                    <a:pt x="1628" y="1628"/>
                    <a:pt x="2008" y="2007"/>
                    <a:pt x="2414" y="2387"/>
                  </a:cubicBezTo>
                  <a:cubicBezTo>
                    <a:pt x="2984" y="2930"/>
                    <a:pt x="3581" y="3472"/>
                    <a:pt x="4177" y="4042"/>
                  </a:cubicBezTo>
                  <a:cubicBezTo>
                    <a:pt x="5018" y="4828"/>
                    <a:pt x="5832" y="5669"/>
                    <a:pt x="6673" y="6456"/>
                  </a:cubicBezTo>
                  <a:cubicBezTo>
                    <a:pt x="6971" y="6727"/>
                    <a:pt x="7270" y="6998"/>
                    <a:pt x="7568" y="7269"/>
                  </a:cubicBezTo>
                  <a:lnTo>
                    <a:pt x="7785" y="7459"/>
                  </a:lnTo>
                  <a:lnTo>
                    <a:pt x="7812" y="7459"/>
                  </a:lnTo>
                  <a:lnTo>
                    <a:pt x="7812" y="7432"/>
                  </a:lnTo>
                  <a:lnTo>
                    <a:pt x="7514" y="7161"/>
                  </a:lnTo>
                  <a:cubicBezTo>
                    <a:pt x="7134" y="6781"/>
                    <a:pt x="6754" y="6428"/>
                    <a:pt x="6374" y="6076"/>
                  </a:cubicBezTo>
                  <a:cubicBezTo>
                    <a:pt x="5669" y="5398"/>
                    <a:pt x="4964" y="4665"/>
                    <a:pt x="4232" y="3987"/>
                  </a:cubicBezTo>
                  <a:cubicBezTo>
                    <a:pt x="3526" y="3282"/>
                    <a:pt x="2713" y="2550"/>
                    <a:pt x="1953" y="1845"/>
                  </a:cubicBezTo>
                  <a:cubicBezTo>
                    <a:pt x="1438" y="1356"/>
                    <a:pt x="950" y="895"/>
                    <a:pt x="434" y="407"/>
                  </a:cubicBezTo>
                  <a:cubicBezTo>
                    <a:pt x="353" y="326"/>
                    <a:pt x="272" y="217"/>
                    <a:pt x="190" y="163"/>
                  </a:cubicBezTo>
                  <a:lnTo>
                    <a:pt x="27" y="0"/>
                  </a:lnTo>
                  <a:lnTo>
                    <a:pt x="27"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2052936" y="1781630"/>
              <a:ext cx="114269" cy="98682"/>
            </a:xfrm>
            <a:custGeom>
              <a:avLst/>
              <a:gdLst/>
              <a:ahLst/>
              <a:cxnLst/>
              <a:rect l="l" t="t" r="r" b="b"/>
              <a:pathLst>
                <a:path w="1195" h="1032" extrusionOk="0">
                  <a:moveTo>
                    <a:pt x="1086" y="408"/>
                  </a:moveTo>
                  <a:lnTo>
                    <a:pt x="1086" y="408"/>
                  </a:lnTo>
                  <a:lnTo>
                    <a:pt x="1086" y="381"/>
                  </a:lnTo>
                  <a:cubicBezTo>
                    <a:pt x="1031" y="272"/>
                    <a:pt x="923" y="191"/>
                    <a:pt x="814" y="137"/>
                  </a:cubicBezTo>
                  <a:cubicBezTo>
                    <a:pt x="652" y="28"/>
                    <a:pt x="408" y="1"/>
                    <a:pt x="218" y="82"/>
                  </a:cubicBezTo>
                  <a:cubicBezTo>
                    <a:pt x="55" y="191"/>
                    <a:pt x="1" y="408"/>
                    <a:pt x="218" y="706"/>
                  </a:cubicBezTo>
                  <a:cubicBezTo>
                    <a:pt x="408" y="950"/>
                    <a:pt x="760" y="1032"/>
                    <a:pt x="1031" y="869"/>
                  </a:cubicBezTo>
                  <a:cubicBezTo>
                    <a:pt x="1167" y="760"/>
                    <a:pt x="1194" y="543"/>
                    <a:pt x="1086" y="408"/>
                  </a:cubicBezTo>
                  <a:close/>
                  <a:moveTo>
                    <a:pt x="760" y="164"/>
                  </a:moveTo>
                  <a:lnTo>
                    <a:pt x="733" y="164"/>
                  </a:lnTo>
                  <a:cubicBezTo>
                    <a:pt x="625" y="109"/>
                    <a:pt x="516" y="82"/>
                    <a:pt x="380" y="109"/>
                  </a:cubicBezTo>
                  <a:cubicBezTo>
                    <a:pt x="163" y="137"/>
                    <a:pt x="28" y="326"/>
                    <a:pt x="299" y="652"/>
                  </a:cubicBezTo>
                  <a:cubicBezTo>
                    <a:pt x="435" y="842"/>
                    <a:pt x="652" y="923"/>
                    <a:pt x="869" y="869"/>
                  </a:cubicBezTo>
                  <a:cubicBezTo>
                    <a:pt x="1059" y="815"/>
                    <a:pt x="1167" y="625"/>
                    <a:pt x="977" y="354"/>
                  </a:cubicBezTo>
                  <a:cubicBezTo>
                    <a:pt x="977" y="326"/>
                    <a:pt x="950" y="299"/>
                    <a:pt x="923" y="272"/>
                  </a:cubicBezTo>
                  <a:cubicBezTo>
                    <a:pt x="869" y="245"/>
                    <a:pt x="814" y="218"/>
                    <a:pt x="787" y="191"/>
                  </a:cubicBezTo>
                  <a:cubicBezTo>
                    <a:pt x="787" y="191"/>
                    <a:pt x="760" y="191"/>
                    <a:pt x="760" y="16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1404520" y="1148801"/>
              <a:ext cx="106428" cy="155769"/>
            </a:xfrm>
            <a:custGeom>
              <a:avLst/>
              <a:gdLst/>
              <a:ahLst/>
              <a:cxnLst/>
              <a:rect l="l" t="t" r="r" b="b"/>
              <a:pathLst>
                <a:path w="1113" h="1629" extrusionOk="0">
                  <a:moveTo>
                    <a:pt x="1086" y="1"/>
                  </a:moveTo>
                  <a:cubicBezTo>
                    <a:pt x="1059" y="55"/>
                    <a:pt x="1031" y="82"/>
                    <a:pt x="977" y="109"/>
                  </a:cubicBezTo>
                  <a:lnTo>
                    <a:pt x="950" y="163"/>
                  </a:lnTo>
                  <a:cubicBezTo>
                    <a:pt x="842" y="299"/>
                    <a:pt x="733" y="462"/>
                    <a:pt x="652" y="597"/>
                  </a:cubicBezTo>
                  <a:cubicBezTo>
                    <a:pt x="516" y="814"/>
                    <a:pt x="353" y="1031"/>
                    <a:pt x="218" y="1248"/>
                  </a:cubicBezTo>
                  <a:cubicBezTo>
                    <a:pt x="163" y="1330"/>
                    <a:pt x="109" y="1438"/>
                    <a:pt x="55" y="1520"/>
                  </a:cubicBezTo>
                  <a:cubicBezTo>
                    <a:pt x="1" y="1628"/>
                    <a:pt x="55" y="1520"/>
                    <a:pt x="82" y="1520"/>
                  </a:cubicBezTo>
                  <a:cubicBezTo>
                    <a:pt x="136" y="1438"/>
                    <a:pt x="218" y="1357"/>
                    <a:pt x="272" y="1248"/>
                  </a:cubicBezTo>
                  <a:lnTo>
                    <a:pt x="353" y="1113"/>
                  </a:lnTo>
                  <a:lnTo>
                    <a:pt x="814" y="435"/>
                  </a:lnTo>
                  <a:cubicBezTo>
                    <a:pt x="896" y="353"/>
                    <a:pt x="950" y="272"/>
                    <a:pt x="1031" y="163"/>
                  </a:cubicBezTo>
                  <a:cubicBezTo>
                    <a:pt x="1086" y="55"/>
                    <a:pt x="1086" y="55"/>
                    <a:pt x="1113" y="1"/>
                  </a:cubicBezTo>
                  <a:lnTo>
                    <a:pt x="1113"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1409779" y="1166969"/>
              <a:ext cx="119337" cy="153092"/>
            </a:xfrm>
            <a:custGeom>
              <a:avLst/>
              <a:gdLst/>
              <a:ahLst/>
              <a:cxnLst/>
              <a:rect l="l" t="t" r="r" b="b"/>
              <a:pathLst>
                <a:path w="1248" h="1601" extrusionOk="0">
                  <a:moveTo>
                    <a:pt x="1248" y="1"/>
                  </a:moveTo>
                  <a:lnTo>
                    <a:pt x="1221" y="1"/>
                  </a:lnTo>
                  <a:cubicBezTo>
                    <a:pt x="1193" y="1"/>
                    <a:pt x="1221" y="1"/>
                    <a:pt x="1193" y="28"/>
                  </a:cubicBezTo>
                  <a:cubicBezTo>
                    <a:pt x="1139" y="136"/>
                    <a:pt x="1058" y="218"/>
                    <a:pt x="976" y="299"/>
                  </a:cubicBezTo>
                  <a:cubicBezTo>
                    <a:pt x="759" y="597"/>
                    <a:pt x="515" y="869"/>
                    <a:pt x="298" y="1167"/>
                  </a:cubicBezTo>
                  <a:cubicBezTo>
                    <a:pt x="217" y="1303"/>
                    <a:pt x="136" y="1438"/>
                    <a:pt x="27" y="1547"/>
                  </a:cubicBezTo>
                  <a:cubicBezTo>
                    <a:pt x="0" y="1574"/>
                    <a:pt x="54" y="1601"/>
                    <a:pt x="81" y="1574"/>
                  </a:cubicBezTo>
                  <a:cubicBezTo>
                    <a:pt x="163" y="1465"/>
                    <a:pt x="271" y="1330"/>
                    <a:pt x="380" y="1221"/>
                  </a:cubicBezTo>
                  <a:cubicBezTo>
                    <a:pt x="597" y="923"/>
                    <a:pt x="814" y="652"/>
                    <a:pt x="1058" y="353"/>
                  </a:cubicBezTo>
                  <a:cubicBezTo>
                    <a:pt x="1112" y="272"/>
                    <a:pt x="1193" y="163"/>
                    <a:pt x="1248" y="82"/>
                  </a:cubicBezTo>
                  <a:lnTo>
                    <a:pt x="1248" y="55"/>
                  </a:lnTo>
                  <a:lnTo>
                    <a:pt x="1248" y="28"/>
                  </a:lnTo>
                  <a:lnTo>
                    <a:pt x="1248"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1972518" y="1701308"/>
              <a:ext cx="106428" cy="124596"/>
            </a:xfrm>
            <a:custGeom>
              <a:avLst/>
              <a:gdLst/>
              <a:ahLst/>
              <a:cxnLst/>
              <a:rect l="l" t="t" r="r" b="b"/>
              <a:pathLst>
                <a:path w="1113" h="1303" extrusionOk="0">
                  <a:moveTo>
                    <a:pt x="1113" y="0"/>
                  </a:moveTo>
                  <a:lnTo>
                    <a:pt x="1113" y="0"/>
                  </a:lnTo>
                  <a:lnTo>
                    <a:pt x="1086" y="0"/>
                  </a:lnTo>
                  <a:cubicBezTo>
                    <a:pt x="1086" y="27"/>
                    <a:pt x="1086" y="54"/>
                    <a:pt x="1059" y="54"/>
                  </a:cubicBezTo>
                  <a:cubicBezTo>
                    <a:pt x="923" y="271"/>
                    <a:pt x="760" y="461"/>
                    <a:pt x="570" y="651"/>
                  </a:cubicBezTo>
                  <a:cubicBezTo>
                    <a:pt x="489" y="760"/>
                    <a:pt x="381" y="868"/>
                    <a:pt x="299" y="977"/>
                  </a:cubicBezTo>
                  <a:cubicBezTo>
                    <a:pt x="191" y="1085"/>
                    <a:pt x="109" y="1194"/>
                    <a:pt x="1" y="1302"/>
                  </a:cubicBezTo>
                  <a:cubicBezTo>
                    <a:pt x="137" y="1166"/>
                    <a:pt x="272" y="1058"/>
                    <a:pt x="381" y="949"/>
                  </a:cubicBezTo>
                  <a:cubicBezTo>
                    <a:pt x="489" y="841"/>
                    <a:pt x="625" y="705"/>
                    <a:pt x="706" y="570"/>
                  </a:cubicBezTo>
                  <a:cubicBezTo>
                    <a:pt x="842" y="407"/>
                    <a:pt x="977" y="244"/>
                    <a:pt x="1086" y="81"/>
                  </a:cubicBezTo>
                  <a:cubicBezTo>
                    <a:pt x="1113" y="81"/>
                    <a:pt x="1113" y="54"/>
                    <a:pt x="1113" y="54"/>
                  </a:cubicBezTo>
                  <a:cubicBezTo>
                    <a:pt x="1113" y="27"/>
                    <a:pt x="1113" y="27"/>
                    <a:pt x="1113" y="27"/>
                  </a:cubicBezTo>
                  <a:lnTo>
                    <a:pt x="1113" y="27"/>
                  </a:lnTo>
                  <a:lnTo>
                    <a:pt x="1113"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1946604" y="1685721"/>
              <a:ext cx="119433" cy="147928"/>
            </a:xfrm>
            <a:custGeom>
              <a:avLst/>
              <a:gdLst/>
              <a:ahLst/>
              <a:cxnLst/>
              <a:rect l="l" t="t" r="r" b="b"/>
              <a:pathLst>
                <a:path w="1249" h="1547" extrusionOk="0">
                  <a:moveTo>
                    <a:pt x="1248" y="0"/>
                  </a:moveTo>
                  <a:lnTo>
                    <a:pt x="1221" y="0"/>
                  </a:lnTo>
                  <a:cubicBezTo>
                    <a:pt x="1221" y="0"/>
                    <a:pt x="1194" y="28"/>
                    <a:pt x="1194" y="28"/>
                  </a:cubicBezTo>
                  <a:cubicBezTo>
                    <a:pt x="1031" y="217"/>
                    <a:pt x="869" y="407"/>
                    <a:pt x="733" y="570"/>
                  </a:cubicBezTo>
                  <a:cubicBezTo>
                    <a:pt x="597" y="760"/>
                    <a:pt x="435" y="950"/>
                    <a:pt x="299" y="1140"/>
                  </a:cubicBezTo>
                  <a:lnTo>
                    <a:pt x="28" y="1519"/>
                  </a:lnTo>
                  <a:cubicBezTo>
                    <a:pt x="1" y="1519"/>
                    <a:pt x="1" y="1546"/>
                    <a:pt x="28" y="1546"/>
                  </a:cubicBezTo>
                  <a:cubicBezTo>
                    <a:pt x="28" y="1546"/>
                    <a:pt x="28" y="1546"/>
                    <a:pt x="55" y="1546"/>
                  </a:cubicBezTo>
                  <a:lnTo>
                    <a:pt x="353" y="1167"/>
                  </a:lnTo>
                  <a:cubicBezTo>
                    <a:pt x="489" y="1004"/>
                    <a:pt x="624" y="814"/>
                    <a:pt x="787" y="624"/>
                  </a:cubicBezTo>
                  <a:cubicBezTo>
                    <a:pt x="923" y="434"/>
                    <a:pt x="1058" y="244"/>
                    <a:pt x="1221" y="82"/>
                  </a:cubicBezTo>
                  <a:cubicBezTo>
                    <a:pt x="1221" y="55"/>
                    <a:pt x="1248" y="28"/>
                    <a:pt x="1248" y="28"/>
                  </a:cubicBezTo>
                  <a:cubicBezTo>
                    <a:pt x="1248" y="28"/>
                    <a:pt x="1248" y="0"/>
                    <a:pt x="1248"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2032186" y="741640"/>
              <a:ext cx="614853" cy="645930"/>
            </a:xfrm>
            <a:custGeom>
              <a:avLst/>
              <a:gdLst/>
              <a:ahLst/>
              <a:cxnLst/>
              <a:rect l="l" t="t" r="r" b="b"/>
              <a:pathLst>
                <a:path w="6430" h="6755" extrusionOk="0">
                  <a:moveTo>
                    <a:pt x="6293" y="6700"/>
                  </a:moveTo>
                  <a:cubicBezTo>
                    <a:pt x="6321" y="6700"/>
                    <a:pt x="6321" y="6700"/>
                    <a:pt x="6321" y="6673"/>
                  </a:cubicBezTo>
                  <a:lnTo>
                    <a:pt x="6321" y="6646"/>
                  </a:lnTo>
                  <a:cubicBezTo>
                    <a:pt x="6429" y="6347"/>
                    <a:pt x="6348" y="6212"/>
                    <a:pt x="6239" y="6130"/>
                  </a:cubicBezTo>
                  <a:cubicBezTo>
                    <a:pt x="6104" y="6076"/>
                    <a:pt x="5941" y="6049"/>
                    <a:pt x="5805" y="6049"/>
                  </a:cubicBezTo>
                  <a:cubicBezTo>
                    <a:pt x="5670" y="6022"/>
                    <a:pt x="5534" y="5995"/>
                    <a:pt x="5426" y="5913"/>
                  </a:cubicBezTo>
                  <a:cubicBezTo>
                    <a:pt x="5371" y="5859"/>
                    <a:pt x="5344" y="5832"/>
                    <a:pt x="5317" y="5778"/>
                  </a:cubicBezTo>
                  <a:cubicBezTo>
                    <a:pt x="5263" y="5669"/>
                    <a:pt x="5236" y="5534"/>
                    <a:pt x="5236" y="5425"/>
                  </a:cubicBezTo>
                  <a:cubicBezTo>
                    <a:pt x="5236" y="5289"/>
                    <a:pt x="5181" y="5154"/>
                    <a:pt x="5100" y="5045"/>
                  </a:cubicBezTo>
                  <a:cubicBezTo>
                    <a:pt x="5019" y="4964"/>
                    <a:pt x="4937" y="4910"/>
                    <a:pt x="4856" y="4883"/>
                  </a:cubicBezTo>
                  <a:cubicBezTo>
                    <a:pt x="4639" y="4801"/>
                    <a:pt x="4422" y="4720"/>
                    <a:pt x="4232" y="4638"/>
                  </a:cubicBezTo>
                  <a:cubicBezTo>
                    <a:pt x="4178" y="4584"/>
                    <a:pt x="4124" y="4530"/>
                    <a:pt x="4096" y="4476"/>
                  </a:cubicBezTo>
                  <a:cubicBezTo>
                    <a:pt x="4042" y="4340"/>
                    <a:pt x="3988" y="4205"/>
                    <a:pt x="3961" y="4069"/>
                  </a:cubicBezTo>
                  <a:cubicBezTo>
                    <a:pt x="3934" y="3933"/>
                    <a:pt x="3852" y="3798"/>
                    <a:pt x="3744" y="3689"/>
                  </a:cubicBezTo>
                  <a:cubicBezTo>
                    <a:pt x="3554" y="3581"/>
                    <a:pt x="3364" y="3499"/>
                    <a:pt x="3147" y="3445"/>
                  </a:cubicBezTo>
                  <a:cubicBezTo>
                    <a:pt x="3120" y="3418"/>
                    <a:pt x="3066" y="3391"/>
                    <a:pt x="3039" y="3337"/>
                  </a:cubicBezTo>
                  <a:cubicBezTo>
                    <a:pt x="2984" y="3309"/>
                    <a:pt x="2957" y="3255"/>
                    <a:pt x="2930" y="3201"/>
                  </a:cubicBezTo>
                  <a:cubicBezTo>
                    <a:pt x="2794" y="2984"/>
                    <a:pt x="2767" y="2713"/>
                    <a:pt x="2578" y="2523"/>
                  </a:cubicBezTo>
                  <a:cubicBezTo>
                    <a:pt x="2550" y="2496"/>
                    <a:pt x="2496" y="2469"/>
                    <a:pt x="2469" y="2441"/>
                  </a:cubicBezTo>
                  <a:cubicBezTo>
                    <a:pt x="2279" y="2387"/>
                    <a:pt x="2089" y="2306"/>
                    <a:pt x="1927" y="2197"/>
                  </a:cubicBezTo>
                  <a:cubicBezTo>
                    <a:pt x="1872" y="2170"/>
                    <a:pt x="1845" y="2116"/>
                    <a:pt x="1818" y="2062"/>
                  </a:cubicBezTo>
                  <a:cubicBezTo>
                    <a:pt x="1764" y="1899"/>
                    <a:pt x="1682" y="1763"/>
                    <a:pt x="1601" y="1601"/>
                  </a:cubicBezTo>
                  <a:cubicBezTo>
                    <a:pt x="1574" y="1574"/>
                    <a:pt x="1520" y="1519"/>
                    <a:pt x="1493" y="1492"/>
                  </a:cubicBezTo>
                  <a:cubicBezTo>
                    <a:pt x="1330" y="1384"/>
                    <a:pt x="1086" y="1329"/>
                    <a:pt x="950" y="1194"/>
                  </a:cubicBezTo>
                  <a:cubicBezTo>
                    <a:pt x="896" y="1140"/>
                    <a:pt x="869" y="1085"/>
                    <a:pt x="842" y="1031"/>
                  </a:cubicBezTo>
                  <a:cubicBezTo>
                    <a:pt x="814" y="868"/>
                    <a:pt x="760" y="733"/>
                    <a:pt x="706" y="597"/>
                  </a:cubicBezTo>
                  <a:cubicBezTo>
                    <a:pt x="652" y="516"/>
                    <a:pt x="570" y="434"/>
                    <a:pt x="462" y="407"/>
                  </a:cubicBezTo>
                  <a:cubicBezTo>
                    <a:pt x="380" y="407"/>
                    <a:pt x="299" y="353"/>
                    <a:pt x="245" y="299"/>
                  </a:cubicBezTo>
                  <a:cubicBezTo>
                    <a:pt x="191" y="272"/>
                    <a:pt x="136" y="217"/>
                    <a:pt x="109" y="136"/>
                  </a:cubicBezTo>
                  <a:cubicBezTo>
                    <a:pt x="82" y="109"/>
                    <a:pt x="82" y="55"/>
                    <a:pt x="55" y="27"/>
                  </a:cubicBezTo>
                  <a:cubicBezTo>
                    <a:pt x="55" y="0"/>
                    <a:pt x="28" y="0"/>
                    <a:pt x="28" y="0"/>
                  </a:cubicBezTo>
                  <a:cubicBezTo>
                    <a:pt x="1" y="0"/>
                    <a:pt x="1" y="27"/>
                    <a:pt x="28" y="27"/>
                  </a:cubicBezTo>
                  <a:cubicBezTo>
                    <a:pt x="28" y="82"/>
                    <a:pt x="55" y="136"/>
                    <a:pt x="82" y="190"/>
                  </a:cubicBezTo>
                  <a:cubicBezTo>
                    <a:pt x="109" y="244"/>
                    <a:pt x="136" y="299"/>
                    <a:pt x="218" y="353"/>
                  </a:cubicBezTo>
                  <a:cubicBezTo>
                    <a:pt x="272" y="407"/>
                    <a:pt x="380" y="461"/>
                    <a:pt x="462" y="489"/>
                  </a:cubicBezTo>
                  <a:cubicBezTo>
                    <a:pt x="543" y="516"/>
                    <a:pt x="597" y="543"/>
                    <a:pt x="652" y="624"/>
                  </a:cubicBezTo>
                  <a:cubicBezTo>
                    <a:pt x="706" y="760"/>
                    <a:pt x="760" y="895"/>
                    <a:pt x="787" y="1058"/>
                  </a:cubicBezTo>
                  <a:cubicBezTo>
                    <a:pt x="814" y="1112"/>
                    <a:pt x="869" y="1167"/>
                    <a:pt x="896" y="1221"/>
                  </a:cubicBezTo>
                  <a:cubicBezTo>
                    <a:pt x="1059" y="1384"/>
                    <a:pt x="1276" y="1438"/>
                    <a:pt x="1465" y="1574"/>
                  </a:cubicBezTo>
                  <a:cubicBezTo>
                    <a:pt x="1493" y="1601"/>
                    <a:pt x="1547" y="1628"/>
                    <a:pt x="1574" y="1682"/>
                  </a:cubicBezTo>
                  <a:cubicBezTo>
                    <a:pt x="1655" y="1818"/>
                    <a:pt x="1710" y="1953"/>
                    <a:pt x="1764" y="2116"/>
                  </a:cubicBezTo>
                  <a:cubicBezTo>
                    <a:pt x="1791" y="2170"/>
                    <a:pt x="1845" y="2224"/>
                    <a:pt x="1899" y="2279"/>
                  </a:cubicBezTo>
                  <a:cubicBezTo>
                    <a:pt x="2062" y="2387"/>
                    <a:pt x="2252" y="2469"/>
                    <a:pt x="2442" y="2523"/>
                  </a:cubicBezTo>
                  <a:cubicBezTo>
                    <a:pt x="2469" y="2550"/>
                    <a:pt x="2523" y="2577"/>
                    <a:pt x="2550" y="2604"/>
                  </a:cubicBezTo>
                  <a:cubicBezTo>
                    <a:pt x="2740" y="2767"/>
                    <a:pt x="2767" y="3065"/>
                    <a:pt x="2903" y="3282"/>
                  </a:cubicBezTo>
                  <a:cubicBezTo>
                    <a:pt x="2930" y="3337"/>
                    <a:pt x="2957" y="3391"/>
                    <a:pt x="3011" y="3445"/>
                  </a:cubicBezTo>
                  <a:cubicBezTo>
                    <a:pt x="3066" y="3472"/>
                    <a:pt x="3120" y="3499"/>
                    <a:pt x="3147" y="3526"/>
                  </a:cubicBezTo>
                  <a:cubicBezTo>
                    <a:pt x="3364" y="3581"/>
                    <a:pt x="3554" y="3689"/>
                    <a:pt x="3717" y="3771"/>
                  </a:cubicBezTo>
                  <a:cubicBezTo>
                    <a:pt x="3825" y="3879"/>
                    <a:pt x="3907" y="3988"/>
                    <a:pt x="3934" y="4123"/>
                  </a:cubicBezTo>
                  <a:cubicBezTo>
                    <a:pt x="3961" y="4259"/>
                    <a:pt x="4015" y="4394"/>
                    <a:pt x="4069" y="4530"/>
                  </a:cubicBezTo>
                  <a:cubicBezTo>
                    <a:pt x="4096" y="4611"/>
                    <a:pt x="4151" y="4666"/>
                    <a:pt x="4232" y="4720"/>
                  </a:cubicBezTo>
                  <a:cubicBezTo>
                    <a:pt x="4422" y="4828"/>
                    <a:pt x="4639" y="4910"/>
                    <a:pt x="4856" y="4964"/>
                  </a:cubicBezTo>
                  <a:cubicBezTo>
                    <a:pt x="4937" y="4991"/>
                    <a:pt x="5019" y="5045"/>
                    <a:pt x="5073" y="5127"/>
                  </a:cubicBezTo>
                  <a:cubicBezTo>
                    <a:pt x="5209" y="5289"/>
                    <a:pt x="5181" y="5534"/>
                    <a:pt x="5236" y="5723"/>
                  </a:cubicBezTo>
                  <a:cubicBezTo>
                    <a:pt x="5263" y="5832"/>
                    <a:pt x="5317" y="5913"/>
                    <a:pt x="5398" y="5995"/>
                  </a:cubicBezTo>
                  <a:cubicBezTo>
                    <a:pt x="5534" y="6076"/>
                    <a:pt x="5670" y="6130"/>
                    <a:pt x="5832" y="6130"/>
                  </a:cubicBezTo>
                  <a:cubicBezTo>
                    <a:pt x="5968" y="6130"/>
                    <a:pt x="6104" y="6157"/>
                    <a:pt x="6239" y="6212"/>
                  </a:cubicBezTo>
                  <a:cubicBezTo>
                    <a:pt x="6348" y="6293"/>
                    <a:pt x="6375" y="6402"/>
                    <a:pt x="6321" y="6646"/>
                  </a:cubicBezTo>
                  <a:lnTo>
                    <a:pt x="6321" y="6700"/>
                  </a:lnTo>
                  <a:lnTo>
                    <a:pt x="6321" y="6727"/>
                  </a:lnTo>
                  <a:cubicBezTo>
                    <a:pt x="6321" y="6754"/>
                    <a:pt x="6321" y="6727"/>
                    <a:pt x="6321" y="672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1567939" y="720890"/>
              <a:ext cx="466925" cy="365756"/>
            </a:xfrm>
            <a:custGeom>
              <a:avLst/>
              <a:gdLst/>
              <a:ahLst/>
              <a:cxnLst/>
              <a:rect l="l" t="t" r="r" b="b"/>
              <a:pathLst>
                <a:path w="4883" h="3825" extrusionOk="0">
                  <a:moveTo>
                    <a:pt x="4883" y="299"/>
                  </a:moveTo>
                  <a:lnTo>
                    <a:pt x="4883" y="244"/>
                  </a:lnTo>
                  <a:cubicBezTo>
                    <a:pt x="4883" y="244"/>
                    <a:pt x="4883" y="244"/>
                    <a:pt x="4883" y="244"/>
                  </a:cubicBezTo>
                  <a:cubicBezTo>
                    <a:pt x="4883" y="190"/>
                    <a:pt x="4856" y="136"/>
                    <a:pt x="4829" y="82"/>
                  </a:cubicBezTo>
                  <a:cubicBezTo>
                    <a:pt x="4801" y="27"/>
                    <a:pt x="4747" y="0"/>
                    <a:pt x="4693" y="0"/>
                  </a:cubicBezTo>
                  <a:cubicBezTo>
                    <a:pt x="4584" y="0"/>
                    <a:pt x="4476" y="55"/>
                    <a:pt x="4422" y="136"/>
                  </a:cubicBezTo>
                  <a:cubicBezTo>
                    <a:pt x="4340" y="299"/>
                    <a:pt x="4340" y="570"/>
                    <a:pt x="4259" y="706"/>
                  </a:cubicBezTo>
                  <a:cubicBezTo>
                    <a:pt x="4259" y="760"/>
                    <a:pt x="4232" y="787"/>
                    <a:pt x="4205" y="814"/>
                  </a:cubicBezTo>
                  <a:cubicBezTo>
                    <a:pt x="4178" y="841"/>
                    <a:pt x="4151" y="868"/>
                    <a:pt x="4123" y="868"/>
                  </a:cubicBezTo>
                  <a:cubicBezTo>
                    <a:pt x="4042" y="895"/>
                    <a:pt x="3934" y="895"/>
                    <a:pt x="3852" y="868"/>
                  </a:cubicBezTo>
                  <a:cubicBezTo>
                    <a:pt x="3744" y="841"/>
                    <a:pt x="3662" y="841"/>
                    <a:pt x="3554" y="841"/>
                  </a:cubicBezTo>
                  <a:cubicBezTo>
                    <a:pt x="3472" y="841"/>
                    <a:pt x="3364" y="868"/>
                    <a:pt x="3310" y="923"/>
                  </a:cubicBezTo>
                  <a:cubicBezTo>
                    <a:pt x="3255" y="977"/>
                    <a:pt x="3201" y="1031"/>
                    <a:pt x="3174" y="1085"/>
                  </a:cubicBezTo>
                  <a:cubicBezTo>
                    <a:pt x="3147" y="1221"/>
                    <a:pt x="3147" y="1329"/>
                    <a:pt x="3147" y="1465"/>
                  </a:cubicBezTo>
                  <a:cubicBezTo>
                    <a:pt x="3147" y="1574"/>
                    <a:pt x="3093" y="1682"/>
                    <a:pt x="3011" y="1791"/>
                  </a:cubicBezTo>
                  <a:cubicBezTo>
                    <a:pt x="2930" y="1845"/>
                    <a:pt x="2821" y="1899"/>
                    <a:pt x="2713" y="1899"/>
                  </a:cubicBezTo>
                  <a:cubicBezTo>
                    <a:pt x="2550" y="1872"/>
                    <a:pt x="2360" y="1872"/>
                    <a:pt x="2170" y="1899"/>
                  </a:cubicBezTo>
                  <a:cubicBezTo>
                    <a:pt x="2116" y="1926"/>
                    <a:pt x="2035" y="1953"/>
                    <a:pt x="1953" y="2007"/>
                  </a:cubicBezTo>
                  <a:cubicBezTo>
                    <a:pt x="1926" y="2035"/>
                    <a:pt x="1872" y="2089"/>
                    <a:pt x="1845" y="2143"/>
                  </a:cubicBezTo>
                  <a:cubicBezTo>
                    <a:pt x="1736" y="2333"/>
                    <a:pt x="1764" y="2577"/>
                    <a:pt x="1601" y="2767"/>
                  </a:cubicBezTo>
                  <a:cubicBezTo>
                    <a:pt x="1574" y="2794"/>
                    <a:pt x="1519" y="2821"/>
                    <a:pt x="1465" y="2848"/>
                  </a:cubicBezTo>
                  <a:cubicBezTo>
                    <a:pt x="1330" y="2848"/>
                    <a:pt x="1221" y="2848"/>
                    <a:pt x="1086" y="2848"/>
                  </a:cubicBezTo>
                  <a:cubicBezTo>
                    <a:pt x="977" y="2821"/>
                    <a:pt x="841" y="2848"/>
                    <a:pt x="706" y="2903"/>
                  </a:cubicBezTo>
                  <a:cubicBezTo>
                    <a:pt x="624" y="2957"/>
                    <a:pt x="570" y="3011"/>
                    <a:pt x="543" y="3092"/>
                  </a:cubicBezTo>
                  <a:cubicBezTo>
                    <a:pt x="516" y="3174"/>
                    <a:pt x="516" y="3255"/>
                    <a:pt x="516" y="3337"/>
                  </a:cubicBezTo>
                  <a:cubicBezTo>
                    <a:pt x="516" y="3445"/>
                    <a:pt x="489" y="3526"/>
                    <a:pt x="435" y="3635"/>
                  </a:cubicBezTo>
                  <a:cubicBezTo>
                    <a:pt x="407" y="3662"/>
                    <a:pt x="380" y="3689"/>
                    <a:pt x="353" y="3689"/>
                  </a:cubicBezTo>
                  <a:cubicBezTo>
                    <a:pt x="272" y="3716"/>
                    <a:pt x="190" y="3689"/>
                    <a:pt x="109" y="3743"/>
                  </a:cubicBezTo>
                  <a:cubicBezTo>
                    <a:pt x="82" y="3743"/>
                    <a:pt x="55" y="3743"/>
                    <a:pt x="1" y="3771"/>
                  </a:cubicBezTo>
                  <a:cubicBezTo>
                    <a:pt x="1" y="3771"/>
                    <a:pt x="1" y="3798"/>
                    <a:pt x="1" y="3798"/>
                  </a:cubicBezTo>
                  <a:cubicBezTo>
                    <a:pt x="28" y="3825"/>
                    <a:pt x="28" y="3825"/>
                    <a:pt x="55" y="3798"/>
                  </a:cubicBezTo>
                  <a:cubicBezTo>
                    <a:pt x="82" y="3798"/>
                    <a:pt x="109" y="3798"/>
                    <a:pt x="136" y="3798"/>
                  </a:cubicBezTo>
                  <a:cubicBezTo>
                    <a:pt x="218" y="3798"/>
                    <a:pt x="299" y="3771"/>
                    <a:pt x="380" y="3771"/>
                  </a:cubicBezTo>
                  <a:cubicBezTo>
                    <a:pt x="435" y="3743"/>
                    <a:pt x="489" y="3716"/>
                    <a:pt x="516" y="3662"/>
                  </a:cubicBezTo>
                  <a:cubicBezTo>
                    <a:pt x="570" y="3554"/>
                    <a:pt x="597" y="3445"/>
                    <a:pt x="597" y="3337"/>
                  </a:cubicBezTo>
                  <a:cubicBezTo>
                    <a:pt x="597" y="3255"/>
                    <a:pt x="624" y="3174"/>
                    <a:pt x="624" y="3120"/>
                  </a:cubicBezTo>
                  <a:cubicBezTo>
                    <a:pt x="652" y="3038"/>
                    <a:pt x="706" y="2984"/>
                    <a:pt x="760" y="2957"/>
                  </a:cubicBezTo>
                  <a:cubicBezTo>
                    <a:pt x="869" y="2903"/>
                    <a:pt x="977" y="2875"/>
                    <a:pt x="1113" y="2903"/>
                  </a:cubicBezTo>
                  <a:cubicBezTo>
                    <a:pt x="1221" y="2903"/>
                    <a:pt x="1357" y="2903"/>
                    <a:pt x="1492" y="2875"/>
                  </a:cubicBezTo>
                  <a:cubicBezTo>
                    <a:pt x="1547" y="2875"/>
                    <a:pt x="1601" y="2821"/>
                    <a:pt x="1655" y="2767"/>
                  </a:cubicBezTo>
                  <a:cubicBezTo>
                    <a:pt x="1818" y="2631"/>
                    <a:pt x="1818" y="2414"/>
                    <a:pt x="1872" y="2224"/>
                  </a:cubicBezTo>
                  <a:cubicBezTo>
                    <a:pt x="1899" y="2143"/>
                    <a:pt x="1953" y="2089"/>
                    <a:pt x="2008" y="2035"/>
                  </a:cubicBezTo>
                  <a:cubicBezTo>
                    <a:pt x="2143" y="1953"/>
                    <a:pt x="2279" y="1926"/>
                    <a:pt x="2415" y="1926"/>
                  </a:cubicBezTo>
                  <a:cubicBezTo>
                    <a:pt x="2577" y="1953"/>
                    <a:pt x="2713" y="1953"/>
                    <a:pt x="2876" y="1926"/>
                  </a:cubicBezTo>
                  <a:cubicBezTo>
                    <a:pt x="2957" y="1926"/>
                    <a:pt x="3038" y="1899"/>
                    <a:pt x="3093" y="1818"/>
                  </a:cubicBezTo>
                  <a:cubicBezTo>
                    <a:pt x="3174" y="1736"/>
                    <a:pt x="3228" y="1601"/>
                    <a:pt x="3228" y="1465"/>
                  </a:cubicBezTo>
                  <a:cubicBezTo>
                    <a:pt x="3228" y="1357"/>
                    <a:pt x="3228" y="1221"/>
                    <a:pt x="3283" y="1112"/>
                  </a:cubicBezTo>
                  <a:cubicBezTo>
                    <a:pt x="3283" y="1058"/>
                    <a:pt x="3310" y="1004"/>
                    <a:pt x="3364" y="977"/>
                  </a:cubicBezTo>
                  <a:cubicBezTo>
                    <a:pt x="3418" y="923"/>
                    <a:pt x="3500" y="895"/>
                    <a:pt x="3554" y="895"/>
                  </a:cubicBezTo>
                  <a:cubicBezTo>
                    <a:pt x="3771" y="895"/>
                    <a:pt x="3961" y="1004"/>
                    <a:pt x="4151" y="923"/>
                  </a:cubicBezTo>
                  <a:cubicBezTo>
                    <a:pt x="4205" y="895"/>
                    <a:pt x="4232" y="868"/>
                    <a:pt x="4259" y="841"/>
                  </a:cubicBezTo>
                  <a:cubicBezTo>
                    <a:pt x="4286" y="787"/>
                    <a:pt x="4313" y="760"/>
                    <a:pt x="4340" y="733"/>
                  </a:cubicBezTo>
                  <a:cubicBezTo>
                    <a:pt x="4422" y="597"/>
                    <a:pt x="4395" y="299"/>
                    <a:pt x="4503" y="136"/>
                  </a:cubicBezTo>
                  <a:cubicBezTo>
                    <a:pt x="4530" y="82"/>
                    <a:pt x="4612" y="27"/>
                    <a:pt x="4693" y="55"/>
                  </a:cubicBezTo>
                  <a:cubicBezTo>
                    <a:pt x="4720" y="27"/>
                    <a:pt x="4774" y="55"/>
                    <a:pt x="4774" y="82"/>
                  </a:cubicBezTo>
                  <a:cubicBezTo>
                    <a:pt x="4801" y="136"/>
                    <a:pt x="4829" y="163"/>
                    <a:pt x="4856" y="217"/>
                  </a:cubicBezTo>
                  <a:lnTo>
                    <a:pt x="4856" y="244"/>
                  </a:lnTo>
                  <a:lnTo>
                    <a:pt x="4883" y="272"/>
                  </a:lnTo>
                  <a:lnTo>
                    <a:pt x="4883"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2226778" y="1366724"/>
              <a:ext cx="412420" cy="347588"/>
            </a:xfrm>
            <a:custGeom>
              <a:avLst/>
              <a:gdLst/>
              <a:ahLst/>
              <a:cxnLst/>
              <a:rect l="l" t="t" r="r" b="b"/>
              <a:pathLst>
                <a:path w="4313" h="3635" extrusionOk="0">
                  <a:moveTo>
                    <a:pt x="4286" y="0"/>
                  </a:moveTo>
                  <a:cubicBezTo>
                    <a:pt x="4258" y="27"/>
                    <a:pt x="4258" y="54"/>
                    <a:pt x="4231" y="54"/>
                  </a:cubicBezTo>
                  <a:cubicBezTo>
                    <a:pt x="4177" y="136"/>
                    <a:pt x="4123" y="190"/>
                    <a:pt x="4041" y="244"/>
                  </a:cubicBezTo>
                  <a:cubicBezTo>
                    <a:pt x="3933" y="299"/>
                    <a:pt x="3797" y="326"/>
                    <a:pt x="3662" y="326"/>
                  </a:cubicBezTo>
                  <a:cubicBezTo>
                    <a:pt x="3499" y="299"/>
                    <a:pt x="3336" y="380"/>
                    <a:pt x="3255" y="488"/>
                  </a:cubicBezTo>
                  <a:cubicBezTo>
                    <a:pt x="3201" y="543"/>
                    <a:pt x="3174" y="570"/>
                    <a:pt x="3174" y="651"/>
                  </a:cubicBezTo>
                  <a:cubicBezTo>
                    <a:pt x="3174" y="732"/>
                    <a:pt x="3174" y="841"/>
                    <a:pt x="3174" y="949"/>
                  </a:cubicBezTo>
                  <a:cubicBezTo>
                    <a:pt x="3201" y="1031"/>
                    <a:pt x="3174" y="1112"/>
                    <a:pt x="3119" y="1194"/>
                  </a:cubicBezTo>
                  <a:cubicBezTo>
                    <a:pt x="3065" y="1248"/>
                    <a:pt x="2984" y="1329"/>
                    <a:pt x="2902" y="1356"/>
                  </a:cubicBezTo>
                  <a:cubicBezTo>
                    <a:pt x="2658" y="1411"/>
                    <a:pt x="2387" y="1383"/>
                    <a:pt x="2197" y="1546"/>
                  </a:cubicBezTo>
                  <a:cubicBezTo>
                    <a:pt x="2007" y="1736"/>
                    <a:pt x="2034" y="2034"/>
                    <a:pt x="1926" y="2251"/>
                  </a:cubicBezTo>
                  <a:cubicBezTo>
                    <a:pt x="1899" y="2306"/>
                    <a:pt x="1872" y="2333"/>
                    <a:pt x="1844" y="2387"/>
                  </a:cubicBezTo>
                  <a:cubicBezTo>
                    <a:pt x="1736" y="2468"/>
                    <a:pt x="1600" y="2496"/>
                    <a:pt x="1465" y="2496"/>
                  </a:cubicBezTo>
                  <a:cubicBezTo>
                    <a:pt x="1329" y="2496"/>
                    <a:pt x="1193" y="2523"/>
                    <a:pt x="1058" y="2550"/>
                  </a:cubicBezTo>
                  <a:cubicBezTo>
                    <a:pt x="976" y="2577"/>
                    <a:pt x="922" y="2631"/>
                    <a:pt x="841" y="2658"/>
                  </a:cubicBezTo>
                  <a:cubicBezTo>
                    <a:pt x="759" y="2740"/>
                    <a:pt x="705" y="2875"/>
                    <a:pt x="678" y="2984"/>
                  </a:cubicBezTo>
                  <a:cubicBezTo>
                    <a:pt x="678" y="3147"/>
                    <a:pt x="624" y="3309"/>
                    <a:pt x="597" y="3472"/>
                  </a:cubicBezTo>
                  <a:cubicBezTo>
                    <a:pt x="570" y="3526"/>
                    <a:pt x="515" y="3553"/>
                    <a:pt x="461" y="3580"/>
                  </a:cubicBezTo>
                  <a:lnTo>
                    <a:pt x="380" y="3580"/>
                  </a:lnTo>
                  <a:lnTo>
                    <a:pt x="217" y="3580"/>
                  </a:lnTo>
                  <a:cubicBezTo>
                    <a:pt x="163" y="3580"/>
                    <a:pt x="81" y="3580"/>
                    <a:pt x="27" y="3580"/>
                  </a:cubicBezTo>
                  <a:cubicBezTo>
                    <a:pt x="27" y="3580"/>
                    <a:pt x="0" y="3580"/>
                    <a:pt x="0" y="3608"/>
                  </a:cubicBezTo>
                  <a:cubicBezTo>
                    <a:pt x="0" y="3608"/>
                    <a:pt x="27" y="3635"/>
                    <a:pt x="54" y="3635"/>
                  </a:cubicBezTo>
                  <a:lnTo>
                    <a:pt x="190" y="3635"/>
                  </a:lnTo>
                  <a:lnTo>
                    <a:pt x="353" y="3635"/>
                  </a:lnTo>
                  <a:cubicBezTo>
                    <a:pt x="380" y="3635"/>
                    <a:pt x="434" y="3635"/>
                    <a:pt x="488" y="3635"/>
                  </a:cubicBezTo>
                  <a:cubicBezTo>
                    <a:pt x="570" y="3608"/>
                    <a:pt x="624" y="3553"/>
                    <a:pt x="651" y="3472"/>
                  </a:cubicBezTo>
                  <a:cubicBezTo>
                    <a:pt x="705" y="3336"/>
                    <a:pt x="732" y="3201"/>
                    <a:pt x="759" y="3065"/>
                  </a:cubicBezTo>
                  <a:cubicBezTo>
                    <a:pt x="759" y="2930"/>
                    <a:pt x="814" y="2821"/>
                    <a:pt x="922" y="2713"/>
                  </a:cubicBezTo>
                  <a:cubicBezTo>
                    <a:pt x="1004" y="2631"/>
                    <a:pt x="1139" y="2604"/>
                    <a:pt x="1275" y="2604"/>
                  </a:cubicBezTo>
                  <a:cubicBezTo>
                    <a:pt x="1410" y="2604"/>
                    <a:pt x="1573" y="2577"/>
                    <a:pt x="1709" y="2577"/>
                  </a:cubicBezTo>
                  <a:cubicBezTo>
                    <a:pt x="1790" y="2550"/>
                    <a:pt x="1844" y="2523"/>
                    <a:pt x="1899" y="2468"/>
                  </a:cubicBezTo>
                  <a:cubicBezTo>
                    <a:pt x="1953" y="2414"/>
                    <a:pt x="2007" y="2360"/>
                    <a:pt x="2034" y="2306"/>
                  </a:cubicBezTo>
                  <a:cubicBezTo>
                    <a:pt x="2089" y="2197"/>
                    <a:pt x="2116" y="2062"/>
                    <a:pt x="2143" y="1953"/>
                  </a:cubicBezTo>
                  <a:cubicBezTo>
                    <a:pt x="2143" y="1817"/>
                    <a:pt x="2197" y="1709"/>
                    <a:pt x="2278" y="1628"/>
                  </a:cubicBezTo>
                  <a:cubicBezTo>
                    <a:pt x="2441" y="1465"/>
                    <a:pt x="2712" y="1519"/>
                    <a:pt x="2957" y="1438"/>
                  </a:cubicBezTo>
                  <a:cubicBezTo>
                    <a:pt x="3065" y="1411"/>
                    <a:pt x="3146" y="1356"/>
                    <a:pt x="3228" y="1248"/>
                  </a:cubicBezTo>
                  <a:cubicBezTo>
                    <a:pt x="3255" y="1194"/>
                    <a:pt x="3282" y="1139"/>
                    <a:pt x="3282" y="1085"/>
                  </a:cubicBezTo>
                  <a:cubicBezTo>
                    <a:pt x="3282" y="1004"/>
                    <a:pt x="3282" y="895"/>
                    <a:pt x="3282" y="814"/>
                  </a:cubicBezTo>
                  <a:cubicBezTo>
                    <a:pt x="3282" y="705"/>
                    <a:pt x="3282" y="624"/>
                    <a:pt x="3336" y="570"/>
                  </a:cubicBezTo>
                  <a:cubicBezTo>
                    <a:pt x="3418" y="461"/>
                    <a:pt x="3553" y="434"/>
                    <a:pt x="3689" y="434"/>
                  </a:cubicBezTo>
                  <a:cubicBezTo>
                    <a:pt x="3824" y="434"/>
                    <a:pt x="3960" y="407"/>
                    <a:pt x="4096" y="326"/>
                  </a:cubicBezTo>
                  <a:cubicBezTo>
                    <a:pt x="4177" y="271"/>
                    <a:pt x="4258" y="190"/>
                    <a:pt x="4313" y="109"/>
                  </a:cubicBezTo>
                  <a:lnTo>
                    <a:pt x="4313" y="109"/>
                  </a:lnTo>
                  <a:cubicBezTo>
                    <a:pt x="4313" y="82"/>
                    <a:pt x="4313" y="54"/>
                    <a:pt x="4313" y="54"/>
                  </a:cubicBezTo>
                  <a:lnTo>
                    <a:pt x="4313" y="5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1536861" y="1089132"/>
              <a:ext cx="710666" cy="656353"/>
            </a:xfrm>
            <a:custGeom>
              <a:avLst/>
              <a:gdLst/>
              <a:ahLst/>
              <a:cxnLst/>
              <a:rect l="l" t="t" r="r" b="b"/>
              <a:pathLst>
                <a:path w="7432" h="6864" extrusionOk="0">
                  <a:moveTo>
                    <a:pt x="7432" y="6538"/>
                  </a:moveTo>
                  <a:cubicBezTo>
                    <a:pt x="7378" y="6511"/>
                    <a:pt x="7351" y="6511"/>
                    <a:pt x="7324" y="6538"/>
                  </a:cubicBezTo>
                  <a:lnTo>
                    <a:pt x="7269" y="6538"/>
                  </a:lnTo>
                  <a:cubicBezTo>
                    <a:pt x="7161" y="6592"/>
                    <a:pt x="7079" y="6700"/>
                    <a:pt x="6971" y="6728"/>
                  </a:cubicBezTo>
                  <a:cubicBezTo>
                    <a:pt x="6917" y="6755"/>
                    <a:pt x="6862" y="6755"/>
                    <a:pt x="6808" y="6728"/>
                  </a:cubicBezTo>
                  <a:cubicBezTo>
                    <a:pt x="6754" y="6728"/>
                    <a:pt x="6700" y="6700"/>
                    <a:pt x="6673" y="6646"/>
                  </a:cubicBezTo>
                  <a:cubicBezTo>
                    <a:pt x="6618" y="6538"/>
                    <a:pt x="6591" y="6429"/>
                    <a:pt x="6591" y="6321"/>
                  </a:cubicBezTo>
                  <a:cubicBezTo>
                    <a:pt x="6591" y="6185"/>
                    <a:pt x="6537" y="6077"/>
                    <a:pt x="6428" y="5995"/>
                  </a:cubicBezTo>
                  <a:cubicBezTo>
                    <a:pt x="6293" y="5914"/>
                    <a:pt x="6130" y="5860"/>
                    <a:pt x="5967" y="5833"/>
                  </a:cubicBezTo>
                  <a:cubicBezTo>
                    <a:pt x="5913" y="5833"/>
                    <a:pt x="5859" y="5778"/>
                    <a:pt x="5805" y="5751"/>
                  </a:cubicBezTo>
                  <a:cubicBezTo>
                    <a:pt x="5750" y="5697"/>
                    <a:pt x="5696" y="5616"/>
                    <a:pt x="5669" y="5534"/>
                  </a:cubicBezTo>
                  <a:cubicBezTo>
                    <a:pt x="5615" y="5290"/>
                    <a:pt x="5642" y="5046"/>
                    <a:pt x="5479" y="4856"/>
                  </a:cubicBezTo>
                  <a:cubicBezTo>
                    <a:pt x="5425" y="4802"/>
                    <a:pt x="5371" y="4775"/>
                    <a:pt x="5316" y="4720"/>
                  </a:cubicBezTo>
                  <a:cubicBezTo>
                    <a:pt x="5181" y="4666"/>
                    <a:pt x="5045" y="4612"/>
                    <a:pt x="4909" y="4531"/>
                  </a:cubicBezTo>
                  <a:cubicBezTo>
                    <a:pt x="4855" y="4476"/>
                    <a:pt x="4801" y="4422"/>
                    <a:pt x="4774" y="4368"/>
                  </a:cubicBezTo>
                  <a:cubicBezTo>
                    <a:pt x="4720" y="4205"/>
                    <a:pt x="4638" y="4042"/>
                    <a:pt x="4530" y="3907"/>
                  </a:cubicBezTo>
                  <a:cubicBezTo>
                    <a:pt x="4503" y="3852"/>
                    <a:pt x="4448" y="3825"/>
                    <a:pt x="4421" y="3798"/>
                  </a:cubicBezTo>
                  <a:cubicBezTo>
                    <a:pt x="4231" y="3744"/>
                    <a:pt x="4069" y="3663"/>
                    <a:pt x="3933" y="3554"/>
                  </a:cubicBezTo>
                  <a:cubicBezTo>
                    <a:pt x="3879" y="3500"/>
                    <a:pt x="3825" y="3419"/>
                    <a:pt x="3825" y="3337"/>
                  </a:cubicBezTo>
                  <a:cubicBezTo>
                    <a:pt x="3797" y="3229"/>
                    <a:pt x="3770" y="3147"/>
                    <a:pt x="3716" y="3066"/>
                  </a:cubicBezTo>
                  <a:cubicBezTo>
                    <a:pt x="3689" y="3012"/>
                    <a:pt x="3662" y="2985"/>
                    <a:pt x="3608" y="2930"/>
                  </a:cubicBezTo>
                  <a:cubicBezTo>
                    <a:pt x="3580" y="2903"/>
                    <a:pt x="3526" y="2903"/>
                    <a:pt x="3472" y="2876"/>
                  </a:cubicBezTo>
                  <a:cubicBezTo>
                    <a:pt x="3391" y="2849"/>
                    <a:pt x="3309" y="2849"/>
                    <a:pt x="3201" y="2849"/>
                  </a:cubicBezTo>
                  <a:cubicBezTo>
                    <a:pt x="3119" y="2849"/>
                    <a:pt x="3038" y="2849"/>
                    <a:pt x="2957" y="2795"/>
                  </a:cubicBezTo>
                  <a:cubicBezTo>
                    <a:pt x="2957" y="2795"/>
                    <a:pt x="2929" y="2768"/>
                    <a:pt x="2902" y="2740"/>
                  </a:cubicBezTo>
                  <a:cubicBezTo>
                    <a:pt x="2875" y="2686"/>
                    <a:pt x="2875" y="2632"/>
                    <a:pt x="2848" y="2551"/>
                  </a:cubicBezTo>
                  <a:cubicBezTo>
                    <a:pt x="2848" y="2496"/>
                    <a:pt x="2794" y="2415"/>
                    <a:pt x="2740" y="2361"/>
                  </a:cubicBezTo>
                  <a:cubicBezTo>
                    <a:pt x="2631" y="2252"/>
                    <a:pt x="2441" y="2225"/>
                    <a:pt x="2278" y="2171"/>
                  </a:cubicBezTo>
                  <a:cubicBezTo>
                    <a:pt x="2224" y="2144"/>
                    <a:pt x="2170" y="2117"/>
                    <a:pt x="2116" y="2062"/>
                  </a:cubicBezTo>
                  <a:cubicBezTo>
                    <a:pt x="2089" y="1927"/>
                    <a:pt x="2061" y="1818"/>
                    <a:pt x="2034" y="1683"/>
                  </a:cubicBezTo>
                  <a:cubicBezTo>
                    <a:pt x="2034" y="1601"/>
                    <a:pt x="1980" y="1547"/>
                    <a:pt x="1953" y="1493"/>
                  </a:cubicBezTo>
                  <a:cubicBezTo>
                    <a:pt x="1872" y="1438"/>
                    <a:pt x="1790" y="1384"/>
                    <a:pt x="1709" y="1357"/>
                  </a:cubicBezTo>
                  <a:cubicBezTo>
                    <a:pt x="1519" y="1330"/>
                    <a:pt x="1329" y="1249"/>
                    <a:pt x="1139" y="1167"/>
                  </a:cubicBezTo>
                  <a:cubicBezTo>
                    <a:pt x="1112" y="1140"/>
                    <a:pt x="1085" y="1086"/>
                    <a:pt x="1058" y="1059"/>
                  </a:cubicBezTo>
                  <a:cubicBezTo>
                    <a:pt x="1004" y="923"/>
                    <a:pt x="1031" y="787"/>
                    <a:pt x="977" y="679"/>
                  </a:cubicBezTo>
                  <a:cubicBezTo>
                    <a:pt x="949" y="652"/>
                    <a:pt x="895" y="598"/>
                    <a:pt x="868" y="598"/>
                  </a:cubicBezTo>
                  <a:cubicBezTo>
                    <a:pt x="814" y="543"/>
                    <a:pt x="760" y="543"/>
                    <a:pt x="705" y="516"/>
                  </a:cubicBezTo>
                  <a:cubicBezTo>
                    <a:pt x="597" y="489"/>
                    <a:pt x="407" y="516"/>
                    <a:pt x="244" y="462"/>
                  </a:cubicBezTo>
                  <a:cubicBezTo>
                    <a:pt x="163" y="435"/>
                    <a:pt x="81" y="408"/>
                    <a:pt x="109" y="299"/>
                  </a:cubicBezTo>
                  <a:cubicBezTo>
                    <a:pt x="109" y="245"/>
                    <a:pt x="109" y="218"/>
                    <a:pt x="136" y="191"/>
                  </a:cubicBezTo>
                  <a:cubicBezTo>
                    <a:pt x="190" y="137"/>
                    <a:pt x="217" y="82"/>
                    <a:pt x="298" y="55"/>
                  </a:cubicBezTo>
                  <a:cubicBezTo>
                    <a:pt x="298" y="28"/>
                    <a:pt x="298" y="28"/>
                    <a:pt x="298" y="1"/>
                  </a:cubicBezTo>
                  <a:cubicBezTo>
                    <a:pt x="271" y="1"/>
                    <a:pt x="244" y="1"/>
                    <a:pt x="244" y="1"/>
                  </a:cubicBezTo>
                  <a:lnTo>
                    <a:pt x="163" y="55"/>
                  </a:lnTo>
                  <a:cubicBezTo>
                    <a:pt x="136" y="82"/>
                    <a:pt x="109" y="109"/>
                    <a:pt x="81" y="164"/>
                  </a:cubicBezTo>
                  <a:cubicBezTo>
                    <a:pt x="54" y="191"/>
                    <a:pt x="27" y="245"/>
                    <a:pt x="27" y="299"/>
                  </a:cubicBezTo>
                  <a:cubicBezTo>
                    <a:pt x="0" y="381"/>
                    <a:pt x="54" y="489"/>
                    <a:pt x="136" y="516"/>
                  </a:cubicBezTo>
                  <a:cubicBezTo>
                    <a:pt x="298" y="571"/>
                    <a:pt x="488" y="598"/>
                    <a:pt x="678" y="598"/>
                  </a:cubicBezTo>
                  <a:cubicBezTo>
                    <a:pt x="705" y="625"/>
                    <a:pt x="760" y="625"/>
                    <a:pt x="787" y="652"/>
                  </a:cubicBezTo>
                  <a:cubicBezTo>
                    <a:pt x="841" y="679"/>
                    <a:pt x="868" y="706"/>
                    <a:pt x="895" y="733"/>
                  </a:cubicBezTo>
                  <a:cubicBezTo>
                    <a:pt x="949" y="842"/>
                    <a:pt x="922" y="977"/>
                    <a:pt x="977" y="1086"/>
                  </a:cubicBezTo>
                  <a:cubicBezTo>
                    <a:pt x="1004" y="1140"/>
                    <a:pt x="1031" y="1194"/>
                    <a:pt x="1085" y="1249"/>
                  </a:cubicBezTo>
                  <a:cubicBezTo>
                    <a:pt x="1275" y="1330"/>
                    <a:pt x="1465" y="1411"/>
                    <a:pt x="1682" y="1438"/>
                  </a:cubicBezTo>
                  <a:cubicBezTo>
                    <a:pt x="1736" y="1466"/>
                    <a:pt x="1817" y="1520"/>
                    <a:pt x="1872" y="1574"/>
                  </a:cubicBezTo>
                  <a:cubicBezTo>
                    <a:pt x="1899" y="1601"/>
                    <a:pt x="1926" y="1655"/>
                    <a:pt x="1926" y="1710"/>
                  </a:cubicBezTo>
                  <a:cubicBezTo>
                    <a:pt x="1953" y="1845"/>
                    <a:pt x="1980" y="1981"/>
                    <a:pt x="2034" y="2117"/>
                  </a:cubicBezTo>
                  <a:cubicBezTo>
                    <a:pt x="2061" y="2171"/>
                    <a:pt x="2116" y="2198"/>
                    <a:pt x="2170" y="2225"/>
                  </a:cubicBezTo>
                  <a:cubicBezTo>
                    <a:pt x="2306" y="2306"/>
                    <a:pt x="2550" y="2306"/>
                    <a:pt x="2685" y="2442"/>
                  </a:cubicBezTo>
                  <a:cubicBezTo>
                    <a:pt x="2740" y="2469"/>
                    <a:pt x="2767" y="2523"/>
                    <a:pt x="2767" y="2605"/>
                  </a:cubicBezTo>
                  <a:cubicBezTo>
                    <a:pt x="2767" y="2659"/>
                    <a:pt x="2794" y="2740"/>
                    <a:pt x="2821" y="2795"/>
                  </a:cubicBezTo>
                  <a:cubicBezTo>
                    <a:pt x="2848" y="2822"/>
                    <a:pt x="2875" y="2876"/>
                    <a:pt x="2902" y="2876"/>
                  </a:cubicBezTo>
                  <a:cubicBezTo>
                    <a:pt x="2957" y="2903"/>
                    <a:pt x="3011" y="2930"/>
                    <a:pt x="3038" y="2957"/>
                  </a:cubicBezTo>
                  <a:cubicBezTo>
                    <a:pt x="3201" y="2985"/>
                    <a:pt x="3391" y="2930"/>
                    <a:pt x="3553" y="3039"/>
                  </a:cubicBezTo>
                  <a:cubicBezTo>
                    <a:pt x="3580" y="3039"/>
                    <a:pt x="3608" y="3093"/>
                    <a:pt x="3635" y="3120"/>
                  </a:cubicBezTo>
                  <a:cubicBezTo>
                    <a:pt x="3662" y="3202"/>
                    <a:pt x="3689" y="3283"/>
                    <a:pt x="3716" y="3364"/>
                  </a:cubicBezTo>
                  <a:cubicBezTo>
                    <a:pt x="3743" y="3473"/>
                    <a:pt x="3770" y="3581"/>
                    <a:pt x="3852" y="3635"/>
                  </a:cubicBezTo>
                  <a:cubicBezTo>
                    <a:pt x="4014" y="3744"/>
                    <a:pt x="4177" y="3825"/>
                    <a:pt x="4367" y="3907"/>
                  </a:cubicBezTo>
                  <a:cubicBezTo>
                    <a:pt x="4394" y="3907"/>
                    <a:pt x="4421" y="3934"/>
                    <a:pt x="4448" y="3961"/>
                  </a:cubicBezTo>
                  <a:cubicBezTo>
                    <a:pt x="4557" y="4124"/>
                    <a:pt x="4638" y="4259"/>
                    <a:pt x="4693" y="4422"/>
                  </a:cubicBezTo>
                  <a:cubicBezTo>
                    <a:pt x="4720" y="4503"/>
                    <a:pt x="4774" y="4558"/>
                    <a:pt x="4855" y="4612"/>
                  </a:cubicBezTo>
                  <a:cubicBezTo>
                    <a:pt x="4991" y="4693"/>
                    <a:pt x="5126" y="4748"/>
                    <a:pt x="5262" y="4829"/>
                  </a:cubicBezTo>
                  <a:cubicBezTo>
                    <a:pt x="5316" y="4829"/>
                    <a:pt x="5371" y="4883"/>
                    <a:pt x="5398" y="4937"/>
                  </a:cubicBezTo>
                  <a:cubicBezTo>
                    <a:pt x="5560" y="5127"/>
                    <a:pt x="5533" y="5426"/>
                    <a:pt x="5642" y="5643"/>
                  </a:cubicBezTo>
                  <a:cubicBezTo>
                    <a:pt x="5669" y="5724"/>
                    <a:pt x="5696" y="5778"/>
                    <a:pt x="5750" y="5805"/>
                  </a:cubicBezTo>
                  <a:cubicBezTo>
                    <a:pt x="5805" y="5860"/>
                    <a:pt x="5832" y="5887"/>
                    <a:pt x="5886" y="5887"/>
                  </a:cubicBezTo>
                  <a:cubicBezTo>
                    <a:pt x="6049" y="5968"/>
                    <a:pt x="6211" y="5941"/>
                    <a:pt x="6374" y="6050"/>
                  </a:cubicBezTo>
                  <a:cubicBezTo>
                    <a:pt x="6456" y="6131"/>
                    <a:pt x="6483" y="6212"/>
                    <a:pt x="6483" y="6321"/>
                  </a:cubicBezTo>
                  <a:cubicBezTo>
                    <a:pt x="6510" y="6429"/>
                    <a:pt x="6510" y="6511"/>
                    <a:pt x="6537" y="6619"/>
                  </a:cubicBezTo>
                  <a:cubicBezTo>
                    <a:pt x="6564" y="6728"/>
                    <a:pt x="6645" y="6809"/>
                    <a:pt x="6754" y="6836"/>
                  </a:cubicBezTo>
                  <a:cubicBezTo>
                    <a:pt x="6835" y="6863"/>
                    <a:pt x="6917" y="6836"/>
                    <a:pt x="6998" y="6809"/>
                  </a:cubicBezTo>
                  <a:cubicBezTo>
                    <a:pt x="7107" y="6755"/>
                    <a:pt x="7188" y="6673"/>
                    <a:pt x="7296" y="6619"/>
                  </a:cubicBezTo>
                  <a:lnTo>
                    <a:pt x="7324" y="6592"/>
                  </a:lnTo>
                  <a:cubicBezTo>
                    <a:pt x="7351" y="6565"/>
                    <a:pt x="7378" y="6565"/>
                    <a:pt x="7405" y="6565"/>
                  </a:cubicBezTo>
                  <a:lnTo>
                    <a:pt x="7405" y="656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2198187" y="1436720"/>
              <a:ext cx="524011" cy="477348"/>
            </a:xfrm>
            <a:custGeom>
              <a:avLst/>
              <a:gdLst/>
              <a:ahLst/>
              <a:cxnLst/>
              <a:rect l="l" t="t" r="r" b="b"/>
              <a:pathLst>
                <a:path w="5480" h="4992" extrusionOk="0">
                  <a:moveTo>
                    <a:pt x="435" y="4150"/>
                  </a:moveTo>
                  <a:lnTo>
                    <a:pt x="1" y="4991"/>
                  </a:lnTo>
                  <a:lnTo>
                    <a:pt x="5100" y="841"/>
                  </a:lnTo>
                  <a:lnTo>
                    <a:pt x="5480"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2203350" y="1374470"/>
              <a:ext cx="614853" cy="498098"/>
            </a:xfrm>
            <a:custGeom>
              <a:avLst/>
              <a:gdLst/>
              <a:ahLst/>
              <a:cxnLst/>
              <a:rect l="l" t="t" r="r" b="b"/>
              <a:pathLst>
                <a:path w="6430" h="5209" extrusionOk="0">
                  <a:moveTo>
                    <a:pt x="1" y="5208"/>
                  </a:moveTo>
                  <a:lnTo>
                    <a:pt x="1" y="5208"/>
                  </a:lnTo>
                  <a:cubicBezTo>
                    <a:pt x="28" y="5181"/>
                    <a:pt x="55" y="5181"/>
                    <a:pt x="82" y="5154"/>
                  </a:cubicBezTo>
                  <a:cubicBezTo>
                    <a:pt x="272" y="5018"/>
                    <a:pt x="489" y="4883"/>
                    <a:pt x="679" y="4720"/>
                  </a:cubicBezTo>
                  <a:cubicBezTo>
                    <a:pt x="1167" y="4340"/>
                    <a:pt x="1683" y="3852"/>
                    <a:pt x="2117" y="3472"/>
                  </a:cubicBezTo>
                  <a:cubicBezTo>
                    <a:pt x="2686" y="3011"/>
                    <a:pt x="3256" y="2550"/>
                    <a:pt x="3825" y="2089"/>
                  </a:cubicBezTo>
                  <a:lnTo>
                    <a:pt x="5399" y="841"/>
                  </a:lnTo>
                  <a:lnTo>
                    <a:pt x="6429" y="1"/>
                  </a:lnTo>
                  <a:lnTo>
                    <a:pt x="6429" y="1"/>
                  </a:lnTo>
                  <a:lnTo>
                    <a:pt x="5534" y="679"/>
                  </a:lnTo>
                  <a:cubicBezTo>
                    <a:pt x="5100" y="1031"/>
                    <a:pt x="4693" y="1384"/>
                    <a:pt x="4259" y="1709"/>
                  </a:cubicBezTo>
                  <a:cubicBezTo>
                    <a:pt x="3527" y="2279"/>
                    <a:pt x="2822" y="2876"/>
                    <a:pt x="2117" y="3445"/>
                  </a:cubicBezTo>
                  <a:cubicBezTo>
                    <a:pt x="1655" y="3825"/>
                    <a:pt x="1167" y="4313"/>
                    <a:pt x="652" y="4720"/>
                  </a:cubicBezTo>
                  <a:cubicBezTo>
                    <a:pt x="489" y="4883"/>
                    <a:pt x="272" y="5018"/>
                    <a:pt x="55" y="5154"/>
                  </a:cubicBezTo>
                  <a:cubicBezTo>
                    <a:pt x="55" y="5154"/>
                    <a:pt x="28" y="5154"/>
                    <a:pt x="1" y="5181"/>
                  </a:cubicBezTo>
                  <a:cubicBezTo>
                    <a:pt x="1" y="5208"/>
                    <a:pt x="1" y="5181"/>
                    <a:pt x="1" y="5181"/>
                  </a:cubicBezTo>
                  <a:lnTo>
                    <a:pt x="1" y="518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2190441" y="1400384"/>
              <a:ext cx="614757" cy="495516"/>
            </a:xfrm>
            <a:custGeom>
              <a:avLst/>
              <a:gdLst/>
              <a:ahLst/>
              <a:cxnLst/>
              <a:rect l="l" t="t" r="r" b="b"/>
              <a:pathLst>
                <a:path w="6429" h="5182" extrusionOk="0">
                  <a:moveTo>
                    <a:pt x="55" y="5181"/>
                  </a:moveTo>
                  <a:lnTo>
                    <a:pt x="55" y="5181"/>
                  </a:lnTo>
                  <a:cubicBezTo>
                    <a:pt x="82" y="5181"/>
                    <a:pt x="109" y="5154"/>
                    <a:pt x="109" y="5154"/>
                  </a:cubicBezTo>
                  <a:cubicBezTo>
                    <a:pt x="326" y="5019"/>
                    <a:pt x="543" y="4883"/>
                    <a:pt x="733" y="4720"/>
                  </a:cubicBezTo>
                  <a:cubicBezTo>
                    <a:pt x="1221" y="4313"/>
                    <a:pt x="1709" y="3825"/>
                    <a:pt x="2170" y="3473"/>
                  </a:cubicBezTo>
                  <a:cubicBezTo>
                    <a:pt x="2740" y="2984"/>
                    <a:pt x="3309" y="2523"/>
                    <a:pt x="3852" y="2062"/>
                  </a:cubicBezTo>
                  <a:lnTo>
                    <a:pt x="5425" y="814"/>
                  </a:lnTo>
                  <a:lnTo>
                    <a:pt x="6429" y="1"/>
                  </a:lnTo>
                  <a:lnTo>
                    <a:pt x="6429" y="1"/>
                  </a:lnTo>
                  <a:lnTo>
                    <a:pt x="6429" y="1"/>
                  </a:lnTo>
                  <a:lnTo>
                    <a:pt x="5561" y="679"/>
                  </a:lnTo>
                  <a:cubicBezTo>
                    <a:pt x="5127" y="1004"/>
                    <a:pt x="4693" y="1357"/>
                    <a:pt x="4259" y="1682"/>
                  </a:cubicBezTo>
                  <a:cubicBezTo>
                    <a:pt x="3554" y="2252"/>
                    <a:pt x="2821" y="2849"/>
                    <a:pt x="2116" y="3418"/>
                  </a:cubicBezTo>
                  <a:cubicBezTo>
                    <a:pt x="1682" y="3798"/>
                    <a:pt x="1167" y="4286"/>
                    <a:pt x="678" y="4693"/>
                  </a:cubicBezTo>
                  <a:cubicBezTo>
                    <a:pt x="489" y="4829"/>
                    <a:pt x="299" y="4992"/>
                    <a:pt x="82" y="5100"/>
                  </a:cubicBezTo>
                  <a:cubicBezTo>
                    <a:pt x="55" y="5100"/>
                    <a:pt x="27" y="5127"/>
                    <a:pt x="27" y="5154"/>
                  </a:cubicBezTo>
                  <a:cubicBezTo>
                    <a:pt x="0" y="5181"/>
                    <a:pt x="27" y="5154"/>
                    <a:pt x="27" y="515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2185278" y="1418552"/>
              <a:ext cx="614757" cy="495516"/>
            </a:xfrm>
            <a:custGeom>
              <a:avLst/>
              <a:gdLst/>
              <a:ahLst/>
              <a:cxnLst/>
              <a:rect l="l" t="t" r="r" b="b"/>
              <a:pathLst>
                <a:path w="6429" h="5182" extrusionOk="0">
                  <a:moveTo>
                    <a:pt x="27" y="5181"/>
                  </a:moveTo>
                  <a:lnTo>
                    <a:pt x="27" y="5181"/>
                  </a:lnTo>
                  <a:cubicBezTo>
                    <a:pt x="54" y="5181"/>
                    <a:pt x="81" y="5154"/>
                    <a:pt x="81" y="5154"/>
                  </a:cubicBezTo>
                  <a:cubicBezTo>
                    <a:pt x="298" y="5019"/>
                    <a:pt x="488" y="4883"/>
                    <a:pt x="705" y="4720"/>
                  </a:cubicBezTo>
                  <a:cubicBezTo>
                    <a:pt x="1193" y="4313"/>
                    <a:pt x="1682" y="3825"/>
                    <a:pt x="2143" y="3472"/>
                  </a:cubicBezTo>
                  <a:cubicBezTo>
                    <a:pt x="2712" y="2984"/>
                    <a:pt x="3282" y="2523"/>
                    <a:pt x="3825" y="2062"/>
                  </a:cubicBezTo>
                  <a:lnTo>
                    <a:pt x="5398" y="814"/>
                  </a:lnTo>
                  <a:lnTo>
                    <a:pt x="6428" y="1"/>
                  </a:lnTo>
                  <a:lnTo>
                    <a:pt x="6428" y="1"/>
                  </a:lnTo>
                  <a:lnTo>
                    <a:pt x="5560" y="679"/>
                  </a:lnTo>
                  <a:cubicBezTo>
                    <a:pt x="5126" y="1004"/>
                    <a:pt x="4692" y="1357"/>
                    <a:pt x="4258" y="1682"/>
                  </a:cubicBezTo>
                  <a:cubicBezTo>
                    <a:pt x="3526" y="2279"/>
                    <a:pt x="2821" y="2849"/>
                    <a:pt x="2116" y="3418"/>
                  </a:cubicBezTo>
                  <a:cubicBezTo>
                    <a:pt x="1655" y="3798"/>
                    <a:pt x="1166" y="4286"/>
                    <a:pt x="678" y="4693"/>
                  </a:cubicBezTo>
                  <a:cubicBezTo>
                    <a:pt x="488" y="4856"/>
                    <a:pt x="271" y="4991"/>
                    <a:pt x="81" y="5127"/>
                  </a:cubicBezTo>
                  <a:cubicBezTo>
                    <a:pt x="54" y="5127"/>
                    <a:pt x="27" y="5127"/>
                    <a:pt x="0" y="5154"/>
                  </a:cubicBezTo>
                  <a:lnTo>
                    <a:pt x="0" y="515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1427852" y="1384893"/>
              <a:ext cx="664098" cy="376083"/>
            </a:xfrm>
            <a:custGeom>
              <a:avLst/>
              <a:gdLst/>
              <a:ahLst/>
              <a:cxnLst/>
              <a:rect l="l" t="t" r="r" b="b"/>
              <a:pathLst>
                <a:path w="6945" h="3933" extrusionOk="0">
                  <a:moveTo>
                    <a:pt x="4015" y="3743"/>
                  </a:moveTo>
                  <a:cubicBezTo>
                    <a:pt x="4205" y="3635"/>
                    <a:pt x="6565" y="1356"/>
                    <a:pt x="6673" y="1166"/>
                  </a:cubicBezTo>
                  <a:cubicBezTo>
                    <a:pt x="6945" y="732"/>
                    <a:pt x="5154" y="190"/>
                    <a:pt x="4612" y="109"/>
                  </a:cubicBezTo>
                  <a:cubicBezTo>
                    <a:pt x="3771" y="0"/>
                    <a:pt x="1086" y="949"/>
                    <a:pt x="543" y="1329"/>
                  </a:cubicBezTo>
                  <a:cubicBezTo>
                    <a:pt x="1" y="1682"/>
                    <a:pt x="3608" y="3933"/>
                    <a:pt x="4015" y="3743"/>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1897358" y="1408225"/>
              <a:ext cx="39014" cy="57087"/>
            </a:xfrm>
            <a:custGeom>
              <a:avLst/>
              <a:gdLst/>
              <a:ahLst/>
              <a:cxnLst/>
              <a:rect l="l" t="t" r="r" b="b"/>
              <a:pathLst>
                <a:path w="408" h="597" extrusionOk="0">
                  <a:moveTo>
                    <a:pt x="407" y="27"/>
                  </a:moveTo>
                  <a:lnTo>
                    <a:pt x="407" y="27"/>
                  </a:lnTo>
                  <a:cubicBezTo>
                    <a:pt x="380" y="0"/>
                    <a:pt x="380" y="0"/>
                    <a:pt x="353" y="27"/>
                  </a:cubicBezTo>
                  <a:cubicBezTo>
                    <a:pt x="299" y="27"/>
                    <a:pt x="272" y="54"/>
                    <a:pt x="217" y="82"/>
                  </a:cubicBezTo>
                  <a:cubicBezTo>
                    <a:pt x="163" y="109"/>
                    <a:pt x="109" y="163"/>
                    <a:pt x="82" y="217"/>
                  </a:cubicBezTo>
                  <a:cubicBezTo>
                    <a:pt x="27" y="298"/>
                    <a:pt x="0" y="380"/>
                    <a:pt x="27" y="461"/>
                  </a:cubicBezTo>
                  <a:cubicBezTo>
                    <a:pt x="55" y="543"/>
                    <a:pt x="136" y="597"/>
                    <a:pt x="244" y="597"/>
                  </a:cubicBezTo>
                  <a:lnTo>
                    <a:pt x="244" y="597"/>
                  </a:lnTo>
                  <a:lnTo>
                    <a:pt x="244" y="597"/>
                  </a:lnTo>
                  <a:cubicBezTo>
                    <a:pt x="163" y="597"/>
                    <a:pt x="109" y="543"/>
                    <a:pt x="82" y="461"/>
                  </a:cubicBezTo>
                  <a:cubicBezTo>
                    <a:pt x="55" y="407"/>
                    <a:pt x="55" y="326"/>
                    <a:pt x="109" y="244"/>
                  </a:cubicBezTo>
                  <a:cubicBezTo>
                    <a:pt x="136" y="190"/>
                    <a:pt x="190" y="163"/>
                    <a:pt x="244" y="109"/>
                  </a:cubicBezTo>
                  <a:cubicBezTo>
                    <a:pt x="272" y="82"/>
                    <a:pt x="326" y="54"/>
                    <a:pt x="353" y="54"/>
                  </a:cubicBezTo>
                  <a:lnTo>
                    <a:pt x="407" y="27"/>
                  </a:lnTo>
                  <a:lnTo>
                    <a:pt x="40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1853276" y="1473057"/>
              <a:ext cx="10423" cy="15586"/>
            </a:xfrm>
            <a:custGeom>
              <a:avLst/>
              <a:gdLst/>
              <a:ahLst/>
              <a:cxnLst/>
              <a:rect l="l" t="t" r="r" b="b"/>
              <a:pathLst>
                <a:path w="109" h="163" extrusionOk="0">
                  <a:moveTo>
                    <a:pt x="0" y="0"/>
                  </a:moveTo>
                  <a:lnTo>
                    <a:pt x="0" y="27"/>
                  </a:lnTo>
                  <a:cubicBezTo>
                    <a:pt x="0" y="54"/>
                    <a:pt x="27" y="54"/>
                    <a:pt x="27" y="82"/>
                  </a:cubicBezTo>
                  <a:cubicBezTo>
                    <a:pt x="54" y="109"/>
                    <a:pt x="82" y="136"/>
                    <a:pt x="109" y="163"/>
                  </a:cubicBezTo>
                  <a:lnTo>
                    <a:pt x="109" y="163"/>
                  </a:lnTo>
                  <a:lnTo>
                    <a:pt x="82" y="109"/>
                  </a:lnTo>
                  <a:lnTo>
                    <a:pt x="27" y="54"/>
                  </a:lnTo>
                  <a:lnTo>
                    <a:pt x="27" y="54"/>
                  </a:lnTo>
                  <a:lnTo>
                    <a:pt x="0" y="27"/>
                  </a:lnTo>
                  <a:lnTo>
                    <a:pt x="0"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1845435" y="1491225"/>
              <a:ext cx="7937" cy="13005"/>
            </a:xfrm>
            <a:custGeom>
              <a:avLst/>
              <a:gdLst/>
              <a:ahLst/>
              <a:cxnLst/>
              <a:rect l="l" t="t" r="r" b="b"/>
              <a:pathLst>
                <a:path w="83" h="136" extrusionOk="0">
                  <a:moveTo>
                    <a:pt x="1" y="0"/>
                  </a:moveTo>
                  <a:cubicBezTo>
                    <a:pt x="1" y="27"/>
                    <a:pt x="1" y="27"/>
                    <a:pt x="28" y="54"/>
                  </a:cubicBezTo>
                  <a:cubicBezTo>
                    <a:pt x="28" y="81"/>
                    <a:pt x="55" y="109"/>
                    <a:pt x="82" y="136"/>
                  </a:cubicBezTo>
                  <a:lnTo>
                    <a:pt x="82" y="136"/>
                  </a:lnTo>
                  <a:lnTo>
                    <a:pt x="1" y="0"/>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1964772" y="1434138"/>
              <a:ext cx="46759" cy="57182"/>
            </a:xfrm>
            <a:custGeom>
              <a:avLst/>
              <a:gdLst/>
              <a:ahLst/>
              <a:cxnLst/>
              <a:rect l="l" t="t" r="r" b="b"/>
              <a:pathLst>
                <a:path w="489" h="598" extrusionOk="0">
                  <a:moveTo>
                    <a:pt x="489" y="27"/>
                  </a:moveTo>
                  <a:lnTo>
                    <a:pt x="489" y="27"/>
                  </a:lnTo>
                  <a:lnTo>
                    <a:pt x="462" y="27"/>
                  </a:lnTo>
                  <a:cubicBezTo>
                    <a:pt x="407" y="0"/>
                    <a:pt x="326" y="27"/>
                    <a:pt x="272" y="55"/>
                  </a:cubicBezTo>
                  <a:cubicBezTo>
                    <a:pt x="190" y="82"/>
                    <a:pt x="109" y="136"/>
                    <a:pt x="82" y="217"/>
                  </a:cubicBezTo>
                  <a:cubicBezTo>
                    <a:pt x="55" y="272"/>
                    <a:pt x="28" y="326"/>
                    <a:pt x="28" y="380"/>
                  </a:cubicBezTo>
                  <a:cubicBezTo>
                    <a:pt x="1" y="434"/>
                    <a:pt x="1" y="461"/>
                    <a:pt x="28" y="516"/>
                  </a:cubicBezTo>
                  <a:cubicBezTo>
                    <a:pt x="55" y="570"/>
                    <a:pt x="136" y="597"/>
                    <a:pt x="299" y="570"/>
                  </a:cubicBezTo>
                  <a:lnTo>
                    <a:pt x="299" y="570"/>
                  </a:lnTo>
                  <a:cubicBezTo>
                    <a:pt x="163" y="597"/>
                    <a:pt x="82" y="570"/>
                    <a:pt x="55" y="516"/>
                  </a:cubicBezTo>
                  <a:cubicBezTo>
                    <a:pt x="28" y="461"/>
                    <a:pt x="28" y="434"/>
                    <a:pt x="55" y="407"/>
                  </a:cubicBezTo>
                  <a:cubicBezTo>
                    <a:pt x="55" y="353"/>
                    <a:pt x="82" y="299"/>
                    <a:pt x="109" y="244"/>
                  </a:cubicBezTo>
                  <a:cubicBezTo>
                    <a:pt x="163" y="190"/>
                    <a:pt x="190" y="136"/>
                    <a:pt x="272" y="109"/>
                  </a:cubicBezTo>
                  <a:cubicBezTo>
                    <a:pt x="326" y="55"/>
                    <a:pt x="407" y="55"/>
                    <a:pt x="462" y="55"/>
                  </a:cubicBezTo>
                  <a:lnTo>
                    <a:pt x="489" y="55"/>
                  </a:lnTo>
                  <a:lnTo>
                    <a:pt x="489"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1905104" y="1517139"/>
              <a:ext cx="10518" cy="10423"/>
            </a:xfrm>
            <a:custGeom>
              <a:avLst/>
              <a:gdLst/>
              <a:ahLst/>
              <a:cxnLst/>
              <a:rect l="l" t="t" r="r" b="b"/>
              <a:pathLst>
                <a:path w="110" h="109" extrusionOk="0">
                  <a:moveTo>
                    <a:pt x="1" y="0"/>
                  </a:moveTo>
                  <a:lnTo>
                    <a:pt x="1" y="0"/>
                  </a:lnTo>
                  <a:cubicBezTo>
                    <a:pt x="28" y="0"/>
                    <a:pt x="28" y="27"/>
                    <a:pt x="28" y="55"/>
                  </a:cubicBezTo>
                  <a:cubicBezTo>
                    <a:pt x="55" y="82"/>
                    <a:pt x="82" y="82"/>
                    <a:pt x="109" y="109"/>
                  </a:cubicBezTo>
                  <a:lnTo>
                    <a:pt x="109" y="109"/>
                  </a:lnTo>
                  <a:lnTo>
                    <a:pt x="109" y="109"/>
                  </a:lnTo>
                  <a:cubicBezTo>
                    <a:pt x="82" y="109"/>
                    <a:pt x="55" y="82"/>
                    <a:pt x="55" y="55"/>
                  </a:cubicBezTo>
                  <a:cubicBezTo>
                    <a:pt x="28" y="55"/>
                    <a:pt x="28" y="27"/>
                    <a:pt x="28" y="0"/>
                  </a:cubicBezTo>
                  <a:lnTo>
                    <a:pt x="28" y="0"/>
                  </a:lnTo>
                  <a:lnTo>
                    <a:pt x="28" y="0"/>
                  </a:lnTo>
                  <a:lnTo>
                    <a:pt x="28" y="0"/>
                  </a:lnTo>
                  <a:lnTo>
                    <a:pt x="28"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1894776" y="1532725"/>
              <a:ext cx="5259" cy="7841"/>
            </a:xfrm>
            <a:custGeom>
              <a:avLst/>
              <a:gdLst/>
              <a:ahLst/>
              <a:cxnLst/>
              <a:rect l="l" t="t" r="r" b="b"/>
              <a:pathLst>
                <a:path w="55" h="82" extrusionOk="0">
                  <a:moveTo>
                    <a:pt x="27" y="0"/>
                  </a:moveTo>
                  <a:lnTo>
                    <a:pt x="27" y="0"/>
                  </a:lnTo>
                  <a:lnTo>
                    <a:pt x="27" y="27"/>
                  </a:lnTo>
                  <a:lnTo>
                    <a:pt x="54" y="81"/>
                  </a:lnTo>
                  <a:lnTo>
                    <a:pt x="0" y="0"/>
                  </a:lnTo>
                  <a:lnTo>
                    <a:pt x="0" y="0"/>
                  </a:ln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2006272" y="1460052"/>
              <a:ext cx="62346" cy="72769"/>
            </a:xfrm>
            <a:custGeom>
              <a:avLst/>
              <a:gdLst/>
              <a:ahLst/>
              <a:cxnLst/>
              <a:rect l="l" t="t" r="r" b="b"/>
              <a:pathLst>
                <a:path w="652" h="761" extrusionOk="0">
                  <a:moveTo>
                    <a:pt x="651" y="28"/>
                  </a:moveTo>
                  <a:cubicBezTo>
                    <a:pt x="597" y="1"/>
                    <a:pt x="570" y="1"/>
                    <a:pt x="543" y="1"/>
                  </a:cubicBezTo>
                  <a:cubicBezTo>
                    <a:pt x="434" y="1"/>
                    <a:pt x="353" y="28"/>
                    <a:pt x="272" y="82"/>
                  </a:cubicBezTo>
                  <a:cubicBezTo>
                    <a:pt x="163" y="163"/>
                    <a:pt x="82" y="272"/>
                    <a:pt x="28" y="380"/>
                  </a:cubicBezTo>
                  <a:cubicBezTo>
                    <a:pt x="0" y="489"/>
                    <a:pt x="28" y="597"/>
                    <a:pt x="109" y="679"/>
                  </a:cubicBezTo>
                  <a:cubicBezTo>
                    <a:pt x="190" y="733"/>
                    <a:pt x="299" y="760"/>
                    <a:pt x="380" y="706"/>
                  </a:cubicBezTo>
                  <a:cubicBezTo>
                    <a:pt x="407" y="706"/>
                    <a:pt x="434" y="706"/>
                    <a:pt x="462" y="679"/>
                  </a:cubicBezTo>
                  <a:cubicBezTo>
                    <a:pt x="516" y="652"/>
                    <a:pt x="543" y="652"/>
                    <a:pt x="570" y="624"/>
                  </a:cubicBezTo>
                  <a:lnTo>
                    <a:pt x="570" y="624"/>
                  </a:lnTo>
                  <a:lnTo>
                    <a:pt x="570" y="624"/>
                  </a:lnTo>
                  <a:cubicBezTo>
                    <a:pt x="543" y="652"/>
                    <a:pt x="516" y="652"/>
                    <a:pt x="489" y="679"/>
                  </a:cubicBezTo>
                  <a:cubicBezTo>
                    <a:pt x="434" y="679"/>
                    <a:pt x="407" y="706"/>
                    <a:pt x="380" y="706"/>
                  </a:cubicBezTo>
                  <a:cubicBezTo>
                    <a:pt x="299" y="733"/>
                    <a:pt x="217" y="706"/>
                    <a:pt x="136" y="652"/>
                  </a:cubicBezTo>
                  <a:cubicBezTo>
                    <a:pt x="82" y="597"/>
                    <a:pt x="55" y="489"/>
                    <a:pt x="82" y="407"/>
                  </a:cubicBezTo>
                  <a:cubicBezTo>
                    <a:pt x="109" y="299"/>
                    <a:pt x="190" y="190"/>
                    <a:pt x="299" y="109"/>
                  </a:cubicBezTo>
                  <a:cubicBezTo>
                    <a:pt x="353" y="55"/>
                    <a:pt x="462" y="28"/>
                    <a:pt x="543" y="28"/>
                  </a:cubicBezTo>
                  <a:cubicBezTo>
                    <a:pt x="570" y="28"/>
                    <a:pt x="624" y="28"/>
                    <a:pt x="651" y="28"/>
                  </a:cubicBezTo>
                  <a:lnTo>
                    <a:pt x="651"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1946604" y="1561221"/>
              <a:ext cx="13100" cy="15682"/>
            </a:xfrm>
            <a:custGeom>
              <a:avLst/>
              <a:gdLst/>
              <a:ahLst/>
              <a:cxnLst/>
              <a:rect l="l" t="t" r="r" b="b"/>
              <a:pathLst>
                <a:path w="137" h="164" extrusionOk="0">
                  <a:moveTo>
                    <a:pt x="1" y="0"/>
                  </a:moveTo>
                  <a:lnTo>
                    <a:pt x="1" y="0"/>
                  </a:lnTo>
                  <a:cubicBezTo>
                    <a:pt x="1" y="28"/>
                    <a:pt x="28" y="28"/>
                    <a:pt x="28" y="55"/>
                  </a:cubicBezTo>
                  <a:lnTo>
                    <a:pt x="109" y="136"/>
                  </a:lnTo>
                  <a:lnTo>
                    <a:pt x="136" y="163"/>
                  </a:lnTo>
                  <a:lnTo>
                    <a:pt x="136" y="163"/>
                  </a:lnTo>
                  <a:lnTo>
                    <a:pt x="109" y="109"/>
                  </a:lnTo>
                  <a:cubicBezTo>
                    <a:pt x="82" y="82"/>
                    <a:pt x="55" y="55"/>
                    <a:pt x="28" y="28"/>
                  </a:cubicBezTo>
                  <a:lnTo>
                    <a:pt x="28" y="0"/>
                  </a:lnTo>
                  <a:lnTo>
                    <a:pt x="28" y="0"/>
                  </a:lnTo>
                  <a:lnTo>
                    <a:pt x="28" y="0"/>
                  </a:lnTo>
                  <a:cubicBezTo>
                    <a:pt x="28" y="0"/>
                    <a:pt x="1" y="0"/>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1941440" y="1579389"/>
              <a:ext cx="7841" cy="10423"/>
            </a:xfrm>
            <a:custGeom>
              <a:avLst/>
              <a:gdLst/>
              <a:ahLst/>
              <a:cxnLst/>
              <a:rect l="l" t="t" r="r" b="b"/>
              <a:pathLst>
                <a:path w="82" h="109" extrusionOk="0">
                  <a:moveTo>
                    <a:pt x="0" y="0"/>
                  </a:moveTo>
                  <a:cubicBezTo>
                    <a:pt x="0" y="27"/>
                    <a:pt x="0" y="55"/>
                    <a:pt x="28" y="55"/>
                  </a:cubicBezTo>
                  <a:lnTo>
                    <a:pt x="82" y="109"/>
                  </a:lnTo>
                  <a:lnTo>
                    <a:pt x="82" y="109"/>
                  </a:lnTo>
                  <a:lnTo>
                    <a:pt x="82" y="109"/>
                  </a:lnTo>
                  <a:cubicBezTo>
                    <a:pt x="82" y="109"/>
                    <a:pt x="28" y="82"/>
                    <a:pt x="28" y="55"/>
                  </a:cubicBezTo>
                  <a:cubicBezTo>
                    <a:pt x="0" y="27"/>
                    <a:pt x="0" y="27"/>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1663944" y="1592298"/>
              <a:ext cx="10423" cy="13100"/>
            </a:xfrm>
            <a:custGeom>
              <a:avLst/>
              <a:gdLst/>
              <a:ahLst/>
              <a:cxnLst/>
              <a:rect l="l" t="t" r="r" b="b"/>
              <a:pathLst>
                <a:path w="109" h="137" extrusionOk="0">
                  <a:moveTo>
                    <a:pt x="27" y="1"/>
                  </a:moveTo>
                  <a:lnTo>
                    <a:pt x="27" y="28"/>
                  </a:lnTo>
                  <a:lnTo>
                    <a:pt x="27" y="55"/>
                  </a:lnTo>
                  <a:cubicBezTo>
                    <a:pt x="54" y="82"/>
                    <a:pt x="82" y="109"/>
                    <a:pt x="109" y="137"/>
                  </a:cubicBezTo>
                  <a:lnTo>
                    <a:pt x="109" y="137"/>
                  </a:lnTo>
                  <a:cubicBezTo>
                    <a:pt x="82" y="109"/>
                    <a:pt x="54" y="82"/>
                    <a:pt x="27" y="28"/>
                  </a:cubicBezTo>
                  <a:lnTo>
                    <a:pt x="0" y="28"/>
                  </a:ln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1783185" y="1698726"/>
              <a:ext cx="7937" cy="10423"/>
            </a:xfrm>
            <a:custGeom>
              <a:avLst/>
              <a:gdLst/>
              <a:ahLst/>
              <a:cxnLst/>
              <a:rect l="l" t="t" r="r" b="b"/>
              <a:pathLst>
                <a:path w="83" h="109" extrusionOk="0">
                  <a:moveTo>
                    <a:pt x="1" y="0"/>
                  </a:moveTo>
                  <a:cubicBezTo>
                    <a:pt x="1" y="0"/>
                    <a:pt x="28" y="27"/>
                    <a:pt x="28" y="54"/>
                  </a:cubicBezTo>
                  <a:cubicBezTo>
                    <a:pt x="28" y="81"/>
                    <a:pt x="55" y="108"/>
                    <a:pt x="82" y="108"/>
                  </a:cubicBezTo>
                  <a:lnTo>
                    <a:pt x="82" y="108"/>
                  </a:lnTo>
                  <a:lnTo>
                    <a:pt x="82" y="108"/>
                  </a:lnTo>
                  <a:cubicBezTo>
                    <a:pt x="55" y="108"/>
                    <a:pt x="55" y="81"/>
                    <a:pt x="28" y="54"/>
                  </a:cubicBezTo>
                  <a:cubicBezTo>
                    <a:pt x="28" y="54"/>
                    <a:pt x="1" y="27"/>
                    <a:pt x="1" y="0"/>
                  </a:cubicBez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1731358" y="1628634"/>
              <a:ext cx="5259" cy="10518"/>
            </a:xfrm>
            <a:custGeom>
              <a:avLst/>
              <a:gdLst/>
              <a:ahLst/>
              <a:cxnLst/>
              <a:rect l="l" t="t" r="r" b="b"/>
              <a:pathLst>
                <a:path w="55" h="110" extrusionOk="0">
                  <a:moveTo>
                    <a:pt x="0" y="1"/>
                  </a:moveTo>
                  <a:lnTo>
                    <a:pt x="27" y="55"/>
                  </a:lnTo>
                  <a:cubicBezTo>
                    <a:pt x="27" y="82"/>
                    <a:pt x="55" y="109"/>
                    <a:pt x="55" y="109"/>
                  </a:cubicBezTo>
                  <a:lnTo>
                    <a:pt x="55" y="109"/>
                  </a:lnTo>
                  <a:lnTo>
                    <a:pt x="55" y="109"/>
                  </a:lnTo>
                  <a:lnTo>
                    <a:pt x="27" y="82"/>
                  </a:lnTo>
                  <a:lnTo>
                    <a:pt x="0" y="28"/>
                  </a:lnTo>
                  <a:lnTo>
                    <a:pt x="0" y="1"/>
                  </a:ln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1814358" y="1395220"/>
              <a:ext cx="59764" cy="44178"/>
            </a:xfrm>
            <a:custGeom>
              <a:avLst/>
              <a:gdLst/>
              <a:ahLst/>
              <a:cxnLst/>
              <a:rect l="l" t="t" r="r" b="b"/>
              <a:pathLst>
                <a:path w="625" h="462" extrusionOk="0">
                  <a:moveTo>
                    <a:pt x="597" y="28"/>
                  </a:moveTo>
                  <a:lnTo>
                    <a:pt x="597" y="28"/>
                  </a:lnTo>
                  <a:lnTo>
                    <a:pt x="570" y="28"/>
                  </a:lnTo>
                  <a:cubicBezTo>
                    <a:pt x="461" y="1"/>
                    <a:pt x="353" y="28"/>
                    <a:pt x="272" y="82"/>
                  </a:cubicBezTo>
                  <a:cubicBezTo>
                    <a:pt x="163" y="136"/>
                    <a:pt x="82" y="218"/>
                    <a:pt x="27" y="299"/>
                  </a:cubicBezTo>
                  <a:cubicBezTo>
                    <a:pt x="0" y="353"/>
                    <a:pt x="0" y="407"/>
                    <a:pt x="55" y="434"/>
                  </a:cubicBezTo>
                  <a:cubicBezTo>
                    <a:pt x="109" y="462"/>
                    <a:pt x="163" y="462"/>
                    <a:pt x="244" y="434"/>
                  </a:cubicBezTo>
                  <a:lnTo>
                    <a:pt x="380" y="380"/>
                  </a:lnTo>
                  <a:lnTo>
                    <a:pt x="380" y="380"/>
                  </a:lnTo>
                  <a:lnTo>
                    <a:pt x="299" y="407"/>
                  </a:lnTo>
                  <a:lnTo>
                    <a:pt x="217" y="434"/>
                  </a:lnTo>
                  <a:cubicBezTo>
                    <a:pt x="163" y="434"/>
                    <a:pt x="109" y="434"/>
                    <a:pt x="55" y="407"/>
                  </a:cubicBezTo>
                  <a:cubicBezTo>
                    <a:pt x="27" y="380"/>
                    <a:pt x="27" y="353"/>
                    <a:pt x="55" y="326"/>
                  </a:cubicBezTo>
                  <a:cubicBezTo>
                    <a:pt x="109" y="218"/>
                    <a:pt x="190" y="136"/>
                    <a:pt x="299" y="82"/>
                  </a:cubicBezTo>
                  <a:cubicBezTo>
                    <a:pt x="380" y="28"/>
                    <a:pt x="489" y="28"/>
                    <a:pt x="597" y="28"/>
                  </a:cubicBezTo>
                  <a:lnTo>
                    <a:pt x="624" y="28"/>
                  </a:lnTo>
                  <a:lnTo>
                    <a:pt x="624"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1778021" y="1441884"/>
              <a:ext cx="5259" cy="10518"/>
            </a:xfrm>
            <a:custGeom>
              <a:avLst/>
              <a:gdLst/>
              <a:ahLst/>
              <a:cxnLst/>
              <a:rect l="l" t="t" r="r" b="b"/>
              <a:pathLst>
                <a:path w="55" h="110" extrusionOk="0">
                  <a:moveTo>
                    <a:pt x="1" y="1"/>
                  </a:moveTo>
                  <a:lnTo>
                    <a:pt x="1" y="1"/>
                  </a:lnTo>
                  <a:lnTo>
                    <a:pt x="1" y="1"/>
                  </a:lnTo>
                  <a:cubicBezTo>
                    <a:pt x="1" y="55"/>
                    <a:pt x="28" y="82"/>
                    <a:pt x="55" y="109"/>
                  </a:cubicBezTo>
                  <a:lnTo>
                    <a:pt x="55" y="109"/>
                  </a:lnTo>
                  <a:lnTo>
                    <a:pt x="55" y="109"/>
                  </a:lnTo>
                  <a:cubicBezTo>
                    <a:pt x="28" y="82"/>
                    <a:pt x="28" y="28"/>
                    <a:pt x="1" y="1"/>
                  </a:cubicBezTo>
                  <a:lnTo>
                    <a:pt x="1" y="1"/>
                  </a:lnTo>
                  <a:lnTo>
                    <a:pt x="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1770276" y="1449725"/>
              <a:ext cx="2677" cy="7841"/>
            </a:xfrm>
            <a:custGeom>
              <a:avLst/>
              <a:gdLst/>
              <a:ahLst/>
              <a:cxnLst/>
              <a:rect l="l" t="t" r="r" b="b"/>
              <a:pathLst>
                <a:path w="28" h="82" extrusionOk="0">
                  <a:moveTo>
                    <a:pt x="0" y="0"/>
                  </a:moveTo>
                  <a:cubicBezTo>
                    <a:pt x="0" y="0"/>
                    <a:pt x="0" y="27"/>
                    <a:pt x="0" y="27"/>
                  </a:cubicBezTo>
                  <a:cubicBezTo>
                    <a:pt x="0" y="54"/>
                    <a:pt x="0" y="81"/>
                    <a:pt x="27" y="81"/>
                  </a:cubicBezTo>
                  <a:lnTo>
                    <a:pt x="27" y="81"/>
                  </a:lnTo>
                  <a:lnTo>
                    <a:pt x="27" y="81"/>
                  </a:lnTo>
                  <a:cubicBezTo>
                    <a:pt x="27" y="81"/>
                    <a:pt x="27" y="54"/>
                    <a:pt x="27" y="54"/>
                  </a:cubicBezTo>
                  <a:cubicBezTo>
                    <a:pt x="27" y="54"/>
                    <a:pt x="27" y="27"/>
                    <a:pt x="27" y="27"/>
                  </a:cubicBezTo>
                  <a:lnTo>
                    <a:pt x="27" y="27"/>
                  </a:lnTo>
                  <a:lnTo>
                    <a:pt x="2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1539443" y="1530048"/>
              <a:ext cx="10423" cy="67605"/>
            </a:xfrm>
            <a:custGeom>
              <a:avLst/>
              <a:gdLst/>
              <a:ahLst/>
              <a:cxnLst/>
              <a:rect l="l" t="t" r="r" b="b"/>
              <a:pathLst>
                <a:path w="109" h="707" extrusionOk="0">
                  <a:moveTo>
                    <a:pt x="27" y="706"/>
                  </a:moveTo>
                  <a:cubicBezTo>
                    <a:pt x="27" y="679"/>
                    <a:pt x="27" y="679"/>
                    <a:pt x="27" y="679"/>
                  </a:cubicBezTo>
                  <a:lnTo>
                    <a:pt x="27" y="625"/>
                  </a:lnTo>
                  <a:cubicBezTo>
                    <a:pt x="27" y="543"/>
                    <a:pt x="27" y="435"/>
                    <a:pt x="27" y="354"/>
                  </a:cubicBezTo>
                  <a:cubicBezTo>
                    <a:pt x="27" y="245"/>
                    <a:pt x="54" y="109"/>
                    <a:pt x="109" y="1"/>
                  </a:cubicBezTo>
                  <a:lnTo>
                    <a:pt x="109" y="1"/>
                  </a:lnTo>
                  <a:lnTo>
                    <a:pt x="109" y="1"/>
                  </a:lnTo>
                  <a:cubicBezTo>
                    <a:pt x="54" y="109"/>
                    <a:pt x="27" y="245"/>
                    <a:pt x="27" y="354"/>
                  </a:cubicBezTo>
                  <a:cubicBezTo>
                    <a:pt x="0" y="435"/>
                    <a:pt x="0" y="543"/>
                    <a:pt x="27" y="625"/>
                  </a:cubicBezTo>
                  <a:cubicBezTo>
                    <a:pt x="27" y="652"/>
                    <a:pt x="27" y="679"/>
                    <a:pt x="27" y="679"/>
                  </a:cubicBezTo>
                  <a:lnTo>
                    <a:pt x="27" y="706"/>
                  </a:lnTo>
                  <a:lnTo>
                    <a:pt x="27" y="70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1521275" y="1522302"/>
              <a:ext cx="10423" cy="41596"/>
            </a:xfrm>
            <a:custGeom>
              <a:avLst/>
              <a:gdLst/>
              <a:ahLst/>
              <a:cxnLst/>
              <a:rect l="l" t="t" r="r" b="b"/>
              <a:pathLst>
                <a:path w="109" h="435" extrusionOk="0">
                  <a:moveTo>
                    <a:pt x="109" y="1"/>
                  </a:moveTo>
                  <a:cubicBezTo>
                    <a:pt x="82" y="55"/>
                    <a:pt x="55" y="136"/>
                    <a:pt x="27" y="218"/>
                  </a:cubicBezTo>
                  <a:cubicBezTo>
                    <a:pt x="0" y="272"/>
                    <a:pt x="0" y="353"/>
                    <a:pt x="0" y="435"/>
                  </a:cubicBezTo>
                  <a:lnTo>
                    <a:pt x="0" y="435"/>
                  </a:lnTo>
                  <a:lnTo>
                    <a:pt x="0" y="435"/>
                  </a:lnTo>
                  <a:cubicBezTo>
                    <a:pt x="0" y="353"/>
                    <a:pt x="0" y="272"/>
                    <a:pt x="27" y="218"/>
                  </a:cubicBezTo>
                  <a:cubicBezTo>
                    <a:pt x="55" y="136"/>
                    <a:pt x="55" y="82"/>
                    <a:pt x="82" y="1"/>
                  </a:cubicBez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2636520" y="829804"/>
              <a:ext cx="189428" cy="194592"/>
            </a:xfrm>
            <a:custGeom>
              <a:avLst/>
              <a:gdLst/>
              <a:ahLst/>
              <a:cxnLst/>
              <a:rect l="l" t="t" r="r" b="b"/>
              <a:pathLst>
                <a:path w="1981" h="2035" extrusionOk="0">
                  <a:moveTo>
                    <a:pt x="1004" y="1"/>
                  </a:moveTo>
                  <a:lnTo>
                    <a:pt x="1248" y="733"/>
                  </a:lnTo>
                  <a:lnTo>
                    <a:pt x="1981" y="1004"/>
                  </a:lnTo>
                  <a:lnTo>
                    <a:pt x="1248" y="1275"/>
                  </a:lnTo>
                  <a:lnTo>
                    <a:pt x="1004" y="2035"/>
                  </a:lnTo>
                  <a:lnTo>
                    <a:pt x="733" y="1275"/>
                  </a:lnTo>
                  <a:lnTo>
                    <a:pt x="1" y="1004"/>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6281831" y="833286"/>
              <a:ext cx="189428" cy="192010"/>
            </a:xfrm>
            <a:custGeom>
              <a:avLst/>
              <a:gdLst/>
              <a:ahLst/>
              <a:cxnLst/>
              <a:rect l="l" t="t" r="r" b="b"/>
              <a:pathLst>
                <a:path w="1981" h="2008" extrusionOk="0">
                  <a:moveTo>
                    <a:pt x="1004" y="0"/>
                  </a:moveTo>
                  <a:lnTo>
                    <a:pt x="1249" y="733"/>
                  </a:lnTo>
                  <a:lnTo>
                    <a:pt x="1981" y="1004"/>
                  </a:lnTo>
                  <a:lnTo>
                    <a:pt x="1249" y="1275"/>
                  </a:lnTo>
                  <a:lnTo>
                    <a:pt x="1004" y="2008"/>
                  </a:lnTo>
                  <a:lnTo>
                    <a:pt x="733" y="1275"/>
                  </a:lnTo>
                  <a:lnTo>
                    <a:pt x="1" y="1004"/>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857272" y="106133"/>
              <a:ext cx="189428" cy="194687"/>
            </a:xfrm>
            <a:custGeom>
              <a:avLst/>
              <a:gdLst/>
              <a:ahLst/>
              <a:cxnLst/>
              <a:rect l="l" t="t" r="r" b="b"/>
              <a:pathLst>
                <a:path w="1981" h="2036" extrusionOk="0">
                  <a:moveTo>
                    <a:pt x="977" y="1"/>
                  </a:moveTo>
                  <a:lnTo>
                    <a:pt x="1248" y="733"/>
                  </a:lnTo>
                  <a:lnTo>
                    <a:pt x="1981" y="1005"/>
                  </a:lnTo>
                  <a:lnTo>
                    <a:pt x="1248" y="1276"/>
                  </a:lnTo>
                  <a:lnTo>
                    <a:pt x="977" y="2035"/>
                  </a:lnTo>
                  <a:lnTo>
                    <a:pt x="733" y="1276"/>
                  </a:lnTo>
                  <a:lnTo>
                    <a:pt x="1" y="1005"/>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3017767" y="562635"/>
              <a:ext cx="96101" cy="96101"/>
            </a:xfrm>
            <a:custGeom>
              <a:avLst/>
              <a:gdLst/>
              <a:ahLst/>
              <a:cxnLst/>
              <a:rect l="l" t="t" r="r" b="b"/>
              <a:pathLst>
                <a:path w="1005" h="1005" extrusionOk="0">
                  <a:moveTo>
                    <a:pt x="516" y="1"/>
                  </a:moveTo>
                  <a:lnTo>
                    <a:pt x="625" y="353"/>
                  </a:lnTo>
                  <a:lnTo>
                    <a:pt x="1004" y="489"/>
                  </a:lnTo>
                  <a:lnTo>
                    <a:pt x="625" y="625"/>
                  </a:lnTo>
                  <a:lnTo>
                    <a:pt x="516" y="1004"/>
                  </a:lnTo>
                  <a:lnTo>
                    <a:pt x="381" y="625"/>
                  </a:lnTo>
                  <a:lnTo>
                    <a:pt x="1" y="489"/>
                  </a:lnTo>
                  <a:lnTo>
                    <a:pt x="381"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3067108" y="1493807"/>
              <a:ext cx="93423" cy="96005"/>
            </a:xfrm>
            <a:custGeom>
              <a:avLst/>
              <a:gdLst/>
              <a:ahLst/>
              <a:cxnLst/>
              <a:rect l="l" t="t" r="r" b="b"/>
              <a:pathLst>
                <a:path w="977" h="1004" extrusionOk="0">
                  <a:moveTo>
                    <a:pt x="488" y="0"/>
                  </a:moveTo>
                  <a:lnTo>
                    <a:pt x="597" y="353"/>
                  </a:lnTo>
                  <a:lnTo>
                    <a:pt x="977" y="488"/>
                  </a:lnTo>
                  <a:lnTo>
                    <a:pt x="597" y="624"/>
                  </a:lnTo>
                  <a:lnTo>
                    <a:pt x="488" y="1004"/>
                  </a:lnTo>
                  <a:lnTo>
                    <a:pt x="353" y="624"/>
                  </a:lnTo>
                  <a:lnTo>
                    <a:pt x="0" y="488"/>
                  </a:lnTo>
                  <a:lnTo>
                    <a:pt x="353"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2706516" y="422643"/>
              <a:ext cx="49437" cy="49341"/>
            </a:xfrm>
            <a:custGeom>
              <a:avLst/>
              <a:gdLst/>
              <a:ahLst/>
              <a:cxnLst/>
              <a:rect l="l" t="t" r="r" b="b"/>
              <a:pathLst>
                <a:path w="517" h="516" extrusionOk="0">
                  <a:moveTo>
                    <a:pt x="272" y="0"/>
                  </a:moveTo>
                  <a:lnTo>
                    <a:pt x="326" y="190"/>
                  </a:lnTo>
                  <a:lnTo>
                    <a:pt x="516" y="271"/>
                  </a:lnTo>
                  <a:lnTo>
                    <a:pt x="326" y="326"/>
                  </a:lnTo>
                  <a:lnTo>
                    <a:pt x="272" y="515"/>
                  </a:lnTo>
                  <a:lnTo>
                    <a:pt x="191" y="326"/>
                  </a:lnTo>
                  <a:lnTo>
                    <a:pt x="1" y="271"/>
                  </a:lnTo>
                  <a:lnTo>
                    <a:pt x="191" y="19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4584350" y="43978"/>
              <a:ext cx="256842" cy="36337"/>
            </a:xfrm>
            <a:custGeom>
              <a:avLst/>
              <a:gdLst/>
              <a:ahLst/>
              <a:cxnLst/>
              <a:rect l="l" t="t" r="r" b="b"/>
              <a:pathLst>
                <a:path w="2686" h="380" extrusionOk="0">
                  <a:moveTo>
                    <a:pt x="2686" y="163"/>
                  </a:moveTo>
                  <a:cubicBezTo>
                    <a:pt x="2686" y="136"/>
                    <a:pt x="2659" y="136"/>
                    <a:pt x="2632" y="136"/>
                  </a:cubicBezTo>
                  <a:cubicBezTo>
                    <a:pt x="2605" y="109"/>
                    <a:pt x="2577" y="109"/>
                    <a:pt x="2550" y="109"/>
                  </a:cubicBezTo>
                  <a:cubicBezTo>
                    <a:pt x="2442" y="81"/>
                    <a:pt x="2306" y="54"/>
                    <a:pt x="2198" y="27"/>
                  </a:cubicBezTo>
                  <a:cubicBezTo>
                    <a:pt x="1899" y="0"/>
                    <a:pt x="1628" y="0"/>
                    <a:pt x="1330" y="0"/>
                  </a:cubicBezTo>
                  <a:cubicBezTo>
                    <a:pt x="1058" y="27"/>
                    <a:pt x="787" y="81"/>
                    <a:pt x="516" y="163"/>
                  </a:cubicBezTo>
                  <a:cubicBezTo>
                    <a:pt x="326" y="217"/>
                    <a:pt x="163" y="271"/>
                    <a:pt x="1" y="380"/>
                  </a:cubicBezTo>
                  <a:lnTo>
                    <a:pt x="1" y="380"/>
                  </a:lnTo>
                  <a:lnTo>
                    <a:pt x="1" y="380"/>
                  </a:lnTo>
                  <a:cubicBezTo>
                    <a:pt x="163" y="298"/>
                    <a:pt x="353" y="244"/>
                    <a:pt x="516" y="190"/>
                  </a:cubicBezTo>
                  <a:cubicBezTo>
                    <a:pt x="787" y="109"/>
                    <a:pt x="1058" y="81"/>
                    <a:pt x="1330" y="54"/>
                  </a:cubicBezTo>
                  <a:cubicBezTo>
                    <a:pt x="1601" y="54"/>
                    <a:pt x="1899" y="54"/>
                    <a:pt x="2171" y="109"/>
                  </a:cubicBezTo>
                  <a:lnTo>
                    <a:pt x="2550" y="163"/>
                  </a:lnTo>
                  <a:cubicBezTo>
                    <a:pt x="2577" y="163"/>
                    <a:pt x="2605" y="163"/>
                    <a:pt x="2632" y="163"/>
                  </a:cubicBezTo>
                  <a:lnTo>
                    <a:pt x="2686" y="163"/>
                  </a:lnTo>
                  <a:lnTo>
                    <a:pt x="2686"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4864524" y="-15690"/>
              <a:ext cx="36337" cy="41596"/>
            </a:xfrm>
            <a:custGeom>
              <a:avLst/>
              <a:gdLst/>
              <a:ahLst/>
              <a:cxnLst/>
              <a:rect l="l" t="t" r="r" b="b"/>
              <a:pathLst>
                <a:path w="380" h="435" extrusionOk="0">
                  <a:moveTo>
                    <a:pt x="325" y="407"/>
                  </a:moveTo>
                  <a:cubicBezTo>
                    <a:pt x="353" y="353"/>
                    <a:pt x="325" y="407"/>
                    <a:pt x="353" y="380"/>
                  </a:cubicBezTo>
                  <a:cubicBezTo>
                    <a:pt x="380" y="326"/>
                    <a:pt x="353" y="380"/>
                    <a:pt x="353" y="380"/>
                  </a:cubicBezTo>
                  <a:cubicBezTo>
                    <a:pt x="353" y="299"/>
                    <a:pt x="298" y="271"/>
                    <a:pt x="271" y="217"/>
                  </a:cubicBezTo>
                  <a:cubicBezTo>
                    <a:pt x="217" y="136"/>
                    <a:pt x="163" y="82"/>
                    <a:pt x="108" y="27"/>
                  </a:cubicBezTo>
                  <a:cubicBezTo>
                    <a:pt x="81" y="0"/>
                    <a:pt x="81" y="0"/>
                    <a:pt x="54" y="0"/>
                  </a:cubicBezTo>
                  <a:lnTo>
                    <a:pt x="27" y="0"/>
                  </a:lnTo>
                  <a:cubicBezTo>
                    <a:pt x="27" y="0"/>
                    <a:pt x="0" y="0"/>
                    <a:pt x="0" y="0"/>
                  </a:cubicBezTo>
                  <a:cubicBezTo>
                    <a:pt x="0" y="0"/>
                    <a:pt x="0" y="27"/>
                    <a:pt x="0" y="27"/>
                  </a:cubicBezTo>
                  <a:lnTo>
                    <a:pt x="0" y="54"/>
                  </a:lnTo>
                  <a:lnTo>
                    <a:pt x="0" y="82"/>
                  </a:lnTo>
                  <a:cubicBezTo>
                    <a:pt x="0" y="109"/>
                    <a:pt x="0" y="109"/>
                    <a:pt x="0" y="109"/>
                  </a:cubicBezTo>
                  <a:cubicBezTo>
                    <a:pt x="54" y="217"/>
                    <a:pt x="136" y="299"/>
                    <a:pt x="190" y="380"/>
                  </a:cubicBezTo>
                  <a:cubicBezTo>
                    <a:pt x="190" y="407"/>
                    <a:pt x="217" y="434"/>
                    <a:pt x="244" y="434"/>
                  </a:cubicBezTo>
                  <a:lnTo>
                    <a:pt x="244" y="434"/>
                  </a:lnTo>
                  <a:lnTo>
                    <a:pt x="271" y="434"/>
                  </a:lnTo>
                  <a:lnTo>
                    <a:pt x="271" y="434"/>
                  </a:lnTo>
                  <a:cubicBezTo>
                    <a:pt x="271" y="434"/>
                    <a:pt x="325" y="407"/>
                    <a:pt x="325" y="40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4887856" y="-119440"/>
              <a:ext cx="49341" cy="28591"/>
            </a:xfrm>
            <a:custGeom>
              <a:avLst/>
              <a:gdLst/>
              <a:ahLst/>
              <a:cxnLst/>
              <a:rect l="l" t="t" r="r" b="b"/>
              <a:pathLst>
                <a:path w="516" h="299" extrusionOk="0">
                  <a:moveTo>
                    <a:pt x="488" y="27"/>
                  </a:moveTo>
                  <a:cubicBezTo>
                    <a:pt x="461" y="27"/>
                    <a:pt x="461" y="0"/>
                    <a:pt x="434" y="0"/>
                  </a:cubicBezTo>
                  <a:lnTo>
                    <a:pt x="407" y="0"/>
                  </a:lnTo>
                  <a:cubicBezTo>
                    <a:pt x="353" y="54"/>
                    <a:pt x="271" y="82"/>
                    <a:pt x="217" y="136"/>
                  </a:cubicBezTo>
                  <a:lnTo>
                    <a:pt x="163" y="163"/>
                  </a:lnTo>
                  <a:cubicBezTo>
                    <a:pt x="109" y="217"/>
                    <a:pt x="54" y="244"/>
                    <a:pt x="0" y="271"/>
                  </a:cubicBezTo>
                  <a:cubicBezTo>
                    <a:pt x="0" y="271"/>
                    <a:pt x="0" y="271"/>
                    <a:pt x="0" y="299"/>
                  </a:cubicBezTo>
                  <a:lnTo>
                    <a:pt x="27" y="299"/>
                  </a:lnTo>
                  <a:lnTo>
                    <a:pt x="190" y="217"/>
                  </a:lnTo>
                  <a:lnTo>
                    <a:pt x="271" y="190"/>
                  </a:lnTo>
                  <a:cubicBezTo>
                    <a:pt x="326" y="163"/>
                    <a:pt x="380" y="136"/>
                    <a:pt x="434" y="109"/>
                  </a:cubicBezTo>
                  <a:cubicBezTo>
                    <a:pt x="488" y="82"/>
                    <a:pt x="488" y="82"/>
                    <a:pt x="488" y="82"/>
                  </a:cubicBezTo>
                  <a:cubicBezTo>
                    <a:pt x="515" y="54"/>
                    <a:pt x="488" y="54"/>
                    <a:pt x="488" y="27"/>
                  </a:cubicBezTo>
                  <a:lnTo>
                    <a:pt x="488"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4802274" y="17969"/>
              <a:ext cx="18168" cy="20846"/>
            </a:xfrm>
            <a:custGeom>
              <a:avLst/>
              <a:gdLst/>
              <a:ahLst/>
              <a:cxnLst/>
              <a:rect l="l" t="t" r="r" b="b"/>
              <a:pathLst>
                <a:path w="190" h="218" extrusionOk="0">
                  <a:moveTo>
                    <a:pt x="54" y="191"/>
                  </a:moveTo>
                  <a:lnTo>
                    <a:pt x="54" y="191"/>
                  </a:lnTo>
                  <a:lnTo>
                    <a:pt x="54" y="191"/>
                  </a:lnTo>
                  <a:lnTo>
                    <a:pt x="81" y="164"/>
                  </a:lnTo>
                  <a:lnTo>
                    <a:pt x="136" y="109"/>
                  </a:lnTo>
                  <a:lnTo>
                    <a:pt x="163" y="28"/>
                  </a:lnTo>
                  <a:cubicBezTo>
                    <a:pt x="190" y="28"/>
                    <a:pt x="190" y="28"/>
                    <a:pt x="163" y="1"/>
                  </a:cubicBezTo>
                  <a:cubicBezTo>
                    <a:pt x="163" y="1"/>
                    <a:pt x="163" y="1"/>
                    <a:pt x="136" y="1"/>
                  </a:cubicBezTo>
                  <a:lnTo>
                    <a:pt x="81" y="55"/>
                  </a:lnTo>
                  <a:cubicBezTo>
                    <a:pt x="54" y="82"/>
                    <a:pt x="27" y="109"/>
                    <a:pt x="27" y="164"/>
                  </a:cubicBezTo>
                  <a:cubicBezTo>
                    <a:pt x="27" y="164"/>
                    <a:pt x="27" y="164"/>
                    <a:pt x="27" y="164"/>
                  </a:cubicBezTo>
                  <a:lnTo>
                    <a:pt x="27" y="164"/>
                  </a:lnTo>
                  <a:cubicBezTo>
                    <a:pt x="0" y="191"/>
                    <a:pt x="27" y="218"/>
                    <a:pt x="54" y="19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4781524" y="-75359"/>
              <a:ext cx="31173" cy="39014"/>
            </a:xfrm>
            <a:custGeom>
              <a:avLst/>
              <a:gdLst/>
              <a:ahLst/>
              <a:cxnLst/>
              <a:rect l="l" t="t" r="r" b="b"/>
              <a:pathLst>
                <a:path w="326" h="408" extrusionOk="0">
                  <a:moveTo>
                    <a:pt x="326" y="380"/>
                  </a:moveTo>
                  <a:cubicBezTo>
                    <a:pt x="326" y="380"/>
                    <a:pt x="326" y="353"/>
                    <a:pt x="326" y="326"/>
                  </a:cubicBezTo>
                  <a:cubicBezTo>
                    <a:pt x="298" y="299"/>
                    <a:pt x="298" y="272"/>
                    <a:pt x="271" y="244"/>
                  </a:cubicBezTo>
                  <a:cubicBezTo>
                    <a:pt x="217" y="190"/>
                    <a:pt x="190" y="109"/>
                    <a:pt x="136" y="55"/>
                  </a:cubicBezTo>
                  <a:cubicBezTo>
                    <a:pt x="109" y="27"/>
                    <a:pt x="109" y="27"/>
                    <a:pt x="81" y="27"/>
                  </a:cubicBezTo>
                  <a:lnTo>
                    <a:pt x="54" y="0"/>
                  </a:lnTo>
                  <a:lnTo>
                    <a:pt x="0" y="0"/>
                  </a:lnTo>
                  <a:cubicBezTo>
                    <a:pt x="0" y="0"/>
                    <a:pt x="0" y="27"/>
                    <a:pt x="0" y="27"/>
                  </a:cubicBezTo>
                  <a:cubicBezTo>
                    <a:pt x="0" y="55"/>
                    <a:pt x="0" y="55"/>
                    <a:pt x="0" y="82"/>
                  </a:cubicBezTo>
                  <a:lnTo>
                    <a:pt x="27" y="136"/>
                  </a:lnTo>
                  <a:cubicBezTo>
                    <a:pt x="81" y="217"/>
                    <a:pt x="136" y="272"/>
                    <a:pt x="190" y="353"/>
                  </a:cubicBezTo>
                  <a:cubicBezTo>
                    <a:pt x="190" y="353"/>
                    <a:pt x="217" y="380"/>
                    <a:pt x="217" y="380"/>
                  </a:cubicBezTo>
                  <a:cubicBezTo>
                    <a:pt x="244" y="407"/>
                    <a:pt x="244" y="380"/>
                    <a:pt x="298" y="407"/>
                  </a:cubicBezTo>
                  <a:lnTo>
                    <a:pt x="298" y="407"/>
                  </a:lnTo>
                  <a:cubicBezTo>
                    <a:pt x="298" y="407"/>
                    <a:pt x="326" y="407"/>
                    <a:pt x="326"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4706269" y="-28695"/>
              <a:ext cx="23428" cy="33850"/>
            </a:xfrm>
            <a:custGeom>
              <a:avLst/>
              <a:gdLst/>
              <a:ahLst/>
              <a:cxnLst/>
              <a:rect l="l" t="t" r="r" b="b"/>
              <a:pathLst>
                <a:path w="245" h="354" extrusionOk="0">
                  <a:moveTo>
                    <a:pt x="55" y="353"/>
                  </a:moveTo>
                  <a:lnTo>
                    <a:pt x="82" y="353"/>
                  </a:lnTo>
                  <a:lnTo>
                    <a:pt x="109" y="353"/>
                  </a:lnTo>
                  <a:cubicBezTo>
                    <a:pt x="109" y="353"/>
                    <a:pt x="109" y="326"/>
                    <a:pt x="109" y="326"/>
                  </a:cubicBezTo>
                  <a:cubicBezTo>
                    <a:pt x="163" y="272"/>
                    <a:pt x="190" y="190"/>
                    <a:pt x="217" y="109"/>
                  </a:cubicBezTo>
                  <a:cubicBezTo>
                    <a:pt x="217" y="109"/>
                    <a:pt x="217" y="82"/>
                    <a:pt x="245" y="55"/>
                  </a:cubicBezTo>
                  <a:cubicBezTo>
                    <a:pt x="245" y="55"/>
                    <a:pt x="245" y="28"/>
                    <a:pt x="217" y="28"/>
                  </a:cubicBezTo>
                  <a:cubicBezTo>
                    <a:pt x="217" y="1"/>
                    <a:pt x="190" y="1"/>
                    <a:pt x="190" y="28"/>
                  </a:cubicBezTo>
                  <a:lnTo>
                    <a:pt x="136" y="55"/>
                  </a:lnTo>
                  <a:cubicBezTo>
                    <a:pt x="109" y="109"/>
                    <a:pt x="55" y="190"/>
                    <a:pt x="28" y="245"/>
                  </a:cubicBezTo>
                  <a:lnTo>
                    <a:pt x="28" y="272"/>
                  </a:lnTo>
                  <a:lnTo>
                    <a:pt x="28" y="299"/>
                  </a:lnTo>
                  <a:cubicBezTo>
                    <a:pt x="0" y="326"/>
                    <a:pt x="0" y="326"/>
                    <a:pt x="28" y="353"/>
                  </a:cubicBezTo>
                  <a:lnTo>
                    <a:pt x="28"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4597355" y="-33858"/>
              <a:ext cx="57087" cy="33755"/>
            </a:xfrm>
            <a:custGeom>
              <a:avLst/>
              <a:gdLst/>
              <a:ahLst/>
              <a:cxnLst/>
              <a:rect l="l" t="t" r="r" b="b"/>
              <a:pathLst>
                <a:path w="597" h="353" extrusionOk="0">
                  <a:moveTo>
                    <a:pt x="597" y="353"/>
                  </a:moveTo>
                  <a:cubicBezTo>
                    <a:pt x="597" y="326"/>
                    <a:pt x="597" y="299"/>
                    <a:pt x="570" y="272"/>
                  </a:cubicBezTo>
                  <a:lnTo>
                    <a:pt x="516" y="244"/>
                  </a:lnTo>
                  <a:lnTo>
                    <a:pt x="461" y="190"/>
                  </a:lnTo>
                  <a:cubicBezTo>
                    <a:pt x="353" y="136"/>
                    <a:pt x="271" y="82"/>
                    <a:pt x="190" y="55"/>
                  </a:cubicBezTo>
                  <a:cubicBezTo>
                    <a:pt x="163" y="27"/>
                    <a:pt x="136" y="0"/>
                    <a:pt x="109" y="0"/>
                  </a:cubicBezTo>
                  <a:lnTo>
                    <a:pt x="54" y="0"/>
                  </a:lnTo>
                  <a:cubicBezTo>
                    <a:pt x="54" y="0"/>
                    <a:pt x="27" y="0"/>
                    <a:pt x="0" y="0"/>
                  </a:cubicBezTo>
                  <a:cubicBezTo>
                    <a:pt x="0" y="27"/>
                    <a:pt x="0" y="27"/>
                    <a:pt x="0" y="55"/>
                  </a:cubicBezTo>
                  <a:lnTo>
                    <a:pt x="27" y="82"/>
                  </a:lnTo>
                  <a:cubicBezTo>
                    <a:pt x="54" y="109"/>
                    <a:pt x="82" y="136"/>
                    <a:pt x="136" y="136"/>
                  </a:cubicBezTo>
                  <a:cubicBezTo>
                    <a:pt x="217" y="217"/>
                    <a:pt x="326" y="272"/>
                    <a:pt x="434" y="326"/>
                  </a:cubicBezTo>
                  <a:cubicBezTo>
                    <a:pt x="461" y="326"/>
                    <a:pt x="461" y="353"/>
                    <a:pt x="488" y="353"/>
                  </a:cubicBezTo>
                  <a:cubicBezTo>
                    <a:pt x="516" y="353"/>
                    <a:pt x="543" y="353"/>
                    <a:pt x="570" y="353"/>
                  </a:cubicBezTo>
                  <a:lnTo>
                    <a:pt x="570" y="353"/>
                  </a:lnTo>
                  <a:cubicBezTo>
                    <a:pt x="570" y="353"/>
                    <a:pt x="597" y="353"/>
                    <a:pt x="597"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566182" y="25810"/>
              <a:ext cx="18264" cy="33755"/>
            </a:xfrm>
            <a:custGeom>
              <a:avLst/>
              <a:gdLst/>
              <a:ahLst/>
              <a:cxnLst/>
              <a:rect l="l" t="t" r="r" b="b"/>
              <a:pathLst>
                <a:path w="191" h="353" extrusionOk="0">
                  <a:moveTo>
                    <a:pt x="82" y="353"/>
                  </a:moveTo>
                  <a:cubicBezTo>
                    <a:pt x="82" y="353"/>
                    <a:pt x="109" y="353"/>
                    <a:pt x="109" y="326"/>
                  </a:cubicBezTo>
                  <a:lnTo>
                    <a:pt x="109" y="299"/>
                  </a:lnTo>
                  <a:cubicBezTo>
                    <a:pt x="136" y="244"/>
                    <a:pt x="164" y="190"/>
                    <a:pt x="191" y="136"/>
                  </a:cubicBezTo>
                  <a:cubicBezTo>
                    <a:pt x="191" y="109"/>
                    <a:pt x="191" y="82"/>
                    <a:pt x="191" y="82"/>
                  </a:cubicBezTo>
                  <a:cubicBezTo>
                    <a:pt x="191" y="54"/>
                    <a:pt x="191" y="27"/>
                    <a:pt x="164" y="27"/>
                  </a:cubicBezTo>
                  <a:cubicBezTo>
                    <a:pt x="136" y="0"/>
                    <a:pt x="109" y="27"/>
                    <a:pt x="109" y="54"/>
                  </a:cubicBezTo>
                  <a:lnTo>
                    <a:pt x="82" y="109"/>
                  </a:lnTo>
                  <a:cubicBezTo>
                    <a:pt x="55" y="163"/>
                    <a:pt x="28" y="217"/>
                    <a:pt x="1" y="271"/>
                  </a:cubicBezTo>
                  <a:cubicBezTo>
                    <a:pt x="1" y="271"/>
                    <a:pt x="1" y="299"/>
                    <a:pt x="1" y="299"/>
                  </a:cubicBezTo>
                  <a:cubicBezTo>
                    <a:pt x="1" y="299"/>
                    <a:pt x="1" y="326"/>
                    <a:pt x="1" y="353"/>
                  </a:cubicBezTo>
                  <a:lnTo>
                    <a:pt x="1" y="353"/>
                  </a:lnTo>
                  <a:cubicBezTo>
                    <a:pt x="1" y="353"/>
                    <a:pt x="55" y="353"/>
                    <a:pt x="82"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509191" y="-70195"/>
              <a:ext cx="36337" cy="31269"/>
            </a:xfrm>
            <a:custGeom>
              <a:avLst/>
              <a:gdLst/>
              <a:ahLst/>
              <a:cxnLst/>
              <a:rect l="l" t="t" r="r" b="b"/>
              <a:pathLst>
                <a:path w="380" h="327" extrusionOk="0">
                  <a:moveTo>
                    <a:pt x="353" y="326"/>
                  </a:moveTo>
                  <a:cubicBezTo>
                    <a:pt x="353" y="326"/>
                    <a:pt x="353" y="299"/>
                    <a:pt x="353" y="299"/>
                  </a:cubicBezTo>
                  <a:cubicBezTo>
                    <a:pt x="353" y="299"/>
                    <a:pt x="353" y="272"/>
                    <a:pt x="353" y="272"/>
                  </a:cubicBezTo>
                  <a:cubicBezTo>
                    <a:pt x="353" y="272"/>
                    <a:pt x="353" y="245"/>
                    <a:pt x="326" y="245"/>
                  </a:cubicBezTo>
                  <a:cubicBezTo>
                    <a:pt x="271" y="190"/>
                    <a:pt x="217" y="136"/>
                    <a:pt x="163" y="82"/>
                  </a:cubicBezTo>
                  <a:cubicBezTo>
                    <a:pt x="109" y="55"/>
                    <a:pt x="81" y="28"/>
                    <a:pt x="54" y="28"/>
                  </a:cubicBezTo>
                  <a:cubicBezTo>
                    <a:pt x="54" y="1"/>
                    <a:pt x="27" y="1"/>
                    <a:pt x="27" y="28"/>
                  </a:cubicBezTo>
                  <a:cubicBezTo>
                    <a:pt x="0" y="28"/>
                    <a:pt x="0" y="55"/>
                    <a:pt x="27" y="55"/>
                  </a:cubicBezTo>
                  <a:cubicBezTo>
                    <a:pt x="27" y="82"/>
                    <a:pt x="54" y="109"/>
                    <a:pt x="81" y="136"/>
                  </a:cubicBezTo>
                  <a:cubicBezTo>
                    <a:pt x="136" y="190"/>
                    <a:pt x="190" y="272"/>
                    <a:pt x="271" y="326"/>
                  </a:cubicBezTo>
                  <a:cubicBezTo>
                    <a:pt x="271" y="326"/>
                    <a:pt x="298" y="326"/>
                    <a:pt x="298" y="326"/>
                  </a:cubicBezTo>
                  <a:cubicBezTo>
                    <a:pt x="298" y="326"/>
                    <a:pt x="326" y="326"/>
                    <a:pt x="326" y="326"/>
                  </a:cubicBezTo>
                  <a:lnTo>
                    <a:pt x="380" y="326"/>
                  </a:lnTo>
                  <a:cubicBezTo>
                    <a:pt x="380" y="326"/>
                    <a:pt x="353" y="326"/>
                    <a:pt x="353"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97355" y="-127282"/>
              <a:ext cx="23428" cy="49437"/>
            </a:xfrm>
            <a:custGeom>
              <a:avLst/>
              <a:gdLst/>
              <a:ahLst/>
              <a:cxnLst/>
              <a:rect l="l" t="t" r="r" b="b"/>
              <a:pathLst>
                <a:path w="245" h="517" extrusionOk="0">
                  <a:moveTo>
                    <a:pt x="0" y="516"/>
                  </a:moveTo>
                  <a:cubicBezTo>
                    <a:pt x="27" y="489"/>
                    <a:pt x="54" y="462"/>
                    <a:pt x="82" y="435"/>
                  </a:cubicBezTo>
                  <a:lnTo>
                    <a:pt x="109" y="408"/>
                  </a:lnTo>
                  <a:cubicBezTo>
                    <a:pt x="109" y="381"/>
                    <a:pt x="163" y="272"/>
                    <a:pt x="190" y="218"/>
                  </a:cubicBezTo>
                  <a:cubicBezTo>
                    <a:pt x="217" y="164"/>
                    <a:pt x="217" y="136"/>
                    <a:pt x="244" y="82"/>
                  </a:cubicBezTo>
                  <a:cubicBezTo>
                    <a:pt x="244" y="28"/>
                    <a:pt x="190" y="1"/>
                    <a:pt x="163" y="55"/>
                  </a:cubicBezTo>
                  <a:cubicBezTo>
                    <a:pt x="136" y="82"/>
                    <a:pt x="109" y="109"/>
                    <a:pt x="109" y="164"/>
                  </a:cubicBezTo>
                  <a:cubicBezTo>
                    <a:pt x="82" y="191"/>
                    <a:pt x="54" y="245"/>
                    <a:pt x="27" y="299"/>
                  </a:cubicBezTo>
                  <a:cubicBezTo>
                    <a:pt x="27" y="353"/>
                    <a:pt x="0" y="381"/>
                    <a:pt x="0" y="408"/>
                  </a:cubicBezTo>
                  <a:cubicBezTo>
                    <a:pt x="0" y="435"/>
                    <a:pt x="0" y="462"/>
                    <a:pt x="0" y="516"/>
                  </a:cubicBezTo>
                  <a:lnTo>
                    <a:pt x="0"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615523" y="-106531"/>
              <a:ext cx="77837" cy="90937"/>
            </a:xfrm>
            <a:custGeom>
              <a:avLst/>
              <a:gdLst/>
              <a:ahLst/>
              <a:cxnLst/>
              <a:rect l="l" t="t" r="r" b="b"/>
              <a:pathLst>
                <a:path w="814" h="951" extrusionOk="0">
                  <a:moveTo>
                    <a:pt x="543" y="408"/>
                  </a:moveTo>
                  <a:lnTo>
                    <a:pt x="543" y="408"/>
                  </a:lnTo>
                  <a:cubicBezTo>
                    <a:pt x="543" y="435"/>
                    <a:pt x="543" y="435"/>
                    <a:pt x="543" y="462"/>
                  </a:cubicBezTo>
                  <a:cubicBezTo>
                    <a:pt x="570" y="462"/>
                    <a:pt x="570" y="462"/>
                    <a:pt x="597" y="462"/>
                  </a:cubicBezTo>
                  <a:lnTo>
                    <a:pt x="597" y="462"/>
                  </a:lnTo>
                  <a:lnTo>
                    <a:pt x="543" y="462"/>
                  </a:lnTo>
                  <a:lnTo>
                    <a:pt x="543" y="462"/>
                  </a:lnTo>
                  <a:cubicBezTo>
                    <a:pt x="543" y="462"/>
                    <a:pt x="543" y="435"/>
                    <a:pt x="543" y="435"/>
                  </a:cubicBezTo>
                  <a:lnTo>
                    <a:pt x="543" y="408"/>
                  </a:lnTo>
                  <a:cubicBezTo>
                    <a:pt x="0" y="109"/>
                    <a:pt x="651" y="950"/>
                    <a:pt x="570" y="543"/>
                  </a:cubicBezTo>
                  <a:cubicBezTo>
                    <a:pt x="651" y="570"/>
                    <a:pt x="787" y="543"/>
                    <a:pt x="624" y="462"/>
                  </a:cubicBezTo>
                  <a:lnTo>
                    <a:pt x="624" y="462"/>
                  </a:lnTo>
                  <a:lnTo>
                    <a:pt x="678" y="381"/>
                  </a:lnTo>
                  <a:cubicBezTo>
                    <a:pt x="705" y="326"/>
                    <a:pt x="732" y="272"/>
                    <a:pt x="760" y="218"/>
                  </a:cubicBezTo>
                  <a:cubicBezTo>
                    <a:pt x="760" y="191"/>
                    <a:pt x="787" y="136"/>
                    <a:pt x="787" y="109"/>
                  </a:cubicBezTo>
                  <a:cubicBezTo>
                    <a:pt x="814" y="55"/>
                    <a:pt x="732" y="1"/>
                    <a:pt x="705" y="55"/>
                  </a:cubicBezTo>
                  <a:cubicBezTo>
                    <a:pt x="678" y="109"/>
                    <a:pt x="651" y="136"/>
                    <a:pt x="651" y="191"/>
                  </a:cubicBezTo>
                  <a:cubicBezTo>
                    <a:pt x="624" y="218"/>
                    <a:pt x="570" y="299"/>
                    <a:pt x="543" y="381"/>
                  </a:cubicBezTo>
                  <a:lnTo>
                    <a:pt x="543" y="40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752933" y="-163522"/>
              <a:ext cx="36432" cy="33755"/>
            </a:xfrm>
            <a:custGeom>
              <a:avLst/>
              <a:gdLst/>
              <a:ahLst/>
              <a:cxnLst/>
              <a:rect l="l" t="t" r="r" b="b"/>
              <a:pathLst>
                <a:path w="381" h="353" extrusionOk="0">
                  <a:moveTo>
                    <a:pt x="380" y="353"/>
                  </a:moveTo>
                  <a:lnTo>
                    <a:pt x="380" y="298"/>
                  </a:lnTo>
                  <a:cubicBezTo>
                    <a:pt x="353" y="271"/>
                    <a:pt x="353" y="244"/>
                    <a:pt x="326" y="244"/>
                  </a:cubicBezTo>
                  <a:cubicBezTo>
                    <a:pt x="272" y="190"/>
                    <a:pt x="245" y="136"/>
                    <a:pt x="191" y="109"/>
                  </a:cubicBezTo>
                  <a:cubicBezTo>
                    <a:pt x="163" y="81"/>
                    <a:pt x="136" y="54"/>
                    <a:pt x="82" y="54"/>
                  </a:cubicBezTo>
                  <a:cubicBezTo>
                    <a:pt x="55" y="0"/>
                    <a:pt x="1" y="54"/>
                    <a:pt x="55" y="109"/>
                  </a:cubicBezTo>
                  <a:lnTo>
                    <a:pt x="136" y="190"/>
                  </a:lnTo>
                  <a:lnTo>
                    <a:pt x="299" y="326"/>
                  </a:lnTo>
                  <a:cubicBezTo>
                    <a:pt x="299" y="326"/>
                    <a:pt x="299" y="353"/>
                    <a:pt x="326" y="353"/>
                  </a:cubicBezTo>
                  <a:cubicBezTo>
                    <a:pt x="353" y="353"/>
                    <a:pt x="353" y="353"/>
                    <a:pt x="380" y="353"/>
                  </a:cubicBezTo>
                  <a:lnTo>
                    <a:pt x="380"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4859265" y="-194695"/>
              <a:ext cx="15682" cy="36432"/>
            </a:xfrm>
            <a:custGeom>
              <a:avLst/>
              <a:gdLst/>
              <a:ahLst/>
              <a:cxnLst/>
              <a:rect l="l" t="t" r="r" b="b"/>
              <a:pathLst>
                <a:path w="164" h="381" extrusionOk="0">
                  <a:moveTo>
                    <a:pt x="55" y="380"/>
                  </a:moveTo>
                  <a:cubicBezTo>
                    <a:pt x="82" y="353"/>
                    <a:pt x="82" y="380"/>
                    <a:pt x="109" y="326"/>
                  </a:cubicBezTo>
                  <a:lnTo>
                    <a:pt x="109" y="326"/>
                  </a:lnTo>
                  <a:cubicBezTo>
                    <a:pt x="109" y="299"/>
                    <a:pt x="109" y="272"/>
                    <a:pt x="136" y="245"/>
                  </a:cubicBezTo>
                  <a:lnTo>
                    <a:pt x="163" y="136"/>
                  </a:lnTo>
                  <a:cubicBezTo>
                    <a:pt x="163" y="136"/>
                    <a:pt x="163" y="109"/>
                    <a:pt x="163" y="109"/>
                  </a:cubicBezTo>
                  <a:lnTo>
                    <a:pt x="163" y="55"/>
                  </a:lnTo>
                  <a:cubicBezTo>
                    <a:pt x="163" y="55"/>
                    <a:pt x="163" y="28"/>
                    <a:pt x="136" y="28"/>
                  </a:cubicBezTo>
                  <a:cubicBezTo>
                    <a:pt x="109" y="1"/>
                    <a:pt x="109" y="28"/>
                    <a:pt x="82" y="55"/>
                  </a:cubicBezTo>
                  <a:cubicBezTo>
                    <a:pt x="82" y="55"/>
                    <a:pt x="55" y="82"/>
                    <a:pt x="55" y="109"/>
                  </a:cubicBezTo>
                  <a:cubicBezTo>
                    <a:pt x="28" y="163"/>
                    <a:pt x="1" y="218"/>
                    <a:pt x="1" y="272"/>
                  </a:cubicBezTo>
                  <a:lnTo>
                    <a:pt x="1" y="299"/>
                  </a:lnTo>
                  <a:cubicBezTo>
                    <a:pt x="1" y="326"/>
                    <a:pt x="1" y="353"/>
                    <a:pt x="28" y="353"/>
                  </a:cubicBezTo>
                  <a:cubicBezTo>
                    <a:pt x="55" y="380"/>
                    <a:pt x="28" y="353"/>
                    <a:pt x="28"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4957852" y="-212864"/>
              <a:ext cx="23428" cy="23428"/>
            </a:xfrm>
            <a:custGeom>
              <a:avLst/>
              <a:gdLst/>
              <a:ahLst/>
              <a:cxnLst/>
              <a:rect l="l" t="t" r="r" b="b"/>
              <a:pathLst>
                <a:path w="245" h="245" extrusionOk="0">
                  <a:moveTo>
                    <a:pt x="190" y="191"/>
                  </a:moveTo>
                  <a:lnTo>
                    <a:pt x="190" y="191"/>
                  </a:lnTo>
                  <a:cubicBezTo>
                    <a:pt x="217" y="191"/>
                    <a:pt x="217" y="191"/>
                    <a:pt x="245" y="191"/>
                  </a:cubicBezTo>
                  <a:cubicBezTo>
                    <a:pt x="245" y="164"/>
                    <a:pt x="245" y="164"/>
                    <a:pt x="245" y="136"/>
                  </a:cubicBezTo>
                  <a:lnTo>
                    <a:pt x="245" y="136"/>
                  </a:lnTo>
                  <a:lnTo>
                    <a:pt x="245" y="136"/>
                  </a:lnTo>
                  <a:lnTo>
                    <a:pt x="245" y="136"/>
                  </a:lnTo>
                  <a:cubicBezTo>
                    <a:pt x="190" y="109"/>
                    <a:pt x="163" y="82"/>
                    <a:pt x="109" y="55"/>
                  </a:cubicBezTo>
                  <a:cubicBezTo>
                    <a:pt x="55" y="1"/>
                    <a:pt x="109" y="55"/>
                    <a:pt x="82" y="55"/>
                  </a:cubicBezTo>
                  <a:lnTo>
                    <a:pt x="55" y="55"/>
                  </a:lnTo>
                  <a:cubicBezTo>
                    <a:pt x="55" y="28"/>
                    <a:pt x="28" y="28"/>
                    <a:pt x="28" y="55"/>
                  </a:cubicBezTo>
                  <a:cubicBezTo>
                    <a:pt x="0" y="55"/>
                    <a:pt x="0" y="82"/>
                    <a:pt x="28" y="82"/>
                  </a:cubicBezTo>
                  <a:cubicBezTo>
                    <a:pt x="28" y="109"/>
                    <a:pt x="28" y="109"/>
                    <a:pt x="28" y="109"/>
                  </a:cubicBezTo>
                  <a:cubicBezTo>
                    <a:pt x="28" y="136"/>
                    <a:pt x="55" y="164"/>
                    <a:pt x="82" y="164"/>
                  </a:cubicBezTo>
                  <a:cubicBezTo>
                    <a:pt x="109" y="191"/>
                    <a:pt x="136" y="218"/>
                    <a:pt x="190" y="245"/>
                  </a:cubicBezTo>
                  <a:lnTo>
                    <a:pt x="190" y="2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4957852" y="-59772"/>
              <a:ext cx="20846" cy="15586"/>
            </a:xfrm>
            <a:custGeom>
              <a:avLst/>
              <a:gdLst/>
              <a:ahLst/>
              <a:cxnLst/>
              <a:rect l="l" t="t" r="r" b="b"/>
              <a:pathLst>
                <a:path w="218" h="163" extrusionOk="0">
                  <a:moveTo>
                    <a:pt x="163" y="136"/>
                  </a:moveTo>
                  <a:lnTo>
                    <a:pt x="163" y="109"/>
                  </a:lnTo>
                  <a:cubicBezTo>
                    <a:pt x="190" y="109"/>
                    <a:pt x="190" y="109"/>
                    <a:pt x="190" y="109"/>
                  </a:cubicBezTo>
                  <a:cubicBezTo>
                    <a:pt x="190" y="109"/>
                    <a:pt x="190" y="81"/>
                    <a:pt x="190" y="81"/>
                  </a:cubicBezTo>
                  <a:cubicBezTo>
                    <a:pt x="190" y="54"/>
                    <a:pt x="217" y="81"/>
                    <a:pt x="190" y="81"/>
                  </a:cubicBezTo>
                  <a:lnTo>
                    <a:pt x="190" y="81"/>
                  </a:lnTo>
                  <a:lnTo>
                    <a:pt x="190" y="81"/>
                  </a:lnTo>
                  <a:cubicBezTo>
                    <a:pt x="163" y="54"/>
                    <a:pt x="109" y="54"/>
                    <a:pt x="55" y="0"/>
                  </a:cubicBezTo>
                  <a:cubicBezTo>
                    <a:pt x="55" y="0"/>
                    <a:pt x="28" y="0"/>
                    <a:pt x="28" y="0"/>
                  </a:cubicBezTo>
                  <a:cubicBezTo>
                    <a:pt x="0" y="27"/>
                    <a:pt x="0" y="54"/>
                    <a:pt x="28" y="54"/>
                  </a:cubicBezTo>
                  <a:cubicBezTo>
                    <a:pt x="55" y="109"/>
                    <a:pt x="109" y="136"/>
                    <a:pt x="136" y="163"/>
                  </a:cubicBezTo>
                  <a:lnTo>
                    <a:pt x="136"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4784106" y="-272532"/>
              <a:ext cx="33755" cy="49437"/>
            </a:xfrm>
            <a:custGeom>
              <a:avLst/>
              <a:gdLst/>
              <a:ahLst/>
              <a:cxnLst/>
              <a:rect l="l" t="t" r="r" b="b"/>
              <a:pathLst>
                <a:path w="353" h="517" extrusionOk="0">
                  <a:moveTo>
                    <a:pt x="0" y="516"/>
                  </a:moveTo>
                  <a:cubicBezTo>
                    <a:pt x="27" y="516"/>
                    <a:pt x="54" y="489"/>
                    <a:pt x="82" y="489"/>
                  </a:cubicBezTo>
                  <a:cubicBezTo>
                    <a:pt x="109" y="462"/>
                    <a:pt x="109" y="462"/>
                    <a:pt x="109" y="462"/>
                  </a:cubicBezTo>
                  <a:cubicBezTo>
                    <a:pt x="163" y="408"/>
                    <a:pt x="190" y="354"/>
                    <a:pt x="217" y="299"/>
                  </a:cubicBezTo>
                  <a:cubicBezTo>
                    <a:pt x="271" y="218"/>
                    <a:pt x="299" y="164"/>
                    <a:pt x="353" y="82"/>
                  </a:cubicBezTo>
                  <a:cubicBezTo>
                    <a:pt x="353" y="55"/>
                    <a:pt x="353" y="28"/>
                    <a:pt x="326" y="1"/>
                  </a:cubicBezTo>
                  <a:cubicBezTo>
                    <a:pt x="299" y="1"/>
                    <a:pt x="271" y="1"/>
                    <a:pt x="271" y="28"/>
                  </a:cubicBezTo>
                  <a:cubicBezTo>
                    <a:pt x="217" y="109"/>
                    <a:pt x="163" y="164"/>
                    <a:pt x="109" y="245"/>
                  </a:cubicBezTo>
                  <a:cubicBezTo>
                    <a:pt x="82" y="272"/>
                    <a:pt x="54" y="326"/>
                    <a:pt x="27" y="381"/>
                  </a:cubicBezTo>
                  <a:cubicBezTo>
                    <a:pt x="0" y="408"/>
                    <a:pt x="0" y="408"/>
                    <a:pt x="27" y="408"/>
                  </a:cubicBezTo>
                  <a:cubicBezTo>
                    <a:pt x="0" y="435"/>
                    <a:pt x="0" y="489"/>
                    <a:pt x="27" y="516"/>
                  </a:cubicBezTo>
                  <a:lnTo>
                    <a:pt x="27" y="516"/>
                  </a:lnTo>
                  <a:cubicBezTo>
                    <a:pt x="27" y="516"/>
                    <a:pt x="0" y="516"/>
                    <a:pt x="0" y="51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4657024" y="-236196"/>
              <a:ext cx="36337" cy="46759"/>
            </a:xfrm>
            <a:custGeom>
              <a:avLst/>
              <a:gdLst/>
              <a:ahLst/>
              <a:cxnLst/>
              <a:rect l="l" t="t" r="r" b="b"/>
              <a:pathLst>
                <a:path w="380" h="489" extrusionOk="0">
                  <a:moveTo>
                    <a:pt x="380" y="489"/>
                  </a:moveTo>
                  <a:lnTo>
                    <a:pt x="380" y="380"/>
                  </a:lnTo>
                  <a:cubicBezTo>
                    <a:pt x="380" y="353"/>
                    <a:pt x="380" y="353"/>
                    <a:pt x="380" y="353"/>
                  </a:cubicBezTo>
                  <a:cubicBezTo>
                    <a:pt x="353" y="326"/>
                    <a:pt x="353" y="299"/>
                    <a:pt x="326" y="272"/>
                  </a:cubicBezTo>
                  <a:cubicBezTo>
                    <a:pt x="271" y="218"/>
                    <a:pt x="217" y="136"/>
                    <a:pt x="163" y="82"/>
                  </a:cubicBezTo>
                  <a:lnTo>
                    <a:pt x="81" y="28"/>
                  </a:lnTo>
                  <a:cubicBezTo>
                    <a:pt x="81" y="1"/>
                    <a:pt x="54" y="1"/>
                    <a:pt x="27" y="28"/>
                  </a:cubicBezTo>
                  <a:cubicBezTo>
                    <a:pt x="0" y="28"/>
                    <a:pt x="0" y="55"/>
                    <a:pt x="27" y="82"/>
                  </a:cubicBezTo>
                  <a:lnTo>
                    <a:pt x="81" y="163"/>
                  </a:lnTo>
                  <a:lnTo>
                    <a:pt x="109" y="218"/>
                  </a:lnTo>
                  <a:cubicBezTo>
                    <a:pt x="163" y="272"/>
                    <a:pt x="190" y="299"/>
                    <a:pt x="217" y="353"/>
                  </a:cubicBezTo>
                  <a:cubicBezTo>
                    <a:pt x="217" y="380"/>
                    <a:pt x="244" y="408"/>
                    <a:pt x="271" y="435"/>
                  </a:cubicBezTo>
                  <a:cubicBezTo>
                    <a:pt x="271" y="435"/>
                    <a:pt x="298" y="462"/>
                    <a:pt x="298" y="462"/>
                  </a:cubicBezTo>
                  <a:cubicBezTo>
                    <a:pt x="326" y="462"/>
                    <a:pt x="353" y="489"/>
                    <a:pt x="380" y="489"/>
                  </a:cubicBezTo>
                  <a:lnTo>
                    <a:pt x="380"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4553273" y="-179109"/>
              <a:ext cx="23428" cy="36432"/>
            </a:xfrm>
            <a:custGeom>
              <a:avLst/>
              <a:gdLst/>
              <a:ahLst/>
              <a:cxnLst/>
              <a:rect l="l" t="t" r="r" b="b"/>
              <a:pathLst>
                <a:path w="245" h="381" extrusionOk="0">
                  <a:moveTo>
                    <a:pt x="0" y="380"/>
                  </a:moveTo>
                  <a:lnTo>
                    <a:pt x="27" y="380"/>
                  </a:lnTo>
                  <a:lnTo>
                    <a:pt x="82" y="380"/>
                  </a:lnTo>
                  <a:cubicBezTo>
                    <a:pt x="82" y="380"/>
                    <a:pt x="82" y="353"/>
                    <a:pt x="82" y="353"/>
                  </a:cubicBezTo>
                  <a:cubicBezTo>
                    <a:pt x="136" y="299"/>
                    <a:pt x="190" y="217"/>
                    <a:pt x="244" y="163"/>
                  </a:cubicBezTo>
                  <a:lnTo>
                    <a:pt x="244" y="136"/>
                  </a:lnTo>
                  <a:cubicBezTo>
                    <a:pt x="244" y="136"/>
                    <a:pt x="244" y="109"/>
                    <a:pt x="244" y="82"/>
                  </a:cubicBezTo>
                  <a:cubicBezTo>
                    <a:pt x="244" y="82"/>
                    <a:pt x="244" y="27"/>
                    <a:pt x="217" y="27"/>
                  </a:cubicBezTo>
                  <a:cubicBezTo>
                    <a:pt x="190" y="0"/>
                    <a:pt x="163" y="27"/>
                    <a:pt x="163" y="55"/>
                  </a:cubicBezTo>
                  <a:cubicBezTo>
                    <a:pt x="136" y="55"/>
                    <a:pt x="136" y="55"/>
                    <a:pt x="109" y="82"/>
                  </a:cubicBezTo>
                  <a:lnTo>
                    <a:pt x="109" y="82"/>
                  </a:lnTo>
                  <a:cubicBezTo>
                    <a:pt x="82" y="136"/>
                    <a:pt x="27" y="217"/>
                    <a:pt x="0" y="272"/>
                  </a:cubicBezTo>
                  <a:cubicBezTo>
                    <a:pt x="0" y="299"/>
                    <a:pt x="0" y="299"/>
                    <a:pt x="0" y="326"/>
                  </a:cubicBezTo>
                  <a:lnTo>
                    <a:pt x="0" y="353"/>
                  </a:lnTo>
                  <a:lnTo>
                    <a:pt x="0" y="380"/>
                  </a:lnTo>
                  <a:lnTo>
                    <a:pt x="0" y="38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4470273" y="-168782"/>
              <a:ext cx="41596" cy="31269"/>
            </a:xfrm>
            <a:custGeom>
              <a:avLst/>
              <a:gdLst/>
              <a:ahLst/>
              <a:cxnLst/>
              <a:rect l="l" t="t" r="r" b="b"/>
              <a:pathLst>
                <a:path w="435" h="327" extrusionOk="0">
                  <a:moveTo>
                    <a:pt x="434" y="326"/>
                  </a:moveTo>
                  <a:lnTo>
                    <a:pt x="434" y="245"/>
                  </a:lnTo>
                  <a:cubicBezTo>
                    <a:pt x="434" y="218"/>
                    <a:pt x="380" y="191"/>
                    <a:pt x="353" y="164"/>
                  </a:cubicBezTo>
                  <a:cubicBezTo>
                    <a:pt x="299" y="136"/>
                    <a:pt x="244" y="109"/>
                    <a:pt x="190" y="82"/>
                  </a:cubicBezTo>
                  <a:cubicBezTo>
                    <a:pt x="136" y="55"/>
                    <a:pt x="82" y="28"/>
                    <a:pt x="27" y="28"/>
                  </a:cubicBezTo>
                  <a:cubicBezTo>
                    <a:pt x="27" y="1"/>
                    <a:pt x="0" y="1"/>
                    <a:pt x="0" y="28"/>
                  </a:cubicBezTo>
                  <a:cubicBezTo>
                    <a:pt x="0" y="28"/>
                    <a:pt x="0" y="55"/>
                    <a:pt x="0" y="55"/>
                  </a:cubicBezTo>
                  <a:lnTo>
                    <a:pt x="136" y="164"/>
                  </a:lnTo>
                  <a:lnTo>
                    <a:pt x="244" y="272"/>
                  </a:lnTo>
                  <a:cubicBezTo>
                    <a:pt x="271" y="272"/>
                    <a:pt x="299" y="299"/>
                    <a:pt x="326" y="326"/>
                  </a:cubicBezTo>
                  <a:lnTo>
                    <a:pt x="326" y="326"/>
                  </a:lnTo>
                  <a:lnTo>
                    <a:pt x="407" y="326"/>
                  </a:lnTo>
                  <a:lnTo>
                    <a:pt x="407"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4496187" y="-262109"/>
              <a:ext cx="44178" cy="75255"/>
            </a:xfrm>
            <a:custGeom>
              <a:avLst/>
              <a:gdLst/>
              <a:ahLst/>
              <a:cxnLst/>
              <a:rect l="l" t="t" r="r" b="b"/>
              <a:pathLst>
                <a:path w="462" h="787" extrusionOk="0">
                  <a:moveTo>
                    <a:pt x="28" y="760"/>
                  </a:moveTo>
                  <a:lnTo>
                    <a:pt x="82" y="760"/>
                  </a:lnTo>
                  <a:cubicBezTo>
                    <a:pt x="82" y="760"/>
                    <a:pt x="82" y="733"/>
                    <a:pt x="82" y="733"/>
                  </a:cubicBezTo>
                  <a:cubicBezTo>
                    <a:pt x="163" y="570"/>
                    <a:pt x="272" y="407"/>
                    <a:pt x="353" y="272"/>
                  </a:cubicBezTo>
                  <a:cubicBezTo>
                    <a:pt x="380" y="245"/>
                    <a:pt x="380" y="190"/>
                    <a:pt x="407" y="163"/>
                  </a:cubicBezTo>
                  <a:lnTo>
                    <a:pt x="407" y="136"/>
                  </a:lnTo>
                  <a:cubicBezTo>
                    <a:pt x="462" y="55"/>
                    <a:pt x="326" y="0"/>
                    <a:pt x="299" y="82"/>
                  </a:cubicBezTo>
                  <a:lnTo>
                    <a:pt x="272" y="109"/>
                  </a:lnTo>
                  <a:cubicBezTo>
                    <a:pt x="245" y="136"/>
                    <a:pt x="245" y="163"/>
                    <a:pt x="217" y="190"/>
                  </a:cubicBezTo>
                  <a:cubicBezTo>
                    <a:pt x="136" y="353"/>
                    <a:pt x="55" y="516"/>
                    <a:pt x="0" y="679"/>
                  </a:cubicBezTo>
                  <a:lnTo>
                    <a:pt x="0" y="706"/>
                  </a:lnTo>
                  <a:cubicBezTo>
                    <a:pt x="0" y="733"/>
                    <a:pt x="0" y="733"/>
                    <a:pt x="0" y="760"/>
                  </a:cubicBezTo>
                  <a:cubicBezTo>
                    <a:pt x="28" y="787"/>
                    <a:pt x="0" y="760"/>
                    <a:pt x="0" y="76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349768" y="337061"/>
              <a:ext cx="189428" cy="54505"/>
            </a:xfrm>
            <a:custGeom>
              <a:avLst/>
              <a:gdLst/>
              <a:ahLst/>
              <a:cxnLst/>
              <a:rect l="l" t="t" r="r" b="b"/>
              <a:pathLst>
                <a:path w="1981" h="570" extrusionOk="0">
                  <a:moveTo>
                    <a:pt x="1981" y="0"/>
                  </a:moveTo>
                  <a:cubicBezTo>
                    <a:pt x="1954" y="0"/>
                    <a:pt x="1954" y="0"/>
                    <a:pt x="1926" y="0"/>
                  </a:cubicBezTo>
                  <a:cubicBezTo>
                    <a:pt x="1926" y="0"/>
                    <a:pt x="1899" y="0"/>
                    <a:pt x="1872" y="0"/>
                  </a:cubicBezTo>
                  <a:cubicBezTo>
                    <a:pt x="1574" y="27"/>
                    <a:pt x="1275" y="81"/>
                    <a:pt x="977" y="190"/>
                  </a:cubicBezTo>
                  <a:cubicBezTo>
                    <a:pt x="814" y="217"/>
                    <a:pt x="625" y="298"/>
                    <a:pt x="489" y="353"/>
                  </a:cubicBezTo>
                  <a:cubicBezTo>
                    <a:pt x="326" y="407"/>
                    <a:pt x="163" y="488"/>
                    <a:pt x="1" y="570"/>
                  </a:cubicBezTo>
                  <a:lnTo>
                    <a:pt x="1" y="570"/>
                  </a:lnTo>
                  <a:lnTo>
                    <a:pt x="28" y="570"/>
                  </a:lnTo>
                  <a:cubicBezTo>
                    <a:pt x="191" y="515"/>
                    <a:pt x="353" y="461"/>
                    <a:pt x="516" y="380"/>
                  </a:cubicBezTo>
                  <a:cubicBezTo>
                    <a:pt x="679" y="325"/>
                    <a:pt x="842" y="271"/>
                    <a:pt x="1004" y="217"/>
                  </a:cubicBezTo>
                  <a:cubicBezTo>
                    <a:pt x="1303" y="136"/>
                    <a:pt x="1601" y="81"/>
                    <a:pt x="1899" y="27"/>
                  </a:cubicBezTo>
                  <a:cubicBezTo>
                    <a:pt x="1899" y="27"/>
                    <a:pt x="1926" y="27"/>
                    <a:pt x="1954" y="27"/>
                  </a:cubicBezTo>
                  <a:cubicBezTo>
                    <a:pt x="1981" y="27"/>
                    <a:pt x="1981" y="27"/>
                    <a:pt x="1981" y="0"/>
                  </a:cubicBezTo>
                  <a:lnTo>
                    <a:pt x="1981" y="0"/>
                  </a:lnTo>
                  <a:cubicBezTo>
                    <a:pt x="1981" y="0"/>
                    <a:pt x="1981" y="0"/>
                    <a:pt x="198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502764" y="217724"/>
              <a:ext cx="23523" cy="49341"/>
            </a:xfrm>
            <a:custGeom>
              <a:avLst/>
              <a:gdLst/>
              <a:ahLst/>
              <a:cxnLst/>
              <a:rect l="l" t="t" r="r" b="b"/>
              <a:pathLst>
                <a:path w="246" h="516" extrusionOk="0">
                  <a:moveTo>
                    <a:pt x="55" y="489"/>
                  </a:moveTo>
                  <a:lnTo>
                    <a:pt x="55" y="489"/>
                  </a:lnTo>
                  <a:lnTo>
                    <a:pt x="55" y="489"/>
                  </a:lnTo>
                  <a:lnTo>
                    <a:pt x="55" y="489"/>
                  </a:lnTo>
                  <a:lnTo>
                    <a:pt x="55" y="489"/>
                  </a:lnTo>
                  <a:lnTo>
                    <a:pt x="55" y="489"/>
                  </a:lnTo>
                  <a:lnTo>
                    <a:pt x="55" y="489"/>
                  </a:lnTo>
                  <a:lnTo>
                    <a:pt x="55" y="489"/>
                  </a:lnTo>
                  <a:lnTo>
                    <a:pt x="55" y="489"/>
                  </a:lnTo>
                  <a:cubicBezTo>
                    <a:pt x="28" y="489"/>
                    <a:pt x="55" y="489"/>
                    <a:pt x="55" y="516"/>
                  </a:cubicBezTo>
                  <a:cubicBezTo>
                    <a:pt x="55" y="516"/>
                    <a:pt x="55" y="516"/>
                    <a:pt x="82" y="516"/>
                  </a:cubicBezTo>
                  <a:cubicBezTo>
                    <a:pt x="137" y="516"/>
                    <a:pt x="55" y="516"/>
                    <a:pt x="82" y="516"/>
                  </a:cubicBezTo>
                  <a:lnTo>
                    <a:pt x="82" y="516"/>
                  </a:lnTo>
                  <a:lnTo>
                    <a:pt x="82" y="516"/>
                  </a:lnTo>
                  <a:cubicBezTo>
                    <a:pt x="109" y="461"/>
                    <a:pt x="137" y="407"/>
                    <a:pt x="164" y="353"/>
                  </a:cubicBezTo>
                  <a:cubicBezTo>
                    <a:pt x="191" y="299"/>
                    <a:pt x="218" y="217"/>
                    <a:pt x="218" y="163"/>
                  </a:cubicBezTo>
                  <a:cubicBezTo>
                    <a:pt x="218" y="136"/>
                    <a:pt x="218" y="109"/>
                    <a:pt x="218" y="82"/>
                  </a:cubicBezTo>
                  <a:cubicBezTo>
                    <a:pt x="245" y="0"/>
                    <a:pt x="164" y="0"/>
                    <a:pt x="137" y="55"/>
                  </a:cubicBezTo>
                  <a:cubicBezTo>
                    <a:pt x="137" y="82"/>
                    <a:pt x="109" y="109"/>
                    <a:pt x="109" y="136"/>
                  </a:cubicBezTo>
                  <a:cubicBezTo>
                    <a:pt x="55" y="217"/>
                    <a:pt x="28" y="326"/>
                    <a:pt x="1" y="434"/>
                  </a:cubicBezTo>
                  <a:cubicBezTo>
                    <a:pt x="1" y="461"/>
                    <a:pt x="1" y="461"/>
                    <a:pt x="1" y="489"/>
                  </a:cubicBezTo>
                  <a:lnTo>
                    <a:pt x="1"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401691" y="220306"/>
              <a:ext cx="44178" cy="26009"/>
            </a:xfrm>
            <a:custGeom>
              <a:avLst/>
              <a:gdLst/>
              <a:ahLst/>
              <a:cxnLst/>
              <a:rect l="l" t="t" r="r" b="b"/>
              <a:pathLst>
                <a:path w="462" h="272" extrusionOk="0">
                  <a:moveTo>
                    <a:pt x="461" y="245"/>
                  </a:moveTo>
                  <a:lnTo>
                    <a:pt x="461" y="163"/>
                  </a:lnTo>
                  <a:cubicBezTo>
                    <a:pt x="461" y="136"/>
                    <a:pt x="380" y="109"/>
                    <a:pt x="326" y="82"/>
                  </a:cubicBezTo>
                  <a:cubicBezTo>
                    <a:pt x="271" y="55"/>
                    <a:pt x="217" y="55"/>
                    <a:pt x="190" y="28"/>
                  </a:cubicBezTo>
                  <a:cubicBezTo>
                    <a:pt x="136" y="0"/>
                    <a:pt x="82" y="0"/>
                    <a:pt x="27" y="0"/>
                  </a:cubicBezTo>
                  <a:cubicBezTo>
                    <a:pt x="0" y="0"/>
                    <a:pt x="0" y="0"/>
                    <a:pt x="0" y="28"/>
                  </a:cubicBezTo>
                  <a:cubicBezTo>
                    <a:pt x="0" y="28"/>
                    <a:pt x="0" y="55"/>
                    <a:pt x="0" y="55"/>
                  </a:cubicBezTo>
                  <a:cubicBezTo>
                    <a:pt x="54" y="82"/>
                    <a:pt x="109" y="109"/>
                    <a:pt x="163" y="163"/>
                  </a:cubicBezTo>
                  <a:cubicBezTo>
                    <a:pt x="244" y="190"/>
                    <a:pt x="299" y="245"/>
                    <a:pt x="380" y="272"/>
                  </a:cubicBezTo>
                  <a:lnTo>
                    <a:pt x="380" y="272"/>
                  </a:lnTo>
                  <a:lnTo>
                    <a:pt x="407" y="272"/>
                  </a:lnTo>
                  <a:lnTo>
                    <a:pt x="461" y="245"/>
                  </a:lnTo>
                  <a:lnTo>
                    <a:pt x="461" y="245"/>
                  </a:lnTo>
                  <a:cubicBezTo>
                    <a:pt x="461" y="245"/>
                    <a:pt x="461" y="245"/>
                    <a:pt x="461" y="24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339441" y="303307"/>
              <a:ext cx="26009" cy="39014"/>
            </a:xfrm>
            <a:custGeom>
              <a:avLst/>
              <a:gdLst/>
              <a:ahLst/>
              <a:cxnLst/>
              <a:rect l="l" t="t" r="r" b="b"/>
              <a:pathLst>
                <a:path w="272" h="408" extrusionOk="0">
                  <a:moveTo>
                    <a:pt x="54" y="380"/>
                  </a:moveTo>
                  <a:lnTo>
                    <a:pt x="54" y="380"/>
                  </a:lnTo>
                  <a:lnTo>
                    <a:pt x="54" y="380"/>
                  </a:lnTo>
                  <a:lnTo>
                    <a:pt x="54" y="380"/>
                  </a:lnTo>
                  <a:lnTo>
                    <a:pt x="54" y="380"/>
                  </a:lnTo>
                  <a:lnTo>
                    <a:pt x="54" y="380"/>
                  </a:lnTo>
                  <a:lnTo>
                    <a:pt x="54" y="380"/>
                  </a:lnTo>
                  <a:cubicBezTo>
                    <a:pt x="27" y="380"/>
                    <a:pt x="54" y="380"/>
                    <a:pt x="54" y="407"/>
                  </a:cubicBezTo>
                  <a:cubicBezTo>
                    <a:pt x="27" y="407"/>
                    <a:pt x="27" y="407"/>
                    <a:pt x="54" y="407"/>
                  </a:cubicBezTo>
                  <a:lnTo>
                    <a:pt x="54" y="407"/>
                  </a:lnTo>
                  <a:lnTo>
                    <a:pt x="54" y="407"/>
                  </a:lnTo>
                  <a:lnTo>
                    <a:pt x="54" y="407"/>
                  </a:lnTo>
                  <a:lnTo>
                    <a:pt x="54" y="407"/>
                  </a:lnTo>
                  <a:lnTo>
                    <a:pt x="54" y="407"/>
                  </a:lnTo>
                  <a:lnTo>
                    <a:pt x="54" y="407"/>
                  </a:lnTo>
                  <a:cubicBezTo>
                    <a:pt x="109" y="380"/>
                    <a:pt x="136" y="326"/>
                    <a:pt x="163" y="272"/>
                  </a:cubicBezTo>
                  <a:cubicBezTo>
                    <a:pt x="190" y="217"/>
                    <a:pt x="217" y="190"/>
                    <a:pt x="217" y="163"/>
                  </a:cubicBezTo>
                  <a:cubicBezTo>
                    <a:pt x="244" y="136"/>
                    <a:pt x="244" y="82"/>
                    <a:pt x="244" y="55"/>
                  </a:cubicBezTo>
                  <a:cubicBezTo>
                    <a:pt x="271" y="55"/>
                    <a:pt x="271" y="28"/>
                    <a:pt x="244" y="28"/>
                  </a:cubicBezTo>
                  <a:cubicBezTo>
                    <a:pt x="244" y="0"/>
                    <a:pt x="217" y="28"/>
                    <a:pt x="217" y="28"/>
                  </a:cubicBezTo>
                  <a:cubicBezTo>
                    <a:pt x="190" y="55"/>
                    <a:pt x="163" y="82"/>
                    <a:pt x="136" y="136"/>
                  </a:cubicBezTo>
                  <a:cubicBezTo>
                    <a:pt x="109" y="163"/>
                    <a:pt x="54" y="272"/>
                    <a:pt x="0" y="353"/>
                  </a:cubicBezTo>
                  <a:lnTo>
                    <a:pt x="0" y="380"/>
                  </a:lnTo>
                  <a:cubicBezTo>
                    <a:pt x="0" y="380"/>
                    <a:pt x="0" y="380"/>
                    <a:pt x="0"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248600" y="334384"/>
              <a:ext cx="44178" cy="28687"/>
            </a:xfrm>
            <a:custGeom>
              <a:avLst/>
              <a:gdLst/>
              <a:ahLst/>
              <a:cxnLst/>
              <a:rect l="l" t="t" r="r" b="b"/>
              <a:pathLst>
                <a:path w="462" h="300" extrusionOk="0">
                  <a:moveTo>
                    <a:pt x="462" y="299"/>
                  </a:moveTo>
                  <a:cubicBezTo>
                    <a:pt x="462" y="272"/>
                    <a:pt x="462" y="245"/>
                    <a:pt x="435" y="218"/>
                  </a:cubicBezTo>
                  <a:cubicBezTo>
                    <a:pt x="408" y="191"/>
                    <a:pt x="408" y="191"/>
                    <a:pt x="381" y="164"/>
                  </a:cubicBezTo>
                  <a:cubicBezTo>
                    <a:pt x="326" y="137"/>
                    <a:pt x="299" y="109"/>
                    <a:pt x="245" y="82"/>
                  </a:cubicBezTo>
                  <a:cubicBezTo>
                    <a:pt x="218" y="55"/>
                    <a:pt x="191" y="55"/>
                    <a:pt x="164" y="28"/>
                  </a:cubicBezTo>
                  <a:cubicBezTo>
                    <a:pt x="109" y="1"/>
                    <a:pt x="82" y="1"/>
                    <a:pt x="55" y="1"/>
                  </a:cubicBezTo>
                  <a:cubicBezTo>
                    <a:pt x="28" y="1"/>
                    <a:pt x="28" y="1"/>
                    <a:pt x="28" y="1"/>
                  </a:cubicBezTo>
                  <a:cubicBezTo>
                    <a:pt x="1" y="1"/>
                    <a:pt x="1" y="28"/>
                    <a:pt x="28" y="28"/>
                  </a:cubicBezTo>
                  <a:cubicBezTo>
                    <a:pt x="28" y="55"/>
                    <a:pt x="55" y="82"/>
                    <a:pt x="82" y="109"/>
                  </a:cubicBezTo>
                  <a:cubicBezTo>
                    <a:pt x="109" y="137"/>
                    <a:pt x="136" y="164"/>
                    <a:pt x="164" y="191"/>
                  </a:cubicBezTo>
                  <a:lnTo>
                    <a:pt x="299" y="272"/>
                  </a:lnTo>
                  <a:cubicBezTo>
                    <a:pt x="326" y="272"/>
                    <a:pt x="326" y="299"/>
                    <a:pt x="353" y="299"/>
                  </a:cubicBezTo>
                  <a:cubicBezTo>
                    <a:pt x="408" y="299"/>
                    <a:pt x="435" y="299"/>
                    <a:pt x="462" y="299"/>
                  </a:cubicBezTo>
                  <a:lnTo>
                    <a:pt x="462" y="299"/>
                  </a:lnTo>
                  <a:cubicBezTo>
                    <a:pt x="462" y="299"/>
                    <a:pt x="462" y="299"/>
                    <a:pt x="462" y="29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168181" y="285138"/>
              <a:ext cx="26105" cy="59764"/>
            </a:xfrm>
            <a:custGeom>
              <a:avLst/>
              <a:gdLst/>
              <a:ahLst/>
              <a:cxnLst/>
              <a:rect l="l" t="t" r="r" b="b"/>
              <a:pathLst>
                <a:path w="273" h="625" extrusionOk="0">
                  <a:moveTo>
                    <a:pt x="1" y="624"/>
                  </a:moveTo>
                  <a:cubicBezTo>
                    <a:pt x="28" y="597"/>
                    <a:pt x="55" y="570"/>
                    <a:pt x="82" y="543"/>
                  </a:cubicBezTo>
                  <a:cubicBezTo>
                    <a:pt x="109" y="516"/>
                    <a:pt x="109" y="489"/>
                    <a:pt x="137" y="462"/>
                  </a:cubicBezTo>
                  <a:cubicBezTo>
                    <a:pt x="164" y="380"/>
                    <a:pt x="191" y="299"/>
                    <a:pt x="218" y="218"/>
                  </a:cubicBezTo>
                  <a:cubicBezTo>
                    <a:pt x="245" y="163"/>
                    <a:pt x="272" y="109"/>
                    <a:pt x="272" y="28"/>
                  </a:cubicBezTo>
                  <a:cubicBezTo>
                    <a:pt x="272" y="28"/>
                    <a:pt x="272" y="1"/>
                    <a:pt x="245" y="1"/>
                  </a:cubicBezTo>
                  <a:cubicBezTo>
                    <a:pt x="245" y="1"/>
                    <a:pt x="218" y="1"/>
                    <a:pt x="218" y="28"/>
                  </a:cubicBezTo>
                  <a:cubicBezTo>
                    <a:pt x="191" y="82"/>
                    <a:pt x="164" y="136"/>
                    <a:pt x="137" y="190"/>
                  </a:cubicBezTo>
                  <a:cubicBezTo>
                    <a:pt x="109" y="245"/>
                    <a:pt x="55" y="353"/>
                    <a:pt x="28" y="435"/>
                  </a:cubicBezTo>
                  <a:cubicBezTo>
                    <a:pt x="28" y="462"/>
                    <a:pt x="1" y="489"/>
                    <a:pt x="1" y="516"/>
                  </a:cubicBezTo>
                  <a:cubicBezTo>
                    <a:pt x="1" y="543"/>
                    <a:pt x="1" y="597"/>
                    <a:pt x="1" y="624"/>
                  </a:cubicBezTo>
                  <a:lnTo>
                    <a:pt x="1" y="62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3248600" y="222888"/>
              <a:ext cx="39014" cy="31269"/>
            </a:xfrm>
            <a:custGeom>
              <a:avLst/>
              <a:gdLst/>
              <a:ahLst/>
              <a:cxnLst/>
              <a:rect l="l" t="t" r="r" b="b"/>
              <a:pathLst>
                <a:path w="408" h="327" extrusionOk="0">
                  <a:moveTo>
                    <a:pt x="408" y="299"/>
                  </a:moveTo>
                  <a:lnTo>
                    <a:pt x="408" y="245"/>
                  </a:lnTo>
                  <a:cubicBezTo>
                    <a:pt x="408" y="218"/>
                    <a:pt x="408" y="218"/>
                    <a:pt x="408" y="218"/>
                  </a:cubicBezTo>
                  <a:cubicBezTo>
                    <a:pt x="353" y="136"/>
                    <a:pt x="245" y="55"/>
                    <a:pt x="164" y="1"/>
                  </a:cubicBezTo>
                  <a:lnTo>
                    <a:pt x="136" y="1"/>
                  </a:lnTo>
                  <a:lnTo>
                    <a:pt x="82" y="1"/>
                  </a:lnTo>
                  <a:cubicBezTo>
                    <a:pt x="55" y="1"/>
                    <a:pt x="28" y="1"/>
                    <a:pt x="28" y="1"/>
                  </a:cubicBezTo>
                  <a:cubicBezTo>
                    <a:pt x="1" y="28"/>
                    <a:pt x="1" y="55"/>
                    <a:pt x="28" y="55"/>
                  </a:cubicBezTo>
                  <a:cubicBezTo>
                    <a:pt x="28" y="82"/>
                    <a:pt x="28" y="109"/>
                    <a:pt x="55" y="109"/>
                  </a:cubicBezTo>
                  <a:lnTo>
                    <a:pt x="55" y="136"/>
                  </a:lnTo>
                  <a:cubicBezTo>
                    <a:pt x="109" y="190"/>
                    <a:pt x="191" y="245"/>
                    <a:pt x="272" y="299"/>
                  </a:cubicBezTo>
                  <a:cubicBezTo>
                    <a:pt x="299" y="326"/>
                    <a:pt x="299" y="326"/>
                    <a:pt x="299" y="326"/>
                  </a:cubicBezTo>
                  <a:lnTo>
                    <a:pt x="326" y="326"/>
                  </a:lnTo>
                  <a:cubicBezTo>
                    <a:pt x="353" y="326"/>
                    <a:pt x="353" y="326"/>
                    <a:pt x="381" y="299"/>
                  </a:cubicBezTo>
                  <a:lnTo>
                    <a:pt x="38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443192" y="316311"/>
              <a:ext cx="18168" cy="10423"/>
            </a:xfrm>
            <a:custGeom>
              <a:avLst/>
              <a:gdLst/>
              <a:ahLst/>
              <a:cxnLst/>
              <a:rect l="l" t="t" r="r" b="b"/>
              <a:pathLst>
                <a:path w="190" h="109" extrusionOk="0">
                  <a:moveTo>
                    <a:pt x="190" y="81"/>
                  </a:moveTo>
                  <a:cubicBezTo>
                    <a:pt x="163" y="54"/>
                    <a:pt x="163" y="54"/>
                    <a:pt x="163" y="27"/>
                  </a:cubicBezTo>
                  <a:cubicBezTo>
                    <a:pt x="163" y="27"/>
                    <a:pt x="163" y="27"/>
                    <a:pt x="163" y="27"/>
                  </a:cubicBezTo>
                  <a:cubicBezTo>
                    <a:pt x="136" y="27"/>
                    <a:pt x="136" y="27"/>
                    <a:pt x="136" y="27"/>
                  </a:cubicBezTo>
                  <a:lnTo>
                    <a:pt x="54" y="27"/>
                  </a:lnTo>
                  <a:cubicBezTo>
                    <a:pt x="27" y="0"/>
                    <a:pt x="0" y="0"/>
                    <a:pt x="0" y="27"/>
                  </a:cubicBezTo>
                  <a:cubicBezTo>
                    <a:pt x="0" y="27"/>
                    <a:pt x="0" y="54"/>
                    <a:pt x="27" y="54"/>
                  </a:cubicBezTo>
                  <a:cubicBezTo>
                    <a:pt x="27" y="81"/>
                    <a:pt x="54" y="81"/>
                    <a:pt x="81" y="109"/>
                  </a:cubicBezTo>
                  <a:lnTo>
                    <a:pt x="136" y="109"/>
                  </a:lnTo>
                  <a:lnTo>
                    <a:pt x="136" y="109"/>
                  </a:lnTo>
                  <a:cubicBezTo>
                    <a:pt x="163" y="109"/>
                    <a:pt x="163" y="81"/>
                    <a:pt x="190" y="81"/>
                  </a:cubicBezTo>
                  <a:lnTo>
                    <a:pt x="190" y="8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526192" y="137306"/>
              <a:ext cx="51923" cy="15682"/>
            </a:xfrm>
            <a:custGeom>
              <a:avLst/>
              <a:gdLst/>
              <a:ahLst/>
              <a:cxnLst/>
              <a:rect l="l" t="t" r="r" b="b"/>
              <a:pathLst>
                <a:path w="543" h="164" extrusionOk="0">
                  <a:moveTo>
                    <a:pt x="543" y="109"/>
                  </a:moveTo>
                  <a:lnTo>
                    <a:pt x="488" y="109"/>
                  </a:lnTo>
                  <a:lnTo>
                    <a:pt x="461" y="55"/>
                  </a:lnTo>
                  <a:cubicBezTo>
                    <a:pt x="461" y="55"/>
                    <a:pt x="461" y="28"/>
                    <a:pt x="434" y="28"/>
                  </a:cubicBezTo>
                  <a:cubicBezTo>
                    <a:pt x="434" y="28"/>
                    <a:pt x="407" y="28"/>
                    <a:pt x="380" y="28"/>
                  </a:cubicBezTo>
                  <a:cubicBezTo>
                    <a:pt x="298" y="0"/>
                    <a:pt x="217" y="0"/>
                    <a:pt x="136" y="0"/>
                  </a:cubicBezTo>
                  <a:cubicBezTo>
                    <a:pt x="109" y="0"/>
                    <a:pt x="81" y="0"/>
                    <a:pt x="27" y="0"/>
                  </a:cubicBezTo>
                  <a:cubicBezTo>
                    <a:pt x="27" y="0"/>
                    <a:pt x="0" y="0"/>
                    <a:pt x="0" y="28"/>
                  </a:cubicBezTo>
                  <a:cubicBezTo>
                    <a:pt x="0" y="28"/>
                    <a:pt x="0" y="55"/>
                    <a:pt x="27" y="55"/>
                  </a:cubicBezTo>
                  <a:cubicBezTo>
                    <a:pt x="54" y="82"/>
                    <a:pt x="81" y="82"/>
                    <a:pt x="109" y="109"/>
                  </a:cubicBezTo>
                  <a:cubicBezTo>
                    <a:pt x="190" y="136"/>
                    <a:pt x="271" y="163"/>
                    <a:pt x="353" y="163"/>
                  </a:cubicBezTo>
                  <a:cubicBezTo>
                    <a:pt x="380" y="163"/>
                    <a:pt x="407" y="163"/>
                    <a:pt x="407" y="163"/>
                  </a:cubicBezTo>
                  <a:cubicBezTo>
                    <a:pt x="434" y="163"/>
                    <a:pt x="434" y="163"/>
                    <a:pt x="461" y="163"/>
                  </a:cubicBezTo>
                  <a:cubicBezTo>
                    <a:pt x="461" y="163"/>
                    <a:pt x="488" y="136"/>
                    <a:pt x="488" y="136"/>
                  </a:cubicBezTo>
                  <a:lnTo>
                    <a:pt x="515" y="136"/>
                  </a:lnTo>
                  <a:lnTo>
                    <a:pt x="515"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463942" y="77637"/>
              <a:ext cx="31173" cy="62346"/>
            </a:xfrm>
            <a:custGeom>
              <a:avLst/>
              <a:gdLst/>
              <a:ahLst/>
              <a:cxnLst/>
              <a:rect l="l" t="t" r="r" b="b"/>
              <a:pathLst>
                <a:path w="326" h="652" extrusionOk="0">
                  <a:moveTo>
                    <a:pt x="27" y="652"/>
                  </a:moveTo>
                  <a:lnTo>
                    <a:pt x="81" y="624"/>
                  </a:lnTo>
                  <a:lnTo>
                    <a:pt x="109" y="597"/>
                  </a:lnTo>
                  <a:lnTo>
                    <a:pt x="109" y="570"/>
                  </a:lnTo>
                  <a:cubicBezTo>
                    <a:pt x="190" y="462"/>
                    <a:pt x="244" y="326"/>
                    <a:pt x="271" y="190"/>
                  </a:cubicBezTo>
                  <a:cubicBezTo>
                    <a:pt x="271" y="190"/>
                    <a:pt x="271" y="163"/>
                    <a:pt x="271" y="163"/>
                  </a:cubicBezTo>
                  <a:lnTo>
                    <a:pt x="298" y="109"/>
                  </a:lnTo>
                  <a:cubicBezTo>
                    <a:pt x="326" y="82"/>
                    <a:pt x="298" y="28"/>
                    <a:pt x="271" y="28"/>
                  </a:cubicBezTo>
                  <a:cubicBezTo>
                    <a:pt x="217" y="1"/>
                    <a:pt x="190" y="28"/>
                    <a:pt x="190" y="55"/>
                  </a:cubicBezTo>
                  <a:lnTo>
                    <a:pt x="136" y="109"/>
                  </a:lnTo>
                  <a:cubicBezTo>
                    <a:pt x="136" y="109"/>
                    <a:pt x="136" y="136"/>
                    <a:pt x="136" y="136"/>
                  </a:cubicBezTo>
                  <a:lnTo>
                    <a:pt x="0" y="516"/>
                  </a:lnTo>
                  <a:lnTo>
                    <a:pt x="0" y="543"/>
                  </a:lnTo>
                  <a:cubicBezTo>
                    <a:pt x="0" y="543"/>
                    <a:pt x="0" y="570"/>
                    <a:pt x="0" y="570"/>
                  </a:cubicBezTo>
                  <a:cubicBezTo>
                    <a:pt x="0" y="597"/>
                    <a:pt x="0" y="624"/>
                    <a:pt x="0" y="652"/>
                  </a:cubicBezTo>
                  <a:lnTo>
                    <a:pt x="0" y="65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326437" y="129560"/>
              <a:ext cx="52019" cy="33755"/>
            </a:xfrm>
            <a:custGeom>
              <a:avLst/>
              <a:gdLst/>
              <a:ahLst/>
              <a:cxnLst/>
              <a:rect l="l" t="t" r="r" b="b"/>
              <a:pathLst>
                <a:path w="544" h="353" extrusionOk="0">
                  <a:moveTo>
                    <a:pt x="543" y="271"/>
                  </a:moveTo>
                  <a:cubicBezTo>
                    <a:pt x="543" y="271"/>
                    <a:pt x="543" y="244"/>
                    <a:pt x="543" y="217"/>
                  </a:cubicBezTo>
                  <a:lnTo>
                    <a:pt x="543" y="190"/>
                  </a:lnTo>
                  <a:lnTo>
                    <a:pt x="543" y="190"/>
                  </a:lnTo>
                  <a:cubicBezTo>
                    <a:pt x="462" y="136"/>
                    <a:pt x="380" y="109"/>
                    <a:pt x="272" y="81"/>
                  </a:cubicBezTo>
                  <a:cubicBezTo>
                    <a:pt x="245" y="54"/>
                    <a:pt x="218" y="27"/>
                    <a:pt x="190" y="27"/>
                  </a:cubicBezTo>
                  <a:lnTo>
                    <a:pt x="82" y="27"/>
                  </a:lnTo>
                  <a:cubicBezTo>
                    <a:pt x="55" y="0"/>
                    <a:pt x="28" y="27"/>
                    <a:pt x="1" y="27"/>
                  </a:cubicBezTo>
                  <a:cubicBezTo>
                    <a:pt x="1" y="54"/>
                    <a:pt x="1" y="81"/>
                    <a:pt x="1" y="109"/>
                  </a:cubicBezTo>
                  <a:cubicBezTo>
                    <a:pt x="28" y="136"/>
                    <a:pt x="55" y="163"/>
                    <a:pt x="82" y="190"/>
                  </a:cubicBezTo>
                  <a:cubicBezTo>
                    <a:pt x="109" y="217"/>
                    <a:pt x="163" y="217"/>
                    <a:pt x="190" y="244"/>
                  </a:cubicBezTo>
                  <a:cubicBezTo>
                    <a:pt x="272" y="298"/>
                    <a:pt x="380" y="326"/>
                    <a:pt x="462" y="353"/>
                  </a:cubicBezTo>
                  <a:lnTo>
                    <a:pt x="462" y="353"/>
                  </a:lnTo>
                  <a:lnTo>
                    <a:pt x="489" y="353"/>
                  </a:lnTo>
                  <a:lnTo>
                    <a:pt x="516" y="326"/>
                  </a:lnTo>
                  <a:lnTo>
                    <a:pt x="516" y="326"/>
                  </a:lnTo>
                  <a:cubicBezTo>
                    <a:pt x="516" y="326"/>
                    <a:pt x="543" y="271"/>
                    <a:pt x="543" y="27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199354" y="134724"/>
              <a:ext cx="31173" cy="54505"/>
            </a:xfrm>
            <a:custGeom>
              <a:avLst/>
              <a:gdLst/>
              <a:ahLst/>
              <a:cxnLst/>
              <a:rect l="l" t="t" r="r" b="b"/>
              <a:pathLst>
                <a:path w="326" h="570" extrusionOk="0">
                  <a:moveTo>
                    <a:pt x="82" y="543"/>
                  </a:moveTo>
                  <a:lnTo>
                    <a:pt x="136" y="543"/>
                  </a:lnTo>
                  <a:lnTo>
                    <a:pt x="136" y="543"/>
                  </a:lnTo>
                  <a:lnTo>
                    <a:pt x="136" y="516"/>
                  </a:lnTo>
                  <a:cubicBezTo>
                    <a:pt x="190" y="407"/>
                    <a:pt x="245" y="326"/>
                    <a:pt x="299" y="217"/>
                  </a:cubicBezTo>
                  <a:lnTo>
                    <a:pt x="299" y="163"/>
                  </a:lnTo>
                  <a:lnTo>
                    <a:pt x="326" y="82"/>
                  </a:lnTo>
                  <a:cubicBezTo>
                    <a:pt x="326" y="55"/>
                    <a:pt x="326" y="27"/>
                    <a:pt x="299" y="0"/>
                  </a:cubicBezTo>
                  <a:cubicBezTo>
                    <a:pt x="272" y="0"/>
                    <a:pt x="245" y="0"/>
                    <a:pt x="217" y="27"/>
                  </a:cubicBezTo>
                  <a:cubicBezTo>
                    <a:pt x="217" y="55"/>
                    <a:pt x="190" y="82"/>
                    <a:pt x="163" y="109"/>
                  </a:cubicBezTo>
                  <a:lnTo>
                    <a:pt x="136" y="136"/>
                  </a:lnTo>
                  <a:cubicBezTo>
                    <a:pt x="82" y="244"/>
                    <a:pt x="55" y="353"/>
                    <a:pt x="0" y="461"/>
                  </a:cubicBezTo>
                  <a:cubicBezTo>
                    <a:pt x="0" y="461"/>
                    <a:pt x="0" y="461"/>
                    <a:pt x="0" y="489"/>
                  </a:cubicBezTo>
                  <a:lnTo>
                    <a:pt x="0" y="489"/>
                  </a:lnTo>
                  <a:cubicBezTo>
                    <a:pt x="28" y="516"/>
                    <a:pt x="0" y="489"/>
                    <a:pt x="28" y="516"/>
                  </a:cubicBezTo>
                  <a:cubicBezTo>
                    <a:pt x="82" y="570"/>
                    <a:pt x="28" y="516"/>
                    <a:pt x="28" y="51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085277" y="220306"/>
              <a:ext cx="57087" cy="28591"/>
            </a:xfrm>
            <a:custGeom>
              <a:avLst/>
              <a:gdLst/>
              <a:ahLst/>
              <a:cxnLst/>
              <a:rect l="l" t="t" r="r" b="b"/>
              <a:pathLst>
                <a:path w="597" h="299" extrusionOk="0">
                  <a:moveTo>
                    <a:pt x="597" y="245"/>
                  </a:moveTo>
                  <a:cubicBezTo>
                    <a:pt x="597" y="190"/>
                    <a:pt x="597" y="190"/>
                    <a:pt x="570" y="163"/>
                  </a:cubicBezTo>
                  <a:cubicBezTo>
                    <a:pt x="570" y="163"/>
                    <a:pt x="543" y="136"/>
                    <a:pt x="515" y="136"/>
                  </a:cubicBezTo>
                  <a:lnTo>
                    <a:pt x="407" y="82"/>
                  </a:lnTo>
                  <a:cubicBezTo>
                    <a:pt x="326" y="55"/>
                    <a:pt x="271" y="28"/>
                    <a:pt x="217" y="28"/>
                  </a:cubicBezTo>
                  <a:lnTo>
                    <a:pt x="81" y="0"/>
                  </a:lnTo>
                  <a:cubicBezTo>
                    <a:pt x="54" y="0"/>
                    <a:pt x="27" y="0"/>
                    <a:pt x="27" y="28"/>
                  </a:cubicBezTo>
                  <a:cubicBezTo>
                    <a:pt x="0" y="55"/>
                    <a:pt x="27" y="82"/>
                    <a:pt x="54" y="82"/>
                  </a:cubicBezTo>
                  <a:cubicBezTo>
                    <a:pt x="81" y="109"/>
                    <a:pt x="109" y="136"/>
                    <a:pt x="136" y="163"/>
                  </a:cubicBezTo>
                  <a:lnTo>
                    <a:pt x="244" y="217"/>
                  </a:lnTo>
                  <a:cubicBezTo>
                    <a:pt x="298" y="217"/>
                    <a:pt x="353" y="245"/>
                    <a:pt x="407" y="272"/>
                  </a:cubicBezTo>
                  <a:cubicBezTo>
                    <a:pt x="434" y="272"/>
                    <a:pt x="488" y="272"/>
                    <a:pt x="515" y="299"/>
                  </a:cubicBezTo>
                  <a:lnTo>
                    <a:pt x="515" y="299"/>
                  </a:lnTo>
                  <a:cubicBezTo>
                    <a:pt x="570" y="272"/>
                    <a:pt x="543" y="272"/>
                    <a:pt x="570" y="245"/>
                  </a:cubicBezTo>
                  <a:lnTo>
                    <a:pt x="570" y="245"/>
                  </a:lnTo>
                  <a:cubicBezTo>
                    <a:pt x="570" y="245"/>
                    <a:pt x="597" y="245"/>
                    <a:pt x="597" y="24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035935" y="126883"/>
              <a:ext cx="26009" cy="46855"/>
            </a:xfrm>
            <a:custGeom>
              <a:avLst/>
              <a:gdLst/>
              <a:ahLst/>
              <a:cxnLst/>
              <a:rect l="l" t="t" r="r" b="b"/>
              <a:pathLst>
                <a:path w="272" h="490" extrusionOk="0">
                  <a:moveTo>
                    <a:pt x="1" y="489"/>
                  </a:moveTo>
                  <a:cubicBezTo>
                    <a:pt x="28" y="489"/>
                    <a:pt x="55" y="462"/>
                    <a:pt x="82" y="462"/>
                  </a:cubicBezTo>
                  <a:cubicBezTo>
                    <a:pt x="109" y="408"/>
                    <a:pt x="136" y="381"/>
                    <a:pt x="163" y="354"/>
                  </a:cubicBezTo>
                  <a:cubicBezTo>
                    <a:pt x="191" y="299"/>
                    <a:pt x="218" y="245"/>
                    <a:pt x="245" y="191"/>
                  </a:cubicBezTo>
                  <a:cubicBezTo>
                    <a:pt x="245" y="137"/>
                    <a:pt x="272" y="109"/>
                    <a:pt x="272" y="82"/>
                  </a:cubicBezTo>
                  <a:cubicBezTo>
                    <a:pt x="272" y="55"/>
                    <a:pt x="272" y="28"/>
                    <a:pt x="272" y="28"/>
                  </a:cubicBezTo>
                  <a:cubicBezTo>
                    <a:pt x="245" y="1"/>
                    <a:pt x="218" y="1"/>
                    <a:pt x="218" y="28"/>
                  </a:cubicBezTo>
                  <a:lnTo>
                    <a:pt x="163" y="82"/>
                  </a:lnTo>
                  <a:lnTo>
                    <a:pt x="136" y="137"/>
                  </a:lnTo>
                  <a:cubicBezTo>
                    <a:pt x="109" y="191"/>
                    <a:pt x="55" y="272"/>
                    <a:pt x="28" y="326"/>
                  </a:cubicBezTo>
                  <a:cubicBezTo>
                    <a:pt x="28" y="354"/>
                    <a:pt x="1" y="381"/>
                    <a:pt x="1" y="408"/>
                  </a:cubicBezTo>
                  <a:cubicBezTo>
                    <a:pt x="1" y="435"/>
                    <a:pt x="1" y="462"/>
                    <a:pt x="1" y="489"/>
                  </a:cubicBezTo>
                  <a:lnTo>
                    <a:pt x="1"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113772" y="67310"/>
              <a:ext cx="44178" cy="31173"/>
            </a:xfrm>
            <a:custGeom>
              <a:avLst/>
              <a:gdLst/>
              <a:ahLst/>
              <a:cxnLst/>
              <a:rect l="l" t="t" r="r" b="b"/>
              <a:pathLst>
                <a:path w="462" h="326" extrusionOk="0">
                  <a:moveTo>
                    <a:pt x="461" y="326"/>
                  </a:moveTo>
                  <a:cubicBezTo>
                    <a:pt x="461" y="298"/>
                    <a:pt x="461" y="298"/>
                    <a:pt x="461" y="298"/>
                  </a:cubicBezTo>
                  <a:cubicBezTo>
                    <a:pt x="434" y="271"/>
                    <a:pt x="434" y="244"/>
                    <a:pt x="434" y="217"/>
                  </a:cubicBezTo>
                  <a:cubicBezTo>
                    <a:pt x="407" y="217"/>
                    <a:pt x="407" y="190"/>
                    <a:pt x="380" y="190"/>
                  </a:cubicBezTo>
                  <a:cubicBezTo>
                    <a:pt x="326" y="136"/>
                    <a:pt x="245" y="82"/>
                    <a:pt x="190" y="54"/>
                  </a:cubicBezTo>
                  <a:cubicBezTo>
                    <a:pt x="136" y="27"/>
                    <a:pt x="109" y="27"/>
                    <a:pt x="82" y="0"/>
                  </a:cubicBezTo>
                  <a:cubicBezTo>
                    <a:pt x="55" y="0"/>
                    <a:pt x="28" y="0"/>
                    <a:pt x="0" y="27"/>
                  </a:cubicBezTo>
                  <a:cubicBezTo>
                    <a:pt x="0" y="54"/>
                    <a:pt x="0" y="82"/>
                    <a:pt x="28" y="109"/>
                  </a:cubicBezTo>
                  <a:lnTo>
                    <a:pt x="136" y="163"/>
                  </a:lnTo>
                  <a:lnTo>
                    <a:pt x="245" y="244"/>
                  </a:lnTo>
                  <a:cubicBezTo>
                    <a:pt x="272" y="271"/>
                    <a:pt x="299" y="298"/>
                    <a:pt x="353" y="326"/>
                  </a:cubicBezTo>
                  <a:cubicBezTo>
                    <a:pt x="380" y="326"/>
                    <a:pt x="407" y="326"/>
                    <a:pt x="434" y="326"/>
                  </a:cubicBezTo>
                  <a:lnTo>
                    <a:pt x="461" y="326"/>
                  </a:lnTo>
                  <a:lnTo>
                    <a:pt x="461"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378360" y="7642"/>
              <a:ext cx="33755" cy="59764"/>
            </a:xfrm>
            <a:custGeom>
              <a:avLst/>
              <a:gdLst/>
              <a:ahLst/>
              <a:cxnLst/>
              <a:rect l="l" t="t" r="r" b="b"/>
              <a:pathLst>
                <a:path w="353" h="625" extrusionOk="0">
                  <a:moveTo>
                    <a:pt x="109" y="597"/>
                  </a:moveTo>
                  <a:lnTo>
                    <a:pt x="109" y="597"/>
                  </a:lnTo>
                  <a:cubicBezTo>
                    <a:pt x="136" y="597"/>
                    <a:pt x="109" y="597"/>
                    <a:pt x="109" y="570"/>
                  </a:cubicBezTo>
                  <a:cubicBezTo>
                    <a:pt x="190" y="489"/>
                    <a:pt x="217" y="380"/>
                    <a:pt x="271" y="299"/>
                  </a:cubicBezTo>
                  <a:cubicBezTo>
                    <a:pt x="298" y="272"/>
                    <a:pt x="298" y="244"/>
                    <a:pt x="326" y="190"/>
                  </a:cubicBezTo>
                  <a:cubicBezTo>
                    <a:pt x="326" y="163"/>
                    <a:pt x="353" y="136"/>
                    <a:pt x="353" y="82"/>
                  </a:cubicBezTo>
                  <a:cubicBezTo>
                    <a:pt x="353" y="55"/>
                    <a:pt x="353" y="27"/>
                    <a:pt x="326" y="27"/>
                  </a:cubicBezTo>
                  <a:cubicBezTo>
                    <a:pt x="298" y="0"/>
                    <a:pt x="271" y="27"/>
                    <a:pt x="271" y="55"/>
                  </a:cubicBezTo>
                  <a:lnTo>
                    <a:pt x="190" y="136"/>
                  </a:lnTo>
                  <a:lnTo>
                    <a:pt x="163" y="190"/>
                  </a:lnTo>
                  <a:cubicBezTo>
                    <a:pt x="109" y="299"/>
                    <a:pt x="81" y="407"/>
                    <a:pt x="27" y="516"/>
                  </a:cubicBezTo>
                  <a:cubicBezTo>
                    <a:pt x="27" y="516"/>
                    <a:pt x="27" y="516"/>
                    <a:pt x="27" y="543"/>
                  </a:cubicBezTo>
                  <a:lnTo>
                    <a:pt x="27" y="543"/>
                  </a:lnTo>
                  <a:cubicBezTo>
                    <a:pt x="0" y="543"/>
                    <a:pt x="0" y="570"/>
                    <a:pt x="27" y="597"/>
                  </a:cubicBezTo>
                  <a:cubicBezTo>
                    <a:pt x="27" y="624"/>
                    <a:pt x="109" y="624"/>
                    <a:pt x="109" y="59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259023" y="33556"/>
              <a:ext cx="64928" cy="31173"/>
            </a:xfrm>
            <a:custGeom>
              <a:avLst/>
              <a:gdLst/>
              <a:ahLst/>
              <a:cxnLst/>
              <a:rect l="l" t="t" r="r" b="b"/>
              <a:pathLst>
                <a:path w="679" h="326" extrusionOk="0">
                  <a:moveTo>
                    <a:pt x="678" y="245"/>
                  </a:moveTo>
                  <a:lnTo>
                    <a:pt x="678" y="245"/>
                  </a:lnTo>
                  <a:cubicBezTo>
                    <a:pt x="678" y="190"/>
                    <a:pt x="678" y="190"/>
                    <a:pt x="651" y="163"/>
                  </a:cubicBezTo>
                  <a:lnTo>
                    <a:pt x="651" y="163"/>
                  </a:lnTo>
                  <a:cubicBezTo>
                    <a:pt x="543" y="109"/>
                    <a:pt x="434" y="82"/>
                    <a:pt x="299" y="55"/>
                  </a:cubicBezTo>
                  <a:lnTo>
                    <a:pt x="244" y="28"/>
                  </a:lnTo>
                  <a:cubicBezTo>
                    <a:pt x="163" y="1"/>
                    <a:pt x="109" y="1"/>
                    <a:pt x="55" y="1"/>
                  </a:cubicBezTo>
                  <a:cubicBezTo>
                    <a:pt x="27" y="1"/>
                    <a:pt x="0" y="1"/>
                    <a:pt x="0" y="28"/>
                  </a:cubicBezTo>
                  <a:cubicBezTo>
                    <a:pt x="0" y="55"/>
                    <a:pt x="0" y="82"/>
                    <a:pt x="27" y="82"/>
                  </a:cubicBezTo>
                  <a:lnTo>
                    <a:pt x="190" y="163"/>
                  </a:lnTo>
                  <a:lnTo>
                    <a:pt x="244" y="190"/>
                  </a:lnTo>
                  <a:cubicBezTo>
                    <a:pt x="353" y="245"/>
                    <a:pt x="489" y="272"/>
                    <a:pt x="597" y="326"/>
                  </a:cubicBezTo>
                  <a:lnTo>
                    <a:pt x="597" y="326"/>
                  </a:lnTo>
                  <a:cubicBezTo>
                    <a:pt x="624" y="326"/>
                    <a:pt x="624" y="299"/>
                    <a:pt x="651" y="272"/>
                  </a:cubicBezTo>
                  <a:lnTo>
                    <a:pt x="678" y="272"/>
                  </a:lnTo>
                  <a:lnTo>
                    <a:pt x="678"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458682" y="-41699"/>
              <a:ext cx="59764" cy="18264"/>
            </a:xfrm>
            <a:custGeom>
              <a:avLst/>
              <a:gdLst/>
              <a:ahLst/>
              <a:cxnLst/>
              <a:rect l="l" t="t" r="r" b="b"/>
              <a:pathLst>
                <a:path w="625" h="191" extrusionOk="0">
                  <a:moveTo>
                    <a:pt x="598" y="109"/>
                  </a:moveTo>
                  <a:lnTo>
                    <a:pt x="598" y="109"/>
                  </a:lnTo>
                  <a:lnTo>
                    <a:pt x="598" y="82"/>
                  </a:lnTo>
                  <a:lnTo>
                    <a:pt x="570" y="55"/>
                  </a:lnTo>
                  <a:lnTo>
                    <a:pt x="570" y="55"/>
                  </a:lnTo>
                  <a:cubicBezTo>
                    <a:pt x="570" y="55"/>
                    <a:pt x="543" y="55"/>
                    <a:pt x="543" y="55"/>
                  </a:cubicBezTo>
                  <a:lnTo>
                    <a:pt x="272" y="1"/>
                  </a:lnTo>
                  <a:cubicBezTo>
                    <a:pt x="245" y="1"/>
                    <a:pt x="191" y="1"/>
                    <a:pt x="164" y="1"/>
                  </a:cubicBezTo>
                  <a:cubicBezTo>
                    <a:pt x="136" y="1"/>
                    <a:pt x="82" y="1"/>
                    <a:pt x="55" y="1"/>
                  </a:cubicBezTo>
                  <a:cubicBezTo>
                    <a:pt x="28" y="1"/>
                    <a:pt x="28" y="1"/>
                    <a:pt x="1" y="28"/>
                  </a:cubicBezTo>
                  <a:cubicBezTo>
                    <a:pt x="1" y="55"/>
                    <a:pt x="28" y="55"/>
                    <a:pt x="55" y="82"/>
                  </a:cubicBezTo>
                  <a:cubicBezTo>
                    <a:pt x="82" y="82"/>
                    <a:pt x="109" y="109"/>
                    <a:pt x="136" y="109"/>
                  </a:cubicBezTo>
                  <a:cubicBezTo>
                    <a:pt x="164" y="137"/>
                    <a:pt x="218" y="137"/>
                    <a:pt x="245" y="137"/>
                  </a:cubicBezTo>
                  <a:lnTo>
                    <a:pt x="516" y="191"/>
                  </a:lnTo>
                  <a:lnTo>
                    <a:pt x="570" y="191"/>
                  </a:lnTo>
                  <a:lnTo>
                    <a:pt x="570" y="191"/>
                  </a:lnTo>
                  <a:lnTo>
                    <a:pt x="570" y="191"/>
                  </a:lnTo>
                  <a:cubicBezTo>
                    <a:pt x="598" y="191"/>
                    <a:pt x="625" y="164"/>
                    <a:pt x="625" y="164"/>
                  </a:cubicBezTo>
                  <a:lnTo>
                    <a:pt x="625" y="16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323855" y="-49445"/>
              <a:ext cx="28591" cy="18264"/>
            </a:xfrm>
            <a:custGeom>
              <a:avLst/>
              <a:gdLst/>
              <a:ahLst/>
              <a:cxnLst/>
              <a:rect l="l" t="t" r="r" b="b"/>
              <a:pathLst>
                <a:path w="299" h="191" extrusionOk="0">
                  <a:moveTo>
                    <a:pt x="272" y="163"/>
                  </a:moveTo>
                  <a:cubicBezTo>
                    <a:pt x="272" y="109"/>
                    <a:pt x="299" y="136"/>
                    <a:pt x="272" y="109"/>
                  </a:cubicBezTo>
                  <a:cubicBezTo>
                    <a:pt x="245" y="55"/>
                    <a:pt x="272" y="109"/>
                    <a:pt x="272" y="82"/>
                  </a:cubicBezTo>
                  <a:cubicBezTo>
                    <a:pt x="217" y="55"/>
                    <a:pt x="190" y="28"/>
                    <a:pt x="136" y="1"/>
                  </a:cubicBezTo>
                  <a:cubicBezTo>
                    <a:pt x="109" y="1"/>
                    <a:pt x="82" y="1"/>
                    <a:pt x="55" y="1"/>
                  </a:cubicBezTo>
                  <a:cubicBezTo>
                    <a:pt x="55" y="1"/>
                    <a:pt x="28" y="1"/>
                    <a:pt x="28" y="28"/>
                  </a:cubicBezTo>
                  <a:cubicBezTo>
                    <a:pt x="0" y="55"/>
                    <a:pt x="28" y="55"/>
                    <a:pt x="28" y="82"/>
                  </a:cubicBezTo>
                  <a:cubicBezTo>
                    <a:pt x="55" y="82"/>
                    <a:pt x="55" y="109"/>
                    <a:pt x="82" y="109"/>
                  </a:cubicBezTo>
                  <a:cubicBezTo>
                    <a:pt x="109" y="136"/>
                    <a:pt x="136" y="163"/>
                    <a:pt x="190" y="190"/>
                  </a:cubicBezTo>
                  <a:cubicBezTo>
                    <a:pt x="245" y="190"/>
                    <a:pt x="217" y="190"/>
                    <a:pt x="245" y="163"/>
                  </a:cubicBezTo>
                  <a:lnTo>
                    <a:pt x="245" y="163"/>
                  </a:lnTo>
                  <a:cubicBezTo>
                    <a:pt x="245" y="163"/>
                    <a:pt x="272" y="163"/>
                    <a:pt x="272" y="16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495019" y="20551"/>
              <a:ext cx="13100" cy="18264"/>
            </a:xfrm>
            <a:custGeom>
              <a:avLst/>
              <a:gdLst/>
              <a:ahLst/>
              <a:cxnLst/>
              <a:rect l="l" t="t" r="r" b="b"/>
              <a:pathLst>
                <a:path w="137" h="191" extrusionOk="0">
                  <a:moveTo>
                    <a:pt x="1" y="191"/>
                  </a:moveTo>
                  <a:lnTo>
                    <a:pt x="28" y="191"/>
                  </a:lnTo>
                  <a:lnTo>
                    <a:pt x="28" y="191"/>
                  </a:lnTo>
                  <a:cubicBezTo>
                    <a:pt x="82" y="164"/>
                    <a:pt x="109" y="109"/>
                    <a:pt x="136" y="55"/>
                  </a:cubicBezTo>
                  <a:cubicBezTo>
                    <a:pt x="136" y="55"/>
                    <a:pt x="136" y="28"/>
                    <a:pt x="136" y="28"/>
                  </a:cubicBezTo>
                  <a:cubicBezTo>
                    <a:pt x="136" y="1"/>
                    <a:pt x="109" y="1"/>
                    <a:pt x="82" y="28"/>
                  </a:cubicBezTo>
                  <a:cubicBezTo>
                    <a:pt x="55" y="55"/>
                    <a:pt x="1" y="109"/>
                    <a:pt x="1" y="137"/>
                  </a:cubicBezTo>
                  <a:cubicBezTo>
                    <a:pt x="1" y="137"/>
                    <a:pt x="1" y="164"/>
                    <a:pt x="1" y="164"/>
                  </a:cubicBezTo>
                  <a:lnTo>
                    <a:pt x="1" y="191"/>
                  </a:lnTo>
                  <a:lnTo>
                    <a:pt x="1"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365355" y="-171364"/>
              <a:ext cx="18264" cy="49437"/>
            </a:xfrm>
            <a:custGeom>
              <a:avLst/>
              <a:gdLst/>
              <a:ahLst/>
              <a:cxnLst/>
              <a:rect l="l" t="t" r="r" b="b"/>
              <a:pathLst>
                <a:path w="191" h="517" extrusionOk="0">
                  <a:moveTo>
                    <a:pt x="55" y="489"/>
                  </a:moveTo>
                  <a:lnTo>
                    <a:pt x="55" y="489"/>
                  </a:lnTo>
                  <a:lnTo>
                    <a:pt x="55" y="489"/>
                  </a:lnTo>
                  <a:lnTo>
                    <a:pt x="82" y="489"/>
                  </a:lnTo>
                  <a:cubicBezTo>
                    <a:pt x="109" y="489"/>
                    <a:pt x="82" y="489"/>
                    <a:pt x="82" y="489"/>
                  </a:cubicBezTo>
                  <a:cubicBezTo>
                    <a:pt x="109" y="435"/>
                    <a:pt x="136" y="353"/>
                    <a:pt x="163" y="299"/>
                  </a:cubicBezTo>
                  <a:cubicBezTo>
                    <a:pt x="163" y="245"/>
                    <a:pt x="163" y="218"/>
                    <a:pt x="190" y="163"/>
                  </a:cubicBezTo>
                  <a:cubicBezTo>
                    <a:pt x="190" y="136"/>
                    <a:pt x="190" y="82"/>
                    <a:pt x="190" y="55"/>
                  </a:cubicBezTo>
                  <a:cubicBezTo>
                    <a:pt x="190" y="28"/>
                    <a:pt x="163" y="1"/>
                    <a:pt x="163" y="1"/>
                  </a:cubicBezTo>
                  <a:cubicBezTo>
                    <a:pt x="136" y="1"/>
                    <a:pt x="109" y="28"/>
                    <a:pt x="109" y="28"/>
                  </a:cubicBezTo>
                  <a:cubicBezTo>
                    <a:pt x="109" y="82"/>
                    <a:pt x="82" y="109"/>
                    <a:pt x="82" y="163"/>
                  </a:cubicBezTo>
                  <a:cubicBezTo>
                    <a:pt x="28" y="245"/>
                    <a:pt x="0" y="353"/>
                    <a:pt x="0" y="435"/>
                  </a:cubicBezTo>
                  <a:cubicBezTo>
                    <a:pt x="0" y="462"/>
                    <a:pt x="0" y="462"/>
                    <a:pt x="0" y="462"/>
                  </a:cubicBezTo>
                  <a:lnTo>
                    <a:pt x="0" y="489"/>
                  </a:lnTo>
                  <a:cubicBezTo>
                    <a:pt x="0" y="516"/>
                    <a:pt x="55" y="489"/>
                    <a:pt x="55" y="48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176022" y="-90945"/>
              <a:ext cx="59764" cy="26009"/>
            </a:xfrm>
            <a:custGeom>
              <a:avLst/>
              <a:gdLst/>
              <a:ahLst/>
              <a:cxnLst/>
              <a:rect l="l" t="t" r="r" b="b"/>
              <a:pathLst>
                <a:path w="625" h="272" extrusionOk="0">
                  <a:moveTo>
                    <a:pt x="570" y="190"/>
                  </a:moveTo>
                  <a:lnTo>
                    <a:pt x="570" y="136"/>
                  </a:lnTo>
                  <a:cubicBezTo>
                    <a:pt x="516" y="109"/>
                    <a:pt x="461" y="82"/>
                    <a:pt x="407" y="82"/>
                  </a:cubicBezTo>
                  <a:cubicBezTo>
                    <a:pt x="353" y="55"/>
                    <a:pt x="326" y="55"/>
                    <a:pt x="272" y="28"/>
                  </a:cubicBezTo>
                  <a:cubicBezTo>
                    <a:pt x="217" y="28"/>
                    <a:pt x="163" y="1"/>
                    <a:pt x="82" y="1"/>
                  </a:cubicBezTo>
                  <a:cubicBezTo>
                    <a:pt x="27" y="1"/>
                    <a:pt x="0" y="55"/>
                    <a:pt x="55" y="82"/>
                  </a:cubicBezTo>
                  <a:cubicBezTo>
                    <a:pt x="109" y="109"/>
                    <a:pt x="163" y="136"/>
                    <a:pt x="217" y="163"/>
                  </a:cubicBezTo>
                  <a:cubicBezTo>
                    <a:pt x="272" y="190"/>
                    <a:pt x="353" y="218"/>
                    <a:pt x="407" y="245"/>
                  </a:cubicBezTo>
                  <a:cubicBezTo>
                    <a:pt x="434" y="245"/>
                    <a:pt x="489" y="245"/>
                    <a:pt x="516" y="272"/>
                  </a:cubicBezTo>
                  <a:lnTo>
                    <a:pt x="543" y="272"/>
                  </a:lnTo>
                  <a:cubicBezTo>
                    <a:pt x="570" y="272"/>
                    <a:pt x="543" y="272"/>
                    <a:pt x="570" y="245"/>
                  </a:cubicBezTo>
                  <a:cubicBezTo>
                    <a:pt x="570" y="245"/>
                    <a:pt x="597" y="245"/>
                    <a:pt x="597" y="245"/>
                  </a:cubicBezTo>
                  <a:cubicBezTo>
                    <a:pt x="624" y="218"/>
                    <a:pt x="597" y="163"/>
                    <a:pt x="570" y="19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054104" y="-54608"/>
              <a:ext cx="18264" cy="39014"/>
            </a:xfrm>
            <a:custGeom>
              <a:avLst/>
              <a:gdLst/>
              <a:ahLst/>
              <a:cxnLst/>
              <a:rect l="l" t="t" r="r" b="b"/>
              <a:pathLst>
                <a:path w="191" h="408" extrusionOk="0">
                  <a:moveTo>
                    <a:pt x="28" y="407"/>
                  </a:moveTo>
                  <a:cubicBezTo>
                    <a:pt x="55" y="380"/>
                    <a:pt x="82" y="353"/>
                    <a:pt x="109" y="353"/>
                  </a:cubicBezTo>
                  <a:lnTo>
                    <a:pt x="136" y="326"/>
                  </a:lnTo>
                  <a:cubicBezTo>
                    <a:pt x="136" y="299"/>
                    <a:pt x="136" y="272"/>
                    <a:pt x="163" y="244"/>
                  </a:cubicBezTo>
                  <a:lnTo>
                    <a:pt x="190" y="136"/>
                  </a:lnTo>
                  <a:lnTo>
                    <a:pt x="190" y="109"/>
                  </a:lnTo>
                  <a:cubicBezTo>
                    <a:pt x="190" y="82"/>
                    <a:pt x="190" y="82"/>
                    <a:pt x="190" y="55"/>
                  </a:cubicBezTo>
                  <a:cubicBezTo>
                    <a:pt x="190" y="27"/>
                    <a:pt x="163" y="0"/>
                    <a:pt x="136" y="0"/>
                  </a:cubicBezTo>
                  <a:cubicBezTo>
                    <a:pt x="136" y="0"/>
                    <a:pt x="109" y="0"/>
                    <a:pt x="109" y="27"/>
                  </a:cubicBezTo>
                  <a:lnTo>
                    <a:pt x="55" y="82"/>
                  </a:lnTo>
                  <a:cubicBezTo>
                    <a:pt x="55" y="82"/>
                    <a:pt x="55" y="82"/>
                    <a:pt x="55" y="109"/>
                  </a:cubicBezTo>
                  <a:cubicBezTo>
                    <a:pt x="55" y="136"/>
                    <a:pt x="28" y="163"/>
                    <a:pt x="28" y="190"/>
                  </a:cubicBezTo>
                  <a:cubicBezTo>
                    <a:pt x="1" y="217"/>
                    <a:pt x="1" y="244"/>
                    <a:pt x="1" y="272"/>
                  </a:cubicBezTo>
                  <a:cubicBezTo>
                    <a:pt x="1" y="272"/>
                    <a:pt x="1" y="272"/>
                    <a:pt x="1" y="299"/>
                  </a:cubicBezTo>
                  <a:cubicBezTo>
                    <a:pt x="1" y="326"/>
                    <a:pt x="1" y="353"/>
                    <a:pt x="28" y="380"/>
                  </a:cubicBezTo>
                  <a:lnTo>
                    <a:pt x="28" y="38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2984108" y="23228"/>
              <a:ext cx="70091" cy="33755"/>
            </a:xfrm>
            <a:custGeom>
              <a:avLst/>
              <a:gdLst/>
              <a:ahLst/>
              <a:cxnLst/>
              <a:rect l="l" t="t" r="r" b="b"/>
              <a:pathLst>
                <a:path w="733" h="353" extrusionOk="0">
                  <a:moveTo>
                    <a:pt x="733" y="326"/>
                  </a:moveTo>
                  <a:cubicBezTo>
                    <a:pt x="705" y="298"/>
                    <a:pt x="705" y="271"/>
                    <a:pt x="678" y="244"/>
                  </a:cubicBezTo>
                  <a:cubicBezTo>
                    <a:pt x="651" y="244"/>
                    <a:pt x="651" y="217"/>
                    <a:pt x="651" y="217"/>
                  </a:cubicBezTo>
                  <a:cubicBezTo>
                    <a:pt x="570" y="190"/>
                    <a:pt x="488" y="163"/>
                    <a:pt x="434" y="136"/>
                  </a:cubicBezTo>
                  <a:cubicBezTo>
                    <a:pt x="353" y="81"/>
                    <a:pt x="299" y="54"/>
                    <a:pt x="217" y="27"/>
                  </a:cubicBezTo>
                  <a:lnTo>
                    <a:pt x="190" y="27"/>
                  </a:lnTo>
                  <a:cubicBezTo>
                    <a:pt x="163" y="27"/>
                    <a:pt x="136" y="27"/>
                    <a:pt x="109" y="27"/>
                  </a:cubicBezTo>
                  <a:cubicBezTo>
                    <a:pt x="27" y="0"/>
                    <a:pt x="0" y="109"/>
                    <a:pt x="54" y="136"/>
                  </a:cubicBezTo>
                  <a:cubicBezTo>
                    <a:pt x="82" y="163"/>
                    <a:pt x="109" y="190"/>
                    <a:pt x="136" y="190"/>
                  </a:cubicBezTo>
                  <a:cubicBezTo>
                    <a:pt x="217" y="244"/>
                    <a:pt x="271" y="271"/>
                    <a:pt x="353" y="271"/>
                  </a:cubicBezTo>
                  <a:lnTo>
                    <a:pt x="488" y="326"/>
                  </a:lnTo>
                  <a:cubicBezTo>
                    <a:pt x="543" y="353"/>
                    <a:pt x="570" y="353"/>
                    <a:pt x="624" y="353"/>
                  </a:cubicBezTo>
                  <a:cubicBezTo>
                    <a:pt x="651" y="353"/>
                    <a:pt x="678" y="353"/>
                    <a:pt x="705" y="326"/>
                  </a:cubicBezTo>
                  <a:lnTo>
                    <a:pt x="705"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2888103" y="54306"/>
              <a:ext cx="20846" cy="59764"/>
            </a:xfrm>
            <a:custGeom>
              <a:avLst/>
              <a:gdLst/>
              <a:ahLst/>
              <a:cxnLst/>
              <a:rect l="l" t="t" r="r" b="b"/>
              <a:pathLst>
                <a:path w="218" h="625" extrusionOk="0">
                  <a:moveTo>
                    <a:pt x="28" y="624"/>
                  </a:moveTo>
                  <a:cubicBezTo>
                    <a:pt x="55" y="597"/>
                    <a:pt x="82" y="624"/>
                    <a:pt x="82" y="597"/>
                  </a:cubicBezTo>
                  <a:cubicBezTo>
                    <a:pt x="109" y="570"/>
                    <a:pt x="82" y="543"/>
                    <a:pt x="109" y="543"/>
                  </a:cubicBezTo>
                  <a:cubicBezTo>
                    <a:pt x="136" y="434"/>
                    <a:pt x="163" y="326"/>
                    <a:pt x="190" y="245"/>
                  </a:cubicBezTo>
                  <a:lnTo>
                    <a:pt x="190" y="190"/>
                  </a:lnTo>
                  <a:lnTo>
                    <a:pt x="190" y="109"/>
                  </a:lnTo>
                  <a:cubicBezTo>
                    <a:pt x="218" y="28"/>
                    <a:pt x="82" y="1"/>
                    <a:pt x="82" y="82"/>
                  </a:cubicBezTo>
                  <a:cubicBezTo>
                    <a:pt x="55" y="109"/>
                    <a:pt x="55" y="136"/>
                    <a:pt x="55" y="163"/>
                  </a:cubicBezTo>
                  <a:cubicBezTo>
                    <a:pt x="55" y="163"/>
                    <a:pt x="55" y="190"/>
                    <a:pt x="55" y="218"/>
                  </a:cubicBezTo>
                  <a:cubicBezTo>
                    <a:pt x="28" y="299"/>
                    <a:pt x="28" y="407"/>
                    <a:pt x="1" y="516"/>
                  </a:cubicBezTo>
                  <a:cubicBezTo>
                    <a:pt x="1" y="516"/>
                    <a:pt x="1" y="543"/>
                    <a:pt x="1" y="570"/>
                  </a:cubicBezTo>
                  <a:cubicBezTo>
                    <a:pt x="1" y="597"/>
                    <a:pt x="1" y="597"/>
                    <a:pt x="28" y="624"/>
                  </a:cubicBezTo>
                  <a:lnTo>
                    <a:pt x="28" y="62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
            <p:cNvSpPr/>
            <p:nvPr/>
          </p:nvSpPr>
          <p:spPr>
            <a:xfrm>
              <a:off x="2836276" y="-93527"/>
              <a:ext cx="67509" cy="31173"/>
            </a:xfrm>
            <a:custGeom>
              <a:avLst/>
              <a:gdLst/>
              <a:ahLst/>
              <a:cxnLst/>
              <a:rect l="l" t="t" r="r" b="b"/>
              <a:pathLst>
                <a:path w="706" h="326" extrusionOk="0">
                  <a:moveTo>
                    <a:pt x="705" y="299"/>
                  </a:moveTo>
                  <a:lnTo>
                    <a:pt x="705" y="272"/>
                  </a:lnTo>
                  <a:lnTo>
                    <a:pt x="705" y="245"/>
                  </a:lnTo>
                  <a:cubicBezTo>
                    <a:pt x="705" y="245"/>
                    <a:pt x="651" y="217"/>
                    <a:pt x="597" y="190"/>
                  </a:cubicBezTo>
                  <a:cubicBezTo>
                    <a:pt x="515" y="136"/>
                    <a:pt x="407" y="109"/>
                    <a:pt x="298" y="82"/>
                  </a:cubicBezTo>
                  <a:cubicBezTo>
                    <a:pt x="217" y="55"/>
                    <a:pt x="163" y="28"/>
                    <a:pt x="82" y="28"/>
                  </a:cubicBezTo>
                  <a:cubicBezTo>
                    <a:pt x="54" y="0"/>
                    <a:pt x="27" y="28"/>
                    <a:pt x="0" y="55"/>
                  </a:cubicBezTo>
                  <a:cubicBezTo>
                    <a:pt x="0" y="82"/>
                    <a:pt x="27" y="109"/>
                    <a:pt x="54" y="109"/>
                  </a:cubicBezTo>
                  <a:lnTo>
                    <a:pt x="217" y="190"/>
                  </a:lnTo>
                  <a:cubicBezTo>
                    <a:pt x="353" y="245"/>
                    <a:pt x="488" y="299"/>
                    <a:pt x="624" y="326"/>
                  </a:cubicBezTo>
                  <a:cubicBezTo>
                    <a:pt x="651" y="326"/>
                    <a:pt x="651" y="326"/>
                    <a:pt x="678" y="326"/>
                  </a:cubicBezTo>
                  <a:lnTo>
                    <a:pt x="678" y="326"/>
                  </a:lnTo>
                  <a:cubicBezTo>
                    <a:pt x="705" y="326"/>
                    <a:pt x="678" y="326"/>
                    <a:pt x="705" y="299"/>
                  </a:cubicBezTo>
                  <a:lnTo>
                    <a:pt x="705"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
            <p:cNvSpPr/>
            <p:nvPr/>
          </p:nvSpPr>
          <p:spPr>
            <a:xfrm>
              <a:off x="2976267" y="165801"/>
              <a:ext cx="33850" cy="31269"/>
            </a:xfrm>
            <a:custGeom>
              <a:avLst/>
              <a:gdLst/>
              <a:ahLst/>
              <a:cxnLst/>
              <a:rect l="l" t="t" r="r" b="b"/>
              <a:pathLst>
                <a:path w="354" h="327" extrusionOk="0">
                  <a:moveTo>
                    <a:pt x="326" y="326"/>
                  </a:moveTo>
                  <a:cubicBezTo>
                    <a:pt x="326" y="299"/>
                    <a:pt x="326" y="272"/>
                    <a:pt x="326" y="245"/>
                  </a:cubicBezTo>
                  <a:lnTo>
                    <a:pt x="326" y="218"/>
                  </a:lnTo>
                  <a:cubicBezTo>
                    <a:pt x="299" y="191"/>
                    <a:pt x="272" y="164"/>
                    <a:pt x="245" y="136"/>
                  </a:cubicBezTo>
                  <a:cubicBezTo>
                    <a:pt x="191" y="82"/>
                    <a:pt x="136" y="55"/>
                    <a:pt x="82" y="28"/>
                  </a:cubicBezTo>
                  <a:cubicBezTo>
                    <a:pt x="55" y="1"/>
                    <a:pt x="28" y="1"/>
                    <a:pt x="28" y="28"/>
                  </a:cubicBezTo>
                  <a:cubicBezTo>
                    <a:pt x="1" y="28"/>
                    <a:pt x="1" y="55"/>
                    <a:pt x="28" y="82"/>
                  </a:cubicBezTo>
                  <a:cubicBezTo>
                    <a:pt x="82" y="136"/>
                    <a:pt x="109" y="164"/>
                    <a:pt x="164" y="218"/>
                  </a:cubicBezTo>
                  <a:cubicBezTo>
                    <a:pt x="191" y="245"/>
                    <a:pt x="218" y="272"/>
                    <a:pt x="245" y="299"/>
                  </a:cubicBezTo>
                  <a:cubicBezTo>
                    <a:pt x="245" y="299"/>
                    <a:pt x="272" y="299"/>
                    <a:pt x="272" y="299"/>
                  </a:cubicBezTo>
                  <a:cubicBezTo>
                    <a:pt x="299" y="299"/>
                    <a:pt x="326" y="299"/>
                    <a:pt x="353" y="299"/>
                  </a:cubicBezTo>
                  <a:lnTo>
                    <a:pt x="353" y="299"/>
                  </a:lnTo>
                  <a:cubicBezTo>
                    <a:pt x="353" y="299"/>
                    <a:pt x="326" y="326"/>
                    <a:pt x="326"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243436" y="-197277"/>
              <a:ext cx="54600" cy="33850"/>
            </a:xfrm>
            <a:custGeom>
              <a:avLst/>
              <a:gdLst/>
              <a:ahLst/>
              <a:cxnLst/>
              <a:rect l="l" t="t" r="r" b="b"/>
              <a:pathLst>
                <a:path w="571" h="354" extrusionOk="0">
                  <a:moveTo>
                    <a:pt x="516" y="326"/>
                  </a:moveTo>
                  <a:cubicBezTo>
                    <a:pt x="570" y="326"/>
                    <a:pt x="462" y="353"/>
                    <a:pt x="516" y="272"/>
                  </a:cubicBezTo>
                  <a:lnTo>
                    <a:pt x="516" y="272"/>
                  </a:lnTo>
                  <a:cubicBezTo>
                    <a:pt x="516" y="245"/>
                    <a:pt x="543" y="245"/>
                    <a:pt x="543" y="245"/>
                  </a:cubicBezTo>
                  <a:cubicBezTo>
                    <a:pt x="570" y="245"/>
                    <a:pt x="543" y="299"/>
                    <a:pt x="543" y="217"/>
                  </a:cubicBezTo>
                  <a:lnTo>
                    <a:pt x="543" y="217"/>
                  </a:lnTo>
                  <a:cubicBezTo>
                    <a:pt x="516" y="190"/>
                    <a:pt x="462" y="163"/>
                    <a:pt x="435" y="136"/>
                  </a:cubicBezTo>
                  <a:cubicBezTo>
                    <a:pt x="380" y="109"/>
                    <a:pt x="326" y="109"/>
                    <a:pt x="299" y="82"/>
                  </a:cubicBezTo>
                  <a:cubicBezTo>
                    <a:pt x="218" y="55"/>
                    <a:pt x="136" y="55"/>
                    <a:pt x="82" y="28"/>
                  </a:cubicBezTo>
                  <a:cubicBezTo>
                    <a:pt x="28" y="1"/>
                    <a:pt x="1" y="82"/>
                    <a:pt x="28" y="82"/>
                  </a:cubicBezTo>
                  <a:cubicBezTo>
                    <a:pt x="109" y="136"/>
                    <a:pt x="163" y="190"/>
                    <a:pt x="245" y="217"/>
                  </a:cubicBezTo>
                  <a:cubicBezTo>
                    <a:pt x="299" y="245"/>
                    <a:pt x="326" y="272"/>
                    <a:pt x="380" y="272"/>
                  </a:cubicBezTo>
                  <a:lnTo>
                    <a:pt x="462" y="326"/>
                  </a:lnTo>
                  <a:cubicBezTo>
                    <a:pt x="462" y="326"/>
                    <a:pt x="489" y="326"/>
                    <a:pt x="489"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142268" y="-223191"/>
              <a:ext cx="28687" cy="62346"/>
            </a:xfrm>
            <a:custGeom>
              <a:avLst/>
              <a:gdLst/>
              <a:ahLst/>
              <a:cxnLst/>
              <a:rect l="l" t="t" r="r" b="b"/>
              <a:pathLst>
                <a:path w="300" h="652" extrusionOk="0">
                  <a:moveTo>
                    <a:pt x="55" y="624"/>
                  </a:moveTo>
                  <a:cubicBezTo>
                    <a:pt x="109" y="624"/>
                    <a:pt x="109" y="624"/>
                    <a:pt x="136" y="597"/>
                  </a:cubicBezTo>
                  <a:cubicBezTo>
                    <a:pt x="191" y="516"/>
                    <a:pt x="191" y="407"/>
                    <a:pt x="245" y="326"/>
                  </a:cubicBezTo>
                  <a:cubicBezTo>
                    <a:pt x="245" y="299"/>
                    <a:pt x="272" y="244"/>
                    <a:pt x="272" y="217"/>
                  </a:cubicBezTo>
                  <a:lnTo>
                    <a:pt x="272" y="109"/>
                  </a:lnTo>
                  <a:cubicBezTo>
                    <a:pt x="299" y="27"/>
                    <a:pt x="191" y="0"/>
                    <a:pt x="163" y="55"/>
                  </a:cubicBezTo>
                  <a:lnTo>
                    <a:pt x="109" y="163"/>
                  </a:lnTo>
                  <a:cubicBezTo>
                    <a:pt x="109" y="190"/>
                    <a:pt x="82" y="244"/>
                    <a:pt x="82" y="272"/>
                  </a:cubicBezTo>
                  <a:cubicBezTo>
                    <a:pt x="28" y="353"/>
                    <a:pt x="1" y="461"/>
                    <a:pt x="1" y="570"/>
                  </a:cubicBezTo>
                  <a:cubicBezTo>
                    <a:pt x="1" y="597"/>
                    <a:pt x="28" y="597"/>
                    <a:pt x="28" y="624"/>
                  </a:cubicBezTo>
                  <a:cubicBezTo>
                    <a:pt x="55" y="651"/>
                    <a:pt x="28" y="624"/>
                    <a:pt x="28" y="62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2978849" y="-192114"/>
              <a:ext cx="62346" cy="44178"/>
            </a:xfrm>
            <a:custGeom>
              <a:avLst/>
              <a:gdLst/>
              <a:ahLst/>
              <a:cxnLst/>
              <a:rect l="l" t="t" r="r" b="b"/>
              <a:pathLst>
                <a:path w="652" h="462" extrusionOk="0">
                  <a:moveTo>
                    <a:pt x="652" y="408"/>
                  </a:moveTo>
                  <a:cubicBezTo>
                    <a:pt x="652" y="380"/>
                    <a:pt x="652" y="353"/>
                    <a:pt x="652" y="353"/>
                  </a:cubicBezTo>
                  <a:cubicBezTo>
                    <a:pt x="652" y="353"/>
                    <a:pt x="652" y="326"/>
                    <a:pt x="652" y="326"/>
                  </a:cubicBezTo>
                  <a:cubicBezTo>
                    <a:pt x="652" y="326"/>
                    <a:pt x="652" y="326"/>
                    <a:pt x="625" y="326"/>
                  </a:cubicBezTo>
                  <a:cubicBezTo>
                    <a:pt x="516" y="245"/>
                    <a:pt x="435" y="163"/>
                    <a:pt x="326" y="109"/>
                  </a:cubicBezTo>
                  <a:cubicBezTo>
                    <a:pt x="272" y="55"/>
                    <a:pt x="218" y="28"/>
                    <a:pt x="164" y="28"/>
                  </a:cubicBezTo>
                  <a:lnTo>
                    <a:pt x="137" y="28"/>
                  </a:lnTo>
                  <a:lnTo>
                    <a:pt x="82" y="28"/>
                  </a:lnTo>
                  <a:cubicBezTo>
                    <a:pt x="28" y="1"/>
                    <a:pt x="1" y="55"/>
                    <a:pt x="55" y="82"/>
                  </a:cubicBezTo>
                  <a:lnTo>
                    <a:pt x="82" y="136"/>
                  </a:lnTo>
                  <a:cubicBezTo>
                    <a:pt x="137" y="163"/>
                    <a:pt x="164" y="191"/>
                    <a:pt x="218" y="218"/>
                  </a:cubicBezTo>
                  <a:cubicBezTo>
                    <a:pt x="299" y="299"/>
                    <a:pt x="408" y="353"/>
                    <a:pt x="516" y="408"/>
                  </a:cubicBezTo>
                  <a:cubicBezTo>
                    <a:pt x="516" y="435"/>
                    <a:pt x="571" y="435"/>
                    <a:pt x="598" y="462"/>
                  </a:cubicBezTo>
                  <a:cubicBezTo>
                    <a:pt x="598" y="462"/>
                    <a:pt x="625" y="462"/>
                    <a:pt x="625" y="462"/>
                  </a:cubicBezTo>
                  <a:cubicBezTo>
                    <a:pt x="652" y="462"/>
                    <a:pt x="625" y="462"/>
                    <a:pt x="652" y="435"/>
                  </a:cubicBezTo>
                  <a:lnTo>
                    <a:pt x="652" y="435"/>
                  </a:lnTo>
                  <a:cubicBezTo>
                    <a:pt x="652" y="435"/>
                    <a:pt x="652" y="408"/>
                    <a:pt x="652" y="40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2958099" y="-114277"/>
              <a:ext cx="26105" cy="41596"/>
            </a:xfrm>
            <a:custGeom>
              <a:avLst/>
              <a:gdLst/>
              <a:ahLst/>
              <a:cxnLst/>
              <a:rect l="l" t="t" r="r" b="b"/>
              <a:pathLst>
                <a:path w="273" h="435" extrusionOk="0">
                  <a:moveTo>
                    <a:pt x="82" y="380"/>
                  </a:moveTo>
                  <a:lnTo>
                    <a:pt x="82" y="380"/>
                  </a:lnTo>
                  <a:cubicBezTo>
                    <a:pt x="109" y="353"/>
                    <a:pt x="137" y="326"/>
                    <a:pt x="137" y="299"/>
                  </a:cubicBezTo>
                  <a:cubicBezTo>
                    <a:pt x="164" y="272"/>
                    <a:pt x="191" y="245"/>
                    <a:pt x="218" y="190"/>
                  </a:cubicBezTo>
                  <a:lnTo>
                    <a:pt x="272" y="82"/>
                  </a:lnTo>
                  <a:cubicBezTo>
                    <a:pt x="272" y="55"/>
                    <a:pt x="272" y="28"/>
                    <a:pt x="245" y="0"/>
                  </a:cubicBezTo>
                  <a:cubicBezTo>
                    <a:pt x="218" y="0"/>
                    <a:pt x="164" y="0"/>
                    <a:pt x="164" y="28"/>
                  </a:cubicBezTo>
                  <a:lnTo>
                    <a:pt x="82" y="163"/>
                  </a:lnTo>
                  <a:cubicBezTo>
                    <a:pt x="55" y="217"/>
                    <a:pt x="28" y="272"/>
                    <a:pt x="28" y="326"/>
                  </a:cubicBezTo>
                  <a:lnTo>
                    <a:pt x="28" y="326"/>
                  </a:lnTo>
                  <a:cubicBezTo>
                    <a:pt x="1" y="353"/>
                    <a:pt x="1" y="353"/>
                    <a:pt x="28" y="380"/>
                  </a:cubicBezTo>
                  <a:cubicBezTo>
                    <a:pt x="28" y="407"/>
                    <a:pt x="82" y="434"/>
                    <a:pt x="82"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2807684" y="-23531"/>
              <a:ext cx="13100" cy="15682"/>
            </a:xfrm>
            <a:custGeom>
              <a:avLst/>
              <a:gdLst/>
              <a:ahLst/>
              <a:cxnLst/>
              <a:rect l="l" t="t" r="r" b="b"/>
              <a:pathLst>
                <a:path w="137" h="164" extrusionOk="0">
                  <a:moveTo>
                    <a:pt x="55" y="164"/>
                  </a:moveTo>
                  <a:lnTo>
                    <a:pt x="82" y="164"/>
                  </a:lnTo>
                  <a:lnTo>
                    <a:pt x="109" y="164"/>
                  </a:lnTo>
                  <a:lnTo>
                    <a:pt x="109" y="164"/>
                  </a:lnTo>
                  <a:cubicBezTo>
                    <a:pt x="109" y="136"/>
                    <a:pt x="136" y="109"/>
                    <a:pt x="136" y="82"/>
                  </a:cubicBezTo>
                  <a:lnTo>
                    <a:pt x="136" y="55"/>
                  </a:lnTo>
                  <a:cubicBezTo>
                    <a:pt x="136" y="55"/>
                    <a:pt x="136" y="28"/>
                    <a:pt x="109" y="28"/>
                  </a:cubicBezTo>
                  <a:cubicBezTo>
                    <a:pt x="82" y="1"/>
                    <a:pt x="55" y="28"/>
                    <a:pt x="55" y="55"/>
                  </a:cubicBezTo>
                  <a:lnTo>
                    <a:pt x="28" y="55"/>
                  </a:lnTo>
                  <a:lnTo>
                    <a:pt x="28" y="82"/>
                  </a:lnTo>
                  <a:cubicBezTo>
                    <a:pt x="1" y="82"/>
                    <a:pt x="1" y="82"/>
                    <a:pt x="28" y="109"/>
                  </a:cubicBezTo>
                  <a:lnTo>
                    <a:pt x="28" y="109"/>
                  </a:lnTo>
                  <a:lnTo>
                    <a:pt x="28" y="136"/>
                  </a:lnTo>
                  <a:cubicBezTo>
                    <a:pt x="55" y="164"/>
                    <a:pt x="28" y="136"/>
                    <a:pt x="28" y="13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2753275" y="-194695"/>
              <a:ext cx="49341" cy="41596"/>
            </a:xfrm>
            <a:custGeom>
              <a:avLst/>
              <a:gdLst/>
              <a:ahLst/>
              <a:cxnLst/>
              <a:rect l="l" t="t" r="r" b="b"/>
              <a:pathLst>
                <a:path w="516" h="435" extrusionOk="0">
                  <a:moveTo>
                    <a:pt x="488" y="55"/>
                  </a:moveTo>
                  <a:cubicBezTo>
                    <a:pt x="461" y="55"/>
                    <a:pt x="461" y="28"/>
                    <a:pt x="407" y="28"/>
                  </a:cubicBezTo>
                  <a:cubicBezTo>
                    <a:pt x="380" y="28"/>
                    <a:pt x="380" y="55"/>
                    <a:pt x="353" y="55"/>
                  </a:cubicBezTo>
                  <a:cubicBezTo>
                    <a:pt x="271" y="109"/>
                    <a:pt x="190" y="190"/>
                    <a:pt x="109" y="272"/>
                  </a:cubicBezTo>
                  <a:cubicBezTo>
                    <a:pt x="82" y="272"/>
                    <a:pt x="54" y="272"/>
                    <a:pt x="54" y="299"/>
                  </a:cubicBezTo>
                  <a:lnTo>
                    <a:pt x="0" y="380"/>
                  </a:lnTo>
                  <a:cubicBezTo>
                    <a:pt x="0" y="380"/>
                    <a:pt x="0" y="407"/>
                    <a:pt x="0" y="407"/>
                  </a:cubicBezTo>
                  <a:cubicBezTo>
                    <a:pt x="0" y="435"/>
                    <a:pt x="27" y="435"/>
                    <a:pt x="54" y="407"/>
                  </a:cubicBezTo>
                  <a:lnTo>
                    <a:pt x="136" y="353"/>
                  </a:lnTo>
                  <a:lnTo>
                    <a:pt x="190" y="353"/>
                  </a:lnTo>
                  <a:lnTo>
                    <a:pt x="461" y="163"/>
                  </a:lnTo>
                  <a:cubicBezTo>
                    <a:pt x="461" y="163"/>
                    <a:pt x="488" y="136"/>
                    <a:pt x="488" y="136"/>
                  </a:cubicBezTo>
                  <a:cubicBezTo>
                    <a:pt x="516" y="109"/>
                    <a:pt x="488" y="82"/>
                    <a:pt x="488" y="55"/>
                  </a:cubicBezTo>
                  <a:cubicBezTo>
                    <a:pt x="488" y="1"/>
                    <a:pt x="488" y="55"/>
                    <a:pt x="488"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2654688" y="-194695"/>
              <a:ext cx="41596" cy="28591"/>
            </a:xfrm>
            <a:custGeom>
              <a:avLst/>
              <a:gdLst/>
              <a:ahLst/>
              <a:cxnLst/>
              <a:rect l="l" t="t" r="r" b="b"/>
              <a:pathLst>
                <a:path w="435" h="299" extrusionOk="0">
                  <a:moveTo>
                    <a:pt x="434" y="272"/>
                  </a:moveTo>
                  <a:lnTo>
                    <a:pt x="434" y="218"/>
                  </a:lnTo>
                  <a:cubicBezTo>
                    <a:pt x="434" y="190"/>
                    <a:pt x="407" y="190"/>
                    <a:pt x="407" y="163"/>
                  </a:cubicBezTo>
                  <a:cubicBezTo>
                    <a:pt x="380" y="163"/>
                    <a:pt x="299" y="109"/>
                    <a:pt x="272" y="82"/>
                  </a:cubicBezTo>
                  <a:lnTo>
                    <a:pt x="163" y="55"/>
                  </a:lnTo>
                  <a:cubicBezTo>
                    <a:pt x="136" y="55"/>
                    <a:pt x="82" y="55"/>
                    <a:pt x="55" y="28"/>
                  </a:cubicBezTo>
                  <a:cubicBezTo>
                    <a:pt x="55" y="1"/>
                    <a:pt x="28" y="1"/>
                    <a:pt x="0" y="28"/>
                  </a:cubicBezTo>
                  <a:cubicBezTo>
                    <a:pt x="0" y="28"/>
                    <a:pt x="0" y="55"/>
                    <a:pt x="0" y="55"/>
                  </a:cubicBezTo>
                  <a:cubicBezTo>
                    <a:pt x="28" y="109"/>
                    <a:pt x="55" y="136"/>
                    <a:pt x="109" y="163"/>
                  </a:cubicBezTo>
                  <a:cubicBezTo>
                    <a:pt x="136" y="190"/>
                    <a:pt x="163" y="190"/>
                    <a:pt x="217" y="218"/>
                  </a:cubicBezTo>
                  <a:lnTo>
                    <a:pt x="326" y="272"/>
                  </a:lnTo>
                  <a:lnTo>
                    <a:pt x="380" y="299"/>
                  </a:lnTo>
                  <a:lnTo>
                    <a:pt x="380" y="299"/>
                  </a:lnTo>
                  <a:cubicBezTo>
                    <a:pt x="407" y="299"/>
                    <a:pt x="380" y="299"/>
                    <a:pt x="434" y="272"/>
                  </a:cubicBezTo>
                  <a:lnTo>
                    <a:pt x="434" y="272"/>
                  </a:lnTo>
                  <a:cubicBezTo>
                    <a:pt x="434" y="272"/>
                    <a:pt x="434" y="272"/>
                    <a:pt x="434" y="272"/>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2854444" y="-256946"/>
              <a:ext cx="36337" cy="59764"/>
            </a:xfrm>
            <a:custGeom>
              <a:avLst/>
              <a:gdLst/>
              <a:ahLst/>
              <a:cxnLst/>
              <a:rect l="l" t="t" r="r" b="b"/>
              <a:pathLst>
                <a:path w="380" h="625" extrusionOk="0">
                  <a:moveTo>
                    <a:pt x="0" y="625"/>
                  </a:moveTo>
                  <a:cubicBezTo>
                    <a:pt x="27" y="597"/>
                    <a:pt x="54" y="597"/>
                    <a:pt x="81" y="570"/>
                  </a:cubicBezTo>
                  <a:cubicBezTo>
                    <a:pt x="81" y="570"/>
                    <a:pt x="108" y="543"/>
                    <a:pt x="108" y="543"/>
                  </a:cubicBezTo>
                  <a:cubicBezTo>
                    <a:pt x="190" y="408"/>
                    <a:pt x="244" y="299"/>
                    <a:pt x="325" y="191"/>
                  </a:cubicBezTo>
                  <a:cubicBezTo>
                    <a:pt x="325" y="163"/>
                    <a:pt x="353" y="136"/>
                    <a:pt x="353" y="136"/>
                  </a:cubicBezTo>
                  <a:cubicBezTo>
                    <a:pt x="353" y="109"/>
                    <a:pt x="353" y="109"/>
                    <a:pt x="353" y="109"/>
                  </a:cubicBezTo>
                  <a:cubicBezTo>
                    <a:pt x="380" y="82"/>
                    <a:pt x="380" y="55"/>
                    <a:pt x="353" y="28"/>
                  </a:cubicBezTo>
                  <a:cubicBezTo>
                    <a:pt x="325" y="1"/>
                    <a:pt x="298" y="28"/>
                    <a:pt x="271" y="55"/>
                  </a:cubicBezTo>
                  <a:lnTo>
                    <a:pt x="271" y="55"/>
                  </a:lnTo>
                  <a:cubicBezTo>
                    <a:pt x="244" y="82"/>
                    <a:pt x="244" y="109"/>
                    <a:pt x="217" y="109"/>
                  </a:cubicBezTo>
                  <a:cubicBezTo>
                    <a:pt x="163" y="218"/>
                    <a:pt x="108" y="326"/>
                    <a:pt x="81" y="435"/>
                  </a:cubicBezTo>
                  <a:cubicBezTo>
                    <a:pt x="54" y="462"/>
                    <a:pt x="27" y="489"/>
                    <a:pt x="27" y="543"/>
                  </a:cubicBezTo>
                  <a:cubicBezTo>
                    <a:pt x="27" y="570"/>
                    <a:pt x="27" y="597"/>
                    <a:pt x="27" y="625"/>
                  </a:cubicBezTo>
                  <a:lnTo>
                    <a:pt x="27" y="62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2914017" y="-171364"/>
              <a:ext cx="18264" cy="28687"/>
            </a:xfrm>
            <a:custGeom>
              <a:avLst/>
              <a:gdLst/>
              <a:ahLst/>
              <a:cxnLst/>
              <a:rect l="l" t="t" r="r" b="b"/>
              <a:pathLst>
                <a:path w="191" h="300" extrusionOk="0">
                  <a:moveTo>
                    <a:pt x="28" y="299"/>
                  </a:moveTo>
                  <a:cubicBezTo>
                    <a:pt x="28" y="299"/>
                    <a:pt x="55" y="299"/>
                    <a:pt x="55" y="299"/>
                  </a:cubicBezTo>
                  <a:cubicBezTo>
                    <a:pt x="82" y="299"/>
                    <a:pt x="82" y="272"/>
                    <a:pt x="82" y="272"/>
                  </a:cubicBezTo>
                  <a:cubicBezTo>
                    <a:pt x="109" y="218"/>
                    <a:pt x="136" y="163"/>
                    <a:pt x="164" y="136"/>
                  </a:cubicBezTo>
                  <a:cubicBezTo>
                    <a:pt x="164" y="109"/>
                    <a:pt x="164" y="82"/>
                    <a:pt x="191" y="55"/>
                  </a:cubicBezTo>
                  <a:cubicBezTo>
                    <a:pt x="191" y="28"/>
                    <a:pt x="191" y="28"/>
                    <a:pt x="191" y="1"/>
                  </a:cubicBezTo>
                  <a:cubicBezTo>
                    <a:pt x="164" y="1"/>
                    <a:pt x="164" y="1"/>
                    <a:pt x="136" y="1"/>
                  </a:cubicBezTo>
                  <a:cubicBezTo>
                    <a:pt x="136" y="28"/>
                    <a:pt x="109" y="55"/>
                    <a:pt x="82" y="55"/>
                  </a:cubicBezTo>
                  <a:cubicBezTo>
                    <a:pt x="55" y="109"/>
                    <a:pt x="28" y="163"/>
                    <a:pt x="1" y="218"/>
                  </a:cubicBezTo>
                  <a:cubicBezTo>
                    <a:pt x="1" y="218"/>
                    <a:pt x="1" y="245"/>
                    <a:pt x="1" y="245"/>
                  </a:cubicBezTo>
                  <a:cubicBezTo>
                    <a:pt x="1" y="272"/>
                    <a:pt x="1" y="272"/>
                    <a:pt x="1" y="299"/>
                  </a:cubicBezTo>
                  <a:lnTo>
                    <a:pt x="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3059267" y="-301028"/>
              <a:ext cx="26105" cy="62346"/>
            </a:xfrm>
            <a:custGeom>
              <a:avLst/>
              <a:gdLst/>
              <a:ahLst/>
              <a:cxnLst/>
              <a:rect l="l" t="t" r="r" b="b"/>
              <a:pathLst>
                <a:path w="273" h="652" extrusionOk="0">
                  <a:moveTo>
                    <a:pt x="28" y="652"/>
                  </a:moveTo>
                  <a:cubicBezTo>
                    <a:pt x="28" y="624"/>
                    <a:pt x="55" y="624"/>
                    <a:pt x="82" y="597"/>
                  </a:cubicBezTo>
                  <a:cubicBezTo>
                    <a:pt x="82" y="570"/>
                    <a:pt x="109" y="543"/>
                    <a:pt x="109" y="516"/>
                  </a:cubicBezTo>
                  <a:cubicBezTo>
                    <a:pt x="136" y="435"/>
                    <a:pt x="164" y="353"/>
                    <a:pt x="191" y="272"/>
                  </a:cubicBezTo>
                  <a:cubicBezTo>
                    <a:pt x="218" y="218"/>
                    <a:pt x="218" y="218"/>
                    <a:pt x="218" y="190"/>
                  </a:cubicBezTo>
                  <a:cubicBezTo>
                    <a:pt x="245" y="136"/>
                    <a:pt x="245" y="109"/>
                    <a:pt x="272" y="82"/>
                  </a:cubicBezTo>
                  <a:cubicBezTo>
                    <a:pt x="272" y="55"/>
                    <a:pt x="272" y="28"/>
                    <a:pt x="245" y="1"/>
                  </a:cubicBezTo>
                  <a:cubicBezTo>
                    <a:pt x="218" y="1"/>
                    <a:pt x="191" y="1"/>
                    <a:pt x="191" y="28"/>
                  </a:cubicBezTo>
                  <a:cubicBezTo>
                    <a:pt x="164" y="55"/>
                    <a:pt x="136" y="109"/>
                    <a:pt x="136" y="136"/>
                  </a:cubicBezTo>
                  <a:cubicBezTo>
                    <a:pt x="82" y="218"/>
                    <a:pt x="55" y="299"/>
                    <a:pt x="28" y="380"/>
                  </a:cubicBezTo>
                  <a:cubicBezTo>
                    <a:pt x="28" y="435"/>
                    <a:pt x="1" y="516"/>
                    <a:pt x="1" y="570"/>
                  </a:cubicBezTo>
                  <a:lnTo>
                    <a:pt x="1" y="597"/>
                  </a:lnTo>
                  <a:cubicBezTo>
                    <a:pt x="1" y="597"/>
                    <a:pt x="1" y="624"/>
                    <a:pt x="28" y="652"/>
                  </a:cubicBezTo>
                  <a:lnTo>
                    <a:pt x="28" y="65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3370518" y="-298446"/>
              <a:ext cx="23428" cy="52019"/>
            </a:xfrm>
            <a:custGeom>
              <a:avLst/>
              <a:gdLst/>
              <a:ahLst/>
              <a:cxnLst/>
              <a:rect l="l" t="t" r="r" b="b"/>
              <a:pathLst>
                <a:path w="245" h="544" extrusionOk="0">
                  <a:moveTo>
                    <a:pt x="28" y="543"/>
                  </a:moveTo>
                  <a:lnTo>
                    <a:pt x="82" y="516"/>
                  </a:lnTo>
                  <a:cubicBezTo>
                    <a:pt x="82" y="516"/>
                    <a:pt x="82" y="489"/>
                    <a:pt x="82" y="489"/>
                  </a:cubicBezTo>
                  <a:cubicBezTo>
                    <a:pt x="109" y="408"/>
                    <a:pt x="136" y="326"/>
                    <a:pt x="163" y="245"/>
                  </a:cubicBezTo>
                  <a:cubicBezTo>
                    <a:pt x="191" y="191"/>
                    <a:pt x="218" y="136"/>
                    <a:pt x="245" y="82"/>
                  </a:cubicBezTo>
                  <a:cubicBezTo>
                    <a:pt x="245" y="55"/>
                    <a:pt x="245" y="28"/>
                    <a:pt x="218" y="1"/>
                  </a:cubicBezTo>
                  <a:cubicBezTo>
                    <a:pt x="191" y="1"/>
                    <a:pt x="163" y="1"/>
                    <a:pt x="136" y="28"/>
                  </a:cubicBezTo>
                  <a:cubicBezTo>
                    <a:pt x="109" y="82"/>
                    <a:pt x="82" y="136"/>
                    <a:pt x="82" y="191"/>
                  </a:cubicBezTo>
                  <a:cubicBezTo>
                    <a:pt x="55" y="245"/>
                    <a:pt x="28" y="299"/>
                    <a:pt x="28" y="380"/>
                  </a:cubicBezTo>
                  <a:cubicBezTo>
                    <a:pt x="1" y="408"/>
                    <a:pt x="1" y="435"/>
                    <a:pt x="1" y="462"/>
                  </a:cubicBezTo>
                  <a:cubicBezTo>
                    <a:pt x="1" y="489"/>
                    <a:pt x="1" y="489"/>
                    <a:pt x="1" y="489"/>
                  </a:cubicBezTo>
                  <a:lnTo>
                    <a:pt x="1" y="516"/>
                  </a:lnTo>
                  <a:lnTo>
                    <a:pt x="1"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61150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69"/>
        <p:cNvGrpSpPr/>
        <p:nvPr/>
      </p:nvGrpSpPr>
      <p:grpSpPr>
        <a:xfrm>
          <a:off x="0" y="0"/>
          <a:ext cx="0" cy="0"/>
          <a:chOff x="0" y="0"/>
          <a:chExt cx="0" cy="0"/>
        </a:xfrm>
      </p:grpSpPr>
      <p:grpSp>
        <p:nvGrpSpPr>
          <p:cNvPr id="2170" name="Google Shape;2170;p29"/>
          <p:cNvGrpSpPr/>
          <p:nvPr/>
        </p:nvGrpSpPr>
        <p:grpSpPr>
          <a:xfrm>
            <a:off x="280447" y="224225"/>
            <a:ext cx="8583106" cy="4695050"/>
            <a:chOff x="372900" y="317225"/>
            <a:chExt cx="8399164" cy="4509701"/>
          </a:xfrm>
        </p:grpSpPr>
        <p:sp>
          <p:nvSpPr>
            <p:cNvPr id="2171" name="Google Shape;2171;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2" name="Google Shape;2172;p29"/>
            <p:cNvGrpSpPr/>
            <p:nvPr/>
          </p:nvGrpSpPr>
          <p:grpSpPr>
            <a:xfrm>
              <a:off x="372900" y="317424"/>
              <a:ext cx="8399164" cy="4509502"/>
              <a:chOff x="-75" y="-4650"/>
              <a:chExt cx="9155400" cy="5153127"/>
            </a:xfrm>
          </p:grpSpPr>
          <p:cxnSp>
            <p:nvCxnSpPr>
              <p:cNvPr id="2173" name="Google Shape;2173;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4" name="Google Shape;2174;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75" name="Google Shape;2175;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6" name="Google Shape;2176;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177" name="Google Shape;2177;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178" name="Google Shape;2178;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9" name="Google Shape;2179;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0" name="Google Shape;2180;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1" name="Google Shape;2181;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2" name="Google Shape;2182;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3" name="Google Shape;2183;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4" name="Google Shape;2184;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5" name="Google Shape;2185;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86" name="Google Shape;2186;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7" name="Google Shape;2187;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88" name="Google Shape;2188;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9" name="Google Shape;2189;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190" name="Google Shape;2190;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91" name="Google Shape;2191;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92" name="Google Shape;2192;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93" name="Google Shape;2193;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94" name="Google Shape;2194;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5" name="Google Shape;2195;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6" name="Google Shape;2196;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7" name="Google Shape;2197;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8" name="Google Shape;2198;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9" name="Google Shape;2199;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0" name="Google Shape;2200;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1" name="Google Shape;2201;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2" name="Google Shape;2202;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3" name="Google Shape;2203;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4" name="Google Shape;2204;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205" name="Google Shape;2205;p29"/>
          <p:cNvSpPr/>
          <p:nvPr/>
        </p:nvSpPr>
        <p:spPr>
          <a:xfrm>
            <a:off x="2861580" y="4359171"/>
            <a:ext cx="1570131" cy="1446487"/>
          </a:xfrm>
          <a:custGeom>
            <a:avLst/>
            <a:gdLst/>
            <a:ahLst/>
            <a:cxnLst/>
            <a:rect l="l" t="t" r="r" b="b"/>
            <a:pathLst>
              <a:path w="22134" h="20391" extrusionOk="0">
                <a:moveTo>
                  <a:pt x="15037" y="0"/>
                </a:moveTo>
                <a:cubicBezTo>
                  <a:pt x="13394" y="0"/>
                  <a:pt x="11731" y="2303"/>
                  <a:pt x="12125" y="5337"/>
                </a:cubicBezTo>
                <a:cubicBezTo>
                  <a:pt x="12155" y="5605"/>
                  <a:pt x="12121" y="5716"/>
                  <a:pt x="12033" y="5716"/>
                </a:cubicBezTo>
                <a:cubicBezTo>
                  <a:pt x="11610" y="5716"/>
                  <a:pt x="9949" y="3135"/>
                  <a:pt x="8319" y="3135"/>
                </a:cubicBezTo>
                <a:cubicBezTo>
                  <a:pt x="7858" y="3135"/>
                  <a:pt x="7399" y="3342"/>
                  <a:pt x="6971" y="3872"/>
                </a:cubicBezTo>
                <a:cubicBezTo>
                  <a:pt x="5018" y="6286"/>
                  <a:pt x="8138" y="10301"/>
                  <a:pt x="7622" y="10518"/>
                </a:cubicBezTo>
                <a:cubicBezTo>
                  <a:pt x="7603" y="10527"/>
                  <a:pt x="7582" y="10531"/>
                  <a:pt x="7558" y="10531"/>
                </a:cubicBezTo>
                <a:cubicBezTo>
                  <a:pt x="7136" y="10531"/>
                  <a:pt x="6074" y="9111"/>
                  <a:pt x="4797" y="9111"/>
                </a:cubicBezTo>
                <a:cubicBezTo>
                  <a:pt x="4265" y="9111"/>
                  <a:pt x="3696" y="9358"/>
                  <a:pt x="3120" y="10056"/>
                </a:cubicBezTo>
                <a:cubicBezTo>
                  <a:pt x="0" y="13881"/>
                  <a:pt x="8870" y="20391"/>
                  <a:pt x="8870" y="20391"/>
                </a:cubicBezTo>
                <a:cubicBezTo>
                  <a:pt x="17360" y="20038"/>
                  <a:pt x="22134" y="14830"/>
                  <a:pt x="19855" y="12660"/>
                </a:cubicBezTo>
                <a:cubicBezTo>
                  <a:pt x="19628" y="12439"/>
                  <a:pt x="19375" y="12359"/>
                  <a:pt x="19108" y="12359"/>
                </a:cubicBezTo>
                <a:cubicBezTo>
                  <a:pt x="18410" y="12359"/>
                  <a:pt x="17620" y="12908"/>
                  <a:pt x="16970" y="12908"/>
                </a:cubicBezTo>
                <a:cubicBezTo>
                  <a:pt x="16711" y="12908"/>
                  <a:pt x="16475" y="12821"/>
                  <a:pt x="16275" y="12579"/>
                </a:cubicBezTo>
                <a:cubicBezTo>
                  <a:pt x="15597" y="11819"/>
                  <a:pt x="17441" y="10924"/>
                  <a:pt x="18038" y="10463"/>
                </a:cubicBezTo>
                <a:cubicBezTo>
                  <a:pt x="20697" y="8282"/>
                  <a:pt x="20222" y="5895"/>
                  <a:pt x="17868" y="5895"/>
                </a:cubicBezTo>
                <a:cubicBezTo>
                  <a:pt x="17148" y="5895"/>
                  <a:pt x="16252" y="6118"/>
                  <a:pt x="15217" y="6639"/>
                </a:cubicBezTo>
                <a:cubicBezTo>
                  <a:pt x="15177" y="6660"/>
                  <a:pt x="15149" y="6671"/>
                  <a:pt x="15130" y="6671"/>
                </a:cubicBezTo>
                <a:cubicBezTo>
                  <a:pt x="14729" y="6671"/>
                  <a:pt x="18953" y="1818"/>
                  <a:pt x="15868" y="210"/>
                </a:cubicBezTo>
                <a:cubicBezTo>
                  <a:pt x="15598" y="68"/>
                  <a:pt x="15318" y="0"/>
                  <a:pt x="15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4881935" y="4529922"/>
            <a:ext cx="1337314" cy="1451027"/>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798950" y="4485663"/>
            <a:ext cx="940986" cy="1364270"/>
          </a:xfrm>
          <a:custGeom>
            <a:avLst/>
            <a:gdLst/>
            <a:ahLst/>
            <a:cxnLst/>
            <a:rect l="l" t="t" r="r" b="b"/>
            <a:pathLst>
              <a:path w="13265" h="19232" extrusionOk="0">
                <a:moveTo>
                  <a:pt x="9820" y="1"/>
                </a:moveTo>
                <a:lnTo>
                  <a:pt x="9250" y="787"/>
                </a:lnTo>
                <a:cubicBezTo>
                  <a:pt x="9080" y="767"/>
                  <a:pt x="8917" y="757"/>
                  <a:pt x="8757" y="757"/>
                </a:cubicBezTo>
                <a:cubicBezTo>
                  <a:pt x="6946" y="757"/>
                  <a:pt x="5585" y="2078"/>
                  <a:pt x="950" y="5941"/>
                </a:cubicBezTo>
                <a:lnTo>
                  <a:pt x="1" y="19231"/>
                </a:lnTo>
                <a:cubicBezTo>
                  <a:pt x="10552" y="5941"/>
                  <a:pt x="13265" y="4883"/>
                  <a:pt x="12071" y="2333"/>
                </a:cubicBezTo>
                <a:lnTo>
                  <a:pt x="12478" y="1737"/>
                </a:lnTo>
                <a:lnTo>
                  <a:pt x="98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306936" y="4547237"/>
            <a:ext cx="7803" cy="25112"/>
          </a:xfrm>
          <a:custGeom>
            <a:avLst/>
            <a:gdLst/>
            <a:ahLst/>
            <a:cxnLst/>
            <a:rect l="l" t="t" r="r" b="b"/>
            <a:pathLst>
              <a:path w="110" h="354" extrusionOk="0">
                <a:moveTo>
                  <a:pt x="1" y="1"/>
                </a:moveTo>
                <a:lnTo>
                  <a:pt x="1" y="28"/>
                </a:lnTo>
                <a:cubicBezTo>
                  <a:pt x="1" y="36"/>
                  <a:pt x="1" y="39"/>
                  <a:pt x="1" y="42"/>
                </a:cubicBezTo>
                <a:lnTo>
                  <a:pt x="1" y="42"/>
                </a:lnTo>
                <a:cubicBezTo>
                  <a:pt x="1" y="30"/>
                  <a:pt x="1" y="16"/>
                  <a:pt x="1" y="1"/>
                </a:cubicBezTo>
                <a:close/>
                <a:moveTo>
                  <a:pt x="1" y="42"/>
                </a:moveTo>
                <a:cubicBezTo>
                  <a:pt x="3" y="71"/>
                  <a:pt x="9" y="90"/>
                  <a:pt x="28" y="109"/>
                </a:cubicBezTo>
                <a:cubicBezTo>
                  <a:pt x="9" y="51"/>
                  <a:pt x="3" y="48"/>
                  <a:pt x="1" y="42"/>
                </a:cubicBezTo>
                <a:close/>
                <a:moveTo>
                  <a:pt x="28" y="109"/>
                </a:moveTo>
                <a:cubicBezTo>
                  <a:pt x="28" y="136"/>
                  <a:pt x="82" y="272"/>
                  <a:pt x="109" y="353"/>
                </a:cubicBezTo>
                <a:cubicBezTo>
                  <a:pt x="82" y="272"/>
                  <a:pt x="55" y="190"/>
                  <a:pt x="28" y="10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1330062" y="4541491"/>
            <a:ext cx="5817" cy="28943"/>
          </a:xfrm>
          <a:custGeom>
            <a:avLst/>
            <a:gdLst/>
            <a:ahLst/>
            <a:cxnLst/>
            <a:rect l="l" t="t" r="r" b="b"/>
            <a:pathLst>
              <a:path w="82" h="408" extrusionOk="0">
                <a:moveTo>
                  <a:pt x="82" y="0"/>
                </a:moveTo>
                <a:lnTo>
                  <a:pt x="82" y="0"/>
                </a:lnTo>
                <a:cubicBezTo>
                  <a:pt x="27" y="136"/>
                  <a:pt x="27" y="244"/>
                  <a:pt x="0" y="380"/>
                </a:cubicBezTo>
                <a:cubicBezTo>
                  <a:pt x="0" y="407"/>
                  <a:pt x="0" y="407"/>
                  <a:pt x="0" y="407"/>
                </a:cubicBezTo>
                <a:lnTo>
                  <a:pt x="27" y="407"/>
                </a:lnTo>
                <a:cubicBezTo>
                  <a:pt x="54" y="271"/>
                  <a:pt x="82" y="136"/>
                  <a:pt x="8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1229969" y="4670385"/>
            <a:ext cx="7803" cy="15464"/>
          </a:xfrm>
          <a:custGeom>
            <a:avLst/>
            <a:gdLst/>
            <a:ahLst/>
            <a:cxnLst/>
            <a:rect l="l" t="t" r="r" b="b"/>
            <a:pathLst>
              <a:path w="110" h="218" extrusionOk="0">
                <a:moveTo>
                  <a:pt x="1" y="0"/>
                </a:moveTo>
                <a:lnTo>
                  <a:pt x="1" y="0"/>
                </a:lnTo>
                <a:cubicBezTo>
                  <a:pt x="14" y="14"/>
                  <a:pt x="21" y="21"/>
                  <a:pt x="24" y="28"/>
                </a:cubicBezTo>
                <a:lnTo>
                  <a:pt x="24" y="28"/>
                </a:lnTo>
                <a:cubicBezTo>
                  <a:pt x="26" y="28"/>
                  <a:pt x="27" y="28"/>
                  <a:pt x="28" y="28"/>
                </a:cubicBezTo>
                <a:cubicBezTo>
                  <a:pt x="28" y="0"/>
                  <a:pt x="1" y="0"/>
                  <a:pt x="1" y="0"/>
                </a:cubicBezTo>
                <a:close/>
                <a:moveTo>
                  <a:pt x="24" y="28"/>
                </a:moveTo>
                <a:cubicBezTo>
                  <a:pt x="1" y="28"/>
                  <a:pt x="2" y="29"/>
                  <a:pt x="28" y="55"/>
                </a:cubicBezTo>
                <a:cubicBezTo>
                  <a:pt x="28" y="41"/>
                  <a:pt x="28" y="34"/>
                  <a:pt x="24" y="28"/>
                </a:cubicBezTo>
                <a:close/>
                <a:moveTo>
                  <a:pt x="28" y="55"/>
                </a:moveTo>
                <a:cubicBezTo>
                  <a:pt x="28" y="82"/>
                  <a:pt x="55" y="109"/>
                  <a:pt x="55" y="136"/>
                </a:cubicBezTo>
                <a:cubicBezTo>
                  <a:pt x="82" y="163"/>
                  <a:pt x="82" y="190"/>
                  <a:pt x="109" y="217"/>
                </a:cubicBezTo>
                <a:cubicBezTo>
                  <a:pt x="109" y="163"/>
                  <a:pt x="82" y="109"/>
                  <a:pt x="28"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1255010" y="4660738"/>
            <a:ext cx="3902" cy="18869"/>
          </a:xfrm>
          <a:custGeom>
            <a:avLst/>
            <a:gdLst/>
            <a:ahLst/>
            <a:cxnLst/>
            <a:rect l="l" t="t" r="r" b="b"/>
            <a:pathLst>
              <a:path w="55" h="266" extrusionOk="0">
                <a:moveTo>
                  <a:pt x="27" y="1"/>
                </a:moveTo>
                <a:cubicBezTo>
                  <a:pt x="27" y="1"/>
                  <a:pt x="0" y="28"/>
                  <a:pt x="0" y="28"/>
                </a:cubicBezTo>
                <a:cubicBezTo>
                  <a:pt x="0" y="109"/>
                  <a:pt x="0" y="164"/>
                  <a:pt x="0" y="245"/>
                </a:cubicBezTo>
                <a:cubicBezTo>
                  <a:pt x="0" y="259"/>
                  <a:pt x="14" y="265"/>
                  <a:pt x="27" y="265"/>
                </a:cubicBezTo>
                <a:cubicBezTo>
                  <a:pt x="41" y="265"/>
                  <a:pt x="55" y="259"/>
                  <a:pt x="55" y="245"/>
                </a:cubicBezTo>
                <a:cubicBezTo>
                  <a:pt x="55" y="164"/>
                  <a:pt x="55" y="109"/>
                  <a:pt x="55" y="28"/>
                </a:cubicBezTo>
                <a:cubicBezTo>
                  <a:pt x="55" y="28"/>
                  <a:pt x="27" y="1"/>
                  <a:pt x="2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1278064" y="4666555"/>
            <a:ext cx="11634" cy="19295"/>
          </a:xfrm>
          <a:custGeom>
            <a:avLst/>
            <a:gdLst/>
            <a:ahLst/>
            <a:cxnLst/>
            <a:rect l="l" t="t" r="r" b="b"/>
            <a:pathLst>
              <a:path w="164" h="272" extrusionOk="0">
                <a:moveTo>
                  <a:pt x="136" y="0"/>
                </a:moveTo>
                <a:cubicBezTo>
                  <a:pt x="82" y="82"/>
                  <a:pt x="55" y="163"/>
                  <a:pt x="28" y="244"/>
                </a:cubicBezTo>
                <a:cubicBezTo>
                  <a:pt x="1" y="244"/>
                  <a:pt x="1" y="271"/>
                  <a:pt x="28" y="271"/>
                </a:cubicBezTo>
                <a:lnTo>
                  <a:pt x="55" y="271"/>
                </a:lnTo>
                <a:cubicBezTo>
                  <a:pt x="82" y="190"/>
                  <a:pt x="136" y="109"/>
                  <a:pt x="164" y="54"/>
                </a:cubicBezTo>
                <a:lnTo>
                  <a:pt x="164" y="27"/>
                </a:lnTo>
                <a:lnTo>
                  <a:pt x="164"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1295373" y="4766577"/>
            <a:ext cx="2057" cy="25112"/>
          </a:xfrm>
          <a:custGeom>
            <a:avLst/>
            <a:gdLst/>
            <a:ahLst/>
            <a:cxnLst/>
            <a:rect l="l" t="t" r="r" b="b"/>
            <a:pathLst>
              <a:path w="29" h="354" extrusionOk="0">
                <a:moveTo>
                  <a:pt x="28" y="1"/>
                </a:moveTo>
                <a:cubicBezTo>
                  <a:pt x="1" y="28"/>
                  <a:pt x="1" y="28"/>
                  <a:pt x="1" y="28"/>
                </a:cubicBezTo>
                <a:lnTo>
                  <a:pt x="1" y="218"/>
                </a:lnTo>
                <a:cubicBezTo>
                  <a:pt x="1" y="245"/>
                  <a:pt x="1" y="245"/>
                  <a:pt x="1" y="272"/>
                </a:cubicBezTo>
                <a:cubicBezTo>
                  <a:pt x="1" y="299"/>
                  <a:pt x="1" y="326"/>
                  <a:pt x="1" y="353"/>
                </a:cubicBezTo>
                <a:lnTo>
                  <a:pt x="28" y="353"/>
                </a:lnTo>
                <a:cubicBezTo>
                  <a:pt x="28" y="326"/>
                  <a:pt x="28" y="299"/>
                  <a:pt x="28" y="272"/>
                </a:cubicBezTo>
                <a:lnTo>
                  <a:pt x="28" y="109"/>
                </a:lnTo>
                <a:cubicBezTo>
                  <a:pt x="28" y="82"/>
                  <a:pt x="28" y="55"/>
                  <a:pt x="28" y="28"/>
                </a:cubicBezTo>
                <a:cubicBezTo>
                  <a:pt x="28" y="28"/>
                  <a:pt x="28" y="1"/>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1312753" y="4768493"/>
            <a:ext cx="5817" cy="21281"/>
          </a:xfrm>
          <a:custGeom>
            <a:avLst/>
            <a:gdLst/>
            <a:ahLst/>
            <a:cxnLst/>
            <a:rect l="l" t="t" r="r" b="b"/>
            <a:pathLst>
              <a:path w="82" h="300" extrusionOk="0">
                <a:moveTo>
                  <a:pt x="27" y="1"/>
                </a:moveTo>
                <a:lnTo>
                  <a:pt x="27" y="28"/>
                </a:lnTo>
                <a:cubicBezTo>
                  <a:pt x="0" y="109"/>
                  <a:pt x="0" y="191"/>
                  <a:pt x="0" y="272"/>
                </a:cubicBezTo>
                <a:cubicBezTo>
                  <a:pt x="0" y="272"/>
                  <a:pt x="0" y="272"/>
                  <a:pt x="0" y="299"/>
                </a:cubicBezTo>
                <a:cubicBezTo>
                  <a:pt x="0" y="299"/>
                  <a:pt x="27" y="272"/>
                  <a:pt x="27" y="272"/>
                </a:cubicBezTo>
                <a:cubicBezTo>
                  <a:pt x="54" y="191"/>
                  <a:pt x="54" y="109"/>
                  <a:pt x="81" y="28"/>
                </a:cubicBezTo>
                <a:cubicBezTo>
                  <a:pt x="81" y="28"/>
                  <a:pt x="81" y="28"/>
                  <a:pt x="81"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1447393" y="4608811"/>
            <a:ext cx="13549" cy="28943"/>
          </a:xfrm>
          <a:custGeom>
            <a:avLst/>
            <a:gdLst/>
            <a:ahLst/>
            <a:cxnLst/>
            <a:rect l="l" t="t" r="r" b="b"/>
            <a:pathLst>
              <a:path w="191" h="408" extrusionOk="0">
                <a:moveTo>
                  <a:pt x="191" y="1"/>
                </a:moveTo>
                <a:lnTo>
                  <a:pt x="163" y="28"/>
                </a:lnTo>
                <a:cubicBezTo>
                  <a:pt x="163" y="28"/>
                  <a:pt x="163" y="55"/>
                  <a:pt x="136" y="82"/>
                </a:cubicBezTo>
                <a:cubicBezTo>
                  <a:pt x="109" y="136"/>
                  <a:pt x="82" y="218"/>
                  <a:pt x="55" y="299"/>
                </a:cubicBezTo>
                <a:cubicBezTo>
                  <a:pt x="28" y="353"/>
                  <a:pt x="28" y="380"/>
                  <a:pt x="1" y="407"/>
                </a:cubicBezTo>
                <a:lnTo>
                  <a:pt x="55" y="407"/>
                </a:lnTo>
                <a:lnTo>
                  <a:pt x="82" y="299"/>
                </a:lnTo>
                <a:cubicBezTo>
                  <a:pt x="136" y="245"/>
                  <a:pt x="163" y="163"/>
                  <a:pt x="191" y="82"/>
                </a:cubicBezTo>
                <a:cubicBezTo>
                  <a:pt x="191" y="55"/>
                  <a:pt x="191" y="55"/>
                  <a:pt x="191" y="28"/>
                </a:cubicBezTo>
                <a:lnTo>
                  <a:pt x="19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1460871" y="4624205"/>
            <a:ext cx="19295" cy="28943"/>
          </a:xfrm>
          <a:custGeom>
            <a:avLst/>
            <a:gdLst/>
            <a:ahLst/>
            <a:cxnLst/>
            <a:rect l="l" t="t" r="r" b="b"/>
            <a:pathLst>
              <a:path w="272" h="408" extrusionOk="0">
                <a:moveTo>
                  <a:pt x="245" y="1"/>
                </a:moveTo>
                <a:cubicBezTo>
                  <a:pt x="163" y="136"/>
                  <a:pt x="82" y="245"/>
                  <a:pt x="1" y="380"/>
                </a:cubicBezTo>
                <a:cubicBezTo>
                  <a:pt x="1" y="380"/>
                  <a:pt x="1" y="380"/>
                  <a:pt x="1" y="407"/>
                </a:cubicBezTo>
                <a:lnTo>
                  <a:pt x="28" y="407"/>
                </a:lnTo>
                <a:cubicBezTo>
                  <a:pt x="109" y="299"/>
                  <a:pt x="163" y="190"/>
                  <a:pt x="245" y="55"/>
                </a:cubicBezTo>
                <a:cubicBezTo>
                  <a:pt x="245" y="55"/>
                  <a:pt x="272" y="28"/>
                  <a:pt x="27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1470519" y="4678047"/>
            <a:ext cx="19295" cy="3972"/>
          </a:xfrm>
          <a:custGeom>
            <a:avLst/>
            <a:gdLst/>
            <a:ahLst/>
            <a:cxnLst/>
            <a:rect l="l" t="t" r="r" b="b"/>
            <a:pathLst>
              <a:path w="272" h="56" extrusionOk="0">
                <a:moveTo>
                  <a:pt x="271" y="1"/>
                </a:moveTo>
                <a:cubicBezTo>
                  <a:pt x="163" y="1"/>
                  <a:pt x="82" y="28"/>
                  <a:pt x="0" y="55"/>
                </a:cubicBezTo>
                <a:lnTo>
                  <a:pt x="27" y="55"/>
                </a:lnTo>
                <a:cubicBezTo>
                  <a:pt x="109" y="55"/>
                  <a:pt x="190" y="28"/>
                  <a:pt x="271"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364680" y="4687694"/>
            <a:ext cx="7732" cy="21210"/>
          </a:xfrm>
          <a:custGeom>
            <a:avLst/>
            <a:gdLst/>
            <a:ahLst/>
            <a:cxnLst/>
            <a:rect l="l" t="t" r="r" b="b"/>
            <a:pathLst>
              <a:path w="109" h="299" extrusionOk="0">
                <a:moveTo>
                  <a:pt x="0" y="1"/>
                </a:moveTo>
                <a:cubicBezTo>
                  <a:pt x="0" y="1"/>
                  <a:pt x="0" y="28"/>
                  <a:pt x="0" y="28"/>
                </a:cubicBezTo>
                <a:lnTo>
                  <a:pt x="0" y="55"/>
                </a:lnTo>
                <a:cubicBezTo>
                  <a:pt x="27" y="109"/>
                  <a:pt x="55" y="163"/>
                  <a:pt x="82" y="218"/>
                </a:cubicBezTo>
                <a:cubicBezTo>
                  <a:pt x="82" y="245"/>
                  <a:pt x="109" y="272"/>
                  <a:pt x="109" y="299"/>
                </a:cubicBezTo>
                <a:lnTo>
                  <a:pt x="109" y="272"/>
                </a:lnTo>
                <a:cubicBezTo>
                  <a:pt x="82" y="190"/>
                  <a:pt x="82" y="109"/>
                  <a:pt x="55" y="55"/>
                </a:cubicBezTo>
                <a:cubicBezTo>
                  <a:pt x="55" y="55"/>
                  <a:pt x="55" y="28"/>
                  <a:pt x="2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389650" y="4676131"/>
            <a:ext cx="5888" cy="36178"/>
          </a:xfrm>
          <a:custGeom>
            <a:avLst/>
            <a:gdLst/>
            <a:ahLst/>
            <a:cxnLst/>
            <a:rect l="l" t="t" r="r" b="b"/>
            <a:pathLst>
              <a:path w="83" h="510" extrusionOk="0">
                <a:moveTo>
                  <a:pt x="55" y="1"/>
                </a:moveTo>
                <a:cubicBezTo>
                  <a:pt x="55" y="28"/>
                  <a:pt x="28" y="55"/>
                  <a:pt x="28" y="109"/>
                </a:cubicBezTo>
                <a:cubicBezTo>
                  <a:pt x="1" y="218"/>
                  <a:pt x="28" y="353"/>
                  <a:pt x="1" y="489"/>
                </a:cubicBezTo>
                <a:cubicBezTo>
                  <a:pt x="1" y="503"/>
                  <a:pt x="15" y="509"/>
                  <a:pt x="25" y="509"/>
                </a:cubicBezTo>
                <a:cubicBezTo>
                  <a:pt x="35" y="509"/>
                  <a:pt x="42" y="503"/>
                  <a:pt x="28" y="489"/>
                </a:cubicBezTo>
                <a:cubicBezTo>
                  <a:pt x="55" y="353"/>
                  <a:pt x="55" y="218"/>
                  <a:pt x="55" y="109"/>
                </a:cubicBezTo>
                <a:cubicBezTo>
                  <a:pt x="82" y="55"/>
                  <a:pt x="82" y="28"/>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1149170" y="4741607"/>
            <a:ext cx="11634" cy="21210"/>
          </a:xfrm>
          <a:custGeom>
            <a:avLst/>
            <a:gdLst/>
            <a:ahLst/>
            <a:cxnLst/>
            <a:rect l="l" t="t" r="r" b="b"/>
            <a:pathLst>
              <a:path w="164" h="299" extrusionOk="0">
                <a:moveTo>
                  <a:pt x="0" y="0"/>
                </a:moveTo>
                <a:cubicBezTo>
                  <a:pt x="0" y="0"/>
                  <a:pt x="0" y="27"/>
                  <a:pt x="0" y="54"/>
                </a:cubicBezTo>
                <a:cubicBezTo>
                  <a:pt x="28" y="109"/>
                  <a:pt x="55" y="163"/>
                  <a:pt x="82" y="190"/>
                </a:cubicBezTo>
                <a:lnTo>
                  <a:pt x="136" y="298"/>
                </a:lnTo>
                <a:lnTo>
                  <a:pt x="163" y="298"/>
                </a:lnTo>
                <a:cubicBezTo>
                  <a:pt x="163" y="271"/>
                  <a:pt x="136" y="217"/>
                  <a:pt x="136" y="190"/>
                </a:cubicBezTo>
                <a:lnTo>
                  <a:pt x="82" y="109"/>
                </a:lnTo>
                <a:cubicBezTo>
                  <a:pt x="82" y="81"/>
                  <a:pt x="55" y="54"/>
                  <a:pt x="55" y="27"/>
                </a:cubicBezTo>
                <a:cubicBezTo>
                  <a:pt x="28" y="27"/>
                  <a:pt x="28" y="0"/>
                  <a:pt x="0"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1172225" y="4724227"/>
            <a:ext cx="5888" cy="31354"/>
          </a:xfrm>
          <a:custGeom>
            <a:avLst/>
            <a:gdLst/>
            <a:ahLst/>
            <a:cxnLst/>
            <a:rect l="l" t="t" r="r" b="b"/>
            <a:pathLst>
              <a:path w="83" h="442" extrusionOk="0">
                <a:moveTo>
                  <a:pt x="82" y="1"/>
                </a:moveTo>
                <a:cubicBezTo>
                  <a:pt x="82" y="1"/>
                  <a:pt x="28" y="28"/>
                  <a:pt x="28" y="28"/>
                </a:cubicBezTo>
                <a:lnTo>
                  <a:pt x="28" y="55"/>
                </a:lnTo>
                <a:cubicBezTo>
                  <a:pt x="28" y="137"/>
                  <a:pt x="28" y="218"/>
                  <a:pt x="1" y="299"/>
                </a:cubicBezTo>
                <a:cubicBezTo>
                  <a:pt x="1" y="381"/>
                  <a:pt x="1" y="381"/>
                  <a:pt x="1" y="408"/>
                </a:cubicBezTo>
                <a:cubicBezTo>
                  <a:pt x="1" y="435"/>
                  <a:pt x="1" y="442"/>
                  <a:pt x="4" y="442"/>
                </a:cubicBezTo>
                <a:cubicBezTo>
                  <a:pt x="8" y="442"/>
                  <a:pt x="15" y="435"/>
                  <a:pt x="28" y="435"/>
                </a:cubicBezTo>
                <a:lnTo>
                  <a:pt x="55" y="435"/>
                </a:lnTo>
                <a:cubicBezTo>
                  <a:pt x="55" y="408"/>
                  <a:pt x="55" y="354"/>
                  <a:pt x="82" y="326"/>
                </a:cubicBezTo>
                <a:cubicBezTo>
                  <a:pt x="82" y="299"/>
                  <a:pt x="82" y="245"/>
                  <a:pt x="82" y="218"/>
                </a:cubicBezTo>
                <a:cubicBezTo>
                  <a:pt x="82" y="164"/>
                  <a:pt x="82" y="109"/>
                  <a:pt x="82" y="28"/>
                </a:cubicBezTo>
                <a:cubicBezTo>
                  <a:pt x="82" y="28"/>
                  <a:pt x="82" y="1"/>
                  <a:pt x="8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1189605" y="4733875"/>
            <a:ext cx="13478" cy="28446"/>
          </a:xfrm>
          <a:custGeom>
            <a:avLst/>
            <a:gdLst/>
            <a:ahLst/>
            <a:cxnLst/>
            <a:rect l="l" t="t" r="r" b="b"/>
            <a:pathLst>
              <a:path w="190" h="401" extrusionOk="0">
                <a:moveTo>
                  <a:pt x="163" y="1"/>
                </a:moveTo>
                <a:cubicBezTo>
                  <a:pt x="163" y="6"/>
                  <a:pt x="163" y="12"/>
                  <a:pt x="163" y="18"/>
                </a:cubicBezTo>
                <a:lnTo>
                  <a:pt x="163" y="18"/>
                </a:lnTo>
                <a:cubicBezTo>
                  <a:pt x="170" y="7"/>
                  <a:pt x="176" y="1"/>
                  <a:pt x="190" y="1"/>
                </a:cubicBezTo>
                <a:close/>
                <a:moveTo>
                  <a:pt x="163" y="18"/>
                </a:moveTo>
                <a:lnTo>
                  <a:pt x="163" y="18"/>
                </a:lnTo>
                <a:cubicBezTo>
                  <a:pt x="156" y="28"/>
                  <a:pt x="149" y="41"/>
                  <a:pt x="136" y="55"/>
                </a:cubicBezTo>
                <a:cubicBezTo>
                  <a:pt x="81" y="163"/>
                  <a:pt x="54" y="272"/>
                  <a:pt x="0" y="353"/>
                </a:cubicBezTo>
                <a:cubicBezTo>
                  <a:pt x="0" y="380"/>
                  <a:pt x="0" y="380"/>
                  <a:pt x="0" y="380"/>
                </a:cubicBezTo>
                <a:cubicBezTo>
                  <a:pt x="14" y="394"/>
                  <a:pt x="20" y="401"/>
                  <a:pt x="24" y="401"/>
                </a:cubicBezTo>
                <a:cubicBezTo>
                  <a:pt x="27" y="401"/>
                  <a:pt x="27" y="394"/>
                  <a:pt x="27" y="380"/>
                </a:cubicBezTo>
                <a:cubicBezTo>
                  <a:pt x="81" y="299"/>
                  <a:pt x="136" y="190"/>
                  <a:pt x="163" y="82"/>
                </a:cubicBezTo>
                <a:cubicBezTo>
                  <a:pt x="163" y="60"/>
                  <a:pt x="163" y="39"/>
                  <a:pt x="163" y="1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1204998" y="4639598"/>
            <a:ext cx="1986" cy="13549"/>
          </a:xfrm>
          <a:custGeom>
            <a:avLst/>
            <a:gdLst/>
            <a:ahLst/>
            <a:cxnLst/>
            <a:rect l="l" t="t" r="r" b="b"/>
            <a:pathLst>
              <a:path w="28" h="191" extrusionOk="0">
                <a:moveTo>
                  <a:pt x="0" y="1"/>
                </a:moveTo>
                <a:cubicBezTo>
                  <a:pt x="0" y="82"/>
                  <a:pt x="0" y="136"/>
                  <a:pt x="27" y="190"/>
                </a:cubicBezTo>
                <a:cubicBezTo>
                  <a:pt x="27" y="109"/>
                  <a:pt x="27" y="55"/>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1191520" y="4895472"/>
            <a:ext cx="28942" cy="25112"/>
          </a:xfrm>
          <a:custGeom>
            <a:avLst/>
            <a:gdLst/>
            <a:ahLst/>
            <a:cxnLst/>
            <a:rect l="l" t="t" r="r" b="b"/>
            <a:pathLst>
              <a:path w="408" h="354" extrusionOk="0">
                <a:moveTo>
                  <a:pt x="380" y="1"/>
                </a:moveTo>
                <a:cubicBezTo>
                  <a:pt x="271" y="109"/>
                  <a:pt x="136" y="191"/>
                  <a:pt x="27" y="272"/>
                </a:cubicBezTo>
                <a:cubicBezTo>
                  <a:pt x="27" y="272"/>
                  <a:pt x="0" y="299"/>
                  <a:pt x="0" y="299"/>
                </a:cubicBezTo>
                <a:lnTo>
                  <a:pt x="0" y="326"/>
                </a:lnTo>
                <a:lnTo>
                  <a:pt x="27" y="354"/>
                </a:lnTo>
                <a:cubicBezTo>
                  <a:pt x="54" y="354"/>
                  <a:pt x="54" y="326"/>
                  <a:pt x="54" y="326"/>
                </a:cubicBezTo>
                <a:cubicBezTo>
                  <a:pt x="82" y="299"/>
                  <a:pt x="109" y="299"/>
                  <a:pt x="136" y="272"/>
                </a:cubicBezTo>
                <a:cubicBezTo>
                  <a:pt x="244" y="191"/>
                  <a:pt x="326" y="109"/>
                  <a:pt x="407" y="28"/>
                </a:cubicBezTo>
                <a:cubicBezTo>
                  <a:pt x="407" y="28"/>
                  <a:pt x="407" y="1"/>
                  <a:pt x="40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1210744" y="4922428"/>
            <a:ext cx="17380" cy="7803"/>
          </a:xfrm>
          <a:custGeom>
            <a:avLst/>
            <a:gdLst/>
            <a:ahLst/>
            <a:cxnLst/>
            <a:rect l="l" t="t" r="r" b="b"/>
            <a:pathLst>
              <a:path w="245" h="110" extrusionOk="0">
                <a:moveTo>
                  <a:pt x="245" y="1"/>
                </a:moveTo>
                <a:cubicBezTo>
                  <a:pt x="163" y="28"/>
                  <a:pt x="109" y="55"/>
                  <a:pt x="28" y="82"/>
                </a:cubicBezTo>
                <a:lnTo>
                  <a:pt x="0" y="109"/>
                </a:lnTo>
                <a:lnTo>
                  <a:pt x="55" y="109"/>
                </a:lnTo>
                <a:cubicBezTo>
                  <a:pt x="109" y="82"/>
                  <a:pt x="163" y="55"/>
                  <a:pt x="24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1201097" y="4951300"/>
            <a:ext cx="17380" cy="5817"/>
          </a:xfrm>
          <a:custGeom>
            <a:avLst/>
            <a:gdLst/>
            <a:ahLst/>
            <a:cxnLst/>
            <a:rect l="l" t="t" r="r" b="b"/>
            <a:pathLst>
              <a:path w="245" h="82" extrusionOk="0">
                <a:moveTo>
                  <a:pt x="1" y="1"/>
                </a:moveTo>
                <a:cubicBezTo>
                  <a:pt x="1" y="1"/>
                  <a:pt x="1" y="28"/>
                  <a:pt x="1" y="28"/>
                </a:cubicBezTo>
                <a:lnTo>
                  <a:pt x="55" y="55"/>
                </a:lnTo>
                <a:lnTo>
                  <a:pt x="82" y="55"/>
                </a:lnTo>
                <a:cubicBezTo>
                  <a:pt x="136" y="55"/>
                  <a:pt x="191" y="82"/>
                  <a:pt x="245" y="82"/>
                </a:cubicBezTo>
                <a:cubicBezTo>
                  <a:pt x="245" y="82"/>
                  <a:pt x="245" y="82"/>
                  <a:pt x="245" y="55"/>
                </a:cubicBezTo>
                <a:cubicBezTo>
                  <a:pt x="191" y="28"/>
                  <a:pt x="136" y="1"/>
                  <a:pt x="8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1378158" y="4858939"/>
            <a:ext cx="5817" cy="34688"/>
          </a:xfrm>
          <a:custGeom>
            <a:avLst/>
            <a:gdLst/>
            <a:ahLst/>
            <a:cxnLst/>
            <a:rect l="l" t="t" r="r" b="b"/>
            <a:pathLst>
              <a:path w="82" h="489" extrusionOk="0">
                <a:moveTo>
                  <a:pt x="54" y="1"/>
                </a:moveTo>
                <a:cubicBezTo>
                  <a:pt x="54" y="28"/>
                  <a:pt x="54" y="28"/>
                  <a:pt x="54" y="55"/>
                </a:cubicBezTo>
                <a:cubicBezTo>
                  <a:pt x="54" y="82"/>
                  <a:pt x="27" y="136"/>
                  <a:pt x="27" y="190"/>
                </a:cubicBezTo>
                <a:lnTo>
                  <a:pt x="0" y="326"/>
                </a:lnTo>
                <a:lnTo>
                  <a:pt x="0" y="462"/>
                </a:lnTo>
                <a:lnTo>
                  <a:pt x="0" y="489"/>
                </a:lnTo>
                <a:lnTo>
                  <a:pt x="27" y="326"/>
                </a:lnTo>
                <a:cubicBezTo>
                  <a:pt x="27" y="272"/>
                  <a:pt x="82" y="190"/>
                  <a:pt x="82" y="109"/>
                </a:cubicBezTo>
                <a:cubicBezTo>
                  <a:pt x="82" y="82"/>
                  <a:pt x="82" y="82"/>
                  <a:pt x="82" y="55"/>
                </a:cubicBezTo>
                <a:lnTo>
                  <a:pt x="82" y="28"/>
                </a:lnTo>
                <a:cubicBezTo>
                  <a:pt x="82" y="28"/>
                  <a:pt x="82" y="1"/>
                  <a:pt x="8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1397382" y="4858939"/>
            <a:ext cx="7732" cy="27027"/>
          </a:xfrm>
          <a:custGeom>
            <a:avLst/>
            <a:gdLst/>
            <a:ahLst/>
            <a:cxnLst/>
            <a:rect l="l" t="t" r="r" b="b"/>
            <a:pathLst>
              <a:path w="109" h="381" extrusionOk="0">
                <a:moveTo>
                  <a:pt x="82" y="1"/>
                </a:moveTo>
                <a:cubicBezTo>
                  <a:pt x="82" y="1"/>
                  <a:pt x="82" y="1"/>
                  <a:pt x="82" y="28"/>
                </a:cubicBezTo>
                <a:cubicBezTo>
                  <a:pt x="55" y="82"/>
                  <a:pt x="28" y="163"/>
                  <a:pt x="28" y="245"/>
                </a:cubicBezTo>
                <a:lnTo>
                  <a:pt x="0" y="353"/>
                </a:lnTo>
                <a:cubicBezTo>
                  <a:pt x="0" y="353"/>
                  <a:pt x="0" y="353"/>
                  <a:pt x="0" y="380"/>
                </a:cubicBezTo>
                <a:cubicBezTo>
                  <a:pt x="0" y="380"/>
                  <a:pt x="28" y="353"/>
                  <a:pt x="28" y="353"/>
                </a:cubicBezTo>
                <a:cubicBezTo>
                  <a:pt x="28" y="326"/>
                  <a:pt x="28" y="299"/>
                  <a:pt x="55" y="272"/>
                </a:cubicBezTo>
                <a:cubicBezTo>
                  <a:pt x="82" y="245"/>
                  <a:pt x="82" y="190"/>
                  <a:pt x="82" y="136"/>
                </a:cubicBezTo>
                <a:cubicBezTo>
                  <a:pt x="82" y="109"/>
                  <a:pt x="109" y="55"/>
                  <a:pt x="109" y="28"/>
                </a:cubicBezTo>
                <a:lnTo>
                  <a:pt x="109"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416606" y="4895472"/>
            <a:ext cx="19295" cy="7803"/>
          </a:xfrm>
          <a:custGeom>
            <a:avLst/>
            <a:gdLst/>
            <a:ahLst/>
            <a:cxnLst/>
            <a:rect l="l" t="t" r="r" b="b"/>
            <a:pathLst>
              <a:path w="272" h="110" extrusionOk="0">
                <a:moveTo>
                  <a:pt x="245" y="1"/>
                </a:moveTo>
                <a:cubicBezTo>
                  <a:pt x="163" y="28"/>
                  <a:pt x="109" y="55"/>
                  <a:pt x="28" y="82"/>
                </a:cubicBezTo>
                <a:lnTo>
                  <a:pt x="1" y="109"/>
                </a:lnTo>
                <a:lnTo>
                  <a:pt x="82" y="109"/>
                </a:lnTo>
                <a:cubicBezTo>
                  <a:pt x="136" y="109"/>
                  <a:pt x="191" y="82"/>
                  <a:pt x="272" y="28"/>
                </a:cubicBezTo>
                <a:cubicBezTo>
                  <a:pt x="272" y="28"/>
                  <a:pt x="272" y="28"/>
                  <a:pt x="27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324245" y="5024437"/>
            <a:ext cx="5888" cy="23126"/>
          </a:xfrm>
          <a:custGeom>
            <a:avLst/>
            <a:gdLst/>
            <a:ahLst/>
            <a:cxnLst/>
            <a:rect l="l" t="t" r="r" b="b"/>
            <a:pathLst>
              <a:path w="83" h="326" extrusionOk="0">
                <a:moveTo>
                  <a:pt x="1" y="0"/>
                </a:moveTo>
                <a:cubicBezTo>
                  <a:pt x="1" y="27"/>
                  <a:pt x="1" y="27"/>
                  <a:pt x="1" y="55"/>
                </a:cubicBezTo>
                <a:cubicBezTo>
                  <a:pt x="1" y="136"/>
                  <a:pt x="28" y="190"/>
                  <a:pt x="28" y="244"/>
                </a:cubicBezTo>
                <a:lnTo>
                  <a:pt x="55" y="299"/>
                </a:lnTo>
                <a:cubicBezTo>
                  <a:pt x="55" y="326"/>
                  <a:pt x="82" y="326"/>
                  <a:pt x="82" y="326"/>
                </a:cubicBezTo>
                <a:cubicBezTo>
                  <a:pt x="82" y="299"/>
                  <a:pt x="82" y="299"/>
                  <a:pt x="82" y="299"/>
                </a:cubicBezTo>
                <a:lnTo>
                  <a:pt x="82" y="217"/>
                </a:lnTo>
                <a:cubicBezTo>
                  <a:pt x="82" y="163"/>
                  <a:pt x="55" y="109"/>
                  <a:pt x="55" y="55"/>
                </a:cubicBezTo>
                <a:lnTo>
                  <a:pt x="55" y="27"/>
                </a:lnTo>
                <a:cubicBezTo>
                  <a:pt x="55" y="27"/>
                  <a:pt x="55" y="0"/>
                  <a:pt x="55"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335808" y="5014790"/>
            <a:ext cx="17380" cy="21210"/>
          </a:xfrm>
          <a:custGeom>
            <a:avLst/>
            <a:gdLst/>
            <a:ahLst/>
            <a:cxnLst/>
            <a:rect l="l" t="t" r="r" b="b"/>
            <a:pathLst>
              <a:path w="245" h="299" extrusionOk="0">
                <a:moveTo>
                  <a:pt x="1" y="1"/>
                </a:moveTo>
                <a:lnTo>
                  <a:pt x="1" y="28"/>
                </a:lnTo>
                <a:cubicBezTo>
                  <a:pt x="1" y="55"/>
                  <a:pt x="1" y="55"/>
                  <a:pt x="28" y="82"/>
                </a:cubicBezTo>
                <a:cubicBezTo>
                  <a:pt x="55" y="136"/>
                  <a:pt x="109" y="191"/>
                  <a:pt x="136" y="245"/>
                </a:cubicBezTo>
                <a:lnTo>
                  <a:pt x="190" y="299"/>
                </a:lnTo>
                <a:lnTo>
                  <a:pt x="245" y="299"/>
                </a:lnTo>
                <a:cubicBezTo>
                  <a:pt x="245" y="299"/>
                  <a:pt x="245" y="272"/>
                  <a:pt x="245" y="272"/>
                </a:cubicBezTo>
                <a:cubicBezTo>
                  <a:pt x="218" y="245"/>
                  <a:pt x="190" y="218"/>
                  <a:pt x="190" y="191"/>
                </a:cubicBezTo>
                <a:cubicBezTo>
                  <a:pt x="136" y="136"/>
                  <a:pt x="109" y="82"/>
                  <a:pt x="55" y="28"/>
                </a:cubicBezTo>
                <a:lnTo>
                  <a:pt x="2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1355032" y="4999396"/>
            <a:ext cx="21281" cy="9718"/>
          </a:xfrm>
          <a:custGeom>
            <a:avLst/>
            <a:gdLst/>
            <a:ahLst/>
            <a:cxnLst/>
            <a:rect l="l" t="t" r="r" b="b"/>
            <a:pathLst>
              <a:path w="300" h="137" extrusionOk="0">
                <a:moveTo>
                  <a:pt x="1" y="1"/>
                </a:moveTo>
                <a:lnTo>
                  <a:pt x="28" y="55"/>
                </a:lnTo>
                <a:cubicBezTo>
                  <a:pt x="109" y="109"/>
                  <a:pt x="163" y="109"/>
                  <a:pt x="245" y="136"/>
                </a:cubicBezTo>
                <a:cubicBezTo>
                  <a:pt x="272" y="136"/>
                  <a:pt x="272" y="136"/>
                  <a:pt x="299" y="109"/>
                </a:cubicBezTo>
                <a:cubicBezTo>
                  <a:pt x="299" y="109"/>
                  <a:pt x="272" y="82"/>
                  <a:pt x="272" y="82"/>
                </a:cubicBezTo>
                <a:cubicBezTo>
                  <a:pt x="191" y="55"/>
                  <a:pt x="136" y="28"/>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1285797" y="5207245"/>
            <a:ext cx="7732" cy="38519"/>
          </a:xfrm>
          <a:custGeom>
            <a:avLst/>
            <a:gdLst/>
            <a:ahLst/>
            <a:cxnLst/>
            <a:rect l="l" t="t" r="r" b="b"/>
            <a:pathLst>
              <a:path w="109" h="543" extrusionOk="0">
                <a:moveTo>
                  <a:pt x="0" y="0"/>
                </a:moveTo>
                <a:lnTo>
                  <a:pt x="0" y="109"/>
                </a:lnTo>
                <a:cubicBezTo>
                  <a:pt x="0" y="136"/>
                  <a:pt x="0" y="190"/>
                  <a:pt x="27" y="217"/>
                </a:cubicBezTo>
                <a:cubicBezTo>
                  <a:pt x="27" y="298"/>
                  <a:pt x="55" y="380"/>
                  <a:pt x="55" y="434"/>
                </a:cubicBezTo>
                <a:cubicBezTo>
                  <a:pt x="82" y="488"/>
                  <a:pt x="82" y="515"/>
                  <a:pt x="82" y="542"/>
                </a:cubicBezTo>
                <a:lnTo>
                  <a:pt x="109" y="542"/>
                </a:lnTo>
                <a:lnTo>
                  <a:pt x="109" y="515"/>
                </a:lnTo>
                <a:lnTo>
                  <a:pt x="109" y="407"/>
                </a:lnTo>
                <a:cubicBezTo>
                  <a:pt x="109" y="353"/>
                  <a:pt x="82" y="244"/>
                  <a:pt x="55" y="136"/>
                </a:cubicBezTo>
                <a:cubicBezTo>
                  <a:pt x="55" y="109"/>
                  <a:pt x="55" y="109"/>
                  <a:pt x="55" y="81"/>
                </a:cubicBezTo>
                <a:cubicBezTo>
                  <a:pt x="55" y="54"/>
                  <a:pt x="27" y="27"/>
                  <a:pt x="0"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1291543" y="5209160"/>
            <a:ext cx="13549" cy="15464"/>
          </a:xfrm>
          <a:custGeom>
            <a:avLst/>
            <a:gdLst/>
            <a:ahLst/>
            <a:cxnLst/>
            <a:rect l="l" t="t" r="r" b="b"/>
            <a:pathLst>
              <a:path w="191" h="218" extrusionOk="0">
                <a:moveTo>
                  <a:pt x="1" y="0"/>
                </a:moveTo>
                <a:cubicBezTo>
                  <a:pt x="10" y="0"/>
                  <a:pt x="20" y="3"/>
                  <a:pt x="28" y="8"/>
                </a:cubicBezTo>
                <a:lnTo>
                  <a:pt x="28" y="8"/>
                </a:lnTo>
                <a:cubicBezTo>
                  <a:pt x="28" y="5"/>
                  <a:pt x="28" y="3"/>
                  <a:pt x="28" y="0"/>
                </a:cubicBezTo>
                <a:close/>
                <a:moveTo>
                  <a:pt x="28" y="8"/>
                </a:moveTo>
                <a:cubicBezTo>
                  <a:pt x="28" y="32"/>
                  <a:pt x="28" y="54"/>
                  <a:pt x="28" y="54"/>
                </a:cubicBezTo>
                <a:lnTo>
                  <a:pt x="28" y="82"/>
                </a:lnTo>
                <a:cubicBezTo>
                  <a:pt x="55" y="136"/>
                  <a:pt x="109" y="163"/>
                  <a:pt x="136" y="217"/>
                </a:cubicBezTo>
                <a:lnTo>
                  <a:pt x="191" y="217"/>
                </a:lnTo>
                <a:cubicBezTo>
                  <a:pt x="191" y="190"/>
                  <a:pt x="191" y="190"/>
                  <a:pt x="191" y="163"/>
                </a:cubicBezTo>
                <a:cubicBezTo>
                  <a:pt x="163" y="109"/>
                  <a:pt x="109" y="82"/>
                  <a:pt x="82" y="27"/>
                </a:cubicBezTo>
                <a:lnTo>
                  <a:pt x="55" y="27"/>
                </a:lnTo>
                <a:cubicBezTo>
                  <a:pt x="55" y="27"/>
                  <a:pt x="43" y="16"/>
                  <a:pt x="28" y="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1308852" y="5197597"/>
            <a:ext cx="19366" cy="11634"/>
          </a:xfrm>
          <a:custGeom>
            <a:avLst/>
            <a:gdLst/>
            <a:ahLst/>
            <a:cxnLst/>
            <a:rect l="l" t="t" r="r" b="b"/>
            <a:pathLst>
              <a:path w="273" h="164" extrusionOk="0">
                <a:moveTo>
                  <a:pt x="1" y="0"/>
                </a:moveTo>
                <a:cubicBezTo>
                  <a:pt x="1" y="28"/>
                  <a:pt x="28" y="28"/>
                  <a:pt x="28" y="55"/>
                </a:cubicBezTo>
                <a:cubicBezTo>
                  <a:pt x="55" y="55"/>
                  <a:pt x="55" y="82"/>
                  <a:pt x="82" y="82"/>
                </a:cubicBezTo>
                <a:cubicBezTo>
                  <a:pt x="109" y="109"/>
                  <a:pt x="164" y="136"/>
                  <a:pt x="218" y="163"/>
                </a:cubicBezTo>
                <a:cubicBezTo>
                  <a:pt x="245" y="163"/>
                  <a:pt x="272" y="136"/>
                  <a:pt x="245" y="109"/>
                </a:cubicBezTo>
                <a:lnTo>
                  <a:pt x="136" y="55"/>
                </a:lnTo>
                <a:lnTo>
                  <a:pt x="82" y="28"/>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1480096" y="4960948"/>
            <a:ext cx="23197" cy="11563"/>
          </a:xfrm>
          <a:custGeom>
            <a:avLst/>
            <a:gdLst/>
            <a:ahLst/>
            <a:cxnLst/>
            <a:rect l="l" t="t" r="r" b="b"/>
            <a:pathLst>
              <a:path w="327" h="163" extrusionOk="0">
                <a:moveTo>
                  <a:pt x="299" y="0"/>
                </a:moveTo>
                <a:lnTo>
                  <a:pt x="218" y="27"/>
                </a:lnTo>
                <a:cubicBezTo>
                  <a:pt x="164" y="54"/>
                  <a:pt x="109" y="82"/>
                  <a:pt x="82" y="82"/>
                </a:cubicBezTo>
                <a:lnTo>
                  <a:pt x="55" y="109"/>
                </a:lnTo>
                <a:cubicBezTo>
                  <a:pt x="28" y="109"/>
                  <a:pt x="1" y="136"/>
                  <a:pt x="1" y="136"/>
                </a:cubicBezTo>
                <a:lnTo>
                  <a:pt x="1" y="163"/>
                </a:lnTo>
                <a:lnTo>
                  <a:pt x="82" y="163"/>
                </a:lnTo>
                <a:lnTo>
                  <a:pt x="109" y="136"/>
                </a:lnTo>
                <a:lnTo>
                  <a:pt x="245" y="82"/>
                </a:lnTo>
                <a:lnTo>
                  <a:pt x="326" y="27"/>
                </a:lnTo>
                <a:lnTo>
                  <a:pt x="326"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1470519" y="4989820"/>
            <a:ext cx="19295" cy="5817"/>
          </a:xfrm>
          <a:custGeom>
            <a:avLst/>
            <a:gdLst/>
            <a:ahLst/>
            <a:cxnLst/>
            <a:rect l="l" t="t" r="r" b="b"/>
            <a:pathLst>
              <a:path w="272" h="82" extrusionOk="0">
                <a:moveTo>
                  <a:pt x="244" y="0"/>
                </a:moveTo>
                <a:cubicBezTo>
                  <a:pt x="163" y="0"/>
                  <a:pt x="82" y="27"/>
                  <a:pt x="27" y="27"/>
                </a:cubicBezTo>
                <a:lnTo>
                  <a:pt x="0" y="27"/>
                </a:lnTo>
                <a:lnTo>
                  <a:pt x="27" y="81"/>
                </a:lnTo>
                <a:cubicBezTo>
                  <a:pt x="109" y="81"/>
                  <a:pt x="190" y="81"/>
                  <a:pt x="271" y="54"/>
                </a:cubicBezTo>
                <a:lnTo>
                  <a:pt x="271" y="27"/>
                </a:lnTo>
                <a:cubicBezTo>
                  <a:pt x="271" y="27"/>
                  <a:pt x="244" y="0"/>
                  <a:pt x="244"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1179957" y="5064801"/>
            <a:ext cx="7732" cy="42421"/>
          </a:xfrm>
          <a:custGeom>
            <a:avLst/>
            <a:gdLst/>
            <a:ahLst/>
            <a:cxnLst/>
            <a:rect l="l" t="t" r="r" b="b"/>
            <a:pathLst>
              <a:path w="109" h="598" extrusionOk="0">
                <a:moveTo>
                  <a:pt x="55" y="1"/>
                </a:moveTo>
                <a:cubicBezTo>
                  <a:pt x="28" y="1"/>
                  <a:pt x="28" y="28"/>
                  <a:pt x="0" y="55"/>
                </a:cubicBezTo>
                <a:cubicBezTo>
                  <a:pt x="0" y="82"/>
                  <a:pt x="0" y="82"/>
                  <a:pt x="0" y="109"/>
                </a:cubicBezTo>
                <a:cubicBezTo>
                  <a:pt x="0" y="191"/>
                  <a:pt x="0" y="299"/>
                  <a:pt x="0" y="381"/>
                </a:cubicBezTo>
                <a:lnTo>
                  <a:pt x="0" y="570"/>
                </a:lnTo>
                <a:cubicBezTo>
                  <a:pt x="28" y="598"/>
                  <a:pt x="28" y="598"/>
                  <a:pt x="28" y="598"/>
                </a:cubicBezTo>
                <a:cubicBezTo>
                  <a:pt x="55" y="598"/>
                  <a:pt x="55" y="598"/>
                  <a:pt x="55" y="570"/>
                </a:cubicBezTo>
                <a:cubicBezTo>
                  <a:pt x="55" y="516"/>
                  <a:pt x="55" y="462"/>
                  <a:pt x="82" y="381"/>
                </a:cubicBezTo>
                <a:cubicBezTo>
                  <a:pt x="109" y="326"/>
                  <a:pt x="82" y="218"/>
                  <a:pt x="82" y="109"/>
                </a:cubicBezTo>
                <a:cubicBezTo>
                  <a:pt x="82" y="82"/>
                  <a:pt x="82" y="82"/>
                  <a:pt x="82" y="55"/>
                </a:cubicBezTo>
                <a:cubicBezTo>
                  <a:pt x="82" y="28"/>
                  <a:pt x="82" y="1"/>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1195351" y="5070618"/>
            <a:ext cx="13549" cy="40434"/>
          </a:xfrm>
          <a:custGeom>
            <a:avLst/>
            <a:gdLst/>
            <a:ahLst/>
            <a:cxnLst/>
            <a:rect l="l" t="t" r="r" b="b"/>
            <a:pathLst>
              <a:path w="191" h="570" extrusionOk="0">
                <a:moveTo>
                  <a:pt x="136" y="0"/>
                </a:moveTo>
                <a:cubicBezTo>
                  <a:pt x="136" y="0"/>
                  <a:pt x="109" y="27"/>
                  <a:pt x="109" y="27"/>
                </a:cubicBezTo>
                <a:cubicBezTo>
                  <a:pt x="82" y="136"/>
                  <a:pt x="55" y="244"/>
                  <a:pt x="55" y="326"/>
                </a:cubicBezTo>
                <a:cubicBezTo>
                  <a:pt x="55" y="407"/>
                  <a:pt x="28" y="461"/>
                  <a:pt x="28" y="543"/>
                </a:cubicBezTo>
                <a:cubicBezTo>
                  <a:pt x="0" y="543"/>
                  <a:pt x="0" y="570"/>
                  <a:pt x="28" y="570"/>
                </a:cubicBezTo>
                <a:lnTo>
                  <a:pt x="55" y="570"/>
                </a:lnTo>
                <a:cubicBezTo>
                  <a:pt x="55" y="516"/>
                  <a:pt x="82" y="434"/>
                  <a:pt x="109" y="380"/>
                </a:cubicBezTo>
                <a:cubicBezTo>
                  <a:pt x="136" y="271"/>
                  <a:pt x="163" y="163"/>
                  <a:pt x="190" y="82"/>
                </a:cubicBezTo>
                <a:cubicBezTo>
                  <a:pt x="190" y="54"/>
                  <a:pt x="190" y="27"/>
                  <a:pt x="190" y="27"/>
                </a:cubicBezTo>
                <a:lnTo>
                  <a:pt x="163"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1211738" y="5114883"/>
            <a:ext cx="10641" cy="7732"/>
          </a:xfrm>
          <a:custGeom>
            <a:avLst/>
            <a:gdLst/>
            <a:ahLst/>
            <a:cxnLst/>
            <a:rect l="l" t="t" r="r" b="b"/>
            <a:pathLst>
              <a:path w="150" h="109" extrusionOk="0">
                <a:moveTo>
                  <a:pt x="95" y="0"/>
                </a:moveTo>
                <a:cubicBezTo>
                  <a:pt x="68" y="27"/>
                  <a:pt x="14" y="27"/>
                  <a:pt x="14" y="81"/>
                </a:cubicBezTo>
                <a:cubicBezTo>
                  <a:pt x="0" y="95"/>
                  <a:pt x="0" y="95"/>
                  <a:pt x="3" y="95"/>
                </a:cubicBezTo>
                <a:cubicBezTo>
                  <a:pt x="7" y="95"/>
                  <a:pt x="14" y="95"/>
                  <a:pt x="14" y="109"/>
                </a:cubicBezTo>
                <a:lnTo>
                  <a:pt x="41" y="109"/>
                </a:lnTo>
                <a:cubicBezTo>
                  <a:pt x="68" y="109"/>
                  <a:pt x="95" y="54"/>
                  <a:pt x="149" y="54"/>
                </a:cubicBezTo>
                <a:cubicBezTo>
                  <a:pt x="149" y="27"/>
                  <a:pt x="149" y="27"/>
                  <a:pt x="149"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154916" y="4857024"/>
            <a:ext cx="9718" cy="28446"/>
          </a:xfrm>
          <a:custGeom>
            <a:avLst/>
            <a:gdLst/>
            <a:ahLst/>
            <a:cxnLst/>
            <a:rect l="l" t="t" r="r" b="b"/>
            <a:pathLst>
              <a:path w="137" h="401" extrusionOk="0">
                <a:moveTo>
                  <a:pt x="136" y="0"/>
                </a:moveTo>
                <a:cubicBezTo>
                  <a:pt x="136" y="11"/>
                  <a:pt x="136" y="21"/>
                  <a:pt x="136" y="30"/>
                </a:cubicBezTo>
                <a:lnTo>
                  <a:pt x="136" y="30"/>
                </a:lnTo>
                <a:cubicBezTo>
                  <a:pt x="136" y="29"/>
                  <a:pt x="136" y="28"/>
                  <a:pt x="136" y="28"/>
                </a:cubicBezTo>
                <a:lnTo>
                  <a:pt x="136" y="0"/>
                </a:lnTo>
                <a:close/>
                <a:moveTo>
                  <a:pt x="136" y="30"/>
                </a:moveTo>
                <a:lnTo>
                  <a:pt x="136" y="30"/>
                </a:lnTo>
                <a:cubicBezTo>
                  <a:pt x="109" y="110"/>
                  <a:pt x="82" y="163"/>
                  <a:pt x="55" y="190"/>
                </a:cubicBezTo>
                <a:cubicBezTo>
                  <a:pt x="55" y="245"/>
                  <a:pt x="28" y="299"/>
                  <a:pt x="1" y="380"/>
                </a:cubicBezTo>
                <a:cubicBezTo>
                  <a:pt x="1" y="394"/>
                  <a:pt x="14" y="401"/>
                  <a:pt x="28" y="401"/>
                </a:cubicBezTo>
                <a:cubicBezTo>
                  <a:pt x="42" y="401"/>
                  <a:pt x="55" y="394"/>
                  <a:pt x="55" y="380"/>
                </a:cubicBezTo>
                <a:cubicBezTo>
                  <a:pt x="82" y="272"/>
                  <a:pt x="109" y="245"/>
                  <a:pt x="109" y="190"/>
                </a:cubicBezTo>
                <a:cubicBezTo>
                  <a:pt x="109" y="141"/>
                  <a:pt x="132" y="114"/>
                  <a:pt x="136" y="3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153001" y="5234130"/>
            <a:ext cx="27027" cy="21281"/>
          </a:xfrm>
          <a:custGeom>
            <a:avLst/>
            <a:gdLst/>
            <a:ahLst/>
            <a:cxnLst/>
            <a:rect l="l" t="t" r="r" b="b"/>
            <a:pathLst>
              <a:path w="381" h="300" extrusionOk="0">
                <a:moveTo>
                  <a:pt x="326" y="1"/>
                </a:moveTo>
                <a:cubicBezTo>
                  <a:pt x="245" y="55"/>
                  <a:pt x="163" y="136"/>
                  <a:pt x="82" y="191"/>
                </a:cubicBezTo>
                <a:lnTo>
                  <a:pt x="55" y="218"/>
                </a:lnTo>
                <a:cubicBezTo>
                  <a:pt x="28" y="245"/>
                  <a:pt x="28" y="272"/>
                  <a:pt x="1" y="299"/>
                </a:cubicBezTo>
                <a:lnTo>
                  <a:pt x="28" y="299"/>
                </a:lnTo>
                <a:cubicBezTo>
                  <a:pt x="55" y="299"/>
                  <a:pt x="82" y="272"/>
                  <a:pt x="109" y="272"/>
                </a:cubicBezTo>
                <a:lnTo>
                  <a:pt x="136" y="245"/>
                </a:lnTo>
                <a:cubicBezTo>
                  <a:pt x="218" y="163"/>
                  <a:pt x="299" y="109"/>
                  <a:pt x="353" y="28"/>
                </a:cubicBezTo>
                <a:cubicBezTo>
                  <a:pt x="380" y="28"/>
                  <a:pt x="380" y="1"/>
                  <a:pt x="353"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168395" y="5255341"/>
            <a:ext cx="27027" cy="17380"/>
          </a:xfrm>
          <a:custGeom>
            <a:avLst/>
            <a:gdLst/>
            <a:ahLst/>
            <a:cxnLst/>
            <a:rect l="l" t="t" r="r" b="b"/>
            <a:pathLst>
              <a:path w="381" h="245" extrusionOk="0">
                <a:moveTo>
                  <a:pt x="353" y="0"/>
                </a:moveTo>
                <a:lnTo>
                  <a:pt x="218" y="81"/>
                </a:lnTo>
                <a:lnTo>
                  <a:pt x="1" y="190"/>
                </a:lnTo>
                <a:lnTo>
                  <a:pt x="1" y="217"/>
                </a:lnTo>
                <a:lnTo>
                  <a:pt x="1" y="244"/>
                </a:lnTo>
                <a:lnTo>
                  <a:pt x="28" y="244"/>
                </a:lnTo>
                <a:cubicBezTo>
                  <a:pt x="55" y="244"/>
                  <a:pt x="55" y="244"/>
                  <a:pt x="82" y="217"/>
                </a:cubicBezTo>
                <a:lnTo>
                  <a:pt x="218" y="136"/>
                </a:lnTo>
                <a:lnTo>
                  <a:pt x="353" y="54"/>
                </a:lnTo>
                <a:cubicBezTo>
                  <a:pt x="380" y="27"/>
                  <a:pt x="353" y="0"/>
                  <a:pt x="35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1168395" y="5292938"/>
            <a:ext cx="15464" cy="5604"/>
          </a:xfrm>
          <a:custGeom>
            <a:avLst/>
            <a:gdLst/>
            <a:ahLst/>
            <a:cxnLst/>
            <a:rect l="l" t="t" r="r" b="b"/>
            <a:pathLst>
              <a:path w="218" h="79" extrusionOk="0">
                <a:moveTo>
                  <a:pt x="74" y="1"/>
                </a:moveTo>
                <a:cubicBezTo>
                  <a:pt x="58" y="1"/>
                  <a:pt x="37" y="4"/>
                  <a:pt x="1" y="13"/>
                </a:cubicBezTo>
                <a:lnTo>
                  <a:pt x="1" y="40"/>
                </a:lnTo>
                <a:lnTo>
                  <a:pt x="1" y="67"/>
                </a:lnTo>
                <a:cubicBezTo>
                  <a:pt x="28" y="76"/>
                  <a:pt x="46" y="79"/>
                  <a:pt x="62" y="79"/>
                </a:cubicBezTo>
                <a:cubicBezTo>
                  <a:pt x="94" y="79"/>
                  <a:pt x="118" y="67"/>
                  <a:pt x="191" y="67"/>
                </a:cubicBezTo>
                <a:cubicBezTo>
                  <a:pt x="218" y="67"/>
                  <a:pt x="218" y="40"/>
                  <a:pt x="218" y="40"/>
                </a:cubicBezTo>
                <a:cubicBezTo>
                  <a:pt x="218" y="13"/>
                  <a:pt x="218" y="13"/>
                  <a:pt x="191" y="13"/>
                </a:cubicBezTo>
                <a:cubicBezTo>
                  <a:pt x="118" y="13"/>
                  <a:pt x="106" y="1"/>
                  <a:pt x="74"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1549402" y="4781971"/>
            <a:ext cx="23126" cy="15464"/>
          </a:xfrm>
          <a:custGeom>
            <a:avLst/>
            <a:gdLst/>
            <a:ahLst/>
            <a:cxnLst/>
            <a:rect l="l" t="t" r="r" b="b"/>
            <a:pathLst>
              <a:path w="326" h="218" extrusionOk="0">
                <a:moveTo>
                  <a:pt x="272" y="1"/>
                </a:moveTo>
                <a:cubicBezTo>
                  <a:pt x="217" y="28"/>
                  <a:pt x="163" y="82"/>
                  <a:pt x="109" y="109"/>
                </a:cubicBezTo>
                <a:cubicBezTo>
                  <a:pt x="82" y="109"/>
                  <a:pt x="82" y="136"/>
                  <a:pt x="55" y="136"/>
                </a:cubicBezTo>
                <a:cubicBezTo>
                  <a:pt x="27" y="163"/>
                  <a:pt x="27" y="191"/>
                  <a:pt x="0" y="218"/>
                </a:cubicBezTo>
                <a:lnTo>
                  <a:pt x="109" y="191"/>
                </a:lnTo>
                <a:lnTo>
                  <a:pt x="136" y="163"/>
                </a:lnTo>
                <a:cubicBezTo>
                  <a:pt x="190" y="136"/>
                  <a:pt x="244" y="82"/>
                  <a:pt x="299" y="55"/>
                </a:cubicBezTo>
                <a:cubicBezTo>
                  <a:pt x="326" y="28"/>
                  <a:pt x="299" y="1"/>
                  <a:pt x="27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1557063" y="4812758"/>
            <a:ext cx="25112" cy="9718"/>
          </a:xfrm>
          <a:custGeom>
            <a:avLst/>
            <a:gdLst/>
            <a:ahLst/>
            <a:cxnLst/>
            <a:rect l="l" t="t" r="r" b="b"/>
            <a:pathLst>
              <a:path w="354" h="137" extrusionOk="0">
                <a:moveTo>
                  <a:pt x="272" y="1"/>
                </a:moveTo>
                <a:cubicBezTo>
                  <a:pt x="191" y="1"/>
                  <a:pt x="109" y="28"/>
                  <a:pt x="55" y="55"/>
                </a:cubicBezTo>
                <a:lnTo>
                  <a:pt x="28" y="82"/>
                </a:lnTo>
                <a:cubicBezTo>
                  <a:pt x="28" y="82"/>
                  <a:pt x="28" y="82"/>
                  <a:pt x="28" y="109"/>
                </a:cubicBezTo>
                <a:lnTo>
                  <a:pt x="1" y="136"/>
                </a:lnTo>
                <a:lnTo>
                  <a:pt x="82" y="136"/>
                </a:lnTo>
                <a:cubicBezTo>
                  <a:pt x="164" y="136"/>
                  <a:pt x="218" y="82"/>
                  <a:pt x="272" y="55"/>
                </a:cubicBezTo>
                <a:lnTo>
                  <a:pt x="326" y="28"/>
                </a:lnTo>
                <a:cubicBezTo>
                  <a:pt x="326" y="28"/>
                  <a:pt x="353" y="28"/>
                  <a:pt x="353"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1558978" y="4845461"/>
            <a:ext cx="19366" cy="5888"/>
          </a:xfrm>
          <a:custGeom>
            <a:avLst/>
            <a:gdLst/>
            <a:ahLst/>
            <a:cxnLst/>
            <a:rect l="l" t="t" r="r" b="b"/>
            <a:pathLst>
              <a:path w="273" h="83" extrusionOk="0">
                <a:moveTo>
                  <a:pt x="1" y="1"/>
                </a:moveTo>
                <a:cubicBezTo>
                  <a:pt x="1" y="1"/>
                  <a:pt x="1" y="28"/>
                  <a:pt x="1" y="28"/>
                </a:cubicBezTo>
                <a:lnTo>
                  <a:pt x="82" y="82"/>
                </a:lnTo>
                <a:lnTo>
                  <a:pt x="245" y="82"/>
                </a:lnTo>
                <a:cubicBezTo>
                  <a:pt x="272" y="82"/>
                  <a:pt x="272" y="28"/>
                  <a:pt x="245" y="28"/>
                </a:cubicBezTo>
                <a:cubicBezTo>
                  <a:pt x="191" y="28"/>
                  <a:pt x="137" y="1"/>
                  <a:pt x="109"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1470519" y="4780056"/>
            <a:ext cx="5817" cy="25112"/>
          </a:xfrm>
          <a:custGeom>
            <a:avLst/>
            <a:gdLst/>
            <a:ahLst/>
            <a:cxnLst/>
            <a:rect l="l" t="t" r="r" b="b"/>
            <a:pathLst>
              <a:path w="82" h="354" extrusionOk="0">
                <a:moveTo>
                  <a:pt x="27" y="1"/>
                </a:moveTo>
                <a:cubicBezTo>
                  <a:pt x="0" y="55"/>
                  <a:pt x="0" y="109"/>
                  <a:pt x="27" y="163"/>
                </a:cubicBezTo>
                <a:cubicBezTo>
                  <a:pt x="27" y="218"/>
                  <a:pt x="27" y="272"/>
                  <a:pt x="27" y="326"/>
                </a:cubicBezTo>
                <a:cubicBezTo>
                  <a:pt x="27" y="353"/>
                  <a:pt x="54" y="353"/>
                  <a:pt x="54" y="353"/>
                </a:cubicBezTo>
                <a:cubicBezTo>
                  <a:pt x="54" y="353"/>
                  <a:pt x="82" y="353"/>
                  <a:pt x="82" y="326"/>
                </a:cubicBezTo>
                <a:cubicBezTo>
                  <a:pt x="82" y="272"/>
                  <a:pt x="82" y="218"/>
                  <a:pt x="82" y="163"/>
                </a:cubicBezTo>
                <a:cubicBezTo>
                  <a:pt x="82" y="109"/>
                  <a:pt x="54" y="55"/>
                  <a:pt x="54"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1584020" y="4657971"/>
            <a:ext cx="3902" cy="31709"/>
          </a:xfrm>
          <a:custGeom>
            <a:avLst/>
            <a:gdLst/>
            <a:ahLst/>
            <a:cxnLst/>
            <a:rect l="l" t="t" r="r" b="b"/>
            <a:pathLst>
              <a:path w="55" h="447" extrusionOk="0">
                <a:moveTo>
                  <a:pt x="54" y="1"/>
                </a:moveTo>
                <a:cubicBezTo>
                  <a:pt x="52" y="1"/>
                  <a:pt x="46" y="13"/>
                  <a:pt x="28" y="13"/>
                </a:cubicBezTo>
                <a:lnTo>
                  <a:pt x="0" y="13"/>
                </a:lnTo>
                <a:cubicBezTo>
                  <a:pt x="0" y="13"/>
                  <a:pt x="0" y="40"/>
                  <a:pt x="0" y="40"/>
                </a:cubicBezTo>
                <a:cubicBezTo>
                  <a:pt x="0" y="175"/>
                  <a:pt x="0" y="311"/>
                  <a:pt x="28" y="447"/>
                </a:cubicBezTo>
                <a:cubicBezTo>
                  <a:pt x="55" y="447"/>
                  <a:pt x="55" y="447"/>
                  <a:pt x="55" y="420"/>
                </a:cubicBezTo>
                <a:cubicBezTo>
                  <a:pt x="55" y="311"/>
                  <a:pt x="55" y="175"/>
                  <a:pt x="55" y="40"/>
                </a:cubicBezTo>
                <a:lnTo>
                  <a:pt x="55" y="13"/>
                </a:lnTo>
                <a:cubicBezTo>
                  <a:pt x="55" y="4"/>
                  <a:pt x="55" y="1"/>
                  <a:pt x="54"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1609061" y="4656907"/>
            <a:ext cx="11563" cy="36604"/>
          </a:xfrm>
          <a:custGeom>
            <a:avLst/>
            <a:gdLst/>
            <a:ahLst/>
            <a:cxnLst/>
            <a:rect l="l" t="t" r="r" b="b"/>
            <a:pathLst>
              <a:path w="163" h="516" extrusionOk="0">
                <a:moveTo>
                  <a:pt x="163" y="1"/>
                </a:moveTo>
                <a:cubicBezTo>
                  <a:pt x="136" y="28"/>
                  <a:pt x="109" y="55"/>
                  <a:pt x="109" y="109"/>
                </a:cubicBezTo>
                <a:cubicBezTo>
                  <a:pt x="81" y="136"/>
                  <a:pt x="109" y="163"/>
                  <a:pt x="54" y="190"/>
                </a:cubicBezTo>
                <a:cubicBezTo>
                  <a:pt x="54" y="245"/>
                  <a:pt x="27" y="272"/>
                  <a:pt x="27" y="326"/>
                </a:cubicBezTo>
                <a:cubicBezTo>
                  <a:pt x="27" y="380"/>
                  <a:pt x="27" y="435"/>
                  <a:pt x="0" y="489"/>
                </a:cubicBezTo>
                <a:cubicBezTo>
                  <a:pt x="0" y="516"/>
                  <a:pt x="0" y="516"/>
                  <a:pt x="27" y="516"/>
                </a:cubicBezTo>
                <a:cubicBezTo>
                  <a:pt x="27" y="516"/>
                  <a:pt x="54" y="516"/>
                  <a:pt x="54" y="489"/>
                </a:cubicBezTo>
                <a:cubicBezTo>
                  <a:pt x="54" y="462"/>
                  <a:pt x="81" y="407"/>
                  <a:pt x="81" y="353"/>
                </a:cubicBezTo>
                <a:cubicBezTo>
                  <a:pt x="109" y="326"/>
                  <a:pt x="136" y="218"/>
                  <a:pt x="163" y="163"/>
                </a:cubicBezTo>
                <a:lnTo>
                  <a:pt x="163" y="109"/>
                </a:lnTo>
                <a:lnTo>
                  <a:pt x="163"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1620553" y="4692944"/>
            <a:ext cx="32418" cy="23693"/>
          </a:xfrm>
          <a:custGeom>
            <a:avLst/>
            <a:gdLst/>
            <a:ahLst/>
            <a:cxnLst/>
            <a:rect l="l" t="t" r="r" b="b"/>
            <a:pathLst>
              <a:path w="457" h="334" extrusionOk="0">
                <a:moveTo>
                  <a:pt x="424" y="0"/>
                </a:moveTo>
                <a:cubicBezTo>
                  <a:pt x="419" y="0"/>
                  <a:pt x="413" y="3"/>
                  <a:pt x="408" y="8"/>
                </a:cubicBezTo>
                <a:cubicBezTo>
                  <a:pt x="299" y="62"/>
                  <a:pt x="191" y="144"/>
                  <a:pt x="82" y="225"/>
                </a:cubicBezTo>
                <a:cubicBezTo>
                  <a:pt x="55" y="252"/>
                  <a:pt x="28" y="279"/>
                  <a:pt x="28" y="279"/>
                </a:cubicBezTo>
                <a:lnTo>
                  <a:pt x="28" y="306"/>
                </a:lnTo>
                <a:lnTo>
                  <a:pt x="1" y="333"/>
                </a:lnTo>
                <a:lnTo>
                  <a:pt x="28" y="333"/>
                </a:lnTo>
                <a:cubicBezTo>
                  <a:pt x="55" y="306"/>
                  <a:pt x="82" y="306"/>
                  <a:pt x="109" y="279"/>
                </a:cubicBezTo>
                <a:cubicBezTo>
                  <a:pt x="218" y="198"/>
                  <a:pt x="299" y="116"/>
                  <a:pt x="435" y="35"/>
                </a:cubicBezTo>
                <a:cubicBezTo>
                  <a:pt x="457" y="35"/>
                  <a:pt x="444" y="0"/>
                  <a:pt x="424"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1505137" y="4537589"/>
            <a:ext cx="3902" cy="36675"/>
          </a:xfrm>
          <a:custGeom>
            <a:avLst/>
            <a:gdLst/>
            <a:ahLst/>
            <a:cxnLst/>
            <a:rect l="l" t="t" r="r" b="b"/>
            <a:pathLst>
              <a:path w="55" h="517" extrusionOk="0">
                <a:moveTo>
                  <a:pt x="28" y="1"/>
                </a:moveTo>
                <a:cubicBezTo>
                  <a:pt x="0" y="55"/>
                  <a:pt x="0" y="109"/>
                  <a:pt x="0" y="164"/>
                </a:cubicBezTo>
                <a:cubicBezTo>
                  <a:pt x="0" y="272"/>
                  <a:pt x="0" y="381"/>
                  <a:pt x="0" y="489"/>
                </a:cubicBezTo>
                <a:cubicBezTo>
                  <a:pt x="0" y="516"/>
                  <a:pt x="0" y="516"/>
                  <a:pt x="28" y="516"/>
                </a:cubicBezTo>
                <a:cubicBezTo>
                  <a:pt x="28" y="516"/>
                  <a:pt x="55" y="516"/>
                  <a:pt x="55" y="489"/>
                </a:cubicBezTo>
                <a:lnTo>
                  <a:pt x="55" y="164"/>
                </a:lnTo>
                <a:cubicBezTo>
                  <a:pt x="55" y="109"/>
                  <a:pt x="28" y="55"/>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520530" y="4549152"/>
            <a:ext cx="7732" cy="28943"/>
          </a:xfrm>
          <a:custGeom>
            <a:avLst/>
            <a:gdLst/>
            <a:ahLst/>
            <a:cxnLst/>
            <a:rect l="l" t="t" r="r" b="b"/>
            <a:pathLst>
              <a:path w="109" h="408" extrusionOk="0">
                <a:moveTo>
                  <a:pt x="55" y="1"/>
                </a:moveTo>
                <a:lnTo>
                  <a:pt x="28" y="28"/>
                </a:lnTo>
                <a:cubicBezTo>
                  <a:pt x="28" y="28"/>
                  <a:pt x="28" y="55"/>
                  <a:pt x="28" y="55"/>
                </a:cubicBezTo>
                <a:lnTo>
                  <a:pt x="28" y="82"/>
                </a:lnTo>
                <a:cubicBezTo>
                  <a:pt x="28" y="191"/>
                  <a:pt x="28" y="272"/>
                  <a:pt x="0" y="380"/>
                </a:cubicBezTo>
                <a:cubicBezTo>
                  <a:pt x="0" y="380"/>
                  <a:pt x="28" y="408"/>
                  <a:pt x="28" y="408"/>
                </a:cubicBezTo>
                <a:cubicBezTo>
                  <a:pt x="55" y="408"/>
                  <a:pt x="55" y="380"/>
                  <a:pt x="55" y="380"/>
                </a:cubicBezTo>
                <a:cubicBezTo>
                  <a:pt x="55" y="272"/>
                  <a:pt x="82" y="191"/>
                  <a:pt x="109" y="82"/>
                </a:cubicBezTo>
                <a:cubicBezTo>
                  <a:pt x="109" y="82"/>
                  <a:pt x="109" y="82"/>
                  <a:pt x="109" y="55"/>
                </a:cubicBezTo>
                <a:cubicBezTo>
                  <a:pt x="109" y="55"/>
                  <a:pt x="109" y="55"/>
                  <a:pt x="109" y="28"/>
                </a:cubicBezTo>
                <a:lnTo>
                  <a:pt x="109"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36278" y="4568377"/>
            <a:ext cx="28588" cy="33341"/>
          </a:xfrm>
          <a:custGeom>
            <a:avLst/>
            <a:gdLst/>
            <a:ahLst/>
            <a:cxnLst/>
            <a:rect l="l" t="t" r="r" b="b"/>
            <a:pathLst>
              <a:path w="403" h="470" extrusionOk="0">
                <a:moveTo>
                  <a:pt x="402" y="1"/>
                </a:moveTo>
                <a:lnTo>
                  <a:pt x="375" y="28"/>
                </a:lnTo>
                <a:lnTo>
                  <a:pt x="348" y="28"/>
                </a:lnTo>
                <a:cubicBezTo>
                  <a:pt x="240" y="164"/>
                  <a:pt x="131" y="299"/>
                  <a:pt x="23" y="408"/>
                </a:cubicBezTo>
                <a:cubicBezTo>
                  <a:pt x="1" y="430"/>
                  <a:pt x="50" y="469"/>
                  <a:pt x="69" y="469"/>
                </a:cubicBezTo>
                <a:cubicBezTo>
                  <a:pt x="74" y="469"/>
                  <a:pt x="77" y="467"/>
                  <a:pt x="77" y="462"/>
                </a:cubicBezTo>
                <a:cubicBezTo>
                  <a:pt x="185" y="354"/>
                  <a:pt x="267" y="245"/>
                  <a:pt x="348" y="109"/>
                </a:cubicBezTo>
                <a:lnTo>
                  <a:pt x="375" y="82"/>
                </a:lnTo>
                <a:cubicBezTo>
                  <a:pt x="375" y="82"/>
                  <a:pt x="402" y="55"/>
                  <a:pt x="402" y="28"/>
                </a:cubicBezTo>
                <a:cubicBezTo>
                  <a:pt x="402" y="28"/>
                  <a:pt x="402" y="28"/>
                  <a:pt x="40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397382" y="4907035"/>
            <a:ext cx="767757" cy="1408535"/>
          </a:xfrm>
          <a:custGeom>
            <a:avLst/>
            <a:gdLst/>
            <a:ahLst/>
            <a:cxnLst/>
            <a:rect l="l" t="t" r="r" b="b"/>
            <a:pathLst>
              <a:path w="10823" h="19856" extrusionOk="0">
                <a:moveTo>
                  <a:pt x="7948" y="1"/>
                </a:moveTo>
                <a:lnTo>
                  <a:pt x="7487" y="842"/>
                </a:lnTo>
                <a:cubicBezTo>
                  <a:pt x="6456" y="1031"/>
                  <a:pt x="5615" y="1682"/>
                  <a:pt x="5154" y="2632"/>
                </a:cubicBezTo>
                <a:cubicBezTo>
                  <a:pt x="4422" y="4205"/>
                  <a:pt x="0" y="14675"/>
                  <a:pt x="0" y="14675"/>
                </a:cubicBezTo>
                <a:lnTo>
                  <a:pt x="7649" y="19855"/>
                </a:lnTo>
                <a:cubicBezTo>
                  <a:pt x="7649" y="19855"/>
                  <a:pt x="9765" y="12152"/>
                  <a:pt x="10063" y="9223"/>
                </a:cubicBezTo>
                <a:cubicBezTo>
                  <a:pt x="10633" y="3662"/>
                  <a:pt x="10823" y="3066"/>
                  <a:pt x="10036" y="2388"/>
                </a:cubicBezTo>
                <a:lnTo>
                  <a:pt x="10389" y="1737"/>
                </a:lnTo>
                <a:lnTo>
                  <a:pt x="79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834147" y="5055225"/>
            <a:ext cx="7803" cy="23126"/>
          </a:xfrm>
          <a:custGeom>
            <a:avLst/>
            <a:gdLst/>
            <a:ahLst/>
            <a:cxnLst/>
            <a:rect l="l" t="t" r="r" b="b"/>
            <a:pathLst>
              <a:path w="110" h="326" extrusionOk="0">
                <a:moveTo>
                  <a:pt x="1" y="0"/>
                </a:moveTo>
                <a:cubicBezTo>
                  <a:pt x="1" y="27"/>
                  <a:pt x="28" y="54"/>
                  <a:pt x="28" y="82"/>
                </a:cubicBezTo>
                <a:cubicBezTo>
                  <a:pt x="55" y="163"/>
                  <a:pt x="82" y="244"/>
                  <a:pt x="109" y="326"/>
                </a:cubicBezTo>
                <a:lnTo>
                  <a:pt x="109" y="326"/>
                </a:lnTo>
                <a:lnTo>
                  <a:pt x="109" y="326"/>
                </a:lnTo>
                <a:cubicBezTo>
                  <a:pt x="82" y="244"/>
                  <a:pt x="55" y="163"/>
                  <a:pt x="28" y="82"/>
                </a:cubicBezTo>
                <a:cubicBezTo>
                  <a:pt x="28" y="54"/>
                  <a:pt x="1" y="27"/>
                  <a:pt x="1" y="0"/>
                </a:cubicBezTo>
                <a:lnTo>
                  <a:pt x="1" y="0"/>
                </a:lnTo>
                <a:cubicBezTo>
                  <a:pt x="1" y="0"/>
                  <a:pt x="1" y="0"/>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1857272" y="5043662"/>
            <a:ext cx="5817" cy="30858"/>
          </a:xfrm>
          <a:custGeom>
            <a:avLst/>
            <a:gdLst/>
            <a:ahLst/>
            <a:cxnLst/>
            <a:rect l="l" t="t" r="r" b="b"/>
            <a:pathLst>
              <a:path w="82" h="435" extrusionOk="0">
                <a:moveTo>
                  <a:pt x="54" y="1"/>
                </a:moveTo>
                <a:lnTo>
                  <a:pt x="54" y="1"/>
                </a:lnTo>
                <a:cubicBezTo>
                  <a:pt x="64" y="10"/>
                  <a:pt x="70" y="20"/>
                  <a:pt x="73" y="29"/>
                </a:cubicBezTo>
                <a:lnTo>
                  <a:pt x="73" y="29"/>
                </a:lnTo>
                <a:cubicBezTo>
                  <a:pt x="76" y="28"/>
                  <a:pt x="78" y="28"/>
                  <a:pt x="81" y="28"/>
                </a:cubicBezTo>
                <a:lnTo>
                  <a:pt x="54" y="1"/>
                </a:lnTo>
                <a:close/>
                <a:moveTo>
                  <a:pt x="73" y="29"/>
                </a:moveTo>
                <a:cubicBezTo>
                  <a:pt x="59" y="32"/>
                  <a:pt x="57" y="45"/>
                  <a:pt x="68" y="52"/>
                </a:cubicBezTo>
                <a:lnTo>
                  <a:pt x="68" y="52"/>
                </a:lnTo>
                <a:cubicBezTo>
                  <a:pt x="75" y="47"/>
                  <a:pt x="76" y="39"/>
                  <a:pt x="73" y="29"/>
                </a:cubicBezTo>
                <a:close/>
                <a:moveTo>
                  <a:pt x="68" y="52"/>
                </a:moveTo>
                <a:cubicBezTo>
                  <a:pt x="64" y="54"/>
                  <a:pt x="60" y="55"/>
                  <a:pt x="54" y="55"/>
                </a:cubicBezTo>
                <a:cubicBezTo>
                  <a:pt x="54" y="82"/>
                  <a:pt x="53" y="109"/>
                  <a:pt x="51" y="136"/>
                </a:cubicBezTo>
                <a:lnTo>
                  <a:pt x="51" y="136"/>
                </a:lnTo>
                <a:cubicBezTo>
                  <a:pt x="60" y="110"/>
                  <a:pt x="70" y="83"/>
                  <a:pt x="81" y="55"/>
                </a:cubicBezTo>
                <a:cubicBezTo>
                  <a:pt x="76" y="55"/>
                  <a:pt x="71" y="53"/>
                  <a:pt x="68" y="52"/>
                </a:cubicBezTo>
                <a:close/>
                <a:moveTo>
                  <a:pt x="51" y="136"/>
                </a:moveTo>
                <a:cubicBezTo>
                  <a:pt x="17" y="236"/>
                  <a:pt x="0" y="327"/>
                  <a:pt x="0" y="434"/>
                </a:cubicBezTo>
                <a:cubicBezTo>
                  <a:pt x="22" y="348"/>
                  <a:pt x="43" y="243"/>
                  <a:pt x="51" y="13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1762996" y="5178373"/>
            <a:ext cx="9647" cy="21210"/>
          </a:xfrm>
          <a:custGeom>
            <a:avLst/>
            <a:gdLst/>
            <a:ahLst/>
            <a:cxnLst/>
            <a:rect l="l" t="t" r="r" b="b"/>
            <a:pathLst>
              <a:path w="136" h="299" extrusionOk="0">
                <a:moveTo>
                  <a:pt x="0" y="0"/>
                </a:moveTo>
                <a:cubicBezTo>
                  <a:pt x="0" y="0"/>
                  <a:pt x="0" y="0"/>
                  <a:pt x="0" y="27"/>
                </a:cubicBezTo>
                <a:cubicBezTo>
                  <a:pt x="0" y="54"/>
                  <a:pt x="27" y="82"/>
                  <a:pt x="54" y="109"/>
                </a:cubicBezTo>
                <a:cubicBezTo>
                  <a:pt x="54" y="136"/>
                  <a:pt x="81" y="163"/>
                  <a:pt x="81" y="190"/>
                </a:cubicBezTo>
                <a:cubicBezTo>
                  <a:pt x="93" y="202"/>
                  <a:pt x="105" y="214"/>
                  <a:pt x="115" y="228"/>
                </a:cubicBezTo>
                <a:lnTo>
                  <a:pt x="115" y="228"/>
                </a:lnTo>
                <a:cubicBezTo>
                  <a:pt x="111" y="213"/>
                  <a:pt x="109" y="199"/>
                  <a:pt x="109" y="190"/>
                </a:cubicBezTo>
                <a:cubicBezTo>
                  <a:pt x="81" y="163"/>
                  <a:pt x="54" y="82"/>
                  <a:pt x="27" y="27"/>
                </a:cubicBezTo>
                <a:cubicBezTo>
                  <a:pt x="27" y="27"/>
                  <a:pt x="0" y="0"/>
                  <a:pt x="0" y="0"/>
                </a:cubicBezTo>
                <a:close/>
                <a:moveTo>
                  <a:pt x="115" y="228"/>
                </a:moveTo>
                <a:cubicBezTo>
                  <a:pt x="123" y="261"/>
                  <a:pt x="136" y="299"/>
                  <a:pt x="136" y="299"/>
                </a:cubicBezTo>
                <a:cubicBezTo>
                  <a:pt x="136" y="268"/>
                  <a:pt x="127" y="247"/>
                  <a:pt x="115" y="22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1786051" y="5164895"/>
            <a:ext cx="3902" cy="19295"/>
          </a:xfrm>
          <a:custGeom>
            <a:avLst/>
            <a:gdLst/>
            <a:ahLst/>
            <a:cxnLst/>
            <a:rect l="l" t="t" r="r" b="b"/>
            <a:pathLst>
              <a:path w="55" h="272" extrusionOk="0">
                <a:moveTo>
                  <a:pt x="28" y="0"/>
                </a:moveTo>
                <a:cubicBezTo>
                  <a:pt x="28" y="0"/>
                  <a:pt x="28" y="0"/>
                  <a:pt x="28" y="27"/>
                </a:cubicBezTo>
                <a:cubicBezTo>
                  <a:pt x="28" y="27"/>
                  <a:pt x="28" y="55"/>
                  <a:pt x="28" y="82"/>
                </a:cubicBezTo>
                <a:cubicBezTo>
                  <a:pt x="0" y="136"/>
                  <a:pt x="0" y="217"/>
                  <a:pt x="28" y="272"/>
                </a:cubicBezTo>
                <a:lnTo>
                  <a:pt x="55" y="272"/>
                </a:lnTo>
                <a:cubicBezTo>
                  <a:pt x="55" y="190"/>
                  <a:pt x="55" y="109"/>
                  <a:pt x="55" y="55"/>
                </a:cubicBezTo>
                <a:cubicBezTo>
                  <a:pt x="55" y="27"/>
                  <a:pt x="55" y="27"/>
                  <a:pt x="28"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1807190" y="5172556"/>
            <a:ext cx="11634" cy="21281"/>
          </a:xfrm>
          <a:custGeom>
            <a:avLst/>
            <a:gdLst/>
            <a:ahLst/>
            <a:cxnLst/>
            <a:rect l="l" t="t" r="r" b="b"/>
            <a:pathLst>
              <a:path w="164" h="300" extrusionOk="0">
                <a:moveTo>
                  <a:pt x="109" y="1"/>
                </a:moveTo>
                <a:lnTo>
                  <a:pt x="109" y="28"/>
                </a:lnTo>
                <a:cubicBezTo>
                  <a:pt x="82" y="109"/>
                  <a:pt x="55" y="191"/>
                  <a:pt x="28" y="272"/>
                </a:cubicBezTo>
                <a:cubicBezTo>
                  <a:pt x="1" y="272"/>
                  <a:pt x="1" y="272"/>
                  <a:pt x="28" y="299"/>
                </a:cubicBezTo>
                <a:lnTo>
                  <a:pt x="55" y="299"/>
                </a:lnTo>
                <a:cubicBezTo>
                  <a:pt x="82" y="218"/>
                  <a:pt x="109" y="136"/>
                  <a:pt x="164" y="55"/>
                </a:cubicBezTo>
                <a:cubicBezTo>
                  <a:pt x="164" y="55"/>
                  <a:pt x="164" y="28"/>
                  <a:pt x="164" y="28"/>
                </a:cubicBezTo>
                <a:cubicBezTo>
                  <a:pt x="164" y="28"/>
                  <a:pt x="164" y="1"/>
                  <a:pt x="164"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1822584" y="5272650"/>
            <a:ext cx="1986" cy="25041"/>
          </a:xfrm>
          <a:custGeom>
            <a:avLst/>
            <a:gdLst/>
            <a:ahLst/>
            <a:cxnLst/>
            <a:rect l="l" t="t" r="r" b="b"/>
            <a:pathLst>
              <a:path w="28" h="353" extrusionOk="0">
                <a:moveTo>
                  <a:pt x="28" y="27"/>
                </a:moveTo>
                <a:lnTo>
                  <a:pt x="28" y="27"/>
                </a:lnTo>
                <a:lnTo>
                  <a:pt x="28" y="27"/>
                </a:lnTo>
                <a:cubicBezTo>
                  <a:pt x="28" y="82"/>
                  <a:pt x="28" y="163"/>
                  <a:pt x="28" y="217"/>
                </a:cubicBezTo>
                <a:cubicBezTo>
                  <a:pt x="28" y="244"/>
                  <a:pt x="28" y="244"/>
                  <a:pt x="28" y="271"/>
                </a:cubicBezTo>
                <a:cubicBezTo>
                  <a:pt x="28" y="299"/>
                  <a:pt x="28" y="326"/>
                  <a:pt x="28" y="353"/>
                </a:cubicBezTo>
                <a:cubicBezTo>
                  <a:pt x="28" y="353"/>
                  <a:pt x="28" y="353"/>
                  <a:pt x="28" y="353"/>
                </a:cubicBezTo>
                <a:lnTo>
                  <a:pt x="28" y="353"/>
                </a:lnTo>
                <a:lnTo>
                  <a:pt x="28" y="271"/>
                </a:lnTo>
                <a:lnTo>
                  <a:pt x="28" y="109"/>
                </a:lnTo>
                <a:cubicBezTo>
                  <a:pt x="28" y="82"/>
                  <a:pt x="28" y="54"/>
                  <a:pt x="28" y="27"/>
                </a:cubicBezTo>
                <a:lnTo>
                  <a:pt x="28" y="27"/>
                </a:lnTo>
                <a:lnTo>
                  <a:pt x="28" y="27"/>
                </a:lnTo>
                <a:cubicBezTo>
                  <a:pt x="28" y="27"/>
                  <a:pt x="28" y="0"/>
                  <a:pt x="28" y="27"/>
                </a:cubicBezTo>
                <a:cubicBezTo>
                  <a:pt x="1" y="27"/>
                  <a:pt x="1" y="27"/>
                  <a:pt x="28" y="2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1839893" y="5274565"/>
            <a:ext cx="3972" cy="21210"/>
          </a:xfrm>
          <a:custGeom>
            <a:avLst/>
            <a:gdLst/>
            <a:ahLst/>
            <a:cxnLst/>
            <a:rect l="l" t="t" r="r" b="b"/>
            <a:pathLst>
              <a:path w="56" h="299" extrusionOk="0">
                <a:moveTo>
                  <a:pt x="28" y="0"/>
                </a:moveTo>
                <a:lnTo>
                  <a:pt x="28" y="27"/>
                </a:lnTo>
                <a:cubicBezTo>
                  <a:pt x="1" y="109"/>
                  <a:pt x="1" y="190"/>
                  <a:pt x="1" y="272"/>
                </a:cubicBezTo>
                <a:cubicBezTo>
                  <a:pt x="1" y="272"/>
                  <a:pt x="1" y="272"/>
                  <a:pt x="1" y="299"/>
                </a:cubicBezTo>
                <a:lnTo>
                  <a:pt x="28" y="299"/>
                </a:lnTo>
                <a:cubicBezTo>
                  <a:pt x="55" y="217"/>
                  <a:pt x="55" y="136"/>
                  <a:pt x="55" y="55"/>
                </a:cubicBezTo>
                <a:cubicBezTo>
                  <a:pt x="55" y="55"/>
                  <a:pt x="55" y="27"/>
                  <a:pt x="55" y="27"/>
                </a:cubicBezTo>
                <a:lnTo>
                  <a:pt x="28"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1966942" y="5114883"/>
            <a:ext cx="13478" cy="30858"/>
          </a:xfrm>
          <a:custGeom>
            <a:avLst/>
            <a:gdLst/>
            <a:ahLst/>
            <a:cxnLst/>
            <a:rect l="l" t="t" r="r" b="b"/>
            <a:pathLst>
              <a:path w="190" h="435" extrusionOk="0">
                <a:moveTo>
                  <a:pt x="163" y="0"/>
                </a:moveTo>
                <a:lnTo>
                  <a:pt x="163" y="27"/>
                </a:lnTo>
                <a:lnTo>
                  <a:pt x="190" y="0"/>
                </a:lnTo>
                <a:close/>
                <a:moveTo>
                  <a:pt x="163" y="27"/>
                </a:moveTo>
                <a:cubicBezTo>
                  <a:pt x="136" y="54"/>
                  <a:pt x="136" y="54"/>
                  <a:pt x="136" y="81"/>
                </a:cubicBezTo>
                <a:cubicBezTo>
                  <a:pt x="82" y="163"/>
                  <a:pt x="54" y="244"/>
                  <a:pt x="27" y="326"/>
                </a:cubicBezTo>
                <a:lnTo>
                  <a:pt x="0" y="407"/>
                </a:lnTo>
                <a:lnTo>
                  <a:pt x="0" y="434"/>
                </a:lnTo>
                <a:lnTo>
                  <a:pt x="27" y="434"/>
                </a:lnTo>
                <a:cubicBezTo>
                  <a:pt x="27" y="407"/>
                  <a:pt x="54" y="380"/>
                  <a:pt x="54" y="326"/>
                </a:cubicBezTo>
                <a:cubicBezTo>
                  <a:pt x="82" y="298"/>
                  <a:pt x="136" y="190"/>
                  <a:pt x="163" y="109"/>
                </a:cubicBezTo>
                <a:cubicBezTo>
                  <a:pt x="163" y="81"/>
                  <a:pt x="163" y="54"/>
                  <a:pt x="163" y="54"/>
                </a:cubicBezTo>
                <a:lnTo>
                  <a:pt x="163"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1978434" y="5128291"/>
            <a:ext cx="19366" cy="30858"/>
          </a:xfrm>
          <a:custGeom>
            <a:avLst/>
            <a:gdLst/>
            <a:ahLst/>
            <a:cxnLst/>
            <a:rect l="l" t="t" r="r" b="b"/>
            <a:pathLst>
              <a:path w="273" h="435" extrusionOk="0">
                <a:moveTo>
                  <a:pt x="272" y="1"/>
                </a:moveTo>
                <a:lnTo>
                  <a:pt x="245" y="28"/>
                </a:lnTo>
                <a:lnTo>
                  <a:pt x="218" y="28"/>
                </a:lnTo>
                <a:cubicBezTo>
                  <a:pt x="164" y="164"/>
                  <a:pt x="82" y="272"/>
                  <a:pt x="1" y="408"/>
                </a:cubicBezTo>
                <a:lnTo>
                  <a:pt x="1" y="435"/>
                </a:lnTo>
                <a:lnTo>
                  <a:pt x="28" y="435"/>
                </a:lnTo>
                <a:cubicBezTo>
                  <a:pt x="109" y="326"/>
                  <a:pt x="164" y="218"/>
                  <a:pt x="245" y="109"/>
                </a:cubicBezTo>
                <a:cubicBezTo>
                  <a:pt x="245" y="82"/>
                  <a:pt x="245" y="82"/>
                  <a:pt x="272" y="55"/>
                </a:cubicBezTo>
                <a:lnTo>
                  <a:pt x="27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1988082" y="5182204"/>
            <a:ext cx="19295" cy="7732"/>
          </a:xfrm>
          <a:custGeom>
            <a:avLst/>
            <a:gdLst/>
            <a:ahLst/>
            <a:cxnLst/>
            <a:rect l="l" t="t" r="r" b="b"/>
            <a:pathLst>
              <a:path w="272" h="109" extrusionOk="0">
                <a:moveTo>
                  <a:pt x="245" y="0"/>
                </a:moveTo>
                <a:cubicBezTo>
                  <a:pt x="163" y="28"/>
                  <a:pt x="82" y="55"/>
                  <a:pt x="1" y="55"/>
                </a:cubicBezTo>
                <a:lnTo>
                  <a:pt x="1" y="109"/>
                </a:lnTo>
                <a:cubicBezTo>
                  <a:pt x="109" y="82"/>
                  <a:pt x="190" y="55"/>
                  <a:pt x="272" y="28"/>
                </a:cubicBezTo>
                <a:lnTo>
                  <a:pt x="27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888059" y="5195682"/>
            <a:ext cx="9647" cy="19295"/>
          </a:xfrm>
          <a:custGeom>
            <a:avLst/>
            <a:gdLst/>
            <a:ahLst/>
            <a:cxnLst/>
            <a:rect l="l" t="t" r="r" b="b"/>
            <a:pathLst>
              <a:path w="136" h="272" extrusionOk="0">
                <a:moveTo>
                  <a:pt x="0" y="0"/>
                </a:moveTo>
                <a:lnTo>
                  <a:pt x="0" y="27"/>
                </a:lnTo>
                <a:cubicBezTo>
                  <a:pt x="27" y="82"/>
                  <a:pt x="54" y="136"/>
                  <a:pt x="81" y="190"/>
                </a:cubicBezTo>
                <a:cubicBezTo>
                  <a:pt x="81" y="217"/>
                  <a:pt x="109" y="244"/>
                  <a:pt x="109" y="272"/>
                </a:cubicBezTo>
                <a:lnTo>
                  <a:pt x="136" y="272"/>
                </a:lnTo>
                <a:cubicBezTo>
                  <a:pt x="109" y="190"/>
                  <a:pt x="81" y="109"/>
                  <a:pt x="54" y="27"/>
                </a:cubicBezTo>
                <a:cubicBezTo>
                  <a:pt x="54" y="27"/>
                  <a:pt x="54" y="0"/>
                  <a:pt x="54"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911114" y="5182204"/>
            <a:ext cx="5817" cy="36604"/>
          </a:xfrm>
          <a:custGeom>
            <a:avLst/>
            <a:gdLst/>
            <a:ahLst/>
            <a:cxnLst/>
            <a:rect l="l" t="t" r="r" b="b"/>
            <a:pathLst>
              <a:path w="82" h="516" extrusionOk="0">
                <a:moveTo>
                  <a:pt x="55" y="0"/>
                </a:moveTo>
                <a:cubicBezTo>
                  <a:pt x="55" y="28"/>
                  <a:pt x="55" y="82"/>
                  <a:pt x="55" y="109"/>
                </a:cubicBezTo>
                <a:cubicBezTo>
                  <a:pt x="28" y="245"/>
                  <a:pt x="55" y="353"/>
                  <a:pt x="28" y="489"/>
                </a:cubicBezTo>
                <a:cubicBezTo>
                  <a:pt x="1" y="516"/>
                  <a:pt x="28" y="516"/>
                  <a:pt x="28" y="516"/>
                </a:cubicBezTo>
                <a:cubicBezTo>
                  <a:pt x="55" y="516"/>
                  <a:pt x="55" y="516"/>
                  <a:pt x="55" y="489"/>
                </a:cubicBezTo>
                <a:cubicBezTo>
                  <a:pt x="55" y="380"/>
                  <a:pt x="82" y="245"/>
                  <a:pt x="82" y="109"/>
                </a:cubicBezTo>
                <a:lnTo>
                  <a:pt x="8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686028" y="5245693"/>
            <a:ext cx="11563" cy="23126"/>
          </a:xfrm>
          <a:custGeom>
            <a:avLst/>
            <a:gdLst/>
            <a:ahLst/>
            <a:cxnLst/>
            <a:rect l="l" t="t" r="r" b="b"/>
            <a:pathLst>
              <a:path w="163" h="326" extrusionOk="0">
                <a:moveTo>
                  <a:pt x="0" y="1"/>
                </a:moveTo>
                <a:lnTo>
                  <a:pt x="27" y="28"/>
                </a:lnTo>
                <a:cubicBezTo>
                  <a:pt x="27" y="55"/>
                  <a:pt x="27" y="55"/>
                  <a:pt x="27" y="82"/>
                </a:cubicBezTo>
                <a:cubicBezTo>
                  <a:pt x="54" y="136"/>
                  <a:pt x="54" y="190"/>
                  <a:pt x="81" y="217"/>
                </a:cubicBezTo>
                <a:cubicBezTo>
                  <a:pt x="109" y="272"/>
                  <a:pt x="136" y="299"/>
                  <a:pt x="136" y="326"/>
                </a:cubicBezTo>
                <a:lnTo>
                  <a:pt x="163" y="326"/>
                </a:lnTo>
                <a:lnTo>
                  <a:pt x="163" y="299"/>
                </a:lnTo>
                <a:cubicBezTo>
                  <a:pt x="163" y="272"/>
                  <a:pt x="136" y="245"/>
                  <a:pt x="136" y="217"/>
                </a:cubicBezTo>
                <a:cubicBezTo>
                  <a:pt x="109" y="163"/>
                  <a:pt x="109" y="136"/>
                  <a:pt x="81" y="109"/>
                </a:cubicBezTo>
                <a:cubicBezTo>
                  <a:pt x="81" y="82"/>
                  <a:pt x="81" y="55"/>
                  <a:pt x="54" y="55"/>
                </a:cubicBezTo>
                <a:cubicBezTo>
                  <a:pt x="54" y="28"/>
                  <a:pt x="27" y="28"/>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707168" y="5234130"/>
            <a:ext cx="3902" cy="28446"/>
          </a:xfrm>
          <a:custGeom>
            <a:avLst/>
            <a:gdLst/>
            <a:ahLst/>
            <a:cxnLst/>
            <a:rect l="l" t="t" r="r" b="b"/>
            <a:pathLst>
              <a:path w="55" h="401" extrusionOk="0">
                <a:moveTo>
                  <a:pt x="28" y="1"/>
                </a:moveTo>
                <a:cubicBezTo>
                  <a:pt x="28" y="82"/>
                  <a:pt x="28" y="191"/>
                  <a:pt x="28" y="272"/>
                </a:cubicBezTo>
                <a:cubicBezTo>
                  <a:pt x="0" y="353"/>
                  <a:pt x="28" y="326"/>
                  <a:pt x="28" y="380"/>
                </a:cubicBezTo>
                <a:cubicBezTo>
                  <a:pt x="41" y="394"/>
                  <a:pt x="48" y="401"/>
                  <a:pt x="51" y="401"/>
                </a:cubicBezTo>
                <a:cubicBezTo>
                  <a:pt x="55" y="401"/>
                  <a:pt x="55" y="394"/>
                  <a:pt x="55" y="380"/>
                </a:cubicBezTo>
                <a:cubicBezTo>
                  <a:pt x="55" y="353"/>
                  <a:pt x="55" y="326"/>
                  <a:pt x="55" y="299"/>
                </a:cubicBezTo>
                <a:cubicBezTo>
                  <a:pt x="55" y="272"/>
                  <a:pt x="55" y="218"/>
                  <a:pt x="55" y="191"/>
                </a:cubicBezTo>
                <a:cubicBezTo>
                  <a:pt x="55" y="136"/>
                  <a:pt x="55" y="55"/>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1724477" y="5239947"/>
            <a:ext cx="11634" cy="28872"/>
          </a:xfrm>
          <a:custGeom>
            <a:avLst/>
            <a:gdLst/>
            <a:ahLst/>
            <a:cxnLst/>
            <a:rect l="l" t="t" r="r" b="b"/>
            <a:pathLst>
              <a:path w="164" h="407" extrusionOk="0">
                <a:moveTo>
                  <a:pt x="163" y="0"/>
                </a:moveTo>
                <a:cubicBezTo>
                  <a:pt x="136" y="0"/>
                  <a:pt x="136" y="27"/>
                  <a:pt x="136" y="54"/>
                </a:cubicBezTo>
                <a:cubicBezTo>
                  <a:pt x="82" y="163"/>
                  <a:pt x="55" y="271"/>
                  <a:pt x="1" y="380"/>
                </a:cubicBezTo>
                <a:cubicBezTo>
                  <a:pt x="1" y="380"/>
                  <a:pt x="1" y="380"/>
                  <a:pt x="1" y="407"/>
                </a:cubicBezTo>
                <a:lnTo>
                  <a:pt x="28" y="407"/>
                </a:lnTo>
                <a:cubicBezTo>
                  <a:pt x="82" y="298"/>
                  <a:pt x="109" y="190"/>
                  <a:pt x="163" y="81"/>
                </a:cubicBezTo>
                <a:cubicBezTo>
                  <a:pt x="163" y="54"/>
                  <a:pt x="163" y="27"/>
                  <a:pt x="16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1737955" y="5143684"/>
            <a:ext cx="3902" cy="16316"/>
          </a:xfrm>
          <a:custGeom>
            <a:avLst/>
            <a:gdLst/>
            <a:ahLst/>
            <a:cxnLst/>
            <a:rect l="l" t="t" r="r" b="b"/>
            <a:pathLst>
              <a:path w="55" h="230" extrusionOk="0">
                <a:moveTo>
                  <a:pt x="28" y="1"/>
                </a:moveTo>
                <a:cubicBezTo>
                  <a:pt x="0" y="1"/>
                  <a:pt x="0" y="28"/>
                  <a:pt x="28" y="55"/>
                </a:cubicBezTo>
                <a:cubicBezTo>
                  <a:pt x="28" y="109"/>
                  <a:pt x="28" y="164"/>
                  <a:pt x="28" y="218"/>
                </a:cubicBezTo>
                <a:cubicBezTo>
                  <a:pt x="28" y="218"/>
                  <a:pt x="28" y="230"/>
                  <a:pt x="36" y="230"/>
                </a:cubicBezTo>
                <a:cubicBezTo>
                  <a:pt x="40" y="230"/>
                  <a:pt x="46" y="227"/>
                  <a:pt x="55" y="218"/>
                </a:cubicBezTo>
                <a:cubicBezTo>
                  <a:pt x="55" y="164"/>
                  <a:pt x="55" y="109"/>
                  <a:pt x="28" y="28"/>
                </a:cubicBezTo>
                <a:cubicBezTo>
                  <a:pt x="28" y="28"/>
                  <a:pt x="28" y="1"/>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1726392" y="5402041"/>
            <a:ext cx="27027" cy="24615"/>
          </a:xfrm>
          <a:custGeom>
            <a:avLst/>
            <a:gdLst/>
            <a:ahLst/>
            <a:cxnLst/>
            <a:rect l="l" t="t" r="r" b="b"/>
            <a:pathLst>
              <a:path w="381" h="347" extrusionOk="0">
                <a:moveTo>
                  <a:pt x="357" y="0"/>
                </a:moveTo>
                <a:cubicBezTo>
                  <a:pt x="353" y="0"/>
                  <a:pt x="353" y="7"/>
                  <a:pt x="353" y="21"/>
                </a:cubicBezTo>
                <a:cubicBezTo>
                  <a:pt x="245" y="102"/>
                  <a:pt x="136" y="183"/>
                  <a:pt x="28" y="292"/>
                </a:cubicBezTo>
                <a:cubicBezTo>
                  <a:pt x="1" y="292"/>
                  <a:pt x="1" y="319"/>
                  <a:pt x="1" y="319"/>
                </a:cubicBezTo>
                <a:cubicBezTo>
                  <a:pt x="1" y="319"/>
                  <a:pt x="28" y="346"/>
                  <a:pt x="28" y="346"/>
                </a:cubicBezTo>
                <a:lnTo>
                  <a:pt x="55" y="346"/>
                </a:lnTo>
                <a:lnTo>
                  <a:pt x="136" y="265"/>
                </a:lnTo>
                <a:cubicBezTo>
                  <a:pt x="218" y="211"/>
                  <a:pt x="299" y="129"/>
                  <a:pt x="380" y="48"/>
                </a:cubicBezTo>
                <a:cubicBezTo>
                  <a:pt x="380" y="48"/>
                  <a:pt x="380" y="21"/>
                  <a:pt x="380" y="21"/>
                </a:cubicBezTo>
                <a:cubicBezTo>
                  <a:pt x="367" y="7"/>
                  <a:pt x="360" y="0"/>
                  <a:pt x="35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1743701" y="5430416"/>
            <a:ext cx="15464" cy="7732"/>
          </a:xfrm>
          <a:custGeom>
            <a:avLst/>
            <a:gdLst/>
            <a:ahLst/>
            <a:cxnLst/>
            <a:rect l="l" t="t" r="r" b="b"/>
            <a:pathLst>
              <a:path w="218" h="109" extrusionOk="0">
                <a:moveTo>
                  <a:pt x="218" y="0"/>
                </a:moveTo>
                <a:cubicBezTo>
                  <a:pt x="163" y="28"/>
                  <a:pt x="82" y="55"/>
                  <a:pt x="28" y="82"/>
                </a:cubicBezTo>
                <a:lnTo>
                  <a:pt x="1" y="82"/>
                </a:lnTo>
                <a:cubicBezTo>
                  <a:pt x="1" y="82"/>
                  <a:pt x="1" y="82"/>
                  <a:pt x="1" y="109"/>
                </a:cubicBezTo>
                <a:lnTo>
                  <a:pt x="55" y="109"/>
                </a:lnTo>
                <a:cubicBezTo>
                  <a:pt x="109" y="82"/>
                  <a:pt x="163" y="28"/>
                  <a:pt x="218"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1734124" y="5459288"/>
            <a:ext cx="19295" cy="3902"/>
          </a:xfrm>
          <a:custGeom>
            <a:avLst/>
            <a:gdLst/>
            <a:ahLst/>
            <a:cxnLst/>
            <a:rect l="l" t="t" r="r" b="b"/>
            <a:pathLst>
              <a:path w="272" h="55" extrusionOk="0">
                <a:moveTo>
                  <a:pt x="0" y="0"/>
                </a:moveTo>
                <a:lnTo>
                  <a:pt x="54" y="27"/>
                </a:lnTo>
                <a:lnTo>
                  <a:pt x="82" y="27"/>
                </a:lnTo>
                <a:cubicBezTo>
                  <a:pt x="136" y="27"/>
                  <a:pt x="190" y="27"/>
                  <a:pt x="244" y="54"/>
                </a:cubicBezTo>
                <a:cubicBezTo>
                  <a:pt x="271" y="54"/>
                  <a:pt x="271" y="54"/>
                  <a:pt x="244" y="27"/>
                </a:cubicBezTo>
                <a:cubicBezTo>
                  <a:pt x="190" y="27"/>
                  <a:pt x="136" y="0"/>
                  <a:pt x="8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1899551" y="5363096"/>
            <a:ext cx="7803" cy="34688"/>
          </a:xfrm>
          <a:custGeom>
            <a:avLst/>
            <a:gdLst/>
            <a:ahLst/>
            <a:cxnLst/>
            <a:rect l="l" t="t" r="r" b="b"/>
            <a:pathLst>
              <a:path w="110" h="489" extrusionOk="0">
                <a:moveTo>
                  <a:pt x="82" y="0"/>
                </a:moveTo>
                <a:lnTo>
                  <a:pt x="82" y="27"/>
                </a:lnTo>
                <a:cubicBezTo>
                  <a:pt x="82" y="27"/>
                  <a:pt x="82" y="54"/>
                  <a:pt x="82" y="54"/>
                </a:cubicBezTo>
                <a:cubicBezTo>
                  <a:pt x="82" y="109"/>
                  <a:pt x="82" y="136"/>
                  <a:pt x="55" y="190"/>
                </a:cubicBezTo>
                <a:cubicBezTo>
                  <a:pt x="55" y="217"/>
                  <a:pt x="55" y="271"/>
                  <a:pt x="28" y="326"/>
                </a:cubicBezTo>
                <a:cubicBezTo>
                  <a:pt x="1" y="380"/>
                  <a:pt x="28" y="434"/>
                  <a:pt x="28" y="488"/>
                </a:cubicBezTo>
                <a:cubicBezTo>
                  <a:pt x="28" y="488"/>
                  <a:pt x="55" y="380"/>
                  <a:pt x="82" y="326"/>
                </a:cubicBezTo>
                <a:cubicBezTo>
                  <a:pt x="82" y="271"/>
                  <a:pt x="109" y="163"/>
                  <a:pt x="109" y="109"/>
                </a:cubicBezTo>
                <a:cubicBezTo>
                  <a:pt x="109" y="81"/>
                  <a:pt x="109" y="54"/>
                  <a:pt x="109" y="54"/>
                </a:cubicBezTo>
                <a:lnTo>
                  <a:pt x="109" y="27"/>
                </a:lnTo>
                <a:lnTo>
                  <a:pt x="109"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1918846" y="5365011"/>
            <a:ext cx="9647" cy="26531"/>
          </a:xfrm>
          <a:custGeom>
            <a:avLst/>
            <a:gdLst/>
            <a:ahLst/>
            <a:cxnLst/>
            <a:rect l="l" t="t" r="r" b="b"/>
            <a:pathLst>
              <a:path w="136" h="374" extrusionOk="0">
                <a:moveTo>
                  <a:pt x="81" y="0"/>
                </a:moveTo>
                <a:cubicBezTo>
                  <a:pt x="81" y="0"/>
                  <a:pt x="81" y="27"/>
                  <a:pt x="81" y="27"/>
                </a:cubicBezTo>
                <a:cubicBezTo>
                  <a:pt x="54" y="109"/>
                  <a:pt x="27" y="190"/>
                  <a:pt x="27" y="271"/>
                </a:cubicBezTo>
                <a:cubicBezTo>
                  <a:pt x="0" y="326"/>
                  <a:pt x="27" y="326"/>
                  <a:pt x="0" y="353"/>
                </a:cubicBezTo>
                <a:cubicBezTo>
                  <a:pt x="0" y="366"/>
                  <a:pt x="7" y="373"/>
                  <a:pt x="17" y="373"/>
                </a:cubicBezTo>
                <a:cubicBezTo>
                  <a:pt x="27" y="373"/>
                  <a:pt x="41" y="366"/>
                  <a:pt x="54" y="353"/>
                </a:cubicBezTo>
                <a:cubicBezTo>
                  <a:pt x="54" y="326"/>
                  <a:pt x="54" y="299"/>
                  <a:pt x="81" y="271"/>
                </a:cubicBezTo>
                <a:cubicBezTo>
                  <a:pt x="81" y="217"/>
                  <a:pt x="81" y="190"/>
                  <a:pt x="109" y="136"/>
                </a:cubicBezTo>
                <a:cubicBezTo>
                  <a:pt x="109" y="109"/>
                  <a:pt x="109" y="54"/>
                  <a:pt x="136" y="27"/>
                </a:cubicBezTo>
                <a:lnTo>
                  <a:pt x="136"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1938071" y="5402041"/>
            <a:ext cx="17380" cy="9222"/>
          </a:xfrm>
          <a:custGeom>
            <a:avLst/>
            <a:gdLst/>
            <a:ahLst/>
            <a:cxnLst/>
            <a:rect l="l" t="t" r="r" b="b"/>
            <a:pathLst>
              <a:path w="245" h="130" extrusionOk="0">
                <a:moveTo>
                  <a:pt x="231" y="0"/>
                </a:moveTo>
                <a:cubicBezTo>
                  <a:pt x="224" y="0"/>
                  <a:pt x="217" y="7"/>
                  <a:pt x="217" y="21"/>
                </a:cubicBezTo>
                <a:cubicBezTo>
                  <a:pt x="136" y="48"/>
                  <a:pt x="82" y="48"/>
                  <a:pt x="27" y="75"/>
                </a:cubicBezTo>
                <a:lnTo>
                  <a:pt x="0" y="102"/>
                </a:lnTo>
                <a:lnTo>
                  <a:pt x="0" y="129"/>
                </a:lnTo>
                <a:lnTo>
                  <a:pt x="55" y="129"/>
                </a:lnTo>
                <a:cubicBezTo>
                  <a:pt x="109" y="102"/>
                  <a:pt x="190" y="75"/>
                  <a:pt x="244" y="48"/>
                </a:cubicBezTo>
                <a:cubicBezTo>
                  <a:pt x="244" y="48"/>
                  <a:pt x="244" y="21"/>
                  <a:pt x="244" y="21"/>
                </a:cubicBezTo>
                <a:cubicBezTo>
                  <a:pt x="244" y="7"/>
                  <a:pt x="238" y="0"/>
                  <a:pt x="23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1849540" y="5528523"/>
            <a:ext cx="7803" cy="23197"/>
          </a:xfrm>
          <a:custGeom>
            <a:avLst/>
            <a:gdLst/>
            <a:ahLst/>
            <a:cxnLst/>
            <a:rect l="l" t="t" r="r" b="b"/>
            <a:pathLst>
              <a:path w="110" h="327" extrusionOk="0">
                <a:moveTo>
                  <a:pt x="28" y="1"/>
                </a:moveTo>
                <a:lnTo>
                  <a:pt x="1" y="55"/>
                </a:lnTo>
                <a:cubicBezTo>
                  <a:pt x="1" y="55"/>
                  <a:pt x="1" y="55"/>
                  <a:pt x="1" y="82"/>
                </a:cubicBezTo>
                <a:cubicBezTo>
                  <a:pt x="1" y="136"/>
                  <a:pt x="28" y="191"/>
                  <a:pt x="55" y="245"/>
                </a:cubicBezTo>
                <a:cubicBezTo>
                  <a:pt x="55" y="272"/>
                  <a:pt x="55" y="299"/>
                  <a:pt x="82" y="326"/>
                </a:cubicBezTo>
                <a:lnTo>
                  <a:pt x="109" y="326"/>
                </a:lnTo>
                <a:cubicBezTo>
                  <a:pt x="109" y="326"/>
                  <a:pt x="109" y="326"/>
                  <a:pt x="109" y="299"/>
                </a:cubicBezTo>
                <a:cubicBezTo>
                  <a:pt x="82" y="272"/>
                  <a:pt x="109" y="245"/>
                  <a:pt x="109" y="218"/>
                </a:cubicBezTo>
                <a:cubicBezTo>
                  <a:pt x="82" y="163"/>
                  <a:pt x="82" y="109"/>
                  <a:pt x="55" y="55"/>
                </a:cubicBezTo>
                <a:cubicBezTo>
                  <a:pt x="55" y="55"/>
                  <a:pt x="55" y="28"/>
                  <a:pt x="55" y="28"/>
                </a:cubicBezTo>
                <a:cubicBezTo>
                  <a:pt x="55" y="28"/>
                  <a:pt x="55" y="28"/>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861103" y="5520862"/>
            <a:ext cx="17380" cy="21210"/>
          </a:xfrm>
          <a:custGeom>
            <a:avLst/>
            <a:gdLst/>
            <a:ahLst/>
            <a:cxnLst/>
            <a:rect l="l" t="t" r="r" b="b"/>
            <a:pathLst>
              <a:path w="245" h="299" extrusionOk="0">
                <a:moveTo>
                  <a:pt x="0" y="0"/>
                </a:moveTo>
                <a:cubicBezTo>
                  <a:pt x="0" y="27"/>
                  <a:pt x="0" y="27"/>
                  <a:pt x="0" y="27"/>
                </a:cubicBezTo>
                <a:lnTo>
                  <a:pt x="27" y="82"/>
                </a:lnTo>
                <a:cubicBezTo>
                  <a:pt x="55" y="136"/>
                  <a:pt x="109" y="190"/>
                  <a:pt x="136" y="244"/>
                </a:cubicBezTo>
                <a:lnTo>
                  <a:pt x="190" y="299"/>
                </a:lnTo>
                <a:lnTo>
                  <a:pt x="217" y="299"/>
                </a:lnTo>
                <a:cubicBezTo>
                  <a:pt x="244" y="299"/>
                  <a:pt x="244" y="299"/>
                  <a:pt x="217" y="271"/>
                </a:cubicBezTo>
                <a:lnTo>
                  <a:pt x="190" y="190"/>
                </a:lnTo>
                <a:cubicBezTo>
                  <a:pt x="163" y="136"/>
                  <a:pt x="109" y="82"/>
                  <a:pt x="55" y="27"/>
                </a:cubicBezTo>
                <a:cubicBezTo>
                  <a:pt x="55" y="27"/>
                  <a:pt x="55" y="0"/>
                  <a:pt x="2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878412" y="5507384"/>
            <a:ext cx="21210" cy="9647"/>
          </a:xfrm>
          <a:custGeom>
            <a:avLst/>
            <a:gdLst/>
            <a:ahLst/>
            <a:cxnLst/>
            <a:rect l="l" t="t" r="r" b="b"/>
            <a:pathLst>
              <a:path w="299" h="136" extrusionOk="0">
                <a:moveTo>
                  <a:pt x="0" y="0"/>
                </a:moveTo>
                <a:lnTo>
                  <a:pt x="28" y="27"/>
                </a:lnTo>
                <a:lnTo>
                  <a:pt x="28" y="55"/>
                </a:lnTo>
                <a:lnTo>
                  <a:pt x="55" y="55"/>
                </a:lnTo>
                <a:cubicBezTo>
                  <a:pt x="109" y="109"/>
                  <a:pt x="190" y="136"/>
                  <a:pt x="245" y="136"/>
                </a:cubicBezTo>
                <a:lnTo>
                  <a:pt x="299" y="136"/>
                </a:lnTo>
                <a:cubicBezTo>
                  <a:pt x="299" y="109"/>
                  <a:pt x="272" y="82"/>
                  <a:pt x="272" y="82"/>
                </a:cubicBezTo>
                <a:cubicBezTo>
                  <a:pt x="190" y="55"/>
                  <a:pt x="136" y="27"/>
                  <a:pt x="8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295125" y="5657187"/>
            <a:ext cx="10423" cy="52019"/>
          </a:xfrm>
          <a:custGeom>
            <a:avLst/>
            <a:gdLst/>
            <a:ahLst/>
            <a:cxnLst/>
            <a:rect l="l" t="t" r="r" b="b"/>
            <a:pathLst>
              <a:path w="109" h="544" extrusionOk="0">
                <a:moveTo>
                  <a:pt x="0" y="1"/>
                </a:moveTo>
                <a:lnTo>
                  <a:pt x="0" y="109"/>
                </a:lnTo>
                <a:cubicBezTo>
                  <a:pt x="0" y="163"/>
                  <a:pt x="0" y="190"/>
                  <a:pt x="0" y="218"/>
                </a:cubicBezTo>
                <a:cubicBezTo>
                  <a:pt x="27" y="299"/>
                  <a:pt x="27" y="380"/>
                  <a:pt x="55" y="462"/>
                </a:cubicBezTo>
                <a:cubicBezTo>
                  <a:pt x="55" y="489"/>
                  <a:pt x="55" y="516"/>
                  <a:pt x="82" y="543"/>
                </a:cubicBezTo>
                <a:lnTo>
                  <a:pt x="109" y="543"/>
                </a:lnTo>
                <a:cubicBezTo>
                  <a:pt x="109" y="543"/>
                  <a:pt x="109" y="543"/>
                  <a:pt x="109" y="516"/>
                </a:cubicBezTo>
                <a:lnTo>
                  <a:pt x="109" y="407"/>
                </a:lnTo>
                <a:lnTo>
                  <a:pt x="55" y="136"/>
                </a:lnTo>
                <a:cubicBezTo>
                  <a:pt x="55" y="136"/>
                  <a:pt x="55" y="109"/>
                  <a:pt x="27" y="82"/>
                </a:cubicBezTo>
                <a:cubicBezTo>
                  <a:pt x="27" y="55"/>
                  <a:pt x="27" y="28"/>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1302870" y="5659769"/>
            <a:ext cx="15682" cy="20846"/>
          </a:xfrm>
          <a:custGeom>
            <a:avLst/>
            <a:gdLst/>
            <a:ahLst/>
            <a:cxnLst/>
            <a:rect l="l" t="t" r="r" b="b"/>
            <a:pathLst>
              <a:path w="164" h="218" extrusionOk="0">
                <a:moveTo>
                  <a:pt x="1" y="1"/>
                </a:moveTo>
                <a:cubicBezTo>
                  <a:pt x="1" y="28"/>
                  <a:pt x="1" y="55"/>
                  <a:pt x="1" y="55"/>
                </a:cubicBezTo>
                <a:lnTo>
                  <a:pt x="1" y="82"/>
                </a:lnTo>
                <a:cubicBezTo>
                  <a:pt x="55" y="136"/>
                  <a:pt x="82" y="163"/>
                  <a:pt x="136" y="218"/>
                </a:cubicBezTo>
                <a:lnTo>
                  <a:pt x="163" y="218"/>
                </a:lnTo>
                <a:cubicBezTo>
                  <a:pt x="163" y="191"/>
                  <a:pt x="163" y="191"/>
                  <a:pt x="163" y="163"/>
                </a:cubicBezTo>
                <a:cubicBezTo>
                  <a:pt x="136" y="136"/>
                  <a:pt x="109" y="82"/>
                  <a:pt x="82" y="28"/>
                </a:cubicBezTo>
                <a:lnTo>
                  <a:pt x="2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1323620" y="5644183"/>
            <a:ext cx="23428" cy="15682"/>
          </a:xfrm>
          <a:custGeom>
            <a:avLst/>
            <a:gdLst/>
            <a:ahLst/>
            <a:cxnLst/>
            <a:rect l="l" t="t" r="r" b="b"/>
            <a:pathLst>
              <a:path w="245" h="164" extrusionOk="0">
                <a:moveTo>
                  <a:pt x="1" y="1"/>
                </a:moveTo>
                <a:cubicBezTo>
                  <a:pt x="1" y="28"/>
                  <a:pt x="28" y="55"/>
                  <a:pt x="28" y="55"/>
                </a:cubicBezTo>
                <a:cubicBezTo>
                  <a:pt x="55" y="82"/>
                  <a:pt x="55" y="82"/>
                  <a:pt x="82" y="82"/>
                </a:cubicBezTo>
                <a:cubicBezTo>
                  <a:pt x="109" y="109"/>
                  <a:pt x="163" y="137"/>
                  <a:pt x="191" y="164"/>
                </a:cubicBezTo>
                <a:lnTo>
                  <a:pt x="245" y="164"/>
                </a:lnTo>
                <a:cubicBezTo>
                  <a:pt x="245" y="164"/>
                  <a:pt x="245" y="137"/>
                  <a:pt x="245" y="137"/>
                </a:cubicBezTo>
                <a:lnTo>
                  <a:pt x="136" y="55"/>
                </a:lnTo>
                <a:lnTo>
                  <a:pt x="82" y="28"/>
                </a:lnTo>
                <a:cubicBezTo>
                  <a:pt x="82" y="28"/>
                  <a:pt x="55" y="28"/>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1997729" y="5468864"/>
            <a:ext cx="21210" cy="9718"/>
          </a:xfrm>
          <a:custGeom>
            <a:avLst/>
            <a:gdLst/>
            <a:ahLst/>
            <a:cxnLst/>
            <a:rect l="l" t="t" r="r" b="b"/>
            <a:pathLst>
              <a:path w="299" h="137" extrusionOk="0">
                <a:moveTo>
                  <a:pt x="298" y="1"/>
                </a:moveTo>
                <a:lnTo>
                  <a:pt x="217" y="28"/>
                </a:lnTo>
                <a:lnTo>
                  <a:pt x="81" y="82"/>
                </a:lnTo>
                <a:lnTo>
                  <a:pt x="54" y="82"/>
                </a:lnTo>
                <a:lnTo>
                  <a:pt x="0" y="136"/>
                </a:lnTo>
                <a:lnTo>
                  <a:pt x="109" y="136"/>
                </a:lnTo>
                <a:lnTo>
                  <a:pt x="217" y="82"/>
                </a:lnTo>
                <a:lnTo>
                  <a:pt x="298" y="28"/>
                </a:lnTo>
                <a:lnTo>
                  <a:pt x="29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1988082" y="5497736"/>
            <a:ext cx="19295" cy="3902"/>
          </a:xfrm>
          <a:custGeom>
            <a:avLst/>
            <a:gdLst/>
            <a:ahLst/>
            <a:cxnLst/>
            <a:rect l="l" t="t" r="r" b="b"/>
            <a:pathLst>
              <a:path w="272" h="55" extrusionOk="0">
                <a:moveTo>
                  <a:pt x="245" y="1"/>
                </a:moveTo>
                <a:cubicBezTo>
                  <a:pt x="163" y="1"/>
                  <a:pt x="82" y="28"/>
                  <a:pt x="28" y="28"/>
                </a:cubicBezTo>
                <a:lnTo>
                  <a:pt x="1" y="28"/>
                </a:lnTo>
                <a:lnTo>
                  <a:pt x="28" y="55"/>
                </a:lnTo>
                <a:lnTo>
                  <a:pt x="55" y="55"/>
                </a:lnTo>
                <a:cubicBezTo>
                  <a:pt x="109" y="55"/>
                  <a:pt x="190" y="55"/>
                  <a:pt x="245" y="28"/>
                </a:cubicBezTo>
                <a:cubicBezTo>
                  <a:pt x="245" y="28"/>
                  <a:pt x="272" y="28"/>
                  <a:pt x="24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1716815" y="5570873"/>
            <a:ext cx="5817" cy="42421"/>
          </a:xfrm>
          <a:custGeom>
            <a:avLst/>
            <a:gdLst/>
            <a:ahLst/>
            <a:cxnLst/>
            <a:rect l="l" t="t" r="r" b="b"/>
            <a:pathLst>
              <a:path w="82" h="598" extrusionOk="0">
                <a:moveTo>
                  <a:pt x="27" y="0"/>
                </a:moveTo>
                <a:cubicBezTo>
                  <a:pt x="27" y="28"/>
                  <a:pt x="0" y="28"/>
                  <a:pt x="0" y="55"/>
                </a:cubicBezTo>
                <a:cubicBezTo>
                  <a:pt x="0" y="82"/>
                  <a:pt x="0" y="82"/>
                  <a:pt x="0" y="109"/>
                </a:cubicBezTo>
                <a:lnTo>
                  <a:pt x="0" y="380"/>
                </a:lnTo>
                <a:lnTo>
                  <a:pt x="0" y="570"/>
                </a:lnTo>
                <a:cubicBezTo>
                  <a:pt x="0" y="597"/>
                  <a:pt x="0" y="597"/>
                  <a:pt x="27" y="597"/>
                </a:cubicBezTo>
                <a:cubicBezTo>
                  <a:pt x="27" y="597"/>
                  <a:pt x="54" y="597"/>
                  <a:pt x="54" y="570"/>
                </a:cubicBezTo>
                <a:cubicBezTo>
                  <a:pt x="54" y="516"/>
                  <a:pt x="54" y="462"/>
                  <a:pt x="81" y="380"/>
                </a:cubicBezTo>
                <a:cubicBezTo>
                  <a:pt x="81" y="326"/>
                  <a:pt x="81" y="217"/>
                  <a:pt x="81" y="109"/>
                </a:cubicBezTo>
                <a:cubicBezTo>
                  <a:pt x="81" y="109"/>
                  <a:pt x="81" y="82"/>
                  <a:pt x="81" y="55"/>
                </a:cubicBezTo>
                <a:cubicBezTo>
                  <a:pt x="54" y="28"/>
                  <a:pt x="54" y="28"/>
                  <a:pt x="54"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1732209" y="5576619"/>
            <a:ext cx="11563" cy="40505"/>
          </a:xfrm>
          <a:custGeom>
            <a:avLst/>
            <a:gdLst/>
            <a:ahLst/>
            <a:cxnLst/>
            <a:rect l="l" t="t" r="r" b="b"/>
            <a:pathLst>
              <a:path w="163" h="571" extrusionOk="0">
                <a:moveTo>
                  <a:pt x="109" y="1"/>
                </a:moveTo>
                <a:cubicBezTo>
                  <a:pt x="81" y="1"/>
                  <a:pt x="81" y="28"/>
                  <a:pt x="109" y="28"/>
                </a:cubicBezTo>
                <a:cubicBezTo>
                  <a:pt x="54" y="136"/>
                  <a:pt x="54" y="245"/>
                  <a:pt x="27" y="353"/>
                </a:cubicBezTo>
                <a:cubicBezTo>
                  <a:pt x="27" y="408"/>
                  <a:pt x="0" y="489"/>
                  <a:pt x="0" y="543"/>
                </a:cubicBezTo>
                <a:lnTo>
                  <a:pt x="0" y="570"/>
                </a:lnTo>
                <a:lnTo>
                  <a:pt x="27" y="570"/>
                </a:lnTo>
                <a:cubicBezTo>
                  <a:pt x="54" y="489"/>
                  <a:pt x="54" y="435"/>
                  <a:pt x="81" y="381"/>
                </a:cubicBezTo>
                <a:cubicBezTo>
                  <a:pt x="109" y="272"/>
                  <a:pt x="136" y="164"/>
                  <a:pt x="163" y="55"/>
                </a:cubicBezTo>
                <a:cubicBezTo>
                  <a:pt x="163" y="55"/>
                  <a:pt x="163" y="28"/>
                  <a:pt x="163" y="28"/>
                </a:cubicBezTo>
                <a:lnTo>
                  <a:pt x="136"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1744694" y="5619466"/>
            <a:ext cx="10641" cy="9222"/>
          </a:xfrm>
          <a:custGeom>
            <a:avLst/>
            <a:gdLst/>
            <a:ahLst/>
            <a:cxnLst/>
            <a:rect l="l" t="t" r="r" b="b"/>
            <a:pathLst>
              <a:path w="150" h="130" extrusionOk="0">
                <a:moveTo>
                  <a:pt x="112" y="0"/>
                </a:moveTo>
                <a:cubicBezTo>
                  <a:pt x="102" y="0"/>
                  <a:pt x="95" y="7"/>
                  <a:pt x="95" y="21"/>
                </a:cubicBezTo>
                <a:cubicBezTo>
                  <a:pt x="68" y="21"/>
                  <a:pt x="14" y="48"/>
                  <a:pt x="14" y="75"/>
                </a:cubicBezTo>
                <a:cubicBezTo>
                  <a:pt x="0" y="88"/>
                  <a:pt x="0" y="88"/>
                  <a:pt x="4" y="88"/>
                </a:cubicBezTo>
                <a:cubicBezTo>
                  <a:pt x="7" y="88"/>
                  <a:pt x="14" y="88"/>
                  <a:pt x="14" y="102"/>
                </a:cubicBezTo>
                <a:lnTo>
                  <a:pt x="14" y="129"/>
                </a:lnTo>
                <a:lnTo>
                  <a:pt x="41" y="129"/>
                </a:lnTo>
                <a:cubicBezTo>
                  <a:pt x="68" y="129"/>
                  <a:pt x="95" y="75"/>
                  <a:pt x="150" y="48"/>
                </a:cubicBezTo>
                <a:cubicBezTo>
                  <a:pt x="150" y="48"/>
                  <a:pt x="150" y="21"/>
                  <a:pt x="150" y="21"/>
                </a:cubicBezTo>
                <a:cubicBezTo>
                  <a:pt x="136" y="7"/>
                  <a:pt x="122" y="0"/>
                  <a:pt x="11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1691774" y="5365011"/>
            <a:ext cx="9718" cy="26956"/>
          </a:xfrm>
          <a:custGeom>
            <a:avLst/>
            <a:gdLst/>
            <a:ahLst/>
            <a:cxnLst/>
            <a:rect l="l" t="t" r="r" b="b"/>
            <a:pathLst>
              <a:path w="137" h="380" extrusionOk="0">
                <a:moveTo>
                  <a:pt x="136" y="0"/>
                </a:moveTo>
                <a:cubicBezTo>
                  <a:pt x="82" y="82"/>
                  <a:pt x="82" y="109"/>
                  <a:pt x="55" y="163"/>
                </a:cubicBezTo>
                <a:cubicBezTo>
                  <a:pt x="28" y="190"/>
                  <a:pt x="28" y="244"/>
                  <a:pt x="0" y="353"/>
                </a:cubicBezTo>
                <a:cubicBezTo>
                  <a:pt x="0" y="353"/>
                  <a:pt x="0" y="380"/>
                  <a:pt x="28" y="380"/>
                </a:cubicBezTo>
                <a:cubicBezTo>
                  <a:pt x="28" y="380"/>
                  <a:pt x="55" y="380"/>
                  <a:pt x="55" y="353"/>
                </a:cubicBezTo>
                <a:cubicBezTo>
                  <a:pt x="82" y="271"/>
                  <a:pt x="82" y="217"/>
                  <a:pt x="109" y="190"/>
                </a:cubicBezTo>
                <a:cubicBezTo>
                  <a:pt x="109" y="136"/>
                  <a:pt x="109" y="82"/>
                  <a:pt x="136"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1126542" y="5693524"/>
            <a:ext cx="33755" cy="31173"/>
          </a:xfrm>
          <a:custGeom>
            <a:avLst/>
            <a:gdLst/>
            <a:ahLst/>
            <a:cxnLst/>
            <a:rect l="l" t="t" r="r" b="b"/>
            <a:pathLst>
              <a:path w="353" h="326" extrusionOk="0">
                <a:moveTo>
                  <a:pt x="326" y="0"/>
                </a:moveTo>
                <a:cubicBezTo>
                  <a:pt x="244" y="55"/>
                  <a:pt x="163" y="136"/>
                  <a:pt x="82" y="190"/>
                </a:cubicBezTo>
                <a:cubicBezTo>
                  <a:pt x="82" y="217"/>
                  <a:pt x="55" y="217"/>
                  <a:pt x="55" y="217"/>
                </a:cubicBezTo>
                <a:cubicBezTo>
                  <a:pt x="27" y="244"/>
                  <a:pt x="27" y="272"/>
                  <a:pt x="0" y="299"/>
                </a:cubicBezTo>
                <a:lnTo>
                  <a:pt x="27" y="326"/>
                </a:lnTo>
                <a:cubicBezTo>
                  <a:pt x="55" y="299"/>
                  <a:pt x="82" y="299"/>
                  <a:pt x="109" y="272"/>
                </a:cubicBezTo>
                <a:lnTo>
                  <a:pt x="136" y="244"/>
                </a:lnTo>
                <a:cubicBezTo>
                  <a:pt x="217" y="190"/>
                  <a:pt x="272" y="109"/>
                  <a:pt x="353" y="27"/>
                </a:cubicBezTo>
                <a:cubicBezTo>
                  <a:pt x="353" y="27"/>
                  <a:pt x="353" y="27"/>
                  <a:pt x="35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1144711" y="5724601"/>
            <a:ext cx="36337" cy="23428"/>
          </a:xfrm>
          <a:custGeom>
            <a:avLst/>
            <a:gdLst/>
            <a:ahLst/>
            <a:cxnLst/>
            <a:rect l="l" t="t" r="r" b="b"/>
            <a:pathLst>
              <a:path w="380" h="245" extrusionOk="0">
                <a:moveTo>
                  <a:pt x="326" y="1"/>
                </a:moveTo>
                <a:lnTo>
                  <a:pt x="217" y="55"/>
                </a:lnTo>
                <a:lnTo>
                  <a:pt x="27" y="164"/>
                </a:lnTo>
                <a:lnTo>
                  <a:pt x="27" y="191"/>
                </a:lnTo>
                <a:lnTo>
                  <a:pt x="27" y="218"/>
                </a:lnTo>
                <a:lnTo>
                  <a:pt x="54" y="218"/>
                </a:lnTo>
                <a:cubicBezTo>
                  <a:pt x="54" y="218"/>
                  <a:pt x="0" y="245"/>
                  <a:pt x="27" y="245"/>
                </a:cubicBezTo>
                <a:lnTo>
                  <a:pt x="54" y="245"/>
                </a:lnTo>
                <a:cubicBezTo>
                  <a:pt x="54" y="218"/>
                  <a:pt x="82" y="218"/>
                  <a:pt x="109" y="218"/>
                </a:cubicBezTo>
                <a:lnTo>
                  <a:pt x="244" y="136"/>
                </a:lnTo>
                <a:lnTo>
                  <a:pt x="353" y="28"/>
                </a:lnTo>
                <a:cubicBezTo>
                  <a:pt x="380" y="28"/>
                  <a:pt x="380" y="1"/>
                  <a:pt x="353"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1144711" y="5771361"/>
            <a:ext cx="23428" cy="8989"/>
          </a:xfrm>
          <a:custGeom>
            <a:avLst/>
            <a:gdLst/>
            <a:ahLst/>
            <a:cxnLst/>
            <a:rect l="l" t="t" r="r" b="b"/>
            <a:pathLst>
              <a:path w="245" h="94" extrusionOk="0">
                <a:moveTo>
                  <a:pt x="27" y="0"/>
                </a:moveTo>
                <a:lnTo>
                  <a:pt x="27" y="27"/>
                </a:lnTo>
                <a:cubicBezTo>
                  <a:pt x="27" y="27"/>
                  <a:pt x="0" y="54"/>
                  <a:pt x="0" y="54"/>
                </a:cubicBezTo>
                <a:lnTo>
                  <a:pt x="0" y="81"/>
                </a:lnTo>
                <a:cubicBezTo>
                  <a:pt x="36" y="90"/>
                  <a:pt x="60" y="93"/>
                  <a:pt x="81" y="93"/>
                </a:cubicBezTo>
                <a:cubicBezTo>
                  <a:pt x="121" y="93"/>
                  <a:pt x="145" y="81"/>
                  <a:pt x="217" y="81"/>
                </a:cubicBezTo>
                <a:cubicBezTo>
                  <a:pt x="217" y="81"/>
                  <a:pt x="217" y="54"/>
                  <a:pt x="244" y="54"/>
                </a:cubicBezTo>
                <a:cubicBezTo>
                  <a:pt x="244" y="27"/>
                  <a:pt x="217" y="27"/>
                  <a:pt x="217" y="27"/>
                </a:cubicBezTo>
                <a:cubicBezTo>
                  <a:pt x="109" y="27"/>
                  <a:pt x="109" y="0"/>
                  <a:pt x="2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2061219" y="5288540"/>
            <a:ext cx="21210" cy="14968"/>
          </a:xfrm>
          <a:custGeom>
            <a:avLst/>
            <a:gdLst/>
            <a:ahLst/>
            <a:cxnLst/>
            <a:rect l="l" t="t" r="r" b="b"/>
            <a:pathLst>
              <a:path w="299" h="211" extrusionOk="0">
                <a:moveTo>
                  <a:pt x="285" y="0"/>
                </a:moveTo>
                <a:cubicBezTo>
                  <a:pt x="278" y="0"/>
                  <a:pt x="271" y="7"/>
                  <a:pt x="271" y="20"/>
                </a:cubicBezTo>
                <a:cubicBezTo>
                  <a:pt x="217" y="47"/>
                  <a:pt x="136" y="75"/>
                  <a:pt x="82" y="102"/>
                </a:cubicBezTo>
                <a:lnTo>
                  <a:pt x="54" y="129"/>
                </a:lnTo>
                <a:cubicBezTo>
                  <a:pt x="27" y="156"/>
                  <a:pt x="27" y="183"/>
                  <a:pt x="0" y="210"/>
                </a:cubicBezTo>
                <a:lnTo>
                  <a:pt x="109" y="183"/>
                </a:lnTo>
                <a:lnTo>
                  <a:pt x="136" y="156"/>
                </a:lnTo>
                <a:cubicBezTo>
                  <a:pt x="190" y="129"/>
                  <a:pt x="244" y="75"/>
                  <a:pt x="299" y="47"/>
                </a:cubicBezTo>
                <a:cubicBezTo>
                  <a:pt x="299" y="47"/>
                  <a:pt x="299" y="20"/>
                  <a:pt x="299" y="20"/>
                </a:cubicBezTo>
                <a:cubicBezTo>
                  <a:pt x="299" y="7"/>
                  <a:pt x="292" y="0"/>
                  <a:pt x="285"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2068880" y="5319256"/>
            <a:ext cx="23197" cy="9222"/>
          </a:xfrm>
          <a:custGeom>
            <a:avLst/>
            <a:gdLst/>
            <a:ahLst/>
            <a:cxnLst/>
            <a:rect l="l" t="t" r="r" b="b"/>
            <a:pathLst>
              <a:path w="327" h="130" extrusionOk="0">
                <a:moveTo>
                  <a:pt x="302" y="1"/>
                </a:moveTo>
                <a:cubicBezTo>
                  <a:pt x="299" y="1"/>
                  <a:pt x="299" y="8"/>
                  <a:pt x="299" y="21"/>
                </a:cubicBezTo>
                <a:lnTo>
                  <a:pt x="245" y="21"/>
                </a:lnTo>
                <a:cubicBezTo>
                  <a:pt x="163" y="21"/>
                  <a:pt x="109" y="48"/>
                  <a:pt x="28" y="76"/>
                </a:cubicBezTo>
                <a:lnTo>
                  <a:pt x="1" y="76"/>
                </a:lnTo>
                <a:lnTo>
                  <a:pt x="1" y="130"/>
                </a:lnTo>
                <a:lnTo>
                  <a:pt x="82" y="130"/>
                </a:lnTo>
                <a:cubicBezTo>
                  <a:pt x="136" y="103"/>
                  <a:pt x="218" y="76"/>
                  <a:pt x="272" y="48"/>
                </a:cubicBezTo>
                <a:lnTo>
                  <a:pt x="326" y="48"/>
                </a:lnTo>
                <a:cubicBezTo>
                  <a:pt x="326" y="21"/>
                  <a:pt x="326" y="21"/>
                  <a:pt x="326" y="21"/>
                </a:cubicBezTo>
                <a:cubicBezTo>
                  <a:pt x="313" y="8"/>
                  <a:pt x="306" y="1"/>
                  <a:pt x="30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2070795" y="5351533"/>
            <a:ext cx="17380" cy="5817"/>
          </a:xfrm>
          <a:custGeom>
            <a:avLst/>
            <a:gdLst/>
            <a:ahLst/>
            <a:cxnLst/>
            <a:rect l="l" t="t" r="r" b="b"/>
            <a:pathLst>
              <a:path w="245" h="82" extrusionOk="0">
                <a:moveTo>
                  <a:pt x="1" y="0"/>
                </a:moveTo>
                <a:lnTo>
                  <a:pt x="1" y="27"/>
                </a:lnTo>
                <a:lnTo>
                  <a:pt x="82" y="82"/>
                </a:lnTo>
                <a:lnTo>
                  <a:pt x="218" y="82"/>
                </a:lnTo>
                <a:cubicBezTo>
                  <a:pt x="245" y="82"/>
                  <a:pt x="245" y="55"/>
                  <a:pt x="245" y="55"/>
                </a:cubicBezTo>
                <a:cubicBezTo>
                  <a:pt x="245" y="55"/>
                  <a:pt x="245" y="27"/>
                  <a:pt x="245" y="27"/>
                </a:cubicBezTo>
                <a:cubicBezTo>
                  <a:pt x="164" y="27"/>
                  <a:pt x="136" y="0"/>
                  <a:pt x="109"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89997" y="5286128"/>
            <a:ext cx="5817" cy="26956"/>
          </a:xfrm>
          <a:custGeom>
            <a:avLst/>
            <a:gdLst/>
            <a:ahLst/>
            <a:cxnLst/>
            <a:rect l="l" t="t" r="r" b="b"/>
            <a:pathLst>
              <a:path w="82" h="380" extrusionOk="0">
                <a:moveTo>
                  <a:pt x="1" y="0"/>
                </a:moveTo>
                <a:lnTo>
                  <a:pt x="1" y="163"/>
                </a:lnTo>
                <a:cubicBezTo>
                  <a:pt x="1" y="217"/>
                  <a:pt x="1" y="271"/>
                  <a:pt x="28" y="326"/>
                </a:cubicBezTo>
                <a:cubicBezTo>
                  <a:pt x="28" y="366"/>
                  <a:pt x="28" y="380"/>
                  <a:pt x="31" y="380"/>
                </a:cubicBezTo>
                <a:cubicBezTo>
                  <a:pt x="35" y="380"/>
                  <a:pt x="41" y="366"/>
                  <a:pt x="55" y="353"/>
                </a:cubicBezTo>
                <a:cubicBezTo>
                  <a:pt x="55" y="353"/>
                  <a:pt x="82" y="353"/>
                  <a:pt x="82" y="326"/>
                </a:cubicBezTo>
                <a:cubicBezTo>
                  <a:pt x="82" y="271"/>
                  <a:pt x="82" y="217"/>
                  <a:pt x="82" y="163"/>
                </a:cubicBezTo>
                <a:cubicBezTo>
                  <a:pt x="55" y="109"/>
                  <a:pt x="55" y="54"/>
                  <a:pt x="28"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093921" y="5164895"/>
            <a:ext cx="3902" cy="32773"/>
          </a:xfrm>
          <a:custGeom>
            <a:avLst/>
            <a:gdLst/>
            <a:ahLst/>
            <a:cxnLst/>
            <a:rect l="l" t="t" r="r" b="b"/>
            <a:pathLst>
              <a:path w="55" h="462" extrusionOk="0">
                <a:moveTo>
                  <a:pt x="27" y="0"/>
                </a:moveTo>
                <a:lnTo>
                  <a:pt x="0" y="27"/>
                </a:lnTo>
                <a:cubicBezTo>
                  <a:pt x="0" y="27"/>
                  <a:pt x="0" y="55"/>
                  <a:pt x="0" y="55"/>
                </a:cubicBezTo>
                <a:cubicBezTo>
                  <a:pt x="0" y="190"/>
                  <a:pt x="0" y="299"/>
                  <a:pt x="27" y="434"/>
                </a:cubicBezTo>
                <a:cubicBezTo>
                  <a:pt x="27" y="461"/>
                  <a:pt x="27" y="461"/>
                  <a:pt x="55" y="461"/>
                </a:cubicBezTo>
                <a:cubicBezTo>
                  <a:pt x="55" y="461"/>
                  <a:pt x="55" y="434"/>
                  <a:pt x="55" y="434"/>
                </a:cubicBezTo>
                <a:cubicBezTo>
                  <a:pt x="55" y="299"/>
                  <a:pt x="55" y="190"/>
                  <a:pt x="55" y="55"/>
                </a:cubicBezTo>
                <a:cubicBezTo>
                  <a:pt x="55" y="27"/>
                  <a:pt x="55" y="27"/>
                  <a:pt x="55" y="27"/>
                </a:cubicBezTo>
                <a:lnTo>
                  <a:pt x="27"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118891" y="5162979"/>
            <a:ext cx="9718" cy="36604"/>
          </a:xfrm>
          <a:custGeom>
            <a:avLst/>
            <a:gdLst/>
            <a:ahLst/>
            <a:cxnLst/>
            <a:rect l="l" t="t" r="r" b="b"/>
            <a:pathLst>
              <a:path w="137" h="516" extrusionOk="0">
                <a:moveTo>
                  <a:pt x="137" y="0"/>
                </a:moveTo>
                <a:cubicBezTo>
                  <a:pt x="109" y="27"/>
                  <a:pt x="109" y="82"/>
                  <a:pt x="82" y="109"/>
                </a:cubicBezTo>
                <a:cubicBezTo>
                  <a:pt x="55" y="136"/>
                  <a:pt x="55" y="163"/>
                  <a:pt x="55" y="190"/>
                </a:cubicBezTo>
                <a:cubicBezTo>
                  <a:pt x="28" y="244"/>
                  <a:pt x="28" y="299"/>
                  <a:pt x="1" y="353"/>
                </a:cubicBezTo>
                <a:cubicBezTo>
                  <a:pt x="1" y="380"/>
                  <a:pt x="1" y="434"/>
                  <a:pt x="1" y="488"/>
                </a:cubicBezTo>
                <a:cubicBezTo>
                  <a:pt x="1" y="516"/>
                  <a:pt x="1" y="516"/>
                  <a:pt x="1" y="516"/>
                </a:cubicBezTo>
                <a:lnTo>
                  <a:pt x="28" y="516"/>
                </a:lnTo>
                <a:cubicBezTo>
                  <a:pt x="28" y="461"/>
                  <a:pt x="82" y="407"/>
                  <a:pt x="82" y="380"/>
                </a:cubicBezTo>
                <a:cubicBezTo>
                  <a:pt x="82" y="326"/>
                  <a:pt x="137" y="244"/>
                  <a:pt x="137" y="163"/>
                </a:cubicBezTo>
                <a:cubicBezTo>
                  <a:pt x="137" y="136"/>
                  <a:pt x="137" y="136"/>
                  <a:pt x="137" y="109"/>
                </a:cubicBezTo>
                <a:cubicBezTo>
                  <a:pt x="137" y="82"/>
                  <a:pt x="137" y="27"/>
                  <a:pt x="137"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128539" y="5199513"/>
            <a:ext cx="28942" cy="23126"/>
          </a:xfrm>
          <a:custGeom>
            <a:avLst/>
            <a:gdLst/>
            <a:ahLst/>
            <a:cxnLst/>
            <a:rect l="l" t="t" r="r" b="b"/>
            <a:pathLst>
              <a:path w="408" h="326" extrusionOk="0">
                <a:moveTo>
                  <a:pt x="380" y="1"/>
                </a:moveTo>
                <a:cubicBezTo>
                  <a:pt x="272" y="55"/>
                  <a:pt x="163" y="136"/>
                  <a:pt x="55" y="245"/>
                </a:cubicBezTo>
                <a:cubicBezTo>
                  <a:pt x="28" y="245"/>
                  <a:pt x="28" y="272"/>
                  <a:pt x="1" y="299"/>
                </a:cubicBezTo>
                <a:cubicBezTo>
                  <a:pt x="1" y="299"/>
                  <a:pt x="1" y="299"/>
                  <a:pt x="1" y="326"/>
                </a:cubicBezTo>
                <a:lnTo>
                  <a:pt x="55" y="326"/>
                </a:lnTo>
                <a:cubicBezTo>
                  <a:pt x="55" y="299"/>
                  <a:pt x="82" y="299"/>
                  <a:pt x="109" y="272"/>
                </a:cubicBezTo>
                <a:cubicBezTo>
                  <a:pt x="190" y="190"/>
                  <a:pt x="299" y="109"/>
                  <a:pt x="407" y="28"/>
                </a:cubicBezTo>
                <a:cubicBezTo>
                  <a:pt x="407" y="28"/>
                  <a:pt x="407" y="1"/>
                  <a:pt x="40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020784" y="5045577"/>
            <a:ext cx="3902" cy="34688"/>
          </a:xfrm>
          <a:custGeom>
            <a:avLst/>
            <a:gdLst/>
            <a:ahLst/>
            <a:cxnLst/>
            <a:rect l="l" t="t" r="r" b="b"/>
            <a:pathLst>
              <a:path w="55" h="489" extrusionOk="0">
                <a:moveTo>
                  <a:pt x="28" y="1"/>
                </a:moveTo>
                <a:cubicBezTo>
                  <a:pt x="28" y="28"/>
                  <a:pt x="1" y="82"/>
                  <a:pt x="1" y="136"/>
                </a:cubicBezTo>
                <a:lnTo>
                  <a:pt x="1" y="462"/>
                </a:lnTo>
                <a:cubicBezTo>
                  <a:pt x="1" y="489"/>
                  <a:pt x="1" y="489"/>
                  <a:pt x="28" y="489"/>
                </a:cubicBezTo>
                <a:cubicBezTo>
                  <a:pt x="28" y="489"/>
                  <a:pt x="55" y="489"/>
                  <a:pt x="55" y="462"/>
                </a:cubicBezTo>
                <a:lnTo>
                  <a:pt x="55" y="136"/>
                </a:lnTo>
                <a:cubicBezTo>
                  <a:pt x="55" y="82"/>
                  <a:pt x="28" y="28"/>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034262" y="5057140"/>
            <a:ext cx="7732" cy="27027"/>
          </a:xfrm>
          <a:custGeom>
            <a:avLst/>
            <a:gdLst/>
            <a:ahLst/>
            <a:cxnLst/>
            <a:rect l="l" t="t" r="r" b="b"/>
            <a:pathLst>
              <a:path w="109" h="381" extrusionOk="0">
                <a:moveTo>
                  <a:pt x="28" y="0"/>
                </a:moveTo>
                <a:cubicBezTo>
                  <a:pt x="28" y="27"/>
                  <a:pt x="28" y="27"/>
                  <a:pt x="28" y="27"/>
                </a:cubicBezTo>
                <a:lnTo>
                  <a:pt x="28" y="55"/>
                </a:lnTo>
                <a:lnTo>
                  <a:pt x="28" y="353"/>
                </a:lnTo>
                <a:cubicBezTo>
                  <a:pt x="0" y="353"/>
                  <a:pt x="28" y="380"/>
                  <a:pt x="28" y="380"/>
                </a:cubicBezTo>
                <a:cubicBezTo>
                  <a:pt x="55" y="380"/>
                  <a:pt x="55" y="380"/>
                  <a:pt x="82" y="353"/>
                </a:cubicBezTo>
                <a:cubicBezTo>
                  <a:pt x="82" y="272"/>
                  <a:pt x="82" y="163"/>
                  <a:pt x="109" y="55"/>
                </a:cubicBezTo>
                <a:cubicBezTo>
                  <a:pt x="109" y="27"/>
                  <a:pt x="109" y="27"/>
                  <a:pt x="109"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2050223" y="5076364"/>
            <a:ext cx="26460" cy="31638"/>
          </a:xfrm>
          <a:custGeom>
            <a:avLst/>
            <a:gdLst/>
            <a:ahLst/>
            <a:cxnLst/>
            <a:rect l="l" t="t" r="r" b="b"/>
            <a:pathLst>
              <a:path w="373" h="446" extrusionOk="0">
                <a:moveTo>
                  <a:pt x="345" y="1"/>
                </a:moveTo>
                <a:lnTo>
                  <a:pt x="318" y="28"/>
                </a:lnTo>
                <a:cubicBezTo>
                  <a:pt x="209" y="136"/>
                  <a:pt x="128" y="272"/>
                  <a:pt x="20" y="407"/>
                </a:cubicBezTo>
                <a:cubicBezTo>
                  <a:pt x="0" y="427"/>
                  <a:pt x="22" y="446"/>
                  <a:pt x="46" y="446"/>
                </a:cubicBezTo>
                <a:cubicBezTo>
                  <a:pt x="56" y="446"/>
                  <a:pt x="66" y="443"/>
                  <a:pt x="74" y="435"/>
                </a:cubicBezTo>
                <a:cubicBezTo>
                  <a:pt x="155" y="326"/>
                  <a:pt x="237" y="218"/>
                  <a:pt x="318" y="82"/>
                </a:cubicBezTo>
                <a:cubicBezTo>
                  <a:pt x="345" y="82"/>
                  <a:pt x="345" y="82"/>
                  <a:pt x="345" y="55"/>
                </a:cubicBezTo>
                <a:cubicBezTo>
                  <a:pt x="345" y="55"/>
                  <a:pt x="372" y="28"/>
                  <a:pt x="372" y="28"/>
                </a:cubicBezTo>
                <a:cubicBezTo>
                  <a:pt x="372" y="1"/>
                  <a:pt x="372" y="1"/>
                  <a:pt x="37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1547487" y="4066206"/>
            <a:ext cx="290560" cy="535011"/>
          </a:xfrm>
          <a:custGeom>
            <a:avLst/>
            <a:gdLst/>
            <a:ahLst/>
            <a:cxnLst/>
            <a:rect l="l" t="t" r="r" b="b"/>
            <a:pathLst>
              <a:path w="4096" h="7542" extrusionOk="0">
                <a:moveTo>
                  <a:pt x="4096" y="1"/>
                </a:moveTo>
                <a:lnTo>
                  <a:pt x="1655" y="787"/>
                </a:lnTo>
                <a:lnTo>
                  <a:pt x="407" y="5398"/>
                </a:lnTo>
                <a:lnTo>
                  <a:pt x="0" y="6483"/>
                </a:lnTo>
                <a:lnTo>
                  <a:pt x="1438" y="7541"/>
                </a:lnTo>
                <a:lnTo>
                  <a:pt x="2794" y="5534"/>
                </a:lnTo>
                <a:lnTo>
                  <a:pt x="4096" y="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1984251" y="4672301"/>
            <a:ext cx="407962" cy="342557"/>
          </a:xfrm>
          <a:custGeom>
            <a:avLst/>
            <a:gdLst/>
            <a:ahLst/>
            <a:cxnLst/>
            <a:rect l="l" t="t" r="r" b="b"/>
            <a:pathLst>
              <a:path w="5751" h="4829" extrusionOk="0">
                <a:moveTo>
                  <a:pt x="5751" y="1"/>
                </a:moveTo>
                <a:lnTo>
                  <a:pt x="1573" y="1872"/>
                </a:lnTo>
                <a:lnTo>
                  <a:pt x="0" y="3717"/>
                </a:lnTo>
                <a:lnTo>
                  <a:pt x="1384" y="4829"/>
                </a:lnTo>
                <a:lnTo>
                  <a:pt x="2333" y="4151"/>
                </a:lnTo>
                <a:lnTo>
                  <a:pt x="5642" y="2577"/>
                </a:lnTo>
                <a:lnTo>
                  <a:pt x="5751" y="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2024615" y="3606385"/>
            <a:ext cx="721647" cy="636877"/>
          </a:xfrm>
          <a:custGeom>
            <a:avLst/>
            <a:gdLst/>
            <a:ahLst/>
            <a:cxnLst/>
            <a:rect l="l" t="t" r="r" b="b"/>
            <a:pathLst>
              <a:path w="10173" h="8978" extrusionOk="0">
                <a:moveTo>
                  <a:pt x="1411" y="0"/>
                </a:moveTo>
                <a:lnTo>
                  <a:pt x="842" y="54"/>
                </a:lnTo>
                <a:cubicBezTo>
                  <a:pt x="1493" y="651"/>
                  <a:pt x="1737" y="1573"/>
                  <a:pt x="1520" y="2441"/>
                </a:cubicBezTo>
                <a:cubicBezTo>
                  <a:pt x="1547" y="1546"/>
                  <a:pt x="1167" y="651"/>
                  <a:pt x="516" y="54"/>
                </a:cubicBezTo>
                <a:lnTo>
                  <a:pt x="55" y="27"/>
                </a:lnTo>
                <a:lnTo>
                  <a:pt x="1" y="3607"/>
                </a:lnTo>
                <a:lnTo>
                  <a:pt x="1276" y="5696"/>
                </a:lnTo>
                <a:lnTo>
                  <a:pt x="10172" y="8978"/>
                </a:lnTo>
                <a:cubicBezTo>
                  <a:pt x="9142" y="6374"/>
                  <a:pt x="5535" y="5316"/>
                  <a:pt x="5534" y="5316"/>
                </a:cubicBezTo>
                <a:lnTo>
                  <a:pt x="5534" y="5316"/>
                </a:lnTo>
                <a:cubicBezTo>
                  <a:pt x="9033" y="6103"/>
                  <a:pt x="9955" y="8327"/>
                  <a:pt x="9955" y="8327"/>
                </a:cubicBezTo>
                <a:lnTo>
                  <a:pt x="10010" y="8110"/>
                </a:lnTo>
                <a:cubicBezTo>
                  <a:pt x="8464" y="4692"/>
                  <a:pt x="1791" y="4448"/>
                  <a:pt x="1791" y="4448"/>
                </a:cubicBezTo>
                <a:cubicBezTo>
                  <a:pt x="3581" y="2278"/>
                  <a:pt x="1411" y="0"/>
                  <a:pt x="1411" y="0"/>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2113145" y="3938234"/>
            <a:ext cx="631202" cy="312763"/>
          </a:xfrm>
          <a:custGeom>
            <a:avLst/>
            <a:gdLst/>
            <a:ahLst/>
            <a:cxnLst/>
            <a:rect l="l" t="t" r="r" b="b"/>
            <a:pathLst>
              <a:path w="8898" h="4409" extrusionOk="0">
                <a:moveTo>
                  <a:pt x="995" y="1"/>
                </a:moveTo>
                <a:cubicBezTo>
                  <a:pt x="836" y="1"/>
                  <a:pt x="676" y="5"/>
                  <a:pt x="516" y="14"/>
                </a:cubicBezTo>
                <a:cubicBezTo>
                  <a:pt x="380" y="14"/>
                  <a:pt x="245" y="14"/>
                  <a:pt x="82" y="42"/>
                </a:cubicBezTo>
                <a:lnTo>
                  <a:pt x="1" y="42"/>
                </a:lnTo>
                <a:lnTo>
                  <a:pt x="1" y="69"/>
                </a:lnTo>
                <a:lnTo>
                  <a:pt x="109" y="69"/>
                </a:lnTo>
                <a:lnTo>
                  <a:pt x="516" y="42"/>
                </a:lnTo>
                <a:cubicBezTo>
                  <a:pt x="611" y="39"/>
                  <a:pt x="706" y="37"/>
                  <a:pt x="801" y="37"/>
                </a:cubicBezTo>
                <a:cubicBezTo>
                  <a:pt x="1655" y="37"/>
                  <a:pt x="2504" y="147"/>
                  <a:pt x="3310" y="367"/>
                </a:cubicBezTo>
                <a:cubicBezTo>
                  <a:pt x="3906" y="503"/>
                  <a:pt x="4503" y="720"/>
                  <a:pt x="5073" y="991"/>
                </a:cubicBezTo>
                <a:cubicBezTo>
                  <a:pt x="6185" y="1506"/>
                  <a:pt x="7161" y="2239"/>
                  <a:pt x="7975" y="3161"/>
                </a:cubicBezTo>
                <a:cubicBezTo>
                  <a:pt x="8083" y="3269"/>
                  <a:pt x="8165" y="3405"/>
                  <a:pt x="8273" y="3513"/>
                </a:cubicBezTo>
                <a:cubicBezTo>
                  <a:pt x="8490" y="3812"/>
                  <a:pt x="8707" y="4110"/>
                  <a:pt x="8897" y="4408"/>
                </a:cubicBezTo>
                <a:cubicBezTo>
                  <a:pt x="8734" y="4083"/>
                  <a:pt x="8517" y="3785"/>
                  <a:pt x="8300" y="3486"/>
                </a:cubicBezTo>
                <a:cubicBezTo>
                  <a:pt x="8192" y="3378"/>
                  <a:pt x="8111" y="3242"/>
                  <a:pt x="8002" y="3134"/>
                </a:cubicBezTo>
                <a:cubicBezTo>
                  <a:pt x="7188" y="2211"/>
                  <a:pt x="6185" y="1479"/>
                  <a:pt x="5073" y="937"/>
                </a:cubicBezTo>
                <a:cubicBezTo>
                  <a:pt x="4503" y="665"/>
                  <a:pt x="3934" y="448"/>
                  <a:pt x="3310" y="313"/>
                </a:cubicBezTo>
                <a:cubicBezTo>
                  <a:pt x="2543" y="110"/>
                  <a:pt x="1777" y="1"/>
                  <a:pt x="99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2113145" y="3964268"/>
            <a:ext cx="617724" cy="280983"/>
          </a:xfrm>
          <a:custGeom>
            <a:avLst/>
            <a:gdLst/>
            <a:ahLst/>
            <a:cxnLst/>
            <a:rect l="l" t="t" r="r" b="b"/>
            <a:pathLst>
              <a:path w="8708" h="3961" extrusionOk="0">
                <a:moveTo>
                  <a:pt x="353" y="0"/>
                </a:moveTo>
                <a:cubicBezTo>
                  <a:pt x="245" y="0"/>
                  <a:pt x="136" y="27"/>
                  <a:pt x="1" y="27"/>
                </a:cubicBezTo>
                <a:lnTo>
                  <a:pt x="353" y="27"/>
                </a:lnTo>
                <a:cubicBezTo>
                  <a:pt x="597" y="27"/>
                  <a:pt x="814" y="27"/>
                  <a:pt x="1058" y="54"/>
                </a:cubicBezTo>
                <a:cubicBezTo>
                  <a:pt x="1411" y="81"/>
                  <a:pt x="1736" y="136"/>
                  <a:pt x="2089" y="190"/>
                </a:cubicBezTo>
                <a:cubicBezTo>
                  <a:pt x="3066" y="326"/>
                  <a:pt x="4015" y="597"/>
                  <a:pt x="4883" y="1004"/>
                </a:cubicBezTo>
                <a:cubicBezTo>
                  <a:pt x="5778" y="1410"/>
                  <a:pt x="6619" y="1953"/>
                  <a:pt x="7378" y="2577"/>
                </a:cubicBezTo>
                <a:cubicBezTo>
                  <a:pt x="7622" y="2794"/>
                  <a:pt x="7866" y="2984"/>
                  <a:pt x="8083" y="3228"/>
                </a:cubicBezTo>
                <a:cubicBezTo>
                  <a:pt x="8272" y="3395"/>
                  <a:pt x="8445" y="3579"/>
                  <a:pt x="8588" y="3779"/>
                </a:cubicBezTo>
                <a:lnTo>
                  <a:pt x="8588" y="3779"/>
                </a:lnTo>
                <a:cubicBezTo>
                  <a:pt x="8481" y="3624"/>
                  <a:pt x="8364" y="3473"/>
                  <a:pt x="8246" y="3336"/>
                </a:cubicBezTo>
                <a:cubicBezTo>
                  <a:pt x="7975" y="3065"/>
                  <a:pt x="7704" y="2794"/>
                  <a:pt x="7405" y="2550"/>
                </a:cubicBezTo>
                <a:cubicBezTo>
                  <a:pt x="6646" y="1899"/>
                  <a:pt x="5805" y="1383"/>
                  <a:pt x="4910" y="949"/>
                </a:cubicBezTo>
                <a:cubicBezTo>
                  <a:pt x="4015" y="543"/>
                  <a:pt x="3066" y="271"/>
                  <a:pt x="2089" y="136"/>
                </a:cubicBezTo>
                <a:cubicBezTo>
                  <a:pt x="1682" y="54"/>
                  <a:pt x="1248" y="27"/>
                  <a:pt x="841" y="0"/>
                </a:cubicBezTo>
                <a:close/>
                <a:moveTo>
                  <a:pt x="8588" y="3779"/>
                </a:moveTo>
                <a:lnTo>
                  <a:pt x="8588" y="3779"/>
                </a:lnTo>
                <a:cubicBezTo>
                  <a:pt x="8630" y="3839"/>
                  <a:pt x="8670" y="3900"/>
                  <a:pt x="8707" y="3960"/>
                </a:cubicBezTo>
                <a:cubicBezTo>
                  <a:pt x="8670" y="3898"/>
                  <a:pt x="8631" y="3838"/>
                  <a:pt x="8588" y="377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2138186" y="3987819"/>
            <a:ext cx="575374" cy="265093"/>
          </a:xfrm>
          <a:custGeom>
            <a:avLst/>
            <a:gdLst/>
            <a:ahLst/>
            <a:cxnLst/>
            <a:rect l="l" t="t" r="r" b="b"/>
            <a:pathLst>
              <a:path w="8111" h="3737" extrusionOk="0">
                <a:moveTo>
                  <a:pt x="41" y="0"/>
                </a:moveTo>
                <a:cubicBezTo>
                  <a:pt x="27" y="0"/>
                  <a:pt x="14" y="7"/>
                  <a:pt x="0" y="21"/>
                </a:cubicBezTo>
                <a:lnTo>
                  <a:pt x="82" y="21"/>
                </a:lnTo>
                <a:cubicBezTo>
                  <a:pt x="68" y="7"/>
                  <a:pt x="54" y="0"/>
                  <a:pt x="41" y="0"/>
                </a:cubicBezTo>
                <a:close/>
                <a:moveTo>
                  <a:pt x="82" y="21"/>
                </a:moveTo>
                <a:lnTo>
                  <a:pt x="209" y="28"/>
                </a:lnTo>
                <a:lnTo>
                  <a:pt x="209" y="28"/>
                </a:lnTo>
                <a:cubicBezTo>
                  <a:pt x="176" y="26"/>
                  <a:pt x="142" y="23"/>
                  <a:pt x="109" y="21"/>
                </a:cubicBezTo>
                <a:close/>
                <a:moveTo>
                  <a:pt x="209" y="28"/>
                </a:moveTo>
                <a:lnTo>
                  <a:pt x="209" y="28"/>
                </a:lnTo>
                <a:cubicBezTo>
                  <a:pt x="528" y="53"/>
                  <a:pt x="847" y="77"/>
                  <a:pt x="1166" y="102"/>
                </a:cubicBezTo>
                <a:cubicBezTo>
                  <a:pt x="1329" y="129"/>
                  <a:pt x="1519" y="156"/>
                  <a:pt x="1655" y="183"/>
                </a:cubicBezTo>
                <a:cubicBezTo>
                  <a:pt x="2523" y="319"/>
                  <a:pt x="3336" y="563"/>
                  <a:pt x="4123" y="889"/>
                </a:cubicBezTo>
                <a:cubicBezTo>
                  <a:pt x="4937" y="1241"/>
                  <a:pt x="5669" y="1675"/>
                  <a:pt x="6374" y="2191"/>
                </a:cubicBezTo>
                <a:cubicBezTo>
                  <a:pt x="6754" y="2462"/>
                  <a:pt x="7107" y="2733"/>
                  <a:pt x="7459" y="3059"/>
                </a:cubicBezTo>
                <a:cubicBezTo>
                  <a:pt x="7614" y="3196"/>
                  <a:pt x="7757" y="3333"/>
                  <a:pt x="7890" y="3477"/>
                </a:cubicBezTo>
                <a:lnTo>
                  <a:pt x="7890" y="3477"/>
                </a:lnTo>
                <a:cubicBezTo>
                  <a:pt x="7706" y="3269"/>
                  <a:pt x="7508" y="3069"/>
                  <a:pt x="7296" y="2896"/>
                </a:cubicBezTo>
                <a:cubicBezTo>
                  <a:pt x="7025" y="2625"/>
                  <a:pt x="6700" y="2380"/>
                  <a:pt x="6401" y="2163"/>
                </a:cubicBezTo>
                <a:cubicBezTo>
                  <a:pt x="5696" y="1648"/>
                  <a:pt x="4937" y="1214"/>
                  <a:pt x="4150" y="861"/>
                </a:cubicBezTo>
                <a:cubicBezTo>
                  <a:pt x="3364" y="536"/>
                  <a:pt x="2523" y="292"/>
                  <a:pt x="1655" y="156"/>
                </a:cubicBezTo>
                <a:cubicBezTo>
                  <a:pt x="1438" y="102"/>
                  <a:pt x="1221" y="75"/>
                  <a:pt x="977" y="75"/>
                </a:cubicBezTo>
                <a:lnTo>
                  <a:pt x="209" y="28"/>
                </a:lnTo>
                <a:close/>
                <a:moveTo>
                  <a:pt x="7890" y="3477"/>
                </a:moveTo>
                <a:lnTo>
                  <a:pt x="7890" y="3477"/>
                </a:lnTo>
                <a:cubicBezTo>
                  <a:pt x="7966" y="3563"/>
                  <a:pt x="8039" y="3650"/>
                  <a:pt x="8110" y="3737"/>
                </a:cubicBezTo>
                <a:cubicBezTo>
                  <a:pt x="8040" y="3647"/>
                  <a:pt x="7967" y="3561"/>
                  <a:pt x="7890" y="347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2172804" y="4020025"/>
            <a:ext cx="469535" cy="184792"/>
          </a:xfrm>
          <a:custGeom>
            <a:avLst/>
            <a:gdLst/>
            <a:ahLst/>
            <a:cxnLst/>
            <a:rect l="l" t="t" r="r" b="b"/>
            <a:pathLst>
              <a:path w="6619" h="2605" extrusionOk="0">
                <a:moveTo>
                  <a:pt x="0" y="1"/>
                </a:moveTo>
                <a:cubicBezTo>
                  <a:pt x="31" y="1"/>
                  <a:pt x="61" y="1"/>
                  <a:pt x="92" y="1"/>
                </a:cubicBezTo>
                <a:lnTo>
                  <a:pt x="92" y="1"/>
                </a:lnTo>
                <a:cubicBezTo>
                  <a:pt x="70" y="1"/>
                  <a:pt x="49" y="1"/>
                  <a:pt x="28" y="1"/>
                </a:cubicBezTo>
                <a:close/>
                <a:moveTo>
                  <a:pt x="92" y="1"/>
                </a:moveTo>
                <a:lnTo>
                  <a:pt x="92" y="1"/>
                </a:lnTo>
                <a:cubicBezTo>
                  <a:pt x="396" y="8"/>
                  <a:pt x="700" y="57"/>
                  <a:pt x="1004" y="82"/>
                </a:cubicBezTo>
                <a:cubicBezTo>
                  <a:pt x="1845" y="218"/>
                  <a:pt x="2659" y="435"/>
                  <a:pt x="3445" y="760"/>
                </a:cubicBezTo>
                <a:cubicBezTo>
                  <a:pt x="4123" y="1058"/>
                  <a:pt x="4774" y="1384"/>
                  <a:pt x="5398" y="1791"/>
                </a:cubicBezTo>
                <a:cubicBezTo>
                  <a:pt x="5805" y="2035"/>
                  <a:pt x="6212" y="2306"/>
                  <a:pt x="6619" y="2605"/>
                </a:cubicBezTo>
                <a:cubicBezTo>
                  <a:pt x="6212" y="2306"/>
                  <a:pt x="5832" y="2008"/>
                  <a:pt x="5425" y="1764"/>
                </a:cubicBezTo>
                <a:cubicBezTo>
                  <a:pt x="4801" y="1357"/>
                  <a:pt x="4150" y="1031"/>
                  <a:pt x="3472" y="733"/>
                </a:cubicBezTo>
                <a:cubicBezTo>
                  <a:pt x="2686" y="407"/>
                  <a:pt x="1845" y="191"/>
                  <a:pt x="1004" y="55"/>
                </a:cubicBezTo>
                <a:cubicBezTo>
                  <a:pt x="709" y="30"/>
                  <a:pt x="391" y="6"/>
                  <a:pt x="9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2036178" y="3604399"/>
            <a:ext cx="78953" cy="325248"/>
          </a:xfrm>
          <a:custGeom>
            <a:avLst/>
            <a:gdLst/>
            <a:ahLst/>
            <a:cxnLst/>
            <a:rect l="l" t="t" r="r" b="b"/>
            <a:pathLst>
              <a:path w="1113" h="4585" extrusionOk="0">
                <a:moveTo>
                  <a:pt x="1" y="1"/>
                </a:moveTo>
                <a:cubicBezTo>
                  <a:pt x="1" y="1"/>
                  <a:pt x="109" y="109"/>
                  <a:pt x="163" y="164"/>
                </a:cubicBezTo>
                <a:cubicBezTo>
                  <a:pt x="679" y="733"/>
                  <a:pt x="1004" y="1438"/>
                  <a:pt x="1031" y="2198"/>
                </a:cubicBezTo>
                <a:cubicBezTo>
                  <a:pt x="1058" y="2795"/>
                  <a:pt x="950" y="3364"/>
                  <a:pt x="733" y="3907"/>
                </a:cubicBezTo>
                <a:cubicBezTo>
                  <a:pt x="706" y="3988"/>
                  <a:pt x="652" y="4097"/>
                  <a:pt x="624" y="4178"/>
                </a:cubicBezTo>
                <a:cubicBezTo>
                  <a:pt x="543" y="4314"/>
                  <a:pt x="489" y="4449"/>
                  <a:pt x="407" y="4585"/>
                </a:cubicBezTo>
                <a:cubicBezTo>
                  <a:pt x="489" y="4449"/>
                  <a:pt x="570" y="4314"/>
                  <a:pt x="652" y="4178"/>
                </a:cubicBezTo>
                <a:cubicBezTo>
                  <a:pt x="706" y="4042"/>
                  <a:pt x="733" y="3988"/>
                  <a:pt x="760" y="3907"/>
                </a:cubicBezTo>
                <a:cubicBezTo>
                  <a:pt x="1004" y="3364"/>
                  <a:pt x="1113" y="2768"/>
                  <a:pt x="1086" y="2171"/>
                </a:cubicBezTo>
                <a:cubicBezTo>
                  <a:pt x="1031" y="1411"/>
                  <a:pt x="706" y="679"/>
                  <a:pt x="190" y="137"/>
                </a:cubicBezTo>
                <a:cubicBezTo>
                  <a:pt x="136" y="82"/>
                  <a:pt x="55" y="28"/>
                  <a:pt x="1"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092006" y="3589005"/>
            <a:ext cx="67391" cy="315672"/>
          </a:xfrm>
          <a:custGeom>
            <a:avLst/>
            <a:gdLst/>
            <a:ahLst/>
            <a:cxnLst/>
            <a:rect l="l" t="t" r="r" b="b"/>
            <a:pathLst>
              <a:path w="950" h="4450" extrusionOk="0">
                <a:moveTo>
                  <a:pt x="0" y="1"/>
                </a:moveTo>
                <a:lnTo>
                  <a:pt x="0" y="1"/>
                </a:lnTo>
                <a:cubicBezTo>
                  <a:pt x="271" y="299"/>
                  <a:pt x="488" y="625"/>
                  <a:pt x="651" y="1004"/>
                </a:cubicBezTo>
                <a:cubicBezTo>
                  <a:pt x="814" y="1384"/>
                  <a:pt x="895" y="1791"/>
                  <a:pt x="895" y="2198"/>
                </a:cubicBezTo>
                <a:cubicBezTo>
                  <a:pt x="895" y="2849"/>
                  <a:pt x="678" y="3473"/>
                  <a:pt x="353" y="4015"/>
                </a:cubicBezTo>
                <a:cubicBezTo>
                  <a:pt x="271" y="4124"/>
                  <a:pt x="190" y="4232"/>
                  <a:pt x="136" y="4368"/>
                </a:cubicBezTo>
                <a:cubicBezTo>
                  <a:pt x="109" y="4368"/>
                  <a:pt x="109" y="4395"/>
                  <a:pt x="109" y="4395"/>
                </a:cubicBezTo>
                <a:cubicBezTo>
                  <a:pt x="82" y="4422"/>
                  <a:pt x="82" y="4422"/>
                  <a:pt x="82" y="4449"/>
                </a:cubicBezTo>
                <a:cubicBezTo>
                  <a:pt x="82" y="4449"/>
                  <a:pt x="109" y="4422"/>
                  <a:pt x="109" y="4422"/>
                </a:cubicBezTo>
                <a:lnTo>
                  <a:pt x="136" y="4395"/>
                </a:lnTo>
                <a:cubicBezTo>
                  <a:pt x="217" y="4286"/>
                  <a:pt x="299" y="4178"/>
                  <a:pt x="353" y="4069"/>
                </a:cubicBezTo>
                <a:cubicBezTo>
                  <a:pt x="733" y="3500"/>
                  <a:pt x="922" y="2876"/>
                  <a:pt x="950" y="2198"/>
                </a:cubicBezTo>
                <a:cubicBezTo>
                  <a:pt x="950" y="1791"/>
                  <a:pt x="841" y="1384"/>
                  <a:pt x="678" y="1004"/>
                </a:cubicBezTo>
                <a:cubicBezTo>
                  <a:pt x="516" y="625"/>
                  <a:pt x="299" y="299"/>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103498" y="3577513"/>
            <a:ext cx="75123" cy="357951"/>
          </a:xfrm>
          <a:custGeom>
            <a:avLst/>
            <a:gdLst/>
            <a:ahLst/>
            <a:cxnLst/>
            <a:rect l="l" t="t" r="r" b="b"/>
            <a:pathLst>
              <a:path w="1059" h="5046" extrusionOk="0">
                <a:moveTo>
                  <a:pt x="1" y="0"/>
                </a:moveTo>
                <a:cubicBezTo>
                  <a:pt x="571" y="733"/>
                  <a:pt x="896" y="1600"/>
                  <a:pt x="977" y="2523"/>
                </a:cubicBezTo>
                <a:cubicBezTo>
                  <a:pt x="1005" y="3065"/>
                  <a:pt x="923" y="3635"/>
                  <a:pt x="679" y="4123"/>
                </a:cubicBezTo>
                <a:cubicBezTo>
                  <a:pt x="543" y="4421"/>
                  <a:pt x="354" y="4693"/>
                  <a:pt x="164" y="4937"/>
                </a:cubicBezTo>
                <a:cubicBezTo>
                  <a:pt x="137" y="4964"/>
                  <a:pt x="109" y="4991"/>
                  <a:pt x="82" y="5018"/>
                </a:cubicBezTo>
                <a:cubicBezTo>
                  <a:pt x="82" y="5018"/>
                  <a:pt x="82" y="5018"/>
                  <a:pt x="82" y="5045"/>
                </a:cubicBezTo>
                <a:lnTo>
                  <a:pt x="109" y="5045"/>
                </a:lnTo>
                <a:cubicBezTo>
                  <a:pt x="137" y="5018"/>
                  <a:pt x="137" y="4991"/>
                  <a:pt x="164" y="4964"/>
                </a:cubicBezTo>
                <a:cubicBezTo>
                  <a:pt x="381" y="4720"/>
                  <a:pt x="571" y="4448"/>
                  <a:pt x="733" y="4150"/>
                </a:cubicBezTo>
                <a:cubicBezTo>
                  <a:pt x="950" y="3635"/>
                  <a:pt x="1059" y="3092"/>
                  <a:pt x="1032" y="2523"/>
                </a:cubicBezTo>
                <a:cubicBezTo>
                  <a:pt x="950" y="1600"/>
                  <a:pt x="598" y="733"/>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007377" y="3590992"/>
            <a:ext cx="86615" cy="259773"/>
          </a:xfrm>
          <a:custGeom>
            <a:avLst/>
            <a:gdLst/>
            <a:ahLst/>
            <a:cxnLst/>
            <a:rect l="l" t="t" r="r" b="b"/>
            <a:pathLst>
              <a:path w="1221" h="3662" extrusionOk="0">
                <a:moveTo>
                  <a:pt x="0" y="0"/>
                </a:moveTo>
                <a:lnTo>
                  <a:pt x="0" y="0"/>
                </a:lnTo>
                <a:cubicBezTo>
                  <a:pt x="271" y="190"/>
                  <a:pt x="488" y="461"/>
                  <a:pt x="678" y="732"/>
                </a:cubicBezTo>
                <a:cubicBezTo>
                  <a:pt x="488" y="434"/>
                  <a:pt x="271" y="190"/>
                  <a:pt x="0" y="0"/>
                </a:cubicBezTo>
                <a:close/>
                <a:moveTo>
                  <a:pt x="678" y="732"/>
                </a:moveTo>
                <a:lnTo>
                  <a:pt x="678" y="732"/>
                </a:lnTo>
                <a:cubicBezTo>
                  <a:pt x="841" y="1031"/>
                  <a:pt x="976" y="1329"/>
                  <a:pt x="1058" y="1655"/>
                </a:cubicBezTo>
                <a:cubicBezTo>
                  <a:pt x="1193" y="2251"/>
                  <a:pt x="1193" y="2875"/>
                  <a:pt x="1030" y="3472"/>
                </a:cubicBezTo>
                <a:cubicBezTo>
                  <a:pt x="1030" y="3499"/>
                  <a:pt x="1030" y="3526"/>
                  <a:pt x="1003" y="3553"/>
                </a:cubicBezTo>
                <a:cubicBezTo>
                  <a:pt x="1003" y="3567"/>
                  <a:pt x="1003" y="3588"/>
                  <a:pt x="1003" y="3609"/>
                </a:cubicBezTo>
                <a:lnTo>
                  <a:pt x="1003" y="3609"/>
                </a:lnTo>
                <a:cubicBezTo>
                  <a:pt x="1012" y="3599"/>
                  <a:pt x="1021" y="3590"/>
                  <a:pt x="1030" y="3580"/>
                </a:cubicBezTo>
                <a:cubicBezTo>
                  <a:pt x="1030" y="3553"/>
                  <a:pt x="1058" y="3526"/>
                  <a:pt x="1058" y="3472"/>
                </a:cubicBezTo>
                <a:cubicBezTo>
                  <a:pt x="1220" y="2875"/>
                  <a:pt x="1220" y="2251"/>
                  <a:pt x="1085" y="1655"/>
                </a:cubicBezTo>
                <a:cubicBezTo>
                  <a:pt x="1003" y="1329"/>
                  <a:pt x="868" y="1004"/>
                  <a:pt x="678" y="732"/>
                </a:cubicBezTo>
                <a:close/>
                <a:moveTo>
                  <a:pt x="1003" y="3609"/>
                </a:moveTo>
                <a:cubicBezTo>
                  <a:pt x="988" y="3626"/>
                  <a:pt x="976" y="3644"/>
                  <a:pt x="976" y="3662"/>
                </a:cubicBezTo>
                <a:lnTo>
                  <a:pt x="1003" y="3662"/>
                </a:lnTo>
                <a:cubicBezTo>
                  <a:pt x="1003" y="3648"/>
                  <a:pt x="1003" y="3629"/>
                  <a:pt x="1003" y="360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1676381" y="3581344"/>
            <a:ext cx="1114144" cy="1250699"/>
          </a:xfrm>
          <a:custGeom>
            <a:avLst/>
            <a:gdLst/>
            <a:ahLst/>
            <a:cxnLst/>
            <a:rect l="l" t="t" r="r" b="b"/>
            <a:pathLst>
              <a:path w="15706" h="17631" extrusionOk="0">
                <a:moveTo>
                  <a:pt x="4801" y="0"/>
                </a:moveTo>
                <a:lnTo>
                  <a:pt x="0" y="9439"/>
                </a:lnTo>
                <a:lnTo>
                  <a:pt x="624" y="12315"/>
                </a:lnTo>
                <a:lnTo>
                  <a:pt x="1953" y="14159"/>
                </a:lnTo>
                <a:lnTo>
                  <a:pt x="9602" y="17631"/>
                </a:lnTo>
                <a:lnTo>
                  <a:pt x="15705" y="9494"/>
                </a:lnTo>
                <a:lnTo>
                  <a:pt x="15651" y="9168"/>
                </a:lnTo>
                <a:lnTo>
                  <a:pt x="6998" y="5859"/>
                </a:lnTo>
                <a:lnTo>
                  <a:pt x="5724" y="3472"/>
                </a:lnTo>
                <a:lnTo>
                  <a:pt x="4964" y="82"/>
                </a:lnTo>
                <a:lnTo>
                  <a:pt x="48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1934807" y="4118133"/>
            <a:ext cx="255375" cy="407749"/>
          </a:xfrm>
          <a:custGeom>
            <a:avLst/>
            <a:gdLst/>
            <a:ahLst/>
            <a:cxnLst/>
            <a:rect l="l" t="t" r="r" b="b"/>
            <a:pathLst>
              <a:path w="3600" h="5748" extrusionOk="0">
                <a:moveTo>
                  <a:pt x="3491" y="1"/>
                </a:moveTo>
                <a:cubicBezTo>
                  <a:pt x="3491" y="28"/>
                  <a:pt x="3464" y="55"/>
                  <a:pt x="3464" y="82"/>
                </a:cubicBezTo>
                <a:cubicBezTo>
                  <a:pt x="3247" y="381"/>
                  <a:pt x="3030" y="679"/>
                  <a:pt x="2840" y="1005"/>
                </a:cubicBezTo>
                <a:cubicBezTo>
                  <a:pt x="2352" y="1818"/>
                  <a:pt x="1918" y="2686"/>
                  <a:pt x="1430" y="3500"/>
                </a:cubicBezTo>
                <a:cubicBezTo>
                  <a:pt x="1077" y="4097"/>
                  <a:pt x="670" y="4666"/>
                  <a:pt x="290" y="5263"/>
                </a:cubicBezTo>
                <a:cubicBezTo>
                  <a:pt x="209" y="5371"/>
                  <a:pt x="128" y="5480"/>
                  <a:pt x="46" y="5588"/>
                </a:cubicBezTo>
                <a:cubicBezTo>
                  <a:pt x="46" y="5616"/>
                  <a:pt x="19" y="5643"/>
                  <a:pt x="19" y="5697"/>
                </a:cubicBezTo>
                <a:cubicBezTo>
                  <a:pt x="0" y="5716"/>
                  <a:pt x="20" y="5747"/>
                  <a:pt x="52" y="5747"/>
                </a:cubicBezTo>
                <a:cubicBezTo>
                  <a:pt x="67" y="5747"/>
                  <a:pt x="84" y="5741"/>
                  <a:pt x="101" y="5724"/>
                </a:cubicBezTo>
                <a:lnTo>
                  <a:pt x="155" y="5670"/>
                </a:lnTo>
                <a:cubicBezTo>
                  <a:pt x="236" y="5561"/>
                  <a:pt x="290" y="5453"/>
                  <a:pt x="372" y="5371"/>
                </a:cubicBezTo>
                <a:cubicBezTo>
                  <a:pt x="589" y="5046"/>
                  <a:pt x="779" y="4748"/>
                  <a:pt x="996" y="4449"/>
                </a:cubicBezTo>
                <a:cubicBezTo>
                  <a:pt x="1213" y="4151"/>
                  <a:pt x="1375" y="3853"/>
                  <a:pt x="1565" y="3554"/>
                </a:cubicBezTo>
                <a:cubicBezTo>
                  <a:pt x="2189" y="2496"/>
                  <a:pt x="2732" y="1411"/>
                  <a:pt x="3410" y="354"/>
                </a:cubicBezTo>
                <a:cubicBezTo>
                  <a:pt x="3464" y="272"/>
                  <a:pt x="3545" y="164"/>
                  <a:pt x="3600" y="55"/>
                </a:cubicBezTo>
                <a:cubicBezTo>
                  <a:pt x="3600" y="1"/>
                  <a:pt x="3600" y="28"/>
                  <a:pt x="3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2365188" y="4302855"/>
            <a:ext cx="319503" cy="434492"/>
          </a:xfrm>
          <a:custGeom>
            <a:avLst/>
            <a:gdLst/>
            <a:ahLst/>
            <a:cxnLst/>
            <a:rect l="l" t="t" r="r" b="b"/>
            <a:pathLst>
              <a:path w="4504" h="6125" extrusionOk="0">
                <a:moveTo>
                  <a:pt x="4395" y="1"/>
                </a:moveTo>
                <a:cubicBezTo>
                  <a:pt x="4368" y="55"/>
                  <a:pt x="4341" y="109"/>
                  <a:pt x="4286" y="164"/>
                </a:cubicBezTo>
                <a:cubicBezTo>
                  <a:pt x="3907" y="815"/>
                  <a:pt x="3418" y="1384"/>
                  <a:pt x="2984" y="2008"/>
                </a:cubicBezTo>
                <a:cubicBezTo>
                  <a:pt x="2523" y="2686"/>
                  <a:pt x="2035" y="3364"/>
                  <a:pt x="1547" y="4042"/>
                </a:cubicBezTo>
                <a:cubicBezTo>
                  <a:pt x="1140" y="4585"/>
                  <a:pt x="733" y="5100"/>
                  <a:pt x="299" y="5643"/>
                </a:cubicBezTo>
                <a:cubicBezTo>
                  <a:pt x="245" y="5724"/>
                  <a:pt x="164" y="5832"/>
                  <a:pt x="109" y="5914"/>
                </a:cubicBezTo>
                <a:cubicBezTo>
                  <a:pt x="82" y="5968"/>
                  <a:pt x="55" y="6022"/>
                  <a:pt x="28" y="6049"/>
                </a:cubicBezTo>
                <a:cubicBezTo>
                  <a:pt x="1" y="6077"/>
                  <a:pt x="1" y="6104"/>
                  <a:pt x="28" y="6104"/>
                </a:cubicBezTo>
                <a:cubicBezTo>
                  <a:pt x="28" y="6117"/>
                  <a:pt x="35" y="6124"/>
                  <a:pt x="45" y="6124"/>
                </a:cubicBezTo>
                <a:cubicBezTo>
                  <a:pt x="55" y="6124"/>
                  <a:pt x="69" y="6117"/>
                  <a:pt x="82" y="6104"/>
                </a:cubicBezTo>
                <a:cubicBezTo>
                  <a:pt x="136" y="6077"/>
                  <a:pt x="164" y="6049"/>
                  <a:pt x="218" y="5995"/>
                </a:cubicBezTo>
                <a:cubicBezTo>
                  <a:pt x="299" y="5941"/>
                  <a:pt x="353" y="5860"/>
                  <a:pt x="408" y="5805"/>
                </a:cubicBezTo>
                <a:cubicBezTo>
                  <a:pt x="652" y="5534"/>
                  <a:pt x="869" y="5263"/>
                  <a:pt x="1086" y="4964"/>
                </a:cubicBezTo>
                <a:cubicBezTo>
                  <a:pt x="1818" y="4042"/>
                  <a:pt x="2469" y="3066"/>
                  <a:pt x="3147" y="2116"/>
                </a:cubicBezTo>
                <a:cubicBezTo>
                  <a:pt x="3500" y="1628"/>
                  <a:pt x="3852" y="1167"/>
                  <a:pt x="4178" y="679"/>
                </a:cubicBezTo>
                <a:cubicBezTo>
                  <a:pt x="4286" y="489"/>
                  <a:pt x="4422" y="299"/>
                  <a:pt x="4503" y="109"/>
                </a:cubicBezTo>
                <a:lnTo>
                  <a:pt x="4503" y="55"/>
                </a:lnTo>
                <a:cubicBezTo>
                  <a:pt x="4503" y="55"/>
                  <a:pt x="4503" y="28"/>
                  <a:pt x="4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2274742" y="4100824"/>
            <a:ext cx="365683" cy="129035"/>
          </a:xfrm>
          <a:custGeom>
            <a:avLst/>
            <a:gdLst/>
            <a:ahLst/>
            <a:cxnLst/>
            <a:rect l="l" t="t" r="r" b="b"/>
            <a:pathLst>
              <a:path w="5155" h="1819" extrusionOk="0">
                <a:moveTo>
                  <a:pt x="1" y="1"/>
                </a:moveTo>
                <a:cubicBezTo>
                  <a:pt x="28" y="28"/>
                  <a:pt x="82" y="55"/>
                  <a:pt x="137" y="82"/>
                </a:cubicBezTo>
                <a:cubicBezTo>
                  <a:pt x="137" y="109"/>
                  <a:pt x="164" y="109"/>
                  <a:pt x="191" y="109"/>
                </a:cubicBezTo>
                <a:cubicBezTo>
                  <a:pt x="489" y="245"/>
                  <a:pt x="788" y="353"/>
                  <a:pt x="1086" y="489"/>
                </a:cubicBezTo>
                <a:lnTo>
                  <a:pt x="2008" y="815"/>
                </a:lnTo>
                <a:cubicBezTo>
                  <a:pt x="2930" y="1167"/>
                  <a:pt x="3853" y="1466"/>
                  <a:pt x="4775" y="1737"/>
                </a:cubicBezTo>
                <a:cubicBezTo>
                  <a:pt x="4829" y="1737"/>
                  <a:pt x="4883" y="1764"/>
                  <a:pt x="4938" y="1791"/>
                </a:cubicBezTo>
                <a:cubicBezTo>
                  <a:pt x="4992" y="1791"/>
                  <a:pt x="5046" y="1791"/>
                  <a:pt x="5100" y="1818"/>
                </a:cubicBezTo>
                <a:cubicBezTo>
                  <a:pt x="5127" y="1818"/>
                  <a:pt x="5127" y="1791"/>
                  <a:pt x="5154" y="1791"/>
                </a:cubicBezTo>
                <a:cubicBezTo>
                  <a:pt x="5154" y="1764"/>
                  <a:pt x="5127" y="1737"/>
                  <a:pt x="5127" y="1737"/>
                </a:cubicBezTo>
                <a:cubicBezTo>
                  <a:pt x="5073" y="1710"/>
                  <a:pt x="4992" y="1683"/>
                  <a:pt x="4938" y="1655"/>
                </a:cubicBezTo>
                <a:cubicBezTo>
                  <a:pt x="4883" y="1655"/>
                  <a:pt x="4748" y="1601"/>
                  <a:pt x="4666" y="1574"/>
                </a:cubicBezTo>
                <a:cubicBezTo>
                  <a:pt x="3554" y="1249"/>
                  <a:pt x="2442" y="842"/>
                  <a:pt x="1357" y="435"/>
                </a:cubicBezTo>
                <a:lnTo>
                  <a:pt x="543" y="136"/>
                </a:lnTo>
                <a:cubicBezTo>
                  <a:pt x="408" y="82"/>
                  <a:pt x="299" y="28"/>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1957295" y="4614557"/>
            <a:ext cx="328653" cy="144713"/>
          </a:xfrm>
          <a:custGeom>
            <a:avLst/>
            <a:gdLst/>
            <a:ahLst/>
            <a:cxnLst/>
            <a:rect l="l" t="t" r="r" b="b"/>
            <a:pathLst>
              <a:path w="4633" h="2040" extrusionOk="0">
                <a:moveTo>
                  <a:pt x="82" y="1"/>
                </a:moveTo>
                <a:cubicBezTo>
                  <a:pt x="55" y="1"/>
                  <a:pt x="55" y="1"/>
                  <a:pt x="28" y="28"/>
                </a:cubicBezTo>
                <a:cubicBezTo>
                  <a:pt x="1" y="55"/>
                  <a:pt x="1" y="55"/>
                  <a:pt x="28" y="55"/>
                </a:cubicBezTo>
                <a:cubicBezTo>
                  <a:pt x="28" y="82"/>
                  <a:pt x="28" y="82"/>
                  <a:pt x="28" y="109"/>
                </a:cubicBezTo>
                <a:cubicBezTo>
                  <a:pt x="55" y="109"/>
                  <a:pt x="82" y="137"/>
                  <a:pt x="82" y="137"/>
                </a:cubicBezTo>
                <a:cubicBezTo>
                  <a:pt x="407" y="272"/>
                  <a:pt x="733" y="354"/>
                  <a:pt x="1058" y="516"/>
                </a:cubicBezTo>
                <a:cubicBezTo>
                  <a:pt x="1981" y="923"/>
                  <a:pt x="2903" y="1330"/>
                  <a:pt x="3825" y="1737"/>
                </a:cubicBezTo>
                <a:cubicBezTo>
                  <a:pt x="4015" y="1818"/>
                  <a:pt x="4205" y="1927"/>
                  <a:pt x="4395" y="1981"/>
                </a:cubicBezTo>
                <a:lnTo>
                  <a:pt x="4530" y="2035"/>
                </a:lnTo>
                <a:cubicBezTo>
                  <a:pt x="4539" y="2038"/>
                  <a:pt x="4547" y="2039"/>
                  <a:pt x="4555" y="2039"/>
                </a:cubicBezTo>
                <a:cubicBezTo>
                  <a:pt x="4617" y="2039"/>
                  <a:pt x="4633" y="1951"/>
                  <a:pt x="4584" y="1927"/>
                </a:cubicBezTo>
                <a:lnTo>
                  <a:pt x="1113" y="381"/>
                </a:lnTo>
                <a:cubicBezTo>
                  <a:pt x="787" y="245"/>
                  <a:pt x="462" y="137"/>
                  <a:pt x="136" y="28"/>
                </a:cubicBezTo>
                <a:cubicBezTo>
                  <a:pt x="136" y="1"/>
                  <a:pt x="109"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2282474" y="4720893"/>
            <a:ext cx="90516" cy="36178"/>
          </a:xfrm>
          <a:custGeom>
            <a:avLst/>
            <a:gdLst/>
            <a:ahLst/>
            <a:cxnLst/>
            <a:rect l="l" t="t" r="r" b="b"/>
            <a:pathLst>
              <a:path w="1276" h="510" extrusionOk="0">
                <a:moveTo>
                  <a:pt x="760" y="0"/>
                </a:moveTo>
                <a:cubicBezTo>
                  <a:pt x="685" y="0"/>
                  <a:pt x="611" y="7"/>
                  <a:pt x="543" y="21"/>
                </a:cubicBezTo>
                <a:cubicBezTo>
                  <a:pt x="380" y="48"/>
                  <a:pt x="245" y="129"/>
                  <a:pt x="136" y="238"/>
                </a:cubicBezTo>
                <a:cubicBezTo>
                  <a:pt x="109" y="238"/>
                  <a:pt x="109" y="265"/>
                  <a:pt x="82" y="292"/>
                </a:cubicBezTo>
                <a:cubicBezTo>
                  <a:pt x="55" y="346"/>
                  <a:pt x="28" y="428"/>
                  <a:pt x="0" y="482"/>
                </a:cubicBezTo>
                <a:cubicBezTo>
                  <a:pt x="0" y="482"/>
                  <a:pt x="0" y="509"/>
                  <a:pt x="28" y="509"/>
                </a:cubicBezTo>
                <a:cubicBezTo>
                  <a:pt x="55" y="482"/>
                  <a:pt x="109" y="455"/>
                  <a:pt x="190" y="401"/>
                </a:cubicBezTo>
                <a:cubicBezTo>
                  <a:pt x="190" y="401"/>
                  <a:pt x="217" y="373"/>
                  <a:pt x="245" y="373"/>
                </a:cubicBezTo>
                <a:cubicBezTo>
                  <a:pt x="353" y="292"/>
                  <a:pt x="462" y="238"/>
                  <a:pt x="570" y="211"/>
                </a:cubicBezTo>
                <a:cubicBezTo>
                  <a:pt x="706" y="184"/>
                  <a:pt x="814" y="184"/>
                  <a:pt x="950" y="184"/>
                </a:cubicBezTo>
                <a:cubicBezTo>
                  <a:pt x="1031" y="211"/>
                  <a:pt x="1113" y="211"/>
                  <a:pt x="1194" y="238"/>
                </a:cubicBezTo>
                <a:cubicBezTo>
                  <a:pt x="1221" y="238"/>
                  <a:pt x="1248" y="238"/>
                  <a:pt x="1275" y="211"/>
                </a:cubicBezTo>
                <a:cubicBezTo>
                  <a:pt x="1275" y="184"/>
                  <a:pt x="1275" y="156"/>
                  <a:pt x="1248" y="129"/>
                </a:cubicBezTo>
                <a:cubicBezTo>
                  <a:pt x="1167" y="75"/>
                  <a:pt x="1085" y="48"/>
                  <a:pt x="977" y="21"/>
                </a:cubicBezTo>
                <a:cubicBezTo>
                  <a:pt x="909" y="7"/>
                  <a:pt x="835" y="0"/>
                  <a:pt x="760" y="0"/>
                </a:cubicBezTo>
                <a:close/>
              </a:path>
            </a:pathLst>
          </a:custGeom>
          <a:solidFill>
            <a:srgbClr val="395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1938071" y="4522196"/>
            <a:ext cx="51997" cy="98248"/>
          </a:xfrm>
          <a:custGeom>
            <a:avLst/>
            <a:gdLst/>
            <a:ahLst/>
            <a:cxnLst/>
            <a:rect l="l" t="t" r="r" b="b"/>
            <a:pathLst>
              <a:path w="733" h="1385" extrusionOk="0">
                <a:moveTo>
                  <a:pt x="0" y="1"/>
                </a:moveTo>
                <a:cubicBezTo>
                  <a:pt x="27" y="55"/>
                  <a:pt x="82" y="109"/>
                  <a:pt x="109" y="164"/>
                </a:cubicBezTo>
                <a:cubicBezTo>
                  <a:pt x="163" y="245"/>
                  <a:pt x="244" y="272"/>
                  <a:pt x="299" y="326"/>
                </a:cubicBezTo>
                <a:cubicBezTo>
                  <a:pt x="353" y="408"/>
                  <a:pt x="434" y="516"/>
                  <a:pt x="461" y="625"/>
                </a:cubicBezTo>
                <a:cubicBezTo>
                  <a:pt x="516" y="815"/>
                  <a:pt x="434" y="1059"/>
                  <a:pt x="299" y="1194"/>
                </a:cubicBezTo>
                <a:cubicBezTo>
                  <a:pt x="299" y="1194"/>
                  <a:pt x="244" y="1222"/>
                  <a:pt x="244" y="1249"/>
                </a:cubicBezTo>
                <a:cubicBezTo>
                  <a:pt x="244" y="1249"/>
                  <a:pt x="244" y="1249"/>
                  <a:pt x="244" y="1276"/>
                </a:cubicBezTo>
                <a:cubicBezTo>
                  <a:pt x="222" y="1320"/>
                  <a:pt x="254" y="1364"/>
                  <a:pt x="296" y="1364"/>
                </a:cubicBezTo>
                <a:cubicBezTo>
                  <a:pt x="306" y="1364"/>
                  <a:pt x="316" y="1362"/>
                  <a:pt x="326" y="1357"/>
                </a:cubicBezTo>
                <a:cubicBezTo>
                  <a:pt x="353" y="1384"/>
                  <a:pt x="326" y="1384"/>
                  <a:pt x="326" y="1384"/>
                </a:cubicBezTo>
                <a:lnTo>
                  <a:pt x="353" y="1384"/>
                </a:lnTo>
                <a:cubicBezTo>
                  <a:pt x="380" y="1384"/>
                  <a:pt x="407" y="1357"/>
                  <a:pt x="407" y="1357"/>
                </a:cubicBezTo>
                <a:cubicBezTo>
                  <a:pt x="624" y="1140"/>
                  <a:pt x="733" y="842"/>
                  <a:pt x="651" y="571"/>
                </a:cubicBezTo>
                <a:cubicBezTo>
                  <a:pt x="624" y="435"/>
                  <a:pt x="543" y="299"/>
                  <a:pt x="434" y="191"/>
                </a:cubicBezTo>
                <a:cubicBezTo>
                  <a:pt x="380" y="109"/>
                  <a:pt x="299" y="55"/>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2182452" y="4101888"/>
            <a:ext cx="94347" cy="36036"/>
          </a:xfrm>
          <a:custGeom>
            <a:avLst/>
            <a:gdLst/>
            <a:ahLst/>
            <a:cxnLst/>
            <a:rect l="l" t="t" r="r" b="b"/>
            <a:pathLst>
              <a:path w="1330" h="508" extrusionOk="0">
                <a:moveTo>
                  <a:pt x="1267" y="1"/>
                </a:moveTo>
                <a:cubicBezTo>
                  <a:pt x="1257" y="1"/>
                  <a:pt x="1239" y="13"/>
                  <a:pt x="1221" y="13"/>
                </a:cubicBezTo>
                <a:lnTo>
                  <a:pt x="1193" y="13"/>
                </a:lnTo>
                <a:cubicBezTo>
                  <a:pt x="1166" y="13"/>
                  <a:pt x="1193" y="13"/>
                  <a:pt x="1193" y="40"/>
                </a:cubicBezTo>
                <a:cubicBezTo>
                  <a:pt x="1112" y="176"/>
                  <a:pt x="976" y="284"/>
                  <a:pt x="841" y="311"/>
                </a:cubicBezTo>
                <a:cubicBezTo>
                  <a:pt x="783" y="318"/>
                  <a:pt x="727" y="321"/>
                  <a:pt x="672" y="321"/>
                </a:cubicBezTo>
                <a:cubicBezTo>
                  <a:pt x="494" y="321"/>
                  <a:pt x="329" y="286"/>
                  <a:pt x="163" y="203"/>
                </a:cubicBezTo>
                <a:cubicBezTo>
                  <a:pt x="136" y="203"/>
                  <a:pt x="136" y="149"/>
                  <a:pt x="109" y="149"/>
                </a:cubicBezTo>
                <a:lnTo>
                  <a:pt x="81" y="176"/>
                </a:lnTo>
                <a:cubicBezTo>
                  <a:pt x="81" y="203"/>
                  <a:pt x="54" y="203"/>
                  <a:pt x="27" y="230"/>
                </a:cubicBezTo>
                <a:cubicBezTo>
                  <a:pt x="27" y="257"/>
                  <a:pt x="0" y="284"/>
                  <a:pt x="0" y="284"/>
                </a:cubicBezTo>
                <a:cubicBezTo>
                  <a:pt x="0" y="311"/>
                  <a:pt x="27" y="311"/>
                  <a:pt x="54" y="338"/>
                </a:cubicBezTo>
                <a:cubicBezTo>
                  <a:pt x="212" y="451"/>
                  <a:pt x="408" y="508"/>
                  <a:pt x="611" y="508"/>
                </a:cubicBezTo>
                <a:cubicBezTo>
                  <a:pt x="651" y="508"/>
                  <a:pt x="692" y="506"/>
                  <a:pt x="732" y="501"/>
                </a:cubicBezTo>
                <a:cubicBezTo>
                  <a:pt x="976" y="501"/>
                  <a:pt x="1221" y="366"/>
                  <a:pt x="1329" y="149"/>
                </a:cubicBezTo>
                <a:cubicBezTo>
                  <a:pt x="1329" y="149"/>
                  <a:pt x="1329" y="121"/>
                  <a:pt x="1329" y="121"/>
                </a:cubicBezTo>
                <a:cubicBezTo>
                  <a:pt x="1329" y="94"/>
                  <a:pt x="1329" y="94"/>
                  <a:pt x="1302" y="67"/>
                </a:cubicBezTo>
                <a:cubicBezTo>
                  <a:pt x="1329" y="40"/>
                  <a:pt x="1302" y="13"/>
                  <a:pt x="1275" y="13"/>
                </a:cubicBezTo>
                <a:cubicBezTo>
                  <a:pt x="1275" y="4"/>
                  <a:pt x="1272" y="1"/>
                  <a:pt x="1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2626877" y="4223972"/>
            <a:ext cx="55828" cy="86686"/>
          </a:xfrm>
          <a:custGeom>
            <a:avLst/>
            <a:gdLst/>
            <a:ahLst/>
            <a:cxnLst/>
            <a:rect l="l" t="t" r="r" b="b"/>
            <a:pathLst>
              <a:path w="787" h="1222" extrusionOk="0">
                <a:moveTo>
                  <a:pt x="82" y="1"/>
                </a:moveTo>
                <a:cubicBezTo>
                  <a:pt x="82" y="1"/>
                  <a:pt x="82" y="55"/>
                  <a:pt x="55" y="55"/>
                </a:cubicBezTo>
                <a:cubicBezTo>
                  <a:pt x="28" y="164"/>
                  <a:pt x="28" y="245"/>
                  <a:pt x="1" y="353"/>
                </a:cubicBezTo>
                <a:cubicBezTo>
                  <a:pt x="1" y="489"/>
                  <a:pt x="28" y="652"/>
                  <a:pt x="82" y="787"/>
                </a:cubicBezTo>
                <a:cubicBezTo>
                  <a:pt x="190" y="977"/>
                  <a:pt x="380" y="1140"/>
                  <a:pt x="597" y="1194"/>
                </a:cubicBezTo>
                <a:lnTo>
                  <a:pt x="652" y="1221"/>
                </a:lnTo>
                <a:lnTo>
                  <a:pt x="760" y="1221"/>
                </a:lnTo>
                <a:cubicBezTo>
                  <a:pt x="783" y="1221"/>
                  <a:pt x="787" y="1162"/>
                  <a:pt x="770" y="1162"/>
                </a:cubicBezTo>
                <a:cubicBezTo>
                  <a:pt x="767" y="1162"/>
                  <a:pt x="764" y="1163"/>
                  <a:pt x="760" y="1167"/>
                </a:cubicBezTo>
                <a:cubicBezTo>
                  <a:pt x="733" y="1140"/>
                  <a:pt x="706" y="1113"/>
                  <a:pt x="679" y="1086"/>
                </a:cubicBezTo>
                <a:lnTo>
                  <a:pt x="652" y="1059"/>
                </a:lnTo>
                <a:cubicBezTo>
                  <a:pt x="489" y="977"/>
                  <a:pt x="353" y="869"/>
                  <a:pt x="245" y="706"/>
                </a:cubicBezTo>
                <a:cubicBezTo>
                  <a:pt x="218" y="597"/>
                  <a:pt x="190" y="489"/>
                  <a:pt x="190" y="380"/>
                </a:cubicBezTo>
                <a:cubicBezTo>
                  <a:pt x="190" y="299"/>
                  <a:pt x="218" y="218"/>
                  <a:pt x="218" y="136"/>
                </a:cubicBezTo>
                <a:lnTo>
                  <a:pt x="218" y="55"/>
                </a:lnTo>
                <a:lnTo>
                  <a:pt x="163" y="55"/>
                </a:lnTo>
                <a:lnTo>
                  <a:pt x="109" y="28"/>
                </a:lnTo>
                <a:lnTo>
                  <a:pt x="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1792435" y="3882902"/>
            <a:ext cx="216856" cy="390937"/>
          </a:xfrm>
          <a:custGeom>
            <a:avLst/>
            <a:gdLst/>
            <a:ahLst/>
            <a:cxnLst/>
            <a:rect l="l" t="t" r="r" b="b"/>
            <a:pathLst>
              <a:path w="3057" h="5511" extrusionOk="0">
                <a:moveTo>
                  <a:pt x="3019" y="0"/>
                </a:moveTo>
                <a:cubicBezTo>
                  <a:pt x="3012" y="0"/>
                  <a:pt x="3030" y="35"/>
                  <a:pt x="3030" y="35"/>
                </a:cubicBezTo>
                <a:cubicBezTo>
                  <a:pt x="2994" y="35"/>
                  <a:pt x="2994" y="23"/>
                  <a:pt x="2982" y="23"/>
                </a:cubicBezTo>
                <a:cubicBezTo>
                  <a:pt x="2975" y="23"/>
                  <a:pt x="2966" y="26"/>
                  <a:pt x="2948" y="35"/>
                </a:cubicBezTo>
                <a:cubicBezTo>
                  <a:pt x="2894" y="143"/>
                  <a:pt x="2840" y="225"/>
                  <a:pt x="2786" y="333"/>
                </a:cubicBezTo>
                <a:cubicBezTo>
                  <a:pt x="2243" y="1337"/>
                  <a:pt x="1674" y="2313"/>
                  <a:pt x="1131" y="3317"/>
                </a:cubicBezTo>
                <a:cubicBezTo>
                  <a:pt x="833" y="3887"/>
                  <a:pt x="507" y="4456"/>
                  <a:pt x="236" y="5026"/>
                </a:cubicBezTo>
                <a:cubicBezTo>
                  <a:pt x="155" y="5134"/>
                  <a:pt x="100" y="5243"/>
                  <a:pt x="46" y="5351"/>
                </a:cubicBezTo>
                <a:cubicBezTo>
                  <a:pt x="46" y="5378"/>
                  <a:pt x="19" y="5405"/>
                  <a:pt x="19" y="5460"/>
                </a:cubicBezTo>
                <a:cubicBezTo>
                  <a:pt x="0" y="5478"/>
                  <a:pt x="33" y="5510"/>
                  <a:pt x="64" y="5510"/>
                </a:cubicBezTo>
                <a:cubicBezTo>
                  <a:pt x="78" y="5510"/>
                  <a:pt x="92" y="5504"/>
                  <a:pt x="100" y="5487"/>
                </a:cubicBezTo>
                <a:cubicBezTo>
                  <a:pt x="127" y="5460"/>
                  <a:pt x="155" y="5433"/>
                  <a:pt x="155" y="5405"/>
                </a:cubicBezTo>
                <a:cubicBezTo>
                  <a:pt x="236" y="5297"/>
                  <a:pt x="290" y="5188"/>
                  <a:pt x="344" y="5080"/>
                </a:cubicBezTo>
                <a:cubicBezTo>
                  <a:pt x="670" y="4510"/>
                  <a:pt x="968" y="3941"/>
                  <a:pt x="1267" y="3371"/>
                </a:cubicBezTo>
                <a:cubicBezTo>
                  <a:pt x="1755" y="2476"/>
                  <a:pt x="2270" y="1608"/>
                  <a:pt x="2731" y="713"/>
                </a:cubicBezTo>
                <a:cubicBezTo>
                  <a:pt x="2840" y="523"/>
                  <a:pt x="2948" y="306"/>
                  <a:pt x="3057" y="116"/>
                </a:cubicBezTo>
                <a:cubicBezTo>
                  <a:pt x="3057" y="116"/>
                  <a:pt x="3057" y="89"/>
                  <a:pt x="3057" y="62"/>
                </a:cubicBezTo>
                <a:cubicBezTo>
                  <a:pt x="3057" y="62"/>
                  <a:pt x="3057" y="62"/>
                  <a:pt x="3030" y="8"/>
                </a:cubicBezTo>
                <a:cubicBezTo>
                  <a:pt x="3024" y="2"/>
                  <a:pt x="3021"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1737955" y="3746346"/>
            <a:ext cx="232888" cy="439245"/>
          </a:xfrm>
          <a:custGeom>
            <a:avLst/>
            <a:gdLst/>
            <a:ahLst/>
            <a:cxnLst/>
            <a:rect l="l" t="t" r="r" b="b"/>
            <a:pathLst>
              <a:path w="3283" h="6192" extrusionOk="0">
                <a:moveTo>
                  <a:pt x="3232" y="0"/>
                </a:moveTo>
                <a:cubicBezTo>
                  <a:pt x="3228" y="0"/>
                  <a:pt x="3228" y="7"/>
                  <a:pt x="3228" y="7"/>
                </a:cubicBezTo>
                <a:lnTo>
                  <a:pt x="3174" y="7"/>
                </a:lnTo>
                <a:cubicBezTo>
                  <a:pt x="3120" y="61"/>
                  <a:pt x="3093" y="116"/>
                  <a:pt x="3065" y="170"/>
                </a:cubicBezTo>
                <a:cubicBezTo>
                  <a:pt x="2740" y="767"/>
                  <a:pt x="2414" y="1390"/>
                  <a:pt x="2089" y="1987"/>
                </a:cubicBezTo>
                <a:cubicBezTo>
                  <a:pt x="1519" y="3099"/>
                  <a:pt x="923" y="4184"/>
                  <a:pt x="380" y="5296"/>
                </a:cubicBezTo>
                <a:cubicBezTo>
                  <a:pt x="299" y="5432"/>
                  <a:pt x="245" y="5567"/>
                  <a:pt x="163" y="5703"/>
                </a:cubicBezTo>
                <a:cubicBezTo>
                  <a:pt x="109" y="5784"/>
                  <a:pt x="82" y="5866"/>
                  <a:pt x="55" y="5974"/>
                </a:cubicBezTo>
                <a:cubicBezTo>
                  <a:pt x="28" y="6029"/>
                  <a:pt x="0" y="6083"/>
                  <a:pt x="0" y="6137"/>
                </a:cubicBezTo>
                <a:cubicBezTo>
                  <a:pt x="0" y="6164"/>
                  <a:pt x="0" y="6191"/>
                  <a:pt x="0" y="6191"/>
                </a:cubicBezTo>
                <a:lnTo>
                  <a:pt x="55" y="6191"/>
                </a:lnTo>
                <a:cubicBezTo>
                  <a:pt x="82" y="6137"/>
                  <a:pt x="136" y="6110"/>
                  <a:pt x="163" y="6083"/>
                </a:cubicBezTo>
                <a:cubicBezTo>
                  <a:pt x="217" y="5974"/>
                  <a:pt x="272" y="5893"/>
                  <a:pt x="326" y="5784"/>
                </a:cubicBezTo>
                <a:cubicBezTo>
                  <a:pt x="1004" y="4564"/>
                  <a:pt x="1601" y="3316"/>
                  <a:pt x="2252" y="2096"/>
                </a:cubicBezTo>
                <a:lnTo>
                  <a:pt x="3201" y="251"/>
                </a:lnTo>
                <a:cubicBezTo>
                  <a:pt x="3228" y="197"/>
                  <a:pt x="3255" y="143"/>
                  <a:pt x="3282" y="88"/>
                </a:cubicBezTo>
                <a:cubicBezTo>
                  <a:pt x="3282" y="34"/>
                  <a:pt x="3282" y="61"/>
                  <a:pt x="3255" y="34"/>
                </a:cubicBezTo>
                <a:cubicBezTo>
                  <a:pt x="3242" y="7"/>
                  <a:pt x="3235" y="0"/>
                  <a:pt x="3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1997729" y="3718893"/>
            <a:ext cx="28872" cy="110237"/>
          </a:xfrm>
          <a:custGeom>
            <a:avLst/>
            <a:gdLst/>
            <a:ahLst/>
            <a:cxnLst/>
            <a:rect l="l" t="t" r="r" b="b"/>
            <a:pathLst>
              <a:path w="407" h="1554" extrusionOk="0">
                <a:moveTo>
                  <a:pt x="41" y="1"/>
                </a:moveTo>
                <a:cubicBezTo>
                  <a:pt x="27" y="1"/>
                  <a:pt x="14" y="14"/>
                  <a:pt x="0" y="41"/>
                </a:cubicBezTo>
                <a:cubicBezTo>
                  <a:pt x="0" y="41"/>
                  <a:pt x="0" y="69"/>
                  <a:pt x="0" y="69"/>
                </a:cubicBezTo>
                <a:lnTo>
                  <a:pt x="0" y="123"/>
                </a:lnTo>
                <a:cubicBezTo>
                  <a:pt x="27" y="394"/>
                  <a:pt x="81" y="692"/>
                  <a:pt x="163" y="964"/>
                </a:cubicBezTo>
                <a:cubicBezTo>
                  <a:pt x="190" y="1045"/>
                  <a:pt x="217" y="1154"/>
                  <a:pt x="244" y="1235"/>
                </a:cubicBezTo>
                <a:cubicBezTo>
                  <a:pt x="271" y="1316"/>
                  <a:pt x="298" y="1398"/>
                  <a:pt x="326" y="1506"/>
                </a:cubicBezTo>
                <a:cubicBezTo>
                  <a:pt x="339" y="1520"/>
                  <a:pt x="346" y="1520"/>
                  <a:pt x="353" y="1520"/>
                </a:cubicBezTo>
                <a:cubicBezTo>
                  <a:pt x="360" y="1520"/>
                  <a:pt x="366" y="1520"/>
                  <a:pt x="380" y="1533"/>
                </a:cubicBezTo>
                <a:cubicBezTo>
                  <a:pt x="380" y="1506"/>
                  <a:pt x="407" y="1533"/>
                  <a:pt x="407" y="1479"/>
                </a:cubicBezTo>
                <a:cubicBezTo>
                  <a:pt x="407" y="1452"/>
                  <a:pt x="407" y="1425"/>
                  <a:pt x="380" y="1371"/>
                </a:cubicBezTo>
                <a:cubicBezTo>
                  <a:pt x="380" y="1289"/>
                  <a:pt x="353" y="1208"/>
                  <a:pt x="326" y="1154"/>
                </a:cubicBezTo>
                <a:cubicBezTo>
                  <a:pt x="244" y="828"/>
                  <a:pt x="163" y="503"/>
                  <a:pt x="109" y="177"/>
                </a:cubicBezTo>
                <a:cubicBezTo>
                  <a:pt x="109" y="150"/>
                  <a:pt x="109" y="123"/>
                  <a:pt x="109" y="96"/>
                </a:cubicBezTo>
                <a:cubicBezTo>
                  <a:pt x="109" y="69"/>
                  <a:pt x="81" y="41"/>
                  <a:pt x="81" y="41"/>
                </a:cubicBezTo>
                <a:cubicBezTo>
                  <a:pt x="68" y="14"/>
                  <a:pt x="54" y="1"/>
                  <a:pt x="41" y="1"/>
                </a:cubicBezTo>
                <a:close/>
                <a:moveTo>
                  <a:pt x="380" y="1533"/>
                </a:moveTo>
                <a:cubicBezTo>
                  <a:pt x="380" y="1547"/>
                  <a:pt x="387" y="1554"/>
                  <a:pt x="390" y="1554"/>
                </a:cubicBezTo>
                <a:cubicBezTo>
                  <a:pt x="393" y="1554"/>
                  <a:pt x="393" y="1547"/>
                  <a:pt x="380" y="15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1717454" y="4236528"/>
            <a:ext cx="26318" cy="117331"/>
          </a:xfrm>
          <a:custGeom>
            <a:avLst/>
            <a:gdLst/>
            <a:ahLst/>
            <a:cxnLst/>
            <a:rect l="l" t="t" r="r" b="b"/>
            <a:pathLst>
              <a:path w="371" h="1654" extrusionOk="0">
                <a:moveTo>
                  <a:pt x="78" y="1"/>
                </a:moveTo>
                <a:cubicBezTo>
                  <a:pt x="40" y="1"/>
                  <a:pt x="0" y="42"/>
                  <a:pt x="18" y="95"/>
                </a:cubicBezTo>
                <a:lnTo>
                  <a:pt x="18" y="122"/>
                </a:lnTo>
                <a:cubicBezTo>
                  <a:pt x="18" y="149"/>
                  <a:pt x="45" y="176"/>
                  <a:pt x="45" y="231"/>
                </a:cubicBezTo>
                <a:cubicBezTo>
                  <a:pt x="127" y="556"/>
                  <a:pt x="181" y="1207"/>
                  <a:pt x="208" y="1505"/>
                </a:cubicBezTo>
                <a:cubicBezTo>
                  <a:pt x="208" y="1560"/>
                  <a:pt x="208" y="1641"/>
                  <a:pt x="235" y="1641"/>
                </a:cubicBezTo>
                <a:cubicBezTo>
                  <a:pt x="244" y="1650"/>
                  <a:pt x="247" y="1653"/>
                  <a:pt x="249" y="1653"/>
                </a:cubicBezTo>
                <a:cubicBezTo>
                  <a:pt x="253" y="1653"/>
                  <a:pt x="253" y="1641"/>
                  <a:pt x="289" y="1641"/>
                </a:cubicBezTo>
                <a:cubicBezTo>
                  <a:pt x="289" y="1641"/>
                  <a:pt x="301" y="1653"/>
                  <a:pt x="309" y="1653"/>
                </a:cubicBezTo>
                <a:cubicBezTo>
                  <a:pt x="314" y="1653"/>
                  <a:pt x="317" y="1650"/>
                  <a:pt x="317" y="1641"/>
                </a:cubicBezTo>
                <a:cubicBezTo>
                  <a:pt x="317" y="1637"/>
                  <a:pt x="317" y="1635"/>
                  <a:pt x="317" y="1635"/>
                </a:cubicBezTo>
                <a:cubicBezTo>
                  <a:pt x="317" y="1635"/>
                  <a:pt x="318" y="1651"/>
                  <a:pt x="324" y="1651"/>
                </a:cubicBezTo>
                <a:cubicBezTo>
                  <a:pt x="328" y="1651"/>
                  <a:pt x="334" y="1643"/>
                  <a:pt x="344" y="1614"/>
                </a:cubicBezTo>
                <a:cubicBezTo>
                  <a:pt x="371" y="1560"/>
                  <a:pt x="344" y="1587"/>
                  <a:pt x="344" y="1533"/>
                </a:cubicBezTo>
                <a:cubicBezTo>
                  <a:pt x="344" y="1370"/>
                  <a:pt x="289" y="1017"/>
                  <a:pt x="262" y="692"/>
                </a:cubicBezTo>
                <a:cubicBezTo>
                  <a:pt x="235" y="475"/>
                  <a:pt x="208" y="285"/>
                  <a:pt x="154" y="95"/>
                </a:cubicBezTo>
                <a:cubicBezTo>
                  <a:pt x="154" y="68"/>
                  <a:pt x="154" y="68"/>
                  <a:pt x="127" y="41"/>
                </a:cubicBezTo>
                <a:cubicBezTo>
                  <a:pt x="117" y="12"/>
                  <a:pt x="98"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1720646" y="4179707"/>
            <a:ext cx="34688" cy="63560"/>
          </a:xfrm>
          <a:custGeom>
            <a:avLst/>
            <a:gdLst/>
            <a:ahLst/>
            <a:cxnLst/>
            <a:rect l="l" t="t" r="r" b="b"/>
            <a:pathLst>
              <a:path w="489" h="896" extrusionOk="0">
                <a:moveTo>
                  <a:pt x="272" y="1"/>
                </a:moveTo>
                <a:cubicBezTo>
                  <a:pt x="244" y="1"/>
                  <a:pt x="217" y="1"/>
                  <a:pt x="217" y="28"/>
                </a:cubicBezTo>
                <a:cubicBezTo>
                  <a:pt x="217" y="55"/>
                  <a:pt x="217" y="82"/>
                  <a:pt x="244" y="109"/>
                </a:cubicBezTo>
                <a:cubicBezTo>
                  <a:pt x="299" y="109"/>
                  <a:pt x="299" y="164"/>
                  <a:pt x="299" y="218"/>
                </a:cubicBezTo>
                <a:cubicBezTo>
                  <a:pt x="272" y="272"/>
                  <a:pt x="272" y="326"/>
                  <a:pt x="272" y="354"/>
                </a:cubicBezTo>
                <a:cubicBezTo>
                  <a:pt x="244" y="462"/>
                  <a:pt x="190" y="516"/>
                  <a:pt x="136" y="598"/>
                </a:cubicBezTo>
                <a:cubicBezTo>
                  <a:pt x="109" y="625"/>
                  <a:pt x="109" y="652"/>
                  <a:pt x="82" y="706"/>
                </a:cubicBezTo>
                <a:cubicBezTo>
                  <a:pt x="55" y="733"/>
                  <a:pt x="27" y="815"/>
                  <a:pt x="0" y="869"/>
                </a:cubicBezTo>
                <a:lnTo>
                  <a:pt x="27" y="896"/>
                </a:lnTo>
                <a:cubicBezTo>
                  <a:pt x="82" y="869"/>
                  <a:pt x="136" y="842"/>
                  <a:pt x="190" y="815"/>
                </a:cubicBezTo>
                <a:cubicBezTo>
                  <a:pt x="244" y="788"/>
                  <a:pt x="272" y="733"/>
                  <a:pt x="299" y="706"/>
                </a:cubicBezTo>
                <a:cubicBezTo>
                  <a:pt x="353" y="625"/>
                  <a:pt x="407" y="516"/>
                  <a:pt x="434" y="435"/>
                </a:cubicBezTo>
                <a:cubicBezTo>
                  <a:pt x="461" y="354"/>
                  <a:pt x="489" y="272"/>
                  <a:pt x="461" y="191"/>
                </a:cubicBezTo>
                <a:cubicBezTo>
                  <a:pt x="461" y="82"/>
                  <a:pt x="380" y="28"/>
                  <a:pt x="272" y="1"/>
                </a:cubicBezTo>
                <a:close/>
              </a:path>
            </a:pathLst>
          </a:custGeom>
          <a:solidFill>
            <a:srgbClr val="395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1730223" y="4264407"/>
            <a:ext cx="65546" cy="92573"/>
          </a:xfrm>
          <a:custGeom>
            <a:avLst/>
            <a:gdLst/>
            <a:ahLst/>
            <a:cxnLst/>
            <a:rect l="l" t="t" r="r" b="b"/>
            <a:pathLst>
              <a:path w="924" h="1305" extrusionOk="0">
                <a:moveTo>
                  <a:pt x="706" y="0"/>
                </a:moveTo>
                <a:cubicBezTo>
                  <a:pt x="543" y="82"/>
                  <a:pt x="408" y="190"/>
                  <a:pt x="326" y="326"/>
                </a:cubicBezTo>
                <a:cubicBezTo>
                  <a:pt x="164" y="597"/>
                  <a:pt x="82" y="868"/>
                  <a:pt x="28" y="1167"/>
                </a:cubicBezTo>
                <a:cubicBezTo>
                  <a:pt x="28" y="1194"/>
                  <a:pt x="1" y="1221"/>
                  <a:pt x="28" y="1248"/>
                </a:cubicBezTo>
                <a:lnTo>
                  <a:pt x="55" y="1248"/>
                </a:lnTo>
                <a:cubicBezTo>
                  <a:pt x="55" y="1282"/>
                  <a:pt x="97" y="1305"/>
                  <a:pt x="128" y="1305"/>
                </a:cubicBezTo>
                <a:cubicBezTo>
                  <a:pt x="148" y="1305"/>
                  <a:pt x="164" y="1296"/>
                  <a:pt x="164" y="1275"/>
                </a:cubicBezTo>
                <a:lnTo>
                  <a:pt x="191" y="1275"/>
                </a:lnTo>
                <a:cubicBezTo>
                  <a:pt x="218" y="1248"/>
                  <a:pt x="191" y="1221"/>
                  <a:pt x="218" y="1194"/>
                </a:cubicBezTo>
                <a:cubicBezTo>
                  <a:pt x="272" y="923"/>
                  <a:pt x="381" y="678"/>
                  <a:pt x="516" y="461"/>
                </a:cubicBezTo>
                <a:cubicBezTo>
                  <a:pt x="571" y="353"/>
                  <a:pt x="679" y="244"/>
                  <a:pt x="787" y="190"/>
                </a:cubicBezTo>
                <a:lnTo>
                  <a:pt x="815" y="163"/>
                </a:lnTo>
                <a:cubicBezTo>
                  <a:pt x="869" y="136"/>
                  <a:pt x="869" y="109"/>
                  <a:pt x="923" y="109"/>
                </a:cubicBezTo>
                <a:cubicBezTo>
                  <a:pt x="896" y="55"/>
                  <a:pt x="842" y="27"/>
                  <a:pt x="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1988082" y="3821824"/>
            <a:ext cx="43839" cy="80727"/>
          </a:xfrm>
          <a:custGeom>
            <a:avLst/>
            <a:gdLst/>
            <a:ahLst/>
            <a:cxnLst/>
            <a:rect l="l" t="t" r="r" b="b"/>
            <a:pathLst>
              <a:path w="618" h="1138" extrusionOk="0">
                <a:moveTo>
                  <a:pt x="462" y="1"/>
                </a:moveTo>
                <a:cubicBezTo>
                  <a:pt x="434" y="1"/>
                  <a:pt x="434" y="28"/>
                  <a:pt x="434" y="28"/>
                </a:cubicBezTo>
                <a:cubicBezTo>
                  <a:pt x="272" y="137"/>
                  <a:pt x="136" y="326"/>
                  <a:pt x="55" y="516"/>
                </a:cubicBezTo>
                <a:cubicBezTo>
                  <a:pt x="1" y="679"/>
                  <a:pt x="28" y="842"/>
                  <a:pt x="163" y="977"/>
                </a:cubicBezTo>
                <a:cubicBezTo>
                  <a:pt x="163" y="977"/>
                  <a:pt x="190" y="1004"/>
                  <a:pt x="217" y="1004"/>
                </a:cubicBezTo>
                <a:cubicBezTo>
                  <a:pt x="217" y="977"/>
                  <a:pt x="245" y="950"/>
                  <a:pt x="245" y="923"/>
                </a:cubicBezTo>
                <a:cubicBezTo>
                  <a:pt x="272" y="896"/>
                  <a:pt x="272" y="896"/>
                  <a:pt x="299" y="869"/>
                </a:cubicBezTo>
                <a:lnTo>
                  <a:pt x="272" y="869"/>
                </a:lnTo>
                <a:cubicBezTo>
                  <a:pt x="217" y="787"/>
                  <a:pt x="190" y="706"/>
                  <a:pt x="245" y="625"/>
                </a:cubicBezTo>
                <a:cubicBezTo>
                  <a:pt x="299" y="462"/>
                  <a:pt x="380" y="326"/>
                  <a:pt x="516" y="218"/>
                </a:cubicBezTo>
                <a:cubicBezTo>
                  <a:pt x="516" y="218"/>
                  <a:pt x="543" y="218"/>
                  <a:pt x="543" y="191"/>
                </a:cubicBezTo>
                <a:cubicBezTo>
                  <a:pt x="557" y="177"/>
                  <a:pt x="557" y="177"/>
                  <a:pt x="553" y="177"/>
                </a:cubicBezTo>
                <a:cubicBezTo>
                  <a:pt x="550" y="177"/>
                  <a:pt x="543" y="177"/>
                  <a:pt x="543" y="164"/>
                </a:cubicBezTo>
                <a:cubicBezTo>
                  <a:pt x="617" y="139"/>
                  <a:pt x="601" y="24"/>
                  <a:pt x="536" y="24"/>
                </a:cubicBezTo>
                <a:cubicBezTo>
                  <a:pt x="530" y="24"/>
                  <a:pt x="523" y="26"/>
                  <a:pt x="516" y="28"/>
                </a:cubicBezTo>
                <a:cubicBezTo>
                  <a:pt x="489" y="28"/>
                  <a:pt x="516" y="1"/>
                  <a:pt x="462" y="1"/>
                </a:cubicBezTo>
                <a:close/>
                <a:moveTo>
                  <a:pt x="380" y="754"/>
                </a:moveTo>
                <a:cubicBezTo>
                  <a:pt x="360" y="754"/>
                  <a:pt x="340" y="774"/>
                  <a:pt x="326" y="815"/>
                </a:cubicBezTo>
                <a:cubicBezTo>
                  <a:pt x="326" y="815"/>
                  <a:pt x="326" y="815"/>
                  <a:pt x="299" y="842"/>
                </a:cubicBezTo>
                <a:cubicBezTo>
                  <a:pt x="326" y="869"/>
                  <a:pt x="326" y="923"/>
                  <a:pt x="353" y="950"/>
                </a:cubicBezTo>
                <a:cubicBezTo>
                  <a:pt x="299" y="977"/>
                  <a:pt x="272" y="977"/>
                  <a:pt x="217" y="1004"/>
                </a:cubicBezTo>
                <a:cubicBezTo>
                  <a:pt x="178" y="1104"/>
                  <a:pt x="196" y="1138"/>
                  <a:pt x="236" y="1138"/>
                </a:cubicBezTo>
                <a:cubicBezTo>
                  <a:pt x="305" y="1138"/>
                  <a:pt x="434" y="1039"/>
                  <a:pt x="434" y="1004"/>
                </a:cubicBezTo>
                <a:cubicBezTo>
                  <a:pt x="434" y="923"/>
                  <a:pt x="434" y="869"/>
                  <a:pt x="434" y="815"/>
                </a:cubicBezTo>
                <a:cubicBezTo>
                  <a:pt x="421" y="774"/>
                  <a:pt x="401" y="754"/>
                  <a:pt x="380" y="7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1963041" y="3719886"/>
            <a:ext cx="42421" cy="45542"/>
          </a:xfrm>
          <a:custGeom>
            <a:avLst/>
            <a:gdLst/>
            <a:ahLst/>
            <a:cxnLst/>
            <a:rect l="l" t="t" r="r" b="b"/>
            <a:pathLst>
              <a:path w="598" h="642" extrusionOk="0">
                <a:moveTo>
                  <a:pt x="435" y="0"/>
                </a:moveTo>
                <a:cubicBezTo>
                  <a:pt x="435" y="0"/>
                  <a:pt x="435" y="27"/>
                  <a:pt x="435" y="27"/>
                </a:cubicBezTo>
                <a:cubicBezTo>
                  <a:pt x="408" y="55"/>
                  <a:pt x="408" y="136"/>
                  <a:pt x="381" y="163"/>
                </a:cubicBezTo>
                <a:cubicBezTo>
                  <a:pt x="354" y="244"/>
                  <a:pt x="326" y="326"/>
                  <a:pt x="245" y="407"/>
                </a:cubicBezTo>
                <a:cubicBezTo>
                  <a:pt x="226" y="426"/>
                  <a:pt x="193" y="446"/>
                  <a:pt x="166" y="446"/>
                </a:cubicBezTo>
                <a:cubicBezTo>
                  <a:pt x="155" y="446"/>
                  <a:pt x="144" y="442"/>
                  <a:pt x="137" y="434"/>
                </a:cubicBezTo>
                <a:cubicBezTo>
                  <a:pt x="118" y="425"/>
                  <a:pt x="106" y="422"/>
                  <a:pt x="98" y="422"/>
                </a:cubicBezTo>
                <a:cubicBezTo>
                  <a:pt x="82" y="422"/>
                  <a:pt x="82" y="434"/>
                  <a:pt x="82" y="434"/>
                </a:cubicBezTo>
                <a:cubicBezTo>
                  <a:pt x="55" y="407"/>
                  <a:pt x="55" y="407"/>
                  <a:pt x="28" y="407"/>
                </a:cubicBezTo>
                <a:cubicBezTo>
                  <a:pt x="28" y="407"/>
                  <a:pt x="1" y="434"/>
                  <a:pt x="1" y="434"/>
                </a:cubicBezTo>
                <a:cubicBezTo>
                  <a:pt x="1" y="461"/>
                  <a:pt x="1" y="489"/>
                  <a:pt x="1" y="516"/>
                </a:cubicBezTo>
                <a:cubicBezTo>
                  <a:pt x="1" y="543"/>
                  <a:pt x="1" y="543"/>
                  <a:pt x="1" y="570"/>
                </a:cubicBezTo>
                <a:cubicBezTo>
                  <a:pt x="30" y="613"/>
                  <a:pt x="90" y="641"/>
                  <a:pt x="165" y="641"/>
                </a:cubicBezTo>
                <a:cubicBezTo>
                  <a:pt x="229" y="641"/>
                  <a:pt x="305" y="620"/>
                  <a:pt x="381" y="570"/>
                </a:cubicBezTo>
                <a:cubicBezTo>
                  <a:pt x="462" y="461"/>
                  <a:pt x="543" y="353"/>
                  <a:pt x="570" y="217"/>
                </a:cubicBezTo>
                <a:cubicBezTo>
                  <a:pt x="570" y="163"/>
                  <a:pt x="598" y="109"/>
                  <a:pt x="598" y="82"/>
                </a:cubicBezTo>
                <a:lnTo>
                  <a:pt x="598" y="27"/>
                </a:lnTo>
                <a:lnTo>
                  <a:pt x="516" y="27"/>
                </a:lnTo>
                <a:lnTo>
                  <a:pt x="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288220" y="4464452"/>
            <a:ext cx="265590" cy="414701"/>
          </a:xfrm>
          <a:custGeom>
            <a:avLst/>
            <a:gdLst/>
            <a:ahLst/>
            <a:cxnLst/>
            <a:rect l="l" t="t" r="r" b="b"/>
            <a:pathLst>
              <a:path w="3744" h="5846" extrusionOk="0">
                <a:moveTo>
                  <a:pt x="2362" y="1"/>
                </a:moveTo>
                <a:cubicBezTo>
                  <a:pt x="1915" y="1"/>
                  <a:pt x="938" y="1119"/>
                  <a:pt x="679" y="1520"/>
                </a:cubicBezTo>
                <a:cubicBezTo>
                  <a:pt x="245" y="2253"/>
                  <a:pt x="1" y="5073"/>
                  <a:pt x="109" y="5724"/>
                </a:cubicBezTo>
                <a:cubicBezTo>
                  <a:pt x="123" y="5808"/>
                  <a:pt x="189" y="5846"/>
                  <a:pt x="294" y="5846"/>
                </a:cubicBezTo>
                <a:cubicBezTo>
                  <a:pt x="1038" y="5846"/>
                  <a:pt x="3744" y="3982"/>
                  <a:pt x="3744" y="3554"/>
                </a:cubicBezTo>
                <a:cubicBezTo>
                  <a:pt x="3744" y="3365"/>
                  <a:pt x="2632" y="272"/>
                  <a:pt x="2523" y="83"/>
                </a:cubicBezTo>
                <a:cubicBezTo>
                  <a:pt x="2484" y="26"/>
                  <a:pt x="2429" y="1"/>
                  <a:pt x="2362" y="1"/>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367103" y="4531843"/>
            <a:ext cx="34759" cy="36604"/>
          </a:xfrm>
          <a:custGeom>
            <a:avLst/>
            <a:gdLst/>
            <a:ahLst/>
            <a:cxnLst/>
            <a:rect l="l" t="t" r="r" b="b"/>
            <a:pathLst>
              <a:path w="490" h="516" extrusionOk="0">
                <a:moveTo>
                  <a:pt x="1" y="1"/>
                </a:moveTo>
                <a:cubicBezTo>
                  <a:pt x="1" y="1"/>
                  <a:pt x="1" y="28"/>
                  <a:pt x="1" y="55"/>
                </a:cubicBezTo>
                <a:cubicBezTo>
                  <a:pt x="1" y="82"/>
                  <a:pt x="1" y="136"/>
                  <a:pt x="1" y="190"/>
                </a:cubicBezTo>
                <a:cubicBezTo>
                  <a:pt x="28" y="245"/>
                  <a:pt x="28" y="326"/>
                  <a:pt x="82" y="380"/>
                </a:cubicBezTo>
                <a:cubicBezTo>
                  <a:pt x="109" y="462"/>
                  <a:pt x="191" y="516"/>
                  <a:pt x="272" y="516"/>
                </a:cubicBezTo>
                <a:cubicBezTo>
                  <a:pt x="381" y="516"/>
                  <a:pt x="462" y="462"/>
                  <a:pt x="489" y="380"/>
                </a:cubicBezTo>
                <a:lnTo>
                  <a:pt x="489" y="380"/>
                </a:lnTo>
                <a:cubicBezTo>
                  <a:pt x="435" y="462"/>
                  <a:pt x="381" y="489"/>
                  <a:pt x="299" y="489"/>
                </a:cubicBezTo>
                <a:cubicBezTo>
                  <a:pt x="218" y="462"/>
                  <a:pt x="164" y="435"/>
                  <a:pt x="137" y="380"/>
                </a:cubicBezTo>
                <a:cubicBezTo>
                  <a:pt x="82" y="326"/>
                  <a:pt x="55" y="245"/>
                  <a:pt x="55" y="190"/>
                </a:cubicBezTo>
                <a:cubicBezTo>
                  <a:pt x="55" y="136"/>
                  <a:pt x="55" y="109"/>
                  <a:pt x="55" y="55"/>
                </a:cubicBezTo>
                <a:cubicBezTo>
                  <a:pt x="55" y="28"/>
                  <a:pt x="55" y="28"/>
                  <a:pt x="55"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2386398" y="4604981"/>
            <a:ext cx="11563" cy="1986"/>
          </a:xfrm>
          <a:custGeom>
            <a:avLst/>
            <a:gdLst/>
            <a:ahLst/>
            <a:cxnLst/>
            <a:rect l="l" t="t" r="r" b="b"/>
            <a:pathLst>
              <a:path w="163" h="28" extrusionOk="0">
                <a:moveTo>
                  <a:pt x="0" y="0"/>
                </a:moveTo>
                <a:lnTo>
                  <a:pt x="0" y="27"/>
                </a:lnTo>
                <a:lnTo>
                  <a:pt x="54" y="27"/>
                </a:lnTo>
                <a:cubicBezTo>
                  <a:pt x="109" y="27"/>
                  <a:pt x="136" y="0"/>
                  <a:pt x="16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2394059" y="4618459"/>
            <a:ext cx="11634" cy="71"/>
          </a:xfrm>
          <a:custGeom>
            <a:avLst/>
            <a:gdLst/>
            <a:ahLst/>
            <a:cxnLst/>
            <a:rect l="l" t="t" r="r" b="b"/>
            <a:pathLst>
              <a:path w="164" h="1" extrusionOk="0">
                <a:moveTo>
                  <a:pt x="1" y="0"/>
                </a:moveTo>
                <a:lnTo>
                  <a:pt x="82" y="0"/>
                </a:lnTo>
                <a:lnTo>
                  <a:pt x="163" y="0"/>
                </a:lnTo>
                <a:lnTo>
                  <a:pt x="163" y="0"/>
                </a:lnTo>
                <a:lnTo>
                  <a:pt x="1" y="0"/>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2405622" y="4489493"/>
            <a:ext cx="34688" cy="42421"/>
          </a:xfrm>
          <a:custGeom>
            <a:avLst/>
            <a:gdLst/>
            <a:ahLst/>
            <a:cxnLst/>
            <a:rect l="l" t="t" r="r" b="b"/>
            <a:pathLst>
              <a:path w="489" h="598" extrusionOk="0">
                <a:moveTo>
                  <a:pt x="55" y="1"/>
                </a:moveTo>
                <a:cubicBezTo>
                  <a:pt x="28" y="55"/>
                  <a:pt x="0" y="136"/>
                  <a:pt x="0" y="218"/>
                </a:cubicBezTo>
                <a:cubicBezTo>
                  <a:pt x="0" y="299"/>
                  <a:pt x="28" y="381"/>
                  <a:pt x="82" y="435"/>
                </a:cubicBezTo>
                <a:cubicBezTo>
                  <a:pt x="109" y="489"/>
                  <a:pt x="163" y="543"/>
                  <a:pt x="190" y="570"/>
                </a:cubicBezTo>
                <a:cubicBezTo>
                  <a:pt x="245" y="598"/>
                  <a:pt x="272" y="598"/>
                  <a:pt x="326" y="598"/>
                </a:cubicBezTo>
                <a:cubicBezTo>
                  <a:pt x="407" y="598"/>
                  <a:pt x="461" y="543"/>
                  <a:pt x="489" y="381"/>
                </a:cubicBezTo>
                <a:lnTo>
                  <a:pt x="489" y="381"/>
                </a:lnTo>
                <a:cubicBezTo>
                  <a:pt x="461" y="516"/>
                  <a:pt x="407" y="570"/>
                  <a:pt x="326" y="570"/>
                </a:cubicBezTo>
                <a:cubicBezTo>
                  <a:pt x="299" y="570"/>
                  <a:pt x="272" y="570"/>
                  <a:pt x="245" y="543"/>
                </a:cubicBezTo>
                <a:cubicBezTo>
                  <a:pt x="190" y="516"/>
                  <a:pt x="163" y="462"/>
                  <a:pt x="136" y="408"/>
                </a:cubicBezTo>
                <a:cubicBezTo>
                  <a:pt x="82" y="353"/>
                  <a:pt x="55" y="299"/>
                  <a:pt x="55" y="218"/>
                </a:cubicBezTo>
                <a:cubicBezTo>
                  <a:pt x="28" y="136"/>
                  <a:pt x="55" y="82"/>
                  <a:pt x="82" y="28"/>
                </a:cubicBez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2430592" y="4581855"/>
            <a:ext cx="9718" cy="3476"/>
          </a:xfrm>
          <a:custGeom>
            <a:avLst/>
            <a:gdLst/>
            <a:ahLst/>
            <a:cxnLst/>
            <a:rect l="l" t="t" r="r" b="b"/>
            <a:pathLst>
              <a:path w="137" h="49" extrusionOk="0">
                <a:moveTo>
                  <a:pt x="137" y="1"/>
                </a:moveTo>
                <a:lnTo>
                  <a:pt x="85" y="27"/>
                </a:lnTo>
                <a:lnTo>
                  <a:pt x="85" y="27"/>
                </a:lnTo>
                <a:cubicBezTo>
                  <a:pt x="102" y="24"/>
                  <a:pt x="119" y="18"/>
                  <a:pt x="137" y="1"/>
                </a:cubicBezTo>
                <a:close/>
                <a:moveTo>
                  <a:pt x="85" y="27"/>
                </a:moveTo>
                <a:cubicBezTo>
                  <a:pt x="75" y="28"/>
                  <a:pt x="65" y="28"/>
                  <a:pt x="55" y="28"/>
                </a:cubicBezTo>
                <a:lnTo>
                  <a:pt x="82" y="28"/>
                </a:lnTo>
                <a:lnTo>
                  <a:pt x="85" y="27"/>
                </a:lnTo>
                <a:close/>
                <a:moveTo>
                  <a:pt x="1" y="28"/>
                </a:moveTo>
                <a:cubicBezTo>
                  <a:pt x="1" y="41"/>
                  <a:pt x="8" y="48"/>
                  <a:pt x="18" y="48"/>
                </a:cubicBezTo>
                <a:cubicBezTo>
                  <a:pt x="28" y="48"/>
                  <a:pt x="42" y="41"/>
                  <a:pt x="55" y="2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438324" y="4595333"/>
            <a:ext cx="5817" cy="1986"/>
          </a:xfrm>
          <a:custGeom>
            <a:avLst/>
            <a:gdLst/>
            <a:ahLst/>
            <a:cxnLst/>
            <a:rect l="l" t="t" r="r" b="b"/>
            <a:pathLst>
              <a:path w="82" h="28" extrusionOk="0">
                <a:moveTo>
                  <a:pt x="0" y="1"/>
                </a:moveTo>
                <a:lnTo>
                  <a:pt x="0" y="28"/>
                </a:lnTo>
                <a:cubicBezTo>
                  <a:pt x="28" y="1"/>
                  <a:pt x="55" y="1"/>
                  <a:pt x="8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434494" y="4458706"/>
            <a:ext cx="46251" cy="54693"/>
          </a:xfrm>
          <a:custGeom>
            <a:avLst/>
            <a:gdLst/>
            <a:ahLst/>
            <a:cxnLst/>
            <a:rect l="l" t="t" r="r" b="b"/>
            <a:pathLst>
              <a:path w="652" h="771" extrusionOk="0">
                <a:moveTo>
                  <a:pt x="136" y="1"/>
                </a:moveTo>
                <a:cubicBezTo>
                  <a:pt x="109" y="28"/>
                  <a:pt x="82" y="55"/>
                  <a:pt x="54" y="82"/>
                </a:cubicBezTo>
                <a:cubicBezTo>
                  <a:pt x="0" y="164"/>
                  <a:pt x="0" y="272"/>
                  <a:pt x="0" y="353"/>
                </a:cubicBezTo>
                <a:cubicBezTo>
                  <a:pt x="27" y="489"/>
                  <a:pt x="109" y="625"/>
                  <a:pt x="217" y="706"/>
                </a:cubicBezTo>
                <a:cubicBezTo>
                  <a:pt x="277" y="746"/>
                  <a:pt x="351" y="771"/>
                  <a:pt x="418" y="771"/>
                </a:cubicBezTo>
                <a:cubicBezTo>
                  <a:pt x="443" y="771"/>
                  <a:pt x="467" y="768"/>
                  <a:pt x="488" y="760"/>
                </a:cubicBezTo>
                <a:cubicBezTo>
                  <a:pt x="570" y="706"/>
                  <a:pt x="624" y="625"/>
                  <a:pt x="651" y="516"/>
                </a:cubicBezTo>
                <a:lnTo>
                  <a:pt x="651" y="516"/>
                </a:lnTo>
                <a:cubicBezTo>
                  <a:pt x="624" y="598"/>
                  <a:pt x="570" y="679"/>
                  <a:pt x="488" y="706"/>
                </a:cubicBezTo>
                <a:cubicBezTo>
                  <a:pt x="459" y="716"/>
                  <a:pt x="429" y="722"/>
                  <a:pt x="399" y="722"/>
                </a:cubicBezTo>
                <a:cubicBezTo>
                  <a:pt x="348" y="722"/>
                  <a:pt x="296" y="703"/>
                  <a:pt x="244" y="652"/>
                </a:cubicBezTo>
                <a:cubicBezTo>
                  <a:pt x="163" y="598"/>
                  <a:pt x="82" y="489"/>
                  <a:pt x="82" y="353"/>
                </a:cubicBezTo>
                <a:cubicBezTo>
                  <a:pt x="54" y="272"/>
                  <a:pt x="54" y="191"/>
                  <a:pt x="82" y="109"/>
                </a:cubicBezTo>
                <a:cubicBezTo>
                  <a:pt x="109" y="55"/>
                  <a:pt x="136" y="28"/>
                  <a:pt x="163"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472942" y="4568377"/>
            <a:ext cx="11634" cy="3972"/>
          </a:xfrm>
          <a:custGeom>
            <a:avLst/>
            <a:gdLst/>
            <a:ahLst/>
            <a:cxnLst/>
            <a:rect l="l" t="t" r="r" b="b"/>
            <a:pathLst>
              <a:path w="164" h="56" extrusionOk="0">
                <a:moveTo>
                  <a:pt x="163" y="1"/>
                </a:moveTo>
                <a:lnTo>
                  <a:pt x="55" y="28"/>
                </a:lnTo>
                <a:lnTo>
                  <a:pt x="1" y="28"/>
                </a:lnTo>
                <a:lnTo>
                  <a:pt x="1" y="55"/>
                </a:lnTo>
                <a:lnTo>
                  <a:pt x="28" y="55"/>
                </a:lnTo>
                <a:lnTo>
                  <a:pt x="163"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488336" y="4579939"/>
            <a:ext cx="5888" cy="1986"/>
          </a:xfrm>
          <a:custGeom>
            <a:avLst/>
            <a:gdLst/>
            <a:ahLst/>
            <a:cxnLst/>
            <a:rect l="l" t="t" r="r" b="b"/>
            <a:pathLst>
              <a:path w="83" h="28" extrusionOk="0">
                <a:moveTo>
                  <a:pt x="82" y="1"/>
                </a:moveTo>
                <a:cubicBezTo>
                  <a:pt x="55" y="1"/>
                  <a:pt x="28" y="1"/>
                  <a:pt x="1" y="28"/>
                </a:cubicBez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411368" y="4766577"/>
            <a:ext cx="9718" cy="3902"/>
          </a:xfrm>
          <a:custGeom>
            <a:avLst/>
            <a:gdLst/>
            <a:ahLst/>
            <a:cxnLst/>
            <a:rect l="l" t="t" r="r" b="b"/>
            <a:pathLst>
              <a:path w="137" h="55" extrusionOk="0">
                <a:moveTo>
                  <a:pt x="136" y="1"/>
                </a:moveTo>
                <a:cubicBezTo>
                  <a:pt x="109" y="1"/>
                  <a:pt x="55" y="28"/>
                  <a:pt x="1" y="55"/>
                </a:cubicBezTo>
                <a:lnTo>
                  <a:pt x="28" y="55"/>
                </a:lnTo>
                <a:lnTo>
                  <a:pt x="136"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2515292" y="4722312"/>
            <a:ext cx="9718" cy="71"/>
          </a:xfrm>
          <a:custGeom>
            <a:avLst/>
            <a:gdLst/>
            <a:ahLst/>
            <a:cxnLst/>
            <a:rect l="l" t="t" r="r" b="b"/>
            <a:pathLst>
              <a:path w="137" h="1" extrusionOk="0">
                <a:moveTo>
                  <a:pt x="0" y="1"/>
                </a:moveTo>
                <a:lnTo>
                  <a:pt x="55" y="1"/>
                </a:lnTo>
                <a:lnTo>
                  <a:pt x="136" y="1"/>
                </a:lnTo>
                <a:lnTo>
                  <a:pt x="136"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2451803" y="4737706"/>
            <a:ext cx="9647" cy="71"/>
          </a:xfrm>
          <a:custGeom>
            <a:avLst/>
            <a:gdLst/>
            <a:ahLst/>
            <a:cxnLst/>
            <a:rect l="l" t="t" r="r" b="b"/>
            <a:pathLst>
              <a:path w="136" h="1" extrusionOk="0">
                <a:moveTo>
                  <a:pt x="0" y="1"/>
                </a:moveTo>
                <a:lnTo>
                  <a:pt x="55" y="1"/>
                </a:lnTo>
                <a:cubicBezTo>
                  <a:pt x="82" y="1"/>
                  <a:pt x="109" y="1"/>
                  <a:pt x="136" y="1"/>
                </a:cubicBezTo>
                <a:lnTo>
                  <a:pt x="136" y="1"/>
                </a:lnTo>
                <a:lnTo>
                  <a:pt x="136" y="1"/>
                </a:ln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2332485" y="4572278"/>
            <a:ext cx="23197" cy="49443"/>
          </a:xfrm>
          <a:custGeom>
            <a:avLst/>
            <a:gdLst/>
            <a:ahLst/>
            <a:cxnLst/>
            <a:rect l="l" t="t" r="r" b="b"/>
            <a:pathLst>
              <a:path w="327" h="697" extrusionOk="0">
                <a:moveTo>
                  <a:pt x="82" y="0"/>
                </a:moveTo>
                <a:cubicBezTo>
                  <a:pt x="82" y="0"/>
                  <a:pt x="82" y="0"/>
                  <a:pt x="82" y="27"/>
                </a:cubicBezTo>
                <a:cubicBezTo>
                  <a:pt x="28" y="109"/>
                  <a:pt x="1" y="217"/>
                  <a:pt x="1" y="326"/>
                </a:cubicBezTo>
                <a:cubicBezTo>
                  <a:pt x="1" y="434"/>
                  <a:pt x="55" y="543"/>
                  <a:pt x="109" y="651"/>
                </a:cubicBezTo>
                <a:cubicBezTo>
                  <a:pt x="125" y="683"/>
                  <a:pt x="150" y="696"/>
                  <a:pt x="179" y="696"/>
                </a:cubicBezTo>
                <a:cubicBezTo>
                  <a:pt x="200" y="696"/>
                  <a:pt x="222" y="690"/>
                  <a:pt x="245" y="678"/>
                </a:cubicBezTo>
                <a:cubicBezTo>
                  <a:pt x="299" y="651"/>
                  <a:pt x="326" y="571"/>
                  <a:pt x="326" y="517"/>
                </a:cubicBezTo>
                <a:lnTo>
                  <a:pt x="326" y="517"/>
                </a:lnTo>
                <a:cubicBezTo>
                  <a:pt x="326" y="570"/>
                  <a:pt x="299" y="624"/>
                  <a:pt x="245" y="651"/>
                </a:cubicBezTo>
                <a:cubicBezTo>
                  <a:pt x="234" y="662"/>
                  <a:pt x="218" y="669"/>
                  <a:pt x="203" y="669"/>
                </a:cubicBezTo>
                <a:cubicBezTo>
                  <a:pt x="182" y="669"/>
                  <a:pt x="163" y="656"/>
                  <a:pt x="163" y="624"/>
                </a:cubicBezTo>
                <a:cubicBezTo>
                  <a:pt x="82" y="543"/>
                  <a:pt x="55" y="434"/>
                  <a:pt x="55" y="326"/>
                </a:cubicBezTo>
                <a:cubicBezTo>
                  <a:pt x="28" y="217"/>
                  <a:pt x="55" y="136"/>
                  <a:pt x="109" y="27"/>
                </a:cubicBezTo>
                <a:lnTo>
                  <a:pt x="8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2340217" y="4649246"/>
            <a:ext cx="9647" cy="71"/>
          </a:xfrm>
          <a:custGeom>
            <a:avLst/>
            <a:gdLst/>
            <a:ahLst/>
            <a:cxnLst/>
            <a:rect l="l" t="t" r="r" b="b"/>
            <a:pathLst>
              <a:path w="136" h="1" extrusionOk="0">
                <a:moveTo>
                  <a:pt x="0" y="0"/>
                </a:moveTo>
                <a:lnTo>
                  <a:pt x="0" y="0"/>
                </a:lnTo>
                <a:lnTo>
                  <a:pt x="136" y="0"/>
                </a:lnTo>
                <a:lnTo>
                  <a:pt x="136" y="0"/>
                </a:lnTo>
                <a:lnTo>
                  <a:pt x="136" y="0"/>
                </a:lnTo>
                <a:lnTo>
                  <a:pt x="0" y="0"/>
                </a:ln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2328655" y="4833969"/>
            <a:ext cx="40505" cy="21210"/>
          </a:xfrm>
          <a:custGeom>
            <a:avLst/>
            <a:gdLst/>
            <a:ahLst/>
            <a:cxnLst/>
            <a:rect l="l" t="t" r="r" b="b"/>
            <a:pathLst>
              <a:path w="571" h="299" extrusionOk="0">
                <a:moveTo>
                  <a:pt x="1" y="0"/>
                </a:moveTo>
                <a:cubicBezTo>
                  <a:pt x="82" y="81"/>
                  <a:pt x="190" y="163"/>
                  <a:pt x="299" y="217"/>
                </a:cubicBezTo>
                <a:cubicBezTo>
                  <a:pt x="373" y="266"/>
                  <a:pt x="447" y="293"/>
                  <a:pt x="541" y="298"/>
                </a:cubicBezTo>
                <a:lnTo>
                  <a:pt x="541" y="298"/>
                </a:lnTo>
                <a:cubicBezTo>
                  <a:pt x="460" y="271"/>
                  <a:pt x="379" y="244"/>
                  <a:pt x="299" y="190"/>
                </a:cubicBezTo>
                <a:cubicBezTo>
                  <a:pt x="190" y="136"/>
                  <a:pt x="82" y="81"/>
                  <a:pt x="1" y="0"/>
                </a:cubicBezTo>
                <a:close/>
                <a:moveTo>
                  <a:pt x="541" y="298"/>
                </a:moveTo>
                <a:lnTo>
                  <a:pt x="541" y="298"/>
                </a:lnTo>
                <a:cubicBezTo>
                  <a:pt x="542" y="298"/>
                  <a:pt x="542" y="298"/>
                  <a:pt x="543" y="298"/>
                </a:cubicBezTo>
                <a:lnTo>
                  <a:pt x="570" y="298"/>
                </a:lnTo>
                <a:cubicBezTo>
                  <a:pt x="560" y="298"/>
                  <a:pt x="550" y="298"/>
                  <a:pt x="541" y="29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319007" y="4839715"/>
            <a:ext cx="11634" cy="11634"/>
          </a:xfrm>
          <a:custGeom>
            <a:avLst/>
            <a:gdLst/>
            <a:ahLst/>
            <a:cxnLst/>
            <a:rect l="l" t="t" r="r" b="b"/>
            <a:pathLst>
              <a:path w="164" h="164" extrusionOk="0">
                <a:moveTo>
                  <a:pt x="1" y="0"/>
                </a:moveTo>
                <a:cubicBezTo>
                  <a:pt x="1" y="0"/>
                  <a:pt x="1" y="28"/>
                  <a:pt x="1" y="28"/>
                </a:cubicBezTo>
                <a:cubicBezTo>
                  <a:pt x="55" y="55"/>
                  <a:pt x="109" y="109"/>
                  <a:pt x="164" y="163"/>
                </a:cubicBezTo>
                <a:cubicBezTo>
                  <a:pt x="109" y="109"/>
                  <a:pt x="55" y="55"/>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1606365" y="4008249"/>
            <a:ext cx="354829" cy="250480"/>
          </a:xfrm>
          <a:custGeom>
            <a:avLst/>
            <a:gdLst/>
            <a:ahLst/>
            <a:cxnLst/>
            <a:rect l="l" t="t" r="r" b="b"/>
            <a:pathLst>
              <a:path w="5002" h="3531" extrusionOk="0">
                <a:moveTo>
                  <a:pt x="1550" y="0"/>
                </a:moveTo>
                <a:cubicBezTo>
                  <a:pt x="1498" y="0"/>
                  <a:pt x="1463" y="1"/>
                  <a:pt x="1449" y="4"/>
                </a:cubicBezTo>
                <a:cubicBezTo>
                  <a:pt x="1045" y="112"/>
                  <a:pt x="0" y="3531"/>
                  <a:pt x="541" y="3531"/>
                </a:cubicBezTo>
                <a:cubicBezTo>
                  <a:pt x="545" y="3531"/>
                  <a:pt x="549" y="3530"/>
                  <a:pt x="553" y="3530"/>
                </a:cubicBezTo>
                <a:cubicBezTo>
                  <a:pt x="1123" y="3449"/>
                  <a:pt x="3374" y="2554"/>
                  <a:pt x="3835" y="2011"/>
                </a:cubicBezTo>
                <a:cubicBezTo>
                  <a:pt x="4161" y="1686"/>
                  <a:pt x="5002" y="302"/>
                  <a:pt x="4595" y="194"/>
                </a:cubicBezTo>
                <a:cubicBezTo>
                  <a:pt x="4422" y="120"/>
                  <a:pt x="2086" y="0"/>
                  <a:pt x="1550" y="0"/>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1870680" y="4096993"/>
            <a:ext cx="36675" cy="23197"/>
          </a:xfrm>
          <a:custGeom>
            <a:avLst/>
            <a:gdLst/>
            <a:ahLst/>
            <a:cxnLst/>
            <a:rect l="l" t="t" r="r" b="b"/>
            <a:pathLst>
              <a:path w="517" h="327" extrusionOk="0">
                <a:moveTo>
                  <a:pt x="82" y="1"/>
                </a:moveTo>
                <a:cubicBezTo>
                  <a:pt x="1" y="28"/>
                  <a:pt x="1" y="109"/>
                  <a:pt x="1" y="190"/>
                </a:cubicBezTo>
                <a:cubicBezTo>
                  <a:pt x="28" y="272"/>
                  <a:pt x="109" y="299"/>
                  <a:pt x="164" y="326"/>
                </a:cubicBezTo>
                <a:lnTo>
                  <a:pt x="354" y="326"/>
                </a:lnTo>
                <a:cubicBezTo>
                  <a:pt x="381" y="326"/>
                  <a:pt x="435" y="299"/>
                  <a:pt x="462" y="299"/>
                </a:cubicBezTo>
                <a:cubicBezTo>
                  <a:pt x="489" y="272"/>
                  <a:pt x="489" y="272"/>
                  <a:pt x="516" y="272"/>
                </a:cubicBezTo>
                <a:lnTo>
                  <a:pt x="435" y="272"/>
                </a:lnTo>
                <a:cubicBezTo>
                  <a:pt x="408" y="299"/>
                  <a:pt x="381" y="299"/>
                  <a:pt x="326" y="299"/>
                </a:cubicBezTo>
                <a:cubicBezTo>
                  <a:pt x="272" y="299"/>
                  <a:pt x="218" y="299"/>
                  <a:pt x="164" y="272"/>
                </a:cubicBezTo>
                <a:cubicBezTo>
                  <a:pt x="109" y="272"/>
                  <a:pt x="55" y="218"/>
                  <a:pt x="28" y="163"/>
                </a:cubicBezTo>
                <a:cubicBezTo>
                  <a:pt x="1" y="109"/>
                  <a:pt x="28" y="28"/>
                  <a:pt x="8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1839893" y="4108556"/>
            <a:ext cx="71" cy="11634"/>
          </a:xfrm>
          <a:custGeom>
            <a:avLst/>
            <a:gdLst/>
            <a:ahLst/>
            <a:cxnLst/>
            <a:rect l="l" t="t" r="r" b="b"/>
            <a:pathLst>
              <a:path w="1" h="164" extrusionOk="0">
                <a:moveTo>
                  <a:pt x="1" y="163"/>
                </a:moveTo>
                <a:lnTo>
                  <a:pt x="1" y="136"/>
                </a:lnTo>
                <a:cubicBezTo>
                  <a:pt x="1" y="109"/>
                  <a:pt x="1" y="82"/>
                  <a:pt x="1" y="55"/>
                </a:cubicBezTo>
                <a:cubicBezTo>
                  <a:pt x="1" y="55"/>
                  <a:pt x="1" y="27"/>
                  <a:pt x="1" y="0"/>
                </a:cubicBezTo>
                <a:lnTo>
                  <a:pt x="1" y="0"/>
                </a:lnTo>
                <a:lnTo>
                  <a:pt x="1" y="0"/>
                </a:lnTo>
                <a:cubicBezTo>
                  <a:pt x="1" y="27"/>
                  <a:pt x="1" y="55"/>
                  <a:pt x="1" y="82"/>
                </a:cubicBezTo>
                <a:cubicBezTo>
                  <a:pt x="1" y="109"/>
                  <a:pt x="1" y="136"/>
                  <a:pt x="1" y="136"/>
                </a:cubicBezTo>
                <a:lnTo>
                  <a:pt x="1"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1826485" y="4104725"/>
            <a:ext cx="1986" cy="9647"/>
          </a:xfrm>
          <a:custGeom>
            <a:avLst/>
            <a:gdLst/>
            <a:ahLst/>
            <a:cxnLst/>
            <a:rect l="l" t="t" r="r" b="b"/>
            <a:pathLst>
              <a:path w="28" h="136" extrusionOk="0">
                <a:moveTo>
                  <a:pt x="0" y="0"/>
                </a:moveTo>
                <a:cubicBezTo>
                  <a:pt x="0" y="27"/>
                  <a:pt x="0" y="54"/>
                  <a:pt x="0" y="81"/>
                </a:cubicBezTo>
                <a:lnTo>
                  <a:pt x="27" y="136"/>
                </a:ln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1889975" y="4056629"/>
            <a:ext cx="42350" cy="25041"/>
          </a:xfrm>
          <a:custGeom>
            <a:avLst/>
            <a:gdLst/>
            <a:ahLst/>
            <a:cxnLst/>
            <a:rect l="l" t="t" r="r" b="b"/>
            <a:pathLst>
              <a:path w="597" h="353" extrusionOk="0">
                <a:moveTo>
                  <a:pt x="162" y="1"/>
                </a:moveTo>
                <a:cubicBezTo>
                  <a:pt x="54" y="55"/>
                  <a:pt x="0" y="136"/>
                  <a:pt x="27" y="190"/>
                </a:cubicBezTo>
                <a:cubicBezTo>
                  <a:pt x="27" y="217"/>
                  <a:pt x="54" y="244"/>
                  <a:pt x="82" y="271"/>
                </a:cubicBezTo>
                <a:cubicBezTo>
                  <a:pt x="136" y="298"/>
                  <a:pt x="163" y="325"/>
                  <a:pt x="217" y="353"/>
                </a:cubicBezTo>
                <a:lnTo>
                  <a:pt x="434" y="353"/>
                </a:lnTo>
                <a:cubicBezTo>
                  <a:pt x="488" y="325"/>
                  <a:pt x="543" y="298"/>
                  <a:pt x="597" y="244"/>
                </a:cubicBezTo>
                <a:lnTo>
                  <a:pt x="570" y="217"/>
                </a:lnTo>
                <a:cubicBezTo>
                  <a:pt x="516" y="244"/>
                  <a:pt x="461" y="271"/>
                  <a:pt x="407" y="298"/>
                </a:cubicBezTo>
                <a:lnTo>
                  <a:pt x="244" y="298"/>
                </a:lnTo>
                <a:cubicBezTo>
                  <a:pt x="190" y="271"/>
                  <a:pt x="136" y="244"/>
                  <a:pt x="109" y="244"/>
                </a:cubicBezTo>
                <a:cubicBezTo>
                  <a:pt x="82" y="217"/>
                  <a:pt x="54" y="190"/>
                  <a:pt x="54" y="163"/>
                </a:cubicBezTo>
                <a:cubicBezTo>
                  <a:pt x="54" y="109"/>
                  <a:pt x="54" y="55"/>
                  <a:pt x="162"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1845709" y="4070037"/>
            <a:ext cx="1986" cy="5888"/>
          </a:xfrm>
          <a:custGeom>
            <a:avLst/>
            <a:gdLst/>
            <a:ahLst/>
            <a:cxnLst/>
            <a:rect l="l" t="t" r="r" b="b"/>
            <a:pathLst>
              <a:path w="28" h="83" extrusionOk="0">
                <a:moveTo>
                  <a:pt x="27" y="1"/>
                </a:moveTo>
                <a:cubicBezTo>
                  <a:pt x="0" y="28"/>
                  <a:pt x="0" y="55"/>
                  <a:pt x="27" y="82"/>
                </a:cubicBezTo>
                <a:cubicBezTo>
                  <a:pt x="27" y="75"/>
                  <a:pt x="27" y="69"/>
                  <a:pt x="27" y="55"/>
                </a:cubicBezTo>
                <a:cubicBezTo>
                  <a:pt x="27" y="28"/>
                  <a:pt x="27" y="28"/>
                  <a:pt x="2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1836062" y="4068121"/>
            <a:ext cx="71" cy="7803"/>
          </a:xfrm>
          <a:custGeom>
            <a:avLst/>
            <a:gdLst/>
            <a:ahLst/>
            <a:cxnLst/>
            <a:rect l="l" t="t" r="r" b="b"/>
            <a:pathLst>
              <a:path w="1" h="110" extrusionOk="0">
                <a:moveTo>
                  <a:pt x="1" y="82"/>
                </a:moveTo>
                <a:lnTo>
                  <a:pt x="1" y="82"/>
                </a:lnTo>
                <a:lnTo>
                  <a:pt x="1" y="82"/>
                </a:lnTo>
                <a:cubicBezTo>
                  <a:pt x="1" y="55"/>
                  <a:pt x="1" y="28"/>
                  <a:pt x="1" y="1"/>
                </a:cubicBezTo>
                <a:lnTo>
                  <a:pt x="1" y="1"/>
                </a:lnTo>
                <a:lnTo>
                  <a:pt x="1" y="82"/>
                </a:lnTo>
                <a:lnTo>
                  <a:pt x="1" y="109"/>
                </a:lnTo>
                <a:lnTo>
                  <a:pt x="1"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1895721" y="4016195"/>
            <a:ext cx="51997" cy="34688"/>
          </a:xfrm>
          <a:custGeom>
            <a:avLst/>
            <a:gdLst/>
            <a:ahLst/>
            <a:cxnLst/>
            <a:rect l="l" t="t" r="r" b="b"/>
            <a:pathLst>
              <a:path w="733" h="489" extrusionOk="0">
                <a:moveTo>
                  <a:pt x="163" y="0"/>
                </a:moveTo>
                <a:lnTo>
                  <a:pt x="163" y="0"/>
                </a:lnTo>
                <a:cubicBezTo>
                  <a:pt x="82" y="28"/>
                  <a:pt x="28" y="109"/>
                  <a:pt x="1" y="190"/>
                </a:cubicBezTo>
                <a:cubicBezTo>
                  <a:pt x="1" y="272"/>
                  <a:pt x="55" y="353"/>
                  <a:pt x="136" y="407"/>
                </a:cubicBezTo>
                <a:cubicBezTo>
                  <a:pt x="218" y="461"/>
                  <a:pt x="353" y="489"/>
                  <a:pt x="462" y="489"/>
                </a:cubicBezTo>
                <a:cubicBezTo>
                  <a:pt x="543" y="461"/>
                  <a:pt x="624" y="434"/>
                  <a:pt x="679" y="380"/>
                </a:cubicBezTo>
                <a:cubicBezTo>
                  <a:pt x="706" y="353"/>
                  <a:pt x="733" y="326"/>
                  <a:pt x="733" y="299"/>
                </a:cubicBezTo>
                <a:lnTo>
                  <a:pt x="706" y="272"/>
                </a:lnTo>
                <a:cubicBezTo>
                  <a:pt x="706" y="299"/>
                  <a:pt x="679" y="326"/>
                  <a:pt x="652" y="353"/>
                </a:cubicBezTo>
                <a:cubicBezTo>
                  <a:pt x="597" y="407"/>
                  <a:pt x="516" y="434"/>
                  <a:pt x="435" y="434"/>
                </a:cubicBezTo>
                <a:cubicBezTo>
                  <a:pt x="326" y="434"/>
                  <a:pt x="245" y="407"/>
                  <a:pt x="136" y="353"/>
                </a:cubicBezTo>
                <a:cubicBezTo>
                  <a:pt x="82" y="326"/>
                  <a:pt x="55" y="245"/>
                  <a:pt x="55" y="163"/>
                </a:cubicBezTo>
                <a:cubicBezTo>
                  <a:pt x="55" y="109"/>
                  <a:pt x="109" y="28"/>
                  <a:pt x="163"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847625" y="4027757"/>
            <a:ext cx="71" cy="13478"/>
          </a:xfrm>
          <a:custGeom>
            <a:avLst/>
            <a:gdLst/>
            <a:ahLst/>
            <a:cxnLst/>
            <a:rect l="l" t="t" r="r" b="b"/>
            <a:pathLst>
              <a:path w="1" h="190" extrusionOk="0">
                <a:moveTo>
                  <a:pt x="0" y="190"/>
                </a:moveTo>
                <a:lnTo>
                  <a:pt x="0" y="190"/>
                </a:lnTo>
                <a:lnTo>
                  <a:pt x="0" y="163"/>
                </a:lnTo>
                <a:lnTo>
                  <a:pt x="0" y="54"/>
                </a:lnTo>
                <a:lnTo>
                  <a:pt x="0" y="0"/>
                </a:lnTo>
                <a:lnTo>
                  <a:pt x="0" y="0"/>
                </a:lnTo>
                <a:lnTo>
                  <a:pt x="0" y="27"/>
                </a:lnTo>
                <a:lnTo>
                  <a:pt x="0" y="136"/>
                </a:lnTo>
                <a:cubicBezTo>
                  <a:pt x="0" y="163"/>
                  <a:pt x="0" y="163"/>
                  <a:pt x="0" y="190"/>
                </a:cubicBezTo>
                <a:lnTo>
                  <a:pt x="0" y="19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836062" y="4023856"/>
            <a:ext cx="1986" cy="9718"/>
          </a:xfrm>
          <a:custGeom>
            <a:avLst/>
            <a:gdLst/>
            <a:ahLst/>
            <a:cxnLst/>
            <a:rect l="l" t="t" r="r" b="b"/>
            <a:pathLst>
              <a:path w="28" h="137" extrusionOk="0">
                <a:moveTo>
                  <a:pt x="1" y="137"/>
                </a:moveTo>
                <a:lnTo>
                  <a:pt x="1" y="82"/>
                </a:lnTo>
                <a:cubicBezTo>
                  <a:pt x="1" y="55"/>
                  <a:pt x="1" y="28"/>
                  <a:pt x="1" y="1"/>
                </a:cubicBezTo>
                <a:lnTo>
                  <a:pt x="1" y="1"/>
                </a:lnTo>
                <a:lnTo>
                  <a:pt x="1" y="1"/>
                </a:lnTo>
                <a:cubicBezTo>
                  <a:pt x="1" y="28"/>
                  <a:pt x="1" y="55"/>
                  <a:pt x="1" y="82"/>
                </a:cubicBezTo>
                <a:cubicBezTo>
                  <a:pt x="1" y="82"/>
                  <a:pt x="1" y="109"/>
                  <a:pt x="1" y="137"/>
                </a:cubicBezTo>
                <a:lnTo>
                  <a:pt x="1" y="137"/>
                </a:lnTo>
                <a:cubicBezTo>
                  <a:pt x="1" y="137"/>
                  <a:pt x="28" y="137"/>
                  <a:pt x="1" y="13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1712914" y="4031588"/>
            <a:ext cx="71" cy="9647"/>
          </a:xfrm>
          <a:custGeom>
            <a:avLst/>
            <a:gdLst/>
            <a:ahLst/>
            <a:cxnLst/>
            <a:rect l="l" t="t" r="r" b="b"/>
            <a:pathLst>
              <a:path w="1" h="136" extrusionOk="0">
                <a:moveTo>
                  <a:pt x="1" y="136"/>
                </a:moveTo>
                <a:cubicBezTo>
                  <a:pt x="1" y="109"/>
                  <a:pt x="1" y="82"/>
                  <a:pt x="1" y="55"/>
                </a:cubicBezTo>
                <a:lnTo>
                  <a:pt x="1" y="0"/>
                </a:lnTo>
                <a:lnTo>
                  <a:pt x="1" y="0"/>
                </a:lnTo>
                <a:lnTo>
                  <a:pt x="1" y="0"/>
                </a:lnTo>
                <a:cubicBezTo>
                  <a:pt x="1" y="28"/>
                  <a:pt x="1" y="55"/>
                  <a:pt x="1" y="82"/>
                </a:cubicBezTo>
                <a:cubicBezTo>
                  <a:pt x="1" y="82"/>
                  <a:pt x="1" y="109"/>
                  <a:pt x="1" y="109"/>
                </a:cubicBezTo>
                <a:lnTo>
                  <a:pt x="1"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1837977" y="4145089"/>
            <a:ext cx="42421" cy="16954"/>
          </a:xfrm>
          <a:custGeom>
            <a:avLst/>
            <a:gdLst/>
            <a:ahLst/>
            <a:cxnLst/>
            <a:rect l="l" t="t" r="r" b="b"/>
            <a:pathLst>
              <a:path w="598" h="239" extrusionOk="0">
                <a:moveTo>
                  <a:pt x="136" y="1"/>
                </a:moveTo>
                <a:lnTo>
                  <a:pt x="136" y="1"/>
                </a:lnTo>
                <a:cubicBezTo>
                  <a:pt x="82" y="28"/>
                  <a:pt x="28" y="55"/>
                  <a:pt x="1" y="109"/>
                </a:cubicBezTo>
                <a:cubicBezTo>
                  <a:pt x="1" y="163"/>
                  <a:pt x="28" y="191"/>
                  <a:pt x="55" y="218"/>
                </a:cubicBezTo>
                <a:cubicBezTo>
                  <a:pt x="109" y="231"/>
                  <a:pt x="164" y="238"/>
                  <a:pt x="214" y="238"/>
                </a:cubicBezTo>
                <a:cubicBezTo>
                  <a:pt x="265" y="238"/>
                  <a:pt x="313" y="231"/>
                  <a:pt x="353" y="218"/>
                </a:cubicBezTo>
                <a:cubicBezTo>
                  <a:pt x="462" y="191"/>
                  <a:pt x="543" y="136"/>
                  <a:pt x="598" y="82"/>
                </a:cubicBezTo>
                <a:lnTo>
                  <a:pt x="598" y="55"/>
                </a:lnTo>
                <a:lnTo>
                  <a:pt x="570" y="55"/>
                </a:lnTo>
                <a:cubicBezTo>
                  <a:pt x="516" y="109"/>
                  <a:pt x="435" y="163"/>
                  <a:pt x="353" y="191"/>
                </a:cubicBezTo>
                <a:lnTo>
                  <a:pt x="82" y="191"/>
                </a:lnTo>
                <a:cubicBezTo>
                  <a:pt x="55" y="191"/>
                  <a:pt x="28" y="136"/>
                  <a:pt x="28" y="109"/>
                </a:cubicBezTo>
                <a:cubicBezTo>
                  <a:pt x="55" y="55"/>
                  <a:pt x="82" y="28"/>
                  <a:pt x="136"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1814922" y="4158567"/>
            <a:ext cx="1986" cy="7803"/>
          </a:xfrm>
          <a:custGeom>
            <a:avLst/>
            <a:gdLst/>
            <a:ahLst/>
            <a:cxnLst/>
            <a:rect l="l" t="t" r="r" b="b"/>
            <a:pathLst>
              <a:path w="28" h="110" extrusionOk="0">
                <a:moveTo>
                  <a:pt x="0" y="1"/>
                </a:moveTo>
                <a:lnTo>
                  <a:pt x="0" y="109"/>
                </a:lnTo>
                <a:lnTo>
                  <a:pt x="27" y="109"/>
                </a:lnTo>
                <a:cubicBezTo>
                  <a:pt x="27" y="82"/>
                  <a:pt x="0" y="28"/>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1805275" y="4158567"/>
            <a:ext cx="3902" cy="5817"/>
          </a:xfrm>
          <a:custGeom>
            <a:avLst/>
            <a:gdLst/>
            <a:ahLst/>
            <a:cxnLst/>
            <a:rect l="l" t="t" r="r" b="b"/>
            <a:pathLst>
              <a:path w="55" h="82" extrusionOk="0">
                <a:moveTo>
                  <a:pt x="1" y="1"/>
                </a:moveTo>
                <a:cubicBezTo>
                  <a:pt x="1" y="28"/>
                  <a:pt x="28" y="55"/>
                  <a:pt x="28" y="55"/>
                </a:cubicBezTo>
                <a:lnTo>
                  <a:pt x="28" y="82"/>
                </a:lnTo>
                <a:lnTo>
                  <a:pt x="55" y="82"/>
                </a:lnTo>
                <a:lnTo>
                  <a:pt x="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1639848" y="4191270"/>
            <a:ext cx="28872" cy="28943"/>
          </a:xfrm>
          <a:custGeom>
            <a:avLst/>
            <a:gdLst/>
            <a:ahLst/>
            <a:cxnLst/>
            <a:rect l="l" t="t" r="r" b="b"/>
            <a:pathLst>
              <a:path w="407" h="408" extrusionOk="0">
                <a:moveTo>
                  <a:pt x="0" y="1"/>
                </a:moveTo>
                <a:cubicBezTo>
                  <a:pt x="0" y="28"/>
                  <a:pt x="0" y="28"/>
                  <a:pt x="0" y="55"/>
                </a:cubicBezTo>
                <a:cubicBezTo>
                  <a:pt x="27" y="109"/>
                  <a:pt x="81" y="191"/>
                  <a:pt x="136" y="245"/>
                </a:cubicBezTo>
                <a:cubicBezTo>
                  <a:pt x="217" y="299"/>
                  <a:pt x="298" y="380"/>
                  <a:pt x="407" y="408"/>
                </a:cubicBezTo>
                <a:cubicBezTo>
                  <a:pt x="298" y="353"/>
                  <a:pt x="217" y="299"/>
                  <a:pt x="163" y="245"/>
                </a:cubicBezTo>
                <a:cubicBezTo>
                  <a:pt x="109" y="163"/>
                  <a:pt x="54" y="109"/>
                  <a:pt x="27" y="55"/>
                </a:cubicBez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1643678" y="4214395"/>
            <a:ext cx="9647" cy="7732"/>
          </a:xfrm>
          <a:custGeom>
            <a:avLst/>
            <a:gdLst/>
            <a:ahLst/>
            <a:cxnLst/>
            <a:rect l="l" t="t" r="r" b="b"/>
            <a:pathLst>
              <a:path w="136" h="109" extrusionOk="0">
                <a:moveTo>
                  <a:pt x="0" y="0"/>
                </a:moveTo>
                <a:cubicBezTo>
                  <a:pt x="27" y="27"/>
                  <a:pt x="82" y="82"/>
                  <a:pt x="136" y="109"/>
                </a:cubicBezTo>
                <a:cubicBezTo>
                  <a:pt x="82" y="82"/>
                  <a:pt x="55" y="27"/>
                  <a:pt x="0"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7421723" y="4698203"/>
            <a:ext cx="1275740" cy="1050584"/>
          </a:xfrm>
          <a:custGeom>
            <a:avLst/>
            <a:gdLst/>
            <a:ahLst/>
            <a:cxnLst/>
            <a:rect l="l" t="t" r="r" b="b"/>
            <a:pathLst>
              <a:path w="17984" h="14810" extrusionOk="0">
                <a:moveTo>
                  <a:pt x="2578" y="0"/>
                </a:moveTo>
                <a:lnTo>
                  <a:pt x="1" y="1519"/>
                </a:lnTo>
                <a:lnTo>
                  <a:pt x="570" y="2279"/>
                </a:lnTo>
                <a:cubicBezTo>
                  <a:pt x="326" y="3282"/>
                  <a:pt x="570" y="4340"/>
                  <a:pt x="1249" y="5127"/>
                </a:cubicBezTo>
                <a:cubicBezTo>
                  <a:pt x="2388" y="6456"/>
                  <a:pt x="10091" y="14810"/>
                  <a:pt x="10091" y="14810"/>
                </a:cubicBezTo>
                <a:lnTo>
                  <a:pt x="17984" y="9982"/>
                </a:lnTo>
                <a:cubicBezTo>
                  <a:pt x="17984" y="9982"/>
                  <a:pt x="11827" y="4882"/>
                  <a:pt x="9277" y="3391"/>
                </a:cubicBezTo>
                <a:cubicBezTo>
                  <a:pt x="4449" y="570"/>
                  <a:pt x="3988" y="163"/>
                  <a:pt x="3039" y="597"/>
                </a:cubicBezTo>
                <a:close/>
              </a:path>
            </a:pathLst>
          </a:custGeom>
          <a:solidFill>
            <a:srgbClr val="C82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6440439" y="5167671"/>
            <a:ext cx="627371" cy="1371931"/>
          </a:xfrm>
          <a:custGeom>
            <a:avLst/>
            <a:gdLst/>
            <a:ahLst/>
            <a:cxnLst/>
            <a:rect l="l" t="t" r="r" b="b"/>
            <a:pathLst>
              <a:path w="8844" h="19340" extrusionOk="0">
                <a:moveTo>
                  <a:pt x="1981" y="1085"/>
                </a:moveTo>
                <a:lnTo>
                  <a:pt x="4774" y="0"/>
                </a:lnTo>
                <a:lnTo>
                  <a:pt x="4991" y="950"/>
                </a:lnTo>
                <a:cubicBezTo>
                  <a:pt x="5941" y="1384"/>
                  <a:pt x="6619" y="2224"/>
                  <a:pt x="6809" y="3255"/>
                </a:cubicBezTo>
                <a:cubicBezTo>
                  <a:pt x="7134" y="4964"/>
                  <a:pt x="8843" y="16193"/>
                  <a:pt x="8843" y="16193"/>
                </a:cubicBezTo>
                <a:lnTo>
                  <a:pt x="136" y="19340"/>
                </a:lnTo>
                <a:cubicBezTo>
                  <a:pt x="136" y="19340"/>
                  <a:pt x="1" y="11338"/>
                  <a:pt x="435" y="8436"/>
                </a:cubicBezTo>
                <a:cubicBezTo>
                  <a:pt x="1248" y="2903"/>
                  <a:pt x="1194" y="2279"/>
                  <a:pt x="2143" y="1818"/>
                </a:cubicBezTo>
                <a:close/>
              </a:path>
            </a:pathLst>
          </a:custGeom>
          <a:solidFill>
            <a:srgbClr val="C82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6600120" y="5256201"/>
            <a:ext cx="177131" cy="55828"/>
          </a:xfrm>
          <a:custGeom>
            <a:avLst/>
            <a:gdLst/>
            <a:ahLst/>
            <a:cxnLst/>
            <a:rect l="l" t="t" r="r" b="b"/>
            <a:pathLst>
              <a:path w="2497" h="787" extrusionOk="0">
                <a:moveTo>
                  <a:pt x="1" y="759"/>
                </a:moveTo>
                <a:cubicBezTo>
                  <a:pt x="55" y="759"/>
                  <a:pt x="109" y="759"/>
                  <a:pt x="164" y="732"/>
                </a:cubicBezTo>
                <a:cubicBezTo>
                  <a:pt x="625" y="624"/>
                  <a:pt x="1059" y="488"/>
                  <a:pt x="1520" y="353"/>
                </a:cubicBezTo>
                <a:cubicBezTo>
                  <a:pt x="1845" y="271"/>
                  <a:pt x="2171" y="163"/>
                  <a:pt x="2496" y="27"/>
                </a:cubicBezTo>
                <a:lnTo>
                  <a:pt x="2496" y="0"/>
                </a:lnTo>
                <a:cubicBezTo>
                  <a:pt x="2225" y="109"/>
                  <a:pt x="1927" y="217"/>
                  <a:pt x="1601" y="298"/>
                </a:cubicBezTo>
                <a:cubicBezTo>
                  <a:pt x="1167" y="434"/>
                  <a:pt x="706" y="542"/>
                  <a:pt x="245" y="678"/>
                </a:cubicBezTo>
                <a:cubicBezTo>
                  <a:pt x="218" y="678"/>
                  <a:pt x="164" y="705"/>
                  <a:pt x="137" y="705"/>
                </a:cubicBezTo>
                <a:lnTo>
                  <a:pt x="28" y="787"/>
                </a:lnTo>
                <a:lnTo>
                  <a:pt x="28" y="787"/>
                </a:lnTo>
                <a:cubicBezTo>
                  <a:pt x="28" y="787"/>
                  <a:pt x="1" y="759"/>
                  <a:pt x="1" y="75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6561672" y="5302311"/>
            <a:ext cx="71292" cy="434918"/>
          </a:xfrm>
          <a:custGeom>
            <a:avLst/>
            <a:gdLst/>
            <a:ahLst/>
            <a:cxnLst/>
            <a:rect l="l" t="t" r="r" b="b"/>
            <a:pathLst>
              <a:path w="1005" h="6131" extrusionOk="0">
                <a:moveTo>
                  <a:pt x="977" y="1"/>
                </a:moveTo>
                <a:cubicBezTo>
                  <a:pt x="950" y="28"/>
                  <a:pt x="896" y="28"/>
                  <a:pt x="868" y="55"/>
                </a:cubicBezTo>
                <a:cubicBezTo>
                  <a:pt x="679" y="164"/>
                  <a:pt x="543" y="326"/>
                  <a:pt x="516" y="516"/>
                </a:cubicBezTo>
                <a:cubicBezTo>
                  <a:pt x="489" y="842"/>
                  <a:pt x="760" y="1140"/>
                  <a:pt x="651" y="1547"/>
                </a:cubicBezTo>
                <a:cubicBezTo>
                  <a:pt x="570" y="1818"/>
                  <a:pt x="299" y="2008"/>
                  <a:pt x="163" y="2252"/>
                </a:cubicBezTo>
                <a:cubicBezTo>
                  <a:pt x="109" y="2307"/>
                  <a:pt x="82" y="2361"/>
                  <a:pt x="82" y="2442"/>
                </a:cubicBezTo>
                <a:cubicBezTo>
                  <a:pt x="55" y="2523"/>
                  <a:pt x="55" y="2632"/>
                  <a:pt x="82" y="2713"/>
                </a:cubicBezTo>
                <a:cubicBezTo>
                  <a:pt x="109" y="2876"/>
                  <a:pt x="190" y="3012"/>
                  <a:pt x="299" y="3174"/>
                </a:cubicBezTo>
                <a:cubicBezTo>
                  <a:pt x="380" y="3283"/>
                  <a:pt x="434" y="3446"/>
                  <a:pt x="434" y="3608"/>
                </a:cubicBezTo>
                <a:cubicBezTo>
                  <a:pt x="407" y="3934"/>
                  <a:pt x="136" y="4178"/>
                  <a:pt x="28" y="4476"/>
                </a:cubicBezTo>
                <a:cubicBezTo>
                  <a:pt x="0" y="4558"/>
                  <a:pt x="0" y="4639"/>
                  <a:pt x="0" y="4748"/>
                </a:cubicBezTo>
                <a:cubicBezTo>
                  <a:pt x="28" y="5155"/>
                  <a:pt x="245" y="5236"/>
                  <a:pt x="326" y="5561"/>
                </a:cubicBezTo>
                <a:cubicBezTo>
                  <a:pt x="380" y="5724"/>
                  <a:pt x="380" y="5941"/>
                  <a:pt x="353" y="6131"/>
                </a:cubicBezTo>
                <a:lnTo>
                  <a:pt x="380" y="6131"/>
                </a:lnTo>
                <a:cubicBezTo>
                  <a:pt x="407" y="5941"/>
                  <a:pt x="407" y="5724"/>
                  <a:pt x="353" y="5534"/>
                </a:cubicBezTo>
                <a:cubicBezTo>
                  <a:pt x="272" y="5236"/>
                  <a:pt x="55" y="5155"/>
                  <a:pt x="55" y="4721"/>
                </a:cubicBezTo>
                <a:cubicBezTo>
                  <a:pt x="55" y="4639"/>
                  <a:pt x="55" y="4585"/>
                  <a:pt x="82" y="4504"/>
                </a:cubicBezTo>
                <a:cubicBezTo>
                  <a:pt x="190" y="4205"/>
                  <a:pt x="462" y="3934"/>
                  <a:pt x="489" y="3608"/>
                </a:cubicBezTo>
                <a:cubicBezTo>
                  <a:pt x="462" y="3446"/>
                  <a:pt x="407" y="3283"/>
                  <a:pt x="326" y="3120"/>
                </a:cubicBezTo>
                <a:cubicBezTo>
                  <a:pt x="217" y="2985"/>
                  <a:pt x="163" y="2849"/>
                  <a:pt x="109" y="2686"/>
                </a:cubicBezTo>
                <a:cubicBezTo>
                  <a:pt x="82" y="2605"/>
                  <a:pt x="82" y="2523"/>
                  <a:pt x="109" y="2469"/>
                </a:cubicBezTo>
                <a:cubicBezTo>
                  <a:pt x="190" y="2171"/>
                  <a:pt x="462" y="1981"/>
                  <a:pt x="597" y="1764"/>
                </a:cubicBezTo>
                <a:cubicBezTo>
                  <a:pt x="624" y="1683"/>
                  <a:pt x="651" y="1628"/>
                  <a:pt x="679" y="1547"/>
                </a:cubicBezTo>
                <a:cubicBezTo>
                  <a:pt x="814" y="1140"/>
                  <a:pt x="543" y="842"/>
                  <a:pt x="570" y="543"/>
                </a:cubicBezTo>
                <a:cubicBezTo>
                  <a:pt x="597" y="354"/>
                  <a:pt x="706" y="191"/>
                  <a:pt x="868" y="109"/>
                </a:cubicBezTo>
                <a:lnTo>
                  <a:pt x="977" y="28"/>
                </a:lnTo>
                <a:lnTo>
                  <a:pt x="977" y="28"/>
                </a:lnTo>
                <a:cubicBezTo>
                  <a:pt x="977" y="28"/>
                  <a:pt x="1004" y="1"/>
                  <a:pt x="977"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6677088" y="5288904"/>
            <a:ext cx="86686" cy="452227"/>
          </a:xfrm>
          <a:custGeom>
            <a:avLst/>
            <a:gdLst/>
            <a:ahLst/>
            <a:cxnLst/>
            <a:rect l="l" t="t" r="r" b="b"/>
            <a:pathLst>
              <a:path w="1222" h="6375" extrusionOk="0">
                <a:moveTo>
                  <a:pt x="408" y="0"/>
                </a:moveTo>
                <a:lnTo>
                  <a:pt x="408" y="0"/>
                </a:lnTo>
                <a:cubicBezTo>
                  <a:pt x="408" y="0"/>
                  <a:pt x="354" y="27"/>
                  <a:pt x="354" y="54"/>
                </a:cubicBezTo>
                <a:cubicBezTo>
                  <a:pt x="137" y="190"/>
                  <a:pt x="1" y="461"/>
                  <a:pt x="1" y="732"/>
                </a:cubicBezTo>
                <a:cubicBezTo>
                  <a:pt x="28" y="1058"/>
                  <a:pt x="408" y="1329"/>
                  <a:pt x="489" y="1872"/>
                </a:cubicBezTo>
                <a:cubicBezTo>
                  <a:pt x="543" y="2197"/>
                  <a:pt x="245" y="2550"/>
                  <a:pt x="191" y="2875"/>
                </a:cubicBezTo>
                <a:cubicBezTo>
                  <a:pt x="164" y="2984"/>
                  <a:pt x="164" y="3065"/>
                  <a:pt x="191" y="3174"/>
                </a:cubicBezTo>
                <a:cubicBezTo>
                  <a:pt x="191" y="3228"/>
                  <a:pt x="245" y="3309"/>
                  <a:pt x="272" y="3391"/>
                </a:cubicBezTo>
                <a:cubicBezTo>
                  <a:pt x="462" y="3635"/>
                  <a:pt x="733" y="3825"/>
                  <a:pt x="842" y="4123"/>
                </a:cubicBezTo>
                <a:cubicBezTo>
                  <a:pt x="896" y="4231"/>
                  <a:pt x="896" y="4340"/>
                  <a:pt x="896" y="4448"/>
                </a:cubicBezTo>
                <a:cubicBezTo>
                  <a:pt x="815" y="4720"/>
                  <a:pt x="760" y="4991"/>
                  <a:pt x="706" y="5262"/>
                </a:cubicBezTo>
                <a:cubicBezTo>
                  <a:pt x="815" y="5506"/>
                  <a:pt x="923" y="5777"/>
                  <a:pt x="1086" y="6022"/>
                </a:cubicBezTo>
                <a:cubicBezTo>
                  <a:pt x="1113" y="6130"/>
                  <a:pt x="1167" y="6239"/>
                  <a:pt x="1167" y="6347"/>
                </a:cubicBezTo>
                <a:cubicBezTo>
                  <a:pt x="1167" y="6374"/>
                  <a:pt x="1194" y="6374"/>
                  <a:pt x="1221" y="6347"/>
                </a:cubicBezTo>
                <a:cubicBezTo>
                  <a:pt x="1194" y="6239"/>
                  <a:pt x="1167" y="6130"/>
                  <a:pt x="1140" y="6022"/>
                </a:cubicBezTo>
                <a:cubicBezTo>
                  <a:pt x="1004" y="5723"/>
                  <a:pt x="787" y="5452"/>
                  <a:pt x="787" y="5262"/>
                </a:cubicBezTo>
                <a:cubicBezTo>
                  <a:pt x="815" y="5018"/>
                  <a:pt x="896" y="4747"/>
                  <a:pt x="977" y="4503"/>
                </a:cubicBezTo>
                <a:cubicBezTo>
                  <a:pt x="977" y="4367"/>
                  <a:pt x="977" y="4231"/>
                  <a:pt x="923" y="4123"/>
                </a:cubicBezTo>
                <a:cubicBezTo>
                  <a:pt x="815" y="3825"/>
                  <a:pt x="516" y="3662"/>
                  <a:pt x="354" y="3391"/>
                </a:cubicBezTo>
                <a:cubicBezTo>
                  <a:pt x="299" y="3309"/>
                  <a:pt x="272" y="3255"/>
                  <a:pt x="245" y="3174"/>
                </a:cubicBezTo>
                <a:cubicBezTo>
                  <a:pt x="245" y="3092"/>
                  <a:pt x="245" y="3011"/>
                  <a:pt x="245" y="2929"/>
                </a:cubicBezTo>
                <a:cubicBezTo>
                  <a:pt x="326" y="2604"/>
                  <a:pt x="598" y="2251"/>
                  <a:pt x="570" y="1926"/>
                </a:cubicBezTo>
                <a:cubicBezTo>
                  <a:pt x="489" y="1383"/>
                  <a:pt x="109" y="1112"/>
                  <a:pt x="82" y="760"/>
                </a:cubicBezTo>
                <a:cubicBezTo>
                  <a:pt x="82" y="515"/>
                  <a:pt x="191" y="298"/>
                  <a:pt x="381" y="136"/>
                </a:cubicBezTo>
                <a:cubicBezTo>
                  <a:pt x="381" y="109"/>
                  <a:pt x="408" y="109"/>
                  <a:pt x="408" y="81"/>
                </a:cubicBezTo>
                <a:cubicBezTo>
                  <a:pt x="408" y="54"/>
                  <a:pt x="408" y="81"/>
                  <a:pt x="408" y="81"/>
                </a:cubicBezTo>
                <a:lnTo>
                  <a:pt x="408" y="8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6765618" y="5263863"/>
            <a:ext cx="130880" cy="463789"/>
          </a:xfrm>
          <a:custGeom>
            <a:avLst/>
            <a:gdLst/>
            <a:ahLst/>
            <a:cxnLst/>
            <a:rect l="l" t="t" r="r" b="b"/>
            <a:pathLst>
              <a:path w="1845" h="6538" extrusionOk="0">
                <a:moveTo>
                  <a:pt x="55" y="1"/>
                </a:moveTo>
                <a:lnTo>
                  <a:pt x="28" y="1"/>
                </a:lnTo>
                <a:cubicBezTo>
                  <a:pt x="1" y="1"/>
                  <a:pt x="28" y="28"/>
                  <a:pt x="28" y="55"/>
                </a:cubicBezTo>
                <a:cubicBezTo>
                  <a:pt x="1" y="217"/>
                  <a:pt x="28" y="380"/>
                  <a:pt x="82" y="543"/>
                </a:cubicBezTo>
                <a:cubicBezTo>
                  <a:pt x="163" y="679"/>
                  <a:pt x="272" y="814"/>
                  <a:pt x="407" y="923"/>
                </a:cubicBezTo>
                <a:cubicBezTo>
                  <a:pt x="570" y="1085"/>
                  <a:pt x="679" y="1302"/>
                  <a:pt x="733" y="1547"/>
                </a:cubicBezTo>
                <a:cubicBezTo>
                  <a:pt x="733" y="1845"/>
                  <a:pt x="679" y="2116"/>
                  <a:pt x="597" y="2415"/>
                </a:cubicBezTo>
                <a:cubicBezTo>
                  <a:pt x="597" y="2469"/>
                  <a:pt x="597" y="2550"/>
                  <a:pt x="624" y="2632"/>
                </a:cubicBezTo>
                <a:cubicBezTo>
                  <a:pt x="652" y="2740"/>
                  <a:pt x="706" y="2821"/>
                  <a:pt x="787" y="2876"/>
                </a:cubicBezTo>
                <a:cubicBezTo>
                  <a:pt x="923" y="3011"/>
                  <a:pt x="1140" y="3093"/>
                  <a:pt x="1248" y="3282"/>
                </a:cubicBezTo>
                <a:cubicBezTo>
                  <a:pt x="1303" y="3391"/>
                  <a:pt x="1330" y="3472"/>
                  <a:pt x="1330" y="3581"/>
                </a:cubicBezTo>
                <a:cubicBezTo>
                  <a:pt x="1275" y="3852"/>
                  <a:pt x="1275" y="4123"/>
                  <a:pt x="1303" y="4395"/>
                </a:cubicBezTo>
                <a:cubicBezTo>
                  <a:pt x="1357" y="4612"/>
                  <a:pt x="1574" y="4747"/>
                  <a:pt x="1682" y="4937"/>
                </a:cubicBezTo>
                <a:cubicBezTo>
                  <a:pt x="1709" y="4964"/>
                  <a:pt x="1709" y="5018"/>
                  <a:pt x="1709" y="5073"/>
                </a:cubicBezTo>
                <a:cubicBezTo>
                  <a:pt x="1737" y="5452"/>
                  <a:pt x="1709" y="5832"/>
                  <a:pt x="1628" y="6212"/>
                </a:cubicBezTo>
                <a:cubicBezTo>
                  <a:pt x="1628" y="6320"/>
                  <a:pt x="1655" y="6429"/>
                  <a:pt x="1682" y="6510"/>
                </a:cubicBezTo>
                <a:cubicBezTo>
                  <a:pt x="1682" y="6537"/>
                  <a:pt x="1682" y="6537"/>
                  <a:pt x="1709" y="6537"/>
                </a:cubicBezTo>
                <a:cubicBezTo>
                  <a:pt x="1709" y="6537"/>
                  <a:pt x="1737" y="6510"/>
                  <a:pt x="1737" y="6510"/>
                </a:cubicBezTo>
                <a:cubicBezTo>
                  <a:pt x="1709" y="6429"/>
                  <a:pt x="1709" y="6347"/>
                  <a:pt x="1737" y="6266"/>
                </a:cubicBezTo>
                <a:cubicBezTo>
                  <a:pt x="1737" y="5968"/>
                  <a:pt x="1818" y="5669"/>
                  <a:pt x="1818" y="5344"/>
                </a:cubicBezTo>
                <a:cubicBezTo>
                  <a:pt x="1845" y="5263"/>
                  <a:pt x="1845" y="5154"/>
                  <a:pt x="1818" y="5046"/>
                </a:cubicBezTo>
                <a:cubicBezTo>
                  <a:pt x="1818" y="4991"/>
                  <a:pt x="1791" y="4937"/>
                  <a:pt x="1764" y="4883"/>
                </a:cubicBezTo>
                <a:cubicBezTo>
                  <a:pt x="1655" y="4720"/>
                  <a:pt x="1438" y="4584"/>
                  <a:pt x="1411" y="4367"/>
                </a:cubicBezTo>
                <a:cubicBezTo>
                  <a:pt x="1384" y="4123"/>
                  <a:pt x="1384" y="3852"/>
                  <a:pt x="1438" y="3581"/>
                </a:cubicBezTo>
                <a:cubicBezTo>
                  <a:pt x="1411" y="3472"/>
                  <a:pt x="1384" y="3364"/>
                  <a:pt x="1330" y="3255"/>
                </a:cubicBezTo>
                <a:cubicBezTo>
                  <a:pt x="1221" y="3065"/>
                  <a:pt x="1004" y="2957"/>
                  <a:pt x="869" y="2821"/>
                </a:cubicBezTo>
                <a:cubicBezTo>
                  <a:pt x="787" y="2767"/>
                  <a:pt x="760" y="2713"/>
                  <a:pt x="733" y="2632"/>
                </a:cubicBezTo>
                <a:cubicBezTo>
                  <a:pt x="706" y="2550"/>
                  <a:pt x="706" y="2496"/>
                  <a:pt x="733" y="2415"/>
                </a:cubicBezTo>
                <a:cubicBezTo>
                  <a:pt x="787" y="2143"/>
                  <a:pt x="841" y="1845"/>
                  <a:pt x="869" y="1547"/>
                </a:cubicBezTo>
                <a:cubicBezTo>
                  <a:pt x="814" y="1302"/>
                  <a:pt x="679" y="1058"/>
                  <a:pt x="489" y="896"/>
                </a:cubicBezTo>
                <a:cubicBezTo>
                  <a:pt x="380" y="787"/>
                  <a:pt x="272" y="651"/>
                  <a:pt x="190" y="516"/>
                </a:cubicBezTo>
                <a:cubicBezTo>
                  <a:pt x="109" y="380"/>
                  <a:pt x="82" y="217"/>
                  <a:pt x="109" y="55"/>
                </a:cubicBezTo>
                <a:lnTo>
                  <a:pt x="109" y="28"/>
                </a:lnTo>
                <a:cubicBezTo>
                  <a:pt x="109" y="1"/>
                  <a:pt x="109" y="28"/>
                  <a:pt x="109" y="28"/>
                </a:cubicBezTo>
                <a:lnTo>
                  <a:pt x="109"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7479466" y="4750129"/>
            <a:ext cx="161667" cy="109740"/>
          </a:xfrm>
          <a:custGeom>
            <a:avLst/>
            <a:gdLst/>
            <a:ahLst/>
            <a:cxnLst/>
            <a:rect l="l" t="t" r="r" b="b"/>
            <a:pathLst>
              <a:path w="2279" h="1547" extrusionOk="0">
                <a:moveTo>
                  <a:pt x="28" y="1547"/>
                </a:moveTo>
                <a:lnTo>
                  <a:pt x="82" y="1547"/>
                </a:lnTo>
                <a:lnTo>
                  <a:pt x="136" y="1492"/>
                </a:lnTo>
                <a:cubicBezTo>
                  <a:pt x="380" y="1302"/>
                  <a:pt x="652" y="1113"/>
                  <a:pt x="923" y="923"/>
                </a:cubicBezTo>
                <a:lnTo>
                  <a:pt x="1601" y="489"/>
                </a:lnTo>
                <a:lnTo>
                  <a:pt x="2279" y="28"/>
                </a:lnTo>
                <a:cubicBezTo>
                  <a:pt x="2279" y="28"/>
                  <a:pt x="2279" y="0"/>
                  <a:pt x="2279" y="0"/>
                </a:cubicBezTo>
                <a:cubicBezTo>
                  <a:pt x="2279" y="0"/>
                  <a:pt x="2252" y="0"/>
                  <a:pt x="2252" y="0"/>
                </a:cubicBezTo>
                <a:cubicBezTo>
                  <a:pt x="2008" y="136"/>
                  <a:pt x="1791" y="272"/>
                  <a:pt x="1547" y="434"/>
                </a:cubicBezTo>
                <a:cubicBezTo>
                  <a:pt x="1330" y="570"/>
                  <a:pt x="1086" y="733"/>
                  <a:pt x="869" y="896"/>
                </a:cubicBezTo>
                <a:cubicBezTo>
                  <a:pt x="652" y="1031"/>
                  <a:pt x="326" y="1275"/>
                  <a:pt x="82" y="1465"/>
                </a:cubicBezTo>
                <a:cubicBezTo>
                  <a:pt x="55" y="1492"/>
                  <a:pt x="55" y="1492"/>
                  <a:pt x="55" y="1519"/>
                </a:cubicBezTo>
                <a:cubicBezTo>
                  <a:pt x="28" y="1519"/>
                  <a:pt x="28" y="1547"/>
                  <a:pt x="1" y="1547"/>
                </a:cubicBezTo>
                <a:lnTo>
                  <a:pt x="1" y="154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7481381" y="4834758"/>
            <a:ext cx="363768" cy="515787"/>
          </a:xfrm>
          <a:custGeom>
            <a:avLst/>
            <a:gdLst/>
            <a:ahLst/>
            <a:cxnLst/>
            <a:rect l="l" t="t" r="r" b="b"/>
            <a:pathLst>
              <a:path w="5128" h="7271" extrusionOk="0">
                <a:moveTo>
                  <a:pt x="516" y="1"/>
                </a:moveTo>
                <a:cubicBezTo>
                  <a:pt x="489" y="1"/>
                  <a:pt x="489" y="1"/>
                  <a:pt x="489" y="28"/>
                </a:cubicBezTo>
                <a:cubicBezTo>
                  <a:pt x="462" y="28"/>
                  <a:pt x="462" y="55"/>
                  <a:pt x="435" y="82"/>
                </a:cubicBezTo>
                <a:cubicBezTo>
                  <a:pt x="272" y="354"/>
                  <a:pt x="163" y="625"/>
                  <a:pt x="55" y="923"/>
                </a:cubicBezTo>
                <a:cubicBezTo>
                  <a:pt x="1" y="1167"/>
                  <a:pt x="1" y="1384"/>
                  <a:pt x="109" y="1601"/>
                </a:cubicBezTo>
                <a:cubicBezTo>
                  <a:pt x="163" y="1710"/>
                  <a:pt x="245" y="1791"/>
                  <a:pt x="326" y="1845"/>
                </a:cubicBezTo>
                <a:cubicBezTo>
                  <a:pt x="652" y="2117"/>
                  <a:pt x="1167" y="2117"/>
                  <a:pt x="1438" y="2469"/>
                </a:cubicBezTo>
                <a:cubicBezTo>
                  <a:pt x="1655" y="2740"/>
                  <a:pt x="1628" y="3174"/>
                  <a:pt x="1737" y="3527"/>
                </a:cubicBezTo>
                <a:cubicBezTo>
                  <a:pt x="1764" y="3663"/>
                  <a:pt x="1872" y="3825"/>
                  <a:pt x="2008" y="3907"/>
                </a:cubicBezTo>
                <a:cubicBezTo>
                  <a:pt x="2279" y="4124"/>
                  <a:pt x="2686" y="4015"/>
                  <a:pt x="2984" y="4124"/>
                </a:cubicBezTo>
                <a:cubicBezTo>
                  <a:pt x="3066" y="4151"/>
                  <a:pt x="3120" y="4178"/>
                  <a:pt x="3174" y="4232"/>
                </a:cubicBezTo>
                <a:cubicBezTo>
                  <a:pt x="3283" y="4314"/>
                  <a:pt x="3337" y="4422"/>
                  <a:pt x="3337" y="4558"/>
                </a:cubicBezTo>
                <a:cubicBezTo>
                  <a:pt x="3418" y="4829"/>
                  <a:pt x="3337" y="5154"/>
                  <a:pt x="3500" y="5399"/>
                </a:cubicBezTo>
                <a:cubicBezTo>
                  <a:pt x="3527" y="5480"/>
                  <a:pt x="3581" y="5507"/>
                  <a:pt x="3662" y="5561"/>
                </a:cubicBezTo>
                <a:cubicBezTo>
                  <a:pt x="3852" y="5670"/>
                  <a:pt x="4178" y="5643"/>
                  <a:pt x="4368" y="5833"/>
                </a:cubicBezTo>
                <a:cubicBezTo>
                  <a:pt x="4666" y="6158"/>
                  <a:pt x="4666" y="6646"/>
                  <a:pt x="4883" y="6999"/>
                </a:cubicBezTo>
                <a:cubicBezTo>
                  <a:pt x="4937" y="7107"/>
                  <a:pt x="4991" y="7189"/>
                  <a:pt x="5073" y="7270"/>
                </a:cubicBezTo>
                <a:cubicBezTo>
                  <a:pt x="5100" y="7270"/>
                  <a:pt x="5100" y="7270"/>
                  <a:pt x="5127" y="7270"/>
                </a:cubicBezTo>
                <a:cubicBezTo>
                  <a:pt x="5127" y="7243"/>
                  <a:pt x="5127" y="7243"/>
                  <a:pt x="5127" y="7243"/>
                </a:cubicBezTo>
                <a:cubicBezTo>
                  <a:pt x="5046" y="7162"/>
                  <a:pt x="4964" y="7080"/>
                  <a:pt x="4937" y="6972"/>
                </a:cubicBezTo>
                <a:cubicBezTo>
                  <a:pt x="4747" y="6592"/>
                  <a:pt x="4720" y="6104"/>
                  <a:pt x="4422" y="5778"/>
                </a:cubicBezTo>
                <a:cubicBezTo>
                  <a:pt x="4232" y="5588"/>
                  <a:pt x="3907" y="5616"/>
                  <a:pt x="3690" y="5480"/>
                </a:cubicBezTo>
                <a:cubicBezTo>
                  <a:pt x="3635" y="5453"/>
                  <a:pt x="3608" y="5426"/>
                  <a:pt x="3554" y="5371"/>
                </a:cubicBezTo>
                <a:cubicBezTo>
                  <a:pt x="3418" y="5127"/>
                  <a:pt x="3500" y="4802"/>
                  <a:pt x="3418" y="4531"/>
                </a:cubicBezTo>
                <a:cubicBezTo>
                  <a:pt x="3391" y="4395"/>
                  <a:pt x="3337" y="4286"/>
                  <a:pt x="3256" y="4205"/>
                </a:cubicBezTo>
                <a:cubicBezTo>
                  <a:pt x="3174" y="4124"/>
                  <a:pt x="3093" y="4069"/>
                  <a:pt x="3011" y="4042"/>
                </a:cubicBezTo>
                <a:cubicBezTo>
                  <a:pt x="2849" y="4015"/>
                  <a:pt x="2686" y="3988"/>
                  <a:pt x="2496" y="3988"/>
                </a:cubicBezTo>
                <a:cubicBezTo>
                  <a:pt x="2333" y="3988"/>
                  <a:pt x="2198" y="3934"/>
                  <a:pt x="2035" y="3852"/>
                </a:cubicBezTo>
                <a:cubicBezTo>
                  <a:pt x="1926" y="3771"/>
                  <a:pt x="1845" y="3635"/>
                  <a:pt x="1818" y="3500"/>
                </a:cubicBezTo>
                <a:cubicBezTo>
                  <a:pt x="1709" y="3147"/>
                  <a:pt x="1737" y="2713"/>
                  <a:pt x="1520" y="2442"/>
                </a:cubicBezTo>
                <a:cubicBezTo>
                  <a:pt x="1221" y="2062"/>
                  <a:pt x="706" y="2062"/>
                  <a:pt x="353" y="1818"/>
                </a:cubicBezTo>
                <a:cubicBezTo>
                  <a:pt x="272" y="1737"/>
                  <a:pt x="191" y="1683"/>
                  <a:pt x="136" y="1574"/>
                </a:cubicBezTo>
                <a:cubicBezTo>
                  <a:pt x="55" y="1384"/>
                  <a:pt x="28" y="1140"/>
                  <a:pt x="109" y="950"/>
                </a:cubicBezTo>
                <a:cubicBezTo>
                  <a:pt x="191" y="652"/>
                  <a:pt x="299" y="354"/>
                  <a:pt x="462" y="82"/>
                </a:cubicBezTo>
                <a:cubicBezTo>
                  <a:pt x="462" y="82"/>
                  <a:pt x="489" y="55"/>
                  <a:pt x="489" y="28"/>
                </a:cubicBezTo>
                <a:cubicBezTo>
                  <a:pt x="489" y="28"/>
                  <a:pt x="489" y="1"/>
                  <a:pt x="489" y="1"/>
                </a:cubicBezTo>
                <a:lnTo>
                  <a:pt x="489"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7567997" y="4794395"/>
            <a:ext cx="304038" cy="379090"/>
          </a:xfrm>
          <a:custGeom>
            <a:avLst/>
            <a:gdLst/>
            <a:ahLst/>
            <a:cxnLst/>
            <a:rect l="l" t="t" r="r" b="b"/>
            <a:pathLst>
              <a:path w="4286" h="5344" extrusionOk="0">
                <a:moveTo>
                  <a:pt x="163" y="27"/>
                </a:moveTo>
                <a:cubicBezTo>
                  <a:pt x="163" y="55"/>
                  <a:pt x="136" y="82"/>
                  <a:pt x="109" y="109"/>
                </a:cubicBezTo>
                <a:cubicBezTo>
                  <a:pt x="0" y="326"/>
                  <a:pt x="0" y="570"/>
                  <a:pt x="82" y="814"/>
                </a:cubicBezTo>
                <a:cubicBezTo>
                  <a:pt x="163" y="977"/>
                  <a:pt x="299" y="1112"/>
                  <a:pt x="461" y="1194"/>
                </a:cubicBezTo>
                <a:cubicBezTo>
                  <a:pt x="841" y="1384"/>
                  <a:pt x="1167" y="1655"/>
                  <a:pt x="1438" y="1953"/>
                </a:cubicBezTo>
                <a:cubicBezTo>
                  <a:pt x="1682" y="2252"/>
                  <a:pt x="1655" y="2713"/>
                  <a:pt x="1763" y="3011"/>
                </a:cubicBezTo>
                <a:cubicBezTo>
                  <a:pt x="1790" y="3120"/>
                  <a:pt x="1845" y="3201"/>
                  <a:pt x="1899" y="3282"/>
                </a:cubicBezTo>
                <a:cubicBezTo>
                  <a:pt x="1953" y="3337"/>
                  <a:pt x="2035" y="3391"/>
                  <a:pt x="2116" y="3418"/>
                </a:cubicBezTo>
                <a:cubicBezTo>
                  <a:pt x="2252" y="3445"/>
                  <a:pt x="2414" y="3445"/>
                  <a:pt x="2577" y="3418"/>
                </a:cubicBezTo>
                <a:cubicBezTo>
                  <a:pt x="2713" y="3391"/>
                  <a:pt x="2848" y="3391"/>
                  <a:pt x="2957" y="3472"/>
                </a:cubicBezTo>
                <a:cubicBezTo>
                  <a:pt x="3065" y="3526"/>
                  <a:pt x="3119" y="3635"/>
                  <a:pt x="3147" y="3716"/>
                </a:cubicBezTo>
                <a:cubicBezTo>
                  <a:pt x="3174" y="3988"/>
                  <a:pt x="3228" y="4232"/>
                  <a:pt x="3336" y="4476"/>
                </a:cubicBezTo>
                <a:cubicBezTo>
                  <a:pt x="3391" y="4584"/>
                  <a:pt x="3472" y="4693"/>
                  <a:pt x="3581" y="4774"/>
                </a:cubicBezTo>
                <a:cubicBezTo>
                  <a:pt x="3798" y="4964"/>
                  <a:pt x="4042" y="5100"/>
                  <a:pt x="4259" y="5317"/>
                </a:cubicBezTo>
                <a:cubicBezTo>
                  <a:pt x="4259" y="5344"/>
                  <a:pt x="4286" y="5344"/>
                  <a:pt x="4286" y="5317"/>
                </a:cubicBezTo>
                <a:cubicBezTo>
                  <a:pt x="4286" y="5317"/>
                  <a:pt x="4286" y="5289"/>
                  <a:pt x="4286" y="5289"/>
                </a:cubicBezTo>
                <a:cubicBezTo>
                  <a:pt x="4096" y="5072"/>
                  <a:pt x="3852" y="4910"/>
                  <a:pt x="3635" y="4720"/>
                </a:cubicBezTo>
                <a:cubicBezTo>
                  <a:pt x="3553" y="4638"/>
                  <a:pt x="3472" y="4530"/>
                  <a:pt x="3391" y="4421"/>
                </a:cubicBezTo>
                <a:cubicBezTo>
                  <a:pt x="3309" y="4204"/>
                  <a:pt x="3255" y="3960"/>
                  <a:pt x="3228" y="3689"/>
                </a:cubicBezTo>
                <a:cubicBezTo>
                  <a:pt x="3201" y="3581"/>
                  <a:pt x="3119" y="3472"/>
                  <a:pt x="3038" y="3418"/>
                </a:cubicBezTo>
                <a:cubicBezTo>
                  <a:pt x="2903" y="3309"/>
                  <a:pt x="2740" y="3282"/>
                  <a:pt x="2577" y="3309"/>
                </a:cubicBezTo>
                <a:cubicBezTo>
                  <a:pt x="2441" y="3337"/>
                  <a:pt x="2279" y="3337"/>
                  <a:pt x="2143" y="3309"/>
                </a:cubicBezTo>
                <a:cubicBezTo>
                  <a:pt x="2089" y="3309"/>
                  <a:pt x="2035" y="3282"/>
                  <a:pt x="1980" y="3228"/>
                </a:cubicBezTo>
                <a:cubicBezTo>
                  <a:pt x="1899" y="3120"/>
                  <a:pt x="1818" y="2984"/>
                  <a:pt x="1818" y="2821"/>
                </a:cubicBezTo>
                <a:cubicBezTo>
                  <a:pt x="1790" y="2604"/>
                  <a:pt x="1736" y="2387"/>
                  <a:pt x="1655" y="2143"/>
                </a:cubicBezTo>
                <a:cubicBezTo>
                  <a:pt x="1628" y="2062"/>
                  <a:pt x="1573" y="1980"/>
                  <a:pt x="1519" y="1899"/>
                </a:cubicBezTo>
                <a:cubicBezTo>
                  <a:pt x="1248" y="1573"/>
                  <a:pt x="895" y="1302"/>
                  <a:pt x="488" y="1112"/>
                </a:cubicBezTo>
                <a:cubicBezTo>
                  <a:pt x="353" y="1058"/>
                  <a:pt x="217" y="923"/>
                  <a:pt x="136" y="760"/>
                </a:cubicBezTo>
                <a:cubicBezTo>
                  <a:pt x="82" y="543"/>
                  <a:pt x="82" y="299"/>
                  <a:pt x="163" y="82"/>
                </a:cubicBezTo>
                <a:lnTo>
                  <a:pt x="163" y="0"/>
                </a:lnTo>
                <a:lnTo>
                  <a:pt x="163"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7629571" y="4763607"/>
            <a:ext cx="257858" cy="225156"/>
          </a:xfrm>
          <a:custGeom>
            <a:avLst/>
            <a:gdLst/>
            <a:ahLst/>
            <a:cxnLst/>
            <a:rect l="l" t="t" r="r" b="b"/>
            <a:pathLst>
              <a:path w="3635" h="3174" extrusionOk="0">
                <a:moveTo>
                  <a:pt x="27" y="27"/>
                </a:moveTo>
                <a:cubicBezTo>
                  <a:pt x="0" y="82"/>
                  <a:pt x="0" y="136"/>
                  <a:pt x="27" y="217"/>
                </a:cubicBezTo>
                <a:cubicBezTo>
                  <a:pt x="27" y="299"/>
                  <a:pt x="82" y="380"/>
                  <a:pt x="163" y="461"/>
                </a:cubicBezTo>
                <a:cubicBezTo>
                  <a:pt x="271" y="543"/>
                  <a:pt x="407" y="570"/>
                  <a:pt x="570" y="570"/>
                </a:cubicBezTo>
                <a:cubicBezTo>
                  <a:pt x="760" y="543"/>
                  <a:pt x="977" y="597"/>
                  <a:pt x="1167" y="678"/>
                </a:cubicBezTo>
                <a:cubicBezTo>
                  <a:pt x="1248" y="733"/>
                  <a:pt x="1302" y="814"/>
                  <a:pt x="1356" y="895"/>
                </a:cubicBezTo>
                <a:cubicBezTo>
                  <a:pt x="1438" y="1112"/>
                  <a:pt x="1573" y="1329"/>
                  <a:pt x="1709" y="1519"/>
                </a:cubicBezTo>
                <a:cubicBezTo>
                  <a:pt x="1736" y="1546"/>
                  <a:pt x="1790" y="1601"/>
                  <a:pt x="1845" y="1601"/>
                </a:cubicBezTo>
                <a:cubicBezTo>
                  <a:pt x="1953" y="1601"/>
                  <a:pt x="2062" y="1601"/>
                  <a:pt x="2143" y="1601"/>
                </a:cubicBezTo>
                <a:cubicBezTo>
                  <a:pt x="2251" y="1574"/>
                  <a:pt x="2333" y="1601"/>
                  <a:pt x="2414" y="1628"/>
                </a:cubicBezTo>
                <a:cubicBezTo>
                  <a:pt x="2468" y="1682"/>
                  <a:pt x="2496" y="1736"/>
                  <a:pt x="2523" y="1790"/>
                </a:cubicBezTo>
                <a:cubicBezTo>
                  <a:pt x="2550" y="1953"/>
                  <a:pt x="2604" y="2089"/>
                  <a:pt x="2658" y="2252"/>
                </a:cubicBezTo>
                <a:cubicBezTo>
                  <a:pt x="2821" y="2523"/>
                  <a:pt x="3119" y="2658"/>
                  <a:pt x="3364" y="2875"/>
                </a:cubicBezTo>
                <a:cubicBezTo>
                  <a:pt x="3418" y="2930"/>
                  <a:pt x="3472" y="2984"/>
                  <a:pt x="3526" y="3038"/>
                </a:cubicBezTo>
                <a:cubicBezTo>
                  <a:pt x="3553" y="3092"/>
                  <a:pt x="3581" y="3120"/>
                  <a:pt x="3608" y="3174"/>
                </a:cubicBezTo>
                <a:cubicBezTo>
                  <a:pt x="3608" y="3174"/>
                  <a:pt x="3635" y="3174"/>
                  <a:pt x="3635" y="3174"/>
                </a:cubicBezTo>
                <a:cubicBezTo>
                  <a:pt x="3635" y="3174"/>
                  <a:pt x="3635" y="3147"/>
                  <a:pt x="3635" y="3147"/>
                </a:cubicBezTo>
                <a:cubicBezTo>
                  <a:pt x="3608" y="3092"/>
                  <a:pt x="3608" y="3038"/>
                  <a:pt x="3581" y="3011"/>
                </a:cubicBezTo>
                <a:cubicBezTo>
                  <a:pt x="3526" y="2930"/>
                  <a:pt x="3472" y="2875"/>
                  <a:pt x="3418" y="2821"/>
                </a:cubicBezTo>
                <a:cubicBezTo>
                  <a:pt x="3174" y="2604"/>
                  <a:pt x="2875" y="2469"/>
                  <a:pt x="2713" y="2197"/>
                </a:cubicBezTo>
                <a:cubicBezTo>
                  <a:pt x="2658" y="2062"/>
                  <a:pt x="2604" y="1899"/>
                  <a:pt x="2577" y="1736"/>
                </a:cubicBezTo>
                <a:cubicBezTo>
                  <a:pt x="2550" y="1682"/>
                  <a:pt x="2523" y="1601"/>
                  <a:pt x="2441" y="1574"/>
                </a:cubicBezTo>
                <a:cubicBezTo>
                  <a:pt x="2360" y="1519"/>
                  <a:pt x="2279" y="1492"/>
                  <a:pt x="2197" y="1519"/>
                </a:cubicBezTo>
                <a:cubicBezTo>
                  <a:pt x="2089" y="1519"/>
                  <a:pt x="1980" y="1519"/>
                  <a:pt x="1872" y="1519"/>
                </a:cubicBezTo>
                <a:cubicBezTo>
                  <a:pt x="1818" y="1492"/>
                  <a:pt x="1790" y="1465"/>
                  <a:pt x="1736" y="1438"/>
                </a:cubicBezTo>
                <a:cubicBezTo>
                  <a:pt x="1628" y="1248"/>
                  <a:pt x="1492" y="1058"/>
                  <a:pt x="1411" y="841"/>
                </a:cubicBezTo>
                <a:cubicBezTo>
                  <a:pt x="1356" y="760"/>
                  <a:pt x="1275" y="678"/>
                  <a:pt x="1194" y="624"/>
                </a:cubicBezTo>
                <a:cubicBezTo>
                  <a:pt x="1004" y="516"/>
                  <a:pt x="787" y="461"/>
                  <a:pt x="570" y="489"/>
                </a:cubicBezTo>
                <a:cubicBezTo>
                  <a:pt x="434" y="516"/>
                  <a:pt x="299" y="461"/>
                  <a:pt x="163" y="407"/>
                </a:cubicBezTo>
                <a:cubicBezTo>
                  <a:pt x="109" y="353"/>
                  <a:pt x="82" y="272"/>
                  <a:pt x="54" y="190"/>
                </a:cubicBezTo>
                <a:cubicBezTo>
                  <a:pt x="54" y="136"/>
                  <a:pt x="27" y="55"/>
                  <a:pt x="27" y="0"/>
                </a:cubicBezTo>
                <a:lnTo>
                  <a:pt x="27"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6296151" y="4807873"/>
            <a:ext cx="429101" cy="454142"/>
          </a:xfrm>
          <a:custGeom>
            <a:avLst/>
            <a:gdLst/>
            <a:ahLst/>
            <a:cxnLst/>
            <a:rect l="l" t="t" r="r" b="b"/>
            <a:pathLst>
              <a:path w="6049" h="6402" extrusionOk="0">
                <a:moveTo>
                  <a:pt x="0" y="2550"/>
                </a:moveTo>
                <a:lnTo>
                  <a:pt x="3662" y="5588"/>
                </a:lnTo>
                <a:lnTo>
                  <a:pt x="4503" y="6401"/>
                </a:lnTo>
                <a:lnTo>
                  <a:pt x="6049" y="5533"/>
                </a:lnTo>
                <a:lnTo>
                  <a:pt x="4801" y="3445"/>
                </a:lnTo>
                <a:lnTo>
                  <a:pt x="299"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7379444" y="4326842"/>
            <a:ext cx="186707" cy="479183"/>
          </a:xfrm>
          <a:custGeom>
            <a:avLst/>
            <a:gdLst/>
            <a:ahLst/>
            <a:cxnLst/>
            <a:rect l="l" t="t" r="r" b="b"/>
            <a:pathLst>
              <a:path w="2632" h="6755" extrusionOk="0">
                <a:moveTo>
                  <a:pt x="2333" y="1167"/>
                </a:moveTo>
                <a:lnTo>
                  <a:pt x="2414" y="4828"/>
                </a:lnTo>
                <a:lnTo>
                  <a:pt x="2631" y="5967"/>
                </a:lnTo>
                <a:lnTo>
                  <a:pt x="1031" y="6754"/>
                </a:lnTo>
                <a:lnTo>
                  <a:pt x="0" y="4557"/>
                </a:lnTo>
                <a:lnTo>
                  <a:pt x="54"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6051770" y="4307547"/>
            <a:ext cx="715830" cy="196355"/>
          </a:xfrm>
          <a:custGeom>
            <a:avLst/>
            <a:gdLst/>
            <a:ahLst/>
            <a:cxnLst/>
            <a:rect l="l" t="t" r="r" b="b"/>
            <a:pathLst>
              <a:path w="10091" h="2768" extrusionOk="0">
                <a:moveTo>
                  <a:pt x="8572" y="1764"/>
                </a:moveTo>
                <a:cubicBezTo>
                  <a:pt x="8572" y="1764"/>
                  <a:pt x="10091" y="1628"/>
                  <a:pt x="9114" y="489"/>
                </a:cubicBezTo>
                <a:cubicBezTo>
                  <a:pt x="9114" y="489"/>
                  <a:pt x="8680" y="1"/>
                  <a:pt x="6510" y="706"/>
                </a:cubicBezTo>
                <a:cubicBezTo>
                  <a:pt x="5263" y="1086"/>
                  <a:pt x="570" y="2225"/>
                  <a:pt x="570" y="2225"/>
                </a:cubicBezTo>
                <a:lnTo>
                  <a:pt x="1" y="2768"/>
                </a:lnTo>
                <a:lnTo>
                  <a:pt x="8246" y="1276"/>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5996013" y="4367206"/>
            <a:ext cx="688874" cy="136697"/>
          </a:xfrm>
          <a:custGeom>
            <a:avLst/>
            <a:gdLst/>
            <a:ahLst/>
            <a:cxnLst/>
            <a:rect l="l" t="t" r="r" b="b"/>
            <a:pathLst>
              <a:path w="9711" h="1927" extrusionOk="0">
                <a:moveTo>
                  <a:pt x="9710" y="543"/>
                </a:moveTo>
                <a:cubicBezTo>
                  <a:pt x="9710" y="516"/>
                  <a:pt x="9683" y="516"/>
                  <a:pt x="9683" y="489"/>
                </a:cubicBezTo>
                <a:cubicBezTo>
                  <a:pt x="9629" y="408"/>
                  <a:pt x="9575" y="353"/>
                  <a:pt x="9521" y="299"/>
                </a:cubicBezTo>
                <a:cubicBezTo>
                  <a:pt x="9439" y="218"/>
                  <a:pt x="9358" y="164"/>
                  <a:pt x="9249" y="136"/>
                </a:cubicBezTo>
                <a:cubicBezTo>
                  <a:pt x="8951" y="28"/>
                  <a:pt x="8653" y="1"/>
                  <a:pt x="8354" y="28"/>
                </a:cubicBezTo>
                <a:cubicBezTo>
                  <a:pt x="7920" y="55"/>
                  <a:pt x="7459" y="109"/>
                  <a:pt x="7025" y="218"/>
                </a:cubicBezTo>
                <a:cubicBezTo>
                  <a:pt x="5750" y="570"/>
                  <a:pt x="3065" y="1140"/>
                  <a:pt x="1383" y="1547"/>
                </a:cubicBezTo>
                <a:cubicBezTo>
                  <a:pt x="705" y="1710"/>
                  <a:pt x="217" y="1845"/>
                  <a:pt x="0" y="1927"/>
                </a:cubicBezTo>
                <a:lnTo>
                  <a:pt x="0" y="1927"/>
                </a:lnTo>
                <a:lnTo>
                  <a:pt x="0" y="1927"/>
                </a:lnTo>
                <a:cubicBezTo>
                  <a:pt x="136" y="1872"/>
                  <a:pt x="380" y="1818"/>
                  <a:pt x="678" y="1737"/>
                </a:cubicBezTo>
                <a:cubicBezTo>
                  <a:pt x="1193" y="1628"/>
                  <a:pt x="1844" y="1466"/>
                  <a:pt x="2604" y="1303"/>
                </a:cubicBezTo>
                <a:cubicBezTo>
                  <a:pt x="4177" y="950"/>
                  <a:pt x="6022" y="516"/>
                  <a:pt x="7025" y="245"/>
                </a:cubicBezTo>
                <a:cubicBezTo>
                  <a:pt x="7459" y="136"/>
                  <a:pt x="7920" y="82"/>
                  <a:pt x="8354" y="55"/>
                </a:cubicBezTo>
                <a:cubicBezTo>
                  <a:pt x="8653" y="28"/>
                  <a:pt x="8951" y="55"/>
                  <a:pt x="9222" y="164"/>
                </a:cubicBezTo>
                <a:cubicBezTo>
                  <a:pt x="9304" y="191"/>
                  <a:pt x="9385" y="218"/>
                  <a:pt x="9439" y="272"/>
                </a:cubicBezTo>
                <a:cubicBezTo>
                  <a:pt x="9493" y="326"/>
                  <a:pt x="9575" y="408"/>
                  <a:pt x="9629" y="489"/>
                </a:cubicBezTo>
                <a:cubicBezTo>
                  <a:pt x="9629" y="489"/>
                  <a:pt x="9683" y="516"/>
                  <a:pt x="9683" y="543"/>
                </a:cubicBezTo>
                <a:lnTo>
                  <a:pt x="9683" y="54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6063333" y="4344151"/>
            <a:ext cx="669650" cy="132795"/>
          </a:xfrm>
          <a:custGeom>
            <a:avLst/>
            <a:gdLst/>
            <a:ahLst/>
            <a:cxnLst/>
            <a:rect l="l" t="t" r="r" b="b"/>
            <a:pathLst>
              <a:path w="9440" h="1872" extrusionOk="0">
                <a:moveTo>
                  <a:pt x="27" y="1872"/>
                </a:moveTo>
                <a:lnTo>
                  <a:pt x="190" y="1818"/>
                </a:lnTo>
                <a:cubicBezTo>
                  <a:pt x="353" y="1791"/>
                  <a:pt x="489" y="1763"/>
                  <a:pt x="624" y="1736"/>
                </a:cubicBezTo>
                <a:lnTo>
                  <a:pt x="787" y="1682"/>
                </a:lnTo>
                <a:cubicBezTo>
                  <a:pt x="1411" y="1519"/>
                  <a:pt x="2008" y="1329"/>
                  <a:pt x="2631" y="1140"/>
                </a:cubicBezTo>
                <a:cubicBezTo>
                  <a:pt x="2903" y="1085"/>
                  <a:pt x="3174" y="1004"/>
                  <a:pt x="3445" y="950"/>
                </a:cubicBezTo>
                <a:cubicBezTo>
                  <a:pt x="3852" y="841"/>
                  <a:pt x="4259" y="733"/>
                  <a:pt x="4693" y="651"/>
                </a:cubicBezTo>
                <a:cubicBezTo>
                  <a:pt x="5317" y="516"/>
                  <a:pt x="5941" y="407"/>
                  <a:pt x="6564" y="272"/>
                </a:cubicBezTo>
                <a:cubicBezTo>
                  <a:pt x="7161" y="109"/>
                  <a:pt x="7812" y="55"/>
                  <a:pt x="8436" y="109"/>
                </a:cubicBezTo>
                <a:cubicBezTo>
                  <a:pt x="8680" y="136"/>
                  <a:pt x="8897" y="244"/>
                  <a:pt x="9114" y="380"/>
                </a:cubicBezTo>
                <a:cubicBezTo>
                  <a:pt x="9222" y="489"/>
                  <a:pt x="9358" y="597"/>
                  <a:pt x="9439" y="733"/>
                </a:cubicBezTo>
                <a:cubicBezTo>
                  <a:pt x="9358" y="597"/>
                  <a:pt x="9222" y="461"/>
                  <a:pt x="9114" y="353"/>
                </a:cubicBezTo>
                <a:cubicBezTo>
                  <a:pt x="8897" y="217"/>
                  <a:pt x="8680" y="109"/>
                  <a:pt x="8436" y="82"/>
                </a:cubicBezTo>
                <a:cubicBezTo>
                  <a:pt x="7785" y="0"/>
                  <a:pt x="7161" y="82"/>
                  <a:pt x="6564" y="244"/>
                </a:cubicBezTo>
                <a:cubicBezTo>
                  <a:pt x="5941" y="380"/>
                  <a:pt x="5290" y="489"/>
                  <a:pt x="4666" y="624"/>
                </a:cubicBezTo>
                <a:cubicBezTo>
                  <a:pt x="4259" y="706"/>
                  <a:pt x="3825" y="814"/>
                  <a:pt x="3418" y="923"/>
                </a:cubicBezTo>
                <a:cubicBezTo>
                  <a:pt x="3147" y="977"/>
                  <a:pt x="2876" y="1058"/>
                  <a:pt x="2631" y="1140"/>
                </a:cubicBezTo>
                <a:cubicBezTo>
                  <a:pt x="2008" y="1302"/>
                  <a:pt x="1384" y="1492"/>
                  <a:pt x="760" y="1655"/>
                </a:cubicBezTo>
                <a:cubicBezTo>
                  <a:pt x="597" y="1709"/>
                  <a:pt x="407" y="1736"/>
                  <a:pt x="244" y="1791"/>
                </a:cubicBezTo>
                <a:lnTo>
                  <a:pt x="0" y="1845"/>
                </a:lnTo>
                <a:lnTo>
                  <a:pt x="0" y="18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6024814" y="4374938"/>
            <a:ext cx="962125" cy="667735"/>
          </a:xfrm>
          <a:custGeom>
            <a:avLst/>
            <a:gdLst/>
            <a:ahLst/>
            <a:cxnLst/>
            <a:rect l="l" t="t" r="r" b="b"/>
            <a:pathLst>
              <a:path w="13563" h="9413" extrusionOk="0">
                <a:moveTo>
                  <a:pt x="1" y="1818"/>
                </a:moveTo>
                <a:lnTo>
                  <a:pt x="5995" y="9412"/>
                </a:lnTo>
                <a:lnTo>
                  <a:pt x="13563" y="7622"/>
                </a:lnTo>
                <a:lnTo>
                  <a:pt x="8491" y="0"/>
                </a:lnTo>
                <a:close/>
              </a:path>
            </a:pathLst>
          </a:custGeom>
          <a:solidFill>
            <a:srgbClr val="4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6680989" y="3843895"/>
            <a:ext cx="459888" cy="654257"/>
          </a:xfrm>
          <a:custGeom>
            <a:avLst/>
            <a:gdLst/>
            <a:ahLst/>
            <a:cxnLst/>
            <a:rect l="l" t="t" r="r" b="b"/>
            <a:pathLst>
              <a:path w="6483" h="9223" extrusionOk="0">
                <a:moveTo>
                  <a:pt x="1628" y="7161"/>
                </a:moveTo>
                <a:cubicBezTo>
                  <a:pt x="1628" y="7161"/>
                  <a:pt x="624" y="9222"/>
                  <a:pt x="244" y="7025"/>
                </a:cubicBezTo>
                <a:cubicBezTo>
                  <a:pt x="244" y="7025"/>
                  <a:pt x="0" y="6401"/>
                  <a:pt x="1628" y="4828"/>
                </a:cubicBezTo>
                <a:cubicBezTo>
                  <a:pt x="2550" y="3906"/>
                  <a:pt x="5696" y="271"/>
                  <a:pt x="5696" y="271"/>
                </a:cubicBezTo>
                <a:lnTo>
                  <a:pt x="6483" y="0"/>
                </a:lnTo>
                <a:lnTo>
                  <a:pt x="1329" y="6618"/>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6725184" y="3822685"/>
            <a:ext cx="409948" cy="563882"/>
          </a:xfrm>
          <a:custGeom>
            <a:avLst/>
            <a:gdLst/>
            <a:ahLst/>
            <a:cxnLst/>
            <a:rect l="l" t="t" r="r" b="b"/>
            <a:pathLst>
              <a:path w="5779" h="7949" extrusionOk="0">
                <a:moveTo>
                  <a:pt x="218" y="7921"/>
                </a:moveTo>
                <a:cubicBezTo>
                  <a:pt x="218" y="7894"/>
                  <a:pt x="218" y="7894"/>
                  <a:pt x="218" y="7867"/>
                </a:cubicBezTo>
                <a:cubicBezTo>
                  <a:pt x="218" y="7840"/>
                  <a:pt x="218" y="7812"/>
                  <a:pt x="191" y="7812"/>
                </a:cubicBezTo>
                <a:cubicBezTo>
                  <a:pt x="55" y="7460"/>
                  <a:pt x="55" y="7053"/>
                  <a:pt x="191" y="6700"/>
                </a:cubicBezTo>
                <a:cubicBezTo>
                  <a:pt x="462" y="6131"/>
                  <a:pt x="842" y="5615"/>
                  <a:pt x="1276" y="5181"/>
                </a:cubicBezTo>
                <a:cubicBezTo>
                  <a:pt x="1764" y="4693"/>
                  <a:pt x="2198" y="4178"/>
                  <a:pt x="2632" y="3635"/>
                </a:cubicBezTo>
                <a:cubicBezTo>
                  <a:pt x="3391" y="2795"/>
                  <a:pt x="4097" y="1954"/>
                  <a:pt x="4829" y="1086"/>
                </a:cubicBezTo>
                <a:cubicBezTo>
                  <a:pt x="5155" y="733"/>
                  <a:pt x="5453" y="381"/>
                  <a:pt x="5778" y="1"/>
                </a:cubicBezTo>
                <a:lnTo>
                  <a:pt x="5778" y="1"/>
                </a:lnTo>
                <a:lnTo>
                  <a:pt x="5778" y="1"/>
                </a:lnTo>
                <a:cubicBezTo>
                  <a:pt x="5399" y="408"/>
                  <a:pt x="5046" y="815"/>
                  <a:pt x="4666" y="1221"/>
                </a:cubicBezTo>
                <a:cubicBezTo>
                  <a:pt x="3825" y="2198"/>
                  <a:pt x="3012" y="3174"/>
                  <a:pt x="2171" y="4151"/>
                </a:cubicBezTo>
                <a:cubicBezTo>
                  <a:pt x="1845" y="4476"/>
                  <a:pt x="1547" y="4829"/>
                  <a:pt x="1249" y="5154"/>
                </a:cubicBezTo>
                <a:cubicBezTo>
                  <a:pt x="788" y="5588"/>
                  <a:pt x="408" y="6131"/>
                  <a:pt x="137" y="6700"/>
                </a:cubicBezTo>
                <a:cubicBezTo>
                  <a:pt x="1" y="7053"/>
                  <a:pt x="1" y="7460"/>
                  <a:pt x="137" y="7812"/>
                </a:cubicBezTo>
                <a:cubicBezTo>
                  <a:pt x="137" y="7812"/>
                  <a:pt x="137" y="7867"/>
                  <a:pt x="164" y="7894"/>
                </a:cubicBezTo>
                <a:cubicBezTo>
                  <a:pt x="191" y="7894"/>
                  <a:pt x="191" y="7921"/>
                  <a:pt x="218" y="7948"/>
                </a:cubicBezTo>
                <a:lnTo>
                  <a:pt x="218" y="7948"/>
                </a:lnTo>
                <a:cubicBezTo>
                  <a:pt x="218" y="7948"/>
                  <a:pt x="218" y="7921"/>
                  <a:pt x="218" y="792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6755971" y="3797715"/>
            <a:ext cx="438819" cy="563811"/>
          </a:xfrm>
          <a:custGeom>
            <a:avLst/>
            <a:gdLst/>
            <a:ahLst/>
            <a:cxnLst/>
            <a:rect l="l" t="t" r="r" b="b"/>
            <a:pathLst>
              <a:path w="6186" h="7948" extrusionOk="0">
                <a:moveTo>
                  <a:pt x="137" y="7893"/>
                </a:moveTo>
                <a:lnTo>
                  <a:pt x="137" y="7893"/>
                </a:lnTo>
                <a:cubicBezTo>
                  <a:pt x="137" y="7893"/>
                  <a:pt x="137" y="7812"/>
                  <a:pt x="109" y="7785"/>
                </a:cubicBezTo>
                <a:cubicBezTo>
                  <a:pt x="55" y="7432"/>
                  <a:pt x="109" y="7052"/>
                  <a:pt x="245" y="6727"/>
                </a:cubicBezTo>
                <a:cubicBezTo>
                  <a:pt x="543" y="6184"/>
                  <a:pt x="896" y="5696"/>
                  <a:pt x="1303" y="5262"/>
                </a:cubicBezTo>
                <a:cubicBezTo>
                  <a:pt x="2090" y="4367"/>
                  <a:pt x="2903" y="3472"/>
                  <a:pt x="3717" y="2577"/>
                </a:cubicBezTo>
                <a:cubicBezTo>
                  <a:pt x="4124" y="2143"/>
                  <a:pt x="4531" y="1709"/>
                  <a:pt x="4938" y="1275"/>
                </a:cubicBezTo>
                <a:cubicBezTo>
                  <a:pt x="5344" y="841"/>
                  <a:pt x="5778" y="407"/>
                  <a:pt x="6185" y="0"/>
                </a:cubicBezTo>
                <a:lnTo>
                  <a:pt x="6185" y="0"/>
                </a:lnTo>
                <a:lnTo>
                  <a:pt x="6185" y="0"/>
                </a:lnTo>
                <a:cubicBezTo>
                  <a:pt x="5751" y="407"/>
                  <a:pt x="5344" y="841"/>
                  <a:pt x="4910" y="1248"/>
                </a:cubicBezTo>
                <a:cubicBezTo>
                  <a:pt x="4504" y="1682"/>
                  <a:pt x="4097" y="2116"/>
                  <a:pt x="3690" y="2550"/>
                </a:cubicBezTo>
                <a:cubicBezTo>
                  <a:pt x="2876" y="3445"/>
                  <a:pt x="2062" y="4313"/>
                  <a:pt x="1276" y="5235"/>
                </a:cubicBezTo>
                <a:cubicBezTo>
                  <a:pt x="842" y="5669"/>
                  <a:pt x="489" y="6157"/>
                  <a:pt x="218" y="6700"/>
                </a:cubicBezTo>
                <a:cubicBezTo>
                  <a:pt x="55" y="7052"/>
                  <a:pt x="1" y="7432"/>
                  <a:pt x="82" y="7785"/>
                </a:cubicBezTo>
                <a:cubicBezTo>
                  <a:pt x="82" y="7839"/>
                  <a:pt x="82" y="7866"/>
                  <a:pt x="82" y="7893"/>
                </a:cubicBezTo>
                <a:cubicBezTo>
                  <a:pt x="109" y="7947"/>
                  <a:pt x="82" y="7893"/>
                  <a:pt x="82" y="7893"/>
                </a:cubicBezTo>
                <a:lnTo>
                  <a:pt x="82" y="789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6763703" y="3816939"/>
            <a:ext cx="673481" cy="1044838"/>
          </a:xfrm>
          <a:custGeom>
            <a:avLst/>
            <a:gdLst/>
            <a:ahLst/>
            <a:cxnLst/>
            <a:rect l="l" t="t" r="r" b="b"/>
            <a:pathLst>
              <a:path w="9494" h="14729" extrusionOk="0">
                <a:moveTo>
                  <a:pt x="5534" y="0"/>
                </a:moveTo>
                <a:lnTo>
                  <a:pt x="9494" y="8843"/>
                </a:lnTo>
                <a:lnTo>
                  <a:pt x="4395" y="14729"/>
                </a:lnTo>
                <a:lnTo>
                  <a:pt x="0" y="6700"/>
                </a:lnTo>
                <a:close/>
              </a:path>
            </a:pathLst>
          </a:custGeom>
          <a:solidFill>
            <a:srgbClr val="4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6634809" y="4319110"/>
            <a:ext cx="473366" cy="619639"/>
          </a:xfrm>
          <a:custGeom>
            <a:avLst/>
            <a:gdLst/>
            <a:ahLst/>
            <a:cxnLst/>
            <a:rect l="l" t="t" r="r" b="b"/>
            <a:pathLst>
              <a:path w="6673" h="8735" extrusionOk="0">
                <a:moveTo>
                  <a:pt x="0" y="1384"/>
                </a:moveTo>
                <a:lnTo>
                  <a:pt x="4476" y="8735"/>
                </a:lnTo>
                <a:lnTo>
                  <a:pt x="6673" y="7378"/>
                </a:lnTo>
                <a:lnTo>
                  <a:pt x="2306" y="1"/>
                </a:lnTo>
                <a:close/>
              </a:path>
            </a:pathLst>
          </a:custGeom>
          <a:solidFill>
            <a:srgbClr val="4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6122992" y="4448075"/>
            <a:ext cx="769672" cy="536855"/>
          </a:xfrm>
          <a:custGeom>
            <a:avLst/>
            <a:gdLst/>
            <a:ahLst/>
            <a:cxnLst/>
            <a:rect l="l" t="t" r="r" b="b"/>
            <a:pathLst>
              <a:path w="10850" h="7568" extrusionOk="0">
                <a:moveTo>
                  <a:pt x="27" y="1410"/>
                </a:moveTo>
                <a:cubicBezTo>
                  <a:pt x="27" y="1410"/>
                  <a:pt x="0" y="1410"/>
                  <a:pt x="0" y="1438"/>
                </a:cubicBezTo>
                <a:cubicBezTo>
                  <a:pt x="0" y="1438"/>
                  <a:pt x="0" y="1465"/>
                  <a:pt x="0" y="1492"/>
                </a:cubicBezTo>
                <a:lnTo>
                  <a:pt x="4774" y="7540"/>
                </a:lnTo>
                <a:cubicBezTo>
                  <a:pt x="4774" y="7540"/>
                  <a:pt x="4801" y="7568"/>
                  <a:pt x="4801" y="7568"/>
                </a:cubicBezTo>
                <a:lnTo>
                  <a:pt x="10823" y="6455"/>
                </a:lnTo>
                <a:cubicBezTo>
                  <a:pt x="10823" y="6455"/>
                  <a:pt x="10850" y="6455"/>
                  <a:pt x="10850" y="6428"/>
                </a:cubicBezTo>
                <a:cubicBezTo>
                  <a:pt x="10850" y="6428"/>
                  <a:pt x="10850" y="6401"/>
                  <a:pt x="10850" y="6401"/>
                </a:cubicBezTo>
                <a:lnTo>
                  <a:pt x="6863" y="27"/>
                </a:lnTo>
                <a:cubicBezTo>
                  <a:pt x="6835" y="27"/>
                  <a:pt x="6835" y="0"/>
                  <a:pt x="6808" y="27"/>
                </a:cubicBezTo>
                <a:close/>
                <a:moveTo>
                  <a:pt x="109" y="1492"/>
                </a:moveTo>
                <a:lnTo>
                  <a:pt x="6808" y="109"/>
                </a:lnTo>
                <a:lnTo>
                  <a:pt x="10741" y="6401"/>
                </a:lnTo>
                <a:lnTo>
                  <a:pt x="4828" y="7459"/>
                </a:lnTo>
                <a:lnTo>
                  <a:pt x="109" y="146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6848332" y="3905470"/>
            <a:ext cx="552319" cy="871680"/>
          </a:xfrm>
          <a:custGeom>
            <a:avLst/>
            <a:gdLst/>
            <a:ahLst/>
            <a:cxnLst/>
            <a:rect l="l" t="t" r="r" b="b"/>
            <a:pathLst>
              <a:path w="7786" h="12288" extrusionOk="0">
                <a:moveTo>
                  <a:pt x="4259" y="27"/>
                </a:moveTo>
                <a:cubicBezTo>
                  <a:pt x="4259" y="27"/>
                  <a:pt x="4259" y="0"/>
                  <a:pt x="4232" y="0"/>
                </a:cubicBezTo>
                <a:cubicBezTo>
                  <a:pt x="4232" y="0"/>
                  <a:pt x="4205" y="0"/>
                  <a:pt x="4205" y="0"/>
                </a:cubicBezTo>
                <a:lnTo>
                  <a:pt x="28" y="5913"/>
                </a:lnTo>
                <a:cubicBezTo>
                  <a:pt x="1" y="5913"/>
                  <a:pt x="1" y="5940"/>
                  <a:pt x="28" y="5940"/>
                </a:cubicBezTo>
                <a:lnTo>
                  <a:pt x="3581" y="12260"/>
                </a:lnTo>
                <a:cubicBezTo>
                  <a:pt x="3581" y="12260"/>
                  <a:pt x="3608" y="12287"/>
                  <a:pt x="3608" y="12287"/>
                </a:cubicBezTo>
                <a:cubicBezTo>
                  <a:pt x="3636" y="12287"/>
                  <a:pt x="3636" y="12287"/>
                  <a:pt x="3663" y="12287"/>
                </a:cubicBezTo>
                <a:lnTo>
                  <a:pt x="7785" y="7703"/>
                </a:lnTo>
                <a:cubicBezTo>
                  <a:pt x="7785" y="7676"/>
                  <a:pt x="7785" y="7676"/>
                  <a:pt x="7785" y="7649"/>
                </a:cubicBezTo>
                <a:close/>
                <a:moveTo>
                  <a:pt x="4232" y="136"/>
                </a:moveTo>
                <a:cubicBezTo>
                  <a:pt x="4232" y="136"/>
                  <a:pt x="7487" y="7188"/>
                  <a:pt x="7704" y="7649"/>
                </a:cubicBezTo>
                <a:lnTo>
                  <a:pt x="3636" y="12179"/>
                </a:lnTo>
                <a:lnTo>
                  <a:pt x="109" y="5913"/>
                </a:lnTo>
                <a:cubicBezTo>
                  <a:pt x="354" y="5560"/>
                  <a:pt x="3798" y="705"/>
                  <a:pt x="4205" y="13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7192806" y="4174821"/>
            <a:ext cx="377175" cy="334825"/>
          </a:xfrm>
          <a:custGeom>
            <a:avLst/>
            <a:gdLst/>
            <a:ahLst/>
            <a:cxnLst/>
            <a:rect l="l" t="t" r="r" b="b"/>
            <a:pathLst>
              <a:path w="5317" h="4720" extrusionOk="0">
                <a:moveTo>
                  <a:pt x="4177" y="326"/>
                </a:moveTo>
                <a:cubicBezTo>
                  <a:pt x="3987" y="245"/>
                  <a:pt x="732" y="0"/>
                  <a:pt x="515" y="28"/>
                </a:cubicBezTo>
                <a:cubicBezTo>
                  <a:pt x="0" y="82"/>
                  <a:pt x="760" y="1818"/>
                  <a:pt x="1058" y="2279"/>
                </a:cubicBezTo>
                <a:cubicBezTo>
                  <a:pt x="1546" y="2984"/>
                  <a:pt x="4014" y="4367"/>
                  <a:pt x="4665" y="4557"/>
                </a:cubicBezTo>
                <a:cubicBezTo>
                  <a:pt x="5316" y="4720"/>
                  <a:pt x="4638" y="516"/>
                  <a:pt x="4177" y="326"/>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7244733" y="4271013"/>
            <a:ext cx="44336" cy="27027"/>
          </a:xfrm>
          <a:custGeom>
            <a:avLst/>
            <a:gdLst/>
            <a:ahLst/>
            <a:cxnLst/>
            <a:rect l="l" t="t" r="r" b="b"/>
            <a:pathLst>
              <a:path w="625" h="381" extrusionOk="0">
                <a:moveTo>
                  <a:pt x="0" y="272"/>
                </a:moveTo>
                <a:lnTo>
                  <a:pt x="0" y="272"/>
                </a:lnTo>
                <a:cubicBezTo>
                  <a:pt x="0" y="272"/>
                  <a:pt x="28" y="299"/>
                  <a:pt x="28" y="299"/>
                </a:cubicBezTo>
                <a:cubicBezTo>
                  <a:pt x="82" y="326"/>
                  <a:pt x="109" y="353"/>
                  <a:pt x="163" y="353"/>
                </a:cubicBezTo>
                <a:cubicBezTo>
                  <a:pt x="217" y="380"/>
                  <a:pt x="299" y="380"/>
                  <a:pt x="380" y="380"/>
                </a:cubicBezTo>
                <a:cubicBezTo>
                  <a:pt x="462" y="353"/>
                  <a:pt x="543" y="326"/>
                  <a:pt x="570" y="245"/>
                </a:cubicBezTo>
                <a:cubicBezTo>
                  <a:pt x="624" y="163"/>
                  <a:pt x="597" y="82"/>
                  <a:pt x="543" y="1"/>
                </a:cubicBezTo>
                <a:lnTo>
                  <a:pt x="543" y="1"/>
                </a:lnTo>
                <a:cubicBezTo>
                  <a:pt x="570" y="82"/>
                  <a:pt x="570" y="163"/>
                  <a:pt x="543" y="218"/>
                </a:cubicBezTo>
                <a:cubicBezTo>
                  <a:pt x="489" y="272"/>
                  <a:pt x="434" y="326"/>
                  <a:pt x="353" y="326"/>
                </a:cubicBezTo>
                <a:cubicBezTo>
                  <a:pt x="299" y="326"/>
                  <a:pt x="217" y="326"/>
                  <a:pt x="163" y="326"/>
                </a:cubicBezTo>
                <a:cubicBezTo>
                  <a:pt x="109" y="326"/>
                  <a:pt x="82" y="299"/>
                  <a:pt x="28" y="272"/>
                </a:cubicBezTo>
                <a:cubicBezTo>
                  <a:pt x="28" y="272"/>
                  <a:pt x="0" y="245"/>
                  <a:pt x="0" y="245"/>
                </a:cubicBezTo>
                <a:lnTo>
                  <a:pt x="0" y="2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7319785" y="4292153"/>
            <a:ext cx="3902" cy="13549"/>
          </a:xfrm>
          <a:custGeom>
            <a:avLst/>
            <a:gdLst/>
            <a:ahLst/>
            <a:cxnLst/>
            <a:rect l="l" t="t" r="r" b="b"/>
            <a:pathLst>
              <a:path w="55" h="191" extrusionOk="0">
                <a:moveTo>
                  <a:pt x="0" y="191"/>
                </a:moveTo>
                <a:lnTo>
                  <a:pt x="27" y="164"/>
                </a:lnTo>
                <a:cubicBezTo>
                  <a:pt x="27" y="164"/>
                  <a:pt x="27" y="137"/>
                  <a:pt x="55" y="137"/>
                </a:cubicBezTo>
                <a:cubicBezTo>
                  <a:pt x="55" y="82"/>
                  <a:pt x="55" y="55"/>
                  <a:pt x="55" y="1"/>
                </a:cubicBezTo>
                <a:lnTo>
                  <a:pt x="55" y="1"/>
                </a:lnTo>
                <a:cubicBezTo>
                  <a:pt x="55" y="28"/>
                  <a:pt x="55" y="55"/>
                  <a:pt x="55" y="55"/>
                </a:cubicBezTo>
                <a:cubicBezTo>
                  <a:pt x="27" y="82"/>
                  <a:pt x="27" y="109"/>
                  <a:pt x="27" y="164"/>
                </a:cubicBezTo>
                <a:lnTo>
                  <a:pt x="27" y="164"/>
                </a:lnTo>
                <a:cubicBezTo>
                  <a:pt x="27" y="164"/>
                  <a:pt x="27" y="164"/>
                  <a:pt x="27" y="191"/>
                </a:cubicBezTo>
                <a:lnTo>
                  <a:pt x="27"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7333263" y="4288322"/>
            <a:ext cx="7732" cy="13549"/>
          </a:xfrm>
          <a:custGeom>
            <a:avLst/>
            <a:gdLst/>
            <a:ahLst/>
            <a:cxnLst/>
            <a:rect l="l" t="t" r="r" b="b"/>
            <a:pathLst>
              <a:path w="109" h="191" extrusionOk="0">
                <a:moveTo>
                  <a:pt x="0" y="191"/>
                </a:moveTo>
                <a:cubicBezTo>
                  <a:pt x="27" y="163"/>
                  <a:pt x="27" y="163"/>
                  <a:pt x="54" y="136"/>
                </a:cubicBezTo>
                <a:cubicBezTo>
                  <a:pt x="54" y="109"/>
                  <a:pt x="54" y="82"/>
                  <a:pt x="82" y="28"/>
                </a:cubicBezTo>
                <a:cubicBezTo>
                  <a:pt x="109" y="1"/>
                  <a:pt x="82" y="28"/>
                  <a:pt x="82" y="28"/>
                </a:cubicBezTo>
                <a:lnTo>
                  <a:pt x="82" y="28"/>
                </a:lnTo>
                <a:lnTo>
                  <a:pt x="27" y="191"/>
                </a:lnTo>
                <a:lnTo>
                  <a:pt x="27"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7221607" y="4219087"/>
            <a:ext cx="50153" cy="30858"/>
          </a:xfrm>
          <a:custGeom>
            <a:avLst/>
            <a:gdLst/>
            <a:ahLst/>
            <a:cxnLst/>
            <a:rect l="l" t="t" r="r" b="b"/>
            <a:pathLst>
              <a:path w="707" h="435" extrusionOk="0">
                <a:moveTo>
                  <a:pt x="1" y="244"/>
                </a:moveTo>
                <a:lnTo>
                  <a:pt x="1" y="244"/>
                </a:lnTo>
                <a:lnTo>
                  <a:pt x="1" y="244"/>
                </a:lnTo>
                <a:cubicBezTo>
                  <a:pt x="82" y="380"/>
                  <a:pt x="245" y="434"/>
                  <a:pt x="408" y="407"/>
                </a:cubicBezTo>
                <a:cubicBezTo>
                  <a:pt x="462" y="380"/>
                  <a:pt x="516" y="353"/>
                  <a:pt x="571" y="326"/>
                </a:cubicBezTo>
                <a:cubicBezTo>
                  <a:pt x="625" y="326"/>
                  <a:pt x="652" y="272"/>
                  <a:pt x="679" y="244"/>
                </a:cubicBezTo>
                <a:cubicBezTo>
                  <a:pt x="706" y="163"/>
                  <a:pt x="679" y="82"/>
                  <a:pt x="543" y="0"/>
                </a:cubicBezTo>
                <a:lnTo>
                  <a:pt x="543" y="0"/>
                </a:lnTo>
                <a:lnTo>
                  <a:pt x="543" y="0"/>
                </a:lnTo>
                <a:cubicBezTo>
                  <a:pt x="625" y="82"/>
                  <a:pt x="679" y="163"/>
                  <a:pt x="652" y="217"/>
                </a:cubicBezTo>
                <a:cubicBezTo>
                  <a:pt x="625" y="244"/>
                  <a:pt x="598" y="272"/>
                  <a:pt x="571" y="299"/>
                </a:cubicBezTo>
                <a:cubicBezTo>
                  <a:pt x="516" y="326"/>
                  <a:pt x="462" y="326"/>
                  <a:pt x="408" y="353"/>
                </a:cubicBezTo>
                <a:cubicBezTo>
                  <a:pt x="326" y="353"/>
                  <a:pt x="272" y="353"/>
                  <a:pt x="191" y="353"/>
                </a:cubicBezTo>
                <a:cubicBezTo>
                  <a:pt x="137" y="326"/>
                  <a:pt x="82" y="272"/>
                  <a:pt x="28" y="244"/>
                </a:cubicBezTo>
                <a:lnTo>
                  <a:pt x="28" y="244"/>
                </a:lnTo>
                <a:lnTo>
                  <a:pt x="28" y="24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7317870" y="4244057"/>
            <a:ext cx="1986" cy="11634"/>
          </a:xfrm>
          <a:custGeom>
            <a:avLst/>
            <a:gdLst/>
            <a:ahLst/>
            <a:cxnLst/>
            <a:rect l="l" t="t" r="r" b="b"/>
            <a:pathLst>
              <a:path w="28" h="164" extrusionOk="0">
                <a:moveTo>
                  <a:pt x="0" y="164"/>
                </a:moveTo>
                <a:lnTo>
                  <a:pt x="0" y="164"/>
                </a:lnTo>
                <a:lnTo>
                  <a:pt x="0" y="164"/>
                </a:lnTo>
                <a:cubicBezTo>
                  <a:pt x="27" y="137"/>
                  <a:pt x="27" y="137"/>
                  <a:pt x="27" y="109"/>
                </a:cubicBezTo>
                <a:cubicBezTo>
                  <a:pt x="27" y="82"/>
                  <a:pt x="27" y="55"/>
                  <a:pt x="27" y="1"/>
                </a:cubicBezTo>
                <a:lnTo>
                  <a:pt x="27" y="1"/>
                </a:lnTo>
                <a:lnTo>
                  <a:pt x="27" y="1"/>
                </a:lnTo>
                <a:cubicBezTo>
                  <a:pt x="27" y="28"/>
                  <a:pt x="27" y="55"/>
                  <a:pt x="27" y="82"/>
                </a:cubicBezTo>
                <a:cubicBezTo>
                  <a:pt x="27" y="109"/>
                  <a:pt x="27" y="137"/>
                  <a:pt x="27" y="137"/>
                </a:cubicBezTo>
                <a:lnTo>
                  <a:pt x="27" y="137"/>
                </a:lnTo>
                <a:lnTo>
                  <a:pt x="27" y="137"/>
                </a:lnTo>
                <a:lnTo>
                  <a:pt x="27" y="137"/>
                </a:lnTo>
                <a:lnTo>
                  <a:pt x="27" y="13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7331348" y="4246043"/>
            <a:ext cx="0" cy="7732"/>
          </a:xfrm>
          <a:custGeom>
            <a:avLst/>
            <a:gdLst/>
            <a:ahLst/>
            <a:cxnLst/>
            <a:rect l="l" t="t" r="r" b="b"/>
            <a:pathLst>
              <a:path h="109" extrusionOk="0">
                <a:moveTo>
                  <a:pt x="0" y="109"/>
                </a:moveTo>
                <a:lnTo>
                  <a:pt x="0" y="109"/>
                </a:lnTo>
                <a:lnTo>
                  <a:pt x="0" y="81"/>
                </a:lnTo>
                <a:lnTo>
                  <a:pt x="0" y="0"/>
                </a:lnTo>
                <a:lnTo>
                  <a:pt x="0" y="0"/>
                </a:lnTo>
                <a:cubicBezTo>
                  <a:pt x="0" y="27"/>
                  <a:pt x="0" y="81"/>
                  <a:pt x="0" y="109"/>
                </a:cubicBezTo>
                <a:lnTo>
                  <a:pt x="0" y="109"/>
                </a:lnTo>
                <a:lnTo>
                  <a:pt x="0" y="109"/>
                </a:lnTo>
                <a:lnTo>
                  <a:pt x="0" y="109"/>
                </a:lnTo>
                <a:cubicBezTo>
                  <a:pt x="0" y="109"/>
                  <a:pt x="0" y="109"/>
                  <a:pt x="0" y="10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7210115" y="4167089"/>
            <a:ext cx="57743" cy="44336"/>
          </a:xfrm>
          <a:custGeom>
            <a:avLst/>
            <a:gdLst/>
            <a:ahLst/>
            <a:cxnLst/>
            <a:rect l="l" t="t" r="r" b="b"/>
            <a:pathLst>
              <a:path w="814" h="625" extrusionOk="0">
                <a:moveTo>
                  <a:pt x="0" y="354"/>
                </a:moveTo>
                <a:cubicBezTo>
                  <a:pt x="0" y="381"/>
                  <a:pt x="27" y="408"/>
                  <a:pt x="54" y="435"/>
                </a:cubicBezTo>
                <a:cubicBezTo>
                  <a:pt x="109" y="516"/>
                  <a:pt x="190" y="571"/>
                  <a:pt x="271" y="598"/>
                </a:cubicBezTo>
                <a:cubicBezTo>
                  <a:pt x="407" y="625"/>
                  <a:pt x="543" y="625"/>
                  <a:pt x="678" y="571"/>
                </a:cubicBezTo>
                <a:cubicBezTo>
                  <a:pt x="760" y="516"/>
                  <a:pt x="814" y="435"/>
                  <a:pt x="814" y="326"/>
                </a:cubicBezTo>
                <a:cubicBezTo>
                  <a:pt x="814" y="218"/>
                  <a:pt x="760" y="137"/>
                  <a:pt x="678" y="82"/>
                </a:cubicBezTo>
                <a:cubicBezTo>
                  <a:pt x="651" y="55"/>
                  <a:pt x="624" y="55"/>
                  <a:pt x="597" y="28"/>
                </a:cubicBezTo>
                <a:lnTo>
                  <a:pt x="488" y="1"/>
                </a:lnTo>
                <a:lnTo>
                  <a:pt x="488" y="1"/>
                </a:lnTo>
                <a:lnTo>
                  <a:pt x="488" y="1"/>
                </a:lnTo>
                <a:lnTo>
                  <a:pt x="597" y="55"/>
                </a:lnTo>
                <a:lnTo>
                  <a:pt x="678" y="82"/>
                </a:lnTo>
                <a:cubicBezTo>
                  <a:pt x="733" y="137"/>
                  <a:pt x="787" y="218"/>
                  <a:pt x="787" y="326"/>
                </a:cubicBezTo>
                <a:cubicBezTo>
                  <a:pt x="787" y="408"/>
                  <a:pt x="733" y="462"/>
                  <a:pt x="651" y="516"/>
                </a:cubicBezTo>
                <a:cubicBezTo>
                  <a:pt x="543" y="571"/>
                  <a:pt x="407" y="571"/>
                  <a:pt x="271" y="543"/>
                </a:cubicBezTo>
                <a:cubicBezTo>
                  <a:pt x="190" y="516"/>
                  <a:pt x="109" y="489"/>
                  <a:pt x="54" y="435"/>
                </a:cubicBezTo>
                <a:cubicBezTo>
                  <a:pt x="27" y="381"/>
                  <a:pt x="0" y="354"/>
                  <a:pt x="0" y="326"/>
                </a:cubicBezTo>
                <a:lnTo>
                  <a:pt x="0"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7323616" y="4197876"/>
            <a:ext cx="71" cy="13549"/>
          </a:xfrm>
          <a:custGeom>
            <a:avLst/>
            <a:gdLst/>
            <a:ahLst/>
            <a:cxnLst/>
            <a:rect l="l" t="t" r="r" b="b"/>
            <a:pathLst>
              <a:path w="1" h="191" extrusionOk="0">
                <a:moveTo>
                  <a:pt x="1" y="191"/>
                </a:moveTo>
                <a:lnTo>
                  <a:pt x="1" y="191"/>
                </a:lnTo>
                <a:cubicBezTo>
                  <a:pt x="1" y="164"/>
                  <a:pt x="1" y="164"/>
                  <a:pt x="1" y="137"/>
                </a:cubicBezTo>
                <a:lnTo>
                  <a:pt x="1" y="28"/>
                </a:lnTo>
                <a:cubicBezTo>
                  <a:pt x="1" y="1"/>
                  <a:pt x="1" y="1"/>
                  <a:pt x="1" y="1"/>
                </a:cubicBezTo>
                <a:lnTo>
                  <a:pt x="1" y="1"/>
                </a:lnTo>
                <a:lnTo>
                  <a:pt x="1" y="1"/>
                </a:lnTo>
                <a:cubicBezTo>
                  <a:pt x="1" y="1"/>
                  <a:pt x="1" y="28"/>
                  <a:pt x="1" y="28"/>
                </a:cubicBezTo>
                <a:lnTo>
                  <a:pt x="1" y="164"/>
                </a:lnTo>
                <a:lnTo>
                  <a:pt x="1" y="191"/>
                </a:lnTo>
                <a:lnTo>
                  <a:pt x="1" y="191"/>
                </a:lnTo>
                <a:lnTo>
                  <a:pt x="1"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7337094" y="4195961"/>
            <a:ext cx="1986" cy="9718"/>
          </a:xfrm>
          <a:custGeom>
            <a:avLst/>
            <a:gdLst/>
            <a:ahLst/>
            <a:cxnLst/>
            <a:rect l="l" t="t" r="r" b="b"/>
            <a:pathLst>
              <a:path w="28" h="137" extrusionOk="0">
                <a:moveTo>
                  <a:pt x="0" y="136"/>
                </a:moveTo>
                <a:cubicBezTo>
                  <a:pt x="28" y="109"/>
                  <a:pt x="28" y="82"/>
                  <a:pt x="28" y="55"/>
                </a:cubicBezTo>
                <a:cubicBezTo>
                  <a:pt x="28" y="55"/>
                  <a:pt x="28" y="28"/>
                  <a:pt x="28" y="1"/>
                </a:cubicBezTo>
                <a:lnTo>
                  <a:pt x="28" y="1"/>
                </a:lnTo>
                <a:lnTo>
                  <a:pt x="28" y="1"/>
                </a:lnTo>
                <a:cubicBezTo>
                  <a:pt x="28" y="28"/>
                  <a:pt x="28" y="55"/>
                  <a:pt x="28" y="82"/>
                </a:cubicBezTo>
                <a:cubicBezTo>
                  <a:pt x="28" y="109"/>
                  <a:pt x="28" y="109"/>
                  <a:pt x="28" y="136"/>
                </a:cubicBezTo>
                <a:lnTo>
                  <a:pt x="28"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7481381" y="4226748"/>
            <a:ext cx="3902" cy="9718"/>
          </a:xfrm>
          <a:custGeom>
            <a:avLst/>
            <a:gdLst/>
            <a:ahLst/>
            <a:cxnLst/>
            <a:rect l="l" t="t" r="r" b="b"/>
            <a:pathLst>
              <a:path w="55" h="137" extrusionOk="0">
                <a:moveTo>
                  <a:pt x="1" y="109"/>
                </a:moveTo>
                <a:cubicBezTo>
                  <a:pt x="1" y="109"/>
                  <a:pt x="1" y="82"/>
                  <a:pt x="28" y="82"/>
                </a:cubicBezTo>
                <a:cubicBezTo>
                  <a:pt x="28" y="55"/>
                  <a:pt x="28" y="28"/>
                  <a:pt x="55" y="1"/>
                </a:cubicBezTo>
                <a:lnTo>
                  <a:pt x="55" y="1"/>
                </a:lnTo>
                <a:lnTo>
                  <a:pt x="55" y="1"/>
                </a:lnTo>
                <a:cubicBezTo>
                  <a:pt x="28" y="1"/>
                  <a:pt x="28" y="28"/>
                  <a:pt x="28" y="55"/>
                </a:cubicBezTo>
                <a:cubicBezTo>
                  <a:pt x="28" y="82"/>
                  <a:pt x="1" y="109"/>
                  <a:pt x="1" y="136"/>
                </a:cubicBezTo>
                <a:lnTo>
                  <a:pt x="1"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7465988" y="4290238"/>
            <a:ext cx="3902" cy="7803"/>
          </a:xfrm>
          <a:custGeom>
            <a:avLst/>
            <a:gdLst/>
            <a:ahLst/>
            <a:cxnLst/>
            <a:rect l="l" t="t" r="r" b="b"/>
            <a:pathLst>
              <a:path w="55" h="110" extrusionOk="0">
                <a:moveTo>
                  <a:pt x="1" y="109"/>
                </a:moveTo>
                <a:cubicBezTo>
                  <a:pt x="28" y="109"/>
                  <a:pt x="28" y="82"/>
                  <a:pt x="28" y="55"/>
                </a:cubicBezTo>
                <a:cubicBezTo>
                  <a:pt x="28" y="28"/>
                  <a:pt x="55" y="1"/>
                  <a:pt x="55" y="1"/>
                </a:cubicBezTo>
                <a:lnTo>
                  <a:pt x="55" y="1"/>
                </a:lnTo>
                <a:lnTo>
                  <a:pt x="55" y="1"/>
                </a:lnTo>
                <a:lnTo>
                  <a:pt x="55" y="28"/>
                </a:lnTo>
                <a:lnTo>
                  <a:pt x="28" y="82"/>
                </a:lnTo>
                <a:cubicBezTo>
                  <a:pt x="28" y="109"/>
                  <a:pt x="28" y="109"/>
                  <a:pt x="28" y="109"/>
                </a:cubicBezTo>
                <a:lnTo>
                  <a:pt x="28"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7269774" y="4328757"/>
            <a:ext cx="46180" cy="25041"/>
          </a:xfrm>
          <a:custGeom>
            <a:avLst/>
            <a:gdLst/>
            <a:ahLst/>
            <a:cxnLst/>
            <a:rect l="l" t="t" r="r" b="b"/>
            <a:pathLst>
              <a:path w="651" h="353" extrusionOk="0">
                <a:moveTo>
                  <a:pt x="0" y="82"/>
                </a:moveTo>
                <a:lnTo>
                  <a:pt x="0" y="82"/>
                </a:lnTo>
                <a:lnTo>
                  <a:pt x="0" y="82"/>
                </a:lnTo>
                <a:cubicBezTo>
                  <a:pt x="54" y="190"/>
                  <a:pt x="136" y="244"/>
                  <a:pt x="244" y="299"/>
                </a:cubicBezTo>
                <a:cubicBezTo>
                  <a:pt x="326" y="326"/>
                  <a:pt x="461" y="353"/>
                  <a:pt x="570" y="326"/>
                </a:cubicBezTo>
                <a:cubicBezTo>
                  <a:pt x="651" y="299"/>
                  <a:pt x="651" y="272"/>
                  <a:pt x="651" y="217"/>
                </a:cubicBezTo>
                <a:cubicBezTo>
                  <a:pt x="624" y="163"/>
                  <a:pt x="597" y="109"/>
                  <a:pt x="543" y="82"/>
                </a:cubicBezTo>
                <a:lnTo>
                  <a:pt x="380" y="0"/>
                </a:lnTo>
                <a:lnTo>
                  <a:pt x="380" y="0"/>
                </a:lnTo>
                <a:lnTo>
                  <a:pt x="461" y="55"/>
                </a:lnTo>
                <a:cubicBezTo>
                  <a:pt x="488" y="55"/>
                  <a:pt x="515" y="55"/>
                  <a:pt x="543" y="82"/>
                </a:cubicBezTo>
                <a:cubicBezTo>
                  <a:pt x="570" y="109"/>
                  <a:pt x="624" y="163"/>
                  <a:pt x="624" y="217"/>
                </a:cubicBezTo>
                <a:cubicBezTo>
                  <a:pt x="624" y="244"/>
                  <a:pt x="624" y="272"/>
                  <a:pt x="570" y="299"/>
                </a:cubicBezTo>
                <a:cubicBezTo>
                  <a:pt x="461" y="299"/>
                  <a:pt x="326" y="299"/>
                  <a:pt x="217" y="244"/>
                </a:cubicBezTo>
                <a:cubicBezTo>
                  <a:pt x="136" y="217"/>
                  <a:pt x="54" y="163"/>
                  <a:pt x="0" y="82"/>
                </a:cubicBezTo>
                <a:lnTo>
                  <a:pt x="0" y="55"/>
                </a:lnTo>
                <a:lnTo>
                  <a:pt x="0"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7339009" y="4355714"/>
            <a:ext cx="3902" cy="7732"/>
          </a:xfrm>
          <a:custGeom>
            <a:avLst/>
            <a:gdLst/>
            <a:ahLst/>
            <a:cxnLst/>
            <a:rect l="l" t="t" r="r" b="b"/>
            <a:pathLst>
              <a:path w="55" h="109" extrusionOk="0">
                <a:moveTo>
                  <a:pt x="1" y="109"/>
                </a:moveTo>
                <a:lnTo>
                  <a:pt x="1" y="109"/>
                </a:lnTo>
                <a:cubicBezTo>
                  <a:pt x="28" y="81"/>
                  <a:pt x="28" y="27"/>
                  <a:pt x="55" y="0"/>
                </a:cubicBezTo>
                <a:lnTo>
                  <a:pt x="55" y="0"/>
                </a:lnTo>
                <a:lnTo>
                  <a:pt x="55" y="0"/>
                </a:lnTo>
                <a:cubicBezTo>
                  <a:pt x="55" y="0"/>
                  <a:pt x="28" y="81"/>
                  <a:pt x="1" y="109"/>
                </a:cubicBezTo>
                <a:lnTo>
                  <a:pt x="1" y="109"/>
                </a:lnTo>
                <a:lnTo>
                  <a:pt x="1"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7348657" y="4357629"/>
            <a:ext cx="3902" cy="5817"/>
          </a:xfrm>
          <a:custGeom>
            <a:avLst/>
            <a:gdLst/>
            <a:ahLst/>
            <a:cxnLst/>
            <a:rect l="l" t="t" r="r" b="b"/>
            <a:pathLst>
              <a:path w="55" h="82" extrusionOk="0">
                <a:moveTo>
                  <a:pt x="0" y="82"/>
                </a:moveTo>
                <a:lnTo>
                  <a:pt x="0" y="82"/>
                </a:lnTo>
                <a:lnTo>
                  <a:pt x="27" y="54"/>
                </a:lnTo>
                <a:lnTo>
                  <a:pt x="54" y="0"/>
                </a:lnTo>
                <a:lnTo>
                  <a:pt x="54" y="0"/>
                </a:lnTo>
                <a:lnTo>
                  <a:pt x="54" y="0"/>
                </a:lnTo>
                <a:lnTo>
                  <a:pt x="27" y="27"/>
                </a:lnTo>
                <a:cubicBezTo>
                  <a:pt x="27" y="54"/>
                  <a:pt x="0" y="54"/>
                  <a:pt x="0" y="82"/>
                </a:cubicBezTo>
                <a:lnTo>
                  <a:pt x="0" y="82"/>
                </a:lnTo>
                <a:lnTo>
                  <a:pt x="0" y="8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7502592" y="4419203"/>
            <a:ext cx="38519" cy="30858"/>
          </a:xfrm>
          <a:custGeom>
            <a:avLst/>
            <a:gdLst/>
            <a:ahLst/>
            <a:cxnLst/>
            <a:rect l="l" t="t" r="r" b="b"/>
            <a:pathLst>
              <a:path w="543" h="435" extrusionOk="0">
                <a:moveTo>
                  <a:pt x="543" y="27"/>
                </a:moveTo>
                <a:lnTo>
                  <a:pt x="543" y="27"/>
                </a:lnTo>
                <a:lnTo>
                  <a:pt x="515" y="54"/>
                </a:lnTo>
                <a:cubicBezTo>
                  <a:pt x="461" y="136"/>
                  <a:pt x="380" y="190"/>
                  <a:pt x="298" y="244"/>
                </a:cubicBezTo>
                <a:cubicBezTo>
                  <a:pt x="217" y="326"/>
                  <a:pt x="109" y="380"/>
                  <a:pt x="0" y="434"/>
                </a:cubicBezTo>
                <a:lnTo>
                  <a:pt x="0" y="434"/>
                </a:lnTo>
                <a:lnTo>
                  <a:pt x="0" y="434"/>
                </a:lnTo>
                <a:cubicBezTo>
                  <a:pt x="136" y="380"/>
                  <a:pt x="217" y="326"/>
                  <a:pt x="326" y="244"/>
                </a:cubicBezTo>
                <a:cubicBezTo>
                  <a:pt x="407" y="190"/>
                  <a:pt x="461" y="136"/>
                  <a:pt x="515" y="54"/>
                </a:cubicBezTo>
                <a:cubicBezTo>
                  <a:pt x="543" y="27"/>
                  <a:pt x="543" y="27"/>
                  <a:pt x="543" y="0"/>
                </a:cubicBezTo>
                <a:cubicBezTo>
                  <a:pt x="543" y="0"/>
                  <a:pt x="543" y="0"/>
                  <a:pt x="543" y="0"/>
                </a:cubicBezTo>
                <a:lnTo>
                  <a:pt x="543"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7504507" y="4448075"/>
            <a:ext cx="26956" cy="15393"/>
          </a:xfrm>
          <a:custGeom>
            <a:avLst/>
            <a:gdLst/>
            <a:ahLst/>
            <a:cxnLst/>
            <a:rect l="l" t="t" r="r" b="b"/>
            <a:pathLst>
              <a:path w="380" h="217" extrusionOk="0">
                <a:moveTo>
                  <a:pt x="0" y="190"/>
                </a:moveTo>
                <a:cubicBezTo>
                  <a:pt x="82" y="190"/>
                  <a:pt x="136" y="163"/>
                  <a:pt x="217" y="136"/>
                </a:cubicBezTo>
                <a:cubicBezTo>
                  <a:pt x="271" y="81"/>
                  <a:pt x="326" y="54"/>
                  <a:pt x="380" y="0"/>
                </a:cubicBezTo>
                <a:lnTo>
                  <a:pt x="380" y="0"/>
                </a:lnTo>
                <a:cubicBezTo>
                  <a:pt x="326" y="54"/>
                  <a:pt x="271" y="81"/>
                  <a:pt x="217" y="109"/>
                </a:cubicBezTo>
                <a:cubicBezTo>
                  <a:pt x="136" y="163"/>
                  <a:pt x="82" y="190"/>
                  <a:pt x="0" y="217"/>
                </a:cubicBezTo>
                <a:lnTo>
                  <a:pt x="0" y="21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6205706" y="4678907"/>
            <a:ext cx="225227" cy="421440"/>
          </a:xfrm>
          <a:custGeom>
            <a:avLst/>
            <a:gdLst/>
            <a:ahLst/>
            <a:cxnLst/>
            <a:rect l="l" t="t" r="r" b="b"/>
            <a:pathLst>
              <a:path w="3175" h="5941" extrusionOk="0">
                <a:moveTo>
                  <a:pt x="82" y="3120"/>
                </a:moveTo>
                <a:cubicBezTo>
                  <a:pt x="109" y="2957"/>
                  <a:pt x="1411" y="462"/>
                  <a:pt x="1519" y="326"/>
                </a:cubicBezTo>
                <a:cubicBezTo>
                  <a:pt x="1818" y="1"/>
                  <a:pt x="2713" y="1330"/>
                  <a:pt x="2876" y="1764"/>
                </a:cubicBezTo>
                <a:cubicBezTo>
                  <a:pt x="3174" y="2442"/>
                  <a:pt x="3066" y="4856"/>
                  <a:pt x="2876" y="5399"/>
                </a:cubicBezTo>
                <a:cubicBezTo>
                  <a:pt x="2713" y="5941"/>
                  <a:pt x="1" y="3527"/>
                  <a:pt x="82" y="3120"/>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6340417" y="4775170"/>
            <a:ext cx="63560" cy="284814"/>
          </a:xfrm>
          <a:custGeom>
            <a:avLst/>
            <a:gdLst/>
            <a:ahLst/>
            <a:cxnLst/>
            <a:rect l="l" t="t" r="r" b="b"/>
            <a:pathLst>
              <a:path w="896" h="4015" extrusionOk="0">
                <a:moveTo>
                  <a:pt x="27" y="3987"/>
                </a:moveTo>
                <a:cubicBezTo>
                  <a:pt x="163" y="3472"/>
                  <a:pt x="271" y="2957"/>
                  <a:pt x="380" y="2441"/>
                </a:cubicBezTo>
                <a:cubicBezTo>
                  <a:pt x="570" y="1655"/>
                  <a:pt x="733" y="868"/>
                  <a:pt x="895" y="81"/>
                </a:cubicBezTo>
                <a:cubicBezTo>
                  <a:pt x="895" y="54"/>
                  <a:pt x="895" y="27"/>
                  <a:pt x="895" y="0"/>
                </a:cubicBezTo>
                <a:lnTo>
                  <a:pt x="868" y="0"/>
                </a:lnTo>
                <a:lnTo>
                  <a:pt x="0" y="3906"/>
                </a:lnTo>
                <a:cubicBezTo>
                  <a:pt x="0" y="3933"/>
                  <a:pt x="0" y="3960"/>
                  <a:pt x="0" y="3987"/>
                </a:cubicBezTo>
                <a:cubicBezTo>
                  <a:pt x="0" y="4014"/>
                  <a:pt x="27" y="4014"/>
                  <a:pt x="27" y="3987"/>
                </a:cubicBezTo>
                <a:close/>
              </a:path>
            </a:pathLst>
          </a:custGeom>
          <a:solidFill>
            <a:srgbClr val="05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6359641" y="4765523"/>
            <a:ext cx="30858" cy="28943"/>
          </a:xfrm>
          <a:custGeom>
            <a:avLst/>
            <a:gdLst/>
            <a:ahLst/>
            <a:cxnLst/>
            <a:rect l="l" t="t" r="r" b="b"/>
            <a:pathLst>
              <a:path w="435" h="408" extrusionOk="0">
                <a:moveTo>
                  <a:pt x="407" y="0"/>
                </a:moveTo>
                <a:lnTo>
                  <a:pt x="407" y="0"/>
                </a:lnTo>
                <a:cubicBezTo>
                  <a:pt x="407" y="0"/>
                  <a:pt x="407" y="28"/>
                  <a:pt x="407" y="28"/>
                </a:cubicBezTo>
                <a:cubicBezTo>
                  <a:pt x="407" y="82"/>
                  <a:pt x="407" y="109"/>
                  <a:pt x="380" y="163"/>
                </a:cubicBezTo>
                <a:cubicBezTo>
                  <a:pt x="380" y="217"/>
                  <a:pt x="353" y="245"/>
                  <a:pt x="299" y="299"/>
                </a:cubicBezTo>
                <a:cubicBezTo>
                  <a:pt x="272" y="353"/>
                  <a:pt x="217" y="380"/>
                  <a:pt x="136" y="380"/>
                </a:cubicBezTo>
                <a:cubicBezTo>
                  <a:pt x="82" y="380"/>
                  <a:pt x="28" y="326"/>
                  <a:pt x="0" y="272"/>
                </a:cubicBezTo>
                <a:lnTo>
                  <a:pt x="0" y="272"/>
                </a:lnTo>
                <a:cubicBezTo>
                  <a:pt x="28" y="353"/>
                  <a:pt x="82" y="407"/>
                  <a:pt x="163" y="407"/>
                </a:cubicBezTo>
                <a:cubicBezTo>
                  <a:pt x="245" y="407"/>
                  <a:pt x="299" y="380"/>
                  <a:pt x="353" y="326"/>
                </a:cubicBezTo>
                <a:cubicBezTo>
                  <a:pt x="380" y="272"/>
                  <a:pt x="407" y="217"/>
                  <a:pt x="434" y="163"/>
                </a:cubicBezTo>
                <a:cubicBezTo>
                  <a:pt x="434" y="109"/>
                  <a:pt x="434" y="82"/>
                  <a:pt x="434" y="28"/>
                </a:cubicBezTo>
                <a:cubicBezTo>
                  <a:pt x="434" y="28"/>
                  <a:pt x="434" y="0"/>
                  <a:pt x="434" y="0"/>
                </a:cubicBezTo>
                <a:lnTo>
                  <a:pt x="434"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6355810" y="4823266"/>
            <a:ext cx="11563" cy="3902"/>
          </a:xfrm>
          <a:custGeom>
            <a:avLst/>
            <a:gdLst/>
            <a:ahLst/>
            <a:cxnLst/>
            <a:rect l="l" t="t" r="r" b="b"/>
            <a:pathLst>
              <a:path w="163" h="55" extrusionOk="0">
                <a:moveTo>
                  <a:pt x="136" y="54"/>
                </a:moveTo>
                <a:lnTo>
                  <a:pt x="109" y="27"/>
                </a:lnTo>
                <a:lnTo>
                  <a:pt x="54" y="27"/>
                </a:lnTo>
                <a:lnTo>
                  <a:pt x="0" y="0"/>
                </a:lnTo>
                <a:lnTo>
                  <a:pt x="0" y="0"/>
                </a:lnTo>
                <a:cubicBezTo>
                  <a:pt x="27" y="0"/>
                  <a:pt x="54" y="27"/>
                  <a:pt x="82" y="54"/>
                </a:cubicBezTo>
                <a:lnTo>
                  <a:pt x="136" y="54"/>
                </a:lnTo>
                <a:lnTo>
                  <a:pt x="163" y="54"/>
                </a:lnTo>
                <a:lnTo>
                  <a:pt x="163" y="5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6348078" y="4832843"/>
            <a:ext cx="9718" cy="1986"/>
          </a:xfrm>
          <a:custGeom>
            <a:avLst/>
            <a:gdLst/>
            <a:ahLst/>
            <a:cxnLst/>
            <a:rect l="l" t="t" r="r" b="b"/>
            <a:pathLst>
              <a:path w="137" h="28" extrusionOk="0">
                <a:moveTo>
                  <a:pt x="136" y="28"/>
                </a:moveTo>
                <a:lnTo>
                  <a:pt x="1" y="1"/>
                </a:lnTo>
                <a:lnTo>
                  <a:pt x="1" y="1"/>
                </a:lnTo>
                <a:lnTo>
                  <a:pt x="1" y="1"/>
                </a:lnTo>
                <a:lnTo>
                  <a:pt x="82" y="28"/>
                </a:lnTo>
                <a:lnTo>
                  <a:pt x="136"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6332684" y="4725088"/>
            <a:ext cx="32773" cy="34759"/>
          </a:xfrm>
          <a:custGeom>
            <a:avLst/>
            <a:gdLst/>
            <a:ahLst/>
            <a:cxnLst/>
            <a:rect l="l" t="t" r="r" b="b"/>
            <a:pathLst>
              <a:path w="462" h="490" extrusionOk="0">
                <a:moveTo>
                  <a:pt x="380" y="1"/>
                </a:moveTo>
                <a:lnTo>
                  <a:pt x="380" y="1"/>
                </a:lnTo>
                <a:lnTo>
                  <a:pt x="380" y="1"/>
                </a:lnTo>
                <a:cubicBezTo>
                  <a:pt x="408" y="55"/>
                  <a:pt x="408" y="136"/>
                  <a:pt x="380" y="191"/>
                </a:cubicBezTo>
                <a:cubicBezTo>
                  <a:pt x="380" y="245"/>
                  <a:pt x="353" y="299"/>
                  <a:pt x="299" y="353"/>
                </a:cubicBezTo>
                <a:cubicBezTo>
                  <a:pt x="272" y="381"/>
                  <a:pt x="218" y="408"/>
                  <a:pt x="191" y="435"/>
                </a:cubicBezTo>
                <a:cubicBezTo>
                  <a:pt x="163" y="435"/>
                  <a:pt x="136" y="462"/>
                  <a:pt x="109" y="462"/>
                </a:cubicBezTo>
                <a:cubicBezTo>
                  <a:pt x="55" y="462"/>
                  <a:pt x="28" y="381"/>
                  <a:pt x="1" y="272"/>
                </a:cubicBezTo>
                <a:lnTo>
                  <a:pt x="1" y="272"/>
                </a:lnTo>
                <a:lnTo>
                  <a:pt x="1" y="272"/>
                </a:lnTo>
                <a:cubicBezTo>
                  <a:pt x="1" y="408"/>
                  <a:pt x="55" y="462"/>
                  <a:pt x="109" y="489"/>
                </a:cubicBezTo>
                <a:cubicBezTo>
                  <a:pt x="163" y="489"/>
                  <a:pt x="191" y="489"/>
                  <a:pt x="218" y="462"/>
                </a:cubicBezTo>
                <a:cubicBezTo>
                  <a:pt x="272" y="435"/>
                  <a:pt x="299" y="408"/>
                  <a:pt x="353" y="381"/>
                </a:cubicBezTo>
                <a:cubicBezTo>
                  <a:pt x="380" y="326"/>
                  <a:pt x="435" y="245"/>
                  <a:pt x="435" y="191"/>
                </a:cubicBezTo>
                <a:cubicBezTo>
                  <a:pt x="462" y="109"/>
                  <a:pt x="435" y="55"/>
                  <a:pt x="408" y="1"/>
                </a:cubicBezTo>
                <a:lnTo>
                  <a:pt x="408" y="1"/>
                </a:lnTo>
                <a:lnTo>
                  <a:pt x="408" y="1"/>
                </a:lnTo>
                <a:lnTo>
                  <a:pt x="40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
          <p:cNvSpPr/>
          <p:nvPr/>
        </p:nvSpPr>
        <p:spPr>
          <a:xfrm>
            <a:off x="6323108" y="4800141"/>
            <a:ext cx="9647" cy="3902"/>
          </a:xfrm>
          <a:custGeom>
            <a:avLst/>
            <a:gdLst/>
            <a:ahLst/>
            <a:cxnLst/>
            <a:rect l="l" t="t" r="r" b="b"/>
            <a:pathLst>
              <a:path w="136" h="55" extrusionOk="0">
                <a:moveTo>
                  <a:pt x="109" y="55"/>
                </a:moveTo>
                <a:lnTo>
                  <a:pt x="109" y="55"/>
                </a:lnTo>
                <a:lnTo>
                  <a:pt x="109" y="55"/>
                </a:lnTo>
                <a:lnTo>
                  <a:pt x="109" y="55"/>
                </a:lnTo>
                <a:cubicBezTo>
                  <a:pt x="81" y="55"/>
                  <a:pt x="81" y="55"/>
                  <a:pt x="54" y="55"/>
                </a:cubicBezTo>
                <a:cubicBezTo>
                  <a:pt x="27" y="28"/>
                  <a:pt x="27" y="28"/>
                  <a:pt x="0" y="1"/>
                </a:cubicBezTo>
                <a:lnTo>
                  <a:pt x="0" y="1"/>
                </a:lnTo>
                <a:cubicBezTo>
                  <a:pt x="27" y="28"/>
                  <a:pt x="54" y="55"/>
                  <a:pt x="81" y="55"/>
                </a:cubicBezTo>
                <a:cubicBezTo>
                  <a:pt x="81" y="55"/>
                  <a:pt x="109" y="55"/>
                  <a:pt x="136"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9"/>
          <p:cNvSpPr/>
          <p:nvPr/>
        </p:nvSpPr>
        <p:spPr>
          <a:xfrm>
            <a:off x="6317291" y="4809788"/>
            <a:ext cx="5888" cy="1986"/>
          </a:xfrm>
          <a:custGeom>
            <a:avLst/>
            <a:gdLst/>
            <a:ahLst/>
            <a:cxnLst/>
            <a:rect l="l" t="t" r="r" b="b"/>
            <a:pathLst>
              <a:path w="83" h="28" extrusionOk="0">
                <a:moveTo>
                  <a:pt x="82" y="27"/>
                </a:moveTo>
                <a:lnTo>
                  <a:pt x="82" y="27"/>
                </a:lnTo>
                <a:lnTo>
                  <a:pt x="82" y="27"/>
                </a:lnTo>
                <a:lnTo>
                  <a:pt x="1" y="0"/>
                </a:lnTo>
                <a:lnTo>
                  <a:pt x="1" y="0"/>
                </a:lnTo>
                <a:lnTo>
                  <a:pt x="55" y="27"/>
                </a:lnTo>
                <a:lnTo>
                  <a:pt x="82" y="27"/>
                </a:lnTo>
                <a:lnTo>
                  <a:pt x="82"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6284588" y="4782832"/>
            <a:ext cx="11634" cy="3902"/>
          </a:xfrm>
          <a:custGeom>
            <a:avLst/>
            <a:gdLst/>
            <a:ahLst/>
            <a:cxnLst/>
            <a:rect l="l" t="t" r="r" b="b"/>
            <a:pathLst>
              <a:path w="164" h="55" extrusionOk="0">
                <a:moveTo>
                  <a:pt x="163" y="55"/>
                </a:moveTo>
                <a:lnTo>
                  <a:pt x="163" y="55"/>
                </a:lnTo>
                <a:lnTo>
                  <a:pt x="136" y="55"/>
                </a:lnTo>
                <a:lnTo>
                  <a:pt x="55" y="1"/>
                </a:lnTo>
                <a:lnTo>
                  <a:pt x="1" y="1"/>
                </a:lnTo>
                <a:lnTo>
                  <a:pt x="1" y="1"/>
                </a:lnTo>
                <a:lnTo>
                  <a:pt x="28" y="1"/>
                </a:lnTo>
                <a:lnTo>
                  <a:pt x="109" y="55"/>
                </a:lnTo>
                <a:cubicBezTo>
                  <a:pt x="136" y="55"/>
                  <a:pt x="136" y="55"/>
                  <a:pt x="163" y="55"/>
                </a:cubicBezTo>
                <a:lnTo>
                  <a:pt x="163"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6276927" y="4792479"/>
            <a:ext cx="9647" cy="1986"/>
          </a:xfrm>
          <a:custGeom>
            <a:avLst/>
            <a:gdLst/>
            <a:ahLst/>
            <a:cxnLst/>
            <a:rect l="l" t="t" r="r" b="b"/>
            <a:pathLst>
              <a:path w="136" h="28" extrusionOk="0">
                <a:moveTo>
                  <a:pt x="136" y="27"/>
                </a:moveTo>
                <a:lnTo>
                  <a:pt x="81" y="27"/>
                </a:lnTo>
                <a:lnTo>
                  <a:pt x="0" y="0"/>
                </a:lnTo>
                <a:lnTo>
                  <a:pt x="0" y="0"/>
                </a:lnTo>
                <a:lnTo>
                  <a:pt x="0" y="0"/>
                </a:lnTo>
                <a:lnTo>
                  <a:pt x="54" y="27"/>
                </a:lnTo>
                <a:cubicBezTo>
                  <a:pt x="81" y="27"/>
                  <a:pt x="109" y="27"/>
                  <a:pt x="136" y="27"/>
                </a:cubicBezTo>
                <a:lnTo>
                  <a:pt x="136"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6317291" y="4957907"/>
            <a:ext cx="9718" cy="3972"/>
          </a:xfrm>
          <a:custGeom>
            <a:avLst/>
            <a:gdLst/>
            <a:ahLst/>
            <a:cxnLst/>
            <a:rect l="l" t="t" r="r" b="b"/>
            <a:pathLst>
              <a:path w="137" h="56" extrusionOk="0">
                <a:moveTo>
                  <a:pt x="136" y="55"/>
                </a:moveTo>
                <a:lnTo>
                  <a:pt x="109" y="28"/>
                </a:lnTo>
                <a:lnTo>
                  <a:pt x="109" y="28"/>
                </a:lnTo>
                <a:lnTo>
                  <a:pt x="1" y="1"/>
                </a:lnTo>
                <a:lnTo>
                  <a:pt x="1" y="1"/>
                </a:lnTo>
                <a:lnTo>
                  <a:pt x="1" y="1"/>
                </a:lnTo>
                <a:lnTo>
                  <a:pt x="109" y="55"/>
                </a:lnTo>
                <a:lnTo>
                  <a:pt x="109" y="55"/>
                </a:lnTo>
                <a:lnTo>
                  <a:pt x="136"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6234577" y="4907896"/>
            <a:ext cx="7732" cy="1986"/>
          </a:xfrm>
          <a:custGeom>
            <a:avLst/>
            <a:gdLst/>
            <a:ahLst/>
            <a:cxnLst/>
            <a:rect l="l" t="t" r="r" b="b"/>
            <a:pathLst>
              <a:path w="109" h="28" extrusionOk="0">
                <a:moveTo>
                  <a:pt x="109" y="28"/>
                </a:moveTo>
                <a:cubicBezTo>
                  <a:pt x="82" y="28"/>
                  <a:pt x="55" y="28"/>
                  <a:pt x="55" y="28"/>
                </a:cubicBezTo>
                <a:lnTo>
                  <a:pt x="0" y="1"/>
                </a:lnTo>
                <a:lnTo>
                  <a:pt x="0" y="1"/>
                </a:lnTo>
                <a:lnTo>
                  <a:pt x="0" y="1"/>
                </a:lnTo>
                <a:lnTo>
                  <a:pt x="55" y="28"/>
                </a:lnTo>
                <a:lnTo>
                  <a:pt x="109"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6286504" y="4929035"/>
            <a:ext cx="7803" cy="2057"/>
          </a:xfrm>
          <a:custGeom>
            <a:avLst/>
            <a:gdLst/>
            <a:ahLst/>
            <a:cxnLst/>
            <a:rect l="l" t="t" r="r" b="b"/>
            <a:pathLst>
              <a:path w="110" h="29" extrusionOk="0">
                <a:moveTo>
                  <a:pt x="109" y="1"/>
                </a:moveTo>
                <a:lnTo>
                  <a:pt x="82" y="1"/>
                </a:lnTo>
                <a:lnTo>
                  <a:pt x="28" y="1"/>
                </a:lnTo>
                <a:lnTo>
                  <a:pt x="1" y="1"/>
                </a:lnTo>
                <a:lnTo>
                  <a:pt x="1" y="1"/>
                </a:lnTo>
                <a:lnTo>
                  <a:pt x="1" y="1"/>
                </a:lnTo>
                <a:cubicBezTo>
                  <a:pt x="1" y="1"/>
                  <a:pt x="28" y="1"/>
                  <a:pt x="55" y="28"/>
                </a:cubicBezTo>
                <a:lnTo>
                  <a:pt x="109"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6388512" y="4803971"/>
            <a:ext cx="23126" cy="40505"/>
          </a:xfrm>
          <a:custGeom>
            <a:avLst/>
            <a:gdLst/>
            <a:ahLst/>
            <a:cxnLst/>
            <a:rect l="l" t="t" r="r" b="b"/>
            <a:pathLst>
              <a:path w="326" h="571" extrusionOk="0">
                <a:moveTo>
                  <a:pt x="299" y="1"/>
                </a:moveTo>
                <a:lnTo>
                  <a:pt x="299" y="1"/>
                </a:lnTo>
                <a:lnTo>
                  <a:pt x="299" y="28"/>
                </a:lnTo>
                <a:cubicBezTo>
                  <a:pt x="326" y="82"/>
                  <a:pt x="326" y="191"/>
                  <a:pt x="299" y="272"/>
                </a:cubicBezTo>
                <a:cubicBezTo>
                  <a:pt x="272" y="354"/>
                  <a:pt x="217" y="435"/>
                  <a:pt x="163" y="516"/>
                </a:cubicBezTo>
                <a:cubicBezTo>
                  <a:pt x="136" y="516"/>
                  <a:pt x="109" y="516"/>
                  <a:pt x="82" y="516"/>
                </a:cubicBezTo>
                <a:cubicBezTo>
                  <a:pt x="55" y="462"/>
                  <a:pt x="27" y="435"/>
                  <a:pt x="27" y="381"/>
                </a:cubicBezTo>
                <a:lnTo>
                  <a:pt x="27" y="245"/>
                </a:lnTo>
                <a:lnTo>
                  <a:pt x="27" y="245"/>
                </a:lnTo>
                <a:lnTo>
                  <a:pt x="0" y="381"/>
                </a:lnTo>
                <a:cubicBezTo>
                  <a:pt x="0" y="435"/>
                  <a:pt x="27" y="489"/>
                  <a:pt x="55" y="543"/>
                </a:cubicBezTo>
                <a:cubicBezTo>
                  <a:pt x="82" y="571"/>
                  <a:pt x="136" y="571"/>
                  <a:pt x="163" y="543"/>
                </a:cubicBezTo>
                <a:cubicBezTo>
                  <a:pt x="244" y="462"/>
                  <a:pt x="272" y="354"/>
                  <a:pt x="299" y="272"/>
                </a:cubicBezTo>
                <a:cubicBezTo>
                  <a:pt x="326" y="191"/>
                  <a:pt x="326" y="82"/>
                  <a:pt x="272" y="1"/>
                </a:cubicBezTo>
                <a:lnTo>
                  <a:pt x="272" y="1"/>
                </a:lnTo>
                <a:lnTo>
                  <a:pt x="27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6392343" y="4865546"/>
            <a:ext cx="5817" cy="1986"/>
          </a:xfrm>
          <a:custGeom>
            <a:avLst/>
            <a:gdLst/>
            <a:ahLst/>
            <a:cxnLst/>
            <a:rect l="l" t="t" r="r" b="b"/>
            <a:pathLst>
              <a:path w="82" h="28" extrusionOk="0">
                <a:moveTo>
                  <a:pt x="82" y="28"/>
                </a:moveTo>
                <a:lnTo>
                  <a:pt x="82" y="28"/>
                </a:lnTo>
                <a:cubicBezTo>
                  <a:pt x="55" y="28"/>
                  <a:pt x="28" y="1"/>
                  <a:pt x="1" y="1"/>
                </a:cubicBezTo>
                <a:lnTo>
                  <a:pt x="1" y="1"/>
                </a:lnTo>
                <a:cubicBezTo>
                  <a:pt x="28" y="28"/>
                  <a:pt x="55" y="28"/>
                  <a:pt x="82" y="28"/>
                </a:cubicBezTo>
                <a:lnTo>
                  <a:pt x="82" y="28"/>
                </a:lnTo>
                <a:lnTo>
                  <a:pt x="82" y="28"/>
                </a:lnTo>
                <a:lnTo>
                  <a:pt x="82"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6388512" y="4873278"/>
            <a:ext cx="5817" cy="71"/>
          </a:xfrm>
          <a:custGeom>
            <a:avLst/>
            <a:gdLst/>
            <a:ahLst/>
            <a:cxnLst/>
            <a:rect l="l" t="t" r="r" b="b"/>
            <a:pathLst>
              <a:path w="82" h="1" extrusionOk="0">
                <a:moveTo>
                  <a:pt x="82" y="0"/>
                </a:moveTo>
                <a:lnTo>
                  <a:pt x="0" y="0"/>
                </a:lnTo>
                <a:lnTo>
                  <a:pt x="0" y="0"/>
                </a:lnTo>
                <a:lnTo>
                  <a:pt x="0" y="0"/>
                </a:lnTo>
                <a:lnTo>
                  <a:pt x="82" y="0"/>
                </a:lnTo>
                <a:lnTo>
                  <a:pt x="82" y="0"/>
                </a:lnTo>
                <a:lnTo>
                  <a:pt x="8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6346163" y="5025298"/>
            <a:ext cx="40505" cy="13549"/>
          </a:xfrm>
          <a:custGeom>
            <a:avLst/>
            <a:gdLst/>
            <a:ahLst/>
            <a:cxnLst/>
            <a:rect l="l" t="t" r="r" b="b"/>
            <a:pathLst>
              <a:path w="571" h="191" extrusionOk="0">
                <a:moveTo>
                  <a:pt x="1" y="190"/>
                </a:moveTo>
                <a:lnTo>
                  <a:pt x="82" y="190"/>
                </a:lnTo>
                <a:cubicBezTo>
                  <a:pt x="163" y="190"/>
                  <a:pt x="245" y="163"/>
                  <a:pt x="299" y="136"/>
                </a:cubicBezTo>
                <a:cubicBezTo>
                  <a:pt x="407" y="109"/>
                  <a:pt x="489" y="54"/>
                  <a:pt x="570" y="0"/>
                </a:cubicBezTo>
                <a:lnTo>
                  <a:pt x="570" y="0"/>
                </a:lnTo>
                <a:lnTo>
                  <a:pt x="570" y="0"/>
                </a:lnTo>
                <a:cubicBezTo>
                  <a:pt x="489" y="54"/>
                  <a:pt x="407" y="82"/>
                  <a:pt x="299" y="136"/>
                </a:cubicBezTo>
                <a:cubicBezTo>
                  <a:pt x="245" y="163"/>
                  <a:pt x="163" y="163"/>
                  <a:pt x="82" y="190"/>
                </a:cubicBezTo>
                <a:lnTo>
                  <a:pt x="28" y="190"/>
                </a:lnTo>
                <a:lnTo>
                  <a:pt x="28" y="190"/>
                </a:lnTo>
                <a:lnTo>
                  <a:pt x="28" y="19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6371204" y="5031044"/>
            <a:ext cx="23126" cy="13549"/>
          </a:xfrm>
          <a:custGeom>
            <a:avLst/>
            <a:gdLst/>
            <a:ahLst/>
            <a:cxnLst/>
            <a:rect l="l" t="t" r="r" b="b"/>
            <a:pathLst>
              <a:path w="326" h="191" extrusionOk="0">
                <a:moveTo>
                  <a:pt x="326" y="1"/>
                </a:moveTo>
                <a:cubicBezTo>
                  <a:pt x="271" y="55"/>
                  <a:pt x="217" y="82"/>
                  <a:pt x="163" y="109"/>
                </a:cubicBezTo>
                <a:cubicBezTo>
                  <a:pt x="109" y="136"/>
                  <a:pt x="54" y="163"/>
                  <a:pt x="0" y="190"/>
                </a:cubicBezTo>
                <a:lnTo>
                  <a:pt x="0" y="190"/>
                </a:lnTo>
                <a:lnTo>
                  <a:pt x="0" y="190"/>
                </a:lnTo>
                <a:cubicBezTo>
                  <a:pt x="54" y="163"/>
                  <a:pt x="109" y="136"/>
                  <a:pt x="163" y="109"/>
                </a:cubicBezTo>
                <a:cubicBezTo>
                  <a:pt x="217" y="82"/>
                  <a:pt x="271" y="28"/>
                  <a:pt x="326" y="1"/>
                </a:cubicBezTo>
                <a:lnTo>
                  <a:pt x="326"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4012192" y="5313004"/>
            <a:ext cx="679297" cy="1327737"/>
          </a:xfrm>
          <a:custGeom>
            <a:avLst/>
            <a:gdLst/>
            <a:ahLst/>
            <a:cxnLst/>
            <a:rect l="l" t="t" r="r" b="b"/>
            <a:pathLst>
              <a:path w="9576" h="18717" extrusionOk="0">
                <a:moveTo>
                  <a:pt x="6809" y="326"/>
                </a:moveTo>
                <a:lnTo>
                  <a:pt x="3147" y="1"/>
                </a:lnTo>
                <a:lnTo>
                  <a:pt x="2984" y="950"/>
                </a:lnTo>
                <a:cubicBezTo>
                  <a:pt x="2360" y="1357"/>
                  <a:pt x="1953" y="2035"/>
                  <a:pt x="1872" y="2768"/>
                </a:cubicBezTo>
                <a:cubicBezTo>
                  <a:pt x="1736" y="4503"/>
                  <a:pt x="1" y="16248"/>
                  <a:pt x="1" y="16248"/>
                </a:cubicBezTo>
                <a:lnTo>
                  <a:pt x="8897" y="18716"/>
                </a:lnTo>
                <a:cubicBezTo>
                  <a:pt x="8897" y="18716"/>
                  <a:pt x="9575" y="10444"/>
                  <a:pt x="8897" y="7568"/>
                </a:cubicBezTo>
                <a:cubicBezTo>
                  <a:pt x="7649" y="2117"/>
                  <a:pt x="7541" y="1818"/>
                  <a:pt x="6565" y="14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4231532" y="5391887"/>
            <a:ext cx="227142" cy="21281"/>
          </a:xfrm>
          <a:custGeom>
            <a:avLst/>
            <a:gdLst/>
            <a:ahLst/>
            <a:cxnLst/>
            <a:rect l="l" t="t" r="r" b="b"/>
            <a:pathLst>
              <a:path w="3202" h="300" extrusionOk="0">
                <a:moveTo>
                  <a:pt x="1" y="1"/>
                </a:moveTo>
                <a:lnTo>
                  <a:pt x="1" y="28"/>
                </a:lnTo>
                <a:lnTo>
                  <a:pt x="1" y="28"/>
                </a:lnTo>
                <a:lnTo>
                  <a:pt x="136" y="55"/>
                </a:lnTo>
                <a:cubicBezTo>
                  <a:pt x="597" y="137"/>
                  <a:pt x="1086" y="191"/>
                  <a:pt x="1574" y="245"/>
                </a:cubicBezTo>
                <a:cubicBezTo>
                  <a:pt x="1954" y="272"/>
                  <a:pt x="2333" y="299"/>
                  <a:pt x="2713" y="299"/>
                </a:cubicBezTo>
                <a:lnTo>
                  <a:pt x="3201" y="299"/>
                </a:lnTo>
                <a:lnTo>
                  <a:pt x="3201" y="299"/>
                </a:lnTo>
                <a:lnTo>
                  <a:pt x="3201" y="299"/>
                </a:lnTo>
                <a:lnTo>
                  <a:pt x="2713" y="272"/>
                </a:lnTo>
                <a:cubicBezTo>
                  <a:pt x="2333" y="272"/>
                  <a:pt x="1954" y="245"/>
                  <a:pt x="1574" y="191"/>
                </a:cubicBezTo>
                <a:cubicBezTo>
                  <a:pt x="1113" y="164"/>
                  <a:pt x="625" y="82"/>
                  <a:pt x="136" y="1"/>
                </a:cubicBezTo>
                <a:lnTo>
                  <a:pt x="28" y="1"/>
                </a:lnTo>
                <a:lnTo>
                  <a:pt x="28" y="1"/>
                </a:lnTo>
                <a:lnTo>
                  <a:pt x="1" y="1"/>
                </a:lnTo>
                <a:lnTo>
                  <a:pt x="1" y="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4221956" y="5401535"/>
            <a:ext cx="59658" cy="200186"/>
          </a:xfrm>
          <a:custGeom>
            <a:avLst/>
            <a:gdLst/>
            <a:ahLst/>
            <a:cxnLst/>
            <a:rect l="l" t="t" r="r" b="b"/>
            <a:pathLst>
              <a:path w="841" h="2822" extrusionOk="0">
                <a:moveTo>
                  <a:pt x="841" y="28"/>
                </a:moveTo>
                <a:cubicBezTo>
                  <a:pt x="787" y="55"/>
                  <a:pt x="732" y="109"/>
                  <a:pt x="678" y="163"/>
                </a:cubicBezTo>
                <a:cubicBezTo>
                  <a:pt x="651" y="190"/>
                  <a:pt x="651" y="218"/>
                  <a:pt x="624" y="245"/>
                </a:cubicBezTo>
                <a:cubicBezTo>
                  <a:pt x="380" y="543"/>
                  <a:pt x="217" y="923"/>
                  <a:pt x="109" y="1303"/>
                </a:cubicBezTo>
                <a:cubicBezTo>
                  <a:pt x="0" y="1791"/>
                  <a:pt x="0" y="2306"/>
                  <a:pt x="81" y="2794"/>
                </a:cubicBezTo>
                <a:cubicBezTo>
                  <a:pt x="81" y="2794"/>
                  <a:pt x="81" y="2821"/>
                  <a:pt x="81" y="2794"/>
                </a:cubicBezTo>
                <a:cubicBezTo>
                  <a:pt x="81" y="2794"/>
                  <a:pt x="81" y="2794"/>
                  <a:pt x="81" y="2794"/>
                </a:cubicBezTo>
                <a:cubicBezTo>
                  <a:pt x="0" y="2306"/>
                  <a:pt x="27" y="1791"/>
                  <a:pt x="136" y="1303"/>
                </a:cubicBezTo>
                <a:cubicBezTo>
                  <a:pt x="217" y="923"/>
                  <a:pt x="407" y="570"/>
                  <a:pt x="624" y="245"/>
                </a:cubicBezTo>
                <a:lnTo>
                  <a:pt x="678" y="190"/>
                </a:lnTo>
                <a:cubicBezTo>
                  <a:pt x="732" y="109"/>
                  <a:pt x="760" y="55"/>
                  <a:pt x="814" y="1"/>
                </a:cubicBezTo>
                <a:lnTo>
                  <a:pt x="814" y="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4368159" y="5415013"/>
            <a:ext cx="15464" cy="196355"/>
          </a:xfrm>
          <a:custGeom>
            <a:avLst/>
            <a:gdLst/>
            <a:ahLst/>
            <a:cxnLst/>
            <a:rect l="l" t="t" r="r" b="b"/>
            <a:pathLst>
              <a:path w="218" h="2768" extrusionOk="0">
                <a:moveTo>
                  <a:pt x="217" y="28"/>
                </a:moveTo>
                <a:lnTo>
                  <a:pt x="190" y="136"/>
                </a:lnTo>
                <a:lnTo>
                  <a:pt x="190" y="299"/>
                </a:lnTo>
                <a:cubicBezTo>
                  <a:pt x="136" y="787"/>
                  <a:pt x="109" y="1275"/>
                  <a:pt x="82" y="1763"/>
                </a:cubicBezTo>
                <a:cubicBezTo>
                  <a:pt x="55" y="2116"/>
                  <a:pt x="28" y="2442"/>
                  <a:pt x="0" y="2767"/>
                </a:cubicBezTo>
                <a:lnTo>
                  <a:pt x="0" y="2767"/>
                </a:lnTo>
                <a:cubicBezTo>
                  <a:pt x="28" y="2387"/>
                  <a:pt x="82" y="2035"/>
                  <a:pt x="109" y="1655"/>
                </a:cubicBezTo>
                <a:cubicBezTo>
                  <a:pt x="136" y="1221"/>
                  <a:pt x="163" y="787"/>
                  <a:pt x="190" y="353"/>
                </a:cubicBezTo>
                <a:lnTo>
                  <a:pt x="190" y="136"/>
                </a:lnTo>
                <a:lnTo>
                  <a:pt x="190" y="0"/>
                </a:lnTo>
                <a:lnTo>
                  <a:pt x="190"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4433563" y="5415013"/>
            <a:ext cx="55899" cy="178975"/>
          </a:xfrm>
          <a:custGeom>
            <a:avLst/>
            <a:gdLst/>
            <a:ahLst/>
            <a:cxnLst/>
            <a:rect l="l" t="t" r="r" b="b"/>
            <a:pathLst>
              <a:path w="788" h="2523" extrusionOk="0">
                <a:moveTo>
                  <a:pt x="28" y="28"/>
                </a:moveTo>
                <a:cubicBezTo>
                  <a:pt x="55" y="28"/>
                  <a:pt x="82" y="55"/>
                  <a:pt x="109" y="82"/>
                </a:cubicBezTo>
                <a:cubicBezTo>
                  <a:pt x="380" y="299"/>
                  <a:pt x="570" y="570"/>
                  <a:pt x="652" y="896"/>
                </a:cubicBezTo>
                <a:cubicBezTo>
                  <a:pt x="733" y="1140"/>
                  <a:pt x="760" y="1411"/>
                  <a:pt x="760" y="1709"/>
                </a:cubicBezTo>
                <a:cubicBezTo>
                  <a:pt x="733" y="1980"/>
                  <a:pt x="706" y="2252"/>
                  <a:pt x="679" y="2523"/>
                </a:cubicBezTo>
                <a:lnTo>
                  <a:pt x="679" y="2523"/>
                </a:lnTo>
                <a:cubicBezTo>
                  <a:pt x="733" y="2252"/>
                  <a:pt x="760" y="1980"/>
                  <a:pt x="787" y="1682"/>
                </a:cubicBezTo>
                <a:cubicBezTo>
                  <a:pt x="787" y="1411"/>
                  <a:pt x="760" y="1140"/>
                  <a:pt x="679" y="868"/>
                </a:cubicBezTo>
                <a:cubicBezTo>
                  <a:pt x="597" y="543"/>
                  <a:pt x="380" y="245"/>
                  <a:pt x="109" y="55"/>
                </a:cubicBezTo>
                <a:lnTo>
                  <a:pt x="55" y="28"/>
                </a:lnTo>
                <a:lnTo>
                  <a:pt x="1" y="0"/>
                </a:lnTo>
                <a:lnTo>
                  <a:pt x="1"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4266150" y="4912842"/>
            <a:ext cx="327164" cy="423355"/>
          </a:xfrm>
          <a:custGeom>
            <a:avLst/>
            <a:gdLst/>
            <a:ahLst/>
            <a:cxnLst/>
            <a:rect l="l" t="t" r="r" b="b"/>
            <a:pathLst>
              <a:path w="4612" h="5968" extrusionOk="0">
                <a:moveTo>
                  <a:pt x="4612" y="2387"/>
                </a:moveTo>
                <a:lnTo>
                  <a:pt x="2849" y="4231"/>
                </a:lnTo>
                <a:lnTo>
                  <a:pt x="2659" y="5967"/>
                </a:lnTo>
                <a:lnTo>
                  <a:pt x="1" y="5805"/>
                </a:lnTo>
                <a:lnTo>
                  <a:pt x="326" y="2333"/>
                </a:lnTo>
                <a:lnTo>
                  <a:pt x="3663"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3827470" y="4233610"/>
            <a:ext cx="875582" cy="1006390"/>
          </a:xfrm>
          <a:custGeom>
            <a:avLst/>
            <a:gdLst/>
            <a:ahLst/>
            <a:cxnLst/>
            <a:rect l="l" t="t" r="r" b="b"/>
            <a:pathLst>
              <a:path w="12343" h="14187" extrusionOk="0">
                <a:moveTo>
                  <a:pt x="5887" y="0"/>
                </a:moveTo>
                <a:lnTo>
                  <a:pt x="12342" y="3825"/>
                </a:lnTo>
                <a:lnTo>
                  <a:pt x="8029" y="14186"/>
                </a:lnTo>
                <a:lnTo>
                  <a:pt x="6456" y="13942"/>
                </a:lnTo>
                <a:lnTo>
                  <a:pt x="1" y="10172"/>
                </a:lnTo>
                <a:lnTo>
                  <a:pt x="4422" y="0"/>
                </a:lnTo>
                <a:lnTo>
                  <a:pt x="5561" y="65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4285445" y="4518356"/>
            <a:ext cx="292475" cy="706254"/>
          </a:xfrm>
          <a:custGeom>
            <a:avLst/>
            <a:gdLst/>
            <a:ahLst/>
            <a:cxnLst/>
            <a:rect l="l" t="t" r="r" b="b"/>
            <a:pathLst>
              <a:path w="4123" h="9956" extrusionOk="0">
                <a:moveTo>
                  <a:pt x="0" y="9955"/>
                </a:moveTo>
                <a:cubicBezTo>
                  <a:pt x="27" y="9874"/>
                  <a:pt x="54" y="9820"/>
                  <a:pt x="82" y="9765"/>
                </a:cubicBezTo>
                <a:cubicBezTo>
                  <a:pt x="109" y="9711"/>
                  <a:pt x="136" y="9684"/>
                  <a:pt x="163" y="9630"/>
                </a:cubicBezTo>
                <a:cubicBezTo>
                  <a:pt x="353" y="9223"/>
                  <a:pt x="516" y="8789"/>
                  <a:pt x="705" y="8355"/>
                </a:cubicBezTo>
                <a:cubicBezTo>
                  <a:pt x="922" y="7867"/>
                  <a:pt x="1112" y="7351"/>
                  <a:pt x="1329" y="6863"/>
                </a:cubicBezTo>
                <a:cubicBezTo>
                  <a:pt x="1628" y="6104"/>
                  <a:pt x="1926" y="5344"/>
                  <a:pt x="2251" y="4612"/>
                </a:cubicBezTo>
                <a:cubicBezTo>
                  <a:pt x="2685" y="3527"/>
                  <a:pt x="3147" y="2469"/>
                  <a:pt x="3608" y="1384"/>
                </a:cubicBezTo>
                <a:cubicBezTo>
                  <a:pt x="3743" y="1031"/>
                  <a:pt x="3906" y="652"/>
                  <a:pt x="4042" y="272"/>
                </a:cubicBezTo>
                <a:lnTo>
                  <a:pt x="4123" y="1"/>
                </a:lnTo>
                <a:lnTo>
                  <a:pt x="4123" y="1"/>
                </a:lnTo>
                <a:lnTo>
                  <a:pt x="4123" y="1"/>
                </a:lnTo>
                <a:cubicBezTo>
                  <a:pt x="4069" y="136"/>
                  <a:pt x="4014" y="245"/>
                  <a:pt x="3960" y="380"/>
                </a:cubicBezTo>
                <a:cubicBezTo>
                  <a:pt x="3770" y="869"/>
                  <a:pt x="3581" y="1357"/>
                  <a:pt x="3364" y="1845"/>
                </a:cubicBezTo>
                <a:cubicBezTo>
                  <a:pt x="2984" y="2767"/>
                  <a:pt x="2577" y="3662"/>
                  <a:pt x="2197" y="4585"/>
                </a:cubicBezTo>
                <a:cubicBezTo>
                  <a:pt x="1790" y="5534"/>
                  <a:pt x="1411" y="6510"/>
                  <a:pt x="1004" y="7487"/>
                </a:cubicBezTo>
                <a:cubicBezTo>
                  <a:pt x="760" y="8138"/>
                  <a:pt x="488" y="8762"/>
                  <a:pt x="217" y="9413"/>
                </a:cubicBezTo>
                <a:cubicBezTo>
                  <a:pt x="163" y="9521"/>
                  <a:pt x="109" y="9630"/>
                  <a:pt x="82" y="9738"/>
                </a:cubicBezTo>
                <a:cubicBezTo>
                  <a:pt x="27" y="9847"/>
                  <a:pt x="27" y="9874"/>
                  <a:pt x="0" y="9955"/>
                </a:cubicBezTo>
                <a:lnTo>
                  <a:pt x="0" y="99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4179637" y="4456791"/>
            <a:ext cx="67391" cy="90516"/>
          </a:xfrm>
          <a:custGeom>
            <a:avLst/>
            <a:gdLst/>
            <a:ahLst/>
            <a:cxnLst/>
            <a:rect l="l" t="t" r="r" b="b"/>
            <a:pathLst>
              <a:path w="950" h="1276" extrusionOk="0">
                <a:moveTo>
                  <a:pt x="190" y="218"/>
                </a:moveTo>
                <a:lnTo>
                  <a:pt x="190" y="218"/>
                </a:lnTo>
                <a:cubicBezTo>
                  <a:pt x="190" y="218"/>
                  <a:pt x="190" y="218"/>
                  <a:pt x="163" y="245"/>
                </a:cubicBezTo>
                <a:cubicBezTo>
                  <a:pt x="109" y="326"/>
                  <a:pt x="55" y="462"/>
                  <a:pt x="28" y="570"/>
                </a:cubicBezTo>
                <a:cubicBezTo>
                  <a:pt x="1" y="787"/>
                  <a:pt x="55" y="1004"/>
                  <a:pt x="218" y="1140"/>
                </a:cubicBezTo>
                <a:cubicBezTo>
                  <a:pt x="353" y="1276"/>
                  <a:pt x="570" y="1248"/>
                  <a:pt x="787" y="923"/>
                </a:cubicBezTo>
                <a:cubicBezTo>
                  <a:pt x="950" y="652"/>
                  <a:pt x="896" y="299"/>
                  <a:pt x="652" y="109"/>
                </a:cubicBezTo>
                <a:cubicBezTo>
                  <a:pt x="489" y="1"/>
                  <a:pt x="299" y="55"/>
                  <a:pt x="190" y="218"/>
                </a:cubicBezTo>
                <a:close/>
                <a:moveTo>
                  <a:pt x="82" y="597"/>
                </a:moveTo>
                <a:cubicBezTo>
                  <a:pt x="82" y="597"/>
                  <a:pt x="82" y="625"/>
                  <a:pt x="82" y="625"/>
                </a:cubicBezTo>
                <a:cubicBezTo>
                  <a:pt x="82" y="760"/>
                  <a:pt x="109" y="869"/>
                  <a:pt x="163" y="977"/>
                </a:cubicBezTo>
                <a:cubicBezTo>
                  <a:pt x="272" y="1194"/>
                  <a:pt x="489" y="1221"/>
                  <a:pt x="706" y="869"/>
                </a:cubicBezTo>
                <a:cubicBezTo>
                  <a:pt x="841" y="679"/>
                  <a:pt x="814" y="435"/>
                  <a:pt x="679" y="245"/>
                </a:cubicBezTo>
                <a:cubicBezTo>
                  <a:pt x="570" y="82"/>
                  <a:pt x="353" y="55"/>
                  <a:pt x="190" y="326"/>
                </a:cubicBezTo>
                <a:cubicBezTo>
                  <a:pt x="163" y="353"/>
                  <a:pt x="163" y="380"/>
                  <a:pt x="136" y="408"/>
                </a:cubicBezTo>
                <a:cubicBezTo>
                  <a:pt x="109" y="462"/>
                  <a:pt x="109" y="516"/>
                  <a:pt x="82" y="570"/>
                </a:cubicBezTo>
                <a:cubicBezTo>
                  <a:pt x="82" y="570"/>
                  <a:pt x="82" y="597"/>
                  <a:pt x="82" y="59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4308500" y="5176448"/>
            <a:ext cx="128964" cy="28872"/>
          </a:xfrm>
          <a:custGeom>
            <a:avLst/>
            <a:gdLst/>
            <a:ahLst/>
            <a:cxnLst/>
            <a:rect l="l" t="t" r="r" b="b"/>
            <a:pathLst>
              <a:path w="1818" h="407" extrusionOk="0">
                <a:moveTo>
                  <a:pt x="1" y="0"/>
                </a:moveTo>
                <a:cubicBezTo>
                  <a:pt x="55" y="0"/>
                  <a:pt x="82" y="27"/>
                  <a:pt x="136" y="54"/>
                </a:cubicBezTo>
                <a:lnTo>
                  <a:pt x="191" y="81"/>
                </a:lnTo>
                <a:lnTo>
                  <a:pt x="706" y="190"/>
                </a:lnTo>
                <a:cubicBezTo>
                  <a:pt x="950" y="244"/>
                  <a:pt x="1221" y="326"/>
                  <a:pt x="1465" y="353"/>
                </a:cubicBezTo>
                <a:lnTo>
                  <a:pt x="1791" y="407"/>
                </a:lnTo>
                <a:cubicBezTo>
                  <a:pt x="1818" y="407"/>
                  <a:pt x="1818" y="407"/>
                  <a:pt x="1818" y="407"/>
                </a:cubicBezTo>
                <a:lnTo>
                  <a:pt x="1818" y="407"/>
                </a:lnTo>
                <a:lnTo>
                  <a:pt x="1465" y="326"/>
                </a:lnTo>
                <a:lnTo>
                  <a:pt x="1330" y="271"/>
                </a:lnTo>
                <a:lnTo>
                  <a:pt x="543" y="109"/>
                </a:lnTo>
                <a:cubicBezTo>
                  <a:pt x="435" y="81"/>
                  <a:pt x="326" y="27"/>
                  <a:pt x="191" y="27"/>
                </a:cubicBezTo>
                <a:lnTo>
                  <a:pt x="28" y="27"/>
                </a:lnTo>
                <a:lnTo>
                  <a:pt x="28"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4316232" y="5157153"/>
            <a:ext cx="136626" cy="42421"/>
          </a:xfrm>
          <a:custGeom>
            <a:avLst/>
            <a:gdLst/>
            <a:ahLst/>
            <a:cxnLst/>
            <a:rect l="l" t="t" r="r" b="b"/>
            <a:pathLst>
              <a:path w="1926" h="598" extrusionOk="0">
                <a:moveTo>
                  <a:pt x="0" y="1"/>
                </a:moveTo>
                <a:lnTo>
                  <a:pt x="0" y="28"/>
                </a:lnTo>
                <a:cubicBezTo>
                  <a:pt x="0" y="55"/>
                  <a:pt x="27" y="28"/>
                  <a:pt x="54" y="28"/>
                </a:cubicBezTo>
                <a:lnTo>
                  <a:pt x="380" y="136"/>
                </a:lnTo>
                <a:cubicBezTo>
                  <a:pt x="732" y="245"/>
                  <a:pt x="1085" y="353"/>
                  <a:pt x="1438" y="462"/>
                </a:cubicBezTo>
                <a:lnTo>
                  <a:pt x="1899" y="598"/>
                </a:lnTo>
                <a:cubicBezTo>
                  <a:pt x="1899" y="598"/>
                  <a:pt x="1899" y="570"/>
                  <a:pt x="1926" y="570"/>
                </a:cubicBezTo>
                <a:cubicBezTo>
                  <a:pt x="1926" y="570"/>
                  <a:pt x="1899" y="543"/>
                  <a:pt x="1899" y="543"/>
                </a:cubicBezTo>
                <a:lnTo>
                  <a:pt x="1438" y="408"/>
                </a:lnTo>
                <a:cubicBezTo>
                  <a:pt x="1112" y="299"/>
                  <a:pt x="760" y="191"/>
                  <a:pt x="407" y="82"/>
                </a:cubicBezTo>
                <a:cubicBezTo>
                  <a:pt x="298" y="55"/>
                  <a:pt x="190" y="1"/>
                  <a:pt x="54" y="1"/>
                </a:cubicBezTo>
                <a:lnTo>
                  <a:pt x="27" y="1"/>
                </a:lnTo>
                <a:cubicBezTo>
                  <a:pt x="27" y="1"/>
                  <a:pt x="27" y="1"/>
                  <a:pt x="27" y="1"/>
                </a:cubicBezTo>
                <a:lnTo>
                  <a:pt x="27"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4129626" y="4554969"/>
            <a:ext cx="113571" cy="42350"/>
          </a:xfrm>
          <a:custGeom>
            <a:avLst/>
            <a:gdLst/>
            <a:ahLst/>
            <a:cxnLst/>
            <a:rect l="l" t="t" r="r" b="b"/>
            <a:pathLst>
              <a:path w="1601" h="597" extrusionOk="0">
                <a:moveTo>
                  <a:pt x="28" y="27"/>
                </a:moveTo>
                <a:lnTo>
                  <a:pt x="28" y="27"/>
                </a:lnTo>
                <a:cubicBezTo>
                  <a:pt x="28" y="27"/>
                  <a:pt x="28" y="27"/>
                  <a:pt x="28" y="54"/>
                </a:cubicBezTo>
                <a:cubicBezTo>
                  <a:pt x="55" y="54"/>
                  <a:pt x="55" y="54"/>
                  <a:pt x="82" y="54"/>
                </a:cubicBezTo>
                <a:cubicBezTo>
                  <a:pt x="326" y="109"/>
                  <a:pt x="570" y="190"/>
                  <a:pt x="814" y="271"/>
                </a:cubicBezTo>
                <a:lnTo>
                  <a:pt x="1221" y="434"/>
                </a:lnTo>
                <a:lnTo>
                  <a:pt x="1601" y="597"/>
                </a:lnTo>
                <a:lnTo>
                  <a:pt x="1601" y="597"/>
                </a:lnTo>
                <a:lnTo>
                  <a:pt x="1601" y="597"/>
                </a:lnTo>
                <a:cubicBezTo>
                  <a:pt x="1465" y="515"/>
                  <a:pt x="1302" y="434"/>
                  <a:pt x="1140" y="353"/>
                </a:cubicBezTo>
                <a:cubicBezTo>
                  <a:pt x="1004" y="298"/>
                  <a:pt x="841" y="244"/>
                  <a:pt x="678" y="163"/>
                </a:cubicBezTo>
                <a:cubicBezTo>
                  <a:pt x="461" y="109"/>
                  <a:pt x="272" y="54"/>
                  <a:pt x="82" y="0"/>
                </a:cubicBezTo>
                <a:lnTo>
                  <a:pt x="28" y="0"/>
                </a:lnTo>
                <a:lnTo>
                  <a:pt x="0" y="0"/>
                </a:lnTo>
                <a:lnTo>
                  <a:pt x="0" y="0"/>
                </a:ln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4123880" y="4570363"/>
            <a:ext cx="134710" cy="42350"/>
          </a:xfrm>
          <a:custGeom>
            <a:avLst/>
            <a:gdLst/>
            <a:ahLst/>
            <a:cxnLst/>
            <a:rect l="l" t="t" r="r" b="b"/>
            <a:pathLst>
              <a:path w="1899" h="597" extrusionOk="0">
                <a:moveTo>
                  <a:pt x="0" y="27"/>
                </a:moveTo>
                <a:lnTo>
                  <a:pt x="0" y="27"/>
                </a:lnTo>
                <a:cubicBezTo>
                  <a:pt x="27" y="27"/>
                  <a:pt x="27" y="27"/>
                  <a:pt x="54" y="54"/>
                </a:cubicBezTo>
                <a:cubicBezTo>
                  <a:pt x="271" y="136"/>
                  <a:pt x="488" y="217"/>
                  <a:pt x="732" y="271"/>
                </a:cubicBezTo>
                <a:cubicBezTo>
                  <a:pt x="976" y="353"/>
                  <a:pt x="1193" y="407"/>
                  <a:pt x="1410" y="488"/>
                </a:cubicBezTo>
                <a:lnTo>
                  <a:pt x="1872" y="597"/>
                </a:lnTo>
                <a:cubicBezTo>
                  <a:pt x="1872" y="597"/>
                  <a:pt x="1899" y="597"/>
                  <a:pt x="1899" y="597"/>
                </a:cubicBezTo>
                <a:cubicBezTo>
                  <a:pt x="1899" y="597"/>
                  <a:pt x="1899" y="597"/>
                  <a:pt x="1899" y="570"/>
                </a:cubicBezTo>
                <a:cubicBezTo>
                  <a:pt x="1736" y="543"/>
                  <a:pt x="1600" y="488"/>
                  <a:pt x="1438" y="434"/>
                </a:cubicBezTo>
                <a:cubicBezTo>
                  <a:pt x="1221" y="380"/>
                  <a:pt x="1004" y="298"/>
                  <a:pt x="759" y="244"/>
                </a:cubicBezTo>
                <a:cubicBezTo>
                  <a:pt x="542" y="163"/>
                  <a:pt x="325" y="81"/>
                  <a:pt x="81" y="27"/>
                </a:cubicBezTo>
                <a:cubicBezTo>
                  <a:pt x="81" y="0"/>
                  <a:pt x="54" y="0"/>
                  <a:pt x="27" y="0"/>
                </a:cubicBezTo>
                <a:lnTo>
                  <a:pt x="27" y="0"/>
                </a:lnTo>
                <a:lnTo>
                  <a:pt x="27" y="0"/>
                </a:lnTo>
                <a:cubicBezTo>
                  <a:pt x="27" y="0"/>
                  <a:pt x="0" y="27"/>
                  <a:pt x="0" y="2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3887129" y="4331717"/>
            <a:ext cx="282899" cy="588852"/>
          </a:xfrm>
          <a:custGeom>
            <a:avLst/>
            <a:gdLst/>
            <a:ahLst/>
            <a:cxnLst/>
            <a:rect l="l" t="t" r="r" b="b"/>
            <a:pathLst>
              <a:path w="3988" h="8301" extrusionOk="0">
                <a:moveTo>
                  <a:pt x="3988" y="55"/>
                </a:moveTo>
                <a:lnTo>
                  <a:pt x="3961" y="28"/>
                </a:lnTo>
                <a:cubicBezTo>
                  <a:pt x="3933" y="1"/>
                  <a:pt x="3933" y="28"/>
                  <a:pt x="3933" y="28"/>
                </a:cubicBezTo>
                <a:cubicBezTo>
                  <a:pt x="3608" y="55"/>
                  <a:pt x="3499" y="163"/>
                  <a:pt x="3472" y="299"/>
                </a:cubicBezTo>
                <a:cubicBezTo>
                  <a:pt x="3472" y="435"/>
                  <a:pt x="3499" y="597"/>
                  <a:pt x="3554" y="733"/>
                </a:cubicBezTo>
                <a:cubicBezTo>
                  <a:pt x="3581" y="869"/>
                  <a:pt x="3608" y="1004"/>
                  <a:pt x="3554" y="1140"/>
                </a:cubicBezTo>
                <a:cubicBezTo>
                  <a:pt x="3554" y="1194"/>
                  <a:pt x="3527" y="1248"/>
                  <a:pt x="3472" y="1303"/>
                </a:cubicBezTo>
                <a:cubicBezTo>
                  <a:pt x="3391" y="1384"/>
                  <a:pt x="3282" y="1438"/>
                  <a:pt x="3174" y="1493"/>
                </a:cubicBezTo>
                <a:cubicBezTo>
                  <a:pt x="3038" y="1547"/>
                  <a:pt x="2930" y="1628"/>
                  <a:pt x="2876" y="1764"/>
                </a:cubicBezTo>
                <a:cubicBezTo>
                  <a:pt x="2821" y="1845"/>
                  <a:pt x="2794" y="1954"/>
                  <a:pt x="2794" y="2062"/>
                </a:cubicBezTo>
                <a:cubicBezTo>
                  <a:pt x="2821" y="2279"/>
                  <a:pt x="2821" y="2496"/>
                  <a:pt x="2794" y="2713"/>
                </a:cubicBezTo>
                <a:cubicBezTo>
                  <a:pt x="2767" y="2767"/>
                  <a:pt x="2740" y="2822"/>
                  <a:pt x="2713" y="2876"/>
                </a:cubicBezTo>
                <a:cubicBezTo>
                  <a:pt x="2604" y="2984"/>
                  <a:pt x="2496" y="3093"/>
                  <a:pt x="2360" y="3147"/>
                </a:cubicBezTo>
                <a:cubicBezTo>
                  <a:pt x="2225" y="3228"/>
                  <a:pt x="2143" y="3364"/>
                  <a:pt x="2089" y="3500"/>
                </a:cubicBezTo>
                <a:cubicBezTo>
                  <a:pt x="2062" y="3717"/>
                  <a:pt x="2035" y="3907"/>
                  <a:pt x="2062" y="4124"/>
                </a:cubicBezTo>
                <a:cubicBezTo>
                  <a:pt x="2035" y="4178"/>
                  <a:pt x="2035" y="4232"/>
                  <a:pt x="2008" y="4286"/>
                </a:cubicBezTo>
                <a:cubicBezTo>
                  <a:pt x="2008" y="4341"/>
                  <a:pt x="1953" y="4395"/>
                  <a:pt x="1926" y="4422"/>
                </a:cubicBezTo>
                <a:cubicBezTo>
                  <a:pt x="1764" y="4639"/>
                  <a:pt x="1519" y="4775"/>
                  <a:pt x="1411" y="4992"/>
                </a:cubicBezTo>
                <a:cubicBezTo>
                  <a:pt x="1384" y="5046"/>
                  <a:pt x="1384" y="5100"/>
                  <a:pt x="1384" y="5154"/>
                </a:cubicBezTo>
                <a:cubicBezTo>
                  <a:pt x="1384" y="5344"/>
                  <a:pt x="1384" y="5534"/>
                  <a:pt x="1357" y="5724"/>
                </a:cubicBezTo>
                <a:cubicBezTo>
                  <a:pt x="1330" y="5778"/>
                  <a:pt x="1302" y="5832"/>
                  <a:pt x="1248" y="5887"/>
                </a:cubicBezTo>
                <a:cubicBezTo>
                  <a:pt x="1113" y="5995"/>
                  <a:pt x="1004" y="6104"/>
                  <a:pt x="896" y="6239"/>
                </a:cubicBezTo>
                <a:cubicBezTo>
                  <a:pt x="868" y="6266"/>
                  <a:pt x="841" y="6321"/>
                  <a:pt x="841" y="6375"/>
                </a:cubicBezTo>
                <a:cubicBezTo>
                  <a:pt x="841" y="6592"/>
                  <a:pt x="814" y="6809"/>
                  <a:pt x="733" y="6999"/>
                </a:cubicBezTo>
                <a:cubicBezTo>
                  <a:pt x="706" y="7053"/>
                  <a:pt x="679" y="7107"/>
                  <a:pt x="624" y="7134"/>
                </a:cubicBezTo>
                <a:cubicBezTo>
                  <a:pt x="516" y="7243"/>
                  <a:pt x="407" y="7324"/>
                  <a:pt x="299" y="7433"/>
                </a:cubicBezTo>
                <a:cubicBezTo>
                  <a:pt x="245" y="7514"/>
                  <a:pt x="217" y="7623"/>
                  <a:pt x="217" y="7731"/>
                </a:cubicBezTo>
                <a:cubicBezTo>
                  <a:pt x="245" y="7812"/>
                  <a:pt x="245" y="7894"/>
                  <a:pt x="217" y="7975"/>
                </a:cubicBezTo>
                <a:cubicBezTo>
                  <a:pt x="190" y="8029"/>
                  <a:pt x="163" y="8111"/>
                  <a:pt x="109" y="8138"/>
                </a:cubicBezTo>
                <a:lnTo>
                  <a:pt x="28" y="8246"/>
                </a:lnTo>
                <a:cubicBezTo>
                  <a:pt x="1" y="8274"/>
                  <a:pt x="1" y="8274"/>
                  <a:pt x="28" y="8301"/>
                </a:cubicBezTo>
                <a:cubicBezTo>
                  <a:pt x="28" y="8301"/>
                  <a:pt x="55" y="8301"/>
                  <a:pt x="55" y="8301"/>
                </a:cubicBezTo>
                <a:cubicBezTo>
                  <a:pt x="82" y="8274"/>
                  <a:pt x="136" y="8219"/>
                  <a:pt x="163" y="8192"/>
                </a:cubicBezTo>
                <a:cubicBezTo>
                  <a:pt x="217" y="8138"/>
                  <a:pt x="272" y="8084"/>
                  <a:pt x="299" y="8002"/>
                </a:cubicBezTo>
                <a:cubicBezTo>
                  <a:pt x="326" y="7921"/>
                  <a:pt x="326" y="7812"/>
                  <a:pt x="299" y="7704"/>
                </a:cubicBezTo>
                <a:cubicBezTo>
                  <a:pt x="299" y="7623"/>
                  <a:pt x="326" y="7541"/>
                  <a:pt x="380" y="7487"/>
                </a:cubicBezTo>
                <a:cubicBezTo>
                  <a:pt x="489" y="7378"/>
                  <a:pt x="597" y="7270"/>
                  <a:pt x="706" y="7189"/>
                </a:cubicBezTo>
                <a:cubicBezTo>
                  <a:pt x="760" y="7161"/>
                  <a:pt x="814" y="7107"/>
                  <a:pt x="841" y="7026"/>
                </a:cubicBezTo>
                <a:cubicBezTo>
                  <a:pt x="896" y="6836"/>
                  <a:pt x="923" y="6619"/>
                  <a:pt x="950" y="6402"/>
                </a:cubicBezTo>
                <a:cubicBezTo>
                  <a:pt x="950" y="6348"/>
                  <a:pt x="977" y="6321"/>
                  <a:pt x="1004" y="6266"/>
                </a:cubicBezTo>
                <a:cubicBezTo>
                  <a:pt x="1113" y="6131"/>
                  <a:pt x="1221" y="6022"/>
                  <a:pt x="1330" y="5914"/>
                </a:cubicBezTo>
                <a:cubicBezTo>
                  <a:pt x="1384" y="5859"/>
                  <a:pt x="1411" y="5805"/>
                  <a:pt x="1438" y="5724"/>
                </a:cubicBezTo>
                <a:cubicBezTo>
                  <a:pt x="1492" y="5534"/>
                  <a:pt x="1492" y="5344"/>
                  <a:pt x="1465" y="5154"/>
                </a:cubicBezTo>
                <a:cubicBezTo>
                  <a:pt x="1492" y="5100"/>
                  <a:pt x="1492" y="5046"/>
                  <a:pt x="1519" y="5019"/>
                </a:cubicBezTo>
                <a:cubicBezTo>
                  <a:pt x="1601" y="4775"/>
                  <a:pt x="1845" y="4666"/>
                  <a:pt x="2008" y="4449"/>
                </a:cubicBezTo>
                <a:cubicBezTo>
                  <a:pt x="2062" y="4422"/>
                  <a:pt x="2089" y="4341"/>
                  <a:pt x="2116" y="4286"/>
                </a:cubicBezTo>
                <a:cubicBezTo>
                  <a:pt x="2143" y="4232"/>
                  <a:pt x="2143" y="4178"/>
                  <a:pt x="2143" y="4124"/>
                </a:cubicBezTo>
                <a:cubicBezTo>
                  <a:pt x="2143" y="3907"/>
                  <a:pt x="2143" y="3717"/>
                  <a:pt x="2198" y="3500"/>
                </a:cubicBezTo>
                <a:cubicBezTo>
                  <a:pt x="2225" y="3364"/>
                  <a:pt x="2333" y="3256"/>
                  <a:pt x="2442" y="3201"/>
                </a:cubicBezTo>
                <a:cubicBezTo>
                  <a:pt x="2577" y="3120"/>
                  <a:pt x="2686" y="3011"/>
                  <a:pt x="2794" y="2903"/>
                </a:cubicBezTo>
                <a:cubicBezTo>
                  <a:pt x="2821" y="2849"/>
                  <a:pt x="2876" y="2794"/>
                  <a:pt x="2876" y="2713"/>
                </a:cubicBezTo>
                <a:cubicBezTo>
                  <a:pt x="2903" y="2469"/>
                  <a:pt x="2903" y="2252"/>
                  <a:pt x="2876" y="2035"/>
                </a:cubicBezTo>
                <a:cubicBezTo>
                  <a:pt x="2903" y="1927"/>
                  <a:pt x="2903" y="1845"/>
                  <a:pt x="2957" y="1764"/>
                </a:cubicBezTo>
                <a:cubicBezTo>
                  <a:pt x="3066" y="1574"/>
                  <a:pt x="3282" y="1520"/>
                  <a:pt x="3472" y="1384"/>
                </a:cubicBezTo>
                <a:cubicBezTo>
                  <a:pt x="3554" y="1330"/>
                  <a:pt x="3608" y="1248"/>
                  <a:pt x="3662" y="1140"/>
                </a:cubicBezTo>
                <a:cubicBezTo>
                  <a:pt x="3689" y="1004"/>
                  <a:pt x="3689" y="842"/>
                  <a:pt x="3635" y="706"/>
                </a:cubicBezTo>
                <a:cubicBezTo>
                  <a:pt x="3581" y="570"/>
                  <a:pt x="3554" y="435"/>
                  <a:pt x="3554" y="272"/>
                </a:cubicBezTo>
                <a:cubicBezTo>
                  <a:pt x="3581" y="163"/>
                  <a:pt x="3689" y="82"/>
                  <a:pt x="3933" y="55"/>
                </a:cubicBezTo>
                <a:lnTo>
                  <a:pt x="3961" y="55"/>
                </a:lnTo>
                <a:cubicBezTo>
                  <a:pt x="3988" y="55"/>
                  <a:pt x="3961" y="55"/>
                  <a:pt x="3988" y="28"/>
                </a:cubicBezTo>
                <a:lnTo>
                  <a:pt x="3988"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3877481" y="4918588"/>
            <a:ext cx="375330" cy="232888"/>
          </a:xfrm>
          <a:custGeom>
            <a:avLst/>
            <a:gdLst/>
            <a:ahLst/>
            <a:cxnLst/>
            <a:rect l="l" t="t" r="r" b="b"/>
            <a:pathLst>
              <a:path w="5291" h="3283" extrusionOk="0">
                <a:moveTo>
                  <a:pt x="218" y="1"/>
                </a:moveTo>
                <a:lnTo>
                  <a:pt x="164" y="1"/>
                </a:lnTo>
                <a:lnTo>
                  <a:pt x="164" y="1"/>
                </a:lnTo>
                <a:cubicBezTo>
                  <a:pt x="109" y="28"/>
                  <a:pt x="82" y="55"/>
                  <a:pt x="55" y="109"/>
                </a:cubicBezTo>
                <a:cubicBezTo>
                  <a:pt x="1" y="163"/>
                  <a:pt x="1" y="217"/>
                  <a:pt x="28" y="272"/>
                </a:cubicBezTo>
                <a:cubicBezTo>
                  <a:pt x="55" y="380"/>
                  <a:pt x="137" y="462"/>
                  <a:pt x="218" y="462"/>
                </a:cubicBezTo>
                <a:cubicBezTo>
                  <a:pt x="408" y="489"/>
                  <a:pt x="679" y="380"/>
                  <a:pt x="842" y="407"/>
                </a:cubicBezTo>
                <a:cubicBezTo>
                  <a:pt x="869" y="407"/>
                  <a:pt x="896" y="434"/>
                  <a:pt x="950" y="434"/>
                </a:cubicBezTo>
                <a:cubicBezTo>
                  <a:pt x="977" y="462"/>
                  <a:pt x="1004" y="462"/>
                  <a:pt x="1032" y="489"/>
                </a:cubicBezTo>
                <a:cubicBezTo>
                  <a:pt x="1113" y="570"/>
                  <a:pt x="1140" y="651"/>
                  <a:pt x="1140" y="733"/>
                </a:cubicBezTo>
                <a:cubicBezTo>
                  <a:pt x="1167" y="841"/>
                  <a:pt x="1167" y="923"/>
                  <a:pt x="1221" y="1031"/>
                </a:cubicBezTo>
                <a:cubicBezTo>
                  <a:pt x="1249" y="1113"/>
                  <a:pt x="1303" y="1194"/>
                  <a:pt x="1384" y="1221"/>
                </a:cubicBezTo>
                <a:cubicBezTo>
                  <a:pt x="1466" y="1275"/>
                  <a:pt x="1520" y="1275"/>
                  <a:pt x="1601" y="1275"/>
                </a:cubicBezTo>
                <a:cubicBezTo>
                  <a:pt x="1710" y="1248"/>
                  <a:pt x="1845" y="1221"/>
                  <a:pt x="1954" y="1194"/>
                </a:cubicBezTo>
                <a:cubicBezTo>
                  <a:pt x="2062" y="1140"/>
                  <a:pt x="2198" y="1140"/>
                  <a:pt x="2306" y="1194"/>
                </a:cubicBezTo>
                <a:cubicBezTo>
                  <a:pt x="2388" y="1248"/>
                  <a:pt x="2469" y="1330"/>
                  <a:pt x="2496" y="1438"/>
                </a:cubicBezTo>
                <a:cubicBezTo>
                  <a:pt x="2551" y="1601"/>
                  <a:pt x="2632" y="1764"/>
                  <a:pt x="2713" y="1926"/>
                </a:cubicBezTo>
                <a:cubicBezTo>
                  <a:pt x="2768" y="2008"/>
                  <a:pt x="2822" y="2062"/>
                  <a:pt x="2876" y="2089"/>
                </a:cubicBezTo>
                <a:cubicBezTo>
                  <a:pt x="2930" y="2143"/>
                  <a:pt x="2985" y="2143"/>
                  <a:pt x="3066" y="2170"/>
                </a:cubicBezTo>
                <a:cubicBezTo>
                  <a:pt x="3283" y="2198"/>
                  <a:pt x="3500" y="2062"/>
                  <a:pt x="3717" y="2170"/>
                </a:cubicBezTo>
                <a:cubicBezTo>
                  <a:pt x="3771" y="2170"/>
                  <a:pt x="3825" y="2225"/>
                  <a:pt x="3852" y="2252"/>
                </a:cubicBezTo>
                <a:cubicBezTo>
                  <a:pt x="3907" y="2360"/>
                  <a:pt x="3961" y="2496"/>
                  <a:pt x="3988" y="2604"/>
                </a:cubicBezTo>
                <a:cubicBezTo>
                  <a:pt x="4015" y="2740"/>
                  <a:pt x="4097" y="2848"/>
                  <a:pt x="4178" y="2930"/>
                </a:cubicBezTo>
                <a:cubicBezTo>
                  <a:pt x="4259" y="3011"/>
                  <a:pt x="4341" y="3038"/>
                  <a:pt x="4422" y="3038"/>
                </a:cubicBezTo>
                <a:cubicBezTo>
                  <a:pt x="4503" y="3011"/>
                  <a:pt x="4585" y="3011"/>
                  <a:pt x="4666" y="2984"/>
                </a:cubicBezTo>
                <a:cubicBezTo>
                  <a:pt x="4748" y="2930"/>
                  <a:pt x="4856" y="2930"/>
                  <a:pt x="4965" y="2930"/>
                </a:cubicBezTo>
                <a:cubicBezTo>
                  <a:pt x="4992" y="2957"/>
                  <a:pt x="5046" y="2957"/>
                  <a:pt x="5073" y="2984"/>
                </a:cubicBezTo>
                <a:cubicBezTo>
                  <a:pt x="5100" y="3065"/>
                  <a:pt x="5127" y="3147"/>
                  <a:pt x="5182" y="3201"/>
                </a:cubicBezTo>
                <a:cubicBezTo>
                  <a:pt x="5182" y="3228"/>
                  <a:pt x="5209" y="3255"/>
                  <a:pt x="5236" y="3282"/>
                </a:cubicBezTo>
                <a:cubicBezTo>
                  <a:pt x="5263" y="3282"/>
                  <a:pt x="5263" y="3282"/>
                  <a:pt x="5290" y="3282"/>
                </a:cubicBezTo>
                <a:cubicBezTo>
                  <a:pt x="5290" y="3282"/>
                  <a:pt x="5290" y="3255"/>
                  <a:pt x="5290" y="3255"/>
                </a:cubicBezTo>
                <a:cubicBezTo>
                  <a:pt x="5263" y="3228"/>
                  <a:pt x="5236" y="3201"/>
                  <a:pt x="5236" y="3174"/>
                </a:cubicBezTo>
                <a:cubicBezTo>
                  <a:pt x="5209" y="3093"/>
                  <a:pt x="5154" y="3011"/>
                  <a:pt x="5127" y="2957"/>
                </a:cubicBezTo>
                <a:cubicBezTo>
                  <a:pt x="5100" y="2903"/>
                  <a:pt x="5046" y="2876"/>
                  <a:pt x="4992" y="2848"/>
                </a:cubicBezTo>
                <a:cubicBezTo>
                  <a:pt x="4856" y="2848"/>
                  <a:pt x="4748" y="2848"/>
                  <a:pt x="4639" y="2903"/>
                </a:cubicBezTo>
                <a:cubicBezTo>
                  <a:pt x="4585" y="2930"/>
                  <a:pt x="4503" y="2957"/>
                  <a:pt x="4449" y="2957"/>
                </a:cubicBezTo>
                <a:cubicBezTo>
                  <a:pt x="4368" y="2957"/>
                  <a:pt x="4314" y="2930"/>
                  <a:pt x="4259" y="2876"/>
                </a:cubicBezTo>
                <a:cubicBezTo>
                  <a:pt x="4151" y="2821"/>
                  <a:pt x="4069" y="2713"/>
                  <a:pt x="4042" y="2604"/>
                </a:cubicBezTo>
                <a:cubicBezTo>
                  <a:pt x="4015" y="2496"/>
                  <a:pt x="3961" y="2360"/>
                  <a:pt x="3880" y="2279"/>
                </a:cubicBezTo>
                <a:cubicBezTo>
                  <a:pt x="3852" y="2198"/>
                  <a:pt x="3798" y="2170"/>
                  <a:pt x="3744" y="2143"/>
                </a:cubicBezTo>
                <a:cubicBezTo>
                  <a:pt x="3527" y="2062"/>
                  <a:pt x="3337" y="2143"/>
                  <a:pt x="3147" y="2143"/>
                </a:cubicBezTo>
                <a:cubicBezTo>
                  <a:pt x="3066" y="2143"/>
                  <a:pt x="2985" y="2116"/>
                  <a:pt x="2930" y="2089"/>
                </a:cubicBezTo>
                <a:cubicBezTo>
                  <a:pt x="2795" y="1981"/>
                  <a:pt x="2713" y="1872"/>
                  <a:pt x="2686" y="1736"/>
                </a:cubicBezTo>
                <a:cubicBezTo>
                  <a:pt x="2632" y="1601"/>
                  <a:pt x="2578" y="1465"/>
                  <a:pt x="2496" y="1330"/>
                </a:cubicBezTo>
                <a:cubicBezTo>
                  <a:pt x="2469" y="1248"/>
                  <a:pt x="2388" y="1194"/>
                  <a:pt x="2334" y="1167"/>
                </a:cubicBezTo>
                <a:cubicBezTo>
                  <a:pt x="2198" y="1113"/>
                  <a:pt x="2062" y="1113"/>
                  <a:pt x="1927" y="1167"/>
                </a:cubicBezTo>
                <a:cubicBezTo>
                  <a:pt x="1818" y="1194"/>
                  <a:pt x="1710" y="1221"/>
                  <a:pt x="1601" y="1248"/>
                </a:cubicBezTo>
                <a:cubicBezTo>
                  <a:pt x="1547" y="1248"/>
                  <a:pt x="1493" y="1221"/>
                  <a:pt x="1438" y="1221"/>
                </a:cubicBezTo>
                <a:cubicBezTo>
                  <a:pt x="1357" y="1167"/>
                  <a:pt x="1303" y="1113"/>
                  <a:pt x="1303" y="1058"/>
                </a:cubicBezTo>
                <a:cubicBezTo>
                  <a:pt x="1221" y="868"/>
                  <a:pt x="1249" y="624"/>
                  <a:pt x="1086" y="489"/>
                </a:cubicBezTo>
                <a:cubicBezTo>
                  <a:pt x="1059" y="462"/>
                  <a:pt x="1004" y="434"/>
                  <a:pt x="977" y="407"/>
                </a:cubicBezTo>
                <a:cubicBezTo>
                  <a:pt x="923" y="407"/>
                  <a:pt x="896" y="380"/>
                  <a:pt x="842" y="380"/>
                </a:cubicBezTo>
                <a:cubicBezTo>
                  <a:pt x="652" y="407"/>
                  <a:pt x="435" y="434"/>
                  <a:pt x="245" y="434"/>
                </a:cubicBezTo>
                <a:cubicBezTo>
                  <a:pt x="164" y="434"/>
                  <a:pt x="109" y="380"/>
                  <a:pt x="82" y="299"/>
                </a:cubicBezTo>
                <a:cubicBezTo>
                  <a:pt x="55" y="272"/>
                  <a:pt x="55" y="217"/>
                  <a:pt x="82" y="190"/>
                </a:cubicBezTo>
                <a:cubicBezTo>
                  <a:pt x="109" y="163"/>
                  <a:pt x="137" y="109"/>
                  <a:pt x="191" y="82"/>
                </a:cubicBezTo>
                <a:cubicBezTo>
                  <a:pt x="191" y="82"/>
                  <a:pt x="191" y="55"/>
                  <a:pt x="218" y="55"/>
                </a:cubicBezTo>
                <a:lnTo>
                  <a:pt x="218"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4158395" y="4335548"/>
            <a:ext cx="348374" cy="192524"/>
          </a:xfrm>
          <a:custGeom>
            <a:avLst/>
            <a:gdLst/>
            <a:ahLst/>
            <a:cxnLst/>
            <a:rect l="l" t="t" r="r" b="b"/>
            <a:pathLst>
              <a:path w="4911" h="2714" extrusionOk="0">
                <a:moveTo>
                  <a:pt x="28" y="28"/>
                </a:moveTo>
                <a:cubicBezTo>
                  <a:pt x="28" y="28"/>
                  <a:pt x="55" y="55"/>
                  <a:pt x="82" y="55"/>
                </a:cubicBezTo>
                <a:cubicBezTo>
                  <a:pt x="299" y="82"/>
                  <a:pt x="489" y="272"/>
                  <a:pt x="543" y="489"/>
                </a:cubicBezTo>
                <a:cubicBezTo>
                  <a:pt x="571" y="652"/>
                  <a:pt x="679" y="788"/>
                  <a:pt x="842" y="842"/>
                </a:cubicBezTo>
                <a:cubicBezTo>
                  <a:pt x="896" y="842"/>
                  <a:pt x="950" y="842"/>
                  <a:pt x="1005" y="842"/>
                </a:cubicBezTo>
                <a:cubicBezTo>
                  <a:pt x="1086" y="815"/>
                  <a:pt x="1194" y="760"/>
                  <a:pt x="1276" y="733"/>
                </a:cubicBezTo>
                <a:cubicBezTo>
                  <a:pt x="1357" y="679"/>
                  <a:pt x="1439" y="652"/>
                  <a:pt x="1520" y="679"/>
                </a:cubicBezTo>
                <a:cubicBezTo>
                  <a:pt x="1601" y="706"/>
                  <a:pt x="1710" y="760"/>
                  <a:pt x="1764" y="842"/>
                </a:cubicBezTo>
                <a:cubicBezTo>
                  <a:pt x="1900" y="1032"/>
                  <a:pt x="1954" y="1303"/>
                  <a:pt x="2198" y="1411"/>
                </a:cubicBezTo>
                <a:cubicBezTo>
                  <a:pt x="2442" y="1520"/>
                  <a:pt x="2713" y="1384"/>
                  <a:pt x="2957" y="1411"/>
                </a:cubicBezTo>
                <a:cubicBezTo>
                  <a:pt x="3012" y="1411"/>
                  <a:pt x="3066" y="1439"/>
                  <a:pt x="3093" y="1466"/>
                </a:cubicBezTo>
                <a:cubicBezTo>
                  <a:pt x="3202" y="1547"/>
                  <a:pt x="3283" y="1628"/>
                  <a:pt x="3337" y="1764"/>
                </a:cubicBezTo>
                <a:cubicBezTo>
                  <a:pt x="3391" y="1900"/>
                  <a:pt x="3473" y="2008"/>
                  <a:pt x="3554" y="2144"/>
                </a:cubicBezTo>
                <a:cubicBezTo>
                  <a:pt x="3608" y="2198"/>
                  <a:pt x="3663" y="2252"/>
                  <a:pt x="3717" y="2279"/>
                </a:cubicBezTo>
                <a:cubicBezTo>
                  <a:pt x="3825" y="2334"/>
                  <a:pt x="3961" y="2334"/>
                  <a:pt x="4070" y="2307"/>
                </a:cubicBezTo>
                <a:cubicBezTo>
                  <a:pt x="4232" y="2279"/>
                  <a:pt x="4395" y="2252"/>
                  <a:pt x="4558" y="2252"/>
                </a:cubicBezTo>
                <a:cubicBezTo>
                  <a:pt x="4612" y="2252"/>
                  <a:pt x="4666" y="2279"/>
                  <a:pt x="4693" y="2307"/>
                </a:cubicBezTo>
                <a:cubicBezTo>
                  <a:pt x="4721" y="2334"/>
                  <a:pt x="4721" y="2361"/>
                  <a:pt x="4748" y="2388"/>
                </a:cubicBezTo>
                <a:cubicBezTo>
                  <a:pt x="4748" y="2442"/>
                  <a:pt x="4775" y="2496"/>
                  <a:pt x="4802" y="2551"/>
                </a:cubicBezTo>
                <a:cubicBezTo>
                  <a:pt x="4829" y="2605"/>
                  <a:pt x="4829" y="2659"/>
                  <a:pt x="4883" y="2713"/>
                </a:cubicBezTo>
                <a:cubicBezTo>
                  <a:pt x="4883" y="2713"/>
                  <a:pt x="4910" y="2713"/>
                  <a:pt x="4910" y="2713"/>
                </a:cubicBezTo>
                <a:cubicBezTo>
                  <a:pt x="4910" y="2686"/>
                  <a:pt x="4910" y="2659"/>
                  <a:pt x="4910" y="2659"/>
                </a:cubicBezTo>
                <a:cubicBezTo>
                  <a:pt x="4883" y="2605"/>
                  <a:pt x="4883" y="2578"/>
                  <a:pt x="4856" y="2524"/>
                </a:cubicBezTo>
                <a:cubicBezTo>
                  <a:pt x="4856" y="2469"/>
                  <a:pt x="4829" y="2415"/>
                  <a:pt x="4829" y="2388"/>
                </a:cubicBezTo>
                <a:cubicBezTo>
                  <a:pt x="4802" y="2334"/>
                  <a:pt x="4775" y="2279"/>
                  <a:pt x="4748" y="2252"/>
                </a:cubicBezTo>
                <a:cubicBezTo>
                  <a:pt x="4693" y="2171"/>
                  <a:pt x="4612" y="2144"/>
                  <a:pt x="4531" y="2144"/>
                </a:cubicBezTo>
                <a:cubicBezTo>
                  <a:pt x="4395" y="2144"/>
                  <a:pt x="4259" y="2171"/>
                  <a:pt x="4124" y="2198"/>
                </a:cubicBezTo>
                <a:cubicBezTo>
                  <a:pt x="3988" y="2225"/>
                  <a:pt x="3853" y="2225"/>
                  <a:pt x="3744" y="2171"/>
                </a:cubicBezTo>
                <a:cubicBezTo>
                  <a:pt x="3636" y="2117"/>
                  <a:pt x="3527" y="2008"/>
                  <a:pt x="3500" y="1900"/>
                </a:cubicBezTo>
                <a:cubicBezTo>
                  <a:pt x="3419" y="1764"/>
                  <a:pt x="3364" y="1628"/>
                  <a:pt x="3283" y="1520"/>
                </a:cubicBezTo>
                <a:cubicBezTo>
                  <a:pt x="3229" y="1466"/>
                  <a:pt x="3174" y="1411"/>
                  <a:pt x="3120" y="1384"/>
                </a:cubicBezTo>
                <a:cubicBezTo>
                  <a:pt x="3066" y="1330"/>
                  <a:pt x="2985" y="1330"/>
                  <a:pt x="2930" y="1303"/>
                </a:cubicBezTo>
                <a:cubicBezTo>
                  <a:pt x="2795" y="1303"/>
                  <a:pt x="2659" y="1330"/>
                  <a:pt x="2551" y="1357"/>
                </a:cubicBezTo>
                <a:cubicBezTo>
                  <a:pt x="2442" y="1384"/>
                  <a:pt x="2307" y="1384"/>
                  <a:pt x="2198" y="1330"/>
                </a:cubicBezTo>
                <a:cubicBezTo>
                  <a:pt x="1981" y="1222"/>
                  <a:pt x="1927" y="950"/>
                  <a:pt x="1791" y="760"/>
                </a:cubicBezTo>
                <a:cubicBezTo>
                  <a:pt x="1710" y="679"/>
                  <a:pt x="1628" y="598"/>
                  <a:pt x="1520" y="571"/>
                </a:cubicBezTo>
                <a:cubicBezTo>
                  <a:pt x="1466" y="571"/>
                  <a:pt x="1411" y="571"/>
                  <a:pt x="1357" y="571"/>
                </a:cubicBezTo>
                <a:cubicBezTo>
                  <a:pt x="1249" y="625"/>
                  <a:pt x="1167" y="652"/>
                  <a:pt x="1059" y="706"/>
                </a:cubicBezTo>
                <a:cubicBezTo>
                  <a:pt x="1005" y="733"/>
                  <a:pt x="923" y="760"/>
                  <a:pt x="842" y="733"/>
                </a:cubicBezTo>
                <a:cubicBezTo>
                  <a:pt x="706" y="679"/>
                  <a:pt x="625" y="571"/>
                  <a:pt x="598" y="462"/>
                </a:cubicBezTo>
                <a:cubicBezTo>
                  <a:pt x="543" y="326"/>
                  <a:pt x="462" y="191"/>
                  <a:pt x="354" y="109"/>
                </a:cubicBezTo>
                <a:cubicBezTo>
                  <a:pt x="272" y="28"/>
                  <a:pt x="164" y="1"/>
                  <a:pt x="55" y="1"/>
                </a:cubicBezTo>
                <a:lnTo>
                  <a:pt x="55" y="1"/>
                </a:lnTo>
                <a:cubicBezTo>
                  <a:pt x="28" y="1"/>
                  <a:pt x="28" y="1"/>
                  <a:pt x="1" y="28"/>
                </a:cubicBezTo>
                <a:lnTo>
                  <a:pt x="1"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4252743" y="4514525"/>
            <a:ext cx="286729" cy="650426"/>
          </a:xfrm>
          <a:custGeom>
            <a:avLst/>
            <a:gdLst/>
            <a:ahLst/>
            <a:cxnLst/>
            <a:rect l="l" t="t" r="r" b="b"/>
            <a:pathLst>
              <a:path w="4042" h="9169" extrusionOk="0">
                <a:moveTo>
                  <a:pt x="3526" y="1"/>
                </a:moveTo>
                <a:cubicBezTo>
                  <a:pt x="3526" y="55"/>
                  <a:pt x="3526" y="82"/>
                  <a:pt x="3553" y="109"/>
                </a:cubicBezTo>
                <a:cubicBezTo>
                  <a:pt x="3553" y="136"/>
                  <a:pt x="3580" y="136"/>
                  <a:pt x="3580" y="163"/>
                </a:cubicBezTo>
                <a:cubicBezTo>
                  <a:pt x="3662" y="245"/>
                  <a:pt x="3797" y="272"/>
                  <a:pt x="3879" y="353"/>
                </a:cubicBezTo>
                <a:cubicBezTo>
                  <a:pt x="3906" y="407"/>
                  <a:pt x="3933" y="462"/>
                  <a:pt x="3933" y="516"/>
                </a:cubicBezTo>
                <a:cubicBezTo>
                  <a:pt x="3960" y="570"/>
                  <a:pt x="3933" y="624"/>
                  <a:pt x="3906" y="651"/>
                </a:cubicBezTo>
                <a:cubicBezTo>
                  <a:pt x="3825" y="733"/>
                  <a:pt x="3743" y="814"/>
                  <a:pt x="3635" y="841"/>
                </a:cubicBezTo>
                <a:cubicBezTo>
                  <a:pt x="3526" y="896"/>
                  <a:pt x="3418" y="1004"/>
                  <a:pt x="3363" y="1140"/>
                </a:cubicBezTo>
                <a:cubicBezTo>
                  <a:pt x="3363" y="1275"/>
                  <a:pt x="3363" y="1438"/>
                  <a:pt x="3391" y="1601"/>
                </a:cubicBezTo>
                <a:cubicBezTo>
                  <a:pt x="3391" y="1655"/>
                  <a:pt x="3391" y="1736"/>
                  <a:pt x="3363" y="1791"/>
                </a:cubicBezTo>
                <a:cubicBezTo>
                  <a:pt x="3336" y="1872"/>
                  <a:pt x="3282" y="1953"/>
                  <a:pt x="3201" y="2008"/>
                </a:cubicBezTo>
                <a:cubicBezTo>
                  <a:pt x="3038" y="2143"/>
                  <a:pt x="2794" y="2225"/>
                  <a:pt x="2658" y="2415"/>
                </a:cubicBezTo>
                <a:cubicBezTo>
                  <a:pt x="2631" y="2496"/>
                  <a:pt x="2604" y="2550"/>
                  <a:pt x="2604" y="2632"/>
                </a:cubicBezTo>
                <a:cubicBezTo>
                  <a:pt x="2604" y="2767"/>
                  <a:pt x="2604" y="2930"/>
                  <a:pt x="2577" y="3065"/>
                </a:cubicBezTo>
                <a:cubicBezTo>
                  <a:pt x="2550" y="3147"/>
                  <a:pt x="2495" y="3201"/>
                  <a:pt x="2468" y="3255"/>
                </a:cubicBezTo>
                <a:cubicBezTo>
                  <a:pt x="2333" y="3364"/>
                  <a:pt x="2224" y="3499"/>
                  <a:pt x="2116" y="3662"/>
                </a:cubicBezTo>
                <a:cubicBezTo>
                  <a:pt x="2089" y="3689"/>
                  <a:pt x="2089" y="3744"/>
                  <a:pt x="2089" y="3798"/>
                </a:cubicBezTo>
                <a:cubicBezTo>
                  <a:pt x="2089" y="3988"/>
                  <a:pt x="2061" y="4150"/>
                  <a:pt x="2034" y="4340"/>
                </a:cubicBezTo>
                <a:cubicBezTo>
                  <a:pt x="1980" y="4422"/>
                  <a:pt x="1926" y="4476"/>
                  <a:pt x="1844" y="4530"/>
                </a:cubicBezTo>
                <a:cubicBezTo>
                  <a:pt x="1763" y="4584"/>
                  <a:pt x="1682" y="4639"/>
                  <a:pt x="1627" y="4720"/>
                </a:cubicBezTo>
                <a:cubicBezTo>
                  <a:pt x="1600" y="4747"/>
                  <a:pt x="1573" y="4801"/>
                  <a:pt x="1546" y="4856"/>
                </a:cubicBezTo>
                <a:cubicBezTo>
                  <a:pt x="1546" y="4910"/>
                  <a:pt x="1546" y="4964"/>
                  <a:pt x="1546" y="4991"/>
                </a:cubicBezTo>
                <a:cubicBezTo>
                  <a:pt x="1573" y="5100"/>
                  <a:pt x="1600" y="5181"/>
                  <a:pt x="1627" y="5263"/>
                </a:cubicBezTo>
                <a:cubicBezTo>
                  <a:pt x="1655" y="5344"/>
                  <a:pt x="1682" y="5425"/>
                  <a:pt x="1655" y="5507"/>
                </a:cubicBezTo>
                <a:cubicBezTo>
                  <a:pt x="1655" y="5534"/>
                  <a:pt x="1655" y="5561"/>
                  <a:pt x="1627" y="5588"/>
                </a:cubicBezTo>
                <a:cubicBezTo>
                  <a:pt x="1600" y="5615"/>
                  <a:pt x="1546" y="5669"/>
                  <a:pt x="1492" y="5697"/>
                </a:cubicBezTo>
                <a:cubicBezTo>
                  <a:pt x="1410" y="5724"/>
                  <a:pt x="1356" y="5805"/>
                  <a:pt x="1329" y="5859"/>
                </a:cubicBezTo>
                <a:cubicBezTo>
                  <a:pt x="1302" y="6022"/>
                  <a:pt x="1302" y="6212"/>
                  <a:pt x="1329" y="6375"/>
                </a:cubicBezTo>
                <a:cubicBezTo>
                  <a:pt x="1329" y="6456"/>
                  <a:pt x="1302" y="6510"/>
                  <a:pt x="1275" y="6564"/>
                </a:cubicBezTo>
                <a:cubicBezTo>
                  <a:pt x="1193" y="6673"/>
                  <a:pt x="1058" y="6700"/>
                  <a:pt x="949" y="6781"/>
                </a:cubicBezTo>
                <a:cubicBezTo>
                  <a:pt x="895" y="6809"/>
                  <a:pt x="841" y="6863"/>
                  <a:pt x="814" y="6917"/>
                </a:cubicBezTo>
                <a:cubicBezTo>
                  <a:pt x="760" y="7026"/>
                  <a:pt x="760" y="7107"/>
                  <a:pt x="760" y="7215"/>
                </a:cubicBezTo>
                <a:cubicBezTo>
                  <a:pt x="787" y="7405"/>
                  <a:pt x="814" y="7595"/>
                  <a:pt x="787" y="7812"/>
                </a:cubicBezTo>
                <a:cubicBezTo>
                  <a:pt x="760" y="7839"/>
                  <a:pt x="760" y="7894"/>
                  <a:pt x="705" y="7921"/>
                </a:cubicBezTo>
                <a:cubicBezTo>
                  <a:pt x="624" y="8002"/>
                  <a:pt x="488" y="8029"/>
                  <a:pt x="407" y="8138"/>
                </a:cubicBezTo>
                <a:cubicBezTo>
                  <a:pt x="380" y="8165"/>
                  <a:pt x="353" y="8219"/>
                  <a:pt x="353" y="8273"/>
                </a:cubicBezTo>
                <a:cubicBezTo>
                  <a:pt x="326" y="8328"/>
                  <a:pt x="326" y="8382"/>
                  <a:pt x="353" y="8436"/>
                </a:cubicBezTo>
                <a:cubicBezTo>
                  <a:pt x="353" y="8544"/>
                  <a:pt x="461" y="8734"/>
                  <a:pt x="461" y="8870"/>
                </a:cubicBezTo>
                <a:cubicBezTo>
                  <a:pt x="461" y="8978"/>
                  <a:pt x="461" y="9060"/>
                  <a:pt x="353" y="9087"/>
                </a:cubicBezTo>
                <a:cubicBezTo>
                  <a:pt x="326" y="9087"/>
                  <a:pt x="271" y="9087"/>
                  <a:pt x="244" y="9087"/>
                </a:cubicBezTo>
                <a:cubicBezTo>
                  <a:pt x="163" y="9060"/>
                  <a:pt x="109" y="9033"/>
                  <a:pt x="54" y="9006"/>
                </a:cubicBezTo>
                <a:cubicBezTo>
                  <a:pt x="54" y="8978"/>
                  <a:pt x="27" y="8978"/>
                  <a:pt x="27" y="9006"/>
                </a:cubicBezTo>
                <a:cubicBezTo>
                  <a:pt x="0" y="9006"/>
                  <a:pt x="0" y="9033"/>
                  <a:pt x="27" y="9033"/>
                </a:cubicBezTo>
                <a:cubicBezTo>
                  <a:pt x="81" y="9087"/>
                  <a:pt x="136" y="9114"/>
                  <a:pt x="217" y="9141"/>
                </a:cubicBezTo>
                <a:cubicBezTo>
                  <a:pt x="271" y="9168"/>
                  <a:pt x="326" y="9168"/>
                  <a:pt x="380" y="9141"/>
                </a:cubicBezTo>
                <a:cubicBezTo>
                  <a:pt x="461" y="9114"/>
                  <a:pt x="515" y="9060"/>
                  <a:pt x="543" y="8951"/>
                </a:cubicBezTo>
                <a:cubicBezTo>
                  <a:pt x="515" y="8789"/>
                  <a:pt x="488" y="8599"/>
                  <a:pt x="434" y="8436"/>
                </a:cubicBezTo>
                <a:cubicBezTo>
                  <a:pt x="407" y="8382"/>
                  <a:pt x="407" y="8328"/>
                  <a:pt x="434" y="8300"/>
                </a:cubicBezTo>
                <a:cubicBezTo>
                  <a:pt x="434" y="8246"/>
                  <a:pt x="434" y="8219"/>
                  <a:pt x="461" y="8192"/>
                </a:cubicBezTo>
                <a:cubicBezTo>
                  <a:pt x="543" y="8083"/>
                  <a:pt x="678" y="8056"/>
                  <a:pt x="787" y="7975"/>
                </a:cubicBezTo>
                <a:cubicBezTo>
                  <a:pt x="814" y="7921"/>
                  <a:pt x="841" y="7866"/>
                  <a:pt x="868" y="7812"/>
                </a:cubicBezTo>
                <a:cubicBezTo>
                  <a:pt x="895" y="7622"/>
                  <a:pt x="895" y="7405"/>
                  <a:pt x="841" y="7188"/>
                </a:cubicBezTo>
                <a:cubicBezTo>
                  <a:pt x="841" y="7107"/>
                  <a:pt x="868" y="7026"/>
                  <a:pt x="895" y="6971"/>
                </a:cubicBezTo>
                <a:cubicBezTo>
                  <a:pt x="922" y="6917"/>
                  <a:pt x="949" y="6890"/>
                  <a:pt x="1004" y="6863"/>
                </a:cubicBezTo>
                <a:cubicBezTo>
                  <a:pt x="1112" y="6781"/>
                  <a:pt x="1248" y="6700"/>
                  <a:pt x="1329" y="6619"/>
                </a:cubicBezTo>
                <a:cubicBezTo>
                  <a:pt x="1356" y="6564"/>
                  <a:pt x="1383" y="6510"/>
                  <a:pt x="1410" y="6456"/>
                </a:cubicBezTo>
                <a:cubicBezTo>
                  <a:pt x="1438" y="6293"/>
                  <a:pt x="1329" y="6049"/>
                  <a:pt x="1410" y="5886"/>
                </a:cubicBezTo>
                <a:cubicBezTo>
                  <a:pt x="1438" y="5832"/>
                  <a:pt x="1465" y="5778"/>
                  <a:pt x="1519" y="5751"/>
                </a:cubicBezTo>
                <a:cubicBezTo>
                  <a:pt x="1573" y="5724"/>
                  <a:pt x="1627" y="5669"/>
                  <a:pt x="1682" y="5615"/>
                </a:cubicBezTo>
                <a:cubicBezTo>
                  <a:pt x="1709" y="5588"/>
                  <a:pt x="1736" y="5561"/>
                  <a:pt x="1736" y="5507"/>
                </a:cubicBezTo>
                <a:cubicBezTo>
                  <a:pt x="1736" y="5480"/>
                  <a:pt x="1736" y="5425"/>
                  <a:pt x="1736" y="5371"/>
                </a:cubicBezTo>
                <a:cubicBezTo>
                  <a:pt x="1709" y="5208"/>
                  <a:pt x="1600" y="5046"/>
                  <a:pt x="1627" y="4883"/>
                </a:cubicBezTo>
                <a:cubicBezTo>
                  <a:pt x="1655" y="4829"/>
                  <a:pt x="1655" y="4801"/>
                  <a:pt x="1682" y="4774"/>
                </a:cubicBezTo>
                <a:cubicBezTo>
                  <a:pt x="1763" y="4693"/>
                  <a:pt x="1817" y="4639"/>
                  <a:pt x="1899" y="4584"/>
                </a:cubicBezTo>
                <a:cubicBezTo>
                  <a:pt x="1980" y="4530"/>
                  <a:pt x="2061" y="4449"/>
                  <a:pt x="2116" y="4367"/>
                </a:cubicBezTo>
                <a:cubicBezTo>
                  <a:pt x="2143" y="4178"/>
                  <a:pt x="2170" y="3988"/>
                  <a:pt x="2170" y="3798"/>
                </a:cubicBezTo>
                <a:cubicBezTo>
                  <a:pt x="2170" y="3771"/>
                  <a:pt x="2170" y="3716"/>
                  <a:pt x="2197" y="3689"/>
                </a:cubicBezTo>
                <a:cubicBezTo>
                  <a:pt x="2278" y="3554"/>
                  <a:pt x="2414" y="3418"/>
                  <a:pt x="2523" y="3310"/>
                </a:cubicBezTo>
                <a:cubicBezTo>
                  <a:pt x="2577" y="3228"/>
                  <a:pt x="2631" y="3174"/>
                  <a:pt x="2658" y="3093"/>
                </a:cubicBezTo>
                <a:cubicBezTo>
                  <a:pt x="2685" y="2930"/>
                  <a:pt x="2685" y="2794"/>
                  <a:pt x="2685" y="2632"/>
                </a:cubicBezTo>
                <a:cubicBezTo>
                  <a:pt x="2685" y="2577"/>
                  <a:pt x="2712" y="2496"/>
                  <a:pt x="2740" y="2469"/>
                </a:cubicBezTo>
                <a:cubicBezTo>
                  <a:pt x="2875" y="2225"/>
                  <a:pt x="3174" y="2170"/>
                  <a:pt x="3336" y="1981"/>
                </a:cubicBezTo>
                <a:cubicBezTo>
                  <a:pt x="3391" y="1926"/>
                  <a:pt x="3418" y="1872"/>
                  <a:pt x="3445" y="1818"/>
                </a:cubicBezTo>
                <a:cubicBezTo>
                  <a:pt x="3472" y="1764"/>
                  <a:pt x="3472" y="1709"/>
                  <a:pt x="3472" y="1655"/>
                </a:cubicBezTo>
                <a:cubicBezTo>
                  <a:pt x="3472" y="1492"/>
                  <a:pt x="3391" y="1330"/>
                  <a:pt x="3445" y="1140"/>
                </a:cubicBezTo>
                <a:cubicBezTo>
                  <a:pt x="3499" y="1058"/>
                  <a:pt x="3553" y="977"/>
                  <a:pt x="3635" y="950"/>
                </a:cubicBezTo>
                <a:cubicBezTo>
                  <a:pt x="3743" y="896"/>
                  <a:pt x="3825" y="841"/>
                  <a:pt x="3906" y="787"/>
                </a:cubicBezTo>
                <a:cubicBezTo>
                  <a:pt x="3987" y="706"/>
                  <a:pt x="4042" y="597"/>
                  <a:pt x="4042" y="516"/>
                </a:cubicBezTo>
                <a:cubicBezTo>
                  <a:pt x="4014" y="434"/>
                  <a:pt x="3987" y="353"/>
                  <a:pt x="3933" y="299"/>
                </a:cubicBezTo>
                <a:cubicBezTo>
                  <a:pt x="3852" y="217"/>
                  <a:pt x="3716" y="163"/>
                  <a:pt x="3635" y="82"/>
                </a:cubicBezTo>
                <a:lnTo>
                  <a:pt x="3608" y="55"/>
                </a:lnTo>
                <a:cubicBezTo>
                  <a:pt x="3580" y="55"/>
                  <a:pt x="3553" y="28"/>
                  <a:pt x="3526" y="1"/>
                </a:cubicBezTo>
                <a:lnTo>
                  <a:pt x="3526"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4183436" y="4262482"/>
            <a:ext cx="471451" cy="232888"/>
          </a:xfrm>
          <a:custGeom>
            <a:avLst/>
            <a:gdLst/>
            <a:ahLst/>
            <a:cxnLst/>
            <a:rect l="l" t="t" r="r" b="b"/>
            <a:pathLst>
              <a:path w="6646" h="3283" extrusionOk="0">
                <a:moveTo>
                  <a:pt x="5697" y="3201"/>
                </a:moveTo>
                <a:lnTo>
                  <a:pt x="6646" y="3282"/>
                </a:lnTo>
                <a:lnTo>
                  <a:pt x="950" y="27"/>
                </a:lnTo>
                <a:lnTo>
                  <a:pt x="1"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4116116" y="4208569"/>
            <a:ext cx="507983" cy="294462"/>
          </a:xfrm>
          <a:custGeom>
            <a:avLst/>
            <a:gdLst/>
            <a:ahLst/>
            <a:cxnLst/>
            <a:rect l="l" t="t" r="r" b="b"/>
            <a:pathLst>
              <a:path w="7161" h="4151" extrusionOk="0">
                <a:moveTo>
                  <a:pt x="7161" y="4151"/>
                </a:moveTo>
                <a:cubicBezTo>
                  <a:pt x="7161" y="4124"/>
                  <a:pt x="7107" y="4097"/>
                  <a:pt x="7107" y="4097"/>
                </a:cubicBezTo>
                <a:cubicBezTo>
                  <a:pt x="6890" y="3934"/>
                  <a:pt x="6700" y="3798"/>
                  <a:pt x="6483" y="3690"/>
                </a:cubicBezTo>
                <a:cubicBezTo>
                  <a:pt x="5913" y="3337"/>
                  <a:pt x="5289" y="3066"/>
                  <a:pt x="4774" y="2795"/>
                </a:cubicBezTo>
                <a:cubicBezTo>
                  <a:pt x="4150" y="2415"/>
                  <a:pt x="3499" y="2062"/>
                  <a:pt x="2875" y="1682"/>
                </a:cubicBezTo>
                <a:lnTo>
                  <a:pt x="1139" y="679"/>
                </a:lnTo>
                <a:lnTo>
                  <a:pt x="0" y="1"/>
                </a:lnTo>
                <a:lnTo>
                  <a:pt x="0" y="1"/>
                </a:lnTo>
                <a:cubicBezTo>
                  <a:pt x="326" y="191"/>
                  <a:pt x="624" y="381"/>
                  <a:pt x="950" y="570"/>
                </a:cubicBezTo>
                <a:lnTo>
                  <a:pt x="2387" y="1438"/>
                </a:lnTo>
                <a:cubicBezTo>
                  <a:pt x="3174" y="1899"/>
                  <a:pt x="3960" y="2361"/>
                  <a:pt x="4774" y="2795"/>
                </a:cubicBezTo>
                <a:cubicBezTo>
                  <a:pt x="5262" y="3093"/>
                  <a:pt x="5913" y="3364"/>
                  <a:pt x="6456" y="3690"/>
                </a:cubicBezTo>
                <a:cubicBezTo>
                  <a:pt x="6673" y="3825"/>
                  <a:pt x="6890" y="3961"/>
                  <a:pt x="7080" y="4097"/>
                </a:cubicBezTo>
                <a:cubicBezTo>
                  <a:pt x="7107" y="4124"/>
                  <a:pt x="7107" y="4124"/>
                  <a:pt x="7134" y="4151"/>
                </a:cubicBezTo>
                <a:lnTo>
                  <a:pt x="7134" y="4151"/>
                </a:lnTo>
                <a:lnTo>
                  <a:pt x="7134" y="415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4108384" y="4193175"/>
            <a:ext cx="535011" cy="309855"/>
          </a:xfrm>
          <a:custGeom>
            <a:avLst/>
            <a:gdLst/>
            <a:ahLst/>
            <a:cxnLst/>
            <a:rect l="l" t="t" r="r" b="b"/>
            <a:pathLst>
              <a:path w="7542" h="4368" extrusionOk="0">
                <a:moveTo>
                  <a:pt x="7541" y="4368"/>
                </a:moveTo>
                <a:lnTo>
                  <a:pt x="7541" y="4368"/>
                </a:lnTo>
                <a:cubicBezTo>
                  <a:pt x="7514" y="4341"/>
                  <a:pt x="7487" y="4314"/>
                  <a:pt x="7487" y="4314"/>
                </a:cubicBezTo>
                <a:cubicBezTo>
                  <a:pt x="7270" y="4151"/>
                  <a:pt x="7080" y="4015"/>
                  <a:pt x="6863" y="3907"/>
                </a:cubicBezTo>
                <a:cubicBezTo>
                  <a:pt x="6293" y="3554"/>
                  <a:pt x="5670" y="3283"/>
                  <a:pt x="5154" y="3012"/>
                </a:cubicBezTo>
                <a:cubicBezTo>
                  <a:pt x="4530" y="2632"/>
                  <a:pt x="3879" y="2279"/>
                  <a:pt x="3256" y="1899"/>
                </a:cubicBezTo>
                <a:lnTo>
                  <a:pt x="1520" y="896"/>
                </a:lnTo>
                <a:cubicBezTo>
                  <a:pt x="1140" y="679"/>
                  <a:pt x="760" y="462"/>
                  <a:pt x="380" y="218"/>
                </a:cubicBezTo>
                <a:cubicBezTo>
                  <a:pt x="1" y="1"/>
                  <a:pt x="380" y="218"/>
                  <a:pt x="380" y="218"/>
                </a:cubicBezTo>
                <a:lnTo>
                  <a:pt x="1330" y="787"/>
                </a:lnTo>
                <a:lnTo>
                  <a:pt x="2767" y="1655"/>
                </a:lnTo>
                <a:cubicBezTo>
                  <a:pt x="3554" y="2116"/>
                  <a:pt x="4341" y="2578"/>
                  <a:pt x="5154" y="3012"/>
                </a:cubicBezTo>
                <a:cubicBezTo>
                  <a:pt x="5643" y="3310"/>
                  <a:pt x="6293" y="3581"/>
                  <a:pt x="6836" y="3907"/>
                </a:cubicBezTo>
                <a:cubicBezTo>
                  <a:pt x="7053" y="4042"/>
                  <a:pt x="7270" y="4178"/>
                  <a:pt x="7460" y="4314"/>
                </a:cubicBezTo>
                <a:cubicBezTo>
                  <a:pt x="7487" y="4341"/>
                  <a:pt x="7487" y="4341"/>
                  <a:pt x="7514" y="4368"/>
                </a:cubicBezTo>
                <a:lnTo>
                  <a:pt x="7514" y="4368"/>
                </a:lnTo>
                <a:lnTo>
                  <a:pt x="7514" y="4368"/>
                </a:lnTo>
                <a:cubicBezTo>
                  <a:pt x="7514" y="4368"/>
                  <a:pt x="7541" y="4368"/>
                  <a:pt x="7541" y="436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4150734" y="4208569"/>
            <a:ext cx="506139" cy="294462"/>
          </a:xfrm>
          <a:custGeom>
            <a:avLst/>
            <a:gdLst/>
            <a:ahLst/>
            <a:cxnLst/>
            <a:rect l="l" t="t" r="r" b="b"/>
            <a:pathLst>
              <a:path w="7135" h="4151" extrusionOk="0">
                <a:moveTo>
                  <a:pt x="7134" y="4151"/>
                </a:moveTo>
                <a:cubicBezTo>
                  <a:pt x="7134" y="4124"/>
                  <a:pt x="7107" y="4097"/>
                  <a:pt x="7080" y="4097"/>
                </a:cubicBezTo>
                <a:cubicBezTo>
                  <a:pt x="6890" y="3934"/>
                  <a:pt x="6673" y="3798"/>
                  <a:pt x="6483" y="3690"/>
                </a:cubicBezTo>
                <a:cubicBezTo>
                  <a:pt x="5913" y="3364"/>
                  <a:pt x="5290" y="3066"/>
                  <a:pt x="4774" y="2795"/>
                </a:cubicBezTo>
                <a:cubicBezTo>
                  <a:pt x="4123" y="2415"/>
                  <a:pt x="3499" y="2062"/>
                  <a:pt x="2848" y="1682"/>
                </a:cubicBezTo>
                <a:lnTo>
                  <a:pt x="1140" y="679"/>
                </a:lnTo>
                <a:lnTo>
                  <a:pt x="0" y="1"/>
                </a:lnTo>
                <a:lnTo>
                  <a:pt x="0" y="1"/>
                </a:lnTo>
                <a:cubicBezTo>
                  <a:pt x="326" y="191"/>
                  <a:pt x="624" y="381"/>
                  <a:pt x="950" y="570"/>
                </a:cubicBezTo>
                <a:cubicBezTo>
                  <a:pt x="1411" y="869"/>
                  <a:pt x="1899" y="1140"/>
                  <a:pt x="2387" y="1411"/>
                </a:cubicBezTo>
                <a:cubicBezTo>
                  <a:pt x="3174" y="1872"/>
                  <a:pt x="3961" y="2333"/>
                  <a:pt x="4774" y="2795"/>
                </a:cubicBezTo>
                <a:cubicBezTo>
                  <a:pt x="5263" y="3066"/>
                  <a:pt x="5913" y="3364"/>
                  <a:pt x="6456" y="3690"/>
                </a:cubicBezTo>
                <a:cubicBezTo>
                  <a:pt x="6673" y="3798"/>
                  <a:pt x="6890" y="3934"/>
                  <a:pt x="7080" y="4097"/>
                </a:cubicBezTo>
                <a:cubicBezTo>
                  <a:pt x="7107" y="4097"/>
                  <a:pt x="7107" y="4124"/>
                  <a:pt x="7134" y="4124"/>
                </a:cubicBezTo>
                <a:lnTo>
                  <a:pt x="7134" y="4124"/>
                </a:lnTo>
                <a:lnTo>
                  <a:pt x="7134" y="412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4364328" y="4691515"/>
            <a:ext cx="298292" cy="436833"/>
          </a:xfrm>
          <a:custGeom>
            <a:avLst/>
            <a:gdLst/>
            <a:ahLst/>
            <a:cxnLst/>
            <a:rect l="l" t="t" r="r" b="b"/>
            <a:pathLst>
              <a:path w="4205" h="6158" extrusionOk="0">
                <a:moveTo>
                  <a:pt x="3852" y="1655"/>
                </a:moveTo>
                <a:cubicBezTo>
                  <a:pt x="3689" y="1520"/>
                  <a:pt x="733" y="137"/>
                  <a:pt x="516" y="82"/>
                </a:cubicBezTo>
                <a:cubicBezTo>
                  <a:pt x="0" y="1"/>
                  <a:pt x="136" y="1872"/>
                  <a:pt x="271" y="2415"/>
                </a:cubicBezTo>
                <a:cubicBezTo>
                  <a:pt x="461" y="3229"/>
                  <a:pt x="2306" y="5399"/>
                  <a:pt x="2848" y="5778"/>
                </a:cubicBezTo>
                <a:cubicBezTo>
                  <a:pt x="3418" y="6158"/>
                  <a:pt x="4204" y="1954"/>
                  <a:pt x="3852" y="1655"/>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4375820" y="4807003"/>
            <a:ext cx="44336" cy="21210"/>
          </a:xfrm>
          <a:custGeom>
            <a:avLst/>
            <a:gdLst/>
            <a:ahLst/>
            <a:cxnLst/>
            <a:rect l="l" t="t" r="r" b="b"/>
            <a:pathLst>
              <a:path w="625" h="299" extrusionOk="0">
                <a:moveTo>
                  <a:pt x="1" y="55"/>
                </a:moveTo>
                <a:lnTo>
                  <a:pt x="1" y="55"/>
                </a:lnTo>
                <a:cubicBezTo>
                  <a:pt x="1" y="55"/>
                  <a:pt x="1" y="82"/>
                  <a:pt x="28" y="82"/>
                </a:cubicBezTo>
                <a:cubicBezTo>
                  <a:pt x="55" y="136"/>
                  <a:pt x="82" y="163"/>
                  <a:pt x="137" y="190"/>
                </a:cubicBezTo>
                <a:cubicBezTo>
                  <a:pt x="191" y="244"/>
                  <a:pt x="245" y="272"/>
                  <a:pt x="326" y="272"/>
                </a:cubicBezTo>
                <a:cubicBezTo>
                  <a:pt x="408" y="299"/>
                  <a:pt x="489" y="272"/>
                  <a:pt x="571" y="244"/>
                </a:cubicBezTo>
                <a:cubicBezTo>
                  <a:pt x="625" y="163"/>
                  <a:pt x="625" y="82"/>
                  <a:pt x="598" y="0"/>
                </a:cubicBezTo>
                <a:lnTo>
                  <a:pt x="598" y="0"/>
                </a:lnTo>
                <a:lnTo>
                  <a:pt x="598" y="0"/>
                </a:lnTo>
                <a:cubicBezTo>
                  <a:pt x="625" y="55"/>
                  <a:pt x="598" y="136"/>
                  <a:pt x="543" y="190"/>
                </a:cubicBezTo>
                <a:cubicBezTo>
                  <a:pt x="489" y="244"/>
                  <a:pt x="408" y="244"/>
                  <a:pt x="354" y="244"/>
                </a:cubicBezTo>
                <a:cubicBezTo>
                  <a:pt x="272" y="217"/>
                  <a:pt x="218" y="190"/>
                  <a:pt x="164" y="163"/>
                </a:cubicBezTo>
                <a:cubicBezTo>
                  <a:pt x="109" y="136"/>
                  <a:pt x="82" y="109"/>
                  <a:pt x="55" y="82"/>
                </a:cubicBezTo>
                <a:cubicBezTo>
                  <a:pt x="55" y="55"/>
                  <a:pt x="28" y="55"/>
                  <a:pt x="28" y="27"/>
                </a:cubicBezTo>
                <a:lnTo>
                  <a:pt x="28"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4441296" y="4839705"/>
            <a:ext cx="7732" cy="11634"/>
          </a:xfrm>
          <a:custGeom>
            <a:avLst/>
            <a:gdLst/>
            <a:ahLst/>
            <a:cxnLst/>
            <a:rect l="l" t="t" r="r" b="b"/>
            <a:pathLst>
              <a:path w="109" h="164" extrusionOk="0">
                <a:moveTo>
                  <a:pt x="0" y="163"/>
                </a:moveTo>
                <a:lnTo>
                  <a:pt x="27" y="136"/>
                </a:lnTo>
                <a:cubicBezTo>
                  <a:pt x="54" y="136"/>
                  <a:pt x="54" y="109"/>
                  <a:pt x="54" y="109"/>
                </a:cubicBezTo>
                <a:cubicBezTo>
                  <a:pt x="82" y="82"/>
                  <a:pt x="109" y="28"/>
                  <a:pt x="109" y="0"/>
                </a:cubicBezTo>
                <a:lnTo>
                  <a:pt x="109" y="0"/>
                </a:lnTo>
                <a:lnTo>
                  <a:pt x="82" y="55"/>
                </a:lnTo>
                <a:cubicBezTo>
                  <a:pt x="82" y="82"/>
                  <a:pt x="54" y="109"/>
                  <a:pt x="27" y="136"/>
                </a:cubicBezTo>
                <a:lnTo>
                  <a:pt x="27" y="136"/>
                </a:lnTo>
                <a:lnTo>
                  <a:pt x="27" y="163"/>
                </a:lnTo>
                <a:lnTo>
                  <a:pt x="27"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4456689" y="4843536"/>
            <a:ext cx="7732" cy="9718"/>
          </a:xfrm>
          <a:custGeom>
            <a:avLst/>
            <a:gdLst/>
            <a:ahLst/>
            <a:cxnLst/>
            <a:rect l="l" t="t" r="r" b="b"/>
            <a:pathLst>
              <a:path w="109" h="137" extrusionOk="0">
                <a:moveTo>
                  <a:pt x="0" y="136"/>
                </a:moveTo>
                <a:cubicBezTo>
                  <a:pt x="0" y="109"/>
                  <a:pt x="27" y="109"/>
                  <a:pt x="27" y="82"/>
                </a:cubicBezTo>
                <a:lnTo>
                  <a:pt x="109" y="1"/>
                </a:lnTo>
                <a:lnTo>
                  <a:pt x="109" y="1"/>
                </a:lnTo>
                <a:lnTo>
                  <a:pt x="109" y="1"/>
                </a:lnTo>
                <a:lnTo>
                  <a:pt x="0" y="136"/>
                </a:lnTo>
                <a:lnTo>
                  <a:pt x="0"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4373905" y="4749259"/>
            <a:ext cx="46251" cy="25112"/>
          </a:xfrm>
          <a:custGeom>
            <a:avLst/>
            <a:gdLst/>
            <a:ahLst/>
            <a:cxnLst/>
            <a:rect l="l" t="t" r="r" b="b"/>
            <a:pathLst>
              <a:path w="652" h="354" extrusionOk="0">
                <a:moveTo>
                  <a:pt x="1" y="28"/>
                </a:moveTo>
                <a:lnTo>
                  <a:pt x="1" y="28"/>
                </a:lnTo>
                <a:lnTo>
                  <a:pt x="1" y="55"/>
                </a:lnTo>
                <a:cubicBezTo>
                  <a:pt x="1" y="136"/>
                  <a:pt x="55" y="190"/>
                  <a:pt x="109" y="245"/>
                </a:cubicBezTo>
                <a:cubicBezTo>
                  <a:pt x="164" y="299"/>
                  <a:pt x="245" y="326"/>
                  <a:pt x="326" y="353"/>
                </a:cubicBezTo>
                <a:cubicBezTo>
                  <a:pt x="381" y="353"/>
                  <a:pt x="435" y="353"/>
                  <a:pt x="489" y="353"/>
                </a:cubicBezTo>
                <a:cubicBezTo>
                  <a:pt x="543" y="326"/>
                  <a:pt x="570" y="326"/>
                  <a:pt x="625" y="299"/>
                </a:cubicBezTo>
                <a:cubicBezTo>
                  <a:pt x="652" y="218"/>
                  <a:pt x="652" y="136"/>
                  <a:pt x="570" y="1"/>
                </a:cubicBezTo>
                <a:lnTo>
                  <a:pt x="570" y="1"/>
                </a:lnTo>
                <a:lnTo>
                  <a:pt x="570" y="1"/>
                </a:lnTo>
                <a:cubicBezTo>
                  <a:pt x="625" y="136"/>
                  <a:pt x="652" y="218"/>
                  <a:pt x="598" y="245"/>
                </a:cubicBezTo>
                <a:cubicBezTo>
                  <a:pt x="570" y="272"/>
                  <a:pt x="543" y="299"/>
                  <a:pt x="489" y="299"/>
                </a:cubicBezTo>
                <a:cubicBezTo>
                  <a:pt x="435" y="299"/>
                  <a:pt x="381" y="299"/>
                  <a:pt x="326" y="299"/>
                </a:cubicBezTo>
                <a:cubicBezTo>
                  <a:pt x="272" y="272"/>
                  <a:pt x="191" y="245"/>
                  <a:pt x="136" y="218"/>
                </a:cubicBezTo>
                <a:cubicBezTo>
                  <a:pt x="82" y="163"/>
                  <a:pt x="55" y="109"/>
                  <a:pt x="28" y="55"/>
                </a:cubicBezTo>
                <a:lnTo>
                  <a:pt x="28" y="28"/>
                </a:lnTo>
                <a:lnTo>
                  <a:pt x="28"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4456689" y="4793524"/>
            <a:ext cx="5817" cy="9718"/>
          </a:xfrm>
          <a:custGeom>
            <a:avLst/>
            <a:gdLst/>
            <a:ahLst/>
            <a:cxnLst/>
            <a:rect l="l" t="t" r="r" b="b"/>
            <a:pathLst>
              <a:path w="82" h="137" extrusionOk="0">
                <a:moveTo>
                  <a:pt x="0" y="136"/>
                </a:moveTo>
                <a:lnTo>
                  <a:pt x="0" y="136"/>
                </a:lnTo>
                <a:lnTo>
                  <a:pt x="54" y="109"/>
                </a:lnTo>
                <a:cubicBezTo>
                  <a:pt x="82" y="82"/>
                  <a:pt x="82" y="28"/>
                  <a:pt x="82" y="0"/>
                </a:cubicBezTo>
                <a:lnTo>
                  <a:pt x="82" y="0"/>
                </a:lnTo>
                <a:lnTo>
                  <a:pt x="82" y="0"/>
                </a:lnTo>
                <a:cubicBezTo>
                  <a:pt x="82" y="28"/>
                  <a:pt x="54" y="55"/>
                  <a:pt x="54" y="82"/>
                </a:cubicBezTo>
                <a:cubicBezTo>
                  <a:pt x="54" y="109"/>
                  <a:pt x="27" y="109"/>
                  <a:pt x="27" y="136"/>
                </a:cubicBezTo>
                <a:lnTo>
                  <a:pt x="27" y="136"/>
                </a:lnTo>
                <a:lnTo>
                  <a:pt x="27" y="136"/>
                </a:lnTo>
                <a:lnTo>
                  <a:pt x="27" y="136"/>
                </a:lnTo>
                <a:lnTo>
                  <a:pt x="27"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4062305" y="4722312"/>
            <a:ext cx="3902" cy="7803"/>
          </a:xfrm>
          <a:custGeom>
            <a:avLst/>
            <a:gdLst/>
            <a:ahLst/>
            <a:cxnLst/>
            <a:rect l="l" t="t" r="r" b="b"/>
            <a:pathLst>
              <a:path w="55" h="110" extrusionOk="0">
                <a:moveTo>
                  <a:pt x="0" y="109"/>
                </a:moveTo>
                <a:lnTo>
                  <a:pt x="0" y="109"/>
                </a:lnTo>
                <a:lnTo>
                  <a:pt x="0" y="82"/>
                </a:lnTo>
                <a:cubicBezTo>
                  <a:pt x="27" y="55"/>
                  <a:pt x="27" y="28"/>
                  <a:pt x="54" y="1"/>
                </a:cubicBezTo>
                <a:lnTo>
                  <a:pt x="54" y="1"/>
                </a:lnTo>
                <a:lnTo>
                  <a:pt x="54" y="1"/>
                </a:lnTo>
                <a:cubicBezTo>
                  <a:pt x="27" y="28"/>
                  <a:pt x="0" y="55"/>
                  <a:pt x="0" y="82"/>
                </a:cubicBezTo>
                <a:lnTo>
                  <a:pt x="0" y="82"/>
                </a:lnTo>
                <a:lnTo>
                  <a:pt x="0" y="82"/>
                </a:lnTo>
                <a:lnTo>
                  <a:pt x="0" y="8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4375820" y="4695417"/>
            <a:ext cx="57814" cy="42350"/>
          </a:xfrm>
          <a:custGeom>
            <a:avLst/>
            <a:gdLst/>
            <a:ahLst/>
            <a:cxnLst/>
            <a:rect l="l" t="t" r="r" b="b"/>
            <a:pathLst>
              <a:path w="815" h="597" extrusionOk="0">
                <a:moveTo>
                  <a:pt x="28" y="136"/>
                </a:moveTo>
                <a:cubicBezTo>
                  <a:pt x="1" y="190"/>
                  <a:pt x="1" y="217"/>
                  <a:pt x="28" y="271"/>
                </a:cubicBezTo>
                <a:cubicBezTo>
                  <a:pt x="55" y="353"/>
                  <a:pt x="109" y="434"/>
                  <a:pt x="191" y="488"/>
                </a:cubicBezTo>
                <a:cubicBezTo>
                  <a:pt x="299" y="543"/>
                  <a:pt x="435" y="597"/>
                  <a:pt x="571" y="570"/>
                </a:cubicBezTo>
                <a:cubicBezTo>
                  <a:pt x="652" y="570"/>
                  <a:pt x="760" y="515"/>
                  <a:pt x="788" y="407"/>
                </a:cubicBezTo>
                <a:cubicBezTo>
                  <a:pt x="815" y="326"/>
                  <a:pt x="815" y="217"/>
                  <a:pt x="733" y="136"/>
                </a:cubicBezTo>
                <a:cubicBezTo>
                  <a:pt x="733" y="109"/>
                  <a:pt x="706" y="82"/>
                  <a:pt x="679" y="54"/>
                </a:cubicBezTo>
                <a:cubicBezTo>
                  <a:pt x="652" y="54"/>
                  <a:pt x="625" y="27"/>
                  <a:pt x="598" y="0"/>
                </a:cubicBezTo>
                <a:lnTo>
                  <a:pt x="598" y="0"/>
                </a:lnTo>
                <a:lnTo>
                  <a:pt x="598" y="0"/>
                </a:lnTo>
                <a:lnTo>
                  <a:pt x="679" y="82"/>
                </a:lnTo>
                <a:cubicBezTo>
                  <a:pt x="679" y="82"/>
                  <a:pt x="706" y="109"/>
                  <a:pt x="733" y="136"/>
                </a:cubicBezTo>
                <a:cubicBezTo>
                  <a:pt x="788" y="217"/>
                  <a:pt x="788" y="299"/>
                  <a:pt x="760" y="407"/>
                </a:cubicBezTo>
                <a:cubicBezTo>
                  <a:pt x="733" y="461"/>
                  <a:pt x="652" y="515"/>
                  <a:pt x="571" y="515"/>
                </a:cubicBezTo>
                <a:cubicBezTo>
                  <a:pt x="435" y="543"/>
                  <a:pt x="326" y="515"/>
                  <a:pt x="218" y="434"/>
                </a:cubicBezTo>
                <a:cubicBezTo>
                  <a:pt x="137" y="407"/>
                  <a:pt x="82" y="326"/>
                  <a:pt x="55" y="244"/>
                </a:cubicBezTo>
                <a:cubicBezTo>
                  <a:pt x="28" y="217"/>
                  <a:pt x="28" y="163"/>
                  <a:pt x="28" y="136"/>
                </a:cubicBezTo>
                <a:lnTo>
                  <a:pt x="28"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4068051" y="4674216"/>
            <a:ext cx="5817" cy="13549"/>
          </a:xfrm>
          <a:custGeom>
            <a:avLst/>
            <a:gdLst/>
            <a:ahLst/>
            <a:cxnLst/>
            <a:rect l="l" t="t" r="r" b="b"/>
            <a:pathLst>
              <a:path w="82" h="191" extrusionOk="0">
                <a:moveTo>
                  <a:pt x="28" y="163"/>
                </a:moveTo>
                <a:lnTo>
                  <a:pt x="28" y="163"/>
                </a:lnTo>
                <a:cubicBezTo>
                  <a:pt x="28" y="163"/>
                  <a:pt x="28" y="136"/>
                  <a:pt x="55" y="136"/>
                </a:cubicBezTo>
                <a:cubicBezTo>
                  <a:pt x="55" y="82"/>
                  <a:pt x="82" y="55"/>
                  <a:pt x="82" y="28"/>
                </a:cubicBezTo>
                <a:cubicBezTo>
                  <a:pt x="82" y="1"/>
                  <a:pt x="82" y="1"/>
                  <a:pt x="82" y="1"/>
                </a:cubicBezTo>
                <a:lnTo>
                  <a:pt x="82" y="1"/>
                </a:lnTo>
                <a:lnTo>
                  <a:pt x="82" y="1"/>
                </a:lnTo>
                <a:lnTo>
                  <a:pt x="82" y="28"/>
                </a:lnTo>
                <a:cubicBezTo>
                  <a:pt x="55" y="82"/>
                  <a:pt x="28" y="109"/>
                  <a:pt x="28" y="163"/>
                </a:cubicBezTo>
                <a:cubicBezTo>
                  <a:pt x="0" y="191"/>
                  <a:pt x="28" y="163"/>
                  <a:pt x="28" y="191"/>
                </a:cubicBezTo>
                <a:lnTo>
                  <a:pt x="28"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4085360" y="4678047"/>
            <a:ext cx="5817" cy="7803"/>
          </a:xfrm>
          <a:custGeom>
            <a:avLst/>
            <a:gdLst/>
            <a:ahLst/>
            <a:cxnLst/>
            <a:rect l="l" t="t" r="r" b="b"/>
            <a:pathLst>
              <a:path w="82" h="110" extrusionOk="0">
                <a:moveTo>
                  <a:pt x="1" y="109"/>
                </a:moveTo>
                <a:cubicBezTo>
                  <a:pt x="1" y="82"/>
                  <a:pt x="28" y="82"/>
                  <a:pt x="28" y="55"/>
                </a:cubicBezTo>
                <a:cubicBezTo>
                  <a:pt x="55" y="28"/>
                  <a:pt x="55" y="1"/>
                  <a:pt x="82" y="1"/>
                </a:cubicBezTo>
                <a:lnTo>
                  <a:pt x="82" y="1"/>
                </a:lnTo>
                <a:lnTo>
                  <a:pt x="82" y="1"/>
                </a:lnTo>
                <a:lnTo>
                  <a:pt x="28" y="55"/>
                </a:lnTo>
                <a:cubicBezTo>
                  <a:pt x="28" y="82"/>
                  <a:pt x="1" y="82"/>
                  <a:pt x="1" y="109"/>
                </a:cubicBezTo>
                <a:lnTo>
                  <a:pt x="1"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4166159" y="4858939"/>
            <a:ext cx="5888" cy="13549"/>
          </a:xfrm>
          <a:custGeom>
            <a:avLst/>
            <a:gdLst/>
            <a:ahLst/>
            <a:cxnLst/>
            <a:rect l="l" t="t" r="r" b="b"/>
            <a:pathLst>
              <a:path w="83" h="191" extrusionOk="0">
                <a:moveTo>
                  <a:pt x="1" y="190"/>
                </a:moveTo>
                <a:lnTo>
                  <a:pt x="28" y="163"/>
                </a:lnTo>
                <a:lnTo>
                  <a:pt x="28" y="136"/>
                </a:lnTo>
                <a:cubicBezTo>
                  <a:pt x="55" y="109"/>
                  <a:pt x="55" y="82"/>
                  <a:pt x="82" y="28"/>
                </a:cubicBezTo>
                <a:cubicBezTo>
                  <a:pt x="82" y="1"/>
                  <a:pt x="82" y="28"/>
                  <a:pt x="82" y="28"/>
                </a:cubicBezTo>
                <a:lnTo>
                  <a:pt x="82" y="28"/>
                </a:lnTo>
                <a:cubicBezTo>
                  <a:pt x="55" y="82"/>
                  <a:pt x="28" y="109"/>
                  <a:pt x="1" y="163"/>
                </a:cubicBezTo>
                <a:lnTo>
                  <a:pt x="1" y="190"/>
                </a:lnTo>
                <a:lnTo>
                  <a:pt x="1" y="19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4208508" y="4755015"/>
            <a:ext cx="5817" cy="7803"/>
          </a:xfrm>
          <a:custGeom>
            <a:avLst/>
            <a:gdLst/>
            <a:ahLst/>
            <a:cxnLst/>
            <a:rect l="l" t="t" r="r" b="b"/>
            <a:pathLst>
              <a:path w="82" h="110" extrusionOk="0">
                <a:moveTo>
                  <a:pt x="0" y="109"/>
                </a:moveTo>
                <a:lnTo>
                  <a:pt x="28" y="55"/>
                </a:lnTo>
                <a:lnTo>
                  <a:pt x="82" y="1"/>
                </a:lnTo>
                <a:lnTo>
                  <a:pt x="82" y="1"/>
                </a:lnTo>
                <a:lnTo>
                  <a:pt x="55" y="55"/>
                </a:lnTo>
                <a:cubicBezTo>
                  <a:pt x="28" y="55"/>
                  <a:pt x="28" y="82"/>
                  <a:pt x="0" y="109"/>
                </a:cubicBezTo>
                <a:lnTo>
                  <a:pt x="0"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4173891" y="4808928"/>
            <a:ext cx="7732" cy="9718"/>
          </a:xfrm>
          <a:custGeom>
            <a:avLst/>
            <a:gdLst/>
            <a:ahLst/>
            <a:cxnLst/>
            <a:rect l="l" t="t" r="r" b="b"/>
            <a:pathLst>
              <a:path w="109" h="137" extrusionOk="0">
                <a:moveTo>
                  <a:pt x="0" y="109"/>
                </a:moveTo>
                <a:cubicBezTo>
                  <a:pt x="0" y="109"/>
                  <a:pt x="27" y="109"/>
                  <a:pt x="27" y="82"/>
                </a:cubicBezTo>
                <a:cubicBezTo>
                  <a:pt x="54" y="55"/>
                  <a:pt x="82" y="28"/>
                  <a:pt x="82" y="28"/>
                </a:cubicBezTo>
                <a:cubicBezTo>
                  <a:pt x="109" y="0"/>
                  <a:pt x="82" y="28"/>
                  <a:pt x="82" y="28"/>
                </a:cubicBezTo>
                <a:lnTo>
                  <a:pt x="82" y="28"/>
                </a:lnTo>
                <a:cubicBezTo>
                  <a:pt x="82" y="28"/>
                  <a:pt x="82" y="55"/>
                  <a:pt x="54" y="55"/>
                </a:cubicBezTo>
                <a:cubicBezTo>
                  <a:pt x="54" y="82"/>
                  <a:pt x="27" y="82"/>
                  <a:pt x="27" y="109"/>
                </a:cubicBezTo>
                <a:cubicBezTo>
                  <a:pt x="27" y="136"/>
                  <a:pt x="27" y="109"/>
                  <a:pt x="27" y="136"/>
                </a:cubicBezTo>
                <a:lnTo>
                  <a:pt x="27"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4383552" y="4858929"/>
            <a:ext cx="42421" cy="32773"/>
          </a:xfrm>
          <a:custGeom>
            <a:avLst/>
            <a:gdLst/>
            <a:ahLst/>
            <a:cxnLst/>
            <a:rect l="l" t="t" r="r" b="b"/>
            <a:pathLst>
              <a:path w="598" h="462" extrusionOk="0">
                <a:moveTo>
                  <a:pt x="0" y="28"/>
                </a:moveTo>
                <a:lnTo>
                  <a:pt x="0" y="28"/>
                </a:lnTo>
                <a:lnTo>
                  <a:pt x="0" y="55"/>
                </a:lnTo>
                <a:cubicBezTo>
                  <a:pt x="28" y="136"/>
                  <a:pt x="82" y="245"/>
                  <a:pt x="163" y="299"/>
                </a:cubicBezTo>
                <a:cubicBezTo>
                  <a:pt x="245" y="380"/>
                  <a:pt x="353" y="435"/>
                  <a:pt x="489" y="462"/>
                </a:cubicBezTo>
                <a:cubicBezTo>
                  <a:pt x="543" y="462"/>
                  <a:pt x="570" y="435"/>
                  <a:pt x="597" y="380"/>
                </a:cubicBezTo>
                <a:cubicBezTo>
                  <a:pt x="597" y="326"/>
                  <a:pt x="570" y="245"/>
                  <a:pt x="543" y="191"/>
                </a:cubicBezTo>
                <a:lnTo>
                  <a:pt x="407" y="82"/>
                </a:lnTo>
                <a:lnTo>
                  <a:pt x="407" y="82"/>
                </a:lnTo>
                <a:lnTo>
                  <a:pt x="407" y="82"/>
                </a:lnTo>
                <a:lnTo>
                  <a:pt x="489" y="163"/>
                </a:lnTo>
                <a:lnTo>
                  <a:pt x="516" y="218"/>
                </a:lnTo>
                <a:cubicBezTo>
                  <a:pt x="570" y="245"/>
                  <a:pt x="570" y="326"/>
                  <a:pt x="570" y="380"/>
                </a:cubicBezTo>
                <a:cubicBezTo>
                  <a:pt x="570" y="408"/>
                  <a:pt x="516" y="435"/>
                  <a:pt x="489" y="408"/>
                </a:cubicBezTo>
                <a:cubicBezTo>
                  <a:pt x="380" y="408"/>
                  <a:pt x="272" y="353"/>
                  <a:pt x="190" y="272"/>
                </a:cubicBezTo>
                <a:cubicBezTo>
                  <a:pt x="109" y="218"/>
                  <a:pt x="55" y="136"/>
                  <a:pt x="28" y="28"/>
                </a:cubicBezTo>
                <a:cubicBezTo>
                  <a:pt x="28" y="28"/>
                  <a:pt x="28" y="28"/>
                  <a:pt x="28" y="1"/>
                </a:cubicBezTo>
                <a:lnTo>
                  <a:pt x="28" y="1"/>
                </a:lnTo>
                <a:lnTo>
                  <a:pt x="28"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4439380" y="4905110"/>
            <a:ext cx="5817" cy="9718"/>
          </a:xfrm>
          <a:custGeom>
            <a:avLst/>
            <a:gdLst/>
            <a:ahLst/>
            <a:cxnLst/>
            <a:rect l="l" t="t" r="r" b="b"/>
            <a:pathLst>
              <a:path w="82" h="137" extrusionOk="0">
                <a:moveTo>
                  <a:pt x="27" y="109"/>
                </a:moveTo>
                <a:lnTo>
                  <a:pt x="27" y="109"/>
                </a:lnTo>
                <a:cubicBezTo>
                  <a:pt x="54" y="82"/>
                  <a:pt x="54" y="28"/>
                  <a:pt x="81" y="1"/>
                </a:cubicBezTo>
                <a:lnTo>
                  <a:pt x="81" y="1"/>
                </a:lnTo>
                <a:lnTo>
                  <a:pt x="81" y="1"/>
                </a:lnTo>
                <a:cubicBezTo>
                  <a:pt x="54" y="28"/>
                  <a:pt x="27" y="55"/>
                  <a:pt x="27" y="109"/>
                </a:cubicBezTo>
                <a:cubicBezTo>
                  <a:pt x="0" y="136"/>
                  <a:pt x="27" y="109"/>
                  <a:pt x="27" y="109"/>
                </a:cubicBezTo>
                <a:lnTo>
                  <a:pt x="27"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4448957" y="4910927"/>
            <a:ext cx="5888" cy="3902"/>
          </a:xfrm>
          <a:custGeom>
            <a:avLst/>
            <a:gdLst/>
            <a:ahLst/>
            <a:cxnLst/>
            <a:rect l="l" t="t" r="r" b="b"/>
            <a:pathLst>
              <a:path w="83" h="55" extrusionOk="0">
                <a:moveTo>
                  <a:pt x="1" y="54"/>
                </a:moveTo>
                <a:lnTo>
                  <a:pt x="1" y="54"/>
                </a:lnTo>
                <a:lnTo>
                  <a:pt x="28" y="27"/>
                </a:lnTo>
                <a:lnTo>
                  <a:pt x="82" y="0"/>
                </a:lnTo>
                <a:lnTo>
                  <a:pt x="82" y="0"/>
                </a:lnTo>
                <a:lnTo>
                  <a:pt x="82" y="0"/>
                </a:lnTo>
                <a:lnTo>
                  <a:pt x="55" y="0"/>
                </a:lnTo>
                <a:lnTo>
                  <a:pt x="28" y="27"/>
                </a:lnTo>
                <a:lnTo>
                  <a:pt x="1" y="27"/>
                </a:lnTo>
                <a:lnTo>
                  <a:pt x="1"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4156582" y="4955131"/>
            <a:ext cx="46251" cy="15464"/>
          </a:xfrm>
          <a:custGeom>
            <a:avLst/>
            <a:gdLst/>
            <a:ahLst/>
            <a:cxnLst/>
            <a:rect l="l" t="t" r="r" b="b"/>
            <a:pathLst>
              <a:path w="652" h="218" extrusionOk="0">
                <a:moveTo>
                  <a:pt x="651" y="28"/>
                </a:moveTo>
                <a:lnTo>
                  <a:pt x="651" y="28"/>
                </a:lnTo>
                <a:lnTo>
                  <a:pt x="597" y="55"/>
                </a:lnTo>
                <a:cubicBezTo>
                  <a:pt x="515" y="109"/>
                  <a:pt x="434" y="136"/>
                  <a:pt x="353" y="164"/>
                </a:cubicBezTo>
                <a:cubicBezTo>
                  <a:pt x="244" y="191"/>
                  <a:pt x="109" y="218"/>
                  <a:pt x="0" y="218"/>
                </a:cubicBezTo>
                <a:lnTo>
                  <a:pt x="0" y="218"/>
                </a:lnTo>
                <a:lnTo>
                  <a:pt x="0" y="218"/>
                </a:lnTo>
                <a:cubicBezTo>
                  <a:pt x="109" y="218"/>
                  <a:pt x="244" y="218"/>
                  <a:pt x="353" y="191"/>
                </a:cubicBezTo>
                <a:cubicBezTo>
                  <a:pt x="434" y="136"/>
                  <a:pt x="515" y="109"/>
                  <a:pt x="597" y="55"/>
                </a:cubicBezTo>
                <a:lnTo>
                  <a:pt x="651" y="28"/>
                </a:lnTo>
                <a:lnTo>
                  <a:pt x="651" y="1"/>
                </a:lnTo>
                <a:lnTo>
                  <a:pt x="65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4154596" y="4980172"/>
            <a:ext cx="28943" cy="5817"/>
          </a:xfrm>
          <a:custGeom>
            <a:avLst/>
            <a:gdLst/>
            <a:ahLst/>
            <a:cxnLst/>
            <a:rect l="l" t="t" r="r" b="b"/>
            <a:pathLst>
              <a:path w="408" h="82" extrusionOk="0">
                <a:moveTo>
                  <a:pt x="1" y="55"/>
                </a:moveTo>
                <a:cubicBezTo>
                  <a:pt x="55" y="82"/>
                  <a:pt x="137" y="82"/>
                  <a:pt x="218" y="55"/>
                </a:cubicBezTo>
                <a:cubicBezTo>
                  <a:pt x="272" y="55"/>
                  <a:pt x="354" y="28"/>
                  <a:pt x="408" y="0"/>
                </a:cubicBezTo>
                <a:lnTo>
                  <a:pt x="408" y="0"/>
                </a:lnTo>
                <a:cubicBezTo>
                  <a:pt x="354" y="28"/>
                  <a:pt x="272" y="55"/>
                  <a:pt x="218" y="55"/>
                </a:cubicBezTo>
                <a:cubicBezTo>
                  <a:pt x="137" y="55"/>
                  <a:pt x="55" y="55"/>
                  <a:pt x="1" y="55"/>
                </a:cubicBezTo>
                <a:lnTo>
                  <a:pt x="1"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1663944" y="1592298"/>
            <a:ext cx="10423" cy="13100"/>
          </a:xfrm>
          <a:custGeom>
            <a:avLst/>
            <a:gdLst/>
            <a:ahLst/>
            <a:cxnLst/>
            <a:rect l="l" t="t" r="r" b="b"/>
            <a:pathLst>
              <a:path w="109" h="137" extrusionOk="0">
                <a:moveTo>
                  <a:pt x="27" y="1"/>
                </a:moveTo>
                <a:lnTo>
                  <a:pt x="27" y="28"/>
                </a:lnTo>
                <a:lnTo>
                  <a:pt x="27" y="55"/>
                </a:lnTo>
                <a:cubicBezTo>
                  <a:pt x="54" y="82"/>
                  <a:pt x="82" y="109"/>
                  <a:pt x="109" y="137"/>
                </a:cubicBezTo>
                <a:lnTo>
                  <a:pt x="109" y="137"/>
                </a:lnTo>
                <a:cubicBezTo>
                  <a:pt x="82" y="109"/>
                  <a:pt x="54" y="82"/>
                  <a:pt x="27" y="28"/>
                </a:cubicBezTo>
                <a:lnTo>
                  <a:pt x="0" y="28"/>
                </a:ln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459464" y="4524182"/>
            <a:ext cx="577360" cy="1206434"/>
          </a:xfrm>
          <a:custGeom>
            <a:avLst/>
            <a:gdLst/>
            <a:ahLst/>
            <a:cxnLst/>
            <a:rect l="l" t="t" r="r" b="b"/>
            <a:pathLst>
              <a:path w="8139" h="17007" extrusionOk="0">
                <a:moveTo>
                  <a:pt x="4937" y="2224"/>
                </a:moveTo>
                <a:cubicBezTo>
                  <a:pt x="5127" y="1953"/>
                  <a:pt x="5344" y="1655"/>
                  <a:pt x="5507" y="1356"/>
                </a:cubicBezTo>
                <a:cubicBezTo>
                  <a:pt x="5615" y="1194"/>
                  <a:pt x="5697" y="1004"/>
                  <a:pt x="5778" y="814"/>
                </a:cubicBezTo>
                <a:cubicBezTo>
                  <a:pt x="5832" y="624"/>
                  <a:pt x="5887" y="461"/>
                  <a:pt x="5941" y="271"/>
                </a:cubicBezTo>
                <a:lnTo>
                  <a:pt x="5968" y="109"/>
                </a:lnTo>
                <a:cubicBezTo>
                  <a:pt x="5968" y="81"/>
                  <a:pt x="6022" y="0"/>
                  <a:pt x="5995" y="27"/>
                </a:cubicBezTo>
                <a:cubicBezTo>
                  <a:pt x="5860" y="81"/>
                  <a:pt x="5724" y="380"/>
                  <a:pt x="5643" y="515"/>
                </a:cubicBezTo>
                <a:cubicBezTo>
                  <a:pt x="5371" y="977"/>
                  <a:pt x="5182" y="1465"/>
                  <a:pt x="5019" y="1980"/>
                </a:cubicBezTo>
                <a:lnTo>
                  <a:pt x="4937" y="2197"/>
                </a:lnTo>
                <a:lnTo>
                  <a:pt x="4937" y="2170"/>
                </a:lnTo>
                <a:lnTo>
                  <a:pt x="4965" y="2143"/>
                </a:lnTo>
                <a:cubicBezTo>
                  <a:pt x="4965" y="2116"/>
                  <a:pt x="4937" y="2089"/>
                  <a:pt x="4937" y="2061"/>
                </a:cubicBezTo>
                <a:cubicBezTo>
                  <a:pt x="4937" y="1736"/>
                  <a:pt x="4910" y="1438"/>
                  <a:pt x="4910" y="1112"/>
                </a:cubicBezTo>
                <a:lnTo>
                  <a:pt x="4910" y="1004"/>
                </a:lnTo>
                <a:lnTo>
                  <a:pt x="4910" y="895"/>
                </a:lnTo>
                <a:cubicBezTo>
                  <a:pt x="4910" y="895"/>
                  <a:pt x="4910" y="841"/>
                  <a:pt x="4856" y="895"/>
                </a:cubicBezTo>
                <a:lnTo>
                  <a:pt x="4856" y="1817"/>
                </a:lnTo>
                <a:cubicBezTo>
                  <a:pt x="4693" y="1329"/>
                  <a:pt x="4449" y="895"/>
                  <a:pt x="4124" y="515"/>
                </a:cubicBezTo>
                <a:cubicBezTo>
                  <a:pt x="4015" y="407"/>
                  <a:pt x="3907" y="298"/>
                  <a:pt x="3798" y="217"/>
                </a:cubicBezTo>
                <a:cubicBezTo>
                  <a:pt x="3771" y="163"/>
                  <a:pt x="3690" y="27"/>
                  <a:pt x="3663" y="81"/>
                </a:cubicBezTo>
                <a:cubicBezTo>
                  <a:pt x="3581" y="298"/>
                  <a:pt x="3744" y="651"/>
                  <a:pt x="3852" y="841"/>
                </a:cubicBezTo>
                <a:cubicBezTo>
                  <a:pt x="4151" y="1329"/>
                  <a:pt x="4476" y="1790"/>
                  <a:pt x="4856" y="2197"/>
                </a:cubicBezTo>
                <a:lnTo>
                  <a:pt x="4856" y="4123"/>
                </a:lnTo>
                <a:cubicBezTo>
                  <a:pt x="4693" y="3255"/>
                  <a:pt x="4259" y="2441"/>
                  <a:pt x="3663" y="1790"/>
                </a:cubicBezTo>
                <a:cubicBezTo>
                  <a:pt x="3500" y="1628"/>
                  <a:pt x="3337" y="1492"/>
                  <a:pt x="3147" y="1329"/>
                </a:cubicBezTo>
                <a:cubicBezTo>
                  <a:pt x="3093" y="1302"/>
                  <a:pt x="3012" y="1248"/>
                  <a:pt x="2957" y="1221"/>
                </a:cubicBezTo>
                <a:cubicBezTo>
                  <a:pt x="2930" y="1275"/>
                  <a:pt x="2984" y="1438"/>
                  <a:pt x="2984" y="1492"/>
                </a:cubicBezTo>
                <a:cubicBezTo>
                  <a:pt x="3039" y="1736"/>
                  <a:pt x="3147" y="1980"/>
                  <a:pt x="3283" y="2197"/>
                </a:cubicBezTo>
                <a:cubicBezTo>
                  <a:pt x="3744" y="2984"/>
                  <a:pt x="4286" y="3716"/>
                  <a:pt x="4856" y="4394"/>
                </a:cubicBezTo>
                <a:cubicBezTo>
                  <a:pt x="4856" y="5072"/>
                  <a:pt x="4856" y="5723"/>
                  <a:pt x="4829" y="6374"/>
                </a:cubicBezTo>
                <a:cubicBezTo>
                  <a:pt x="4503" y="5343"/>
                  <a:pt x="3852" y="4448"/>
                  <a:pt x="3012" y="3770"/>
                </a:cubicBezTo>
                <a:cubicBezTo>
                  <a:pt x="2795" y="3580"/>
                  <a:pt x="2550" y="3418"/>
                  <a:pt x="2279" y="3282"/>
                </a:cubicBezTo>
                <a:cubicBezTo>
                  <a:pt x="2279" y="3282"/>
                  <a:pt x="2117" y="3146"/>
                  <a:pt x="2089" y="3174"/>
                </a:cubicBezTo>
                <a:cubicBezTo>
                  <a:pt x="2117" y="3255"/>
                  <a:pt x="2117" y="3336"/>
                  <a:pt x="2171" y="3418"/>
                </a:cubicBezTo>
                <a:cubicBezTo>
                  <a:pt x="2279" y="3689"/>
                  <a:pt x="2442" y="3960"/>
                  <a:pt x="2632" y="4177"/>
                </a:cubicBezTo>
                <a:cubicBezTo>
                  <a:pt x="3337" y="5072"/>
                  <a:pt x="4042" y="5940"/>
                  <a:pt x="4829" y="6754"/>
                </a:cubicBezTo>
                <a:cubicBezTo>
                  <a:pt x="4829" y="7323"/>
                  <a:pt x="4802" y="7893"/>
                  <a:pt x="4775" y="8490"/>
                </a:cubicBezTo>
                <a:cubicBezTo>
                  <a:pt x="4422" y="7540"/>
                  <a:pt x="3825" y="6727"/>
                  <a:pt x="3039" y="6103"/>
                </a:cubicBezTo>
                <a:cubicBezTo>
                  <a:pt x="2767" y="5886"/>
                  <a:pt x="2496" y="5669"/>
                  <a:pt x="2198" y="5479"/>
                </a:cubicBezTo>
                <a:lnTo>
                  <a:pt x="1927" y="5343"/>
                </a:lnTo>
                <a:cubicBezTo>
                  <a:pt x="1872" y="5316"/>
                  <a:pt x="1764" y="5208"/>
                  <a:pt x="1791" y="5262"/>
                </a:cubicBezTo>
                <a:cubicBezTo>
                  <a:pt x="1872" y="5696"/>
                  <a:pt x="2306" y="6130"/>
                  <a:pt x="2578" y="6456"/>
                </a:cubicBezTo>
                <a:cubicBezTo>
                  <a:pt x="3256" y="7215"/>
                  <a:pt x="3988" y="7947"/>
                  <a:pt x="4775" y="8598"/>
                </a:cubicBezTo>
                <a:cubicBezTo>
                  <a:pt x="4748" y="9249"/>
                  <a:pt x="4693" y="9900"/>
                  <a:pt x="4666" y="10551"/>
                </a:cubicBezTo>
                <a:cubicBezTo>
                  <a:pt x="4314" y="9385"/>
                  <a:pt x="3500" y="8490"/>
                  <a:pt x="2550" y="7757"/>
                </a:cubicBezTo>
                <a:cubicBezTo>
                  <a:pt x="2306" y="7568"/>
                  <a:pt x="2062" y="7378"/>
                  <a:pt x="1791" y="7188"/>
                </a:cubicBezTo>
                <a:lnTo>
                  <a:pt x="1601" y="7079"/>
                </a:lnTo>
                <a:cubicBezTo>
                  <a:pt x="1574" y="7079"/>
                  <a:pt x="1547" y="7025"/>
                  <a:pt x="1520" y="7052"/>
                </a:cubicBezTo>
                <a:cubicBezTo>
                  <a:pt x="1520" y="7079"/>
                  <a:pt x="1601" y="7269"/>
                  <a:pt x="1628" y="7323"/>
                </a:cubicBezTo>
                <a:cubicBezTo>
                  <a:pt x="1764" y="7622"/>
                  <a:pt x="1954" y="7893"/>
                  <a:pt x="2171" y="8137"/>
                </a:cubicBezTo>
                <a:cubicBezTo>
                  <a:pt x="2903" y="9059"/>
                  <a:pt x="3744" y="9900"/>
                  <a:pt x="4639" y="10660"/>
                </a:cubicBezTo>
                <a:cubicBezTo>
                  <a:pt x="4612" y="11121"/>
                  <a:pt x="4585" y="11582"/>
                  <a:pt x="4558" y="12016"/>
                </a:cubicBezTo>
                <a:lnTo>
                  <a:pt x="4558" y="12016"/>
                </a:lnTo>
                <a:cubicBezTo>
                  <a:pt x="4151" y="10904"/>
                  <a:pt x="3364" y="10090"/>
                  <a:pt x="2523" y="9276"/>
                </a:cubicBezTo>
                <a:cubicBezTo>
                  <a:pt x="2035" y="8761"/>
                  <a:pt x="1493" y="8354"/>
                  <a:pt x="869" y="8029"/>
                </a:cubicBezTo>
                <a:cubicBezTo>
                  <a:pt x="815" y="8002"/>
                  <a:pt x="923" y="8137"/>
                  <a:pt x="950" y="8219"/>
                </a:cubicBezTo>
                <a:cubicBezTo>
                  <a:pt x="1004" y="8327"/>
                  <a:pt x="1059" y="8463"/>
                  <a:pt x="1140" y="8571"/>
                </a:cubicBezTo>
                <a:cubicBezTo>
                  <a:pt x="1384" y="8924"/>
                  <a:pt x="1655" y="9249"/>
                  <a:pt x="1954" y="9548"/>
                </a:cubicBezTo>
                <a:cubicBezTo>
                  <a:pt x="2767" y="10416"/>
                  <a:pt x="3663" y="11256"/>
                  <a:pt x="4558" y="12070"/>
                </a:cubicBezTo>
                <a:cubicBezTo>
                  <a:pt x="4503" y="12477"/>
                  <a:pt x="4476" y="12911"/>
                  <a:pt x="4422" y="13345"/>
                </a:cubicBezTo>
                <a:lnTo>
                  <a:pt x="4422" y="13345"/>
                </a:lnTo>
                <a:cubicBezTo>
                  <a:pt x="3880" y="12152"/>
                  <a:pt x="3039" y="11121"/>
                  <a:pt x="1981" y="10334"/>
                </a:cubicBezTo>
                <a:cubicBezTo>
                  <a:pt x="1601" y="10063"/>
                  <a:pt x="1221" y="9792"/>
                  <a:pt x="815" y="9548"/>
                </a:cubicBezTo>
                <a:cubicBezTo>
                  <a:pt x="679" y="9466"/>
                  <a:pt x="543" y="9412"/>
                  <a:pt x="408" y="9331"/>
                </a:cubicBezTo>
                <a:lnTo>
                  <a:pt x="272" y="9276"/>
                </a:lnTo>
                <a:cubicBezTo>
                  <a:pt x="245" y="9276"/>
                  <a:pt x="191" y="9195"/>
                  <a:pt x="191" y="9222"/>
                </a:cubicBezTo>
                <a:cubicBezTo>
                  <a:pt x="272" y="9385"/>
                  <a:pt x="353" y="9521"/>
                  <a:pt x="462" y="9629"/>
                </a:cubicBezTo>
                <a:cubicBezTo>
                  <a:pt x="733" y="9955"/>
                  <a:pt x="1004" y="10253"/>
                  <a:pt x="1276" y="10551"/>
                </a:cubicBezTo>
                <a:cubicBezTo>
                  <a:pt x="1927" y="11284"/>
                  <a:pt x="2605" y="11962"/>
                  <a:pt x="3310" y="12613"/>
                </a:cubicBezTo>
                <a:cubicBezTo>
                  <a:pt x="3663" y="12911"/>
                  <a:pt x="4042" y="13155"/>
                  <a:pt x="4422" y="13426"/>
                </a:cubicBezTo>
                <a:cubicBezTo>
                  <a:pt x="4341" y="14267"/>
                  <a:pt x="4232" y="15081"/>
                  <a:pt x="4124" y="15895"/>
                </a:cubicBezTo>
                <a:cubicBezTo>
                  <a:pt x="4069" y="16193"/>
                  <a:pt x="4042" y="16491"/>
                  <a:pt x="3988" y="16790"/>
                </a:cubicBezTo>
                <a:lnTo>
                  <a:pt x="3988" y="16980"/>
                </a:lnTo>
                <a:lnTo>
                  <a:pt x="4015" y="17007"/>
                </a:lnTo>
                <a:lnTo>
                  <a:pt x="4042" y="16980"/>
                </a:lnTo>
                <a:cubicBezTo>
                  <a:pt x="4042" y="16980"/>
                  <a:pt x="4178" y="16383"/>
                  <a:pt x="4259" y="15922"/>
                </a:cubicBezTo>
                <a:cubicBezTo>
                  <a:pt x="4314" y="15515"/>
                  <a:pt x="4368" y="15108"/>
                  <a:pt x="4422" y="14701"/>
                </a:cubicBezTo>
                <a:cubicBezTo>
                  <a:pt x="5426" y="14294"/>
                  <a:pt x="6321" y="13670"/>
                  <a:pt x="7026" y="12830"/>
                </a:cubicBezTo>
                <a:cubicBezTo>
                  <a:pt x="7189" y="12667"/>
                  <a:pt x="7324" y="12477"/>
                  <a:pt x="7460" y="12260"/>
                </a:cubicBezTo>
                <a:cubicBezTo>
                  <a:pt x="7460" y="12260"/>
                  <a:pt x="7568" y="12124"/>
                  <a:pt x="7568" y="12097"/>
                </a:cubicBezTo>
                <a:cubicBezTo>
                  <a:pt x="7514" y="12016"/>
                  <a:pt x="7379" y="12179"/>
                  <a:pt x="7297" y="12206"/>
                </a:cubicBezTo>
                <a:cubicBezTo>
                  <a:pt x="7053" y="12341"/>
                  <a:pt x="6836" y="12477"/>
                  <a:pt x="6619" y="12640"/>
                </a:cubicBezTo>
                <a:cubicBezTo>
                  <a:pt x="5805" y="13182"/>
                  <a:pt x="5073" y="13833"/>
                  <a:pt x="4422" y="14566"/>
                </a:cubicBezTo>
                <a:cubicBezTo>
                  <a:pt x="4585" y="13372"/>
                  <a:pt x="4693" y="12152"/>
                  <a:pt x="4802" y="10958"/>
                </a:cubicBezTo>
                <a:cubicBezTo>
                  <a:pt x="5344" y="10605"/>
                  <a:pt x="5860" y="10226"/>
                  <a:pt x="6348" y="9792"/>
                </a:cubicBezTo>
                <a:cubicBezTo>
                  <a:pt x="6755" y="9385"/>
                  <a:pt x="7107" y="8951"/>
                  <a:pt x="7406" y="8463"/>
                </a:cubicBezTo>
                <a:cubicBezTo>
                  <a:pt x="7596" y="8110"/>
                  <a:pt x="7785" y="7757"/>
                  <a:pt x="7921" y="7378"/>
                </a:cubicBezTo>
                <a:cubicBezTo>
                  <a:pt x="7975" y="7242"/>
                  <a:pt x="8030" y="7134"/>
                  <a:pt x="8084" y="6998"/>
                </a:cubicBezTo>
                <a:cubicBezTo>
                  <a:pt x="8084" y="6971"/>
                  <a:pt x="8111" y="6917"/>
                  <a:pt x="8111" y="6890"/>
                </a:cubicBezTo>
                <a:cubicBezTo>
                  <a:pt x="8111" y="6835"/>
                  <a:pt x="8138" y="6808"/>
                  <a:pt x="8138" y="6808"/>
                </a:cubicBezTo>
                <a:cubicBezTo>
                  <a:pt x="7758" y="6998"/>
                  <a:pt x="7460" y="7486"/>
                  <a:pt x="7189" y="7785"/>
                </a:cubicBezTo>
                <a:cubicBezTo>
                  <a:pt x="6592" y="8463"/>
                  <a:pt x="6049" y="9141"/>
                  <a:pt x="5561" y="9846"/>
                </a:cubicBezTo>
                <a:cubicBezTo>
                  <a:pt x="5290" y="10199"/>
                  <a:pt x="5073" y="10551"/>
                  <a:pt x="4802" y="10877"/>
                </a:cubicBezTo>
                <a:lnTo>
                  <a:pt x="4775" y="10904"/>
                </a:lnTo>
                <a:cubicBezTo>
                  <a:pt x="4829" y="10144"/>
                  <a:pt x="4883" y="9385"/>
                  <a:pt x="4910" y="8625"/>
                </a:cubicBezTo>
                <a:lnTo>
                  <a:pt x="4992" y="8571"/>
                </a:lnTo>
                <a:lnTo>
                  <a:pt x="4992" y="8544"/>
                </a:lnTo>
                <a:cubicBezTo>
                  <a:pt x="5832" y="7920"/>
                  <a:pt x="6538" y="7134"/>
                  <a:pt x="7053" y="6239"/>
                </a:cubicBezTo>
                <a:cubicBezTo>
                  <a:pt x="7243" y="5913"/>
                  <a:pt x="7433" y="5588"/>
                  <a:pt x="7596" y="5235"/>
                </a:cubicBezTo>
                <a:cubicBezTo>
                  <a:pt x="7623" y="5154"/>
                  <a:pt x="7677" y="5045"/>
                  <a:pt x="7704" y="4964"/>
                </a:cubicBezTo>
                <a:lnTo>
                  <a:pt x="7758" y="4828"/>
                </a:lnTo>
                <a:cubicBezTo>
                  <a:pt x="7758" y="4801"/>
                  <a:pt x="7785" y="4774"/>
                  <a:pt x="7758" y="4774"/>
                </a:cubicBezTo>
                <a:cubicBezTo>
                  <a:pt x="7379" y="4882"/>
                  <a:pt x="7026" y="5425"/>
                  <a:pt x="6809" y="5723"/>
                </a:cubicBezTo>
                <a:cubicBezTo>
                  <a:pt x="6131" y="6618"/>
                  <a:pt x="5643" y="7622"/>
                  <a:pt x="4992" y="8544"/>
                </a:cubicBezTo>
                <a:lnTo>
                  <a:pt x="4883" y="8625"/>
                </a:lnTo>
                <a:cubicBezTo>
                  <a:pt x="4883" y="8381"/>
                  <a:pt x="4910" y="8164"/>
                  <a:pt x="4910" y="7947"/>
                </a:cubicBezTo>
                <a:cubicBezTo>
                  <a:pt x="4937" y="7540"/>
                  <a:pt x="4937" y="7134"/>
                  <a:pt x="4937" y="6754"/>
                </a:cubicBezTo>
                <a:cubicBezTo>
                  <a:pt x="5615" y="6022"/>
                  <a:pt x="6212" y="5181"/>
                  <a:pt x="6673" y="4313"/>
                </a:cubicBezTo>
                <a:cubicBezTo>
                  <a:pt x="6809" y="4014"/>
                  <a:pt x="6917" y="3716"/>
                  <a:pt x="7026" y="3418"/>
                </a:cubicBezTo>
                <a:cubicBezTo>
                  <a:pt x="7053" y="3282"/>
                  <a:pt x="7107" y="3174"/>
                  <a:pt x="7134" y="3038"/>
                </a:cubicBezTo>
                <a:cubicBezTo>
                  <a:pt x="7134" y="2984"/>
                  <a:pt x="7216" y="2821"/>
                  <a:pt x="7162" y="2875"/>
                </a:cubicBezTo>
                <a:cubicBezTo>
                  <a:pt x="7080" y="2957"/>
                  <a:pt x="6999" y="3038"/>
                  <a:pt x="6917" y="3146"/>
                </a:cubicBezTo>
                <a:cubicBezTo>
                  <a:pt x="6700" y="3445"/>
                  <a:pt x="6483" y="3743"/>
                  <a:pt x="6294" y="4042"/>
                </a:cubicBezTo>
                <a:cubicBezTo>
                  <a:pt x="5778" y="4828"/>
                  <a:pt x="5344" y="5642"/>
                  <a:pt x="4937" y="6483"/>
                </a:cubicBezTo>
                <a:lnTo>
                  <a:pt x="4937" y="4448"/>
                </a:lnTo>
                <a:cubicBezTo>
                  <a:pt x="5426" y="3852"/>
                  <a:pt x="5860" y="3174"/>
                  <a:pt x="6185" y="2441"/>
                </a:cubicBezTo>
                <a:cubicBezTo>
                  <a:pt x="6321" y="2197"/>
                  <a:pt x="6402" y="1953"/>
                  <a:pt x="6456" y="1682"/>
                </a:cubicBezTo>
                <a:cubicBezTo>
                  <a:pt x="6483" y="1600"/>
                  <a:pt x="6511" y="1519"/>
                  <a:pt x="6511" y="1465"/>
                </a:cubicBezTo>
                <a:cubicBezTo>
                  <a:pt x="6538" y="1383"/>
                  <a:pt x="6565" y="1329"/>
                  <a:pt x="6538" y="1356"/>
                </a:cubicBezTo>
                <a:cubicBezTo>
                  <a:pt x="6348" y="1573"/>
                  <a:pt x="6185" y="1817"/>
                  <a:pt x="6077" y="2089"/>
                </a:cubicBezTo>
                <a:cubicBezTo>
                  <a:pt x="5670" y="2794"/>
                  <a:pt x="5317" y="3526"/>
                  <a:pt x="5073" y="4286"/>
                </a:cubicBezTo>
                <a:lnTo>
                  <a:pt x="4992" y="4421"/>
                </a:lnTo>
                <a:cubicBezTo>
                  <a:pt x="4992" y="3852"/>
                  <a:pt x="4992" y="3282"/>
                  <a:pt x="4965" y="2712"/>
                </a:cubicBezTo>
                <a:lnTo>
                  <a:pt x="4965" y="2631"/>
                </a:lnTo>
                <a:cubicBezTo>
                  <a:pt x="4937" y="2495"/>
                  <a:pt x="4937" y="2360"/>
                  <a:pt x="4937" y="2224"/>
                </a:cubicBezTo>
                <a:close/>
                <a:moveTo>
                  <a:pt x="4232" y="14918"/>
                </a:moveTo>
                <a:cubicBezTo>
                  <a:pt x="3581" y="13833"/>
                  <a:pt x="2713" y="12884"/>
                  <a:pt x="1710" y="12152"/>
                </a:cubicBezTo>
                <a:cubicBezTo>
                  <a:pt x="1357" y="11880"/>
                  <a:pt x="977" y="11663"/>
                  <a:pt x="598" y="11473"/>
                </a:cubicBezTo>
                <a:cubicBezTo>
                  <a:pt x="489" y="11392"/>
                  <a:pt x="353" y="11338"/>
                  <a:pt x="245" y="11284"/>
                </a:cubicBezTo>
                <a:cubicBezTo>
                  <a:pt x="191" y="11256"/>
                  <a:pt x="136" y="11229"/>
                  <a:pt x="82" y="11229"/>
                </a:cubicBezTo>
                <a:cubicBezTo>
                  <a:pt x="28" y="11202"/>
                  <a:pt x="1" y="11148"/>
                  <a:pt x="1" y="11175"/>
                </a:cubicBezTo>
                <a:cubicBezTo>
                  <a:pt x="55" y="11311"/>
                  <a:pt x="109" y="11419"/>
                  <a:pt x="218" y="11528"/>
                </a:cubicBezTo>
                <a:cubicBezTo>
                  <a:pt x="462" y="11853"/>
                  <a:pt x="706" y="12152"/>
                  <a:pt x="1004" y="12423"/>
                </a:cubicBezTo>
                <a:cubicBezTo>
                  <a:pt x="1927" y="13345"/>
                  <a:pt x="2984" y="14376"/>
                  <a:pt x="4151" y="15027"/>
                </a:cubicBezTo>
                <a:close/>
                <a:moveTo>
                  <a:pt x="4639" y="12640"/>
                </a:moveTo>
                <a:cubicBezTo>
                  <a:pt x="5643" y="12233"/>
                  <a:pt x="6511" y="11555"/>
                  <a:pt x="7162" y="10660"/>
                </a:cubicBezTo>
                <a:cubicBezTo>
                  <a:pt x="7351" y="10388"/>
                  <a:pt x="7487" y="10090"/>
                  <a:pt x="7623" y="9792"/>
                </a:cubicBezTo>
                <a:cubicBezTo>
                  <a:pt x="7650" y="9683"/>
                  <a:pt x="7704" y="9548"/>
                  <a:pt x="7731" y="9439"/>
                </a:cubicBezTo>
                <a:lnTo>
                  <a:pt x="7758" y="9358"/>
                </a:lnTo>
                <a:cubicBezTo>
                  <a:pt x="7758" y="9331"/>
                  <a:pt x="7785" y="9276"/>
                  <a:pt x="7758" y="9276"/>
                </a:cubicBezTo>
                <a:cubicBezTo>
                  <a:pt x="7351" y="9358"/>
                  <a:pt x="6945" y="9819"/>
                  <a:pt x="6673" y="10090"/>
                </a:cubicBezTo>
                <a:cubicBezTo>
                  <a:pt x="5941" y="10768"/>
                  <a:pt x="5073" y="11582"/>
                  <a:pt x="4639" y="12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1534008" y="3621779"/>
            <a:ext cx="140527" cy="142443"/>
          </a:xfrm>
          <a:custGeom>
            <a:avLst/>
            <a:gdLst/>
            <a:ahLst/>
            <a:cxnLst/>
            <a:rect l="l" t="t" r="r" b="b"/>
            <a:pathLst>
              <a:path w="1981" h="2008" extrusionOk="0">
                <a:moveTo>
                  <a:pt x="1004" y="0"/>
                </a:moveTo>
                <a:lnTo>
                  <a:pt x="1248" y="732"/>
                </a:lnTo>
                <a:lnTo>
                  <a:pt x="1980" y="1004"/>
                </a:lnTo>
                <a:lnTo>
                  <a:pt x="1248" y="1275"/>
                </a:lnTo>
                <a:lnTo>
                  <a:pt x="1004" y="2007"/>
                </a:lnTo>
                <a:lnTo>
                  <a:pt x="733" y="1275"/>
                </a:lnTo>
                <a:lnTo>
                  <a:pt x="0" y="1004"/>
                </a:lnTo>
                <a:lnTo>
                  <a:pt x="733" y="73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7110022" y="5281172"/>
            <a:ext cx="138612" cy="144358"/>
          </a:xfrm>
          <a:custGeom>
            <a:avLst/>
            <a:gdLst/>
            <a:ahLst/>
            <a:cxnLst/>
            <a:rect l="l" t="t" r="r" b="b"/>
            <a:pathLst>
              <a:path w="1954" h="2035" extrusionOk="0">
                <a:moveTo>
                  <a:pt x="977" y="1"/>
                </a:moveTo>
                <a:lnTo>
                  <a:pt x="1248" y="760"/>
                </a:lnTo>
                <a:lnTo>
                  <a:pt x="1954" y="1004"/>
                </a:lnTo>
                <a:lnTo>
                  <a:pt x="1248" y="1303"/>
                </a:lnTo>
                <a:lnTo>
                  <a:pt x="977" y="2035"/>
                </a:lnTo>
                <a:lnTo>
                  <a:pt x="706" y="1303"/>
                </a:lnTo>
                <a:lnTo>
                  <a:pt x="1" y="1004"/>
                </a:lnTo>
                <a:lnTo>
                  <a:pt x="706" y="76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654311" y="5288034"/>
            <a:ext cx="140527" cy="142443"/>
          </a:xfrm>
          <a:custGeom>
            <a:avLst/>
            <a:gdLst/>
            <a:ahLst/>
            <a:cxnLst/>
            <a:rect l="l" t="t" r="r" b="b"/>
            <a:pathLst>
              <a:path w="1981" h="2008" extrusionOk="0">
                <a:moveTo>
                  <a:pt x="977" y="0"/>
                </a:moveTo>
                <a:lnTo>
                  <a:pt x="1248" y="733"/>
                </a:lnTo>
                <a:lnTo>
                  <a:pt x="1981" y="1004"/>
                </a:lnTo>
                <a:lnTo>
                  <a:pt x="1248" y="1275"/>
                </a:lnTo>
                <a:lnTo>
                  <a:pt x="977" y="2007"/>
                </a:lnTo>
                <a:lnTo>
                  <a:pt x="733" y="1275"/>
                </a:lnTo>
                <a:lnTo>
                  <a:pt x="1" y="1004"/>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2987397" y="4486892"/>
            <a:ext cx="138612" cy="144429"/>
          </a:xfrm>
          <a:custGeom>
            <a:avLst/>
            <a:gdLst/>
            <a:ahLst/>
            <a:cxnLst/>
            <a:rect l="l" t="t" r="r" b="b"/>
            <a:pathLst>
              <a:path w="1954" h="2036" extrusionOk="0">
                <a:moveTo>
                  <a:pt x="977" y="1"/>
                </a:moveTo>
                <a:lnTo>
                  <a:pt x="1248" y="760"/>
                </a:lnTo>
                <a:lnTo>
                  <a:pt x="1954" y="1031"/>
                </a:lnTo>
                <a:lnTo>
                  <a:pt x="1248" y="1303"/>
                </a:lnTo>
                <a:lnTo>
                  <a:pt x="977" y="2035"/>
                </a:lnTo>
                <a:lnTo>
                  <a:pt x="706" y="1303"/>
                </a:lnTo>
                <a:lnTo>
                  <a:pt x="1" y="1031"/>
                </a:lnTo>
                <a:lnTo>
                  <a:pt x="706" y="76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1718731" y="4757001"/>
            <a:ext cx="138612" cy="142443"/>
          </a:xfrm>
          <a:custGeom>
            <a:avLst/>
            <a:gdLst/>
            <a:ahLst/>
            <a:cxnLst/>
            <a:rect l="l" t="t" r="r" b="b"/>
            <a:pathLst>
              <a:path w="1954" h="2008" extrusionOk="0">
                <a:moveTo>
                  <a:pt x="977" y="0"/>
                </a:moveTo>
                <a:lnTo>
                  <a:pt x="1248" y="732"/>
                </a:lnTo>
                <a:lnTo>
                  <a:pt x="1953" y="1004"/>
                </a:lnTo>
                <a:lnTo>
                  <a:pt x="1248" y="1275"/>
                </a:lnTo>
                <a:lnTo>
                  <a:pt x="977" y="2007"/>
                </a:lnTo>
                <a:lnTo>
                  <a:pt x="705" y="1275"/>
                </a:lnTo>
                <a:lnTo>
                  <a:pt x="0" y="1004"/>
                </a:lnTo>
                <a:lnTo>
                  <a:pt x="705" y="73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6034461" y="5302311"/>
            <a:ext cx="138612" cy="142513"/>
          </a:xfrm>
          <a:custGeom>
            <a:avLst/>
            <a:gdLst/>
            <a:ahLst/>
            <a:cxnLst/>
            <a:rect l="l" t="t" r="r" b="b"/>
            <a:pathLst>
              <a:path w="1954" h="2009" extrusionOk="0">
                <a:moveTo>
                  <a:pt x="977" y="1"/>
                </a:moveTo>
                <a:lnTo>
                  <a:pt x="1248" y="733"/>
                </a:lnTo>
                <a:lnTo>
                  <a:pt x="1953" y="1005"/>
                </a:lnTo>
                <a:lnTo>
                  <a:pt x="1248" y="1276"/>
                </a:lnTo>
                <a:lnTo>
                  <a:pt x="977" y="2008"/>
                </a:lnTo>
                <a:lnTo>
                  <a:pt x="706" y="1276"/>
                </a:lnTo>
                <a:lnTo>
                  <a:pt x="1" y="1005"/>
                </a:lnTo>
                <a:lnTo>
                  <a:pt x="706"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1816838" y="3421662"/>
            <a:ext cx="71292" cy="73137"/>
          </a:xfrm>
          <a:custGeom>
            <a:avLst/>
            <a:gdLst/>
            <a:ahLst/>
            <a:cxnLst/>
            <a:rect l="l" t="t" r="r" b="b"/>
            <a:pathLst>
              <a:path w="1005" h="1031" extrusionOk="0">
                <a:moveTo>
                  <a:pt x="516" y="0"/>
                </a:moveTo>
                <a:lnTo>
                  <a:pt x="624" y="380"/>
                </a:lnTo>
                <a:lnTo>
                  <a:pt x="1004" y="515"/>
                </a:lnTo>
                <a:lnTo>
                  <a:pt x="624" y="651"/>
                </a:lnTo>
                <a:lnTo>
                  <a:pt x="516" y="1031"/>
                </a:lnTo>
                <a:lnTo>
                  <a:pt x="380" y="651"/>
                </a:lnTo>
                <a:lnTo>
                  <a:pt x="0" y="515"/>
                </a:lnTo>
                <a:lnTo>
                  <a:pt x="380" y="3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5632374" y="3506292"/>
            <a:ext cx="69306" cy="71292"/>
          </a:xfrm>
          <a:custGeom>
            <a:avLst/>
            <a:gdLst/>
            <a:ahLst/>
            <a:cxnLst/>
            <a:rect l="l" t="t" r="r" b="b"/>
            <a:pathLst>
              <a:path w="977" h="1005" extrusionOk="0">
                <a:moveTo>
                  <a:pt x="488" y="1"/>
                </a:moveTo>
                <a:lnTo>
                  <a:pt x="624" y="380"/>
                </a:lnTo>
                <a:lnTo>
                  <a:pt x="977" y="516"/>
                </a:lnTo>
                <a:lnTo>
                  <a:pt x="624" y="624"/>
                </a:lnTo>
                <a:lnTo>
                  <a:pt x="488" y="1004"/>
                </a:lnTo>
                <a:lnTo>
                  <a:pt x="353" y="624"/>
                </a:lnTo>
                <a:lnTo>
                  <a:pt x="0" y="516"/>
                </a:lnTo>
                <a:lnTo>
                  <a:pt x="353" y="3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7392851" y="5082971"/>
            <a:ext cx="69377" cy="71292"/>
          </a:xfrm>
          <a:custGeom>
            <a:avLst/>
            <a:gdLst/>
            <a:ahLst/>
            <a:cxnLst/>
            <a:rect l="l" t="t" r="r" b="b"/>
            <a:pathLst>
              <a:path w="978" h="1005" extrusionOk="0">
                <a:moveTo>
                  <a:pt x="489" y="1"/>
                </a:moveTo>
                <a:lnTo>
                  <a:pt x="625" y="381"/>
                </a:lnTo>
                <a:lnTo>
                  <a:pt x="977" y="516"/>
                </a:lnTo>
                <a:lnTo>
                  <a:pt x="625" y="625"/>
                </a:lnTo>
                <a:lnTo>
                  <a:pt x="489" y="1004"/>
                </a:lnTo>
                <a:lnTo>
                  <a:pt x="354" y="625"/>
                </a:lnTo>
                <a:lnTo>
                  <a:pt x="1" y="516"/>
                </a:lnTo>
                <a:lnTo>
                  <a:pt x="354" y="38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5665017" y="4463468"/>
            <a:ext cx="71292" cy="71221"/>
          </a:xfrm>
          <a:custGeom>
            <a:avLst/>
            <a:gdLst/>
            <a:ahLst/>
            <a:cxnLst/>
            <a:rect l="l" t="t" r="r" b="b"/>
            <a:pathLst>
              <a:path w="1005" h="1004" extrusionOk="0">
                <a:moveTo>
                  <a:pt x="516" y="0"/>
                </a:moveTo>
                <a:lnTo>
                  <a:pt x="625" y="380"/>
                </a:lnTo>
                <a:lnTo>
                  <a:pt x="1004" y="515"/>
                </a:lnTo>
                <a:lnTo>
                  <a:pt x="625" y="651"/>
                </a:lnTo>
                <a:lnTo>
                  <a:pt x="516" y="1004"/>
                </a:lnTo>
                <a:lnTo>
                  <a:pt x="380" y="651"/>
                </a:lnTo>
                <a:lnTo>
                  <a:pt x="1" y="515"/>
                </a:lnTo>
                <a:lnTo>
                  <a:pt x="380" y="38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2240124" y="5103321"/>
            <a:ext cx="69377" cy="71221"/>
          </a:xfrm>
          <a:custGeom>
            <a:avLst/>
            <a:gdLst/>
            <a:ahLst/>
            <a:cxnLst/>
            <a:rect l="l" t="t" r="r" b="b"/>
            <a:pathLst>
              <a:path w="978" h="1004" extrusionOk="0">
                <a:moveTo>
                  <a:pt x="489" y="0"/>
                </a:moveTo>
                <a:lnTo>
                  <a:pt x="625" y="353"/>
                </a:lnTo>
                <a:lnTo>
                  <a:pt x="977" y="489"/>
                </a:lnTo>
                <a:lnTo>
                  <a:pt x="625" y="624"/>
                </a:lnTo>
                <a:lnTo>
                  <a:pt x="489" y="1004"/>
                </a:lnTo>
                <a:lnTo>
                  <a:pt x="353" y="624"/>
                </a:lnTo>
                <a:lnTo>
                  <a:pt x="1" y="489"/>
                </a:lnTo>
                <a:lnTo>
                  <a:pt x="353"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1574372" y="5211075"/>
            <a:ext cx="69377" cy="71221"/>
          </a:xfrm>
          <a:custGeom>
            <a:avLst/>
            <a:gdLst/>
            <a:ahLst/>
            <a:cxnLst/>
            <a:rect l="l" t="t" r="r" b="b"/>
            <a:pathLst>
              <a:path w="978" h="1004" extrusionOk="0">
                <a:moveTo>
                  <a:pt x="489" y="0"/>
                </a:moveTo>
                <a:lnTo>
                  <a:pt x="625" y="353"/>
                </a:lnTo>
                <a:lnTo>
                  <a:pt x="977" y="488"/>
                </a:lnTo>
                <a:lnTo>
                  <a:pt x="625" y="624"/>
                </a:lnTo>
                <a:lnTo>
                  <a:pt x="489" y="1004"/>
                </a:lnTo>
                <a:lnTo>
                  <a:pt x="353" y="624"/>
                </a:lnTo>
                <a:lnTo>
                  <a:pt x="1" y="488"/>
                </a:lnTo>
                <a:lnTo>
                  <a:pt x="353"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1585935" y="3319654"/>
            <a:ext cx="36604" cy="34688"/>
          </a:xfrm>
          <a:custGeom>
            <a:avLst/>
            <a:gdLst/>
            <a:ahLst/>
            <a:cxnLst/>
            <a:rect l="l" t="t" r="r" b="b"/>
            <a:pathLst>
              <a:path w="516" h="489" extrusionOk="0">
                <a:moveTo>
                  <a:pt x="272" y="1"/>
                </a:moveTo>
                <a:lnTo>
                  <a:pt x="326" y="163"/>
                </a:lnTo>
                <a:lnTo>
                  <a:pt x="516" y="245"/>
                </a:lnTo>
                <a:lnTo>
                  <a:pt x="326" y="299"/>
                </a:lnTo>
                <a:lnTo>
                  <a:pt x="272" y="489"/>
                </a:lnTo>
                <a:lnTo>
                  <a:pt x="190" y="299"/>
                </a:lnTo>
                <a:lnTo>
                  <a:pt x="1" y="245"/>
                </a:lnTo>
                <a:lnTo>
                  <a:pt x="190" y="16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7162019" y="4981033"/>
            <a:ext cx="34688" cy="34688"/>
          </a:xfrm>
          <a:custGeom>
            <a:avLst/>
            <a:gdLst/>
            <a:ahLst/>
            <a:cxnLst/>
            <a:rect l="l" t="t" r="r" b="b"/>
            <a:pathLst>
              <a:path w="489" h="489" extrusionOk="0">
                <a:moveTo>
                  <a:pt x="244" y="0"/>
                </a:moveTo>
                <a:lnTo>
                  <a:pt x="298" y="163"/>
                </a:lnTo>
                <a:lnTo>
                  <a:pt x="488" y="244"/>
                </a:lnTo>
                <a:lnTo>
                  <a:pt x="298" y="299"/>
                </a:lnTo>
                <a:lnTo>
                  <a:pt x="244" y="489"/>
                </a:lnTo>
                <a:lnTo>
                  <a:pt x="163" y="299"/>
                </a:lnTo>
                <a:lnTo>
                  <a:pt x="0" y="244"/>
                </a:lnTo>
                <a:lnTo>
                  <a:pt x="163" y="16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3034770" y="4247098"/>
            <a:ext cx="34759" cy="34688"/>
          </a:xfrm>
          <a:custGeom>
            <a:avLst/>
            <a:gdLst/>
            <a:ahLst/>
            <a:cxnLst/>
            <a:rect l="l" t="t" r="r" b="b"/>
            <a:pathLst>
              <a:path w="490" h="489" extrusionOk="0">
                <a:moveTo>
                  <a:pt x="245" y="0"/>
                </a:moveTo>
                <a:lnTo>
                  <a:pt x="326" y="163"/>
                </a:lnTo>
                <a:lnTo>
                  <a:pt x="489" y="244"/>
                </a:lnTo>
                <a:lnTo>
                  <a:pt x="326" y="299"/>
                </a:lnTo>
                <a:lnTo>
                  <a:pt x="245" y="488"/>
                </a:lnTo>
                <a:lnTo>
                  <a:pt x="191" y="299"/>
                </a:lnTo>
                <a:lnTo>
                  <a:pt x="1" y="244"/>
                </a:lnTo>
                <a:lnTo>
                  <a:pt x="191" y="16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2315176" y="3506292"/>
            <a:ext cx="34688" cy="36604"/>
          </a:xfrm>
          <a:custGeom>
            <a:avLst/>
            <a:gdLst/>
            <a:ahLst/>
            <a:cxnLst/>
            <a:rect l="l" t="t" r="r" b="b"/>
            <a:pathLst>
              <a:path w="489" h="516" extrusionOk="0">
                <a:moveTo>
                  <a:pt x="245" y="1"/>
                </a:moveTo>
                <a:lnTo>
                  <a:pt x="326" y="190"/>
                </a:lnTo>
                <a:lnTo>
                  <a:pt x="489" y="245"/>
                </a:lnTo>
                <a:lnTo>
                  <a:pt x="326" y="326"/>
                </a:lnTo>
                <a:lnTo>
                  <a:pt x="245" y="516"/>
                </a:lnTo>
                <a:lnTo>
                  <a:pt x="190" y="326"/>
                </a:lnTo>
                <a:lnTo>
                  <a:pt x="1" y="245"/>
                </a:lnTo>
                <a:lnTo>
                  <a:pt x="190" y="19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6563587" y="4097854"/>
            <a:ext cx="34688" cy="36604"/>
          </a:xfrm>
          <a:custGeom>
            <a:avLst/>
            <a:gdLst/>
            <a:ahLst/>
            <a:cxnLst/>
            <a:rect l="l" t="t" r="r" b="b"/>
            <a:pathLst>
              <a:path w="489" h="516" extrusionOk="0">
                <a:moveTo>
                  <a:pt x="245" y="0"/>
                </a:moveTo>
                <a:lnTo>
                  <a:pt x="299" y="190"/>
                </a:lnTo>
                <a:lnTo>
                  <a:pt x="489" y="245"/>
                </a:lnTo>
                <a:lnTo>
                  <a:pt x="299" y="326"/>
                </a:lnTo>
                <a:lnTo>
                  <a:pt x="245" y="516"/>
                </a:lnTo>
                <a:lnTo>
                  <a:pt x="163" y="326"/>
                </a:lnTo>
                <a:lnTo>
                  <a:pt x="1" y="245"/>
                </a:lnTo>
                <a:lnTo>
                  <a:pt x="163" y="19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rot="2850653">
            <a:off x="21154" y="4173860"/>
            <a:ext cx="1337321" cy="1451034"/>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rot="-1233207">
            <a:off x="8162996" y="3920863"/>
            <a:ext cx="1337324" cy="1451038"/>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666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944"/>
        <p:cNvGrpSpPr/>
        <p:nvPr/>
      </p:nvGrpSpPr>
      <p:grpSpPr>
        <a:xfrm>
          <a:off x="0" y="0"/>
          <a:ext cx="0" cy="0"/>
          <a:chOff x="0" y="0"/>
          <a:chExt cx="0" cy="0"/>
        </a:xfrm>
      </p:grpSpPr>
    </p:spTree>
    <p:extLst>
      <p:ext uri="{BB962C8B-B14F-4D97-AF65-F5344CB8AC3E}">
        <p14:creationId xmlns:p14="http://schemas.microsoft.com/office/powerpoint/2010/main" val="3721191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dk1"/>
        </a:solidFill>
        <a:effectLst/>
      </p:bgPr>
    </p:bg>
    <p:spTree>
      <p:nvGrpSpPr>
        <p:cNvPr id="1" name="Shape 937"/>
        <p:cNvGrpSpPr/>
        <p:nvPr/>
      </p:nvGrpSpPr>
      <p:grpSpPr>
        <a:xfrm>
          <a:off x="0" y="0"/>
          <a:ext cx="0" cy="0"/>
          <a:chOff x="0" y="0"/>
          <a:chExt cx="0" cy="0"/>
        </a:xfrm>
      </p:grpSpPr>
      <p:grpSp>
        <p:nvGrpSpPr>
          <p:cNvPr id="938" name="Google Shape;938;p26"/>
          <p:cNvGrpSpPr/>
          <p:nvPr/>
        </p:nvGrpSpPr>
        <p:grpSpPr>
          <a:xfrm>
            <a:off x="25" y="-10650"/>
            <a:ext cx="9143949" cy="5158468"/>
            <a:chOff x="267864" y="140547"/>
            <a:chExt cx="8608500" cy="4856400"/>
          </a:xfrm>
        </p:grpSpPr>
        <p:sp>
          <p:nvSpPr>
            <p:cNvPr id="939" name="Google Shape;939;p26"/>
            <p:cNvSpPr/>
            <p:nvPr/>
          </p:nvSpPr>
          <p:spPr>
            <a:xfrm>
              <a:off x="267864" y="146479"/>
              <a:ext cx="86085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6"/>
            <p:cNvSpPr/>
            <p:nvPr/>
          </p:nvSpPr>
          <p:spPr>
            <a:xfrm rot="5400000">
              <a:off x="-1927873" y="2336397"/>
              <a:ext cx="4856400" cy="46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6"/>
          <p:cNvGrpSpPr/>
          <p:nvPr/>
        </p:nvGrpSpPr>
        <p:grpSpPr>
          <a:xfrm rot="10800000">
            <a:off x="50" y="-10650"/>
            <a:ext cx="9143949" cy="5158468"/>
            <a:chOff x="267864" y="140547"/>
            <a:chExt cx="8608500" cy="4856400"/>
          </a:xfrm>
        </p:grpSpPr>
        <p:sp>
          <p:nvSpPr>
            <p:cNvPr id="942" name="Google Shape;942;p26"/>
            <p:cNvSpPr/>
            <p:nvPr/>
          </p:nvSpPr>
          <p:spPr>
            <a:xfrm>
              <a:off x="267864" y="146479"/>
              <a:ext cx="86085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rot="5400000">
              <a:off x="-1927873" y="2336397"/>
              <a:ext cx="4856400" cy="46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18979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C09820-1EBE-43C4-922A-827DD6C79F94}"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31267717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C09820-1EBE-43C4-922A-827DD6C79F94}"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274934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311026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C09820-1EBE-43C4-922A-827DD6C79F94}"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356144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C09820-1EBE-43C4-922A-827DD6C79F94}"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37330212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C09820-1EBE-43C4-922A-827DD6C79F94}"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31153454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C09820-1EBE-43C4-922A-827DD6C79F94}"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11390639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C09820-1EBE-43C4-922A-827DD6C79F94}"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2483434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C09820-1EBE-43C4-922A-827DD6C79F94}"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8594779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C09820-1EBE-43C4-922A-827DD6C79F94}"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10219946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C09820-1EBE-43C4-922A-827DD6C79F94}"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18605744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C09820-1EBE-43C4-922A-827DD6C79F94}"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D0F0D-A1C3-4423-964E-91CFA1D93D68}" type="slidenum">
              <a:rPr lang="en-US" smtClean="0"/>
              <a:t>‹#›</a:t>
            </a:fld>
            <a:endParaRPr lang="en-US"/>
          </a:p>
        </p:txBody>
      </p:sp>
    </p:spTree>
    <p:extLst>
      <p:ext uri="{BB962C8B-B14F-4D97-AF65-F5344CB8AC3E}">
        <p14:creationId xmlns:p14="http://schemas.microsoft.com/office/powerpoint/2010/main" val="234654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6"/>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2" y="27386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755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124458"/>
      </p:ext>
    </p:extLst>
  </p:cSld>
  <p:clrMapOvr>
    <a:masterClrMapping/>
  </p:clrMapOvr>
  <p:transition spd="slow" advClick="0" advTm="4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328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solidFill>
                  <a:prstClr val="black">
                    <a:tint val="75000"/>
                  </a:prstClr>
                </a:solidFill>
              </a:rPr>
              <a:pPr/>
              <a:t>2024/5/15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554767B-66C2-4BD5-9A17-FA6C68861D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030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grpSp>
        <p:nvGrpSpPr>
          <p:cNvPr id="86" name="Google Shape;86;p4"/>
          <p:cNvGrpSpPr/>
          <p:nvPr/>
        </p:nvGrpSpPr>
        <p:grpSpPr>
          <a:xfrm>
            <a:off x="280449" y="224227"/>
            <a:ext cx="8583106" cy="4695050"/>
            <a:chOff x="372900" y="317225"/>
            <a:chExt cx="8399164" cy="4509701"/>
          </a:xfrm>
        </p:grpSpPr>
        <p:sp>
          <p:nvSpPr>
            <p:cNvPr id="87" name="Google Shape;87;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4"/>
            <p:cNvGrpSpPr/>
            <p:nvPr/>
          </p:nvGrpSpPr>
          <p:grpSpPr>
            <a:xfrm>
              <a:off x="372900" y="317424"/>
              <a:ext cx="8399164" cy="4509502"/>
              <a:chOff x="-75" y="-4650"/>
              <a:chExt cx="9155400" cy="5153127"/>
            </a:xfrm>
          </p:grpSpPr>
          <p:cxnSp>
            <p:nvCxnSpPr>
              <p:cNvPr id="89" name="Google Shape;89;p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94" name="Google Shape;94;p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95" name="Google Shape;95;p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96" name="Google Shape;96;p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97" name="Google Shape;97;p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98" name="Google Shape;98;p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0" name="Google Shape;110;p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1" name="Google Shape;111;p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2" name="Google Shape;112;p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3" name="Google Shape;113;p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4" name="Google Shape;114;p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5" name="Google Shape;115;p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6" name="Google Shape;116;p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21" name="Google Shape;121;p4"/>
          <p:cNvSpPr txBox="1">
            <a:spLocks noGrp="1"/>
          </p:cNvSpPr>
          <p:nvPr>
            <p:ph type="title"/>
          </p:nvPr>
        </p:nvSpPr>
        <p:spPr>
          <a:xfrm>
            <a:off x="720000" y="659025"/>
            <a:ext cx="7704000" cy="572700"/>
          </a:xfrm>
          <a:prstGeom prst="rect">
            <a:avLst/>
          </a:prstGeom>
        </p:spPr>
        <p:txBody>
          <a:bodyPr spcFirstLastPara="1" wrap="square" lIns="91381" tIns="91381" rIns="91381" bIns="91381"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2" name="Google Shape;122;p4"/>
          <p:cNvSpPr txBox="1">
            <a:spLocks noGrp="1"/>
          </p:cNvSpPr>
          <p:nvPr>
            <p:ph type="body" idx="1"/>
          </p:nvPr>
        </p:nvSpPr>
        <p:spPr>
          <a:xfrm>
            <a:off x="720000" y="1215752"/>
            <a:ext cx="7704000" cy="3416400"/>
          </a:xfrm>
          <a:prstGeom prst="rect">
            <a:avLst/>
          </a:prstGeom>
        </p:spPr>
        <p:txBody>
          <a:bodyPr spcFirstLastPara="1" wrap="square" lIns="91381" tIns="91381" rIns="91381" bIns="91381" anchor="t" anchorCtr="0">
            <a:noAutofit/>
          </a:bodyPr>
          <a:lstStyle>
            <a:lvl1pPr marL="456938" lvl="0" indent="-317324" rtl="0">
              <a:lnSpc>
                <a:spcPct val="100000"/>
              </a:lnSpc>
              <a:spcBef>
                <a:spcPts val="0"/>
              </a:spcBef>
              <a:spcAft>
                <a:spcPts val="0"/>
              </a:spcAft>
              <a:buSzPts val="1400"/>
              <a:buFont typeface="Nunito Light"/>
              <a:buChar char="●"/>
              <a:defRPr/>
            </a:lvl1pPr>
            <a:lvl2pPr marL="913905" lvl="1" indent="-317324" rtl="0">
              <a:lnSpc>
                <a:spcPct val="100000"/>
              </a:lnSpc>
              <a:spcBef>
                <a:spcPts val="0"/>
              </a:spcBef>
              <a:spcAft>
                <a:spcPts val="0"/>
              </a:spcAft>
              <a:buSzPts val="1400"/>
              <a:buFont typeface="Nunito Light"/>
              <a:buChar char="○"/>
              <a:defRPr/>
            </a:lvl2pPr>
            <a:lvl3pPr marL="1370852" lvl="2" indent="-317324" rtl="0">
              <a:lnSpc>
                <a:spcPct val="100000"/>
              </a:lnSpc>
              <a:spcBef>
                <a:spcPts val="0"/>
              </a:spcBef>
              <a:spcAft>
                <a:spcPts val="0"/>
              </a:spcAft>
              <a:buSzPts val="1400"/>
              <a:buFont typeface="Nunito Light"/>
              <a:buChar char="■"/>
              <a:defRPr/>
            </a:lvl3pPr>
            <a:lvl4pPr marL="1827809" lvl="3" indent="-317324" rtl="0">
              <a:lnSpc>
                <a:spcPct val="100000"/>
              </a:lnSpc>
              <a:spcBef>
                <a:spcPts val="0"/>
              </a:spcBef>
              <a:spcAft>
                <a:spcPts val="0"/>
              </a:spcAft>
              <a:buSzPts val="1400"/>
              <a:buFont typeface="Nunito Light"/>
              <a:buChar char="●"/>
              <a:defRPr/>
            </a:lvl4pPr>
            <a:lvl5pPr marL="2284746" lvl="4" indent="-317324" rtl="0">
              <a:lnSpc>
                <a:spcPct val="100000"/>
              </a:lnSpc>
              <a:spcBef>
                <a:spcPts val="0"/>
              </a:spcBef>
              <a:spcAft>
                <a:spcPts val="0"/>
              </a:spcAft>
              <a:buSzPts val="1400"/>
              <a:buFont typeface="Nunito Light"/>
              <a:buChar char="○"/>
              <a:defRPr/>
            </a:lvl5pPr>
            <a:lvl6pPr marL="2741684" lvl="5" indent="-317324" rtl="0">
              <a:lnSpc>
                <a:spcPct val="100000"/>
              </a:lnSpc>
              <a:spcBef>
                <a:spcPts val="0"/>
              </a:spcBef>
              <a:spcAft>
                <a:spcPts val="0"/>
              </a:spcAft>
              <a:buSzPts val="1400"/>
              <a:buFont typeface="Nunito Light"/>
              <a:buChar char="■"/>
              <a:defRPr/>
            </a:lvl6pPr>
            <a:lvl7pPr marL="3198640" lvl="6" indent="-317324" rtl="0">
              <a:lnSpc>
                <a:spcPct val="100000"/>
              </a:lnSpc>
              <a:spcBef>
                <a:spcPts val="0"/>
              </a:spcBef>
              <a:spcAft>
                <a:spcPts val="0"/>
              </a:spcAft>
              <a:buSzPts val="1400"/>
              <a:buFont typeface="Nunito Light"/>
              <a:buChar char="●"/>
              <a:defRPr/>
            </a:lvl7pPr>
            <a:lvl8pPr marL="3655588" lvl="7" indent="-317324" rtl="0">
              <a:lnSpc>
                <a:spcPct val="100000"/>
              </a:lnSpc>
              <a:spcBef>
                <a:spcPts val="0"/>
              </a:spcBef>
              <a:spcAft>
                <a:spcPts val="0"/>
              </a:spcAft>
              <a:buSzPts val="1400"/>
              <a:buFont typeface="Nunito Light"/>
              <a:buChar char="○"/>
              <a:defRPr/>
            </a:lvl8pPr>
            <a:lvl9pPr marL="4112555" lvl="8" indent="-317324"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25658"/>
            <a:ext cx="257540"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79" y="317294"/>
            <a:ext cx="198085"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24"/>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299"/>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1771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38"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9" indent="0" algn="ctr">
              <a:buNone/>
              <a:defRPr>
                <a:solidFill>
                  <a:schemeClr val="tx1">
                    <a:tint val="75000"/>
                  </a:schemeClr>
                </a:solidFill>
              </a:defRPr>
            </a:lvl5pPr>
            <a:lvl6pPr marL="2284746" indent="0" algn="ctr">
              <a:buNone/>
              <a:defRPr>
                <a:solidFill>
                  <a:schemeClr val="tx1">
                    <a:tint val="75000"/>
                  </a:schemeClr>
                </a:solidFill>
              </a:defRPr>
            </a:lvl6pPr>
            <a:lvl7pPr marL="2741684" indent="0" algn="ctr">
              <a:buNone/>
              <a:defRPr>
                <a:solidFill>
                  <a:schemeClr val="tx1">
                    <a:tint val="75000"/>
                  </a:schemeClr>
                </a:solidFill>
              </a:defRPr>
            </a:lvl7pPr>
            <a:lvl8pPr marL="3198640" indent="0" algn="ctr">
              <a:buNone/>
              <a:defRPr>
                <a:solidFill>
                  <a:schemeClr val="tx1">
                    <a:tint val="75000"/>
                  </a:schemeClr>
                </a:solidFill>
              </a:defRPr>
            </a:lvl8pPr>
            <a:lvl9pPr marL="36555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341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38"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9" indent="0">
              <a:buNone/>
              <a:defRPr sz="1400">
                <a:solidFill>
                  <a:schemeClr val="tx1">
                    <a:tint val="75000"/>
                  </a:schemeClr>
                </a:solidFill>
              </a:defRPr>
            </a:lvl5pPr>
            <a:lvl6pPr marL="2284746" indent="0">
              <a:buNone/>
              <a:defRPr sz="1400">
                <a:solidFill>
                  <a:schemeClr val="tx1">
                    <a:tint val="75000"/>
                  </a:schemeClr>
                </a:solidFill>
              </a:defRPr>
            </a:lvl6pPr>
            <a:lvl7pPr marL="2741684" indent="0">
              <a:buNone/>
              <a:defRPr sz="1400">
                <a:solidFill>
                  <a:schemeClr val="tx1">
                    <a:tint val="75000"/>
                  </a:schemeClr>
                </a:solidFill>
              </a:defRPr>
            </a:lvl7pPr>
            <a:lvl8pPr marL="3198640" indent="0">
              <a:buNone/>
              <a:defRPr sz="1400">
                <a:solidFill>
                  <a:schemeClr val="tx1">
                    <a:tint val="75000"/>
                  </a:schemeClr>
                </a:solidFill>
              </a:defRPr>
            </a:lvl8pPr>
            <a:lvl9pPr marL="36555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455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42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38" indent="0">
              <a:buNone/>
              <a:defRPr sz="2000" b="1"/>
            </a:lvl2pPr>
            <a:lvl3pPr marL="913905" indent="0">
              <a:buNone/>
              <a:defRPr sz="1800" b="1"/>
            </a:lvl3pPr>
            <a:lvl4pPr marL="1370852" indent="0">
              <a:buNone/>
              <a:defRPr sz="1600" b="1"/>
            </a:lvl4pPr>
            <a:lvl5pPr marL="1827809" indent="0">
              <a:buNone/>
              <a:defRPr sz="1600" b="1"/>
            </a:lvl5pPr>
            <a:lvl6pPr marL="2284746" indent="0">
              <a:buNone/>
              <a:defRPr sz="1600" b="1"/>
            </a:lvl6pPr>
            <a:lvl7pPr marL="2741684" indent="0">
              <a:buNone/>
              <a:defRPr sz="1600" b="1"/>
            </a:lvl7pPr>
            <a:lvl8pPr marL="3198640" indent="0">
              <a:buNone/>
              <a:defRPr sz="1600" b="1"/>
            </a:lvl8pPr>
            <a:lvl9pPr marL="36555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6938" indent="0">
              <a:buNone/>
              <a:defRPr sz="2000" b="1"/>
            </a:lvl2pPr>
            <a:lvl3pPr marL="913905" indent="0">
              <a:buNone/>
              <a:defRPr sz="1800" b="1"/>
            </a:lvl3pPr>
            <a:lvl4pPr marL="1370852" indent="0">
              <a:buNone/>
              <a:defRPr sz="1600" b="1"/>
            </a:lvl4pPr>
            <a:lvl5pPr marL="1827809" indent="0">
              <a:buNone/>
              <a:defRPr sz="1600" b="1"/>
            </a:lvl5pPr>
            <a:lvl6pPr marL="2284746" indent="0">
              <a:buNone/>
              <a:defRPr sz="1600" b="1"/>
            </a:lvl6pPr>
            <a:lvl7pPr marL="2741684" indent="0">
              <a:buNone/>
              <a:defRPr sz="1600" b="1"/>
            </a:lvl7pPr>
            <a:lvl8pPr marL="3198640" indent="0">
              <a:buNone/>
              <a:defRPr sz="1600" b="1"/>
            </a:lvl8pPr>
            <a:lvl9pPr marL="36555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164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234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53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38" indent="0">
              <a:buNone/>
              <a:defRPr sz="1200"/>
            </a:lvl2pPr>
            <a:lvl3pPr marL="913905" indent="0">
              <a:buNone/>
              <a:defRPr sz="1000"/>
            </a:lvl3pPr>
            <a:lvl4pPr marL="1370852" indent="0">
              <a:buNone/>
              <a:defRPr sz="900"/>
            </a:lvl4pPr>
            <a:lvl5pPr marL="1827809" indent="0">
              <a:buNone/>
              <a:defRPr sz="900"/>
            </a:lvl5pPr>
            <a:lvl6pPr marL="2284746" indent="0">
              <a:buNone/>
              <a:defRPr sz="900"/>
            </a:lvl6pPr>
            <a:lvl7pPr marL="2741684" indent="0">
              <a:buNone/>
              <a:defRPr sz="900"/>
            </a:lvl7pPr>
            <a:lvl8pPr marL="3198640" indent="0">
              <a:buNone/>
              <a:defRPr sz="900"/>
            </a:lvl8pPr>
            <a:lvl9pPr marL="36555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6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6938" indent="0">
              <a:buNone/>
              <a:defRPr sz="1200"/>
            </a:lvl2pPr>
            <a:lvl3pPr marL="913905" indent="0">
              <a:buNone/>
              <a:defRPr sz="1000"/>
            </a:lvl3pPr>
            <a:lvl4pPr marL="1370852" indent="0">
              <a:buNone/>
              <a:defRPr sz="900"/>
            </a:lvl4pPr>
            <a:lvl5pPr marL="1827809" indent="0">
              <a:buNone/>
              <a:defRPr sz="900"/>
            </a:lvl5pPr>
            <a:lvl6pPr marL="2284746" indent="0">
              <a:buNone/>
              <a:defRPr sz="900"/>
            </a:lvl6pPr>
            <a:lvl7pPr marL="2741684" indent="0">
              <a:buNone/>
              <a:defRPr sz="900"/>
            </a:lvl7pPr>
            <a:lvl8pPr marL="3198640" indent="0">
              <a:buNone/>
              <a:defRPr sz="900"/>
            </a:lvl8pPr>
            <a:lvl9pPr marL="36555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15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11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655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76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33350"/>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411206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634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4"/>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25" y="2701555"/>
            <a:ext cx="6858001" cy="1241822"/>
          </a:xfrm>
        </p:spPr>
        <p:txBody>
          <a:bodyPr/>
          <a:lstStyle>
            <a:lvl1pPr marL="0" indent="0" algn="ctr">
              <a:buNone/>
              <a:defRPr sz="1800"/>
            </a:lvl1pPr>
            <a:lvl2pPr marL="342590" indent="0" algn="ctr">
              <a:buNone/>
              <a:defRPr sz="1400"/>
            </a:lvl2pPr>
            <a:lvl3pPr marL="685201" indent="0" algn="ctr">
              <a:buNone/>
              <a:defRPr sz="1400"/>
            </a:lvl3pPr>
            <a:lvl4pPr marL="1027800" indent="0" algn="ctr">
              <a:buNone/>
              <a:defRPr sz="1200"/>
            </a:lvl4pPr>
            <a:lvl5pPr marL="1370401" indent="0" algn="ctr">
              <a:buNone/>
              <a:defRPr sz="1200"/>
            </a:lvl5pPr>
            <a:lvl6pPr marL="1713008" indent="0" algn="ctr">
              <a:buNone/>
              <a:defRPr sz="1200"/>
            </a:lvl6pPr>
            <a:lvl7pPr marL="2055601" indent="0" algn="ctr">
              <a:buNone/>
              <a:defRPr sz="1200"/>
            </a:lvl7pPr>
            <a:lvl8pPr marL="2398192" indent="0" algn="ctr">
              <a:buNone/>
              <a:defRPr sz="1200"/>
            </a:lvl8pPr>
            <a:lvl9pPr marL="2740784"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859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747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3"/>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solidFill>
              </a:defRPr>
            </a:lvl1pPr>
            <a:lvl2pPr marL="342590" indent="0">
              <a:buNone/>
              <a:defRPr sz="1400">
                <a:solidFill>
                  <a:schemeClr val="tx1">
                    <a:tint val="75000"/>
                  </a:schemeClr>
                </a:solidFill>
              </a:defRPr>
            </a:lvl2pPr>
            <a:lvl3pPr marL="685201" indent="0">
              <a:buNone/>
              <a:defRPr sz="1400">
                <a:solidFill>
                  <a:schemeClr val="tx1">
                    <a:tint val="75000"/>
                  </a:schemeClr>
                </a:solidFill>
              </a:defRPr>
            </a:lvl3pPr>
            <a:lvl4pPr marL="1027800" indent="0">
              <a:buNone/>
              <a:defRPr sz="1200">
                <a:solidFill>
                  <a:schemeClr val="tx1">
                    <a:tint val="75000"/>
                  </a:schemeClr>
                </a:solidFill>
              </a:defRPr>
            </a:lvl4pPr>
            <a:lvl5pPr marL="1370401" indent="0">
              <a:buNone/>
              <a:defRPr sz="1200">
                <a:solidFill>
                  <a:schemeClr val="tx1">
                    <a:tint val="75000"/>
                  </a:schemeClr>
                </a:solidFill>
              </a:defRPr>
            </a:lvl5pPr>
            <a:lvl6pPr marL="1713008" indent="0">
              <a:buNone/>
              <a:defRPr sz="1200">
                <a:solidFill>
                  <a:schemeClr val="tx1">
                    <a:tint val="75000"/>
                  </a:schemeClr>
                </a:solidFill>
              </a:defRPr>
            </a:lvl6pPr>
            <a:lvl7pPr marL="2055601" indent="0">
              <a:buNone/>
              <a:defRPr sz="1200">
                <a:solidFill>
                  <a:schemeClr val="tx1">
                    <a:tint val="75000"/>
                  </a:schemeClr>
                </a:solidFill>
              </a:defRPr>
            </a:lvl7pPr>
            <a:lvl8pPr marL="2398192" indent="0">
              <a:buNone/>
              <a:defRPr sz="1200">
                <a:solidFill>
                  <a:schemeClr val="tx1">
                    <a:tint val="75000"/>
                  </a:schemeClr>
                </a:solidFill>
              </a:defRPr>
            </a:lvl8pPr>
            <a:lvl9pPr marL="274078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056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26"/>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5" y="1369226"/>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521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51"/>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260872"/>
            <a:ext cx="3868340" cy="617934"/>
          </a:xfrm>
        </p:spPr>
        <p:txBody>
          <a:bodyPr anchor="b"/>
          <a:lstStyle>
            <a:lvl1pPr marL="0" indent="0">
              <a:buNone/>
              <a:defRPr sz="1800" b="1"/>
            </a:lvl1pPr>
            <a:lvl2pPr marL="342590" indent="0">
              <a:buNone/>
              <a:defRPr sz="1400" b="1"/>
            </a:lvl2pPr>
            <a:lvl3pPr marL="685201" indent="0">
              <a:buNone/>
              <a:defRPr sz="1400" b="1"/>
            </a:lvl3pPr>
            <a:lvl4pPr marL="1027800" indent="0">
              <a:buNone/>
              <a:defRPr sz="1200" b="1"/>
            </a:lvl4pPr>
            <a:lvl5pPr marL="1370401" indent="0">
              <a:buNone/>
              <a:defRPr sz="1200" b="1"/>
            </a:lvl5pPr>
            <a:lvl6pPr marL="1713008" indent="0">
              <a:buNone/>
              <a:defRPr sz="1200" b="1"/>
            </a:lvl6pPr>
            <a:lvl7pPr marL="2055601" indent="0">
              <a:buNone/>
              <a:defRPr sz="1200" b="1"/>
            </a:lvl7pPr>
            <a:lvl8pPr marL="2398192" indent="0">
              <a:buNone/>
              <a:defRPr sz="1200" b="1"/>
            </a:lvl8pPr>
            <a:lvl9pPr marL="274078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590" indent="0">
              <a:buNone/>
              <a:defRPr sz="1400" b="1"/>
            </a:lvl2pPr>
            <a:lvl3pPr marL="685201" indent="0">
              <a:buNone/>
              <a:defRPr sz="1400" b="1"/>
            </a:lvl3pPr>
            <a:lvl4pPr marL="1027800" indent="0">
              <a:buNone/>
              <a:defRPr sz="1200" b="1"/>
            </a:lvl4pPr>
            <a:lvl5pPr marL="1370401" indent="0">
              <a:buNone/>
              <a:defRPr sz="1200" b="1"/>
            </a:lvl5pPr>
            <a:lvl6pPr marL="1713008" indent="0">
              <a:buNone/>
              <a:defRPr sz="1200" b="1"/>
            </a:lvl6pPr>
            <a:lvl7pPr marL="2055601" indent="0">
              <a:buNone/>
              <a:defRPr sz="1200" b="1"/>
            </a:lvl7pPr>
            <a:lvl8pPr marL="2398192" indent="0">
              <a:buNone/>
              <a:defRPr sz="1200" b="1"/>
            </a:lvl8pPr>
            <a:lvl9pPr marL="274078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11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59"/>
        <p:cNvGrpSpPr/>
        <p:nvPr/>
      </p:nvGrpSpPr>
      <p:grpSpPr>
        <a:xfrm>
          <a:off x="0" y="0"/>
          <a:ext cx="0" cy="0"/>
          <a:chOff x="0" y="0"/>
          <a:chExt cx="0" cy="0"/>
        </a:xfrm>
      </p:grpSpPr>
      <p:grpSp>
        <p:nvGrpSpPr>
          <p:cNvPr id="1960" name="Google Shape;1960;p28"/>
          <p:cNvGrpSpPr/>
          <p:nvPr/>
        </p:nvGrpSpPr>
        <p:grpSpPr>
          <a:xfrm>
            <a:off x="280449" y="224227"/>
            <a:ext cx="8583106" cy="4695050"/>
            <a:chOff x="372900" y="317225"/>
            <a:chExt cx="8399164" cy="4509701"/>
          </a:xfrm>
        </p:grpSpPr>
        <p:sp>
          <p:nvSpPr>
            <p:cNvPr id="1961" name="Google Shape;1961;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28"/>
            <p:cNvGrpSpPr/>
            <p:nvPr/>
          </p:nvGrpSpPr>
          <p:grpSpPr>
            <a:xfrm>
              <a:off x="372900" y="317424"/>
              <a:ext cx="8399164" cy="4509502"/>
              <a:chOff x="-75" y="-4650"/>
              <a:chExt cx="9155400" cy="5153127"/>
            </a:xfrm>
          </p:grpSpPr>
          <p:cxnSp>
            <p:nvCxnSpPr>
              <p:cNvPr id="1963" name="Google Shape;1963;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4" name="Google Shape;1964;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65" name="Google Shape;1965;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6" name="Google Shape;1966;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967" name="Google Shape;1967;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968" name="Google Shape;1968;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69" name="Google Shape;1969;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0" name="Google Shape;1970;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1" name="Google Shape;1971;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2" name="Google Shape;1972;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3" name="Google Shape;1973;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974" name="Google Shape;1974;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5" name="Google Shape;1975;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76" name="Google Shape;1976;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7" name="Google Shape;1977;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78" name="Google Shape;1978;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79" name="Google Shape;1979;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980" name="Google Shape;1980;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81" name="Google Shape;1981;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82" name="Google Shape;1982;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983" name="Google Shape;1983;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84" name="Google Shape;1984;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5" name="Google Shape;1985;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6" name="Google Shape;1986;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7" name="Google Shape;1987;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8" name="Google Shape;1988;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89" name="Google Shape;1989;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0" name="Google Shape;1990;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1" name="Google Shape;1991;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2" name="Google Shape;1992;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3" name="Google Shape;1993;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994" name="Google Shape;1994;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995" name="Google Shape;1995;p28"/>
          <p:cNvSpPr/>
          <p:nvPr/>
        </p:nvSpPr>
        <p:spPr>
          <a:xfrm>
            <a:off x="919533" y="5457734"/>
            <a:ext cx="26009" cy="5259"/>
          </a:xfrm>
          <a:custGeom>
            <a:avLst/>
            <a:gdLst/>
            <a:ahLst/>
            <a:cxnLst/>
            <a:rect l="l" t="t" r="r" b="b"/>
            <a:pathLst>
              <a:path w="272" h="55" extrusionOk="0">
                <a:moveTo>
                  <a:pt x="0" y="0"/>
                </a:moveTo>
                <a:lnTo>
                  <a:pt x="54" y="27"/>
                </a:lnTo>
                <a:lnTo>
                  <a:pt x="82" y="27"/>
                </a:lnTo>
                <a:cubicBezTo>
                  <a:pt x="136" y="27"/>
                  <a:pt x="190" y="27"/>
                  <a:pt x="244" y="54"/>
                </a:cubicBezTo>
                <a:cubicBezTo>
                  <a:pt x="271" y="54"/>
                  <a:pt x="271" y="54"/>
                  <a:pt x="244" y="27"/>
                </a:cubicBezTo>
                <a:cubicBezTo>
                  <a:pt x="190" y="27"/>
                  <a:pt x="136" y="0"/>
                  <a:pt x="8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1996" name="Google Shape;1996;p28"/>
          <p:cNvSpPr/>
          <p:nvPr/>
        </p:nvSpPr>
        <p:spPr>
          <a:xfrm>
            <a:off x="1075088" y="5551061"/>
            <a:ext cx="10518" cy="31269"/>
          </a:xfrm>
          <a:custGeom>
            <a:avLst/>
            <a:gdLst/>
            <a:ahLst/>
            <a:cxnLst/>
            <a:rect l="l" t="t" r="r" b="b"/>
            <a:pathLst>
              <a:path w="110" h="327" extrusionOk="0">
                <a:moveTo>
                  <a:pt x="28" y="1"/>
                </a:moveTo>
                <a:lnTo>
                  <a:pt x="1" y="55"/>
                </a:lnTo>
                <a:cubicBezTo>
                  <a:pt x="1" y="55"/>
                  <a:pt x="1" y="55"/>
                  <a:pt x="1" y="82"/>
                </a:cubicBezTo>
                <a:cubicBezTo>
                  <a:pt x="1" y="136"/>
                  <a:pt x="28" y="191"/>
                  <a:pt x="55" y="245"/>
                </a:cubicBezTo>
                <a:cubicBezTo>
                  <a:pt x="55" y="272"/>
                  <a:pt x="55" y="299"/>
                  <a:pt x="82" y="326"/>
                </a:cubicBezTo>
                <a:lnTo>
                  <a:pt x="109" y="326"/>
                </a:lnTo>
                <a:cubicBezTo>
                  <a:pt x="109" y="326"/>
                  <a:pt x="109" y="326"/>
                  <a:pt x="109" y="299"/>
                </a:cubicBezTo>
                <a:cubicBezTo>
                  <a:pt x="82" y="272"/>
                  <a:pt x="109" y="245"/>
                  <a:pt x="109" y="218"/>
                </a:cubicBezTo>
                <a:cubicBezTo>
                  <a:pt x="82" y="163"/>
                  <a:pt x="82" y="109"/>
                  <a:pt x="55" y="55"/>
                </a:cubicBezTo>
                <a:cubicBezTo>
                  <a:pt x="55" y="55"/>
                  <a:pt x="55" y="28"/>
                  <a:pt x="55" y="28"/>
                </a:cubicBezTo>
                <a:cubicBezTo>
                  <a:pt x="55" y="28"/>
                  <a:pt x="55" y="28"/>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1997" name="Google Shape;1997;p28"/>
          <p:cNvSpPr/>
          <p:nvPr/>
        </p:nvSpPr>
        <p:spPr>
          <a:xfrm>
            <a:off x="1090677" y="5540756"/>
            <a:ext cx="23428" cy="28591"/>
          </a:xfrm>
          <a:custGeom>
            <a:avLst/>
            <a:gdLst/>
            <a:ahLst/>
            <a:cxnLst/>
            <a:rect l="l" t="t" r="r" b="b"/>
            <a:pathLst>
              <a:path w="245" h="299" extrusionOk="0">
                <a:moveTo>
                  <a:pt x="0" y="0"/>
                </a:moveTo>
                <a:cubicBezTo>
                  <a:pt x="0" y="27"/>
                  <a:pt x="0" y="27"/>
                  <a:pt x="0" y="27"/>
                </a:cubicBezTo>
                <a:lnTo>
                  <a:pt x="27" y="82"/>
                </a:lnTo>
                <a:cubicBezTo>
                  <a:pt x="55" y="136"/>
                  <a:pt x="109" y="190"/>
                  <a:pt x="136" y="244"/>
                </a:cubicBezTo>
                <a:lnTo>
                  <a:pt x="190" y="299"/>
                </a:lnTo>
                <a:lnTo>
                  <a:pt x="217" y="299"/>
                </a:lnTo>
                <a:cubicBezTo>
                  <a:pt x="244" y="299"/>
                  <a:pt x="244" y="299"/>
                  <a:pt x="217" y="271"/>
                </a:cubicBezTo>
                <a:lnTo>
                  <a:pt x="190" y="190"/>
                </a:lnTo>
                <a:cubicBezTo>
                  <a:pt x="163" y="136"/>
                  <a:pt x="109" y="82"/>
                  <a:pt x="55" y="27"/>
                </a:cubicBezTo>
                <a:cubicBezTo>
                  <a:pt x="55" y="27"/>
                  <a:pt x="55" y="0"/>
                  <a:pt x="2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1998" name="Google Shape;1998;p28"/>
          <p:cNvSpPr/>
          <p:nvPr/>
        </p:nvSpPr>
        <p:spPr>
          <a:xfrm>
            <a:off x="1114029" y="5522567"/>
            <a:ext cx="28591" cy="13005"/>
          </a:xfrm>
          <a:custGeom>
            <a:avLst/>
            <a:gdLst/>
            <a:ahLst/>
            <a:cxnLst/>
            <a:rect l="l" t="t" r="r" b="b"/>
            <a:pathLst>
              <a:path w="299" h="136" extrusionOk="0">
                <a:moveTo>
                  <a:pt x="0" y="0"/>
                </a:moveTo>
                <a:lnTo>
                  <a:pt x="28" y="27"/>
                </a:lnTo>
                <a:lnTo>
                  <a:pt x="28" y="55"/>
                </a:lnTo>
                <a:lnTo>
                  <a:pt x="55" y="55"/>
                </a:lnTo>
                <a:cubicBezTo>
                  <a:pt x="109" y="109"/>
                  <a:pt x="190" y="136"/>
                  <a:pt x="245" y="136"/>
                </a:cubicBezTo>
                <a:lnTo>
                  <a:pt x="299" y="136"/>
                </a:lnTo>
                <a:cubicBezTo>
                  <a:pt x="299" y="109"/>
                  <a:pt x="272" y="82"/>
                  <a:pt x="272" y="82"/>
                </a:cubicBezTo>
                <a:cubicBezTo>
                  <a:pt x="190" y="55"/>
                  <a:pt x="136" y="27"/>
                  <a:pt x="8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1999" name="Google Shape;1999;p28"/>
          <p:cNvSpPr/>
          <p:nvPr/>
        </p:nvSpPr>
        <p:spPr>
          <a:xfrm>
            <a:off x="1028447" y="5800062"/>
            <a:ext cx="10423" cy="52019"/>
          </a:xfrm>
          <a:custGeom>
            <a:avLst/>
            <a:gdLst/>
            <a:ahLst/>
            <a:cxnLst/>
            <a:rect l="l" t="t" r="r" b="b"/>
            <a:pathLst>
              <a:path w="109" h="544" extrusionOk="0">
                <a:moveTo>
                  <a:pt x="0" y="1"/>
                </a:moveTo>
                <a:lnTo>
                  <a:pt x="0" y="109"/>
                </a:lnTo>
                <a:cubicBezTo>
                  <a:pt x="0" y="163"/>
                  <a:pt x="0" y="190"/>
                  <a:pt x="0" y="218"/>
                </a:cubicBezTo>
                <a:cubicBezTo>
                  <a:pt x="27" y="299"/>
                  <a:pt x="27" y="380"/>
                  <a:pt x="55" y="462"/>
                </a:cubicBezTo>
                <a:cubicBezTo>
                  <a:pt x="55" y="489"/>
                  <a:pt x="55" y="516"/>
                  <a:pt x="82" y="543"/>
                </a:cubicBezTo>
                <a:lnTo>
                  <a:pt x="109" y="543"/>
                </a:lnTo>
                <a:cubicBezTo>
                  <a:pt x="109" y="543"/>
                  <a:pt x="109" y="543"/>
                  <a:pt x="109" y="516"/>
                </a:cubicBezTo>
                <a:lnTo>
                  <a:pt x="109" y="407"/>
                </a:lnTo>
                <a:lnTo>
                  <a:pt x="55" y="136"/>
                </a:lnTo>
                <a:cubicBezTo>
                  <a:pt x="55" y="136"/>
                  <a:pt x="55" y="109"/>
                  <a:pt x="27" y="82"/>
                </a:cubicBezTo>
                <a:cubicBezTo>
                  <a:pt x="27" y="55"/>
                  <a:pt x="27" y="28"/>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0" name="Google Shape;2000;p28"/>
          <p:cNvSpPr/>
          <p:nvPr/>
        </p:nvSpPr>
        <p:spPr>
          <a:xfrm>
            <a:off x="1036170" y="5802646"/>
            <a:ext cx="15682" cy="20846"/>
          </a:xfrm>
          <a:custGeom>
            <a:avLst/>
            <a:gdLst/>
            <a:ahLst/>
            <a:cxnLst/>
            <a:rect l="l" t="t" r="r" b="b"/>
            <a:pathLst>
              <a:path w="164" h="218" extrusionOk="0">
                <a:moveTo>
                  <a:pt x="1" y="1"/>
                </a:moveTo>
                <a:cubicBezTo>
                  <a:pt x="1" y="28"/>
                  <a:pt x="1" y="55"/>
                  <a:pt x="1" y="55"/>
                </a:cubicBezTo>
                <a:lnTo>
                  <a:pt x="1" y="82"/>
                </a:lnTo>
                <a:cubicBezTo>
                  <a:pt x="55" y="136"/>
                  <a:pt x="82" y="163"/>
                  <a:pt x="136" y="218"/>
                </a:cubicBezTo>
                <a:lnTo>
                  <a:pt x="163" y="218"/>
                </a:lnTo>
                <a:cubicBezTo>
                  <a:pt x="163" y="191"/>
                  <a:pt x="163" y="191"/>
                  <a:pt x="163" y="163"/>
                </a:cubicBezTo>
                <a:cubicBezTo>
                  <a:pt x="136" y="136"/>
                  <a:pt x="109" y="82"/>
                  <a:pt x="82" y="28"/>
                </a:cubicBezTo>
                <a:lnTo>
                  <a:pt x="2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1" name="Google Shape;2001;p28"/>
          <p:cNvSpPr/>
          <p:nvPr/>
        </p:nvSpPr>
        <p:spPr>
          <a:xfrm>
            <a:off x="1056921" y="5787058"/>
            <a:ext cx="23428" cy="15682"/>
          </a:xfrm>
          <a:custGeom>
            <a:avLst/>
            <a:gdLst/>
            <a:ahLst/>
            <a:cxnLst/>
            <a:rect l="l" t="t" r="r" b="b"/>
            <a:pathLst>
              <a:path w="245" h="164" extrusionOk="0">
                <a:moveTo>
                  <a:pt x="1" y="1"/>
                </a:moveTo>
                <a:cubicBezTo>
                  <a:pt x="1" y="28"/>
                  <a:pt x="28" y="55"/>
                  <a:pt x="28" y="55"/>
                </a:cubicBezTo>
                <a:cubicBezTo>
                  <a:pt x="55" y="82"/>
                  <a:pt x="55" y="82"/>
                  <a:pt x="82" y="82"/>
                </a:cubicBezTo>
                <a:cubicBezTo>
                  <a:pt x="109" y="109"/>
                  <a:pt x="163" y="137"/>
                  <a:pt x="191" y="164"/>
                </a:cubicBezTo>
                <a:lnTo>
                  <a:pt x="245" y="164"/>
                </a:lnTo>
                <a:cubicBezTo>
                  <a:pt x="245" y="164"/>
                  <a:pt x="245" y="137"/>
                  <a:pt x="245" y="137"/>
                </a:cubicBezTo>
                <a:lnTo>
                  <a:pt x="136" y="55"/>
                </a:lnTo>
                <a:lnTo>
                  <a:pt x="82" y="28"/>
                </a:lnTo>
                <a:cubicBezTo>
                  <a:pt x="82" y="28"/>
                  <a:pt x="55" y="28"/>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2" name="Google Shape;2002;p28"/>
          <p:cNvSpPr/>
          <p:nvPr/>
        </p:nvSpPr>
        <p:spPr>
          <a:xfrm>
            <a:off x="1274866" y="5470645"/>
            <a:ext cx="28591" cy="13100"/>
          </a:xfrm>
          <a:custGeom>
            <a:avLst/>
            <a:gdLst/>
            <a:ahLst/>
            <a:cxnLst/>
            <a:rect l="l" t="t" r="r" b="b"/>
            <a:pathLst>
              <a:path w="299" h="137" extrusionOk="0">
                <a:moveTo>
                  <a:pt x="298" y="1"/>
                </a:moveTo>
                <a:lnTo>
                  <a:pt x="217" y="28"/>
                </a:lnTo>
                <a:lnTo>
                  <a:pt x="81" y="82"/>
                </a:lnTo>
                <a:lnTo>
                  <a:pt x="54" y="82"/>
                </a:lnTo>
                <a:lnTo>
                  <a:pt x="0" y="136"/>
                </a:lnTo>
                <a:lnTo>
                  <a:pt x="109" y="136"/>
                </a:lnTo>
                <a:lnTo>
                  <a:pt x="217" y="82"/>
                </a:lnTo>
                <a:lnTo>
                  <a:pt x="298" y="28"/>
                </a:lnTo>
                <a:lnTo>
                  <a:pt x="29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3" name="Google Shape;2003;p28"/>
          <p:cNvSpPr/>
          <p:nvPr/>
        </p:nvSpPr>
        <p:spPr>
          <a:xfrm>
            <a:off x="1261861" y="5509562"/>
            <a:ext cx="26009" cy="5259"/>
          </a:xfrm>
          <a:custGeom>
            <a:avLst/>
            <a:gdLst/>
            <a:ahLst/>
            <a:cxnLst/>
            <a:rect l="l" t="t" r="r" b="b"/>
            <a:pathLst>
              <a:path w="272" h="55" extrusionOk="0">
                <a:moveTo>
                  <a:pt x="245" y="1"/>
                </a:moveTo>
                <a:cubicBezTo>
                  <a:pt x="163" y="1"/>
                  <a:pt x="82" y="28"/>
                  <a:pt x="28" y="28"/>
                </a:cubicBezTo>
                <a:lnTo>
                  <a:pt x="1" y="28"/>
                </a:lnTo>
                <a:lnTo>
                  <a:pt x="28" y="55"/>
                </a:lnTo>
                <a:lnTo>
                  <a:pt x="55" y="55"/>
                </a:lnTo>
                <a:cubicBezTo>
                  <a:pt x="109" y="55"/>
                  <a:pt x="190" y="55"/>
                  <a:pt x="245" y="28"/>
                </a:cubicBezTo>
                <a:cubicBezTo>
                  <a:pt x="245" y="28"/>
                  <a:pt x="272" y="28"/>
                  <a:pt x="24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4" name="Google Shape;2004;p28"/>
          <p:cNvSpPr/>
          <p:nvPr/>
        </p:nvSpPr>
        <p:spPr>
          <a:xfrm>
            <a:off x="896201" y="5608150"/>
            <a:ext cx="7841" cy="57182"/>
          </a:xfrm>
          <a:custGeom>
            <a:avLst/>
            <a:gdLst/>
            <a:ahLst/>
            <a:cxnLst/>
            <a:rect l="l" t="t" r="r" b="b"/>
            <a:pathLst>
              <a:path w="82" h="598" extrusionOk="0">
                <a:moveTo>
                  <a:pt x="27" y="0"/>
                </a:moveTo>
                <a:cubicBezTo>
                  <a:pt x="27" y="28"/>
                  <a:pt x="0" y="28"/>
                  <a:pt x="0" y="55"/>
                </a:cubicBezTo>
                <a:cubicBezTo>
                  <a:pt x="0" y="82"/>
                  <a:pt x="0" y="82"/>
                  <a:pt x="0" y="109"/>
                </a:cubicBezTo>
                <a:lnTo>
                  <a:pt x="0" y="380"/>
                </a:lnTo>
                <a:lnTo>
                  <a:pt x="0" y="570"/>
                </a:lnTo>
                <a:cubicBezTo>
                  <a:pt x="0" y="597"/>
                  <a:pt x="0" y="597"/>
                  <a:pt x="27" y="597"/>
                </a:cubicBezTo>
                <a:cubicBezTo>
                  <a:pt x="27" y="597"/>
                  <a:pt x="54" y="597"/>
                  <a:pt x="54" y="570"/>
                </a:cubicBezTo>
                <a:cubicBezTo>
                  <a:pt x="54" y="516"/>
                  <a:pt x="54" y="462"/>
                  <a:pt x="81" y="380"/>
                </a:cubicBezTo>
                <a:cubicBezTo>
                  <a:pt x="81" y="326"/>
                  <a:pt x="81" y="217"/>
                  <a:pt x="81" y="109"/>
                </a:cubicBezTo>
                <a:cubicBezTo>
                  <a:pt x="81" y="109"/>
                  <a:pt x="81" y="82"/>
                  <a:pt x="81" y="55"/>
                </a:cubicBezTo>
                <a:cubicBezTo>
                  <a:pt x="54" y="28"/>
                  <a:pt x="54" y="28"/>
                  <a:pt x="54"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5" name="Google Shape;2005;p28"/>
          <p:cNvSpPr/>
          <p:nvPr/>
        </p:nvSpPr>
        <p:spPr>
          <a:xfrm>
            <a:off x="916929" y="5615893"/>
            <a:ext cx="15586" cy="54600"/>
          </a:xfrm>
          <a:custGeom>
            <a:avLst/>
            <a:gdLst/>
            <a:ahLst/>
            <a:cxnLst/>
            <a:rect l="l" t="t" r="r" b="b"/>
            <a:pathLst>
              <a:path w="163" h="571" extrusionOk="0">
                <a:moveTo>
                  <a:pt x="109" y="1"/>
                </a:moveTo>
                <a:cubicBezTo>
                  <a:pt x="81" y="1"/>
                  <a:pt x="81" y="28"/>
                  <a:pt x="109" y="28"/>
                </a:cubicBezTo>
                <a:cubicBezTo>
                  <a:pt x="54" y="136"/>
                  <a:pt x="54" y="245"/>
                  <a:pt x="27" y="353"/>
                </a:cubicBezTo>
                <a:cubicBezTo>
                  <a:pt x="27" y="408"/>
                  <a:pt x="0" y="489"/>
                  <a:pt x="0" y="543"/>
                </a:cubicBezTo>
                <a:lnTo>
                  <a:pt x="0" y="570"/>
                </a:lnTo>
                <a:lnTo>
                  <a:pt x="27" y="570"/>
                </a:lnTo>
                <a:cubicBezTo>
                  <a:pt x="54" y="489"/>
                  <a:pt x="54" y="435"/>
                  <a:pt x="81" y="381"/>
                </a:cubicBezTo>
                <a:cubicBezTo>
                  <a:pt x="109" y="272"/>
                  <a:pt x="136" y="164"/>
                  <a:pt x="163" y="55"/>
                </a:cubicBezTo>
                <a:cubicBezTo>
                  <a:pt x="163" y="55"/>
                  <a:pt x="163" y="28"/>
                  <a:pt x="163" y="28"/>
                </a:cubicBezTo>
                <a:lnTo>
                  <a:pt x="136"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6" name="Google Shape;2006;p28"/>
          <p:cNvSpPr/>
          <p:nvPr/>
        </p:nvSpPr>
        <p:spPr>
          <a:xfrm>
            <a:off x="933758" y="5673671"/>
            <a:ext cx="14343" cy="12431"/>
          </a:xfrm>
          <a:custGeom>
            <a:avLst/>
            <a:gdLst/>
            <a:ahLst/>
            <a:cxnLst/>
            <a:rect l="l" t="t" r="r" b="b"/>
            <a:pathLst>
              <a:path w="150" h="130" extrusionOk="0">
                <a:moveTo>
                  <a:pt x="112" y="0"/>
                </a:moveTo>
                <a:cubicBezTo>
                  <a:pt x="102" y="0"/>
                  <a:pt x="95" y="7"/>
                  <a:pt x="95" y="21"/>
                </a:cubicBezTo>
                <a:cubicBezTo>
                  <a:pt x="68" y="21"/>
                  <a:pt x="14" y="48"/>
                  <a:pt x="14" y="75"/>
                </a:cubicBezTo>
                <a:cubicBezTo>
                  <a:pt x="0" y="88"/>
                  <a:pt x="0" y="88"/>
                  <a:pt x="4" y="88"/>
                </a:cubicBezTo>
                <a:cubicBezTo>
                  <a:pt x="7" y="88"/>
                  <a:pt x="14" y="88"/>
                  <a:pt x="14" y="102"/>
                </a:cubicBezTo>
                <a:lnTo>
                  <a:pt x="14" y="129"/>
                </a:lnTo>
                <a:lnTo>
                  <a:pt x="41" y="129"/>
                </a:lnTo>
                <a:cubicBezTo>
                  <a:pt x="68" y="129"/>
                  <a:pt x="95" y="75"/>
                  <a:pt x="150" y="48"/>
                </a:cubicBezTo>
                <a:cubicBezTo>
                  <a:pt x="150" y="48"/>
                  <a:pt x="150" y="21"/>
                  <a:pt x="150" y="21"/>
                </a:cubicBezTo>
                <a:cubicBezTo>
                  <a:pt x="136" y="7"/>
                  <a:pt x="122" y="0"/>
                  <a:pt x="11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7" name="Google Shape;2007;p28"/>
          <p:cNvSpPr/>
          <p:nvPr/>
        </p:nvSpPr>
        <p:spPr>
          <a:xfrm>
            <a:off x="859864" y="5836400"/>
            <a:ext cx="33755" cy="31173"/>
          </a:xfrm>
          <a:custGeom>
            <a:avLst/>
            <a:gdLst/>
            <a:ahLst/>
            <a:cxnLst/>
            <a:rect l="l" t="t" r="r" b="b"/>
            <a:pathLst>
              <a:path w="353" h="326" extrusionOk="0">
                <a:moveTo>
                  <a:pt x="326" y="0"/>
                </a:moveTo>
                <a:cubicBezTo>
                  <a:pt x="244" y="55"/>
                  <a:pt x="163" y="136"/>
                  <a:pt x="82" y="190"/>
                </a:cubicBezTo>
                <a:cubicBezTo>
                  <a:pt x="82" y="217"/>
                  <a:pt x="55" y="217"/>
                  <a:pt x="55" y="217"/>
                </a:cubicBezTo>
                <a:cubicBezTo>
                  <a:pt x="27" y="244"/>
                  <a:pt x="27" y="272"/>
                  <a:pt x="0" y="299"/>
                </a:cubicBezTo>
                <a:lnTo>
                  <a:pt x="27" y="326"/>
                </a:lnTo>
                <a:cubicBezTo>
                  <a:pt x="55" y="299"/>
                  <a:pt x="82" y="299"/>
                  <a:pt x="109" y="272"/>
                </a:cubicBezTo>
                <a:lnTo>
                  <a:pt x="136" y="244"/>
                </a:lnTo>
                <a:cubicBezTo>
                  <a:pt x="217" y="190"/>
                  <a:pt x="272" y="109"/>
                  <a:pt x="353" y="27"/>
                </a:cubicBezTo>
                <a:cubicBezTo>
                  <a:pt x="353" y="27"/>
                  <a:pt x="353" y="27"/>
                  <a:pt x="35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8" name="Google Shape;2008;p28"/>
          <p:cNvSpPr/>
          <p:nvPr/>
        </p:nvSpPr>
        <p:spPr>
          <a:xfrm>
            <a:off x="878033" y="5867476"/>
            <a:ext cx="36337" cy="23428"/>
          </a:xfrm>
          <a:custGeom>
            <a:avLst/>
            <a:gdLst/>
            <a:ahLst/>
            <a:cxnLst/>
            <a:rect l="l" t="t" r="r" b="b"/>
            <a:pathLst>
              <a:path w="380" h="245" extrusionOk="0">
                <a:moveTo>
                  <a:pt x="326" y="1"/>
                </a:moveTo>
                <a:lnTo>
                  <a:pt x="217" y="55"/>
                </a:lnTo>
                <a:lnTo>
                  <a:pt x="27" y="164"/>
                </a:lnTo>
                <a:lnTo>
                  <a:pt x="27" y="191"/>
                </a:lnTo>
                <a:lnTo>
                  <a:pt x="27" y="218"/>
                </a:lnTo>
                <a:lnTo>
                  <a:pt x="54" y="218"/>
                </a:lnTo>
                <a:cubicBezTo>
                  <a:pt x="54" y="218"/>
                  <a:pt x="0" y="245"/>
                  <a:pt x="27" y="245"/>
                </a:cubicBezTo>
                <a:lnTo>
                  <a:pt x="54" y="245"/>
                </a:lnTo>
                <a:cubicBezTo>
                  <a:pt x="54" y="218"/>
                  <a:pt x="82" y="218"/>
                  <a:pt x="109" y="218"/>
                </a:cubicBezTo>
                <a:lnTo>
                  <a:pt x="244" y="136"/>
                </a:lnTo>
                <a:lnTo>
                  <a:pt x="353" y="28"/>
                </a:lnTo>
                <a:cubicBezTo>
                  <a:pt x="380" y="28"/>
                  <a:pt x="380" y="1"/>
                  <a:pt x="353"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009" name="Google Shape;2009;p28"/>
          <p:cNvSpPr/>
          <p:nvPr/>
        </p:nvSpPr>
        <p:spPr>
          <a:xfrm>
            <a:off x="878013" y="5914250"/>
            <a:ext cx="23428" cy="8989"/>
          </a:xfrm>
          <a:custGeom>
            <a:avLst/>
            <a:gdLst/>
            <a:ahLst/>
            <a:cxnLst/>
            <a:rect l="l" t="t" r="r" b="b"/>
            <a:pathLst>
              <a:path w="245" h="94" extrusionOk="0">
                <a:moveTo>
                  <a:pt x="27" y="0"/>
                </a:moveTo>
                <a:lnTo>
                  <a:pt x="27" y="27"/>
                </a:lnTo>
                <a:cubicBezTo>
                  <a:pt x="27" y="27"/>
                  <a:pt x="0" y="54"/>
                  <a:pt x="0" y="54"/>
                </a:cubicBezTo>
                <a:lnTo>
                  <a:pt x="0" y="81"/>
                </a:lnTo>
                <a:cubicBezTo>
                  <a:pt x="36" y="90"/>
                  <a:pt x="60" y="93"/>
                  <a:pt x="81" y="93"/>
                </a:cubicBezTo>
                <a:cubicBezTo>
                  <a:pt x="121" y="93"/>
                  <a:pt x="145" y="81"/>
                  <a:pt x="217" y="81"/>
                </a:cubicBezTo>
                <a:cubicBezTo>
                  <a:pt x="217" y="81"/>
                  <a:pt x="217" y="54"/>
                  <a:pt x="244" y="54"/>
                </a:cubicBezTo>
                <a:cubicBezTo>
                  <a:pt x="244" y="27"/>
                  <a:pt x="217" y="27"/>
                  <a:pt x="217" y="27"/>
                </a:cubicBezTo>
                <a:cubicBezTo>
                  <a:pt x="109" y="27"/>
                  <a:pt x="109" y="0"/>
                  <a:pt x="2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grpSp>
        <p:nvGrpSpPr>
          <p:cNvPr id="2010" name="Google Shape;2010;p28"/>
          <p:cNvGrpSpPr/>
          <p:nvPr/>
        </p:nvGrpSpPr>
        <p:grpSpPr>
          <a:xfrm rot="10800000">
            <a:off x="4649407" y="3496563"/>
            <a:ext cx="5437754" cy="2709288"/>
            <a:chOff x="-493969" y="-1499273"/>
            <a:chExt cx="6965229" cy="3470332"/>
          </a:xfrm>
        </p:grpSpPr>
        <p:sp>
          <p:nvSpPr>
            <p:cNvPr id="2011" name="Google Shape;2011;p28"/>
            <p:cNvSpPr/>
            <p:nvPr/>
          </p:nvSpPr>
          <p:spPr>
            <a:xfrm>
              <a:off x="1060948" y="-685813"/>
              <a:ext cx="1941424" cy="1749987"/>
            </a:xfrm>
            <a:custGeom>
              <a:avLst/>
              <a:gdLst/>
              <a:ahLst/>
              <a:cxnLst/>
              <a:rect l="l" t="t" r="r" b="b"/>
              <a:pathLst>
                <a:path w="20303" h="18301" extrusionOk="0">
                  <a:moveTo>
                    <a:pt x="11487" y="1"/>
                  </a:moveTo>
                  <a:cubicBezTo>
                    <a:pt x="7974" y="1"/>
                    <a:pt x="3485" y="2099"/>
                    <a:pt x="3485" y="2099"/>
                  </a:cubicBezTo>
                  <a:cubicBezTo>
                    <a:pt x="0" y="9246"/>
                    <a:pt x="1787" y="15583"/>
                    <a:pt x="4506" y="15583"/>
                  </a:cubicBezTo>
                  <a:cubicBezTo>
                    <a:pt x="4687" y="15583"/>
                    <a:pt x="4871" y="15555"/>
                    <a:pt x="5058" y="15498"/>
                  </a:cubicBezTo>
                  <a:cubicBezTo>
                    <a:pt x="6442" y="15037"/>
                    <a:pt x="5438" y="12677"/>
                    <a:pt x="6821" y="12379"/>
                  </a:cubicBezTo>
                  <a:cubicBezTo>
                    <a:pt x="6872" y="12368"/>
                    <a:pt x="6919" y="12363"/>
                    <a:pt x="6964" y="12363"/>
                  </a:cubicBezTo>
                  <a:cubicBezTo>
                    <a:pt x="7812" y="12363"/>
                    <a:pt x="7698" y="14234"/>
                    <a:pt x="7852" y="14955"/>
                  </a:cubicBezTo>
                  <a:cubicBezTo>
                    <a:pt x="8241" y="17057"/>
                    <a:pt x="9300" y="18122"/>
                    <a:pt x="10311" y="18122"/>
                  </a:cubicBezTo>
                  <a:cubicBezTo>
                    <a:pt x="11415" y="18122"/>
                    <a:pt x="12461" y="16853"/>
                    <a:pt x="12518" y="14277"/>
                  </a:cubicBezTo>
                  <a:cubicBezTo>
                    <a:pt x="12519" y="14206"/>
                    <a:pt x="12533" y="14174"/>
                    <a:pt x="12557" y="14174"/>
                  </a:cubicBezTo>
                  <a:cubicBezTo>
                    <a:pt x="12829" y="14174"/>
                    <a:pt x="14474" y="18300"/>
                    <a:pt x="16713" y="18300"/>
                  </a:cubicBezTo>
                  <a:cubicBezTo>
                    <a:pt x="17089" y="18300"/>
                    <a:pt x="17482" y="18184"/>
                    <a:pt x="17888" y="17912"/>
                  </a:cubicBezTo>
                  <a:cubicBezTo>
                    <a:pt x="19624" y="16746"/>
                    <a:pt x="18512" y="13464"/>
                    <a:pt x="15176" y="12162"/>
                  </a:cubicBezTo>
                  <a:cubicBezTo>
                    <a:pt x="13358" y="11456"/>
                    <a:pt x="20302" y="11646"/>
                    <a:pt x="18919" y="8337"/>
                  </a:cubicBezTo>
                  <a:cubicBezTo>
                    <a:pt x="17725" y="5489"/>
                    <a:pt x="12707" y="6303"/>
                    <a:pt x="12762" y="5733"/>
                  </a:cubicBezTo>
                  <a:cubicBezTo>
                    <a:pt x="12816" y="5164"/>
                    <a:pt x="16505" y="4947"/>
                    <a:pt x="15311" y="2017"/>
                  </a:cubicBezTo>
                  <a:cubicBezTo>
                    <a:pt x="14704" y="507"/>
                    <a:pt x="13213" y="1"/>
                    <a:pt x="1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3910021" y="-710866"/>
              <a:ext cx="2103504" cy="2022320"/>
            </a:xfrm>
            <a:custGeom>
              <a:avLst/>
              <a:gdLst/>
              <a:ahLst/>
              <a:cxnLst/>
              <a:rect l="l" t="t" r="r" b="b"/>
              <a:pathLst>
                <a:path w="21998" h="21149" extrusionOk="0">
                  <a:moveTo>
                    <a:pt x="12179" y="1"/>
                  </a:moveTo>
                  <a:cubicBezTo>
                    <a:pt x="3879" y="1737"/>
                    <a:pt x="0" y="7677"/>
                    <a:pt x="2604" y="9413"/>
                  </a:cubicBezTo>
                  <a:cubicBezTo>
                    <a:pt x="2801" y="9548"/>
                    <a:pt x="2998" y="9603"/>
                    <a:pt x="3195" y="9603"/>
                  </a:cubicBezTo>
                  <a:cubicBezTo>
                    <a:pt x="4010" y="9603"/>
                    <a:pt x="4822" y="8674"/>
                    <a:pt x="5578" y="8674"/>
                  </a:cubicBezTo>
                  <a:cubicBezTo>
                    <a:pt x="5775" y="8674"/>
                    <a:pt x="5969" y="8737"/>
                    <a:pt x="6158" y="8898"/>
                  </a:cubicBezTo>
                  <a:cubicBezTo>
                    <a:pt x="6944" y="9549"/>
                    <a:pt x="5262" y="10715"/>
                    <a:pt x="4747" y="11284"/>
                  </a:cubicBezTo>
                  <a:cubicBezTo>
                    <a:pt x="2651" y="13669"/>
                    <a:pt x="3241" y="15807"/>
                    <a:pt x="5172" y="15807"/>
                  </a:cubicBezTo>
                  <a:cubicBezTo>
                    <a:pt x="5965" y="15807"/>
                    <a:pt x="6985" y="15447"/>
                    <a:pt x="8138" y="14594"/>
                  </a:cubicBezTo>
                  <a:cubicBezTo>
                    <a:pt x="8178" y="14563"/>
                    <a:pt x="8207" y="14548"/>
                    <a:pt x="8226" y="14548"/>
                  </a:cubicBezTo>
                  <a:cubicBezTo>
                    <a:pt x="8587" y="14548"/>
                    <a:pt x="5272" y="19966"/>
                    <a:pt x="8572" y="21049"/>
                  </a:cubicBezTo>
                  <a:cubicBezTo>
                    <a:pt x="8765" y="21116"/>
                    <a:pt x="8957" y="21148"/>
                    <a:pt x="9147" y="21148"/>
                  </a:cubicBezTo>
                  <a:cubicBezTo>
                    <a:pt x="10877" y="21148"/>
                    <a:pt x="12351" y="18484"/>
                    <a:pt x="11447" y="15380"/>
                  </a:cubicBezTo>
                  <a:cubicBezTo>
                    <a:pt x="11362" y="15101"/>
                    <a:pt x="11381" y="14988"/>
                    <a:pt x="11480" y="14988"/>
                  </a:cubicBezTo>
                  <a:cubicBezTo>
                    <a:pt x="11895" y="14988"/>
                    <a:pt x="13717" y="16955"/>
                    <a:pt x="15252" y="16955"/>
                  </a:cubicBezTo>
                  <a:cubicBezTo>
                    <a:pt x="15812" y="16955"/>
                    <a:pt x="16335" y="16693"/>
                    <a:pt x="16736" y="15977"/>
                  </a:cubicBezTo>
                  <a:cubicBezTo>
                    <a:pt x="18282" y="13292"/>
                    <a:pt x="14539" y="9847"/>
                    <a:pt x="15027" y="9549"/>
                  </a:cubicBezTo>
                  <a:cubicBezTo>
                    <a:pt x="15053" y="9530"/>
                    <a:pt x="15086" y="9522"/>
                    <a:pt x="15124" y="9522"/>
                  </a:cubicBezTo>
                  <a:cubicBezTo>
                    <a:pt x="15537" y="9522"/>
                    <a:pt x="16630" y="10493"/>
                    <a:pt x="17753" y="10493"/>
                  </a:cubicBezTo>
                  <a:cubicBezTo>
                    <a:pt x="18373" y="10493"/>
                    <a:pt x="19002" y="10197"/>
                    <a:pt x="19530" y="9277"/>
                  </a:cubicBezTo>
                  <a:cubicBezTo>
                    <a:pt x="21998" y="4992"/>
                    <a:pt x="12179" y="1"/>
                    <a:pt x="12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885179" y="847972"/>
              <a:ext cx="59764" cy="420261"/>
            </a:xfrm>
            <a:custGeom>
              <a:avLst/>
              <a:gdLst/>
              <a:ahLst/>
              <a:cxnLst/>
              <a:rect l="l" t="t" r="r" b="b"/>
              <a:pathLst>
                <a:path w="625" h="4395" extrusionOk="0">
                  <a:moveTo>
                    <a:pt x="28" y="0"/>
                  </a:moveTo>
                  <a:cubicBezTo>
                    <a:pt x="1" y="28"/>
                    <a:pt x="1" y="28"/>
                    <a:pt x="28" y="55"/>
                  </a:cubicBezTo>
                  <a:cubicBezTo>
                    <a:pt x="28" y="109"/>
                    <a:pt x="28" y="163"/>
                    <a:pt x="55" y="217"/>
                  </a:cubicBezTo>
                  <a:cubicBezTo>
                    <a:pt x="137" y="570"/>
                    <a:pt x="191" y="868"/>
                    <a:pt x="245" y="1194"/>
                  </a:cubicBezTo>
                  <a:cubicBezTo>
                    <a:pt x="326" y="1519"/>
                    <a:pt x="354" y="1845"/>
                    <a:pt x="408" y="2170"/>
                  </a:cubicBezTo>
                  <a:cubicBezTo>
                    <a:pt x="435" y="2387"/>
                    <a:pt x="462" y="2604"/>
                    <a:pt x="462" y="2821"/>
                  </a:cubicBezTo>
                  <a:cubicBezTo>
                    <a:pt x="516" y="3337"/>
                    <a:pt x="571" y="3852"/>
                    <a:pt x="571" y="4367"/>
                  </a:cubicBezTo>
                  <a:cubicBezTo>
                    <a:pt x="571" y="4367"/>
                    <a:pt x="598" y="4394"/>
                    <a:pt x="598" y="4394"/>
                  </a:cubicBezTo>
                  <a:cubicBezTo>
                    <a:pt x="625" y="4394"/>
                    <a:pt x="625" y="4367"/>
                    <a:pt x="625" y="4367"/>
                  </a:cubicBezTo>
                  <a:cubicBezTo>
                    <a:pt x="625" y="3825"/>
                    <a:pt x="625" y="3309"/>
                    <a:pt x="598" y="2821"/>
                  </a:cubicBezTo>
                  <a:cubicBezTo>
                    <a:pt x="571" y="2604"/>
                    <a:pt x="543" y="2387"/>
                    <a:pt x="516" y="2170"/>
                  </a:cubicBezTo>
                  <a:cubicBezTo>
                    <a:pt x="489" y="1818"/>
                    <a:pt x="435" y="1492"/>
                    <a:pt x="354" y="1167"/>
                  </a:cubicBezTo>
                  <a:cubicBezTo>
                    <a:pt x="299" y="841"/>
                    <a:pt x="218" y="543"/>
                    <a:pt x="137" y="217"/>
                  </a:cubicBezTo>
                  <a:cubicBezTo>
                    <a:pt x="109" y="136"/>
                    <a:pt x="109" y="82"/>
                    <a:pt x="82" y="28"/>
                  </a:cubicBezTo>
                  <a:cubicBezTo>
                    <a:pt x="55" y="28"/>
                    <a:pt x="55" y="0"/>
                    <a:pt x="55" y="0"/>
                  </a:cubicBez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4571441" y="500385"/>
              <a:ext cx="373501" cy="487770"/>
            </a:xfrm>
            <a:custGeom>
              <a:avLst/>
              <a:gdLst/>
              <a:ahLst/>
              <a:cxnLst/>
              <a:rect l="l" t="t" r="r" b="b"/>
              <a:pathLst>
                <a:path w="3906" h="5101" extrusionOk="0">
                  <a:moveTo>
                    <a:pt x="3879" y="1"/>
                  </a:moveTo>
                  <a:cubicBezTo>
                    <a:pt x="3797" y="136"/>
                    <a:pt x="3716" y="245"/>
                    <a:pt x="3635" y="381"/>
                  </a:cubicBezTo>
                  <a:cubicBezTo>
                    <a:pt x="3445" y="679"/>
                    <a:pt x="3255" y="950"/>
                    <a:pt x="3038" y="1221"/>
                  </a:cubicBezTo>
                  <a:cubicBezTo>
                    <a:pt x="2604" y="1818"/>
                    <a:pt x="2116" y="2388"/>
                    <a:pt x="1655" y="2957"/>
                  </a:cubicBezTo>
                  <a:cubicBezTo>
                    <a:pt x="1248" y="3446"/>
                    <a:pt x="895" y="3988"/>
                    <a:pt x="515" y="4476"/>
                  </a:cubicBezTo>
                  <a:cubicBezTo>
                    <a:pt x="353" y="4666"/>
                    <a:pt x="163" y="4883"/>
                    <a:pt x="0" y="5100"/>
                  </a:cubicBezTo>
                  <a:lnTo>
                    <a:pt x="27" y="5100"/>
                  </a:lnTo>
                  <a:cubicBezTo>
                    <a:pt x="190" y="4910"/>
                    <a:pt x="353" y="4693"/>
                    <a:pt x="542" y="4503"/>
                  </a:cubicBezTo>
                  <a:cubicBezTo>
                    <a:pt x="949" y="4015"/>
                    <a:pt x="1329" y="3527"/>
                    <a:pt x="1736" y="3039"/>
                  </a:cubicBezTo>
                  <a:cubicBezTo>
                    <a:pt x="2224" y="2469"/>
                    <a:pt x="2712" y="1899"/>
                    <a:pt x="3146" y="1303"/>
                  </a:cubicBezTo>
                  <a:cubicBezTo>
                    <a:pt x="3363" y="1032"/>
                    <a:pt x="3553" y="733"/>
                    <a:pt x="3716" y="435"/>
                  </a:cubicBezTo>
                  <a:cubicBezTo>
                    <a:pt x="3770" y="299"/>
                    <a:pt x="3852" y="164"/>
                    <a:pt x="3906" y="28"/>
                  </a:cubicBezTo>
                  <a:lnTo>
                    <a:pt x="3879" y="1"/>
                  </a:ln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592096" y="1013973"/>
              <a:ext cx="256938" cy="302932"/>
            </a:xfrm>
            <a:custGeom>
              <a:avLst/>
              <a:gdLst/>
              <a:ahLst/>
              <a:cxnLst/>
              <a:rect l="l" t="t" r="r" b="b"/>
              <a:pathLst>
                <a:path w="2687" h="3168" extrusionOk="0">
                  <a:moveTo>
                    <a:pt x="2659" y="0"/>
                  </a:moveTo>
                  <a:cubicBezTo>
                    <a:pt x="2605" y="27"/>
                    <a:pt x="2551" y="82"/>
                    <a:pt x="2496" y="109"/>
                  </a:cubicBezTo>
                  <a:cubicBezTo>
                    <a:pt x="2442" y="163"/>
                    <a:pt x="2415" y="217"/>
                    <a:pt x="2361" y="272"/>
                  </a:cubicBezTo>
                  <a:cubicBezTo>
                    <a:pt x="1981" y="651"/>
                    <a:pt x="1628" y="1058"/>
                    <a:pt x="1276" y="1465"/>
                  </a:cubicBezTo>
                  <a:cubicBezTo>
                    <a:pt x="1086" y="1682"/>
                    <a:pt x="923" y="1899"/>
                    <a:pt x="760" y="2116"/>
                  </a:cubicBezTo>
                  <a:cubicBezTo>
                    <a:pt x="489" y="2441"/>
                    <a:pt x="245" y="2767"/>
                    <a:pt x="28" y="3120"/>
                  </a:cubicBezTo>
                  <a:cubicBezTo>
                    <a:pt x="1" y="3120"/>
                    <a:pt x="1" y="3147"/>
                    <a:pt x="28" y="3147"/>
                  </a:cubicBezTo>
                  <a:cubicBezTo>
                    <a:pt x="28" y="3160"/>
                    <a:pt x="35" y="3167"/>
                    <a:pt x="45" y="3167"/>
                  </a:cubicBezTo>
                  <a:cubicBezTo>
                    <a:pt x="55" y="3167"/>
                    <a:pt x="69" y="3160"/>
                    <a:pt x="82" y="3147"/>
                  </a:cubicBezTo>
                  <a:cubicBezTo>
                    <a:pt x="408" y="2713"/>
                    <a:pt x="733" y="2279"/>
                    <a:pt x="1086" y="1872"/>
                  </a:cubicBezTo>
                  <a:cubicBezTo>
                    <a:pt x="1357" y="1573"/>
                    <a:pt x="1601" y="1275"/>
                    <a:pt x="1873" y="977"/>
                  </a:cubicBezTo>
                  <a:cubicBezTo>
                    <a:pt x="2035" y="787"/>
                    <a:pt x="2198" y="570"/>
                    <a:pt x="2388" y="380"/>
                  </a:cubicBezTo>
                  <a:cubicBezTo>
                    <a:pt x="2442" y="326"/>
                    <a:pt x="2524" y="244"/>
                    <a:pt x="2578" y="163"/>
                  </a:cubicBezTo>
                  <a:cubicBezTo>
                    <a:pt x="2632" y="82"/>
                    <a:pt x="2659" y="55"/>
                    <a:pt x="2686" y="0"/>
                  </a:cubicBezTo>
                  <a:close/>
                </a:path>
              </a:pathLst>
            </a:custGeom>
            <a:solidFill>
              <a:srgbClr val="24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2148941" y="-1058358"/>
              <a:ext cx="1468092" cy="1553674"/>
            </a:xfrm>
            <a:custGeom>
              <a:avLst/>
              <a:gdLst/>
              <a:ahLst/>
              <a:cxnLst/>
              <a:rect l="l" t="t" r="r" b="b"/>
              <a:pathLst>
                <a:path w="15353" h="16248" extrusionOk="0">
                  <a:moveTo>
                    <a:pt x="12287" y="16248"/>
                  </a:moveTo>
                  <a:lnTo>
                    <a:pt x="15190" y="15461"/>
                  </a:lnTo>
                  <a:lnTo>
                    <a:pt x="14837" y="14566"/>
                  </a:lnTo>
                  <a:cubicBezTo>
                    <a:pt x="15325" y="13671"/>
                    <a:pt x="15352" y="12559"/>
                    <a:pt x="14918" y="11637"/>
                  </a:cubicBezTo>
                  <a:cubicBezTo>
                    <a:pt x="14159" y="10063"/>
                    <a:pt x="8870" y="0"/>
                    <a:pt x="8870" y="0"/>
                  </a:cubicBezTo>
                  <a:lnTo>
                    <a:pt x="0" y="2631"/>
                  </a:lnTo>
                  <a:cubicBezTo>
                    <a:pt x="0" y="2631"/>
                    <a:pt x="4638" y="9141"/>
                    <a:pt x="6700" y="11230"/>
                  </a:cubicBezTo>
                  <a:cubicBezTo>
                    <a:pt x="10660" y="15217"/>
                    <a:pt x="10958" y="15732"/>
                    <a:pt x="12016" y="155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446941" y="-1499273"/>
              <a:ext cx="1024499" cy="1670429"/>
            </a:xfrm>
            <a:custGeom>
              <a:avLst/>
              <a:gdLst/>
              <a:ahLst/>
              <a:cxnLst/>
              <a:rect l="l" t="t" r="r" b="b"/>
              <a:pathLst>
                <a:path w="10714" h="17469" extrusionOk="0">
                  <a:moveTo>
                    <a:pt x="4204" y="17143"/>
                  </a:moveTo>
                  <a:lnTo>
                    <a:pt x="1248" y="17468"/>
                  </a:lnTo>
                  <a:lnTo>
                    <a:pt x="1248" y="16519"/>
                  </a:lnTo>
                  <a:cubicBezTo>
                    <a:pt x="434" y="15841"/>
                    <a:pt x="0" y="14837"/>
                    <a:pt x="81" y="13806"/>
                  </a:cubicBezTo>
                  <a:cubicBezTo>
                    <a:pt x="217" y="12070"/>
                    <a:pt x="1492" y="787"/>
                    <a:pt x="1492" y="787"/>
                  </a:cubicBezTo>
                  <a:lnTo>
                    <a:pt x="10714" y="0"/>
                  </a:lnTo>
                  <a:cubicBezTo>
                    <a:pt x="10714" y="0"/>
                    <a:pt x="8761" y="7758"/>
                    <a:pt x="7595" y="10443"/>
                  </a:cubicBezTo>
                  <a:cubicBezTo>
                    <a:pt x="5371" y="15569"/>
                    <a:pt x="5262" y="16193"/>
                    <a:pt x="4231" y="16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644019" y="108810"/>
              <a:ext cx="487675" cy="692594"/>
            </a:xfrm>
            <a:custGeom>
              <a:avLst/>
              <a:gdLst/>
              <a:ahLst/>
              <a:cxnLst/>
              <a:rect l="l" t="t" r="r" b="b"/>
              <a:pathLst>
                <a:path w="5100" h="7243" extrusionOk="0">
                  <a:moveTo>
                    <a:pt x="5100" y="4882"/>
                  </a:moveTo>
                  <a:lnTo>
                    <a:pt x="2333" y="1004"/>
                  </a:lnTo>
                  <a:lnTo>
                    <a:pt x="1764" y="0"/>
                  </a:lnTo>
                  <a:lnTo>
                    <a:pt x="0" y="434"/>
                  </a:lnTo>
                  <a:lnTo>
                    <a:pt x="679" y="2767"/>
                  </a:lnTo>
                  <a:lnTo>
                    <a:pt x="4123" y="7242"/>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3300523" y="407057"/>
              <a:ext cx="300924" cy="648512"/>
            </a:xfrm>
            <a:custGeom>
              <a:avLst/>
              <a:gdLst/>
              <a:ahLst/>
              <a:cxnLst/>
              <a:rect l="l" t="t" r="r" b="b"/>
              <a:pathLst>
                <a:path w="3147" h="6782" extrusionOk="0">
                  <a:moveTo>
                    <a:pt x="0" y="5073"/>
                  </a:moveTo>
                  <a:lnTo>
                    <a:pt x="895" y="1519"/>
                  </a:lnTo>
                  <a:lnTo>
                    <a:pt x="977" y="353"/>
                  </a:lnTo>
                  <a:lnTo>
                    <a:pt x="2740" y="0"/>
                  </a:lnTo>
                  <a:lnTo>
                    <a:pt x="3147" y="2387"/>
                  </a:lnTo>
                  <a:lnTo>
                    <a:pt x="1926" y="6781"/>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319763" y="1146219"/>
              <a:ext cx="959763" cy="184265"/>
            </a:xfrm>
            <a:custGeom>
              <a:avLst/>
              <a:gdLst/>
              <a:ahLst/>
              <a:cxnLst/>
              <a:rect l="l" t="t" r="r" b="b"/>
              <a:pathLst>
                <a:path w="10037" h="1927" extrusionOk="0">
                  <a:moveTo>
                    <a:pt x="1493" y="245"/>
                  </a:moveTo>
                  <a:cubicBezTo>
                    <a:pt x="1493" y="245"/>
                    <a:pt x="1" y="1"/>
                    <a:pt x="652" y="1357"/>
                  </a:cubicBezTo>
                  <a:cubicBezTo>
                    <a:pt x="652" y="1357"/>
                    <a:pt x="950" y="1926"/>
                    <a:pt x="3202" y="1818"/>
                  </a:cubicBezTo>
                  <a:cubicBezTo>
                    <a:pt x="4504" y="1737"/>
                    <a:pt x="9332" y="1872"/>
                    <a:pt x="9332" y="1872"/>
                  </a:cubicBezTo>
                  <a:lnTo>
                    <a:pt x="10037" y="1492"/>
                  </a:lnTo>
                  <a:lnTo>
                    <a:pt x="1683" y="814"/>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4420932" y="1195465"/>
              <a:ext cx="931268" cy="116851"/>
            </a:xfrm>
            <a:custGeom>
              <a:avLst/>
              <a:gdLst/>
              <a:ahLst/>
              <a:cxnLst/>
              <a:rect l="l" t="t" r="r" b="b"/>
              <a:pathLst>
                <a:path w="9739" h="1222" extrusionOk="0">
                  <a:moveTo>
                    <a:pt x="1" y="1"/>
                  </a:moveTo>
                  <a:cubicBezTo>
                    <a:pt x="1" y="28"/>
                    <a:pt x="1" y="55"/>
                    <a:pt x="1" y="82"/>
                  </a:cubicBezTo>
                  <a:cubicBezTo>
                    <a:pt x="28" y="137"/>
                    <a:pt x="55" y="218"/>
                    <a:pt x="109" y="299"/>
                  </a:cubicBezTo>
                  <a:cubicBezTo>
                    <a:pt x="164" y="381"/>
                    <a:pt x="245" y="462"/>
                    <a:pt x="326" y="543"/>
                  </a:cubicBezTo>
                  <a:cubicBezTo>
                    <a:pt x="570" y="706"/>
                    <a:pt x="869" y="815"/>
                    <a:pt x="1167" y="869"/>
                  </a:cubicBezTo>
                  <a:cubicBezTo>
                    <a:pt x="1601" y="977"/>
                    <a:pt x="2035" y="1005"/>
                    <a:pt x="2496" y="1032"/>
                  </a:cubicBezTo>
                  <a:cubicBezTo>
                    <a:pt x="3825" y="1032"/>
                    <a:pt x="6565" y="1167"/>
                    <a:pt x="8274" y="1194"/>
                  </a:cubicBezTo>
                  <a:cubicBezTo>
                    <a:pt x="8952" y="1222"/>
                    <a:pt x="9494" y="1222"/>
                    <a:pt x="9738" y="1194"/>
                  </a:cubicBezTo>
                  <a:lnTo>
                    <a:pt x="9006" y="1194"/>
                  </a:lnTo>
                  <a:cubicBezTo>
                    <a:pt x="8518" y="1194"/>
                    <a:pt x="7812" y="1167"/>
                    <a:pt x="7053" y="1140"/>
                  </a:cubicBezTo>
                  <a:cubicBezTo>
                    <a:pt x="5453" y="1086"/>
                    <a:pt x="3554" y="1005"/>
                    <a:pt x="2496" y="1005"/>
                  </a:cubicBezTo>
                  <a:cubicBezTo>
                    <a:pt x="2062" y="977"/>
                    <a:pt x="1601" y="950"/>
                    <a:pt x="1167" y="842"/>
                  </a:cubicBezTo>
                  <a:cubicBezTo>
                    <a:pt x="869" y="788"/>
                    <a:pt x="598" y="679"/>
                    <a:pt x="353" y="516"/>
                  </a:cubicBezTo>
                  <a:cubicBezTo>
                    <a:pt x="272" y="489"/>
                    <a:pt x="218" y="435"/>
                    <a:pt x="191" y="354"/>
                  </a:cubicBezTo>
                  <a:cubicBezTo>
                    <a:pt x="136" y="272"/>
                    <a:pt x="82" y="191"/>
                    <a:pt x="55" y="109"/>
                  </a:cubicBezTo>
                  <a:cubicBezTo>
                    <a:pt x="55" y="82"/>
                    <a:pt x="28" y="55"/>
                    <a:pt x="1" y="28"/>
                  </a:cubicBezTo>
                  <a:lnTo>
                    <a:pt x="1"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4353518" y="1190301"/>
              <a:ext cx="902676" cy="132437"/>
            </a:xfrm>
            <a:custGeom>
              <a:avLst/>
              <a:gdLst/>
              <a:ahLst/>
              <a:cxnLst/>
              <a:rect l="l" t="t" r="r" b="b"/>
              <a:pathLst>
                <a:path w="9440" h="1385" extrusionOk="0">
                  <a:moveTo>
                    <a:pt x="9413" y="1357"/>
                  </a:moveTo>
                  <a:lnTo>
                    <a:pt x="9223" y="1357"/>
                  </a:lnTo>
                  <a:cubicBezTo>
                    <a:pt x="9060" y="1357"/>
                    <a:pt x="8924" y="1357"/>
                    <a:pt x="8789" y="1330"/>
                  </a:cubicBezTo>
                  <a:lnTo>
                    <a:pt x="8626" y="1330"/>
                  </a:lnTo>
                  <a:cubicBezTo>
                    <a:pt x="7975" y="1330"/>
                    <a:pt x="7351" y="1357"/>
                    <a:pt x="6700" y="1384"/>
                  </a:cubicBezTo>
                  <a:lnTo>
                    <a:pt x="5886" y="1384"/>
                  </a:lnTo>
                  <a:cubicBezTo>
                    <a:pt x="5452" y="1384"/>
                    <a:pt x="5019" y="1357"/>
                    <a:pt x="4585" y="1330"/>
                  </a:cubicBezTo>
                  <a:cubicBezTo>
                    <a:pt x="3961" y="1303"/>
                    <a:pt x="3310" y="1248"/>
                    <a:pt x="2686" y="1194"/>
                  </a:cubicBezTo>
                  <a:cubicBezTo>
                    <a:pt x="2062" y="1221"/>
                    <a:pt x="1438" y="1113"/>
                    <a:pt x="841" y="896"/>
                  </a:cubicBezTo>
                  <a:cubicBezTo>
                    <a:pt x="624" y="787"/>
                    <a:pt x="407" y="625"/>
                    <a:pt x="245" y="435"/>
                  </a:cubicBezTo>
                  <a:cubicBezTo>
                    <a:pt x="136" y="299"/>
                    <a:pt x="55" y="163"/>
                    <a:pt x="1" y="1"/>
                  </a:cubicBezTo>
                  <a:lnTo>
                    <a:pt x="1" y="1"/>
                  </a:lnTo>
                  <a:cubicBezTo>
                    <a:pt x="55" y="163"/>
                    <a:pt x="136" y="326"/>
                    <a:pt x="245" y="462"/>
                  </a:cubicBezTo>
                  <a:cubicBezTo>
                    <a:pt x="407" y="652"/>
                    <a:pt x="597" y="814"/>
                    <a:pt x="841" y="923"/>
                  </a:cubicBezTo>
                  <a:cubicBezTo>
                    <a:pt x="1438" y="1140"/>
                    <a:pt x="2062" y="1248"/>
                    <a:pt x="2686" y="1221"/>
                  </a:cubicBezTo>
                  <a:cubicBezTo>
                    <a:pt x="3337" y="1276"/>
                    <a:pt x="3961" y="1330"/>
                    <a:pt x="4612" y="1357"/>
                  </a:cubicBezTo>
                  <a:cubicBezTo>
                    <a:pt x="5046" y="1384"/>
                    <a:pt x="5452" y="1384"/>
                    <a:pt x="5886" y="1384"/>
                  </a:cubicBezTo>
                  <a:lnTo>
                    <a:pt x="6727" y="1384"/>
                  </a:lnTo>
                  <a:cubicBezTo>
                    <a:pt x="7351" y="1384"/>
                    <a:pt x="8002" y="1357"/>
                    <a:pt x="8653" y="1357"/>
                  </a:cubicBezTo>
                  <a:cubicBezTo>
                    <a:pt x="8843" y="1357"/>
                    <a:pt x="9006" y="1357"/>
                    <a:pt x="9196" y="1384"/>
                  </a:cubicBezTo>
                  <a:lnTo>
                    <a:pt x="9440" y="1384"/>
                  </a:lnTo>
                  <a:lnTo>
                    <a:pt x="9440" y="138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205685" y="427807"/>
              <a:ext cx="1110177" cy="871503"/>
            </a:xfrm>
            <a:custGeom>
              <a:avLst/>
              <a:gdLst/>
              <a:ahLst/>
              <a:cxnLst/>
              <a:rect l="l" t="t" r="r" b="b"/>
              <a:pathLst>
                <a:path w="11610" h="9114" extrusionOk="0">
                  <a:moveTo>
                    <a:pt x="11610" y="9114"/>
                  </a:moveTo>
                  <a:lnTo>
                    <a:pt x="7758" y="217"/>
                  </a:lnTo>
                  <a:lnTo>
                    <a:pt x="1" y="0"/>
                  </a:lnTo>
                  <a:lnTo>
                    <a:pt x="2957" y="86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3632524" y="1063219"/>
              <a:ext cx="767753" cy="705598"/>
            </a:xfrm>
            <a:custGeom>
              <a:avLst/>
              <a:gdLst/>
              <a:ahLst/>
              <a:cxnLst/>
              <a:rect l="l" t="t" r="r" b="b"/>
              <a:pathLst>
                <a:path w="8029" h="7379" extrusionOk="0">
                  <a:moveTo>
                    <a:pt x="6537" y="1737"/>
                  </a:moveTo>
                  <a:cubicBezTo>
                    <a:pt x="6537" y="1737"/>
                    <a:pt x="8029" y="1"/>
                    <a:pt x="7839" y="2225"/>
                  </a:cubicBezTo>
                  <a:cubicBezTo>
                    <a:pt x="7839" y="2225"/>
                    <a:pt x="7920" y="2876"/>
                    <a:pt x="5940" y="3988"/>
                  </a:cubicBezTo>
                  <a:cubicBezTo>
                    <a:pt x="4801" y="4639"/>
                    <a:pt x="814" y="7324"/>
                    <a:pt x="814" y="7324"/>
                  </a:cubicBezTo>
                  <a:lnTo>
                    <a:pt x="0" y="7378"/>
                  </a:lnTo>
                  <a:lnTo>
                    <a:pt x="6673" y="2306"/>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3629942" y="1203306"/>
              <a:ext cx="718507" cy="594007"/>
            </a:xfrm>
            <a:custGeom>
              <a:avLst/>
              <a:gdLst/>
              <a:ahLst/>
              <a:cxnLst/>
              <a:rect l="l" t="t" r="r" b="b"/>
              <a:pathLst>
                <a:path w="7514" h="6212" extrusionOk="0">
                  <a:moveTo>
                    <a:pt x="7432" y="0"/>
                  </a:moveTo>
                  <a:lnTo>
                    <a:pt x="7432" y="82"/>
                  </a:lnTo>
                  <a:cubicBezTo>
                    <a:pt x="7432" y="82"/>
                    <a:pt x="7432" y="109"/>
                    <a:pt x="7432" y="136"/>
                  </a:cubicBezTo>
                  <a:cubicBezTo>
                    <a:pt x="7459" y="516"/>
                    <a:pt x="7351" y="868"/>
                    <a:pt x="7134" y="1194"/>
                  </a:cubicBezTo>
                  <a:cubicBezTo>
                    <a:pt x="6727" y="1682"/>
                    <a:pt x="6239" y="2062"/>
                    <a:pt x="5696" y="2387"/>
                  </a:cubicBezTo>
                  <a:cubicBezTo>
                    <a:pt x="5099" y="2740"/>
                    <a:pt x="4530" y="3120"/>
                    <a:pt x="3960" y="3499"/>
                  </a:cubicBezTo>
                  <a:cubicBezTo>
                    <a:pt x="3038" y="4123"/>
                    <a:pt x="2116" y="4774"/>
                    <a:pt x="1193" y="5398"/>
                  </a:cubicBezTo>
                  <a:cubicBezTo>
                    <a:pt x="787" y="5669"/>
                    <a:pt x="407" y="5940"/>
                    <a:pt x="0" y="6212"/>
                  </a:cubicBezTo>
                  <a:lnTo>
                    <a:pt x="0" y="6212"/>
                  </a:lnTo>
                  <a:cubicBezTo>
                    <a:pt x="461" y="5913"/>
                    <a:pt x="922" y="5615"/>
                    <a:pt x="1383" y="5317"/>
                  </a:cubicBezTo>
                  <a:cubicBezTo>
                    <a:pt x="2441" y="4611"/>
                    <a:pt x="3499" y="3852"/>
                    <a:pt x="4557" y="3147"/>
                  </a:cubicBezTo>
                  <a:cubicBezTo>
                    <a:pt x="4937" y="2903"/>
                    <a:pt x="5316" y="2658"/>
                    <a:pt x="5696" y="2414"/>
                  </a:cubicBezTo>
                  <a:cubicBezTo>
                    <a:pt x="6266" y="2116"/>
                    <a:pt x="6754" y="1709"/>
                    <a:pt x="7188" y="1221"/>
                  </a:cubicBezTo>
                  <a:cubicBezTo>
                    <a:pt x="7405" y="895"/>
                    <a:pt x="7513" y="516"/>
                    <a:pt x="7459" y="136"/>
                  </a:cubicBezTo>
                  <a:cubicBezTo>
                    <a:pt x="7459" y="109"/>
                    <a:pt x="7459" y="82"/>
                    <a:pt x="7459" y="82"/>
                  </a:cubicBezTo>
                  <a:cubicBezTo>
                    <a:pt x="7459" y="55"/>
                    <a:pt x="7459" y="27"/>
                    <a:pt x="743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3544265" y="1226637"/>
              <a:ext cx="760103" cy="583680"/>
            </a:xfrm>
            <a:custGeom>
              <a:avLst/>
              <a:gdLst/>
              <a:ahLst/>
              <a:cxnLst/>
              <a:rect l="l" t="t" r="r" b="b"/>
              <a:pathLst>
                <a:path w="7949" h="6104" extrusionOk="0">
                  <a:moveTo>
                    <a:pt x="7894" y="55"/>
                  </a:moveTo>
                  <a:lnTo>
                    <a:pt x="7894" y="55"/>
                  </a:lnTo>
                  <a:lnTo>
                    <a:pt x="7894" y="163"/>
                  </a:lnTo>
                  <a:cubicBezTo>
                    <a:pt x="7867" y="516"/>
                    <a:pt x="7704" y="868"/>
                    <a:pt x="7487" y="1140"/>
                  </a:cubicBezTo>
                  <a:cubicBezTo>
                    <a:pt x="7080" y="1601"/>
                    <a:pt x="6592" y="1981"/>
                    <a:pt x="6077" y="2279"/>
                  </a:cubicBezTo>
                  <a:cubicBezTo>
                    <a:pt x="5073" y="2957"/>
                    <a:pt x="4070" y="3608"/>
                    <a:pt x="3066" y="4259"/>
                  </a:cubicBezTo>
                  <a:cubicBezTo>
                    <a:pt x="2578" y="4557"/>
                    <a:pt x="2062" y="4883"/>
                    <a:pt x="1547" y="5181"/>
                  </a:cubicBezTo>
                  <a:cubicBezTo>
                    <a:pt x="1032" y="5507"/>
                    <a:pt x="516" y="5805"/>
                    <a:pt x="1" y="6103"/>
                  </a:cubicBezTo>
                  <a:lnTo>
                    <a:pt x="1" y="6103"/>
                  </a:lnTo>
                  <a:lnTo>
                    <a:pt x="1" y="6103"/>
                  </a:lnTo>
                  <a:cubicBezTo>
                    <a:pt x="516" y="5805"/>
                    <a:pt x="1032" y="5534"/>
                    <a:pt x="1547" y="5208"/>
                  </a:cubicBezTo>
                  <a:cubicBezTo>
                    <a:pt x="2062" y="4910"/>
                    <a:pt x="2578" y="4584"/>
                    <a:pt x="3093" y="4286"/>
                  </a:cubicBezTo>
                  <a:cubicBezTo>
                    <a:pt x="4097" y="3635"/>
                    <a:pt x="5127" y="2984"/>
                    <a:pt x="6104" y="2333"/>
                  </a:cubicBezTo>
                  <a:cubicBezTo>
                    <a:pt x="6619" y="2008"/>
                    <a:pt x="7107" y="1628"/>
                    <a:pt x="7514" y="1167"/>
                  </a:cubicBezTo>
                  <a:cubicBezTo>
                    <a:pt x="7758" y="868"/>
                    <a:pt x="7894" y="516"/>
                    <a:pt x="7921" y="136"/>
                  </a:cubicBezTo>
                  <a:cubicBezTo>
                    <a:pt x="7921" y="109"/>
                    <a:pt x="7948" y="82"/>
                    <a:pt x="7921" y="28"/>
                  </a:cubicBezTo>
                  <a:cubicBezTo>
                    <a:pt x="7921" y="0"/>
                    <a:pt x="7921" y="28"/>
                    <a:pt x="7921" y="28"/>
                  </a:cubicBezTo>
                  <a:lnTo>
                    <a:pt x="7921" y="28"/>
                  </a:lnTo>
                  <a:cubicBezTo>
                    <a:pt x="7921" y="28"/>
                    <a:pt x="7894" y="55"/>
                    <a:pt x="7894"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3456101" y="466725"/>
              <a:ext cx="822258" cy="1330587"/>
            </a:xfrm>
            <a:custGeom>
              <a:avLst/>
              <a:gdLst/>
              <a:ahLst/>
              <a:cxnLst/>
              <a:rect l="l" t="t" r="r" b="b"/>
              <a:pathLst>
                <a:path w="8599" h="13915" extrusionOk="0">
                  <a:moveTo>
                    <a:pt x="1547" y="13915"/>
                  </a:moveTo>
                  <a:lnTo>
                    <a:pt x="1" y="4367"/>
                  </a:lnTo>
                  <a:lnTo>
                    <a:pt x="6429" y="0"/>
                  </a:lnTo>
                  <a:lnTo>
                    <a:pt x="8599" y="889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4024098" y="412221"/>
              <a:ext cx="467020" cy="858594"/>
            </a:xfrm>
            <a:custGeom>
              <a:avLst/>
              <a:gdLst/>
              <a:ahLst/>
              <a:cxnLst/>
              <a:rect l="l" t="t" r="r" b="b"/>
              <a:pathLst>
                <a:path w="4884" h="8979" extrusionOk="0">
                  <a:moveTo>
                    <a:pt x="4883" y="8219"/>
                  </a:moveTo>
                  <a:lnTo>
                    <a:pt x="2469" y="1"/>
                  </a:lnTo>
                  <a:lnTo>
                    <a:pt x="1" y="733"/>
                  </a:lnTo>
                  <a:lnTo>
                    <a:pt x="2306" y="89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4317181" y="466725"/>
              <a:ext cx="889767" cy="744421"/>
            </a:xfrm>
            <a:custGeom>
              <a:avLst/>
              <a:gdLst/>
              <a:ahLst/>
              <a:cxnLst/>
              <a:rect l="l" t="t" r="r" b="b"/>
              <a:pathLst>
                <a:path w="9305" h="7785" extrusionOk="0">
                  <a:moveTo>
                    <a:pt x="9223" y="7785"/>
                  </a:moveTo>
                  <a:cubicBezTo>
                    <a:pt x="9250" y="7785"/>
                    <a:pt x="9277" y="7785"/>
                    <a:pt x="9304" y="7758"/>
                  </a:cubicBezTo>
                  <a:cubicBezTo>
                    <a:pt x="9304" y="7730"/>
                    <a:pt x="9304" y="7676"/>
                    <a:pt x="9304" y="7649"/>
                  </a:cubicBezTo>
                  <a:lnTo>
                    <a:pt x="6266" y="570"/>
                  </a:lnTo>
                  <a:cubicBezTo>
                    <a:pt x="6239" y="516"/>
                    <a:pt x="6212" y="516"/>
                    <a:pt x="6185" y="516"/>
                  </a:cubicBezTo>
                  <a:lnTo>
                    <a:pt x="109" y="0"/>
                  </a:lnTo>
                  <a:cubicBezTo>
                    <a:pt x="55" y="0"/>
                    <a:pt x="28" y="27"/>
                    <a:pt x="1" y="27"/>
                  </a:cubicBezTo>
                  <a:cubicBezTo>
                    <a:pt x="1" y="54"/>
                    <a:pt x="1" y="109"/>
                    <a:pt x="1" y="136"/>
                  </a:cubicBezTo>
                  <a:lnTo>
                    <a:pt x="2225" y="7324"/>
                  </a:lnTo>
                  <a:cubicBezTo>
                    <a:pt x="2225" y="7351"/>
                    <a:pt x="2279" y="7378"/>
                    <a:pt x="2306" y="7378"/>
                  </a:cubicBezTo>
                  <a:close/>
                  <a:moveTo>
                    <a:pt x="9060" y="7595"/>
                  </a:moveTo>
                  <a:lnTo>
                    <a:pt x="2388" y="7188"/>
                  </a:lnTo>
                  <a:lnTo>
                    <a:pt x="245" y="217"/>
                  </a:lnTo>
                  <a:lnTo>
                    <a:pt x="6104" y="7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3497601" y="560053"/>
              <a:ext cx="687430" cy="1133509"/>
            </a:xfrm>
            <a:custGeom>
              <a:avLst/>
              <a:gdLst/>
              <a:ahLst/>
              <a:cxnLst/>
              <a:rect l="l" t="t" r="r" b="b"/>
              <a:pathLst>
                <a:path w="7189" h="11854" extrusionOk="0">
                  <a:moveTo>
                    <a:pt x="1438" y="11745"/>
                  </a:moveTo>
                  <a:cubicBezTo>
                    <a:pt x="1438" y="11827"/>
                    <a:pt x="1520" y="11854"/>
                    <a:pt x="1601" y="11800"/>
                  </a:cubicBezTo>
                  <a:lnTo>
                    <a:pt x="7134" y="7216"/>
                  </a:lnTo>
                  <a:cubicBezTo>
                    <a:pt x="7161" y="7188"/>
                    <a:pt x="7189" y="7134"/>
                    <a:pt x="7189" y="7107"/>
                  </a:cubicBezTo>
                  <a:lnTo>
                    <a:pt x="5371" y="82"/>
                  </a:lnTo>
                  <a:cubicBezTo>
                    <a:pt x="5344" y="28"/>
                    <a:pt x="5290" y="1"/>
                    <a:pt x="5236" y="28"/>
                  </a:cubicBezTo>
                  <a:lnTo>
                    <a:pt x="55" y="3391"/>
                  </a:lnTo>
                  <a:cubicBezTo>
                    <a:pt x="28" y="3418"/>
                    <a:pt x="1" y="3445"/>
                    <a:pt x="1" y="3500"/>
                  </a:cubicBezTo>
                  <a:close/>
                  <a:moveTo>
                    <a:pt x="1601" y="11555"/>
                  </a:moveTo>
                  <a:lnTo>
                    <a:pt x="218" y="3527"/>
                  </a:lnTo>
                  <a:lnTo>
                    <a:pt x="5209" y="272"/>
                  </a:lnTo>
                  <a:lnTo>
                    <a:pt x="6972" y="710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3264186" y="751967"/>
              <a:ext cx="417679" cy="560348"/>
            </a:xfrm>
            <a:custGeom>
              <a:avLst/>
              <a:gdLst/>
              <a:ahLst/>
              <a:cxnLst/>
              <a:rect l="l" t="t" r="r" b="b"/>
              <a:pathLst>
                <a:path w="4368" h="5860" extrusionOk="0">
                  <a:moveTo>
                    <a:pt x="380" y="4530"/>
                  </a:moveTo>
                  <a:cubicBezTo>
                    <a:pt x="543" y="4666"/>
                    <a:pt x="3635" y="5778"/>
                    <a:pt x="3852" y="5805"/>
                  </a:cubicBezTo>
                  <a:cubicBezTo>
                    <a:pt x="4368" y="5860"/>
                    <a:pt x="4069" y="3988"/>
                    <a:pt x="3906" y="3473"/>
                  </a:cubicBezTo>
                  <a:cubicBezTo>
                    <a:pt x="3608" y="2659"/>
                    <a:pt x="1601" y="679"/>
                    <a:pt x="1031" y="326"/>
                  </a:cubicBezTo>
                  <a:cubicBezTo>
                    <a:pt x="435" y="1"/>
                    <a:pt x="1" y="4259"/>
                    <a:pt x="380" y="4530"/>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3591024" y="1130632"/>
              <a:ext cx="62346" cy="31269"/>
            </a:xfrm>
            <a:custGeom>
              <a:avLst/>
              <a:gdLst/>
              <a:ahLst/>
              <a:cxnLst/>
              <a:rect l="l" t="t" r="r" b="b"/>
              <a:pathLst>
                <a:path w="652" h="327" extrusionOk="0">
                  <a:moveTo>
                    <a:pt x="651" y="218"/>
                  </a:moveTo>
                  <a:lnTo>
                    <a:pt x="651" y="218"/>
                  </a:lnTo>
                  <a:lnTo>
                    <a:pt x="597" y="191"/>
                  </a:lnTo>
                  <a:cubicBezTo>
                    <a:pt x="570" y="137"/>
                    <a:pt x="543" y="109"/>
                    <a:pt x="488" y="82"/>
                  </a:cubicBezTo>
                  <a:cubicBezTo>
                    <a:pt x="434" y="55"/>
                    <a:pt x="380" y="28"/>
                    <a:pt x="299" y="28"/>
                  </a:cubicBezTo>
                  <a:cubicBezTo>
                    <a:pt x="217" y="1"/>
                    <a:pt x="136" y="28"/>
                    <a:pt x="54" y="82"/>
                  </a:cubicBezTo>
                  <a:cubicBezTo>
                    <a:pt x="0" y="164"/>
                    <a:pt x="0" y="245"/>
                    <a:pt x="27" y="326"/>
                  </a:cubicBezTo>
                  <a:lnTo>
                    <a:pt x="27" y="326"/>
                  </a:lnTo>
                  <a:lnTo>
                    <a:pt x="27" y="326"/>
                  </a:lnTo>
                  <a:cubicBezTo>
                    <a:pt x="0" y="272"/>
                    <a:pt x="27" y="191"/>
                    <a:pt x="82" y="137"/>
                  </a:cubicBezTo>
                  <a:cubicBezTo>
                    <a:pt x="136" y="82"/>
                    <a:pt x="217" y="55"/>
                    <a:pt x="271" y="55"/>
                  </a:cubicBezTo>
                  <a:cubicBezTo>
                    <a:pt x="353" y="82"/>
                    <a:pt x="407" y="82"/>
                    <a:pt x="461" y="109"/>
                  </a:cubicBezTo>
                  <a:cubicBezTo>
                    <a:pt x="516" y="137"/>
                    <a:pt x="543" y="164"/>
                    <a:pt x="570" y="191"/>
                  </a:cubicBezTo>
                  <a:lnTo>
                    <a:pt x="624" y="245"/>
                  </a:lnTo>
                  <a:lnTo>
                    <a:pt x="624" y="2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3549524" y="1104719"/>
              <a:ext cx="7841" cy="15682"/>
            </a:xfrm>
            <a:custGeom>
              <a:avLst/>
              <a:gdLst/>
              <a:ahLst/>
              <a:cxnLst/>
              <a:rect l="l" t="t" r="r" b="b"/>
              <a:pathLst>
                <a:path w="82" h="164" extrusionOk="0">
                  <a:moveTo>
                    <a:pt x="82" y="1"/>
                  </a:moveTo>
                  <a:lnTo>
                    <a:pt x="54" y="28"/>
                  </a:lnTo>
                  <a:cubicBezTo>
                    <a:pt x="54" y="28"/>
                    <a:pt x="27" y="55"/>
                    <a:pt x="27" y="55"/>
                  </a:cubicBezTo>
                  <a:cubicBezTo>
                    <a:pt x="0" y="82"/>
                    <a:pt x="0" y="136"/>
                    <a:pt x="0" y="163"/>
                  </a:cubicBezTo>
                  <a:lnTo>
                    <a:pt x="0" y="163"/>
                  </a:lnTo>
                  <a:lnTo>
                    <a:pt x="0" y="163"/>
                  </a:lnTo>
                  <a:cubicBezTo>
                    <a:pt x="0" y="136"/>
                    <a:pt x="0" y="136"/>
                    <a:pt x="0" y="109"/>
                  </a:cubicBezTo>
                  <a:cubicBezTo>
                    <a:pt x="27" y="82"/>
                    <a:pt x="27" y="55"/>
                    <a:pt x="54" y="28"/>
                  </a:cubicBezTo>
                  <a:lnTo>
                    <a:pt x="54" y="28"/>
                  </a:lnTo>
                  <a:lnTo>
                    <a:pt x="54" y="1"/>
                  </a:lnTo>
                  <a:lnTo>
                    <a:pt x="54"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3531356" y="1104719"/>
              <a:ext cx="7841" cy="13100"/>
            </a:xfrm>
            <a:custGeom>
              <a:avLst/>
              <a:gdLst/>
              <a:ahLst/>
              <a:cxnLst/>
              <a:rect l="l" t="t" r="r" b="b"/>
              <a:pathLst>
                <a:path w="82" h="137" extrusionOk="0">
                  <a:moveTo>
                    <a:pt x="82" y="1"/>
                  </a:moveTo>
                  <a:cubicBezTo>
                    <a:pt x="82" y="28"/>
                    <a:pt x="55" y="28"/>
                    <a:pt x="55" y="55"/>
                  </a:cubicBezTo>
                  <a:cubicBezTo>
                    <a:pt x="27" y="82"/>
                    <a:pt x="0" y="109"/>
                    <a:pt x="0" y="136"/>
                  </a:cubicBezTo>
                  <a:lnTo>
                    <a:pt x="0" y="136"/>
                  </a:lnTo>
                  <a:lnTo>
                    <a:pt x="0" y="136"/>
                  </a:lnTo>
                  <a:lnTo>
                    <a:pt x="82" y="1"/>
                  </a:ln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3596188" y="1203306"/>
              <a:ext cx="64928" cy="33755"/>
            </a:xfrm>
            <a:custGeom>
              <a:avLst/>
              <a:gdLst/>
              <a:ahLst/>
              <a:cxnLst/>
              <a:rect l="l" t="t" r="r" b="b"/>
              <a:pathLst>
                <a:path w="679" h="353" extrusionOk="0">
                  <a:moveTo>
                    <a:pt x="679" y="272"/>
                  </a:moveTo>
                  <a:lnTo>
                    <a:pt x="679" y="272"/>
                  </a:lnTo>
                  <a:cubicBezTo>
                    <a:pt x="679" y="217"/>
                    <a:pt x="624" y="163"/>
                    <a:pt x="570" y="109"/>
                  </a:cubicBezTo>
                  <a:cubicBezTo>
                    <a:pt x="489" y="55"/>
                    <a:pt x="407" y="27"/>
                    <a:pt x="326" y="27"/>
                  </a:cubicBezTo>
                  <a:cubicBezTo>
                    <a:pt x="272" y="0"/>
                    <a:pt x="217" y="0"/>
                    <a:pt x="163" y="27"/>
                  </a:cubicBezTo>
                  <a:cubicBezTo>
                    <a:pt x="109" y="27"/>
                    <a:pt x="82" y="55"/>
                    <a:pt x="55" y="82"/>
                  </a:cubicBezTo>
                  <a:cubicBezTo>
                    <a:pt x="0" y="136"/>
                    <a:pt x="28" y="244"/>
                    <a:pt x="109" y="353"/>
                  </a:cubicBezTo>
                  <a:lnTo>
                    <a:pt x="109" y="353"/>
                  </a:lnTo>
                  <a:cubicBezTo>
                    <a:pt x="28" y="244"/>
                    <a:pt x="28" y="163"/>
                    <a:pt x="82" y="109"/>
                  </a:cubicBezTo>
                  <a:cubicBezTo>
                    <a:pt x="109" y="82"/>
                    <a:pt x="136" y="82"/>
                    <a:pt x="163" y="82"/>
                  </a:cubicBezTo>
                  <a:cubicBezTo>
                    <a:pt x="217" y="55"/>
                    <a:pt x="272" y="55"/>
                    <a:pt x="326" y="82"/>
                  </a:cubicBezTo>
                  <a:cubicBezTo>
                    <a:pt x="407" y="82"/>
                    <a:pt x="462" y="109"/>
                    <a:pt x="543" y="136"/>
                  </a:cubicBezTo>
                  <a:cubicBezTo>
                    <a:pt x="597" y="190"/>
                    <a:pt x="624" y="244"/>
                    <a:pt x="651" y="299"/>
                  </a:cubicBezTo>
                  <a:lnTo>
                    <a:pt x="651" y="299"/>
                  </a:lnTo>
                  <a:lnTo>
                    <a:pt x="651" y="299"/>
                  </a:lnTo>
                  <a:lnTo>
                    <a:pt x="65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536519" y="1172133"/>
              <a:ext cx="7841" cy="13100"/>
            </a:xfrm>
            <a:custGeom>
              <a:avLst/>
              <a:gdLst/>
              <a:ahLst/>
              <a:cxnLst/>
              <a:rect l="l" t="t" r="r" b="b"/>
              <a:pathLst>
                <a:path w="82" h="137" extrusionOk="0">
                  <a:moveTo>
                    <a:pt x="82" y="1"/>
                  </a:moveTo>
                  <a:lnTo>
                    <a:pt x="82" y="1"/>
                  </a:lnTo>
                  <a:cubicBezTo>
                    <a:pt x="55" y="1"/>
                    <a:pt x="55" y="1"/>
                    <a:pt x="28" y="28"/>
                  </a:cubicBezTo>
                  <a:cubicBezTo>
                    <a:pt x="28" y="55"/>
                    <a:pt x="1" y="82"/>
                    <a:pt x="1" y="136"/>
                  </a:cubicBezTo>
                  <a:lnTo>
                    <a:pt x="1" y="136"/>
                  </a:lnTo>
                  <a:lnTo>
                    <a:pt x="1" y="136"/>
                  </a:lnTo>
                  <a:cubicBezTo>
                    <a:pt x="1" y="109"/>
                    <a:pt x="28" y="82"/>
                    <a:pt x="28" y="55"/>
                  </a:cubicBezTo>
                  <a:cubicBezTo>
                    <a:pt x="28" y="28"/>
                    <a:pt x="55" y="28"/>
                    <a:pt x="55" y="1"/>
                  </a:cubicBezTo>
                  <a:lnTo>
                    <a:pt x="55" y="1"/>
                  </a:ln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3520933" y="1169551"/>
              <a:ext cx="5355" cy="7937"/>
            </a:xfrm>
            <a:custGeom>
              <a:avLst/>
              <a:gdLst/>
              <a:ahLst/>
              <a:cxnLst/>
              <a:rect l="l" t="t" r="r" b="b"/>
              <a:pathLst>
                <a:path w="56" h="83" extrusionOk="0">
                  <a:moveTo>
                    <a:pt x="55" y="1"/>
                  </a:moveTo>
                  <a:lnTo>
                    <a:pt x="55" y="1"/>
                  </a:lnTo>
                  <a:lnTo>
                    <a:pt x="55" y="28"/>
                  </a:lnTo>
                  <a:lnTo>
                    <a:pt x="1" y="82"/>
                  </a:lnTo>
                  <a:lnTo>
                    <a:pt x="1" y="82"/>
                  </a:lnTo>
                  <a:lnTo>
                    <a:pt x="1" y="82"/>
                  </a:lnTo>
                  <a:cubicBezTo>
                    <a:pt x="28" y="55"/>
                    <a:pt x="28" y="28"/>
                    <a:pt x="55" y="1"/>
                  </a:cubicBezTo>
                  <a:lnTo>
                    <a:pt x="55" y="1"/>
                  </a:ln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3583183" y="1252551"/>
              <a:ext cx="80514" cy="59764"/>
            </a:xfrm>
            <a:custGeom>
              <a:avLst/>
              <a:gdLst/>
              <a:ahLst/>
              <a:cxnLst/>
              <a:rect l="l" t="t" r="r" b="b"/>
              <a:pathLst>
                <a:path w="842" h="625" extrusionOk="0">
                  <a:moveTo>
                    <a:pt x="842" y="408"/>
                  </a:moveTo>
                  <a:cubicBezTo>
                    <a:pt x="842" y="380"/>
                    <a:pt x="815" y="326"/>
                    <a:pt x="815" y="299"/>
                  </a:cubicBezTo>
                  <a:cubicBezTo>
                    <a:pt x="787" y="218"/>
                    <a:pt x="706" y="136"/>
                    <a:pt x="625" y="109"/>
                  </a:cubicBezTo>
                  <a:cubicBezTo>
                    <a:pt x="516" y="28"/>
                    <a:pt x="381" y="1"/>
                    <a:pt x="245" y="28"/>
                  </a:cubicBezTo>
                  <a:cubicBezTo>
                    <a:pt x="136" y="55"/>
                    <a:pt x="55" y="109"/>
                    <a:pt x="28" y="218"/>
                  </a:cubicBezTo>
                  <a:cubicBezTo>
                    <a:pt x="1" y="326"/>
                    <a:pt x="28" y="408"/>
                    <a:pt x="109" y="489"/>
                  </a:cubicBezTo>
                  <a:cubicBezTo>
                    <a:pt x="109" y="516"/>
                    <a:pt x="136" y="543"/>
                    <a:pt x="164" y="543"/>
                  </a:cubicBezTo>
                  <a:cubicBezTo>
                    <a:pt x="191" y="570"/>
                    <a:pt x="218" y="597"/>
                    <a:pt x="272" y="625"/>
                  </a:cubicBezTo>
                  <a:lnTo>
                    <a:pt x="272" y="625"/>
                  </a:lnTo>
                  <a:lnTo>
                    <a:pt x="272" y="625"/>
                  </a:lnTo>
                  <a:lnTo>
                    <a:pt x="191" y="543"/>
                  </a:lnTo>
                  <a:cubicBezTo>
                    <a:pt x="164" y="516"/>
                    <a:pt x="136" y="516"/>
                    <a:pt x="109" y="489"/>
                  </a:cubicBezTo>
                  <a:cubicBezTo>
                    <a:pt x="55" y="408"/>
                    <a:pt x="28" y="326"/>
                    <a:pt x="55" y="245"/>
                  </a:cubicBezTo>
                  <a:cubicBezTo>
                    <a:pt x="82" y="163"/>
                    <a:pt x="164" y="109"/>
                    <a:pt x="245" y="82"/>
                  </a:cubicBezTo>
                  <a:cubicBezTo>
                    <a:pt x="353" y="55"/>
                    <a:pt x="489" y="82"/>
                    <a:pt x="598" y="136"/>
                  </a:cubicBezTo>
                  <a:cubicBezTo>
                    <a:pt x="679" y="191"/>
                    <a:pt x="733" y="245"/>
                    <a:pt x="787" y="326"/>
                  </a:cubicBezTo>
                  <a:cubicBezTo>
                    <a:pt x="815" y="353"/>
                    <a:pt x="815" y="380"/>
                    <a:pt x="815" y="435"/>
                  </a:cubicBezTo>
                  <a:lnTo>
                    <a:pt x="815" y="43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3515769" y="1226637"/>
              <a:ext cx="5259" cy="18264"/>
            </a:xfrm>
            <a:custGeom>
              <a:avLst/>
              <a:gdLst/>
              <a:ahLst/>
              <a:cxnLst/>
              <a:rect l="l" t="t" r="r" b="b"/>
              <a:pathLst>
                <a:path w="55" h="191" extrusionOk="0">
                  <a:moveTo>
                    <a:pt x="55" y="0"/>
                  </a:moveTo>
                  <a:lnTo>
                    <a:pt x="55" y="0"/>
                  </a:lnTo>
                  <a:cubicBezTo>
                    <a:pt x="55" y="28"/>
                    <a:pt x="28" y="28"/>
                    <a:pt x="28" y="55"/>
                  </a:cubicBezTo>
                  <a:cubicBezTo>
                    <a:pt x="28" y="82"/>
                    <a:pt x="1" y="136"/>
                    <a:pt x="1" y="163"/>
                  </a:cubicBezTo>
                  <a:lnTo>
                    <a:pt x="1" y="190"/>
                  </a:lnTo>
                  <a:cubicBezTo>
                    <a:pt x="1" y="190"/>
                    <a:pt x="1" y="190"/>
                    <a:pt x="1" y="190"/>
                  </a:cubicBezTo>
                  <a:cubicBezTo>
                    <a:pt x="1" y="190"/>
                    <a:pt x="1" y="163"/>
                    <a:pt x="1" y="163"/>
                  </a:cubicBezTo>
                  <a:cubicBezTo>
                    <a:pt x="1" y="109"/>
                    <a:pt x="28" y="55"/>
                    <a:pt x="55" y="28"/>
                  </a:cubicBezTo>
                  <a:lnTo>
                    <a:pt x="55" y="0"/>
                  </a:lnTo>
                  <a:lnTo>
                    <a:pt x="55" y="0"/>
                  </a:lnTo>
                  <a:lnTo>
                    <a:pt x="55"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3495019" y="1229219"/>
              <a:ext cx="5259" cy="13100"/>
            </a:xfrm>
            <a:custGeom>
              <a:avLst/>
              <a:gdLst/>
              <a:ahLst/>
              <a:cxnLst/>
              <a:rect l="l" t="t" r="r" b="b"/>
              <a:pathLst>
                <a:path w="55" h="137" extrusionOk="0">
                  <a:moveTo>
                    <a:pt x="55" y="1"/>
                  </a:moveTo>
                  <a:cubicBezTo>
                    <a:pt x="55" y="28"/>
                    <a:pt x="28" y="28"/>
                    <a:pt x="28" y="55"/>
                  </a:cubicBezTo>
                  <a:cubicBezTo>
                    <a:pt x="1" y="82"/>
                    <a:pt x="1" y="109"/>
                    <a:pt x="1" y="136"/>
                  </a:cubicBezTo>
                  <a:lnTo>
                    <a:pt x="1" y="136"/>
                  </a:lnTo>
                  <a:lnTo>
                    <a:pt x="1" y="136"/>
                  </a:lnTo>
                  <a:cubicBezTo>
                    <a:pt x="1" y="109"/>
                    <a:pt x="1" y="82"/>
                    <a:pt x="28" y="55"/>
                  </a:cubicBezTo>
                  <a:lnTo>
                    <a:pt x="55" y="1"/>
                  </a:lnTo>
                  <a:lnTo>
                    <a:pt x="5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3362773" y="988059"/>
              <a:ext cx="5259" cy="15586"/>
            </a:xfrm>
            <a:custGeom>
              <a:avLst/>
              <a:gdLst/>
              <a:ahLst/>
              <a:cxnLst/>
              <a:rect l="l" t="t" r="r" b="b"/>
              <a:pathLst>
                <a:path w="55" h="163" extrusionOk="0">
                  <a:moveTo>
                    <a:pt x="55" y="27"/>
                  </a:moveTo>
                  <a:lnTo>
                    <a:pt x="55" y="54"/>
                  </a:lnTo>
                  <a:lnTo>
                    <a:pt x="55" y="54"/>
                  </a:lnTo>
                  <a:cubicBezTo>
                    <a:pt x="55" y="81"/>
                    <a:pt x="27" y="136"/>
                    <a:pt x="0" y="163"/>
                  </a:cubicBezTo>
                  <a:lnTo>
                    <a:pt x="0" y="163"/>
                  </a:lnTo>
                  <a:lnTo>
                    <a:pt x="0" y="163"/>
                  </a:lnTo>
                  <a:cubicBezTo>
                    <a:pt x="0" y="163"/>
                    <a:pt x="27" y="81"/>
                    <a:pt x="55" y="54"/>
                  </a:cubicBezTo>
                  <a:cubicBezTo>
                    <a:pt x="55" y="27"/>
                    <a:pt x="55" y="27"/>
                    <a:pt x="55" y="0"/>
                  </a:cubicBezTo>
                  <a:lnTo>
                    <a:pt x="55"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3318691" y="1141055"/>
              <a:ext cx="7841" cy="10423"/>
            </a:xfrm>
            <a:custGeom>
              <a:avLst/>
              <a:gdLst/>
              <a:ahLst/>
              <a:cxnLst/>
              <a:rect l="l" t="t" r="r" b="b"/>
              <a:pathLst>
                <a:path w="82" h="109" extrusionOk="0">
                  <a:moveTo>
                    <a:pt x="82" y="0"/>
                  </a:moveTo>
                  <a:lnTo>
                    <a:pt x="54" y="55"/>
                  </a:lnTo>
                  <a:cubicBezTo>
                    <a:pt x="27" y="55"/>
                    <a:pt x="0" y="82"/>
                    <a:pt x="0" y="109"/>
                  </a:cubicBezTo>
                  <a:lnTo>
                    <a:pt x="0" y="109"/>
                  </a:lnTo>
                  <a:cubicBezTo>
                    <a:pt x="0" y="82"/>
                    <a:pt x="27" y="82"/>
                    <a:pt x="27" y="55"/>
                  </a:cubicBezTo>
                  <a:cubicBezTo>
                    <a:pt x="54" y="28"/>
                    <a:pt x="54" y="0"/>
                    <a:pt x="82" y="0"/>
                  </a:cubicBezTo>
                  <a:lnTo>
                    <a:pt x="82"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3575437" y="1047632"/>
              <a:ext cx="59764" cy="39014"/>
            </a:xfrm>
            <a:custGeom>
              <a:avLst/>
              <a:gdLst/>
              <a:ahLst/>
              <a:cxnLst/>
              <a:rect l="l" t="t" r="r" b="b"/>
              <a:pathLst>
                <a:path w="625" h="408" extrusionOk="0">
                  <a:moveTo>
                    <a:pt x="624" y="408"/>
                  </a:moveTo>
                  <a:lnTo>
                    <a:pt x="624" y="408"/>
                  </a:lnTo>
                  <a:cubicBezTo>
                    <a:pt x="624" y="408"/>
                    <a:pt x="624" y="381"/>
                    <a:pt x="624" y="381"/>
                  </a:cubicBezTo>
                  <a:cubicBezTo>
                    <a:pt x="597" y="272"/>
                    <a:pt x="516" y="191"/>
                    <a:pt x="434" y="137"/>
                  </a:cubicBezTo>
                  <a:cubicBezTo>
                    <a:pt x="353" y="55"/>
                    <a:pt x="245" y="28"/>
                    <a:pt x="109" y="1"/>
                  </a:cubicBezTo>
                  <a:cubicBezTo>
                    <a:pt x="55" y="1"/>
                    <a:pt x="28" y="55"/>
                    <a:pt x="28" y="82"/>
                  </a:cubicBezTo>
                  <a:cubicBezTo>
                    <a:pt x="0" y="164"/>
                    <a:pt x="28" y="218"/>
                    <a:pt x="82" y="272"/>
                  </a:cubicBezTo>
                  <a:lnTo>
                    <a:pt x="217" y="381"/>
                  </a:lnTo>
                  <a:lnTo>
                    <a:pt x="217" y="381"/>
                  </a:lnTo>
                  <a:lnTo>
                    <a:pt x="217" y="381"/>
                  </a:lnTo>
                  <a:lnTo>
                    <a:pt x="136" y="299"/>
                  </a:lnTo>
                  <a:lnTo>
                    <a:pt x="109" y="272"/>
                  </a:lnTo>
                  <a:cubicBezTo>
                    <a:pt x="55" y="218"/>
                    <a:pt x="28" y="164"/>
                    <a:pt x="55" y="109"/>
                  </a:cubicBezTo>
                  <a:cubicBezTo>
                    <a:pt x="55" y="55"/>
                    <a:pt x="82" y="55"/>
                    <a:pt x="109" y="55"/>
                  </a:cubicBezTo>
                  <a:cubicBezTo>
                    <a:pt x="217" y="55"/>
                    <a:pt x="326" y="82"/>
                    <a:pt x="434" y="164"/>
                  </a:cubicBezTo>
                  <a:cubicBezTo>
                    <a:pt x="516" y="218"/>
                    <a:pt x="570" y="299"/>
                    <a:pt x="597" y="381"/>
                  </a:cubicBezTo>
                  <a:lnTo>
                    <a:pt x="597" y="408"/>
                  </a:lnTo>
                  <a:lnTo>
                    <a:pt x="597" y="40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3544265" y="1019137"/>
              <a:ext cx="10518" cy="15682"/>
            </a:xfrm>
            <a:custGeom>
              <a:avLst/>
              <a:gdLst/>
              <a:ahLst/>
              <a:cxnLst/>
              <a:rect l="l" t="t" r="r" b="b"/>
              <a:pathLst>
                <a:path w="110" h="164" extrusionOk="0">
                  <a:moveTo>
                    <a:pt x="82" y="28"/>
                  </a:moveTo>
                  <a:lnTo>
                    <a:pt x="82" y="28"/>
                  </a:lnTo>
                  <a:lnTo>
                    <a:pt x="82" y="28"/>
                  </a:lnTo>
                  <a:lnTo>
                    <a:pt x="28" y="136"/>
                  </a:lnTo>
                  <a:cubicBezTo>
                    <a:pt x="1" y="163"/>
                    <a:pt x="28" y="136"/>
                    <a:pt x="28" y="136"/>
                  </a:cubicBezTo>
                  <a:lnTo>
                    <a:pt x="28" y="136"/>
                  </a:lnTo>
                  <a:cubicBezTo>
                    <a:pt x="55" y="109"/>
                    <a:pt x="82" y="82"/>
                    <a:pt x="109" y="55"/>
                  </a:cubicBezTo>
                  <a:cubicBezTo>
                    <a:pt x="109" y="1"/>
                    <a:pt x="109" y="55"/>
                    <a:pt x="109" y="55"/>
                  </a:cubicBezTo>
                  <a:lnTo>
                    <a:pt x="109"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536519" y="1019137"/>
              <a:ext cx="5259" cy="7841"/>
            </a:xfrm>
            <a:custGeom>
              <a:avLst/>
              <a:gdLst/>
              <a:ahLst/>
              <a:cxnLst/>
              <a:rect l="l" t="t" r="r" b="b"/>
              <a:pathLst>
                <a:path w="55" h="82" extrusionOk="0">
                  <a:moveTo>
                    <a:pt x="55" y="1"/>
                  </a:moveTo>
                  <a:lnTo>
                    <a:pt x="55" y="1"/>
                  </a:lnTo>
                  <a:lnTo>
                    <a:pt x="28" y="28"/>
                  </a:lnTo>
                  <a:cubicBezTo>
                    <a:pt x="28" y="55"/>
                    <a:pt x="1" y="55"/>
                    <a:pt x="1" y="82"/>
                  </a:cubicBezTo>
                  <a:lnTo>
                    <a:pt x="1" y="82"/>
                  </a:lnTo>
                  <a:lnTo>
                    <a:pt x="28" y="55"/>
                  </a:lnTo>
                  <a:lnTo>
                    <a:pt x="55" y="28"/>
                  </a:lnTo>
                  <a:lnTo>
                    <a:pt x="55" y="28"/>
                  </a:lnTo>
                  <a:lnTo>
                    <a:pt x="55"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3310850" y="855718"/>
              <a:ext cx="62346" cy="26009"/>
            </a:xfrm>
            <a:custGeom>
              <a:avLst/>
              <a:gdLst/>
              <a:ahLst/>
              <a:cxnLst/>
              <a:rect l="l" t="t" r="r" b="b"/>
              <a:pathLst>
                <a:path w="652" h="272" extrusionOk="0">
                  <a:moveTo>
                    <a:pt x="1" y="245"/>
                  </a:moveTo>
                  <a:lnTo>
                    <a:pt x="28" y="245"/>
                  </a:lnTo>
                  <a:lnTo>
                    <a:pt x="55" y="218"/>
                  </a:lnTo>
                  <a:cubicBezTo>
                    <a:pt x="136" y="164"/>
                    <a:pt x="218" y="109"/>
                    <a:pt x="299" y="82"/>
                  </a:cubicBezTo>
                  <a:cubicBezTo>
                    <a:pt x="408" y="28"/>
                    <a:pt x="516" y="1"/>
                    <a:pt x="652" y="1"/>
                  </a:cubicBezTo>
                  <a:lnTo>
                    <a:pt x="652" y="1"/>
                  </a:lnTo>
                  <a:lnTo>
                    <a:pt x="652" y="1"/>
                  </a:lnTo>
                  <a:cubicBezTo>
                    <a:pt x="516" y="1"/>
                    <a:pt x="408" y="28"/>
                    <a:pt x="299" y="55"/>
                  </a:cubicBezTo>
                  <a:cubicBezTo>
                    <a:pt x="218" y="109"/>
                    <a:pt x="136" y="164"/>
                    <a:pt x="55" y="218"/>
                  </a:cubicBezTo>
                  <a:cubicBezTo>
                    <a:pt x="28" y="218"/>
                    <a:pt x="28" y="245"/>
                    <a:pt x="28" y="245"/>
                  </a:cubicBezTo>
                  <a:lnTo>
                    <a:pt x="28" y="272"/>
                  </a:lnTo>
                  <a:lnTo>
                    <a:pt x="28"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3331600" y="834968"/>
              <a:ext cx="41596" cy="10518"/>
            </a:xfrm>
            <a:custGeom>
              <a:avLst/>
              <a:gdLst/>
              <a:ahLst/>
              <a:cxnLst/>
              <a:rect l="l" t="t" r="r" b="b"/>
              <a:pathLst>
                <a:path w="435" h="110" extrusionOk="0">
                  <a:moveTo>
                    <a:pt x="435" y="28"/>
                  </a:moveTo>
                  <a:cubicBezTo>
                    <a:pt x="353" y="28"/>
                    <a:pt x="299" y="28"/>
                    <a:pt x="218" y="28"/>
                  </a:cubicBezTo>
                  <a:cubicBezTo>
                    <a:pt x="136" y="55"/>
                    <a:pt x="82" y="82"/>
                    <a:pt x="1" y="109"/>
                  </a:cubicBezTo>
                  <a:lnTo>
                    <a:pt x="1" y="109"/>
                  </a:lnTo>
                  <a:lnTo>
                    <a:pt x="1" y="109"/>
                  </a:lnTo>
                  <a:cubicBezTo>
                    <a:pt x="136" y="55"/>
                    <a:pt x="272" y="28"/>
                    <a:pt x="435" y="1"/>
                  </a:cubicBezTo>
                  <a:lnTo>
                    <a:pt x="435"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4905929" y="391471"/>
              <a:ext cx="321770" cy="570675"/>
            </a:xfrm>
            <a:custGeom>
              <a:avLst/>
              <a:gdLst/>
              <a:ahLst/>
              <a:cxnLst/>
              <a:rect l="l" t="t" r="r" b="b"/>
              <a:pathLst>
                <a:path w="3365" h="5968" extrusionOk="0">
                  <a:moveTo>
                    <a:pt x="3202" y="3418"/>
                  </a:moveTo>
                  <a:cubicBezTo>
                    <a:pt x="3120" y="3581"/>
                    <a:pt x="1222" y="5642"/>
                    <a:pt x="1059" y="5751"/>
                  </a:cubicBezTo>
                  <a:cubicBezTo>
                    <a:pt x="706" y="5968"/>
                    <a:pt x="191" y="4449"/>
                    <a:pt x="109" y="3988"/>
                  </a:cubicBezTo>
                  <a:cubicBezTo>
                    <a:pt x="1" y="3283"/>
                    <a:pt x="760" y="977"/>
                    <a:pt x="1059" y="489"/>
                  </a:cubicBezTo>
                  <a:cubicBezTo>
                    <a:pt x="1357" y="1"/>
                    <a:pt x="3364" y="3038"/>
                    <a:pt x="3202" y="3418"/>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4926679" y="798727"/>
              <a:ext cx="46855" cy="33755"/>
            </a:xfrm>
            <a:custGeom>
              <a:avLst/>
              <a:gdLst/>
              <a:ahLst/>
              <a:cxnLst/>
              <a:rect l="l" t="t" r="r" b="b"/>
              <a:pathLst>
                <a:path w="490" h="353" extrusionOk="0">
                  <a:moveTo>
                    <a:pt x="55" y="353"/>
                  </a:moveTo>
                  <a:lnTo>
                    <a:pt x="55" y="353"/>
                  </a:lnTo>
                  <a:cubicBezTo>
                    <a:pt x="55" y="326"/>
                    <a:pt x="55" y="326"/>
                    <a:pt x="55" y="298"/>
                  </a:cubicBezTo>
                  <a:cubicBezTo>
                    <a:pt x="55" y="271"/>
                    <a:pt x="82" y="217"/>
                    <a:pt x="109" y="190"/>
                  </a:cubicBezTo>
                  <a:cubicBezTo>
                    <a:pt x="137" y="136"/>
                    <a:pt x="164" y="109"/>
                    <a:pt x="218" y="81"/>
                  </a:cubicBezTo>
                  <a:cubicBezTo>
                    <a:pt x="272" y="54"/>
                    <a:pt x="326" y="27"/>
                    <a:pt x="381" y="54"/>
                  </a:cubicBezTo>
                  <a:cubicBezTo>
                    <a:pt x="462" y="54"/>
                    <a:pt x="489" y="109"/>
                    <a:pt x="489" y="190"/>
                  </a:cubicBezTo>
                  <a:lnTo>
                    <a:pt x="489" y="190"/>
                  </a:lnTo>
                  <a:lnTo>
                    <a:pt x="489" y="190"/>
                  </a:lnTo>
                  <a:cubicBezTo>
                    <a:pt x="489" y="109"/>
                    <a:pt x="462" y="27"/>
                    <a:pt x="381" y="0"/>
                  </a:cubicBezTo>
                  <a:cubicBezTo>
                    <a:pt x="326" y="0"/>
                    <a:pt x="245" y="0"/>
                    <a:pt x="191" y="54"/>
                  </a:cubicBezTo>
                  <a:cubicBezTo>
                    <a:pt x="137" y="81"/>
                    <a:pt x="82" y="136"/>
                    <a:pt x="55" y="190"/>
                  </a:cubicBezTo>
                  <a:cubicBezTo>
                    <a:pt x="28" y="217"/>
                    <a:pt x="28" y="244"/>
                    <a:pt x="1" y="298"/>
                  </a:cubicBezTo>
                  <a:cubicBezTo>
                    <a:pt x="1" y="298"/>
                    <a:pt x="1" y="326"/>
                    <a:pt x="1" y="353"/>
                  </a:cubicBezTo>
                  <a:lnTo>
                    <a:pt x="1" y="353"/>
                  </a:lnTo>
                  <a:lnTo>
                    <a:pt x="1"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83766" y="759808"/>
              <a:ext cx="13100" cy="7841"/>
            </a:xfrm>
            <a:custGeom>
              <a:avLst/>
              <a:gdLst/>
              <a:ahLst/>
              <a:cxnLst/>
              <a:rect l="l" t="t" r="r" b="b"/>
              <a:pathLst>
                <a:path w="137" h="82" extrusionOk="0">
                  <a:moveTo>
                    <a:pt x="1" y="0"/>
                  </a:moveTo>
                  <a:lnTo>
                    <a:pt x="28" y="27"/>
                  </a:lnTo>
                  <a:lnTo>
                    <a:pt x="82" y="54"/>
                  </a:lnTo>
                  <a:cubicBezTo>
                    <a:pt x="82" y="54"/>
                    <a:pt x="109" y="82"/>
                    <a:pt x="136" y="82"/>
                  </a:cubicBezTo>
                  <a:lnTo>
                    <a:pt x="136" y="82"/>
                  </a:lnTo>
                  <a:cubicBezTo>
                    <a:pt x="109" y="54"/>
                    <a:pt x="82" y="27"/>
                    <a:pt x="55" y="27"/>
                  </a:cubicBezTo>
                  <a:cubicBezTo>
                    <a:pt x="55" y="0"/>
                    <a:pt x="28" y="0"/>
                    <a:pt x="28" y="0"/>
                  </a:cubicBez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996770" y="751967"/>
              <a:ext cx="13005" cy="5355"/>
            </a:xfrm>
            <a:custGeom>
              <a:avLst/>
              <a:gdLst/>
              <a:ahLst/>
              <a:cxnLst/>
              <a:rect l="l" t="t" r="r" b="b"/>
              <a:pathLst>
                <a:path w="136" h="56" extrusionOk="0">
                  <a:moveTo>
                    <a:pt x="0" y="1"/>
                  </a:moveTo>
                  <a:lnTo>
                    <a:pt x="136" y="55"/>
                  </a:lnTo>
                  <a:lnTo>
                    <a:pt x="136" y="55"/>
                  </a:lnTo>
                  <a:cubicBezTo>
                    <a:pt x="109" y="55"/>
                    <a:pt x="82" y="28"/>
                    <a:pt x="55" y="28"/>
                  </a:cubicBezTo>
                  <a:cubicBezTo>
                    <a:pt x="27" y="28"/>
                    <a:pt x="27" y="1"/>
                    <a:pt x="0" y="1"/>
                  </a:cubicBez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950107" y="853136"/>
              <a:ext cx="49341" cy="41596"/>
            </a:xfrm>
            <a:custGeom>
              <a:avLst/>
              <a:gdLst/>
              <a:ahLst/>
              <a:cxnLst/>
              <a:rect l="l" t="t" r="r" b="b"/>
              <a:pathLst>
                <a:path w="516" h="435" extrusionOk="0">
                  <a:moveTo>
                    <a:pt x="54" y="435"/>
                  </a:moveTo>
                  <a:lnTo>
                    <a:pt x="54" y="408"/>
                  </a:lnTo>
                  <a:cubicBezTo>
                    <a:pt x="54" y="353"/>
                    <a:pt x="54" y="299"/>
                    <a:pt x="81" y="245"/>
                  </a:cubicBezTo>
                  <a:cubicBezTo>
                    <a:pt x="109" y="191"/>
                    <a:pt x="163" y="136"/>
                    <a:pt x="217" y="109"/>
                  </a:cubicBezTo>
                  <a:cubicBezTo>
                    <a:pt x="271" y="82"/>
                    <a:pt x="298" y="55"/>
                    <a:pt x="353" y="55"/>
                  </a:cubicBezTo>
                  <a:cubicBezTo>
                    <a:pt x="380" y="55"/>
                    <a:pt x="407" y="55"/>
                    <a:pt x="434" y="55"/>
                  </a:cubicBezTo>
                  <a:cubicBezTo>
                    <a:pt x="488" y="82"/>
                    <a:pt x="515" y="136"/>
                    <a:pt x="488" y="245"/>
                  </a:cubicBezTo>
                  <a:lnTo>
                    <a:pt x="488" y="245"/>
                  </a:lnTo>
                  <a:cubicBezTo>
                    <a:pt x="515" y="136"/>
                    <a:pt x="488" y="55"/>
                    <a:pt x="434" y="28"/>
                  </a:cubicBezTo>
                  <a:cubicBezTo>
                    <a:pt x="407" y="1"/>
                    <a:pt x="353" y="1"/>
                    <a:pt x="326" y="28"/>
                  </a:cubicBezTo>
                  <a:cubicBezTo>
                    <a:pt x="271" y="28"/>
                    <a:pt x="217" y="55"/>
                    <a:pt x="190" y="82"/>
                  </a:cubicBezTo>
                  <a:cubicBezTo>
                    <a:pt x="136" y="109"/>
                    <a:pt x="81" y="163"/>
                    <a:pt x="54" y="245"/>
                  </a:cubicBezTo>
                  <a:cubicBezTo>
                    <a:pt x="27" y="299"/>
                    <a:pt x="0" y="353"/>
                    <a:pt x="27" y="435"/>
                  </a:cubicBezTo>
                  <a:lnTo>
                    <a:pt x="27" y="435"/>
                  </a:lnTo>
                  <a:lnTo>
                    <a:pt x="27" y="43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5020102" y="801309"/>
              <a:ext cx="10423" cy="7841"/>
            </a:xfrm>
            <a:custGeom>
              <a:avLst/>
              <a:gdLst/>
              <a:ahLst/>
              <a:cxnLst/>
              <a:rect l="l" t="t" r="r" b="b"/>
              <a:pathLst>
                <a:path w="109" h="82" extrusionOk="0">
                  <a:moveTo>
                    <a:pt x="0" y="0"/>
                  </a:moveTo>
                  <a:lnTo>
                    <a:pt x="0" y="0"/>
                  </a:lnTo>
                  <a:lnTo>
                    <a:pt x="0" y="0"/>
                  </a:lnTo>
                  <a:lnTo>
                    <a:pt x="0" y="0"/>
                  </a:lnTo>
                  <a:lnTo>
                    <a:pt x="0" y="0"/>
                  </a:lnTo>
                  <a:lnTo>
                    <a:pt x="0" y="0"/>
                  </a:lnTo>
                  <a:lnTo>
                    <a:pt x="55" y="27"/>
                  </a:lnTo>
                  <a:lnTo>
                    <a:pt x="109" y="82"/>
                  </a:lnTo>
                  <a:lnTo>
                    <a:pt x="109" y="82"/>
                  </a:lnTo>
                  <a:lnTo>
                    <a:pt x="109" y="82"/>
                  </a:lnTo>
                  <a:cubicBezTo>
                    <a:pt x="82" y="54"/>
                    <a:pt x="55" y="27"/>
                    <a:pt x="28" y="0"/>
                  </a:cubicBezTo>
                  <a:cubicBezTo>
                    <a:pt x="28" y="0"/>
                    <a:pt x="0" y="0"/>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5033107" y="793468"/>
              <a:ext cx="5259" cy="5355"/>
            </a:xfrm>
            <a:custGeom>
              <a:avLst/>
              <a:gdLst/>
              <a:ahLst/>
              <a:cxnLst/>
              <a:rect l="l" t="t" r="r" b="b"/>
              <a:pathLst>
                <a:path w="55" h="56" extrusionOk="0">
                  <a:moveTo>
                    <a:pt x="0" y="1"/>
                  </a:moveTo>
                  <a:lnTo>
                    <a:pt x="0" y="1"/>
                  </a:lnTo>
                  <a:lnTo>
                    <a:pt x="0" y="1"/>
                  </a:lnTo>
                  <a:cubicBezTo>
                    <a:pt x="27" y="28"/>
                    <a:pt x="54" y="28"/>
                    <a:pt x="54" y="55"/>
                  </a:cubicBezTo>
                  <a:lnTo>
                    <a:pt x="54" y="55"/>
                  </a:lnTo>
                  <a:lnTo>
                    <a:pt x="27" y="1"/>
                  </a:lnTo>
                  <a:lnTo>
                    <a:pt x="0" y="1"/>
                  </a:ln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4976020" y="889473"/>
              <a:ext cx="62346" cy="51923"/>
            </a:xfrm>
            <a:custGeom>
              <a:avLst/>
              <a:gdLst/>
              <a:ahLst/>
              <a:cxnLst/>
              <a:rect l="l" t="t" r="r" b="b"/>
              <a:pathLst>
                <a:path w="652" h="543" extrusionOk="0">
                  <a:moveTo>
                    <a:pt x="27" y="543"/>
                  </a:moveTo>
                  <a:cubicBezTo>
                    <a:pt x="27" y="516"/>
                    <a:pt x="27" y="489"/>
                    <a:pt x="27" y="461"/>
                  </a:cubicBezTo>
                  <a:cubicBezTo>
                    <a:pt x="27" y="380"/>
                    <a:pt x="55" y="299"/>
                    <a:pt x="109" y="244"/>
                  </a:cubicBezTo>
                  <a:cubicBezTo>
                    <a:pt x="163" y="163"/>
                    <a:pt x="244" y="82"/>
                    <a:pt x="353" y="55"/>
                  </a:cubicBezTo>
                  <a:cubicBezTo>
                    <a:pt x="407" y="28"/>
                    <a:pt x="489" y="55"/>
                    <a:pt x="543" y="109"/>
                  </a:cubicBezTo>
                  <a:cubicBezTo>
                    <a:pt x="597" y="163"/>
                    <a:pt x="624" y="217"/>
                    <a:pt x="597" y="299"/>
                  </a:cubicBezTo>
                  <a:cubicBezTo>
                    <a:pt x="597" y="326"/>
                    <a:pt x="597" y="353"/>
                    <a:pt x="570" y="380"/>
                  </a:cubicBezTo>
                  <a:cubicBezTo>
                    <a:pt x="570" y="407"/>
                    <a:pt x="543" y="434"/>
                    <a:pt x="543" y="461"/>
                  </a:cubicBezTo>
                  <a:lnTo>
                    <a:pt x="543" y="461"/>
                  </a:lnTo>
                  <a:lnTo>
                    <a:pt x="543" y="461"/>
                  </a:lnTo>
                  <a:cubicBezTo>
                    <a:pt x="570" y="434"/>
                    <a:pt x="570" y="407"/>
                    <a:pt x="597" y="380"/>
                  </a:cubicBezTo>
                  <a:cubicBezTo>
                    <a:pt x="597" y="353"/>
                    <a:pt x="597" y="326"/>
                    <a:pt x="624" y="299"/>
                  </a:cubicBezTo>
                  <a:cubicBezTo>
                    <a:pt x="651" y="217"/>
                    <a:pt x="624" y="136"/>
                    <a:pt x="570" y="82"/>
                  </a:cubicBezTo>
                  <a:cubicBezTo>
                    <a:pt x="516" y="0"/>
                    <a:pt x="407" y="0"/>
                    <a:pt x="326" y="28"/>
                  </a:cubicBezTo>
                  <a:cubicBezTo>
                    <a:pt x="217" y="55"/>
                    <a:pt x="136" y="109"/>
                    <a:pt x="55" y="217"/>
                  </a:cubicBezTo>
                  <a:cubicBezTo>
                    <a:pt x="27" y="299"/>
                    <a:pt x="0" y="380"/>
                    <a:pt x="0" y="461"/>
                  </a:cubicBezTo>
                  <a:cubicBezTo>
                    <a:pt x="0" y="489"/>
                    <a:pt x="27" y="516"/>
                    <a:pt x="27" y="543"/>
                  </a:cubicBezTo>
                  <a:lnTo>
                    <a:pt x="27" y="54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059021" y="834968"/>
              <a:ext cx="13005" cy="10518"/>
            </a:xfrm>
            <a:custGeom>
              <a:avLst/>
              <a:gdLst/>
              <a:ahLst/>
              <a:cxnLst/>
              <a:rect l="l" t="t" r="r" b="b"/>
              <a:pathLst>
                <a:path w="136" h="110" extrusionOk="0">
                  <a:moveTo>
                    <a:pt x="0" y="28"/>
                  </a:moveTo>
                  <a:lnTo>
                    <a:pt x="0" y="28"/>
                  </a:lnTo>
                  <a:lnTo>
                    <a:pt x="0" y="28"/>
                  </a:lnTo>
                  <a:lnTo>
                    <a:pt x="82" y="109"/>
                  </a:lnTo>
                  <a:lnTo>
                    <a:pt x="136" y="109"/>
                  </a:lnTo>
                  <a:lnTo>
                    <a:pt x="136" y="109"/>
                  </a:lnTo>
                  <a:lnTo>
                    <a:pt x="136" y="109"/>
                  </a:lnTo>
                  <a:cubicBezTo>
                    <a:pt x="109" y="82"/>
                    <a:pt x="82" y="55"/>
                    <a:pt x="55" y="28"/>
                  </a:cubicBezTo>
                  <a:cubicBezTo>
                    <a:pt x="27" y="28"/>
                    <a:pt x="27" y="1"/>
                    <a:pt x="0" y="1"/>
                  </a:cubicBez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074607" y="829804"/>
              <a:ext cx="10423" cy="7841"/>
            </a:xfrm>
            <a:custGeom>
              <a:avLst/>
              <a:gdLst/>
              <a:ahLst/>
              <a:cxnLst/>
              <a:rect l="l" t="t" r="r" b="b"/>
              <a:pathLst>
                <a:path w="109" h="82" extrusionOk="0">
                  <a:moveTo>
                    <a:pt x="27" y="1"/>
                  </a:moveTo>
                  <a:lnTo>
                    <a:pt x="54" y="28"/>
                  </a:lnTo>
                  <a:lnTo>
                    <a:pt x="109" y="82"/>
                  </a:lnTo>
                  <a:lnTo>
                    <a:pt x="109" y="82"/>
                  </a:lnTo>
                  <a:lnTo>
                    <a:pt x="109" y="82"/>
                  </a:lnTo>
                  <a:cubicBezTo>
                    <a:pt x="109" y="55"/>
                    <a:pt x="81" y="55"/>
                    <a:pt x="81" y="55"/>
                  </a:cubicBezTo>
                  <a:cubicBezTo>
                    <a:pt x="54" y="28"/>
                    <a:pt x="27" y="28"/>
                    <a:pt x="0" y="28"/>
                  </a:cubicBez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079771" y="596390"/>
              <a:ext cx="10423" cy="7841"/>
            </a:xfrm>
            <a:custGeom>
              <a:avLst/>
              <a:gdLst/>
              <a:ahLst/>
              <a:cxnLst/>
              <a:rect l="l" t="t" r="r" b="b"/>
              <a:pathLst>
                <a:path w="109" h="82" extrusionOk="0">
                  <a:moveTo>
                    <a:pt x="27" y="0"/>
                  </a:moveTo>
                  <a:lnTo>
                    <a:pt x="27" y="28"/>
                  </a:lnTo>
                  <a:lnTo>
                    <a:pt x="27" y="28"/>
                  </a:lnTo>
                  <a:lnTo>
                    <a:pt x="109" y="82"/>
                  </a:lnTo>
                  <a:lnTo>
                    <a:pt x="109" y="82"/>
                  </a:lnTo>
                  <a:lnTo>
                    <a:pt x="109" y="82"/>
                  </a:lnTo>
                  <a:cubicBezTo>
                    <a:pt x="109" y="82"/>
                    <a:pt x="55" y="55"/>
                    <a:pt x="27" y="28"/>
                  </a:cubicBezTo>
                  <a:lnTo>
                    <a:pt x="27" y="28"/>
                  </a:lnTo>
                  <a:lnTo>
                    <a:pt x="0" y="28"/>
                  </a:ln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73098" y="694976"/>
              <a:ext cx="10518" cy="5259"/>
            </a:xfrm>
            <a:custGeom>
              <a:avLst/>
              <a:gdLst/>
              <a:ahLst/>
              <a:cxnLst/>
              <a:rect l="l" t="t" r="r" b="b"/>
              <a:pathLst>
                <a:path w="110" h="55" extrusionOk="0">
                  <a:moveTo>
                    <a:pt x="1" y="0"/>
                  </a:moveTo>
                  <a:lnTo>
                    <a:pt x="55" y="27"/>
                  </a:lnTo>
                  <a:lnTo>
                    <a:pt x="109" y="54"/>
                  </a:lnTo>
                  <a:lnTo>
                    <a:pt x="109" y="54"/>
                  </a:lnTo>
                  <a:lnTo>
                    <a:pt x="28" y="27"/>
                  </a:lnTo>
                  <a:lnTo>
                    <a:pt x="1" y="0"/>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5110848" y="650799"/>
              <a:ext cx="10518" cy="5355"/>
            </a:xfrm>
            <a:custGeom>
              <a:avLst/>
              <a:gdLst/>
              <a:ahLst/>
              <a:cxnLst/>
              <a:rect l="l" t="t" r="r" b="b"/>
              <a:pathLst>
                <a:path w="110" h="56" extrusionOk="0">
                  <a:moveTo>
                    <a:pt x="28" y="1"/>
                  </a:moveTo>
                  <a:lnTo>
                    <a:pt x="28" y="1"/>
                  </a:lnTo>
                  <a:lnTo>
                    <a:pt x="82" y="28"/>
                  </a:lnTo>
                  <a:lnTo>
                    <a:pt x="109" y="55"/>
                  </a:lnTo>
                  <a:lnTo>
                    <a:pt x="109" y="55"/>
                  </a:lnTo>
                  <a:cubicBezTo>
                    <a:pt x="82" y="28"/>
                    <a:pt x="82" y="28"/>
                    <a:pt x="55" y="28"/>
                  </a:cubicBezTo>
                  <a:lnTo>
                    <a:pt x="1" y="1"/>
                  </a:lnTo>
                  <a:lnTo>
                    <a:pt x="1" y="1"/>
                  </a:lnTo>
                  <a:cubicBezTo>
                    <a:pt x="1" y="1"/>
                    <a:pt x="28" y="1"/>
                    <a:pt x="28"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916352" y="723472"/>
              <a:ext cx="39014" cy="51923"/>
            </a:xfrm>
            <a:custGeom>
              <a:avLst/>
              <a:gdLst/>
              <a:ahLst/>
              <a:cxnLst/>
              <a:rect l="l" t="t" r="r" b="b"/>
              <a:pathLst>
                <a:path w="408" h="543" extrusionOk="0">
                  <a:moveTo>
                    <a:pt x="28" y="543"/>
                  </a:moveTo>
                  <a:lnTo>
                    <a:pt x="28" y="543"/>
                  </a:lnTo>
                  <a:lnTo>
                    <a:pt x="28" y="516"/>
                  </a:lnTo>
                  <a:cubicBezTo>
                    <a:pt x="28" y="434"/>
                    <a:pt x="28" y="353"/>
                    <a:pt x="82" y="272"/>
                  </a:cubicBezTo>
                  <a:cubicBezTo>
                    <a:pt x="109" y="190"/>
                    <a:pt x="190" y="109"/>
                    <a:pt x="272" y="55"/>
                  </a:cubicBezTo>
                  <a:cubicBezTo>
                    <a:pt x="272" y="55"/>
                    <a:pt x="326" y="55"/>
                    <a:pt x="326" y="55"/>
                  </a:cubicBezTo>
                  <a:cubicBezTo>
                    <a:pt x="353" y="109"/>
                    <a:pt x="380" y="163"/>
                    <a:pt x="353" y="217"/>
                  </a:cubicBezTo>
                  <a:lnTo>
                    <a:pt x="326" y="326"/>
                  </a:lnTo>
                  <a:lnTo>
                    <a:pt x="326" y="326"/>
                  </a:lnTo>
                  <a:lnTo>
                    <a:pt x="326" y="326"/>
                  </a:lnTo>
                  <a:lnTo>
                    <a:pt x="380" y="217"/>
                  </a:lnTo>
                  <a:cubicBezTo>
                    <a:pt x="407" y="163"/>
                    <a:pt x="407" y="109"/>
                    <a:pt x="380" y="55"/>
                  </a:cubicBezTo>
                  <a:cubicBezTo>
                    <a:pt x="353" y="0"/>
                    <a:pt x="299" y="0"/>
                    <a:pt x="272" y="28"/>
                  </a:cubicBezTo>
                  <a:cubicBezTo>
                    <a:pt x="190" y="82"/>
                    <a:pt x="109" y="163"/>
                    <a:pt x="55" y="245"/>
                  </a:cubicBezTo>
                  <a:cubicBezTo>
                    <a:pt x="28" y="326"/>
                    <a:pt x="0" y="407"/>
                    <a:pt x="28" y="516"/>
                  </a:cubicBezTo>
                  <a:cubicBezTo>
                    <a:pt x="28" y="516"/>
                    <a:pt x="28" y="516"/>
                    <a:pt x="28" y="516"/>
                  </a:cubicBezTo>
                  <a:lnTo>
                    <a:pt x="28"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955270" y="694976"/>
              <a:ext cx="7841" cy="5259"/>
            </a:xfrm>
            <a:custGeom>
              <a:avLst/>
              <a:gdLst/>
              <a:ahLst/>
              <a:cxnLst/>
              <a:rect l="l" t="t" r="r" b="b"/>
              <a:pathLst>
                <a:path w="82" h="55" extrusionOk="0">
                  <a:moveTo>
                    <a:pt x="0" y="0"/>
                  </a:moveTo>
                  <a:lnTo>
                    <a:pt x="0" y="0"/>
                  </a:lnTo>
                  <a:lnTo>
                    <a:pt x="0" y="0"/>
                  </a:lnTo>
                  <a:cubicBezTo>
                    <a:pt x="27" y="27"/>
                    <a:pt x="55" y="27"/>
                    <a:pt x="82" y="54"/>
                  </a:cubicBezTo>
                  <a:lnTo>
                    <a:pt x="82" y="54"/>
                  </a:lnTo>
                  <a:lnTo>
                    <a:pt x="82" y="54"/>
                  </a:lnTo>
                  <a:cubicBezTo>
                    <a:pt x="55" y="27"/>
                    <a:pt x="27" y="0"/>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960434" y="689717"/>
              <a:ext cx="10518" cy="2677"/>
            </a:xfrm>
            <a:custGeom>
              <a:avLst/>
              <a:gdLst/>
              <a:ahLst/>
              <a:cxnLst/>
              <a:rect l="l" t="t" r="r" b="b"/>
              <a:pathLst>
                <a:path w="110" h="28" extrusionOk="0">
                  <a:moveTo>
                    <a:pt x="28" y="1"/>
                  </a:moveTo>
                  <a:lnTo>
                    <a:pt x="109" y="28"/>
                  </a:lnTo>
                  <a:lnTo>
                    <a:pt x="109" y="28"/>
                  </a:lnTo>
                  <a:lnTo>
                    <a:pt x="28" y="1"/>
                  </a:lnTo>
                  <a:lnTo>
                    <a:pt x="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5025266" y="487476"/>
              <a:ext cx="57182" cy="10423"/>
            </a:xfrm>
            <a:custGeom>
              <a:avLst/>
              <a:gdLst/>
              <a:ahLst/>
              <a:cxnLst/>
              <a:rect l="l" t="t" r="r" b="b"/>
              <a:pathLst>
                <a:path w="598" h="109" extrusionOk="0">
                  <a:moveTo>
                    <a:pt x="597" y="27"/>
                  </a:moveTo>
                  <a:lnTo>
                    <a:pt x="597" y="27"/>
                  </a:lnTo>
                  <a:lnTo>
                    <a:pt x="543" y="27"/>
                  </a:lnTo>
                  <a:cubicBezTo>
                    <a:pt x="462" y="0"/>
                    <a:pt x="380" y="0"/>
                    <a:pt x="299" y="27"/>
                  </a:cubicBezTo>
                  <a:cubicBezTo>
                    <a:pt x="191" y="27"/>
                    <a:pt x="109" y="54"/>
                    <a:pt x="1" y="109"/>
                  </a:cubicBezTo>
                  <a:lnTo>
                    <a:pt x="1" y="109"/>
                  </a:lnTo>
                  <a:cubicBezTo>
                    <a:pt x="109" y="54"/>
                    <a:pt x="191" y="54"/>
                    <a:pt x="299" y="27"/>
                  </a:cubicBezTo>
                  <a:cubicBezTo>
                    <a:pt x="380" y="27"/>
                    <a:pt x="462" y="27"/>
                    <a:pt x="543" y="27"/>
                  </a:cubicBezTo>
                  <a:lnTo>
                    <a:pt x="597" y="27"/>
                  </a:lnTo>
                  <a:lnTo>
                    <a:pt x="597" y="27"/>
                  </a:lnTo>
                  <a:lnTo>
                    <a:pt x="59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5017520" y="474471"/>
              <a:ext cx="33755" cy="10518"/>
            </a:xfrm>
            <a:custGeom>
              <a:avLst/>
              <a:gdLst/>
              <a:ahLst/>
              <a:cxnLst/>
              <a:rect l="l" t="t" r="r" b="b"/>
              <a:pathLst>
                <a:path w="353" h="110" extrusionOk="0">
                  <a:moveTo>
                    <a:pt x="0" y="82"/>
                  </a:moveTo>
                  <a:cubicBezTo>
                    <a:pt x="55" y="55"/>
                    <a:pt x="109" y="55"/>
                    <a:pt x="190" y="28"/>
                  </a:cubicBezTo>
                  <a:cubicBezTo>
                    <a:pt x="244" y="28"/>
                    <a:pt x="299" y="1"/>
                    <a:pt x="353" y="1"/>
                  </a:cubicBezTo>
                  <a:lnTo>
                    <a:pt x="353" y="1"/>
                  </a:lnTo>
                  <a:lnTo>
                    <a:pt x="353" y="1"/>
                  </a:lnTo>
                  <a:cubicBezTo>
                    <a:pt x="299" y="1"/>
                    <a:pt x="244" y="28"/>
                    <a:pt x="190" y="28"/>
                  </a:cubicBezTo>
                  <a:cubicBezTo>
                    <a:pt x="109" y="55"/>
                    <a:pt x="55" y="82"/>
                    <a:pt x="0" y="109"/>
                  </a:cubicBezTo>
                  <a:lnTo>
                    <a:pt x="0" y="10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493969" y="147633"/>
              <a:ext cx="1867507" cy="1172427"/>
            </a:xfrm>
            <a:custGeom>
              <a:avLst/>
              <a:gdLst/>
              <a:ahLst/>
              <a:cxnLst/>
              <a:rect l="l" t="t" r="r" b="b"/>
              <a:pathLst>
                <a:path w="19530" h="12261" extrusionOk="0">
                  <a:moveTo>
                    <a:pt x="17929" y="12098"/>
                  </a:moveTo>
                  <a:lnTo>
                    <a:pt x="19529" y="8789"/>
                  </a:lnTo>
                  <a:lnTo>
                    <a:pt x="18688" y="8301"/>
                  </a:lnTo>
                  <a:cubicBezTo>
                    <a:pt x="18526" y="7569"/>
                    <a:pt x="18065" y="6972"/>
                    <a:pt x="17414" y="6619"/>
                  </a:cubicBezTo>
                  <a:cubicBezTo>
                    <a:pt x="15813" y="5887"/>
                    <a:pt x="5506" y="1"/>
                    <a:pt x="5506" y="1"/>
                  </a:cubicBezTo>
                  <a:lnTo>
                    <a:pt x="0" y="7460"/>
                  </a:lnTo>
                  <a:cubicBezTo>
                    <a:pt x="0" y="7460"/>
                    <a:pt x="7459" y="11040"/>
                    <a:pt x="10361" y="11447"/>
                  </a:cubicBezTo>
                  <a:cubicBezTo>
                    <a:pt x="15922" y="12261"/>
                    <a:pt x="16274" y="12261"/>
                    <a:pt x="16980" y="114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1132187" y="964632"/>
              <a:ext cx="122014" cy="259519"/>
            </a:xfrm>
            <a:custGeom>
              <a:avLst/>
              <a:gdLst/>
              <a:ahLst/>
              <a:cxnLst/>
              <a:rect l="l" t="t" r="r" b="b"/>
              <a:pathLst>
                <a:path w="1276" h="2714" extrusionOk="0">
                  <a:moveTo>
                    <a:pt x="1248" y="28"/>
                  </a:moveTo>
                  <a:lnTo>
                    <a:pt x="1221" y="28"/>
                  </a:lnTo>
                  <a:cubicBezTo>
                    <a:pt x="1194" y="55"/>
                    <a:pt x="1167" y="109"/>
                    <a:pt x="1140" y="137"/>
                  </a:cubicBezTo>
                  <a:cubicBezTo>
                    <a:pt x="923" y="516"/>
                    <a:pt x="706" y="896"/>
                    <a:pt x="516" y="1303"/>
                  </a:cubicBezTo>
                  <a:cubicBezTo>
                    <a:pt x="299" y="1764"/>
                    <a:pt x="136" y="2225"/>
                    <a:pt x="1" y="2686"/>
                  </a:cubicBezTo>
                  <a:cubicBezTo>
                    <a:pt x="1" y="2713"/>
                    <a:pt x="28" y="2713"/>
                    <a:pt x="28" y="2686"/>
                  </a:cubicBezTo>
                  <a:cubicBezTo>
                    <a:pt x="136" y="2306"/>
                    <a:pt x="299" y="1954"/>
                    <a:pt x="462" y="1601"/>
                  </a:cubicBezTo>
                  <a:cubicBezTo>
                    <a:pt x="679" y="1113"/>
                    <a:pt x="923" y="652"/>
                    <a:pt x="1194" y="191"/>
                  </a:cubicBezTo>
                  <a:cubicBezTo>
                    <a:pt x="1221" y="137"/>
                    <a:pt x="1221" y="109"/>
                    <a:pt x="1248" y="55"/>
                  </a:cubicBezTo>
                  <a:cubicBezTo>
                    <a:pt x="1276" y="28"/>
                    <a:pt x="1248" y="55"/>
                    <a:pt x="1248" y="55"/>
                  </a:cubicBezTo>
                  <a:cubicBezTo>
                    <a:pt x="1248" y="55"/>
                    <a:pt x="1248" y="55"/>
                    <a:pt x="1248" y="28"/>
                  </a:cubicBezTo>
                  <a:lnTo>
                    <a:pt x="1248" y="28"/>
                  </a:lnTo>
                  <a:cubicBezTo>
                    <a:pt x="1248" y="28"/>
                    <a:pt x="1248" y="1"/>
                    <a:pt x="1248" y="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04521" y="570476"/>
              <a:ext cx="721185" cy="448756"/>
            </a:xfrm>
            <a:custGeom>
              <a:avLst/>
              <a:gdLst/>
              <a:ahLst/>
              <a:cxnLst/>
              <a:rect l="l" t="t" r="r" b="b"/>
              <a:pathLst>
                <a:path w="7542" h="4693" extrusionOk="0">
                  <a:moveTo>
                    <a:pt x="7541" y="4693"/>
                  </a:moveTo>
                  <a:cubicBezTo>
                    <a:pt x="7541" y="4638"/>
                    <a:pt x="7514" y="4611"/>
                    <a:pt x="7514" y="4557"/>
                  </a:cubicBezTo>
                  <a:cubicBezTo>
                    <a:pt x="7514" y="4530"/>
                    <a:pt x="7514" y="4503"/>
                    <a:pt x="7487" y="4476"/>
                  </a:cubicBezTo>
                  <a:cubicBezTo>
                    <a:pt x="7406" y="4204"/>
                    <a:pt x="7324" y="3933"/>
                    <a:pt x="7216" y="3689"/>
                  </a:cubicBezTo>
                  <a:cubicBezTo>
                    <a:pt x="7134" y="3472"/>
                    <a:pt x="6999" y="3255"/>
                    <a:pt x="6836" y="3092"/>
                  </a:cubicBezTo>
                  <a:cubicBezTo>
                    <a:pt x="6700" y="2984"/>
                    <a:pt x="6511" y="2902"/>
                    <a:pt x="6348" y="2875"/>
                  </a:cubicBezTo>
                  <a:cubicBezTo>
                    <a:pt x="5941" y="2821"/>
                    <a:pt x="5453" y="2930"/>
                    <a:pt x="5100" y="2767"/>
                  </a:cubicBezTo>
                  <a:cubicBezTo>
                    <a:pt x="4585" y="2550"/>
                    <a:pt x="4341" y="1980"/>
                    <a:pt x="3907" y="1655"/>
                  </a:cubicBezTo>
                  <a:cubicBezTo>
                    <a:pt x="3798" y="1573"/>
                    <a:pt x="3662" y="1519"/>
                    <a:pt x="3527" y="1465"/>
                  </a:cubicBezTo>
                  <a:cubicBezTo>
                    <a:pt x="3066" y="1329"/>
                    <a:pt x="2578" y="1519"/>
                    <a:pt x="2116" y="1465"/>
                  </a:cubicBezTo>
                  <a:cubicBezTo>
                    <a:pt x="1981" y="1465"/>
                    <a:pt x="1872" y="1438"/>
                    <a:pt x="1764" y="1383"/>
                  </a:cubicBezTo>
                  <a:cubicBezTo>
                    <a:pt x="1493" y="1221"/>
                    <a:pt x="1276" y="1004"/>
                    <a:pt x="1086" y="760"/>
                  </a:cubicBezTo>
                  <a:cubicBezTo>
                    <a:pt x="1031" y="678"/>
                    <a:pt x="950" y="570"/>
                    <a:pt x="896" y="488"/>
                  </a:cubicBezTo>
                  <a:cubicBezTo>
                    <a:pt x="814" y="407"/>
                    <a:pt x="733" y="353"/>
                    <a:pt x="652" y="271"/>
                  </a:cubicBezTo>
                  <a:cubicBezTo>
                    <a:pt x="489" y="136"/>
                    <a:pt x="245" y="27"/>
                    <a:pt x="28" y="0"/>
                  </a:cubicBezTo>
                  <a:lnTo>
                    <a:pt x="1" y="0"/>
                  </a:lnTo>
                  <a:cubicBezTo>
                    <a:pt x="1" y="27"/>
                    <a:pt x="1" y="27"/>
                    <a:pt x="1" y="27"/>
                  </a:cubicBezTo>
                  <a:cubicBezTo>
                    <a:pt x="245" y="82"/>
                    <a:pt x="435" y="163"/>
                    <a:pt x="597" y="326"/>
                  </a:cubicBezTo>
                  <a:cubicBezTo>
                    <a:pt x="679" y="380"/>
                    <a:pt x="760" y="461"/>
                    <a:pt x="814" y="543"/>
                  </a:cubicBezTo>
                  <a:cubicBezTo>
                    <a:pt x="896" y="624"/>
                    <a:pt x="950" y="705"/>
                    <a:pt x="1004" y="787"/>
                  </a:cubicBezTo>
                  <a:cubicBezTo>
                    <a:pt x="1194" y="1058"/>
                    <a:pt x="1438" y="1302"/>
                    <a:pt x="1737" y="1438"/>
                  </a:cubicBezTo>
                  <a:cubicBezTo>
                    <a:pt x="1845" y="1492"/>
                    <a:pt x="1954" y="1519"/>
                    <a:pt x="2089" y="1546"/>
                  </a:cubicBezTo>
                  <a:cubicBezTo>
                    <a:pt x="2550" y="1600"/>
                    <a:pt x="3039" y="1383"/>
                    <a:pt x="3500" y="1519"/>
                  </a:cubicBezTo>
                  <a:cubicBezTo>
                    <a:pt x="3608" y="1546"/>
                    <a:pt x="3744" y="1628"/>
                    <a:pt x="3825" y="1709"/>
                  </a:cubicBezTo>
                  <a:cubicBezTo>
                    <a:pt x="4259" y="2034"/>
                    <a:pt x="4503" y="2577"/>
                    <a:pt x="5046" y="2794"/>
                  </a:cubicBezTo>
                  <a:cubicBezTo>
                    <a:pt x="5426" y="2957"/>
                    <a:pt x="5887" y="2848"/>
                    <a:pt x="6294" y="2902"/>
                  </a:cubicBezTo>
                  <a:cubicBezTo>
                    <a:pt x="6483" y="2930"/>
                    <a:pt x="6646" y="2984"/>
                    <a:pt x="6782" y="3119"/>
                  </a:cubicBezTo>
                  <a:cubicBezTo>
                    <a:pt x="6944" y="3255"/>
                    <a:pt x="7080" y="3445"/>
                    <a:pt x="7161" y="3662"/>
                  </a:cubicBezTo>
                  <a:cubicBezTo>
                    <a:pt x="7270" y="3906"/>
                    <a:pt x="7351" y="4204"/>
                    <a:pt x="7433" y="4448"/>
                  </a:cubicBezTo>
                  <a:cubicBezTo>
                    <a:pt x="7460" y="4476"/>
                    <a:pt x="7460" y="4503"/>
                    <a:pt x="7460" y="4530"/>
                  </a:cubicBezTo>
                  <a:cubicBezTo>
                    <a:pt x="7487" y="4584"/>
                    <a:pt x="7514" y="4611"/>
                    <a:pt x="7514" y="46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499357" y="1083969"/>
              <a:ext cx="671844" cy="103846"/>
            </a:xfrm>
            <a:custGeom>
              <a:avLst/>
              <a:gdLst/>
              <a:ahLst/>
              <a:cxnLst/>
              <a:rect l="l" t="t" r="r" b="b"/>
              <a:pathLst>
                <a:path w="7026" h="1086" extrusionOk="0">
                  <a:moveTo>
                    <a:pt x="7026" y="489"/>
                  </a:moveTo>
                  <a:cubicBezTo>
                    <a:pt x="6998" y="489"/>
                    <a:pt x="6971" y="489"/>
                    <a:pt x="6944" y="516"/>
                  </a:cubicBezTo>
                  <a:lnTo>
                    <a:pt x="6890" y="543"/>
                  </a:lnTo>
                  <a:cubicBezTo>
                    <a:pt x="6754" y="679"/>
                    <a:pt x="6592" y="760"/>
                    <a:pt x="6429" y="869"/>
                  </a:cubicBezTo>
                  <a:cubicBezTo>
                    <a:pt x="6293" y="923"/>
                    <a:pt x="6131" y="977"/>
                    <a:pt x="5968" y="1004"/>
                  </a:cubicBezTo>
                  <a:cubicBezTo>
                    <a:pt x="5805" y="1004"/>
                    <a:pt x="5615" y="1004"/>
                    <a:pt x="5452" y="950"/>
                  </a:cubicBezTo>
                  <a:cubicBezTo>
                    <a:pt x="5046" y="814"/>
                    <a:pt x="4720" y="516"/>
                    <a:pt x="4259" y="516"/>
                  </a:cubicBezTo>
                  <a:cubicBezTo>
                    <a:pt x="3798" y="516"/>
                    <a:pt x="3445" y="787"/>
                    <a:pt x="3038" y="896"/>
                  </a:cubicBezTo>
                  <a:cubicBezTo>
                    <a:pt x="2849" y="950"/>
                    <a:pt x="2686" y="950"/>
                    <a:pt x="2496" y="896"/>
                  </a:cubicBezTo>
                  <a:cubicBezTo>
                    <a:pt x="2170" y="814"/>
                    <a:pt x="1953" y="408"/>
                    <a:pt x="1682" y="218"/>
                  </a:cubicBezTo>
                  <a:cubicBezTo>
                    <a:pt x="1601" y="163"/>
                    <a:pt x="1519" y="109"/>
                    <a:pt x="1411" y="109"/>
                  </a:cubicBezTo>
                  <a:cubicBezTo>
                    <a:pt x="1275" y="82"/>
                    <a:pt x="1140" y="82"/>
                    <a:pt x="1004" y="109"/>
                  </a:cubicBezTo>
                  <a:cubicBezTo>
                    <a:pt x="787" y="136"/>
                    <a:pt x="597" y="163"/>
                    <a:pt x="380" y="163"/>
                  </a:cubicBezTo>
                  <a:cubicBezTo>
                    <a:pt x="245" y="136"/>
                    <a:pt x="109" y="82"/>
                    <a:pt x="1" y="1"/>
                  </a:cubicBezTo>
                  <a:lnTo>
                    <a:pt x="1" y="1"/>
                  </a:lnTo>
                  <a:cubicBezTo>
                    <a:pt x="109" y="82"/>
                    <a:pt x="245" y="136"/>
                    <a:pt x="407" y="163"/>
                  </a:cubicBezTo>
                  <a:cubicBezTo>
                    <a:pt x="733" y="245"/>
                    <a:pt x="1058" y="82"/>
                    <a:pt x="1411" y="163"/>
                  </a:cubicBezTo>
                  <a:cubicBezTo>
                    <a:pt x="1574" y="218"/>
                    <a:pt x="1736" y="299"/>
                    <a:pt x="1845" y="462"/>
                  </a:cubicBezTo>
                  <a:cubicBezTo>
                    <a:pt x="1953" y="597"/>
                    <a:pt x="2089" y="733"/>
                    <a:pt x="2252" y="841"/>
                  </a:cubicBezTo>
                  <a:cubicBezTo>
                    <a:pt x="2306" y="923"/>
                    <a:pt x="2415" y="950"/>
                    <a:pt x="2496" y="977"/>
                  </a:cubicBezTo>
                  <a:cubicBezTo>
                    <a:pt x="2686" y="1031"/>
                    <a:pt x="2876" y="1031"/>
                    <a:pt x="3066" y="977"/>
                  </a:cubicBezTo>
                  <a:cubicBezTo>
                    <a:pt x="3472" y="869"/>
                    <a:pt x="3852" y="597"/>
                    <a:pt x="4286" y="597"/>
                  </a:cubicBezTo>
                  <a:cubicBezTo>
                    <a:pt x="4720" y="597"/>
                    <a:pt x="5073" y="869"/>
                    <a:pt x="5452" y="1004"/>
                  </a:cubicBezTo>
                  <a:cubicBezTo>
                    <a:pt x="5615" y="1058"/>
                    <a:pt x="5805" y="1086"/>
                    <a:pt x="5995" y="1058"/>
                  </a:cubicBezTo>
                  <a:cubicBezTo>
                    <a:pt x="6212" y="1031"/>
                    <a:pt x="6402" y="950"/>
                    <a:pt x="6565" y="841"/>
                  </a:cubicBezTo>
                  <a:cubicBezTo>
                    <a:pt x="6700" y="787"/>
                    <a:pt x="6836" y="679"/>
                    <a:pt x="6944" y="570"/>
                  </a:cubicBezTo>
                  <a:cubicBezTo>
                    <a:pt x="6971" y="543"/>
                    <a:pt x="6998" y="516"/>
                    <a:pt x="7026" y="489"/>
                  </a:cubicBezTo>
                  <a:lnTo>
                    <a:pt x="7026" y="4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418939" y="832386"/>
              <a:ext cx="767849" cy="249097"/>
            </a:xfrm>
            <a:custGeom>
              <a:avLst/>
              <a:gdLst/>
              <a:ahLst/>
              <a:cxnLst/>
              <a:rect l="l" t="t" r="r" b="b"/>
              <a:pathLst>
                <a:path w="8030" h="2605" extrusionOk="0">
                  <a:moveTo>
                    <a:pt x="8029" y="2605"/>
                  </a:moveTo>
                  <a:lnTo>
                    <a:pt x="8029" y="2577"/>
                  </a:lnTo>
                  <a:cubicBezTo>
                    <a:pt x="8029" y="2550"/>
                    <a:pt x="8002" y="2550"/>
                    <a:pt x="7975" y="2550"/>
                  </a:cubicBezTo>
                  <a:cubicBezTo>
                    <a:pt x="7812" y="2415"/>
                    <a:pt x="7622" y="2333"/>
                    <a:pt x="7433" y="2306"/>
                  </a:cubicBezTo>
                  <a:cubicBezTo>
                    <a:pt x="6944" y="2225"/>
                    <a:pt x="6483" y="2469"/>
                    <a:pt x="5941" y="2252"/>
                  </a:cubicBezTo>
                  <a:cubicBezTo>
                    <a:pt x="5832" y="2198"/>
                    <a:pt x="5724" y="2143"/>
                    <a:pt x="5615" y="2062"/>
                  </a:cubicBezTo>
                  <a:cubicBezTo>
                    <a:pt x="5425" y="1872"/>
                    <a:pt x="5236" y="1682"/>
                    <a:pt x="5100" y="1465"/>
                  </a:cubicBezTo>
                  <a:cubicBezTo>
                    <a:pt x="4937" y="1248"/>
                    <a:pt x="4720" y="1058"/>
                    <a:pt x="4449" y="950"/>
                  </a:cubicBezTo>
                  <a:cubicBezTo>
                    <a:pt x="4313" y="896"/>
                    <a:pt x="4178" y="869"/>
                    <a:pt x="4015" y="869"/>
                  </a:cubicBezTo>
                  <a:cubicBezTo>
                    <a:pt x="3690" y="923"/>
                    <a:pt x="3337" y="950"/>
                    <a:pt x="3011" y="950"/>
                  </a:cubicBezTo>
                  <a:cubicBezTo>
                    <a:pt x="2849" y="923"/>
                    <a:pt x="2740" y="869"/>
                    <a:pt x="2632" y="787"/>
                  </a:cubicBezTo>
                  <a:cubicBezTo>
                    <a:pt x="2333" y="570"/>
                    <a:pt x="2143" y="272"/>
                    <a:pt x="1791" y="163"/>
                  </a:cubicBezTo>
                  <a:cubicBezTo>
                    <a:pt x="1601" y="82"/>
                    <a:pt x="1384" y="82"/>
                    <a:pt x="1167" y="82"/>
                  </a:cubicBezTo>
                  <a:cubicBezTo>
                    <a:pt x="950" y="109"/>
                    <a:pt x="733" y="109"/>
                    <a:pt x="543" y="109"/>
                  </a:cubicBezTo>
                  <a:cubicBezTo>
                    <a:pt x="353" y="109"/>
                    <a:pt x="163" y="55"/>
                    <a:pt x="1" y="1"/>
                  </a:cubicBezTo>
                  <a:lnTo>
                    <a:pt x="1" y="28"/>
                  </a:lnTo>
                  <a:cubicBezTo>
                    <a:pt x="163" y="109"/>
                    <a:pt x="353" y="136"/>
                    <a:pt x="543" y="163"/>
                  </a:cubicBezTo>
                  <a:cubicBezTo>
                    <a:pt x="760" y="191"/>
                    <a:pt x="977" y="191"/>
                    <a:pt x="1167" y="163"/>
                  </a:cubicBezTo>
                  <a:cubicBezTo>
                    <a:pt x="1384" y="163"/>
                    <a:pt x="1601" y="163"/>
                    <a:pt x="1791" y="245"/>
                  </a:cubicBezTo>
                  <a:cubicBezTo>
                    <a:pt x="2143" y="353"/>
                    <a:pt x="2306" y="652"/>
                    <a:pt x="2577" y="869"/>
                  </a:cubicBezTo>
                  <a:cubicBezTo>
                    <a:pt x="2713" y="950"/>
                    <a:pt x="2849" y="1031"/>
                    <a:pt x="3011" y="1058"/>
                  </a:cubicBezTo>
                  <a:cubicBezTo>
                    <a:pt x="3337" y="1058"/>
                    <a:pt x="3690" y="1031"/>
                    <a:pt x="4015" y="977"/>
                  </a:cubicBezTo>
                  <a:cubicBezTo>
                    <a:pt x="4151" y="977"/>
                    <a:pt x="4286" y="977"/>
                    <a:pt x="4422" y="1031"/>
                  </a:cubicBezTo>
                  <a:cubicBezTo>
                    <a:pt x="4666" y="1140"/>
                    <a:pt x="4856" y="1303"/>
                    <a:pt x="5019" y="1520"/>
                  </a:cubicBezTo>
                  <a:cubicBezTo>
                    <a:pt x="5181" y="1737"/>
                    <a:pt x="5371" y="1954"/>
                    <a:pt x="5561" y="2116"/>
                  </a:cubicBezTo>
                  <a:cubicBezTo>
                    <a:pt x="5670" y="2198"/>
                    <a:pt x="5778" y="2279"/>
                    <a:pt x="5887" y="2333"/>
                  </a:cubicBezTo>
                  <a:cubicBezTo>
                    <a:pt x="6456" y="2523"/>
                    <a:pt x="6917" y="2279"/>
                    <a:pt x="7406" y="2360"/>
                  </a:cubicBezTo>
                  <a:cubicBezTo>
                    <a:pt x="7595" y="2388"/>
                    <a:pt x="7785" y="2469"/>
                    <a:pt x="7921" y="2577"/>
                  </a:cubicBezTo>
                  <a:cubicBezTo>
                    <a:pt x="7948" y="2605"/>
                    <a:pt x="7948" y="2605"/>
                    <a:pt x="7975" y="2605"/>
                  </a:cubicBezTo>
                  <a:lnTo>
                    <a:pt x="8002" y="2605"/>
                  </a:lnTo>
                  <a:cubicBezTo>
                    <a:pt x="8002" y="2605"/>
                    <a:pt x="8029" y="2605"/>
                    <a:pt x="8029" y="26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1238519" y="1021718"/>
              <a:ext cx="495516" cy="531852"/>
            </a:xfrm>
            <a:custGeom>
              <a:avLst/>
              <a:gdLst/>
              <a:ahLst/>
              <a:cxnLst/>
              <a:rect l="l" t="t" r="r" b="b"/>
              <a:pathLst>
                <a:path w="5182" h="5562" extrusionOk="0">
                  <a:moveTo>
                    <a:pt x="2605" y="5561"/>
                  </a:moveTo>
                  <a:lnTo>
                    <a:pt x="1547" y="3228"/>
                  </a:lnTo>
                  <a:lnTo>
                    <a:pt x="1" y="2442"/>
                  </a:lnTo>
                  <a:lnTo>
                    <a:pt x="1113" y="1"/>
                  </a:lnTo>
                  <a:lnTo>
                    <a:pt x="4232" y="1574"/>
                  </a:lnTo>
                  <a:lnTo>
                    <a:pt x="5181" y="5507"/>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1389029" y="650799"/>
              <a:ext cx="1387674" cy="1320260"/>
            </a:xfrm>
            <a:custGeom>
              <a:avLst/>
              <a:gdLst/>
              <a:ahLst/>
              <a:cxnLst/>
              <a:rect l="l" t="t" r="r" b="b"/>
              <a:pathLst>
                <a:path w="14512" h="13807" extrusionOk="0">
                  <a:moveTo>
                    <a:pt x="13969" y="9142"/>
                  </a:moveTo>
                  <a:lnTo>
                    <a:pt x="8110" y="13807"/>
                  </a:lnTo>
                  <a:lnTo>
                    <a:pt x="0" y="6050"/>
                  </a:lnTo>
                  <a:lnTo>
                    <a:pt x="787" y="4666"/>
                  </a:lnTo>
                  <a:lnTo>
                    <a:pt x="6618" y="1"/>
                  </a:lnTo>
                  <a:lnTo>
                    <a:pt x="14511" y="7786"/>
                  </a:lnTo>
                  <a:lnTo>
                    <a:pt x="13508" y="8626"/>
                  </a:lnTo>
                  <a:close/>
                </a:path>
              </a:pathLst>
            </a:custGeom>
            <a:solidFill>
              <a:srgbClr val="4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1459025" y="1094392"/>
              <a:ext cx="747099" cy="713344"/>
            </a:xfrm>
            <a:custGeom>
              <a:avLst/>
              <a:gdLst/>
              <a:ahLst/>
              <a:cxnLst/>
              <a:rect l="l" t="t" r="r" b="b"/>
              <a:pathLst>
                <a:path w="7813" h="7460" extrusionOk="0">
                  <a:moveTo>
                    <a:pt x="0" y="0"/>
                  </a:moveTo>
                  <a:cubicBezTo>
                    <a:pt x="55" y="54"/>
                    <a:pt x="82" y="136"/>
                    <a:pt x="136" y="163"/>
                  </a:cubicBezTo>
                  <a:cubicBezTo>
                    <a:pt x="163" y="217"/>
                    <a:pt x="190" y="244"/>
                    <a:pt x="244" y="271"/>
                  </a:cubicBezTo>
                  <a:cubicBezTo>
                    <a:pt x="570" y="624"/>
                    <a:pt x="895" y="922"/>
                    <a:pt x="1221" y="1248"/>
                  </a:cubicBezTo>
                  <a:cubicBezTo>
                    <a:pt x="1628" y="1628"/>
                    <a:pt x="2008" y="2007"/>
                    <a:pt x="2414" y="2387"/>
                  </a:cubicBezTo>
                  <a:cubicBezTo>
                    <a:pt x="2984" y="2930"/>
                    <a:pt x="3581" y="3472"/>
                    <a:pt x="4177" y="4042"/>
                  </a:cubicBezTo>
                  <a:cubicBezTo>
                    <a:pt x="5018" y="4828"/>
                    <a:pt x="5832" y="5669"/>
                    <a:pt x="6673" y="6456"/>
                  </a:cubicBezTo>
                  <a:cubicBezTo>
                    <a:pt x="6971" y="6727"/>
                    <a:pt x="7270" y="6998"/>
                    <a:pt x="7568" y="7269"/>
                  </a:cubicBezTo>
                  <a:lnTo>
                    <a:pt x="7785" y="7459"/>
                  </a:lnTo>
                  <a:lnTo>
                    <a:pt x="7812" y="7459"/>
                  </a:lnTo>
                  <a:lnTo>
                    <a:pt x="7812" y="7432"/>
                  </a:lnTo>
                  <a:lnTo>
                    <a:pt x="7514" y="7161"/>
                  </a:lnTo>
                  <a:cubicBezTo>
                    <a:pt x="7134" y="6781"/>
                    <a:pt x="6754" y="6428"/>
                    <a:pt x="6374" y="6076"/>
                  </a:cubicBezTo>
                  <a:cubicBezTo>
                    <a:pt x="5669" y="5398"/>
                    <a:pt x="4964" y="4665"/>
                    <a:pt x="4232" y="3987"/>
                  </a:cubicBezTo>
                  <a:cubicBezTo>
                    <a:pt x="3526" y="3282"/>
                    <a:pt x="2713" y="2550"/>
                    <a:pt x="1953" y="1845"/>
                  </a:cubicBezTo>
                  <a:cubicBezTo>
                    <a:pt x="1438" y="1356"/>
                    <a:pt x="950" y="895"/>
                    <a:pt x="434" y="407"/>
                  </a:cubicBezTo>
                  <a:cubicBezTo>
                    <a:pt x="353" y="326"/>
                    <a:pt x="272" y="217"/>
                    <a:pt x="190" y="163"/>
                  </a:cubicBezTo>
                  <a:lnTo>
                    <a:pt x="27" y="0"/>
                  </a:lnTo>
                  <a:lnTo>
                    <a:pt x="27"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2052936" y="1781630"/>
              <a:ext cx="114269" cy="98682"/>
            </a:xfrm>
            <a:custGeom>
              <a:avLst/>
              <a:gdLst/>
              <a:ahLst/>
              <a:cxnLst/>
              <a:rect l="l" t="t" r="r" b="b"/>
              <a:pathLst>
                <a:path w="1195" h="1032" extrusionOk="0">
                  <a:moveTo>
                    <a:pt x="1086" y="408"/>
                  </a:moveTo>
                  <a:lnTo>
                    <a:pt x="1086" y="408"/>
                  </a:lnTo>
                  <a:lnTo>
                    <a:pt x="1086" y="381"/>
                  </a:lnTo>
                  <a:cubicBezTo>
                    <a:pt x="1031" y="272"/>
                    <a:pt x="923" y="191"/>
                    <a:pt x="814" y="137"/>
                  </a:cubicBezTo>
                  <a:cubicBezTo>
                    <a:pt x="652" y="28"/>
                    <a:pt x="408" y="1"/>
                    <a:pt x="218" y="82"/>
                  </a:cubicBezTo>
                  <a:cubicBezTo>
                    <a:pt x="55" y="191"/>
                    <a:pt x="1" y="408"/>
                    <a:pt x="218" y="706"/>
                  </a:cubicBezTo>
                  <a:cubicBezTo>
                    <a:pt x="408" y="950"/>
                    <a:pt x="760" y="1032"/>
                    <a:pt x="1031" y="869"/>
                  </a:cubicBezTo>
                  <a:cubicBezTo>
                    <a:pt x="1167" y="760"/>
                    <a:pt x="1194" y="543"/>
                    <a:pt x="1086" y="408"/>
                  </a:cubicBezTo>
                  <a:close/>
                  <a:moveTo>
                    <a:pt x="760" y="164"/>
                  </a:moveTo>
                  <a:lnTo>
                    <a:pt x="733" y="164"/>
                  </a:lnTo>
                  <a:cubicBezTo>
                    <a:pt x="625" y="109"/>
                    <a:pt x="516" y="82"/>
                    <a:pt x="380" y="109"/>
                  </a:cubicBezTo>
                  <a:cubicBezTo>
                    <a:pt x="163" y="137"/>
                    <a:pt x="28" y="326"/>
                    <a:pt x="299" y="652"/>
                  </a:cubicBezTo>
                  <a:cubicBezTo>
                    <a:pt x="435" y="842"/>
                    <a:pt x="652" y="923"/>
                    <a:pt x="869" y="869"/>
                  </a:cubicBezTo>
                  <a:cubicBezTo>
                    <a:pt x="1059" y="815"/>
                    <a:pt x="1167" y="625"/>
                    <a:pt x="977" y="354"/>
                  </a:cubicBezTo>
                  <a:cubicBezTo>
                    <a:pt x="977" y="326"/>
                    <a:pt x="950" y="299"/>
                    <a:pt x="923" y="272"/>
                  </a:cubicBezTo>
                  <a:cubicBezTo>
                    <a:pt x="869" y="245"/>
                    <a:pt x="814" y="218"/>
                    <a:pt x="787" y="191"/>
                  </a:cubicBezTo>
                  <a:cubicBezTo>
                    <a:pt x="787" y="191"/>
                    <a:pt x="760" y="191"/>
                    <a:pt x="760" y="16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1404520" y="1148801"/>
              <a:ext cx="106428" cy="155769"/>
            </a:xfrm>
            <a:custGeom>
              <a:avLst/>
              <a:gdLst/>
              <a:ahLst/>
              <a:cxnLst/>
              <a:rect l="l" t="t" r="r" b="b"/>
              <a:pathLst>
                <a:path w="1113" h="1629" extrusionOk="0">
                  <a:moveTo>
                    <a:pt x="1086" y="1"/>
                  </a:moveTo>
                  <a:cubicBezTo>
                    <a:pt x="1059" y="55"/>
                    <a:pt x="1031" y="82"/>
                    <a:pt x="977" y="109"/>
                  </a:cubicBezTo>
                  <a:lnTo>
                    <a:pt x="950" y="163"/>
                  </a:lnTo>
                  <a:cubicBezTo>
                    <a:pt x="842" y="299"/>
                    <a:pt x="733" y="462"/>
                    <a:pt x="652" y="597"/>
                  </a:cubicBezTo>
                  <a:cubicBezTo>
                    <a:pt x="516" y="814"/>
                    <a:pt x="353" y="1031"/>
                    <a:pt x="218" y="1248"/>
                  </a:cubicBezTo>
                  <a:cubicBezTo>
                    <a:pt x="163" y="1330"/>
                    <a:pt x="109" y="1438"/>
                    <a:pt x="55" y="1520"/>
                  </a:cubicBezTo>
                  <a:cubicBezTo>
                    <a:pt x="1" y="1628"/>
                    <a:pt x="55" y="1520"/>
                    <a:pt x="82" y="1520"/>
                  </a:cubicBezTo>
                  <a:cubicBezTo>
                    <a:pt x="136" y="1438"/>
                    <a:pt x="218" y="1357"/>
                    <a:pt x="272" y="1248"/>
                  </a:cubicBezTo>
                  <a:lnTo>
                    <a:pt x="353" y="1113"/>
                  </a:lnTo>
                  <a:lnTo>
                    <a:pt x="814" y="435"/>
                  </a:lnTo>
                  <a:cubicBezTo>
                    <a:pt x="896" y="353"/>
                    <a:pt x="950" y="272"/>
                    <a:pt x="1031" y="163"/>
                  </a:cubicBezTo>
                  <a:cubicBezTo>
                    <a:pt x="1086" y="55"/>
                    <a:pt x="1086" y="55"/>
                    <a:pt x="1113" y="1"/>
                  </a:cubicBezTo>
                  <a:lnTo>
                    <a:pt x="1113"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1409779" y="1166969"/>
              <a:ext cx="119337" cy="153092"/>
            </a:xfrm>
            <a:custGeom>
              <a:avLst/>
              <a:gdLst/>
              <a:ahLst/>
              <a:cxnLst/>
              <a:rect l="l" t="t" r="r" b="b"/>
              <a:pathLst>
                <a:path w="1248" h="1601" extrusionOk="0">
                  <a:moveTo>
                    <a:pt x="1248" y="1"/>
                  </a:moveTo>
                  <a:lnTo>
                    <a:pt x="1221" y="1"/>
                  </a:lnTo>
                  <a:cubicBezTo>
                    <a:pt x="1193" y="1"/>
                    <a:pt x="1221" y="1"/>
                    <a:pt x="1193" y="28"/>
                  </a:cubicBezTo>
                  <a:cubicBezTo>
                    <a:pt x="1139" y="136"/>
                    <a:pt x="1058" y="218"/>
                    <a:pt x="976" y="299"/>
                  </a:cubicBezTo>
                  <a:cubicBezTo>
                    <a:pt x="759" y="597"/>
                    <a:pt x="515" y="869"/>
                    <a:pt x="298" y="1167"/>
                  </a:cubicBezTo>
                  <a:cubicBezTo>
                    <a:pt x="217" y="1303"/>
                    <a:pt x="136" y="1438"/>
                    <a:pt x="27" y="1547"/>
                  </a:cubicBezTo>
                  <a:cubicBezTo>
                    <a:pt x="0" y="1574"/>
                    <a:pt x="54" y="1601"/>
                    <a:pt x="81" y="1574"/>
                  </a:cubicBezTo>
                  <a:cubicBezTo>
                    <a:pt x="163" y="1465"/>
                    <a:pt x="271" y="1330"/>
                    <a:pt x="380" y="1221"/>
                  </a:cubicBezTo>
                  <a:cubicBezTo>
                    <a:pt x="597" y="923"/>
                    <a:pt x="814" y="652"/>
                    <a:pt x="1058" y="353"/>
                  </a:cubicBezTo>
                  <a:cubicBezTo>
                    <a:pt x="1112" y="272"/>
                    <a:pt x="1193" y="163"/>
                    <a:pt x="1248" y="82"/>
                  </a:cubicBezTo>
                  <a:lnTo>
                    <a:pt x="1248" y="55"/>
                  </a:lnTo>
                  <a:lnTo>
                    <a:pt x="1248" y="28"/>
                  </a:lnTo>
                  <a:lnTo>
                    <a:pt x="1248"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1972518" y="1701308"/>
              <a:ext cx="106428" cy="124596"/>
            </a:xfrm>
            <a:custGeom>
              <a:avLst/>
              <a:gdLst/>
              <a:ahLst/>
              <a:cxnLst/>
              <a:rect l="l" t="t" r="r" b="b"/>
              <a:pathLst>
                <a:path w="1113" h="1303" extrusionOk="0">
                  <a:moveTo>
                    <a:pt x="1113" y="0"/>
                  </a:moveTo>
                  <a:lnTo>
                    <a:pt x="1113" y="0"/>
                  </a:lnTo>
                  <a:lnTo>
                    <a:pt x="1086" y="0"/>
                  </a:lnTo>
                  <a:cubicBezTo>
                    <a:pt x="1086" y="27"/>
                    <a:pt x="1086" y="54"/>
                    <a:pt x="1059" y="54"/>
                  </a:cubicBezTo>
                  <a:cubicBezTo>
                    <a:pt x="923" y="271"/>
                    <a:pt x="760" y="461"/>
                    <a:pt x="570" y="651"/>
                  </a:cubicBezTo>
                  <a:cubicBezTo>
                    <a:pt x="489" y="760"/>
                    <a:pt x="381" y="868"/>
                    <a:pt x="299" y="977"/>
                  </a:cubicBezTo>
                  <a:cubicBezTo>
                    <a:pt x="191" y="1085"/>
                    <a:pt x="109" y="1194"/>
                    <a:pt x="1" y="1302"/>
                  </a:cubicBezTo>
                  <a:cubicBezTo>
                    <a:pt x="137" y="1166"/>
                    <a:pt x="272" y="1058"/>
                    <a:pt x="381" y="949"/>
                  </a:cubicBezTo>
                  <a:cubicBezTo>
                    <a:pt x="489" y="841"/>
                    <a:pt x="625" y="705"/>
                    <a:pt x="706" y="570"/>
                  </a:cubicBezTo>
                  <a:cubicBezTo>
                    <a:pt x="842" y="407"/>
                    <a:pt x="977" y="244"/>
                    <a:pt x="1086" y="81"/>
                  </a:cubicBezTo>
                  <a:cubicBezTo>
                    <a:pt x="1113" y="81"/>
                    <a:pt x="1113" y="54"/>
                    <a:pt x="1113" y="54"/>
                  </a:cubicBezTo>
                  <a:cubicBezTo>
                    <a:pt x="1113" y="27"/>
                    <a:pt x="1113" y="27"/>
                    <a:pt x="1113" y="27"/>
                  </a:cubicBezTo>
                  <a:lnTo>
                    <a:pt x="1113" y="27"/>
                  </a:lnTo>
                  <a:lnTo>
                    <a:pt x="1113"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1946604" y="1685721"/>
              <a:ext cx="119433" cy="147928"/>
            </a:xfrm>
            <a:custGeom>
              <a:avLst/>
              <a:gdLst/>
              <a:ahLst/>
              <a:cxnLst/>
              <a:rect l="l" t="t" r="r" b="b"/>
              <a:pathLst>
                <a:path w="1249" h="1547" extrusionOk="0">
                  <a:moveTo>
                    <a:pt x="1248" y="0"/>
                  </a:moveTo>
                  <a:lnTo>
                    <a:pt x="1221" y="0"/>
                  </a:lnTo>
                  <a:cubicBezTo>
                    <a:pt x="1221" y="0"/>
                    <a:pt x="1194" y="28"/>
                    <a:pt x="1194" y="28"/>
                  </a:cubicBezTo>
                  <a:cubicBezTo>
                    <a:pt x="1031" y="217"/>
                    <a:pt x="869" y="407"/>
                    <a:pt x="733" y="570"/>
                  </a:cubicBezTo>
                  <a:cubicBezTo>
                    <a:pt x="597" y="760"/>
                    <a:pt x="435" y="950"/>
                    <a:pt x="299" y="1140"/>
                  </a:cubicBezTo>
                  <a:lnTo>
                    <a:pt x="28" y="1519"/>
                  </a:lnTo>
                  <a:cubicBezTo>
                    <a:pt x="1" y="1519"/>
                    <a:pt x="1" y="1546"/>
                    <a:pt x="28" y="1546"/>
                  </a:cubicBezTo>
                  <a:cubicBezTo>
                    <a:pt x="28" y="1546"/>
                    <a:pt x="28" y="1546"/>
                    <a:pt x="55" y="1546"/>
                  </a:cubicBezTo>
                  <a:lnTo>
                    <a:pt x="353" y="1167"/>
                  </a:lnTo>
                  <a:cubicBezTo>
                    <a:pt x="489" y="1004"/>
                    <a:pt x="624" y="814"/>
                    <a:pt x="787" y="624"/>
                  </a:cubicBezTo>
                  <a:cubicBezTo>
                    <a:pt x="923" y="434"/>
                    <a:pt x="1058" y="244"/>
                    <a:pt x="1221" y="82"/>
                  </a:cubicBezTo>
                  <a:cubicBezTo>
                    <a:pt x="1221" y="55"/>
                    <a:pt x="1248" y="28"/>
                    <a:pt x="1248" y="28"/>
                  </a:cubicBezTo>
                  <a:cubicBezTo>
                    <a:pt x="1248" y="28"/>
                    <a:pt x="1248" y="0"/>
                    <a:pt x="1248"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2032186" y="741640"/>
              <a:ext cx="614853" cy="645930"/>
            </a:xfrm>
            <a:custGeom>
              <a:avLst/>
              <a:gdLst/>
              <a:ahLst/>
              <a:cxnLst/>
              <a:rect l="l" t="t" r="r" b="b"/>
              <a:pathLst>
                <a:path w="6430" h="6755" extrusionOk="0">
                  <a:moveTo>
                    <a:pt x="6293" y="6700"/>
                  </a:moveTo>
                  <a:cubicBezTo>
                    <a:pt x="6321" y="6700"/>
                    <a:pt x="6321" y="6700"/>
                    <a:pt x="6321" y="6673"/>
                  </a:cubicBezTo>
                  <a:lnTo>
                    <a:pt x="6321" y="6646"/>
                  </a:lnTo>
                  <a:cubicBezTo>
                    <a:pt x="6429" y="6347"/>
                    <a:pt x="6348" y="6212"/>
                    <a:pt x="6239" y="6130"/>
                  </a:cubicBezTo>
                  <a:cubicBezTo>
                    <a:pt x="6104" y="6076"/>
                    <a:pt x="5941" y="6049"/>
                    <a:pt x="5805" y="6049"/>
                  </a:cubicBezTo>
                  <a:cubicBezTo>
                    <a:pt x="5670" y="6022"/>
                    <a:pt x="5534" y="5995"/>
                    <a:pt x="5426" y="5913"/>
                  </a:cubicBezTo>
                  <a:cubicBezTo>
                    <a:pt x="5371" y="5859"/>
                    <a:pt x="5344" y="5832"/>
                    <a:pt x="5317" y="5778"/>
                  </a:cubicBezTo>
                  <a:cubicBezTo>
                    <a:pt x="5263" y="5669"/>
                    <a:pt x="5236" y="5534"/>
                    <a:pt x="5236" y="5425"/>
                  </a:cubicBezTo>
                  <a:cubicBezTo>
                    <a:pt x="5236" y="5289"/>
                    <a:pt x="5181" y="5154"/>
                    <a:pt x="5100" y="5045"/>
                  </a:cubicBezTo>
                  <a:cubicBezTo>
                    <a:pt x="5019" y="4964"/>
                    <a:pt x="4937" y="4910"/>
                    <a:pt x="4856" y="4883"/>
                  </a:cubicBezTo>
                  <a:cubicBezTo>
                    <a:pt x="4639" y="4801"/>
                    <a:pt x="4422" y="4720"/>
                    <a:pt x="4232" y="4638"/>
                  </a:cubicBezTo>
                  <a:cubicBezTo>
                    <a:pt x="4178" y="4584"/>
                    <a:pt x="4124" y="4530"/>
                    <a:pt x="4096" y="4476"/>
                  </a:cubicBezTo>
                  <a:cubicBezTo>
                    <a:pt x="4042" y="4340"/>
                    <a:pt x="3988" y="4205"/>
                    <a:pt x="3961" y="4069"/>
                  </a:cubicBezTo>
                  <a:cubicBezTo>
                    <a:pt x="3934" y="3933"/>
                    <a:pt x="3852" y="3798"/>
                    <a:pt x="3744" y="3689"/>
                  </a:cubicBezTo>
                  <a:cubicBezTo>
                    <a:pt x="3554" y="3581"/>
                    <a:pt x="3364" y="3499"/>
                    <a:pt x="3147" y="3445"/>
                  </a:cubicBezTo>
                  <a:cubicBezTo>
                    <a:pt x="3120" y="3418"/>
                    <a:pt x="3066" y="3391"/>
                    <a:pt x="3039" y="3337"/>
                  </a:cubicBezTo>
                  <a:cubicBezTo>
                    <a:pt x="2984" y="3309"/>
                    <a:pt x="2957" y="3255"/>
                    <a:pt x="2930" y="3201"/>
                  </a:cubicBezTo>
                  <a:cubicBezTo>
                    <a:pt x="2794" y="2984"/>
                    <a:pt x="2767" y="2713"/>
                    <a:pt x="2578" y="2523"/>
                  </a:cubicBezTo>
                  <a:cubicBezTo>
                    <a:pt x="2550" y="2496"/>
                    <a:pt x="2496" y="2469"/>
                    <a:pt x="2469" y="2441"/>
                  </a:cubicBezTo>
                  <a:cubicBezTo>
                    <a:pt x="2279" y="2387"/>
                    <a:pt x="2089" y="2306"/>
                    <a:pt x="1927" y="2197"/>
                  </a:cubicBezTo>
                  <a:cubicBezTo>
                    <a:pt x="1872" y="2170"/>
                    <a:pt x="1845" y="2116"/>
                    <a:pt x="1818" y="2062"/>
                  </a:cubicBezTo>
                  <a:cubicBezTo>
                    <a:pt x="1764" y="1899"/>
                    <a:pt x="1682" y="1763"/>
                    <a:pt x="1601" y="1601"/>
                  </a:cubicBezTo>
                  <a:cubicBezTo>
                    <a:pt x="1574" y="1574"/>
                    <a:pt x="1520" y="1519"/>
                    <a:pt x="1493" y="1492"/>
                  </a:cubicBezTo>
                  <a:cubicBezTo>
                    <a:pt x="1330" y="1384"/>
                    <a:pt x="1086" y="1329"/>
                    <a:pt x="950" y="1194"/>
                  </a:cubicBezTo>
                  <a:cubicBezTo>
                    <a:pt x="896" y="1140"/>
                    <a:pt x="869" y="1085"/>
                    <a:pt x="842" y="1031"/>
                  </a:cubicBezTo>
                  <a:cubicBezTo>
                    <a:pt x="814" y="868"/>
                    <a:pt x="760" y="733"/>
                    <a:pt x="706" y="597"/>
                  </a:cubicBezTo>
                  <a:cubicBezTo>
                    <a:pt x="652" y="516"/>
                    <a:pt x="570" y="434"/>
                    <a:pt x="462" y="407"/>
                  </a:cubicBezTo>
                  <a:cubicBezTo>
                    <a:pt x="380" y="407"/>
                    <a:pt x="299" y="353"/>
                    <a:pt x="245" y="299"/>
                  </a:cubicBezTo>
                  <a:cubicBezTo>
                    <a:pt x="191" y="272"/>
                    <a:pt x="136" y="217"/>
                    <a:pt x="109" y="136"/>
                  </a:cubicBezTo>
                  <a:cubicBezTo>
                    <a:pt x="82" y="109"/>
                    <a:pt x="82" y="55"/>
                    <a:pt x="55" y="27"/>
                  </a:cubicBezTo>
                  <a:cubicBezTo>
                    <a:pt x="55" y="0"/>
                    <a:pt x="28" y="0"/>
                    <a:pt x="28" y="0"/>
                  </a:cubicBezTo>
                  <a:cubicBezTo>
                    <a:pt x="1" y="0"/>
                    <a:pt x="1" y="27"/>
                    <a:pt x="28" y="27"/>
                  </a:cubicBezTo>
                  <a:cubicBezTo>
                    <a:pt x="28" y="82"/>
                    <a:pt x="55" y="136"/>
                    <a:pt x="82" y="190"/>
                  </a:cubicBezTo>
                  <a:cubicBezTo>
                    <a:pt x="109" y="244"/>
                    <a:pt x="136" y="299"/>
                    <a:pt x="218" y="353"/>
                  </a:cubicBezTo>
                  <a:cubicBezTo>
                    <a:pt x="272" y="407"/>
                    <a:pt x="380" y="461"/>
                    <a:pt x="462" y="489"/>
                  </a:cubicBezTo>
                  <a:cubicBezTo>
                    <a:pt x="543" y="516"/>
                    <a:pt x="597" y="543"/>
                    <a:pt x="652" y="624"/>
                  </a:cubicBezTo>
                  <a:cubicBezTo>
                    <a:pt x="706" y="760"/>
                    <a:pt x="760" y="895"/>
                    <a:pt x="787" y="1058"/>
                  </a:cubicBezTo>
                  <a:cubicBezTo>
                    <a:pt x="814" y="1112"/>
                    <a:pt x="869" y="1167"/>
                    <a:pt x="896" y="1221"/>
                  </a:cubicBezTo>
                  <a:cubicBezTo>
                    <a:pt x="1059" y="1384"/>
                    <a:pt x="1276" y="1438"/>
                    <a:pt x="1465" y="1574"/>
                  </a:cubicBezTo>
                  <a:cubicBezTo>
                    <a:pt x="1493" y="1601"/>
                    <a:pt x="1547" y="1628"/>
                    <a:pt x="1574" y="1682"/>
                  </a:cubicBezTo>
                  <a:cubicBezTo>
                    <a:pt x="1655" y="1818"/>
                    <a:pt x="1710" y="1953"/>
                    <a:pt x="1764" y="2116"/>
                  </a:cubicBezTo>
                  <a:cubicBezTo>
                    <a:pt x="1791" y="2170"/>
                    <a:pt x="1845" y="2224"/>
                    <a:pt x="1899" y="2279"/>
                  </a:cubicBezTo>
                  <a:cubicBezTo>
                    <a:pt x="2062" y="2387"/>
                    <a:pt x="2252" y="2469"/>
                    <a:pt x="2442" y="2523"/>
                  </a:cubicBezTo>
                  <a:cubicBezTo>
                    <a:pt x="2469" y="2550"/>
                    <a:pt x="2523" y="2577"/>
                    <a:pt x="2550" y="2604"/>
                  </a:cubicBezTo>
                  <a:cubicBezTo>
                    <a:pt x="2740" y="2767"/>
                    <a:pt x="2767" y="3065"/>
                    <a:pt x="2903" y="3282"/>
                  </a:cubicBezTo>
                  <a:cubicBezTo>
                    <a:pt x="2930" y="3337"/>
                    <a:pt x="2957" y="3391"/>
                    <a:pt x="3011" y="3445"/>
                  </a:cubicBezTo>
                  <a:cubicBezTo>
                    <a:pt x="3066" y="3472"/>
                    <a:pt x="3120" y="3499"/>
                    <a:pt x="3147" y="3526"/>
                  </a:cubicBezTo>
                  <a:cubicBezTo>
                    <a:pt x="3364" y="3581"/>
                    <a:pt x="3554" y="3689"/>
                    <a:pt x="3717" y="3771"/>
                  </a:cubicBezTo>
                  <a:cubicBezTo>
                    <a:pt x="3825" y="3879"/>
                    <a:pt x="3907" y="3988"/>
                    <a:pt x="3934" y="4123"/>
                  </a:cubicBezTo>
                  <a:cubicBezTo>
                    <a:pt x="3961" y="4259"/>
                    <a:pt x="4015" y="4394"/>
                    <a:pt x="4069" y="4530"/>
                  </a:cubicBezTo>
                  <a:cubicBezTo>
                    <a:pt x="4096" y="4611"/>
                    <a:pt x="4151" y="4666"/>
                    <a:pt x="4232" y="4720"/>
                  </a:cubicBezTo>
                  <a:cubicBezTo>
                    <a:pt x="4422" y="4828"/>
                    <a:pt x="4639" y="4910"/>
                    <a:pt x="4856" y="4964"/>
                  </a:cubicBezTo>
                  <a:cubicBezTo>
                    <a:pt x="4937" y="4991"/>
                    <a:pt x="5019" y="5045"/>
                    <a:pt x="5073" y="5127"/>
                  </a:cubicBezTo>
                  <a:cubicBezTo>
                    <a:pt x="5209" y="5289"/>
                    <a:pt x="5181" y="5534"/>
                    <a:pt x="5236" y="5723"/>
                  </a:cubicBezTo>
                  <a:cubicBezTo>
                    <a:pt x="5263" y="5832"/>
                    <a:pt x="5317" y="5913"/>
                    <a:pt x="5398" y="5995"/>
                  </a:cubicBezTo>
                  <a:cubicBezTo>
                    <a:pt x="5534" y="6076"/>
                    <a:pt x="5670" y="6130"/>
                    <a:pt x="5832" y="6130"/>
                  </a:cubicBezTo>
                  <a:cubicBezTo>
                    <a:pt x="5968" y="6130"/>
                    <a:pt x="6104" y="6157"/>
                    <a:pt x="6239" y="6212"/>
                  </a:cubicBezTo>
                  <a:cubicBezTo>
                    <a:pt x="6348" y="6293"/>
                    <a:pt x="6375" y="6402"/>
                    <a:pt x="6321" y="6646"/>
                  </a:cubicBezTo>
                  <a:lnTo>
                    <a:pt x="6321" y="6700"/>
                  </a:lnTo>
                  <a:lnTo>
                    <a:pt x="6321" y="6727"/>
                  </a:lnTo>
                  <a:cubicBezTo>
                    <a:pt x="6321" y="6754"/>
                    <a:pt x="6321" y="6727"/>
                    <a:pt x="6321" y="672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1567939" y="720890"/>
              <a:ext cx="466925" cy="365756"/>
            </a:xfrm>
            <a:custGeom>
              <a:avLst/>
              <a:gdLst/>
              <a:ahLst/>
              <a:cxnLst/>
              <a:rect l="l" t="t" r="r" b="b"/>
              <a:pathLst>
                <a:path w="4883" h="3825" extrusionOk="0">
                  <a:moveTo>
                    <a:pt x="4883" y="299"/>
                  </a:moveTo>
                  <a:lnTo>
                    <a:pt x="4883" y="244"/>
                  </a:lnTo>
                  <a:cubicBezTo>
                    <a:pt x="4883" y="244"/>
                    <a:pt x="4883" y="244"/>
                    <a:pt x="4883" y="244"/>
                  </a:cubicBezTo>
                  <a:cubicBezTo>
                    <a:pt x="4883" y="190"/>
                    <a:pt x="4856" y="136"/>
                    <a:pt x="4829" y="82"/>
                  </a:cubicBezTo>
                  <a:cubicBezTo>
                    <a:pt x="4801" y="27"/>
                    <a:pt x="4747" y="0"/>
                    <a:pt x="4693" y="0"/>
                  </a:cubicBezTo>
                  <a:cubicBezTo>
                    <a:pt x="4584" y="0"/>
                    <a:pt x="4476" y="55"/>
                    <a:pt x="4422" y="136"/>
                  </a:cubicBezTo>
                  <a:cubicBezTo>
                    <a:pt x="4340" y="299"/>
                    <a:pt x="4340" y="570"/>
                    <a:pt x="4259" y="706"/>
                  </a:cubicBezTo>
                  <a:cubicBezTo>
                    <a:pt x="4259" y="760"/>
                    <a:pt x="4232" y="787"/>
                    <a:pt x="4205" y="814"/>
                  </a:cubicBezTo>
                  <a:cubicBezTo>
                    <a:pt x="4178" y="841"/>
                    <a:pt x="4151" y="868"/>
                    <a:pt x="4123" y="868"/>
                  </a:cubicBezTo>
                  <a:cubicBezTo>
                    <a:pt x="4042" y="895"/>
                    <a:pt x="3934" y="895"/>
                    <a:pt x="3852" y="868"/>
                  </a:cubicBezTo>
                  <a:cubicBezTo>
                    <a:pt x="3744" y="841"/>
                    <a:pt x="3662" y="841"/>
                    <a:pt x="3554" y="841"/>
                  </a:cubicBezTo>
                  <a:cubicBezTo>
                    <a:pt x="3472" y="841"/>
                    <a:pt x="3364" y="868"/>
                    <a:pt x="3310" y="923"/>
                  </a:cubicBezTo>
                  <a:cubicBezTo>
                    <a:pt x="3255" y="977"/>
                    <a:pt x="3201" y="1031"/>
                    <a:pt x="3174" y="1085"/>
                  </a:cubicBezTo>
                  <a:cubicBezTo>
                    <a:pt x="3147" y="1221"/>
                    <a:pt x="3147" y="1329"/>
                    <a:pt x="3147" y="1465"/>
                  </a:cubicBezTo>
                  <a:cubicBezTo>
                    <a:pt x="3147" y="1574"/>
                    <a:pt x="3093" y="1682"/>
                    <a:pt x="3011" y="1791"/>
                  </a:cubicBezTo>
                  <a:cubicBezTo>
                    <a:pt x="2930" y="1845"/>
                    <a:pt x="2821" y="1899"/>
                    <a:pt x="2713" y="1899"/>
                  </a:cubicBezTo>
                  <a:cubicBezTo>
                    <a:pt x="2550" y="1872"/>
                    <a:pt x="2360" y="1872"/>
                    <a:pt x="2170" y="1899"/>
                  </a:cubicBezTo>
                  <a:cubicBezTo>
                    <a:pt x="2116" y="1926"/>
                    <a:pt x="2035" y="1953"/>
                    <a:pt x="1953" y="2007"/>
                  </a:cubicBezTo>
                  <a:cubicBezTo>
                    <a:pt x="1926" y="2035"/>
                    <a:pt x="1872" y="2089"/>
                    <a:pt x="1845" y="2143"/>
                  </a:cubicBezTo>
                  <a:cubicBezTo>
                    <a:pt x="1736" y="2333"/>
                    <a:pt x="1764" y="2577"/>
                    <a:pt x="1601" y="2767"/>
                  </a:cubicBezTo>
                  <a:cubicBezTo>
                    <a:pt x="1574" y="2794"/>
                    <a:pt x="1519" y="2821"/>
                    <a:pt x="1465" y="2848"/>
                  </a:cubicBezTo>
                  <a:cubicBezTo>
                    <a:pt x="1330" y="2848"/>
                    <a:pt x="1221" y="2848"/>
                    <a:pt x="1086" y="2848"/>
                  </a:cubicBezTo>
                  <a:cubicBezTo>
                    <a:pt x="977" y="2821"/>
                    <a:pt x="841" y="2848"/>
                    <a:pt x="706" y="2903"/>
                  </a:cubicBezTo>
                  <a:cubicBezTo>
                    <a:pt x="624" y="2957"/>
                    <a:pt x="570" y="3011"/>
                    <a:pt x="543" y="3092"/>
                  </a:cubicBezTo>
                  <a:cubicBezTo>
                    <a:pt x="516" y="3174"/>
                    <a:pt x="516" y="3255"/>
                    <a:pt x="516" y="3337"/>
                  </a:cubicBezTo>
                  <a:cubicBezTo>
                    <a:pt x="516" y="3445"/>
                    <a:pt x="489" y="3526"/>
                    <a:pt x="435" y="3635"/>
                  </a:cubicBezTo>
                  <a:cubicBezTo>
                    <a:pt x="407" y="3662"/>
                    <a:pt x="380" y="3689"/>
                    <a:pt x="353" y="3689"/>
                  </a:cubicBezTo>
                  <a:cubicBezTo>
                    <a:pt x="272" y="3716"/>
                    <a:pt x="190" y="3689"/>
                    <a:pt x="109" y="3743"/>
                  </a:cubicBezTo>
                  <a:cubicBezTo>
                    <a:pt x="82" y="3743"/>
                    <a:pt x="55" y="3743"/>
                    <a:pt x="1" y="3771"/>
                  </a:cubicBezTo>
                  <a:cubicBezTo>
                    <a:pt x="1" y="3771"/>
                    <a:pt x="1" y="3798"/>
                    <a:pt x="1" y="3798"/>
                  </a:cubicBezTo>
                  <a:cubicBezTo>
                    <a:pt x="28" y="3825"/>
                    <a:pt x="28" y="3825"/>
                    <a:pt x="55" y="3798"/>
                  </a:cubicBezTo>
                  <a:cubicBezTo>
                    <a:pt x="82" y="3798"/>
                    <a:pt x="109" y="3798"/>
                    <a:pt x="136" y="3798"/>
                  </a:cubicBezTo>
                  <a:cubicBezTo>
                    <a:pt x="218" y="3798"/>
                    <a:pt x="299" y="3771"/>
                    <a:pt x="380" y="3771"/>
                  </a:cubicBezTo>
                  <a:cubicBezTo>
                    <a:pt x="435" y="3743"/>
                    <a:pt x="489" y="3716"/>
                    <a:pt x="516" y="3662"/>
                  </a:cubicBezTo>
                  <a:cubicBezTo>
                    <a:pt x="570" y="3554"/>
                    <a:pt x="597" y="3445"/>
                    <a:pt x="597" y="3337"/>
                  </a:cubicBezTo>
                  <a:cubicBezTo>
                    <a:pt x="597" y="3255"/>
                    <a:pt x="624" y="3174"/>
                    <a:pt x="624" y="3120"/>
                  </a:cubicBezTo>
                  <a:cubicBezTo>
                    <a:pt x="652" y="3038"/>
                    <a:pt x="706" y="2984"/>
                    <a:pt x="760" y="2957"/>
                  </a:cubicBezTo>
                  <a:cubicBezTo>
                    <a:pt x="869" y="2903"/>
                    <a:pt x="977" y="2875"/>
                    <a:pt x="1113" y="2903"/>
                  </a:cubicBezTo>
                  <a:cubicBezTo>
                    <a:pt x="1221" y="2903"/>
                    <a:pt x="1357" y="2903"/>
                    <a:pt x="1492" y="2875"/>
                  </a:cubicBezTo>
                  <a:cubicBezTo>
                    <a:pt x="1547" y="2875"/>
                    <a:pt x="1601" y="2821"/>
                    <a:pt x="1655" y="2767"/>
                  </a:cubicBezTo>
                  <a:cubicBezTo>
                    <a:pt x="1818" y="2631"/>
                    <a:pt x="1818" y="2414"/>
                    <a:pt x="1872" y="2224"/>
                  </a:cubicBezTo>
                  <a:cubicBezTo>
                    <a:pt x="1899" y="2143"/>
                    <a:pt x="1953" y="2089"/>
                    <a:pt x="2008" y="2035"/>
                  </a:cubicBezTo>
                  <a:cubicBezTo>
                    <a:pt x="2143" y="1953"/>
                    <a:pt x="2279" y="1926"/>
                    <a:pt x="2415" y="1926"/>
                  </a:cubicBezTo>
                  <a:cubicBezTo>
                    <a:pt x="2577" y="1953"/>
                    <a:pt x="2713" y="1953"/>
                    <a:pt x="2876" y="1926"/>
                  </a:cubicBezTo>
                  <a:cubicBezTo>
                    <a:pt x="2957" y="1926"/>
                    <a:pt x="3038" y="1899"/>
                    <a:pt x="3093" y="1818"/>
                  </a:cubicBezTo>
                  <a:cubicBezTo>
                    <a:pt x="3174" y="1736"/>
                    <a:pt x="3228" y="1601"/>
                    <a:pt x="3228" y="1465"/>
                  </a:cubicBezTo>
                  <a:cubicBezTo>
                    <a:pt x="3228" y="1357"/>
                    <a:pt x="3228" y="1221"/>
                    <a:pt x="3283" y="1112"/>
                  </a:cubicBezTo>
                  <a:cubicBezTo>
                    <a:pt x="3283" y="1058"/>
                    <a:pt x="3310" y="1004"/>
                    <a:pt x="3364" y="977"/>
                  </a:cubicBezTo>
                  <a:cubicBezTo>
                    <a:pt x="3418" y="923"/>
                    <a:pt x="3500" y="895"/>
                    <a:pt x="3554" y="895"/>
                  </a:cubicBezTo>
                  <a:cubicBezTo>
                    <a:pt x="3771" y="895"/>
                    <a:pt x="3961" y="1004"/>
                    <a:pt x="4151" y="923"/>
                  </a:cubicBezTo>
                  <a:cubicBezTo>
                    <a:pt x="4205" y="895"/>
                    <a:pt x="4232" y="868"/>
                    <a:pt x="4259" y="841"/>
                  </a:cubicBezTo>
                  <a:cubicBezTo>
                    <a:pt x="4286" y="787"/>
                    <a:pt x="4313" y="760"/>
                    <a:pt x="4340" y="733"/>
                  </a:cubicBezTo>
                  <a:cubicBezTo>
                    <a:pt x="4422" y="597"/>
                    <a:pt x="4395" y="299"/>
                    <a:pt x="4503" y="136"/>
                  </a:cubicBezTo>
                  <a:cubicBezTo>
                    <a:pt x="4530" y="82"/>
                    <a:pt x="4612" y="27"/>
                    <a:pt x="4693" y="55"/>
                  </a:cubicBezTo>
                  <a:cubicBezTo>
                    <a:pt x="4720" y="27"/>
                    <a:pt x="4774" y="55"/>
                    <a:pt x="4774" y="82"/>
                  </a:cubicBezTo>
                  <a:cubicBezTo>
                    <a:pt x="4801" y="136"/>
                    <a:pt x="4829" y="163"/>
                    <a:pt x="4856" y="217"/>
                  </a:cubicBezTo>
                  <a:lnTo>
                    <a:pt x="4856" y="244"/>
                  </a:lnTo>
                  <a:lnTo>
                    <a:pt x="4883" y="272"/>
                  </a:lnTo>
                  <a:lnTo>
                    <a:pt x="4883"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2226778" y="1366724"/>
              <a:ext cx="412420" cy="347588"/>
            </a:xfrm>
            <a:custGeom>
              <a:avLst/>
              <a:gdLst/>
              <a:ahLst/>
              <a:cxnLst/>
              <a:rect l="l" t="t" r="r" b="b"/>
              <a:pathLst>
                <a:path w="4313" h="3635" extrusionOk="0">
                  <a:moveTo>
                    <a:pt x="4286" y="0"/>
                  </a:moveTo>
                  <a:cubicBezTo>
                    <a:pt x="4258" y="27"/>
                    <a:pt x="4258" y="54"/>
                    <a:pt x="4231" y="54"/>
                  </a:cubicBezTo>
                  <a:cubicBezTo>
                    <a:pt x="4177" y="136"/>
                    <a:pt x="4123" y="190"/>
                    <a:pt x="4041" y="244"/>
                  </a:cubicBezTo>
                  <a:cubicBezTo>
                    <a:pt x="3933" y="299"/>
                    <a:pt x="3797" y="326"/>
                    <a:pt x="3662" y="326"/>
                  </a:cubicBezTo>
                  <a:cubicBezTo>
                    <a:pt x="3499" y="299"/>
                    <a:pt x="3336" y="380"/>
                    <a:pt x="3255" y="488"/>
                  </a:cubicBezTo>
                  <a:cubicBezTo>
                    <a:pt x="3201" y="543"/>
                    <a:pt x="3174" y="570"/>
                    <a:pt x="3174" y="651"/>
                  </a:cubicBezTo>
                  <a:cubicBezTo>
                    <a:pt x="3174" y="732"/>
                    <a:pt x="3174" y="841"/>
                    <a:pt x="3174" y="949"/>
                  </a:cubicBezTo>
                  <a:cubicBezTo>
                    <a:pt x="3201" y="1031"/>
                    <a:pt x="3174" y="1112"/>
                    <a:pt x="3119" y="1194"/>
                  </a:cubicBezTo>
                  <a:cubicBezTo>
                    <a:pt x="3065" y="1248"/>
                    <a:pt x="2984" y="1329"/>
                    <a:pt x="2902" y="1356"/>
                  </a:cubicBezTo>
                  <a:cubicBezTo>
                    <a:pt x="2658" y="1411"/>
                    <a:pt x="2387" y="1383"/>
                    <a:pt x="2197" y="1546"/>
                  </a:cubicBezTo>
                  <a:cubicBezTo>
                    <a:pt x="2007" y="1736"/>
                    <a:pt x="2034" y="2034"/>
                    <a:pt x="1926" y="2251"/>
                  </a:cubicBezTo>
                  <a:cubicBezTo>
                    <a:pt x="1899" y="2306"/>
                    <a:pt x="1872" y="2333"/>
                    <a:pt x="1844" y="2387"/>
                  </a:cubicBezTo>
                  <a:cubicBezTo>
                    <a:pt x="1736" y="2468"/>
                    <a:pt x="1600" y="2496"/>
                    <a:pt x="1465" y="2496"/>
                  </a:cubicBezTo>
                  <a:cubicBezTo>
                    <a:pt x="1329" y="2496"/>
                    <a:pt x="1193" y="2523"/>
                    <a:pt x="1058" y="2550"/>
                  </a:cubicBezTo>
                  <a:cubicBezTo>
                    <a:pt x="976" y="2577"/>
                    <a:pt x="922" y="2631"/>
                    <a:pt x="841" y="2658"/>
                  </a:cubicBezTo>
                  <a:cubicBezTo>
                    <a:pt x="759" y="2740"/>
                    <a:pt x="705" y="2875"/>
                    <a:pt x="678" y="2984"/>
                  </a:cubicBezTo>
                  <a:cubicBezTo>
                    <a:pt x="678" y="3147"/>
                    <a:pt x="624" y="3309"/>
                    <a:pt x="597" y="3472"/>
                  </a:cubicBezTo>
                  <a:cubicBezTo>
                    <a:pt x="570" y="3526"/>
                    <a:pt x="515" y="3553"/>
                    <a:pt x="461" y="3580"/>
                  </a:cubicBezTo>
                  <a:lnTo>
                    <a:pt x="380" y="3580"/>
                  </a:lnTo>
                  <a:lnTo>
                    <a:pt x="217" y="3580"/>
                  </a:lnTo>
                  <a:cubicBezTo>
                    <a:pt x="163" y="3580"/>
                    <a:pt x="81" y="3580"/>
                    <a:pt x="27" y="3580"/>
                  </a:cubicBezTo>
                  <a:cubicBezTo>
                    <a:pt x="27" y="3580"/>
                    <a:pt x="0" y="3580"/>
                    <a:pt x="0" y="3608"/>
                  </a:cubicBezTo>
                  <a:cubicBezTo>
                    <a:pt x="0" y="3608"/>
                    <a:pt x="27" y="3635"/>
                    <a:pt x="54" y="3635"/>
                  </a:cubicBezTo>
                  <a:lnTo>
                    <a:pt x="190" y="3635"/>
                  </a:lnTo>
                  <a:lnTo>
                    <a:pt x="353" y="3635"/>
                  </a:lnTo>
                  <a:cubicBezTo>
                    <a:pt x="380" y="3635"/>
                    <a:pt x="434" y="3635"/>
                    <a:pt x="488" y="3635"/>
                  </a:cubicBezTo>
                  <a:cubicBezTo>
                    <a:pt x="570" y="3608"/>
                    <a:pt x="624" y="3553"/>
                    <a:pt x="651" y="3472"/>
                  </a:cubicBezTo>
                  <a:cubicBezTo>
                    <a:pt x="705" y="3336"/>
                    <a:pt x="732" y="3201"/>
                    <a:pt x="759" y="3065"/>
                  </a:cubicBezTo>
                  <a:cubicBezTo>
                    <a:pt x="759" y="2930"/>
                    <a:pt x="814" y="2821"/>
                    <a:pt x="922" y="2713"/>
                  </a:cubicBezTo>
                  <a:cubicBezTo>
                    <a:pt x="1004" y="2631"/>
                    <a:pt x="1139" y="2604"/>
                    <a:pt x="1275" y="2604"/>
                  </a:cubicBezTo>
                  <a:cubicBezTo>
                    <a:pt x="1410" y="2604"/>
                    <a:pt x="1573" y="2577"/>
                    <a:pt x="1709" y="2577"/>
                  </a:cubicBezTo>
                  <a:cubicBezTo>
                    <a:pt x="1790" y="2550"/>
                    <a:pt x="1844" y="2523"/>
                    <a:pt x="1899" y="2468"/>
                  </a:cubicBezTo>
                  <a:cubicBezTo>
                    <a:pt x="1953" y="2414"/>
                    <a:pt x="2007" y="2360"/>
                    <a:pt x="2034" y="2306"/>
                  </a:cubicBezTo>
                  <a:cubicBezTo>
                    <a:pt x="2089" y="2197"/>
                    <a:pt x="2116" y="2062"/>
                    <a:pt x="2143" y="1953"/>
                  </a:cubicBezTo>
                  <a:cubicBezTo>
                    <a:pt x="2143" y="1817"/>
                    <a:pt x="2197" y="1709"/>
                    <a:pt x="2278" y="1628"/>
                  </a:cubicBezTo>
                  <a:cubicBezTo>
                    <a:pt x="2441" y="1465"/>
                    <a:pt x="2712" y="1519"/>
                    <a:pt x="2957" y="1438"/>
                  </a:cubicBezTo>
                  <a:cubicBezTo>
                    <a:pt x="3065" y="1411"/>
                    <a:pt x="3146" y="1356"/>
                    <a:pt x="3228" y="1248"/>
                  </a:cubicBezTo>
                  <a:cubicBezTo>
                    <a:pt x="3255" y="1194"/>
                    <a:pt x="3282" y="1139"/>
                    <a:pt x="3282" y="1085"/>
                  </a:cubicBezTo>
                  <a:cubicBezTo>
                    <a:pt x="3282" y="1004"/>
                    <a:pt x="3282" y="895"/>
                    <a:pt x="3282" y="814"/>
                  </a:cubicBezTo>
                  <a:cubicBezTo>
                    <a:pt x="3282" y="705"/>
                    <a:pt x="3282" y="624"/>
                    <a:pt x="3336" y="570"/>
                  </a:cubicBezTo>
                  <a:cubicBezTo>
                    <a:pt x="3418" y="461"/>
                    <a:pt x="3553" y="434"/>
                    <a:pt x="3689" y="434"/>
                  </a:cubicBezTo>
                  <a:cubicBezTo>
                    <a:pt x="3824" y="434"/>
                    <a:pt x="3960" y="407"/>
                    <a:pt x="4096" y="326"/>
                  </a:cubicBezTo>
                  <a:cubicBezTo>
                    <a:pt x="4177" y="271"/>
                    <a:pt x="4258" y="190"/>
                    <a:pt x="4313" y="109"/>
                  </a:cubicBezTo>
                  <a:lnTo>
                    <a:pt x="4313" y="109"/>
                  </a:lnTo>
                  <a:cubicBezTo>
                    <a:pt x="4313" y="82"/>
                    <a:pt x="4313" y="54"/>
                    <a:pt x="4313" y="54"/>
                  </a:cubicBezTo>
                  <a:lnTo>
                    <a:pt x="4313" y="5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1536861" y="1089132"/>
              <a:ext cx="710666" cy="656353"/>
            </a:xfrm>
            <a:custGeom>
              <a:avLst/>
              <a:gdLst/>
              <a:ahLst/>
              <a:cxnLst/>
              <a:rect l="l" t="t" r="r" b="b"/>
              <a:pathLst>
                <a:path w="7432" h="6864" extrusionOk="0">
                  <a:moveTo>
                    <a:pt x="7432" y="6538"/>
                  </a:moveTo>
                  <a:cubicBezTo>
                    <a:pt x="7378" y="6511"/>
                    <a:pt x="7351" y="6511"/>
                    <a:pt x="7324" y="6538"/>
                  </a:cubicBezTo>
                  <a:lnTo>
                    <a:pt x="7269" y="6538"/>
                  </a:lnTo>
                  <a:cubicBezTo>
                    <a:pt x="7161" y="6592"/>
                    <a:pt x="7079" y="6700"/>
                    <a:pt x="6971" y="6728"/>
                  </a:cubicBezTo>
                  <a:cubicBezTo>
                    <a:pt x="6917" y="6755"/>
                    <a:pt x="6862" y="6755"/>
                    <a:pt x="6808" y="6728"/>
                  </a:cubicBezTo>
                  <a:cubicBezTo>
                    <a:pt x="6754" y="6728"/>
                    <a:pt x="6700" y="6700"/>
                    <a:pt x="6673" y="6646"/>
                  </a:cubicBezTo>
                  <a:cubicBezTo>
                    <a:pt x="6618" y="6538"/>
                    <a:pt x="6591" y="6429"/>
                    <a:pt x="6591" y="6321"/>
                  </a:cubicBezTo>
                  <a:cubicBezTo>
                    <a:pt x="6591" y="6185"/>
                    <a:pt x="6537" y="6077"/>
                    <a:pt x="6428" y="5995"/>
                  </a:cubicBezTo>
                  <a:cubicBezTo>
                    <a:pt x="6293" y="5914"/>
                    <a:pt x="6130" y="5860"/>
                    <a:pt x="5967" y="5833"/>
                  </a:cubicBezTo>
                  <a:cubicBezTo>
                    <a:pt x="5913" y="5833"/>
                    <a:pt x="5859" y="5778"/>
                    <a:pt x="5805" y="5751"/>
                  </a:cubicBezTo>
                  <a:cubicBezTo>
                    <a:pt x="5750" y="5697"/>
                    <a:pt x="5696" y="5616"/>
                    <a:pt x="5669" y="5534"/>
                  </a:cubicBezTo>
                  <a:cubicBezTo>
                    <a:pt x="5615" y="5290"/>
                    <a:pt x="5642" y="5046"/>
                    <a:pt x="5479" y="4856"/>
                  </a:cubicBezTo>
                  <a:cubicBezTo>
                    <a:pt x="5425" y="4802"/>
                    <a:pt x="5371" y="4775"/>
                    <a:pt x="5316" y="4720"/>
                  </a:cubicBezTo>
                  <a:cubicBezTo>
                    <a:pt x="5181" y="4666"/>
                    <a:pt x="5045" y="4612"/>
                    <a:pt x="4909" y="4531"/>
                  </a:cubicBezTo>
                  <a:cubicBezTo>
                    <a:pt x="4855" y="4476"/>
                    <a:pt x="4801" y="4422"/>
                    <a:pt x="4774" y="4368"/>
                  </a:cubicBezTo>
                  <a:cubicBezTo>
                    <a:pt x="4720" y="4205"/>
                    <a:pt x="4638" y="4042"/>
                    <a:pt x="4530" y="3907"/>
                  </a:cubicBezTo>
                  <a:cubicBezTo>
                    <a:pt x="4503" y="3852"/>
                    <a:pt x="4448" y="3825"/>
                    <a:pt x="4421" y="3798"/>
                  </a:cubicBezTo>
                  <a:cubicBezTo>
                    <a:pt x="4231" y="3744"/>
                    <a:pt x="4069" y="3663"/>
                    <a:pt x="3933" y="3554"/>
                  </a:cubicBezTo>
                  <a:cubicBezTo>
                    <a:pt x="3879" y="3500"/>
                    <a:pt x="3825" y="3419"/>
                    <a:pt x="3825" y="3337"/>
                  </a:cubicBezTo>
                  <a:cubicBezTo>
                    <a:pt x="3797" y="3229"/>
                    <a:pt x="3770" y="3147"/>
                    <a:pt x="3716" y="3066"/>
                  </a:cubicBezTo>
                  <a:cubicBezTo>
                    <a:pt x="3689" y="3012"/>
                    <a:pt x="3662" y="2985"/>
                    <a:pt x="3608" y="2930"/>
                  </a:cubicBezTo>
                  <a:cubicBezTo>
                    <a:pt x="3580" y="2903"/>
                    <a:pt x="3526" y="2903"/>
                    <a:pt x="3472" y="2876"/>
                  </a:cubicBezTo>
                  <a:cubicBezTo>
                    <a:pt x="3391" y="2849"/>
                    <a:pt x="3309" y="2849"/>
                    <a:pt x="3201" y="2849"/>
                  </a:cubicBezTo>
                  <a:cubicBezTo>
                    <a:pt x="3119" y="2849"/>
                    <a:pt x="3038" y="2849"/>
                    <a:pt x="2957" y="2795"/>
                  </a:cubicBezTo>
                  <a:cubicBezTo>
                    <a:pt x="2957" y="2795"/>
                    <a:pt x="2929" y="2768"/>
                    <a:pt x="2902" y="2740"/>
                  </a:cubicBezTo>
                  <a:cubicBezTo>
                    <a:pt x="2875" y="2686"/>
                    <a:pt x="2875" y="2632"/>
                    <a:pt x="2848" y="2551"/>
                  </a:cubicBezTo>
                  <a:cubicBezTo>
                    <a:pt x="2848" y="2496"/>
                    <a:pt x="2794" y="2415"/>
                    <a:pt x="2740" y="2361"/>
                  </a:cubicBezTo>
                  <a:cubicBezTo>
                    <a:pt x="2631" y="2252"/>
                    <a:pt x="2441" y="2225"/>
                    <a:pt x="2278" y="2171"/>
                  </a:cubicBezTo>
                  <a:cubicBezTo>
                    <a:pt x="2224" y="2144"/>
                    <a:pt x="2170" y="2117"/>
                    <a:pt x="2116" y="2062"/>
                  </a:cubicBezTo>
                  <a:cubicBezTo>
                    <a:pt x="2089" y="1927"/>
                    <a:pt x="2061" y="1818"/>
                    <a:pt x="2034" y="1683"/>
                  </a:cubicBezTo>
                  <a:cubicBezTo>
                    <a:pt x="2034" y="1601"/>
                    <a:pt x="1980" y="1547"/>
                    <a:pt x="1953" y="1493"/>
                  </a:cubicBezTo>
                  <a:cubicBezTo>
                    <a:pt x="1872" y="1438"/>
                    <a:pt x="1790" y="1384"/>
                    <a:pt x="1709" y="1357"/>
                  </a:cubicBezTo>
                  <a:cubicBezTo>
                    <a:pt x="1519" y="1330"/>
                    <a:pt x="1329" y="1249"/>
                    <a:pt x="1139" y="1167"/>
                  </a:cubicBezTo>
                  <a:cubicBezTo>
                    <a:pt x="1112" y="1140"/>
                    <a:pt x="1085" y="1086"/>
                    <a:pt x="1058" y="1059"/>
                  </a:cubicBezTo>
                  <a:cubicBezTo>
                    <a:pt x="1004" y="923"/>
                    <a:pt x="1031" y="787"/>
                    <a:pt x="977" y="679"/>
                  </a:cubicBezTo>
                  <a:cubicBezTo>
                    <a:pt x="949" y="652"/>
                    <a:pt x="895" y="598"/>
                    <a:pt x="868" y="598"/>
                  </a:cubicBezTo>
                  <a:cubicBezTo>
                    <a:pt x="814" y="543"/>
                    <a:pt x="760" y="543"/>
                    <a:pt x="705" y="516"/>
                  </a:cubicBezTo>
                  <a:cubicBezTo>
                    <a:pt x="597" y="489"/>
                    <a:pt x="407" y="516"/>
                    <a:pt x="244" y="462"/>
                  </a:cubicBezTo>
                  <a:cubicBezTo>
                    <a:pt x="163" y="435"/>
                    <a:pt x="81" y="408"/>
                    <a:pt x="109" y="299"/>
                  </a:cubicBezTo>
                  <a:cubicBezTo>
                    <a:pt x="109" y="245"/>
                    <a:pt x="109" y="218"/>
                    <a:pt x="136" y="191"/>
                  </a:cubicBezTo>
                  <a:cubicBezTo>
                    <a:pt x="190" y="137"/>
                    <a:pt x="217" y="82"/>
                    <a:pt x="298" y="55"/>
                  </a:cubicBezTo>
                  <a:cubicBezTo>
                    <a:pt x="298" y="28"/>
                    <a:pt x="298" y="28"/>
                    <a:pt x="298" y="1"/>
                  </a:cubicBezTo>
                  <a:cubicBezTo>
                    <a:pt x="271" y="1"/>
                    <a:pt x="244" y="1"/>
                    <a:pt x="244" y="1"/>
                  </a:cubicBezTo>
                  <a:lnTo>
                    <a:pt x="163" y="55"/>
                  </a:lnTo>
                  <a:cubicBezTo>
                    <a:pt x="136" y="82"/>
                    <a:pt x="109" y="109"/>
                    <a:pt x="81" y="164"/>
                  </a:cubicBezTo>
                  <a:cubicBezTo>
                    <a:pt x="54" y="191"/>
                    <a:pt x="27" y="245"/>
                    <a:pt x="27" y="299"/>
                  </a:cubicBezTo>
                  <a:cubicBezTo>
                    <a:pt x="0" y="381"/>
                    <a:pt x="54" y="489"/>
                    <a:pt x="136" y="516"/>
                  </a:cubicBezTo>
                  <a:cubicBezTo>
                    <a:pt x="298" y="571"/>
                    <a:pt x="488" y="598"/>
                    <a:pt x="678" y="598"/>
                  </a:cubicBezTo>
                  <a:cubicBezTo>
                    <a:pt x="705" y="625"/>
                    <a:pt x="760" y="625"/>
                    <a:pt x="787" y="652"/>
                  </a:cubicBezTo>
                  <a:cubicBezTo>
                    <a:pt x="841" y="679"/>
                    <a:pt x="868" y="706"/>
                    <a:pt x="895" y="733"/>
                  </a:cubicBezTo>
                  <a:cubicBezTo>
                    <a:pt x="949" y="842"/>
                    <a:pt x="922" y="977"/>
                    <a:pt x="977" y="1086"/>
                  </a:cubicBezTo>
                  <a:cubicBezTo>
                    <a:pt x="1004" y="1140"/>
                    <a:pt x="1031" y="1194"/>
                    <a:pt x="1085" y="1249"/>
                  </a:cubicBezTo>
                  <a:cubicBezTo>
                    <a:pt x="1275" y="1330"/>
                    <a:pt x="1465" y="1411"/>
                    <a:pt x="1682" y="1438"/>
                  </a:cubicBezTo>
                  <a:cubicBezTo>
                    <a:pt x="1736" y="1466"/>
                    <a:pt x="1817" y="1520"/>
                    <a:pt x="1872" y="1574"/>
                  </a:cubicBezTo>
                  <a:cubicBezTo>
                    <a:pt x="1899" y="1601"/>
                    <a:pt x="1926" y="1655"/>
                    <a:pt x="1926" y="1710"/>
                  </a:cubicBezTo>
                  <a:cubicBezTo>
                    <a:pt x="1953" y="1845"/>
                    <a:pt x="1980" y="1981"/>
                    <a:pt x="2034" y="2117"/>
                  </a:cubicBezTo>
                  <a:cubicBezTo>
                    <a:pt x="2061" y="2171"/>
                    <a:pt x="2116" y="2198"/>
                    <a:pt x="2170" y="2225"/>
                  </a:cubicBezTo>
                  <a:cubicBezTo>
                    <a:pt x="2306" y="2306"/>
                    <a:pt x="2550" y="2306"/>
                    <a:pt x="2685" y="2442"/>
                  </a:cubicBezTo>
                  <a:cubicBezTo>
                    <a:pt x="2740" y="2469"/>
                    <a:pt x="2767" y="2523"/>
                    <a:pt x="2767" y="2605"/>
                  </a:cubicBezTo>
                  <a:cubicBezTo>
                    <a:pt x="2767" y="2659"/>
                    <a:pt x="2794" y="2740"/>
                    <a:pt x="2821" y="2795"/>
                  </a:cubicBezTo>
                  <a:cubicBezTo>
                    <a:pt x="2848" y="2822"/>
                    <a:pt x="2875" y="2876"/>
                    <a:pt x="2902" y="2876"/>
                  </a:cubicBezTo>
                  <a:cubicBezTo>
                    <a:pt x="2957" y="2903"/>
                    <a:pt x="3011" y="2930"/>
                    <a:pt x="3038" y="2957"/>
                  </a:cubicBezTo>
                  <a:cubicBezTo>
                    <a:pt x="3201" y="2985"/>
                    <a:pt x="3391" y="2930"/>
                    <a:pt x="3553" y="3039"/>
                  </a:cubicBezTo>
                  <a:cubicBezTo>
                    <a:pt x="3580" y="3039"/>
                    <a:pt x="3608" y="3093"/>
                    <a:pt x="3635" y="3120"/>
                  </a:cubicBezTo>
                  <a:cubicBezTo>
                    <a:pt x="3662" y="3202"/>
                    <a:pt x="3689" y="3283"/>
                    <a:pt x="3716" y="3364"/>
                  </a:cubicBezTo>
                  <a:cubicBezTo>
                    <a:pt x="3743" y="3473"/>
                    <a:pt x="3770" y="3581"/>
                    <a:pt x="3852" y="3635"/>
                  </a:cubicBezTo>
                  <a:cubicBezTo>
                    <a:pt x="4014" y="3744"/>
                    <a:pt x="4177" y="3825"/>
                    <a:pt x="4367" y="3907"/>
                  </a:cubicBezTo>
                  <a:cubicBezTo>
                    <a:pt x="4394" y="3907"/>
                    <a:pt x="4421" y="3934"/>
                    <a:pt x="4448" y="3961"/>
                  </a:cubicBezTo>
                  <a:cubicBezTo>
                    <a:pt x="4557" y="4124"/>
                    <a:pt x="4638" y="4259"/>
                    <a:pt x="4693" y="4422"/>
                  </a:cubicBezTo>
                  <a:cubicBezTo>
                    <a:pt x="4720" y="4503"/>
                    <a:pt x="4774" y="4558"/>
                    <a:pt x="4855" y="4612"/>
                  </a:cubicBezTo>
                  <a:cubicBezTo>
                    <a:pt x="4991" y="4693"/>
                    <a:pt x="5126" y="4748"/>
                    <a:pt x="5262" y="4829"/>
                  </a:cubicBezTo>
                  <a:cubicBezTo>
                    <a:pt x="5316" y="4829"/>
                    <a:pt x="5371" y="4883"/>
                    <a:pt x="5398" y="4937"/>
                  </a:cubicBezTo>
                  <a:cubicBezTo>
                    <a:pt x="5560" y="5127"/>
                    <a:pt x="5533" y="5426"/>
                    <a:pt x="5642" y="5643"/>
                  </a:cubicBezTo>
                  <a:cubicBezTo>
                    <a:pt x="5669" y="5724"/>
                    <a:pt x="5696" y="5778"/>
                    <a:pt x="5750" y="5805"/>
                  </a:cubicBezTo>
                  <a:cubicBezTo>
                    <a:pt x="5805" y="5860"/>
                    <a:pt x="5832" y="5887"/>
                    <a:pt x="5886" y="5887"/>
                  </a:cubicBezTo>
                  <a:cubicBezTo>
                    <a:pt x="6049" y="5968"/>
                    <a:pt x="6211" y="5941"/>
                    <a:pt x="6374" y="6050"/>
                  </a:cubicBezTo>
                  <a:cubicBezTo>
                    <a:pt x="6456" y="6131"/>
                    <a:pt x="6483" y="6212"/>
                    <a:pt x="6483" y="6321"/>
                  </a:cubicBezTo>
                  <a:cubicBezTo>
                    <a:pt x="6510" y="6429"/>
                    <a:pt x="6510" y="6511"/>
                    <a:pt x="6537" y="6619"/>
                  </a:cubicBezTo>
                  <a:cubicBezTo>
                    <a:pt x="6564" y="6728"/>
                    <a:pt x="6645" y="6809"/>
                    <a:pt x="6754" y="6836"/>
                  </a:cubicBezTo>
                  <a:cubicBezTo>
                    <a:pt x="6835" y="6863"/>
                    <a:pt x="6917" y="6836"/>
                    <a:pt x="6998" y="6809"/>
                  </a:cubicBezTo>
                  <a:cubicBezTo>
                    <a:pt x="7107" y="6755"/>
                    <a:pt x="7188" y="6673"/>
                    <a:pt x="7296" y="6619"/>
                  </a:cubicBezTo>
                  <a:lnTo>
                    <a:pt x="7324" y="6592"/>
                  </a:lnTo>
                  <a:cubicBezTo>
                    <a:pt x="7351" y="6565"/>
                    <a:pt x="7378" y="6565"/>
                    <a:pt x="7405" y="6565"/>
                  </a:cubicBezTo>
                  <a:lnTo>
                    <a:pt x="7405" y="656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2198187" y="1436720"/>
              <a:ext cx="524011" cy="477348"/>
            </a:xfrm>
            <a:custGeom>
              <a:avLst/>
              <a:gdLst/>
              <a:ahLst/>
              <a:cxnLst/>
              <a:rect l="l" t="t" r="r" b="b"/>
              <a:pathLst>
                <a:path w="5480" h="4992" extrusionOk="0">
                  <a:moveTo>
                    <a:pt x="435" y="4150"/>
                  </a:moveTo>
                  <a:lnTo>
                    <a:pt x="1" y="4991"/>
                  </a:lnTo>
                  <a:lnTo>
                    <a:pt x="5100" y="841"/>
                  </a:lnTo>
                  <a:lnTo>
                    <a:pt x="5480" y="0"/>
                  </a:ln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2203350" y="1374470"/>
              <a:ext cx="614853" cy="498098"/>
            </a:xfrm>
            <a:custGeom>
              <a:avLst/>
              <a:gdLst/>
              <a:ahLst/>
              <a:cxnLst/>
              <a:rect l="l" t="t" r="r" b="b"/>
              <a:pathLst>
                <a:path w="6430" h="5209" extrusionOk="0">
                  <a:moveTo>
                    <a:pt x="1" y="5208"/>
                  </a:moveTo>
                  <a:lnTo>
                    <a:pt x="1" y="5208"/>
                  </a:lnTo>
                  <a:cubicBezTo>
                    <a:pt x="28" y="5181"/>
                    <a:pt x="55" y="5181"/>
                    <a:pt x="82" y="5154"/>
                  </a:cubicBezTo>
                  <a:cubicBezTo>
                    <a:pt x="272" y="5018"/>
                    <a:pt x="489" y="4883"/>
                    <a:pt x="679" y="4720"/>
                  </a:cubicBezTo>
                  <a:cubicBezTo>
                    <a:pt x="1167" y="4340"/>
                    <a:pt x="1683" y="3852"/>
                    <a:pt x="2117" y="3472"/>
                  </a:cubicBezTo>
                  <a:cubicBezTo>
                    <a:pt x="2686" y="3011"/>
                    <a:pt x="3256" y="2550"/>
                    <a:pt x="3825" y="2089"/>
                  </a:cubicBezTo>
                  <a:lnTo>
                    <a:pt x="5399" y="841"/>
                  </a:lnTo>
                  <a:lnTo>
                    <a:pt x="6429" y="1"/>
                  </a:lnTo>
                  <a:lnTo>
                    <a:pt x="6429" y="1"/>
                  </a:lnTo>
                  <a:lnTo>
                    <a:pt x="5534" y="679"/>
                  </a:lnTo>
                  <a:cubicBezTo>
                    <a:pt x="5100" y="1031"/>
                    <a:pt x="4693" y="1384"/>
                    <a:pt x="4259" y="1709"/>
                  </a:cubicBezTo>
                  <a:cubicBezTo>
                    <a:pt x="3527" y="2279"/>
                    <a:pt x="2822" y="2876"/>
                    <a:pt x="2117" y="3445"/>
                  </a:cubicBezTo>
                  <a:cubicBezTo>
                    <a:pt x="1655" y="3825"/>
                    <a:pt x="1167" y="4313"/>
                    <a:pt x="652" y="4720"/>
                  </a:cubicBezTo>
                  <a:cubicBezTo>
                    <a:pt x="489" y="4883"/>
                    <a:pt x="272" y="5018"/>
                    <a:pt x="55" y="5154"/>
                  </a:cubicBezTo>
                  <a:cubicBezTo>
                    <a:pt x="55" y="5154"/>
                    <a:pt x="28" y="5154"/>
                    <a:pt x="1" y="5181"/>
                  </a:cubicBezTo>
                  <a:cubicBezTo>
                    <a:pt x="1" y="5208"/>
                    <a:pt x="1" y="5181"/>
                    <a:pt x="1" y="5181"/>
                  </a:cubicBezTo>
                  <a:lnTo>
                    <a:pt x="1" y="518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2190441" y="1400384"/>
              <a:ext cx="614757" cy="495516"/>
            </a:xfrm>
            <a:custGeom>
              <a:avLst/>
              <a:gdLst/>
              <a:ahLst/>
              <a:cxnLst/>
              <a:rect l="l" t="t" r="r" b="b"/>
              <a:pathLst>
                <a:path w="6429" h="5182" extrusionOk="0">
                  <a:moveTo>
                    <a:pt x="55" y="5181"/>
                  </a:moveTo>
                  <a:lnTo>
                    <a:pt x="55" y="5181"/>
                  </a:lnTo>
                  <a:cubicBezTo>
                    <a:pt x="82" y="5181"/>
                    <a:pt x="109" y="5154"/>
                    <a:pt x="109" y="5154"/>
                  </a:cubicBezTo>
                  <a:cubicBezTo>
                    <a:pt x="326" y="5019"/>
                    <a:pt x="543" y="4883"/>
                    <a:pt x="733" y="4720"/>
                  </a:cubicBezTo>
                  <a:cubicBezTo>
                    <a:pt x="1221" y="4313"/>
                    <a:pt x="1709" y="3825"/>
                    <a:pt x="2170" y="3473"/>
                  </a:cubicBezTo>
                  <a:cubicBezTo>
                    <a:pt x="2740" y="2984"/>
                    <a:pt x="3309" y="2523"/>
                    <a:pt x="3852" y="2062"/>
                  </a:cubicBezTo>
                  <a:lnTo>
                    <a:pt x="5425" y="814"/>
                  </a:lnTo>
                  <a:lnTo>
                    <a:pt x="6429" y="1"/>
                  </a:lnTo>
                  <a:lnTo>
                    <a:pt x="6429" y="1"/>
                  </a:lnTo>
                  <a:lnTo>
                    <a:pt x="6429" y="1"/>
                  </a:lnTo>
                  <a:lnTo>
                    <a:pt x="5561" y="679"/>
                  </a:lnTo>
                  <a:cubicBezTo>
                    <a:pt x="5127" y="1004"/>
                    <a:pt x="4693" y="1357"/>
                    <a:pt x="4259" y="1682"/>
                  </a:cubicBezTo>
                  <a:cubicBezTo>
                    <a:pt x="3554" y="2252"/>
                    <a:pt x="2821" y="2849"/>
                    <a:pt x="2116" y="3418"/>
                  </a:cubicBezTo>
                  <a:cubicBezTo>
                    <a:pt x="1682" y="3798"/>
                    <a:pt x="1167" y="4286"/>
                    <a:pt x="678" y="4693"/>
                  </a:cubicBezTo>
                  <a:cubicBezTo>
                    <a:pt x="489" y="4829"/>
                    <a:pt x="299" y="4992"/>
                    <a:pt x="82" y="5100"/>
                  </a:cubicBezTo>
                  <a:cubicBezTo>
                    <a:pt x="55" y="5100"/>
                    <a:pt x="27" y="5127"/>
                    <a:pt x="27" y="5154"/>
                  </a:cubicBezTo>
                  <a:cubicBezTo>
                    <a:pt x="0" y="5181"/>
                    <a:pt x="27" y="5154"/>
                    <a:pt x="27" y="515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2185278" y="1418552"/>
              <a:ext cx="614757" cy="495516"/>
            </a:xfrm>
            <a:custGeom>
              <a:avLst/>
              <a:gdLst/>
              <a:ahLst/>
              <a:cxnLst/>
              <a:rect l="l" t="t" r="r" b="b"/>
              <a:pathLst>
                <a:path w="6429" h="5182" extrusionOk="0">
                  <a:moveTo>
                    <a:pt x="27" y="5181"/>
                  </a:moveTo>
                  <a:lnTo>
                    <a:pt x="27" y="5181"/>
                  </a:lnTo>
                  <a:cubicBezTo>
                    <a:pt x="54" y="5181"/>
                    <a:pt x="81" y="5154"/>
                    <a:pt x="81" y="5154"/>
                  </a:cubicBezTo>
                  <a:cubicBezTo>
                    <a:pt x="298" y="5019"/>
                    <a:pt x="488" y="4883"/>
                    <a:pt x="705" y="4720"/>
                  </a:cubicBezTo>
                  <a:cubicBezTo>
                    <a:pt x="1193" y="4313"/>
                    <a:pt x="1682" y="3825"/>
                    <a:pt x="2143" y="3472"/>
                  </a:cubicBezTo>
                  <a:cubicBezTo>
                    <a:pt x="2712" y="2984"/>
                    <a:pt x="3282" y="2523"/>
                    <a:pt x="3825" y="2062"/>
                  </a:cubicBezTo>
                  <a:lnTo>
                    <a:pt x="5398" y="814"/>
                  </a:lnTo>
                  <a:lnTo>
                    <a:pt x="6428" y="1"/>
                  </a:lnTo>
                  <a:lnTo>
                    <a:pt x="6428" y="1"/>
                  </a:lnTo>
                  <a:lnTo>
                    <a:pt x="5560" y="679"/>
                  </a:lnTo>
                  <a:cubicBezTo>
                    <a:pt x="5126" y="1004"/>
                    <a:pt x="4692" y="1357"/>
                    <a:pt x="4258" y="1682"/>
                  </a:cubicBezTo>
                  <a:cubicBezTo>
                    <a:pt x="3526" y="2279"/>
                    <a:pt x="2821" y="2849"/>
                    <a:pt x="2116" y="3418"/>
                  </a:cubicBezTo>
                  <a:cubicBezTo>
                    <a:pt x="1655" y="3798"/>
                    <a:pt x="1166" y="4286"/>
                    <a:pt x="678" y="4693"/>
                  </a:cubicBezTo>
                  <a:cubicBezTo>
                    <a:pt x="488" y="4856"/>
                    <a:pt x="271" y="4991"/>
                    <a:pt x="81" y="5127"/>
                  </a:cubicBezTo>
                  <a:cubicBezTo>
                    <a:pt x="54" y="5127"/>
                    <a:pt x="27" y="5127"/>
                    <a:pt x="0" y="5154"/>
                  </a:cubicBezTo>
                  <a:lnTo>
                    <a:pt x="0" y="515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1427852" y="1384893"/>
              <a:ext cx="664098" cy="376083"/>
            </a:xfrm>
            <a:custGeom>
              <a:avLst/>
              <a:gdLst/>
              <a:ahLst/>
              <a:cxnLst/>
              <a:rect l="l" t="t" r="r" b="b"/>
              <a:pathLst>
                <a:path w="6945" h="3933" extrusionOk="0">
                  <a:moveTo>
                    <a:pt x="4015" y="3743"/>
                  </a:moveTo>
                  <a:cubicBezTo>
                    <a:pt x="4205" y="3635"/>
                    <a:pt x="6565" y="1356"/>
                    <a:pt x="6673" y="1166"/>
                  </a:cubicBezTo>
                  <a:cubicBezTo>
                    <a:pt x="6945" y="732"/>
                    <a:pt x="5154" y="190"/>
                    <a:pt x="4612" y="109"/>
                  </a:cubicBezTo>
                  <a:cubicBezTo>
                    <a:pt x="3771" y="0"/>
                    <a:pt x="1086" y="949"/>
                    <a:pt x="543" y="1329"/>
                  </a:cubicBezTo>
                  <a:cubicBezTo>
                    <a:pt x="1" y="1682"/>
                    <a:pt x="3608" y="3933"/>
                    <a:pt x="4015" y="3743"/>
                  </a:cubicBezTo>
                  <a:close/>
                </a:path>
              </a:pathLst>
            </a:custGeom>
            <a:solidFill>
              <a:srgbClr val="EAB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1897358" y="1408225"/>
              <a:ext cx="39014" cy="57087"/>
            </a:xfrm>
            <a:custGeom>
              <a:avLst/>
              <a:gdLst/>
              <a:ahLst/>
              <a:cxnLst/>
              <a:rect l="l" t="t" r="r" b="b"/>
              <a:pathLst>
                <a:path w="408" h="597" extrusionOk="0">
                  <a:moveTo>
                    <a:pt x="407" y="27"/>
                  </a:moveTo>
                  <a:lnTo>
                    <a:pt x="407" y="27"/>
                  </a:lnTo>
                  <a:cubicBezTo>
                    <a:pt x="380" y="0"/>
                    <a:pt x="380" y="0"/>
                    <a:pt x="353" y="27"/>
                  </a:cubicBezTo>
                  <a:cubicBezTo>
                    <a:pt x="299" y="27"/>
                    <a:pt x="272" y="54"/>
                    <a:pt x="217" y="82"/>
                  </a:cubicBezTo>
                  <a:cubicBezTo>
                    <a:pt x="163" y="109"/>
                    <a:pt x="109" y="163"/>
                    <a:pt x="82" y="217"/>
                  </a:cubicBezTo>
                  <a:cubicBezTo>
                    <a:pt x="27" y="298"/>
                    <a:pt x="0" y="380"/>
                    <a:pt x="27" y="461"/>
                  </a:cubicBezTo>
                  <a:cubicBezTo>
                    <a:pt x="55" y="543"/>
                    <a:pt x="136" y="597"/>
                    <a:pt x="244" y="597"/>
                  </a:cubicBezTo>
                  <a:lnTo>
                    <a:pt x="244" y="597"/>
                  </a:lnTo>
                  <a:lnTo>
                    <a:pt x="244" y="597"/>
                  </a:lnTo>
                  <a:cubicBezTo>
                    <a:pt x="163" y="597"/>
                    <a:pt x="109" y="543"/>
                    <a:pt x="82" y="461"/>
                  </a:cubicBezTo>
                  <a:cubicBezTo>
                    <a:pt x="55" y="407"/>
                    <a:pt x="55" y="326"/>
                    <a:pt x="109" y="244"/>
                  </a:cubicBezTo>
                  <a:cubicBezTo>
                    <a:pt x="136" y="190"/>
                    <a:pt x="190" y="163"/>
                    <a:pt x="244" y="109"/>
                  </a:cubicBezTo>
                  <a:cubicBezTo>
                    <a:pt x="272" y="82"/>
                    <a:pt x="326" y="54"/>
                    <a:pt x="353" y="54"/>
                  </a:cubicBezTo>
                  <a:lnTo>
                    <a:pt x="407" y="27"/>
                  </a:lnTo>
                  <a:lnTo>
                    <a:pt x="40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1853276" y="1473057"/>
              <a:ext cx="10423" cy="15586"/>
            </a:xfrm>
            <a:custGeom>
              <a:avLst/>
              <a:gdLst/>
              <a:ahLst/>
              <a:cxnLst/>
              <a:rect l="l" t="t" r="r" b="b"/>
              <a:pathLst>
                <a:path w="109" h="163" extrusionOk="0">
                  <a:moveTo>
                    <a:pt x="0" y="0"/>
                  </a:moveTo>
                  <a:lnTo>
                    <a:pt x="0" y="27"/>
                  </a:lnTo>
                  <a:cubicBezTo>
                    <a:pt x="0" y="54"/>
                    <a:pt x="27" y="54"/>
                    <a:pt x="27" y="82"/>
                  </a:cubicBezTo>
                  <a:cubicBezTo>
                    <a:pt x="54" y="109"/>
                    <a:pt x="82" y="136"/>
                    <a:pt x="109" y="163"/>
                  </a:cubicBezTo>
                  <a:lnTo>
                    <a:pt x="109" y="163"/>
                  </a:lnTo>
                  <a:lnTo>
                    <a:pt x="82" y="109"/>
                  </a:lnTo>
                  <a:lnTo>
                    <a:pt x="27" y="54"/>
                  </a:lnTo>
                  <a:lnTo>
                    <a:pt x="27" y="54"/>
                  </a:lnTo>
                  <a:lnTo>
                    <a:pt x="0" y="27"/>
                  </a:lnTo>
                  <a:lnTo>
                    <a:pt x="0"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1845435" y="1491225"/>
              <a:ext cx="7937" cy="13005"/>
            </a:xfrm>
            <a:custGeom>
              <a:avLst/>
              <a:gdLst/>
              <a:ahLst/>
              <a:cxnLst/>
              <a:rect l="l" t="t" r="r" b="b"/>
              <a:pathLst>
                <a:path w="83" h="136" extrusionOk="0">
                  <a:moveTo>
                    <a:pt x="1" y="0"/>
                  </a:moveTo>
                  <a:cubicBezTo>
                    <a:pt x="1" y="27"/>
                    <a:pt x="1" y="27"/>
                    <a:pt x="28" y="54"/>
                  </a:cubicBezTo>
                  <a:cubicBezTo>
                    <a:pt x="28" y="81"/>
                    <a:pt x="55" y="109"/>
                    <a:pt x="82" y="136"/>
                  </a:cubicBezTo>
                  <a:lnTo>
                    <a:pt x="82" y="136"/>
                  </a:lnTo>
                  <a:lnTo>
                    <a:pt x="1" y="0"/>
                  </a:ln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1964772" y="1434138"/>
              <a:ext cx="46759" cy="57182"/>
            </a:xfrm>
            <a:custGeom>
              <a:avLst/>
              <a:gdLst/>
              <a:ahLst/>
              <a:cxnLst/>
              <a:rect l="l" t="t" r="r" b="b"/>
              <a:pathLst>
                <a:path w="489" h="598" extrusionOk="0">
                  <a:moveTo>
                    <a:pt x="489" y="27"/>
                  </a:moveTo>
                  <a:lnTo>
                    <a:pt x="489" y="27"/>
                  </a:lnTo>
                  <a:lnTo>
                    <a:pt x="462" y="27"/>
                  </a:lnTo>
                  <a:cubicBezTo>
                    <a:pt x="407" y="0"/>
                    <a:pt x="326" y="27"/>
                    <a:pt x="272" y="55"/>
                  </a:cubicBezTo>
                  <a:cubicBezTo>
                    <a:pt x="190" y="82"/>
                    <a:pt x="109" y="136"/>
                    <a:pt x="82" y="217"/>
                  </a:cubicBezTo>
                  <a:cubicBezTo>
                    <a:pt x="55" y="272"/>
                    <a:pt x="28" y="326"/>
                    <a:pt x="28" y="380"/>
                  </a:cubicBezTo>
                  <a:cubicBezTo>
                    <a:pt x="1" y="434"/>
                    <a:pt x="1" y="461"/>
                    <a:pt x="28" y="516"/>
                  </a:cubicBezTo>
                  <a:cubicBezTo>
                    <a:pt x="55" y="570"/>
                    <a:pt x="136" y="597"/>
                    <a:pt x="299" y="570"/>
                  </a:cubicBezTo>
                  <a:lnTo>
                    <a:pt x="299" y="570"/>
                  </a:lnTo>
                  <a:cubicBezTo>
                    <a:pt x="163" y="597"/>
                    <a:pt x="82" y="570"/>
                    <a:pt x="55" y="516"/>
                  </a:cubicBezTo>
                  <a:cubicBezTo>
                    <a:pt x="28" y="461"/>
                    <a:pt x="28" y="434"/>
                    <a:pt x="55" y="407"/>
                  </a:cubicBezTo>
                  <a:cubicBezTo>
                    <a:pt x="55" y="353"/>
                    <a:pt x="82" y="299"/>
                    <a:pt x="109" y="244"/>
                  </a:cubicBezTo>
                  <a:cubicBezTo>
                    <a:pt x="163" y="190"/>
                    <a:pt x="190" y="136"/>
                    <a:pt x="272" y="109"/>
                  </a:cubicBezTo>
                  <a:cubicBezTo>
                    <a:pt x="326" y="55"/>
                    <a:pt x="407" y="55"/>
                    <a:pt x="462" y="55"/>
                  </a:cubicBezTo>
                  <a:lnTo>
                    <a:pt x="489" y="55"/>
                  </a:lnTo>
                  <a:lnTo>
                    <a:pt x="489" y="5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1905104" y="1517139"/>
              <a:ext cx="10518" cy="10423"/>
            </a:xfrm>
            <a:custGeom>
              <a:avLst/>
              <a:gdLst/>
              <a:ahLst/>
              <a:cxnLst/>
              <a:rect l="l" t="t" r="r" b="b"/>
              <a:pathLst>
                <a:path w="110" h="109" extrusionOk="0">
                  <a:moveTo>
                    <a:pt x="1" y="0"/>
                  </a:moveTo>
                  <a:lnTo>
                    <a:pt x="1" y="0"/>
                  </a:lnTo>
                  <a:cubicBezTo>
                    <a:pt x="28" y="0"/>
                    <a:pt x="28" y="27"/>
                    <a:pt x="28" y="55"/>
                  </a:cubicBezTo>
                  <a:cubicBezTo>
                    <a:pt x="55" y="82"/>
                    <a:pt x="82" y="82"/>
                    <a:pt x="109" y="109"/>
                  </a:cubicBezTo>
                  <a:lnTo>
                    <a:pt x="109" y="109"/>
                  </a:lnTo>
                  <a:lnTo>
                    <a:pt x="109" y="109"/>
                  </a:lnTo>
                  <a:cubicBezTo>
                    <a:pt x="82" y="109"/>
                    <a:pt x="55" y="82"/>
                    <a:pt x="55" y="55"/>
                  </a:cubicBezTo>
                  <a:cubicBezTo>
                    <a:pt x="28" y="55"/>
                    <a:pt x="28" y="27"/>
                    <a:pt x="28" y="0"/>
                  </a:cubicBezTo>
                  <a:lnTo>
                    <a:pt x="28" y="0"/>
                  </a:lnTo>
                  <a:lnTo>
                    <a:pt x="28" y="0"/>
                  </a:lnTo>
                  <a:lnTo>
                    <a:pt x="28" y="0"/>
                  </a:lnTo>
                  <a:lnTo>
                    <a:pt x="28"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1894776" y="1532725"/>
              <a:ext cx="5259" cy="7841"/>
            </a:xfrm>
            <a:custGeom>
              <a:avLst/>
              <a:gdLst/>
              <a:ahLst/>
              <a:cxnLst/>
              <a:rect l="l" t="t" r="r" b="b"/>
              <a:pathLst>
                <a:path w="55" h="82" extrusionOk="0">
                  <a:moveTo>
                    <a:pt x="27" y="0"/>
                  </a:moveTo>
                  <a:lnTo>
                    <a:pt x="27" y="0"/>
                  </a:lnTo>
                  <a:lnTo>
                    <a:pt x="27" y="27"/>
                  </a:lnTo>
                  <a:lnTo>
                    <a:pt x="54" y="81"/>
                  </a:lnTo>
                  <a:lnTo>
                    <a:pt x="0" y="0"/>
                  </a:lnTo>
                  <a:lnTo>
                    <a:pt x="0" y="0"/>
                  </a:ln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2006272" y="1460052"/>
              <a:ext cx="62346" cy="72769"/>
            </a:xfrm>
            <a:custGeom>
              <a:avLst/>
              <a:gdLst/>
              <a:ahLst/>
              <a:cxnLst/>
              <a:rect l="l" t="t" r="r" b="b"/>
              <a:pathLst>
                <a:path w="652" h="761" extrusionOk="0">
                  <a:moveTo>
                    <a:pt x="651" y="28"/>
                  </a:moveTo>
                  <a:cubicBezTo>
                    <a:pt x="597" y="1"/>
                    <a:pt x="570" y="1"/>
                    <a:pt x="543" y="1"/>
                  </a:cubicBezTo>
                  <a:cubicBezTo>
                    <a:pt x="434" y="1"/>
                    <a:pt x="353" y="28"/>
                    <a:pt x="272" y="82"/>
                  </a:cubicBezTo>
                  <a:cubicBezTo>
                    <a:pt x="163" y="163"/>
                    <a:pt x="82" y="272"/>
                    <a:pt x="28" y="380"/>
                  </a:cubicBezTo>
                  <a:cubicBezTo>
                    <a:pt x="0" y="489"/>
                    <a:pt x="28" y="597"/>
                    <a:pt x="109" y="679"/>
                  </a:cubicBezTo>
                  <a:cubicBezTo>
                    <a:pt x="190" y="733"/>
                    <a:pt x="299" y="760"/>
                    <a:pt x="380" y="706"/>
                  </a:cubicBezTo>
                  <a:cubicBezTo>
                    <a:pt x="407" y="706"/>
                    <a:pt x="434" y="706"/>
                    <a:pt x="462" y="679"/>
                  </a:cubicBezTo>
                  <a:cubicBezTo>
                    <a:pt x="516" y="652"/>
                    <a:pt x="543" y="652"/>
                    <a:pt x="570" y="624"/>
                  </a:cubicBezTo>
                  <a:lnTo>
                    <a:pt x="570" y="624"/>
                  </a:lnTo>
                  <a:lnTo>
                    <a:pt x="570" y="624"/>
                  </a:lnTo>
                  <a:cubicBezTo>
                    <a:pt x="543" y="652"/>
                    <a:pt x="516" y="652"/>
                    <a:pt x="489" y="679"/>
                  </a:cubicBezTo>
                  <a:cubicBezTo>
                    <a:pt x="434" y="679"/>
                    <a:pt x="407" y="706"/>
                    <a:pt x="380" y="706"/>
                  </a:cubicBezTo>
                  <a:cubicBezTo>
                    <a:pt x="299" y="733"/>
                    <a:pt x="217" y="706"/>
                    <a:pt x="136" y="652"/>
                  </a:cubicBezTo>
                  <a:cubicBezTo>
                    <a:pt x="82" y="597"/>
                    <a:pt x="55" y="489"/>
                    <a:pt x="82" y="407"/>
                  </a:cubicBezTo>
                  <a:cubicBezTo>
                    <a:pt x="109" y="299"/>
                    <a:pt x="190" y="190"/>
                    <a:pt x="299" y="109"/>
                  </a:cubicBezTo>
                  <a:cubicBezTo>
                    <a:pt x="353" y="55"/>
                    <a:pt x="462" y="28"/>
                    <a:pt x="543" y="28"/>
                  </a:cubicBezTo>
                  <a:cubicBezTo>
                    <a:pt x="570" y="28"/>
                    <a:pt x="624" y="28"/>
                    <a:pt x="651" y="28"/>
                  </a:cubicBezTo>
                  <a:lnTo>
                    <a:pt x="651"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1946604" y="1561221"/>
              <a:ext cx="13100" cy="15682"/>
            </a:xfrm>
            <a:custGeom>
              <a:avLst/>
              <a:gdLst/>
              <a:ahLst/>
              <a:cxnLst/>
              <a:rect l="l" t="t" r="r" b="b"/>
              <a:pathLst>
                <a:path w="137" h="164" extrusionOk="0">
                  <a:moveTo>
                    <a:pt x="1" y="0"/>
                  </a:moveTo>
                  <a:lnTo>
                    <a:pt x="1" y="0"/>
                  </a:lnTo>
                  <a:cubicBezTo>
                    <a:pt x="1" y="28"/>
                    <a:pt x="28" y="28"/>
                    <a:pt x="28" y="55"/>
                  </a:cubicBezTo>
                  <a:lnTo>
                    <a:pt x="109" y="136"/>
                  </a:lnTo>
                  <a:lnTo>
                    <a:pt x="136" y="163"/>
                  </a:lnTo>
                  <a:lnTo>
                    <a:pt x="136" y="163"/>
                  </a:lnTo>
                  <a:lnTo>
                    <a:pt x="109" y="109"/>
                  </a:lnTo>
                  <a:cubicBezTo>
                    <a:pt x="82" y="82"/>
                    <a:pt x="55" y="55"/>
                    <a:pt x="28" y="28"/>
                  </a:cubicBezTo>
                  <a:lnTo>
                    <a:pt x="28" y="0"/>
                  </a:lnTo>
                  <a:lnTo>
                    <a:pt x="28" y="0"/>
                  </a:lnTo>
                  <a:lnTo>
                    <a:pt x="28" y="0"/>
                  </a:lnTo>
                  <a:cubicBezTo>
                    <a:pt x="28" y="0"/>
                    <a:pt x="1" y="0"/>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1941440" y="1579389"/>
              <a:ext cx="7841" cy="10423"/>
            </a:xfrm>
            <a:custGeom>
              <a:avLst/>
              <a:gdLst/>
              <a:ahLst/>
              <a:cxnLst/>
              <a:rect l="l" t="t" r="r" b="b"/>
              <a:pathLst>
                <a:path w="82" h="109" extrusionOk="0">
                  <a:moveTo>
                    <a:pt x="0" y="0"/>
                  </a:moveTo>
                  <a:cubicBezTo>
                    <a:pt x="0" y="27"/>
                    <a:pt x="0" y="55"/>
                    <a:pt x="28" y="55"/>
                  </a:cubicBezTo>
                  <a:lnTo>
                    <a:pt x="82" y="109"/>
                  </a:lnTo>
                  <a:lnTo>
                    <a:pt x="82" y="109"/>
                  </a:lnTo>
                  <a:lnTo>
                    <a:pt x="82" y="109"/>
                  </a:lnTo>
                  <a:cubicBezTo>
                    <a:pt x="82" y="109"/>
                    <a:pt x="28" y="82"/>
                    <a:pt x="28" y="55"/>
                  </a:cubicBezTo>
                  <a:cubicBezTo>
                    <a:pt x="0" y="27"/>
                    <a:pt x="0" y="27"/>
                    <a:pt x="0" y="0"/>
                  </a:cubicBezTo>
                  <a:lnTo>
                    <a:pt x="0"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1663944" y="1592298"/>
              <a:ext cx="10423" cy="13100"/>
            </a:xfrm>
            <a:custGeom>
              <a:avLst/>
              <a:gdLst/>
              <a:ahLst/>
              <a:cxnLst/>
              <a:rect l="l" t="t" r="r" b="b"/>
              <a:pathLst>
                <a:path w="109" h="137" extrusionOk="0">
                  <a:moveTo>
                    <a:pt x="27" y="1"/>
                  </a:moveTo>
                  <a:lnTo>
                    <a:pt x="27" y="28"/>
                  </a:lnTo>
                  <a:lnTo>
                    <a:pt x="27" y="55"/>
                  </a:lnTo>
                  <a:cubicBezTo>
                    <a:pt x="54" y="82"/>
                    <a:pt x="82" y="109"/>
                    <a:pt x="109" y="137"/>
                  </a:cubicBezTo>
                  <a:lnTo>
                    <a:pt x="109" y="137"/>
                  </a:lnTo>
                  <a:cubicBezTo>
                    <a:pt x="82" y="109"/>
                    <a:pt x="54" y="82"/>
                    <a:pt x="27" y="28"/>
                  </a:cubicBezTo>
                  <a:lnTo>
                    <a:pt x="0" y="28"/>
                  </a:lnTo>
                  <a:lnTo>
                    <a:pt x="0"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1783185" y="1698726"/>
              <a:ext cx="7937" cy="10423"/>
            </a:xfrm>
            <a:custGeom>
              <a:avLst/>
              <a:gdLst/>
              <a:ahLst/>
              <a:cxnLst/>
              <a:rect l="l" t="t" r="r" b="b"/>
              <a:pathLst>
                <a:path w="83" h="109" extrusionOk="0">
                  <a:moveTo>
                    <a:pt x="1" y="0"/>
                  </a:moveTo>
                  <a:cubicBezTo>
                    <a:pt x="1" y="0"/>
                    <a:pt x="28" y="27"/>
                    <a:pt x="28" y="54"/>
                  </a:cubicBezTo>
                  <a:cubicBezTo>
                    <a:pt x="28" y="81"/>
                    <a:pt x="55" y="108"/>
                    <a:pt x="82" y="108"/>
                  </a:cubicBezTo>
                  <a:lnTo>
                    <a:pt x="82" y="108"/>
                  </a:lnTo>
                  <a:lnTo>
                    <a:pt x="82" y="108"/>
                  </a:lnTo>
                  <a:cubicBezTo>
                    <a:pt x="55" y="108"/>
                    <a:pt x="55" y="81"/>
                    <a:pt x="28" y="54"/>
                  </a:cubicBezTo>
                  <a:cubicBezTo>
                    <a:pt x="28" y="54"/>
                    <a:pt x="1" y="27"/>
                    <a:pt x="1" y="0"/>
                  </a:cubicBezTo>
                  <a:lnTo>
                    <a:pt x="1" y="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1731358" y="1628634"/>
              <a:ext cx="5259" cy="10518"/>
            </a:xfrm>
            <a:custGeom>
              <a:avLst/>
              <a:gdLst/>
              <a:ahLst/>
              <a:cxnLst/>
              <a:rect l="l" t="t" r="r" b="b"/>
              <a:pathLst>
                <a:path w="55" h="110" extrusionOk="0">
                  <a:moveTo>
                    <a:pt x="0" y="1"/>
                  </a:moveTo>
                  <a:lnTo>
                    <a:pt x="27" y="55"/>
                  </a:lnTo>
                  <a:cubicBezTo>
                    <a:pt x="27" y="82"/>
                    <a:pt x="55" y="109"/>
                    <a:pt x="55" y="109"/>
                  </a:cubicBezTo>
                  <a:lnTo>
                    <a:pt x="55" y="109"/>
                  </a:lnTo>
                  <a:lnTo>
                    <a:pt x="55" y="109"/>
                  </a:lnTo>
                  <a:lnTo>
                    <a:pt x="27" y="82"/>
                  </a:lnTo>
                  <a:lnTo>
                    <a:pt x="0" y="28"/>
                  </a:lnTo>
                  <a:lnTo>
                    <a:pt x="0" y="1"/>
                  </a:lnTo>
                  <a:lnTo>
                    <a:pt x="0"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1814358" y="1395220"/>
              <a:ext cx="59764" cy="44178"/>
            </a:xfrm>
            <a:custGeom>
              <a:avLst/>
              <a:gdLst/>
              <a:ahLst/>
              <a:cxnLst/>
              <a:rect l="l" t="t" r="r" b="b"/>
              <a:pathLst>
                <a:path w="625" h="462" extrusionOk="0">
                  <a:moveTo>
                    <a:pt x="597" y="28"/>
                  </a:moveTo>
                  <a:lnTo>
                    <a:pt x="597" y="28"/>
                  </a:lnTo>
                  <a:lnTo>
                    <a:pt x="570" y="28"/>
                  </a:lnTo>
                  <a:cubicBezTo>
                    <a:pt x="461" y="1"/>
                    <a:pt x="353" y="28"/>
                    <a:pt x="272" y="82"/>
                  </a:cubicBezTo>
                  <a:cubicBezTo>
                    <a:pt x="163" y="136"/>
                    <a:pt x="82" y="218"/>
                    <a:pt x="27" y="299"/>
                  </a:cubicBezTo>
                  <a:cubicBezTo>
                    <a:pt x="0" y="353"/>
                    <a:pt x="0" y="407"/>
                    <a:pt x="55" y="434"/>
                  </a:cubicBezTo>
                  <a:cubicBezTo>
                    <a:pt x="109" y="462"/>
                    <a:pt x="163" y="462"/>
                    <a:pt x="244" y="434"/>
                  </a:cubicBezTo>
                  <a:lnTo>
                    <a:pt x="380" y="380"/>
                  </a:lnTo>
                  <a:lnTo>
                    <a:pt x="380" y="380"/>
                  </a:lnTo>
                  <a:lnTo>
                    <a:pt x="299" y="407"/>
                  </a:lnTo>
                  <a:lnTo>
                    <a:pt x="217" y="434"/>
                  </a:lnTo>
                  <a:cubicBezTo>
                    <a:pt x="163" y="434"/>
                    <a:pt x="109" y="434"/>
                    <a:pt x="55" y="407"/>
                  </a:cubicBezTo>
                  <a:cubicBezTo>
                    <a:pt x="27" y="380"/>
                    <a:pt x="27" y="353"/>
                    <a:pt x="55" y="326"/>
                  </a:cubicBezTo>
                  <a:cubicBezTo>
                    <a:pt x="109" y="218"/>
                    <a:pt x="190" y="136"/>
                    <a:pt x="299" y="82"/>
                  </a:cubicBezTo>
                  <a:cubicBezTo>
                    <a:pt x="380" y="28"/>
                    <a:pt x="489" y="28"/>
                    <a:pt x="597" y="28"/>
                  </a:cubicBezTo>
                  <a:lnTo>
                    <a:pt x="624" y="28"/>
                  </a:lnTo>
                  <a:lnTo>
                    <a:pt x="624" y="2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1778021" y="1441884"/>
              <a:ext cx="5259" cy="10518"/>
            </a:xfrm>
            <a:custGeom>
              <a:avLst/>
              <a:gdLst/>
              <a:ahLst/>
              <a:cxnLst/>
              <a:rect l="l" t="t" r="r" b="b"/>
              <a:pathLst>
                <a:path w="55" h="110" extrusionOk="0">
                  <a:moveTo>
                    <a:pt x="1" y="1"/>
                  </a:moveTo>
                  <a:lnTo>
                    <a:pt x="1" y="1"/>
                  </a:lnTo>
                  <a:lnTo>
                    <a:pt x="1" y="1"/>
                  </a:lnTo>
                  <a:cubicBezTo>
                    <a:pt x="1" y="55"/>
                    <a:pt x="28" y="82"/>
                    <a:pt x="55" y="109"/>
                  </a:cubicBezTo>
                  <a:lnTo>
                    <a:pt x="55" y="109"/>
                  </a:lnTo>
                  <a:lnTo>
                    <a:pt x="55" y="109"/>
                  </a:lnTo>
                  <a:cubicBezTo>
                    <a:pt x="28" y="82"/>
                    <a:pt x="28" y="28"/>
                    <a:pt x="1" y="1"/>
                  </a:cubicBezTo>
                  <a:lnTo>
                    <a:pt x="1" y="1"/>
                  </a:lnTo>
                  <a:lnTo>
                    <a:pt x="1"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1770276" y="1449725"/>
              <a:ext cx="2677" cy="7841"/>
            </a:xfrm>
            <a:custGeom>
              <a:avLst/>
              <a:gdLst/>
              <a:ahLst/>
              <a:cxnLst/>
              <a:rect l="l" t="t" r="r" b="b"/>
              <a:pathLst>
                <a:path w="28" h="82" extrusionOk="0">
                  <a:moveTo>
                    <a:pt x="0" y="0"/>
                  </a:moveTo>
                  <a:cubicBezTo>
                    <a:pt x="0" y="0"/>
                    <a:pt x="0" y="27"/>
                    <a:pt x="0" y="27"/>
                  </a:cubicBezTo>
                  <a:cubicBezTo>
                    <a:pt x="0" y="54"/>
                    <a:pt x="0" y="81"/>
                    <a:pt x="27" y="81"/>
                  </a:cubicBezTo>
                  <a:lnTo>
                    <a:pt x="27" y="81"/>
                  </a:lnTo>
                  <a:lnTo>
                    <a:pt x="27" y="81"/>
                  </a:lnTo>
                  <a:cubicBezTo>
                    <a:pt x="27" y="81"/>
                    <a:pt x="27" y="54"/>
                    <a:pt x="27" y="54"/>
                  </a:cubicBezTo>
                  <a:cubicBezTo>
                    <a:pt x="27" y="54"/>
                    <a:pt x="27" y="27"/>
                    <a:pt x="27" y="27"/>
                  </a:cubicBezTo>
                  <a:lnTo>
                    <a:pt x="27" y="27"/>
                  </a:lnTo>
                  <a:lnTo>
                    <a:pt x="27"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1539443" y="1530048"/>
              <a:ext cx="10423" cy="67605"/>
            </a:xfrm>
            <a:custGeom>
              <a:avLst/>
              <a:gdLst/>
              <a:ahLst/>
              <a:cxnLst/>
              <a:rect l="l" t="t" r="r" b="b"/>
              <a:pathLst>
                <a:path w="109" h="707" extrusionOk="0">
                  <a:moveTo>
                    <a:pt x="27" y="706"/>
                  </a:moveTo>
                  <a:cubicBezTo>
                    <a:pt x="27" y="679"/>
                    <a:pt x="27" y="679"/>
                    <a:pt x="27" y="679"/>
                  </a:cubicBezTo>
                  <a:lnTo>
                    <a:pt x="27" y="625"/>
                  </a:lnTo>
                  <a:cubicBezTo>
                    <a:pt x="27" y="543"/>
                    <a:pt x="27" y="435"/>
                    <a:pt x="27" y="354"/>
                  </a:cubicBezTo>
                  <a:cubicBezTo>
                    <a:pt x="27" y="245"/>
                    <a:pt x="54" y="109"/>
                    <a:pt x="109" y="1"/>
                  </a:cubicBezTo>
                  <a:lnTo>
                    <a:pt x="109" y="1"/>
                  </a:lnTo>
                  <a:lnTo>
                    <a:pt x="109" y="1"/>
                  </a:lnTo>
                  <a:cubicBezTo>
                    <a:pt x="54" y="109"/>
                    <a:pt x="27" y="245"/>
                    <a:pt x="27" y="354"/>
                  </a:cubicBezTo>
                  <a:cubicBezTo>
                    <a:pt x="0" y="435"/>
                    <a:pt x="0" y="543"/>
                    <a:pt x="27" y="625"/>
                  </a:cubicBezTo>
                  <a:cubicBezTo>
                    <a:pt x="27" y="652"/>
                    <a:pt x="27" y="679"/>
                    <a:pt x="27" y="679"/>
                  </a:cubicBezTo>
                  <a:lnTo>
                    <a:pt x="27" y="706"/>
                  </a:lnTo>
                  <a:lnTo>
                    <a:pt x="27" y="70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1521275" y="1522302"/>
              <a:ext cx="10423" cy="41596"/>
            </a:xfrm>
            <a:custGeom>
              <a:avLst/>
              <a:gdLst/>
              <a:ahLst/>
              <a:cxnLst/>
              <a:rect l="l" t="t" r="r" b="b"/>
              <a:pathLst>
                <a:path w="109" h="435" extrusionOk="0">
                  <a:moveTo>
                    <a:pt x="109" y="1"/>
                  </a:moveTo>
                  <a:cubicBezTo>
                    <a:pt x="82" y="55"/>
                    <a:pt x="55" y="136"/>
                    <a:pt x="27" y="218"/>
                  </a:cubicBezTo>
                  <a:cubicBezTo>
                    <a:pt x="0" y="272"/>
                    <a:pt x="0" y="353"/>
                    <a:pt x="0" y="435"/>
                  </a:cubicBezTo>
                  <a:lnTo>
                    <a:pt x="0" y="435"/>
                  </a:lnTo>
                  <a:lnTo>
                    <a:pt x="0" y="435"/>
                  </a:lnTo>
                  <a:cubicBezTo>
                    <a:pt x="0" y="353"/>
                    <a:pt x="0" y="272"/>
                    <a:pt x="27" y="218"/>
                  </a:cubicBezTo>
                  <a:cubicBezTo>
                    <a:pt x="55" y="136"/>
                    <a:pt x="55" y="82"/>
                    <a:pt x="82" y="1"/>
                  </a:cubicBezTo>
                  <a:lnTo>
                    <a:pt x="82" y="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2636520" y="829804"/>
              <a:ext cx="189428" cy="194592"/>
            </a:xfrm>
            <a:custGeom>
              <a:avLst/>
              <a:gdLst/>
              <a:ahLst/>
              <a:cxnLst/>
              <a:rect l="l" t="t" r="r" b="b"/>
              <a:pathLst>
                <a:path w="1981" h="2035" extrusionOk="0">
                  <a:moveTo>
                    <a:pt x="1004" y="1"/>
                  </a:moveTo>
                  <a:lnTo>
                    <a:pt x="1248" y="733"/>
                  </a:lnTo>
                  <a:lnTo>
                    <a:pt x="1981" y="1004"/>
                  </a:lnTo>
                  <a:lnTo>
                    <a:pt x="1248" y="1275"/>
                  </a:lnTo>
                  <a:lnTo>
                    <a:pt x="1004" y="2035"/>
                  </a:lnTo>
                  <a:lnTo>
                    <a:pt x="733" y="1275"/>
                  </a:lnTo>
                  <a:lnTo>
                    <a:pt x="1" y="1004"/>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6281831" y="833286"/>
              <a:ext cx="189428" cy="192010"/>
            </a:xfrm>
            <a:custGeom>
              <a:avLst/>
              <a:gdLst/>
              <a:ahLst/>
              <a:cxnLst/>
              <a:rect l="l" t="t" r="r" b="b"/>
              <a:pathLst>
                <a:path w="1981" h="2008" extrusionOk="0">
                  <a:moveTo>
                    <a:pt x="1004" y="0"/>
                  </a:moveTo>
                  <a:lnTo>
                    <a:pt x="1249" y="733"/>
                  </a:lnTo>
                  <a:lnTo>
                    <a:pt x="1981" y="1004"/>
                  </a:lnTo>
                  <a:lnTo>
                    <a:pt x="1249" y="1275"/>
                  </a:lnTo>
                  <a:lnTo>
                    <a:pt x="1004" y="2008"/>
                  </a:lnTo>
                  <a:lnTo>
                    <a:pt x="733" y="1275"/>
                  </a:lnTo>
                  <a:lnTo>
                    <a:pt x="1" y="1004"/>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857272" y="106133"/>
              <a:ext cx="189428" cy="194687"/>
            </a:xfrm>
            <a:custGeom>
              <a:avLst/>
              <a:gdLst/>
              <a:ahLst/>
              <a:cxnLst/>
              <a:rect l="l" t="t" r="r" b="b"/>
              <a:pathLst>
                <a:path w="1981" h="2036" extrusionOk="0">
                  <a:moveTo>
                    <a:pt x="977" y="1"/>
                  </a:moveTo>
                  <a:lnTo>
                    <a:pt x="1248" y="733"/>
                  </a:lnTo>
                  <a:lnTo>
                    <a:pt x="1981" y="1005"/>
                  </a:lnTo>
                  <a:lnTo>
                    <a:pt x="1248" y="1276"/>
                  </a:lnTo>
                  <a:lnTo>
                    <a:pt x="977" y="2035"/>
                  </a:lnTo>
                  <a:lnTo>
                    <a:pt x="733" y="1276"/>
                  </a:lnTo>
                  <a:lnTo>
                    <a:pt x="1" y="1005"/>
                  </a:lnTo>
                  <a:lnTo>
                    <a:pt x="733" y="73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3017767" y="562635"/>
              <a:ext cx="96101" cy="96101"/>
            </a:xfrm>
            <a:custGeom>
              <a:avLst/>
              <a:gdLst/>
              <a:ahLst/>
              <a:cxnLst/>
              <a:rect l="l" t="t" r="r" b="b"/>
              <a:pathLst>
                <a:path w="1005" h="1005" extrusionOk="0">
                  <a:moveTo>
                    <a:pt x="516" y="1"/>
                  </a:moveTo>
                  <a:lnTo>
                    <a:pt x="625" y="353"/>
                  </a:lnTo>
                  <a:lnTo>
                    <a:pt x="1004" y="489"/>
                  </a:lnTo>
                  <a:lnTo>
                    <a:pt x="625" y="625"/>
                  </a:lnTo>
                  <a:lnTo>
                    <a:pt x="516" y="1004"/>
                  </a:lnTo>
                  <a:lnTo>
                    <a:pt x="381" y="625"/>
                  </a:lnTo>
                  <a:lnTo>
                    <a:pt x="1" y="489"/>
                  </a:lnTo>
                  <a:lnTo>
                    <a:pt x="381"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3067108" y="1493807"/>
              <a:ext cx="93423" cy="96005"/>
            </a:xfrm>
            <a:custGeom>
              <a:avLst/>
              <a:gdLst/>
              <a:ahLst/>
              <a:cxnLst/>
              <a:rect l="l" t="t" r="r" b="b"/>
              <a:pathLst>
                <a:path w="977" h="1004" extrusionOk="0">
                  <a:moveTo>
                    <a:pt x="488" y="0"/>
                  </a:moveTo>
                  <a:lnTo>
                    <a:pt x="597" y="353"/>
                  </a:lnTo>
                  <a:lnTo>
                    <a:pt x="977" y="488"/>
                  </a:lnTo>
                  <a:lnTo>
                    <a:pt x="597" y="624"/>
                  </a:lnTo>
                  <a:lnTo>
                    <a:pt x="488" y="1004"/>
                  </a:lnTo>
                  <a:lnTo>
                    <a:pt x="353" y="624"/>
                  </a:lnTo>
                  <a:lnTo>
                    <a:pt x="0" y="488"/>
                  </a:lnTo>
                  <a:lnTo>
                    <a:pt x="353" y="3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2706516" y="422643"/>
              <a:ext cx="49437" cy="49341"/>
            </a:xfrm>
            <a:custGeom>
              <a:avLst/>
              <a:gdLst/>
              <a:ahLst/>
              <a:cxnLst/>
              <a:rect l="l" t="t" r="r" b="b"/>
              <a:pathLst>
                <a:path w="517" h="516" extrusionOk="0">
                  <a:moveTo>
                    <a:pt x="272" y="0"/>
                  </a:moveTo>
                  <a:lnTo>
                    <a:pt x="326" y="190"/>
                  </a:lnTo>
                  <a:lnTo>
                    <a:pt x="516" y="271"/>
                  </a:lnTo>
                  <a:lnTo>
                    <a:pt x="326" y="326"/>
                  </a:lnTo>
                  <a:lnTo>
                    <a:pt x="272" y="515"/>
                  </a:lnTo>
                  <a:lnTo>
                    <a:pt x="191" y="326"/>
                  </a:lnTo>
                  <a:lnTo>
                    <a:pt x="1" y="271"/>
                  </a:lnTo>
                  <a:lnTo>
                    <a:pt x="191" y="19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4584350" y="43978"/>
              <a:ext cx="256842" cy="36337"/>
            </a:xfrm>
            <a:custGeom>
              <a:avLst/>
              <a:gdLst/>
              <a:ahLst/>
              <a:cxnLst/>
              <a:rect l="l" t="t" r="r" b="b"/>
              <a:pathLst>
                <a:path w="2686" h="380" extrusionOk="0">
                  <a:moveTo>
                    <a:pt x="2686" y="163"/>
                  </a:moveTo>
                  <a:cubicBezTo>
                    <a:pt x="2686" y="136"/>
                    <a:pt x="2659" y="136"/>
                    <a:pt x="2632" y="136"/>
                  </a:cubicBezTo>
                  <a:cubicBezTo>
                    <a:pt x="2605" y="109"/>
                    <a:pt x="2577" y="109"/>
                    <a:pt x="2550" y="109"/>
                  </a:cubicBezTo>
                  <a:cubicBezTo>
                    <a:pt x="2442" y="81"/>
                    <a:pt x="2306" y="54"/>
                    <a:pt x="2198" y="27"/>
                  </a:cubicBezTo>
                  <a:cubicBezTo>
                    <a:pt x="1899" y="0"/>
                    <a:pt x="1628" y="0"/>
                    <a:pt x="1330" y="0"/>
                  </a:cubicBezTo>
                  <a:cubicBezTo>
                    <a:pt x="1058" y="27"/>
                    <a:pt x="787" y="81"/>
                    <a:pt x="516" y="163"/>
                  </a:cubicBezTo>
                  <a:cubicBezTo>
                    <a:pt x="326" y="217"/>
                    <a:pt x="163" y="271"/>
                    <a:pt x="1" y="380"/>
                  </a:cubicBezTo>
                  <a:lnTo>
                    <a:pt x="1" y="380"/>
                  </a:lnTo>
                  <a:lnTo>
                    <a:pt x="1" y="380"/>
                  </a:lnTo>
                  <a:cubicBezTo>
                    <a:pt x="163" y="298"/>
                    <a:pt x="353" y="244"/>
                    <a:pt x="516" y="190"/>
                  </a:cubicBezTo>
                  <a:cubicBezTo>
                    <a:pt x="787" y="109"/>
                    <a:pt x="1058" y="81"/>
                    <a:pt x="1330" y="54"/>
                  </a:cubicBezTo>
                  <a:cubicBezTo>
                    <a:pt x="1601" y="54"/>
                    <a:pt x="1899" y="54"/>
                    <a:pt x="2171" y="109"/>
                  </a:cubicBezTo>
                  <a:lnTo>
                    <a:pt x="2550" y="163"/>
                  </a:lnTo>
                  <a:cubicBezTo>
                    <a:pt x="2577" y="163"/>
                    <a:pt x="2605" y="163"/>
                    <a:pt x="2632" y="163"/>
                  </a:cubicBezTo>
                  <a:lnTo>
                    <a:pt x="2686" y="163"/>
                  </a:lnTo>
                  <a:lnTo>
                    <a:pt x="2686"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4864524" y="-15690"/>
              <a:ext cx="36337" cy="41596"/>
            </a:xfrm>
            <a:custGeom>
              <a:avLst/>
              <a:gdLst/>
              <a:ahLst/>
              <a:cxnLst/>
              <a:rect l="l" t="t" r="r" b="b"/>
              <a:pathLst>
                <a:path w="380" h="435" extrusionOk="0">
                  <a:moveTo>
                    <a:pt x="325" y="407"/>
                  </a:moveTo>
                  <a:cubicBezTo>
                    <a:pt x="353" y="353"/>
                    <a:pt x="325" y="407"/>
                    <a:pt x="353" y="380"/>
                  </a:cubicBezTo>
                  <a:cubicBezTo>
                    <a:pt x="380" y="326"/>
                    <a:pt x="353" y="380"/>
                    <a:pt x="353" y="380"/>
                  </a:cubicBezTo>
                  <a:cubicBezTo>
                    <a:pt x="353" y="299"/>
                    <a:pt x="298" y="271"/>
                    <a:pt x="271" y="217"/>
                  </a:cubicBezTo>
                  <a:cubicBezTo>
                    <a:pt x="217" y="136"/>
                    <a:pt x="163" y="82"/>
                    <a:pt x="108" y="27"/>
                  </a:cubicBezTo>
                  <a:cubicBezTo>
                    <a:pt x="81" y="0"/>
                    <a:pt x="81" y="0"/>
                    <a:pt x="54" y="0"/>
                  </a:cubicBezTo>
                  <a:lnTo>
                    <a:pt x="27" y="0"/>
                  </a:lnTo>
                  <a:cubicBezTo>
                    <a:pt x="27" y="0"/>
                    <a:pt x="0" y="0"/>
                    <a:pt x="0" y="0"/>
                  </a:cubicBezTo>
                  <a:cubicBezTo>
                    <a:pt x="0" y="0"/>
                    <a:pt x="0" y="27"/>
                    <a:pt x="0" y="27"/>
                  </a:cubicBezTo>
                  <a:lnTo>
                    <a:pt x="0" y="54"/>
                  </a:lnTo>
                  <a:lnTo>
                    <a:pt x="0" y="82"/>
                  </a:lnTo>
                  <a:cubicBezTo>
                    <a:pt x="0" y="109"/>
                    <a:pt x="0" y="109"/>
                    <a:pt x="0" y="109"/>
                  </a:cubicBezTo>
                  <a:cubicBezTo>
                    <a:pt x="54" y="217"/>
                    <a:pt x="136" y="299"/>
                    <a:pt x="190" y="380"/>
                  </a:cubicBezTo>
                  <a:cubicBezTo>
                    <a:pt x="190" y="407"/>
                    <a:pt x="217" y="434"/>
                    <a:pt x="244" y="434"/>
                  </a:cubicBezTo>
                  <a:lnTo>
                    <a:pt x="244" y="434"/>
                  </a:lnTo>
                  <a:lnTo>
                    <a:pt x="271" y="434"/>
                  </a:lnTo>
                  <a:lnTo>
                    <a:pt x="271" y="434"/>
                  </a:lnTo>
                  <a:cubicBezTo>
                    <a:pt x="271" y="434"/>
                    <a:pt x="325" y="407"/>
                    <a:pt x="325" y="40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4887856" y="-119440"/>
              <a:ext cx="49341" cy="28591"/>
            </a:xfrm>
            <a:custGeom>
              <a:avLst/>
              <a:gdLst/>
              <a:ahLst/>
              <a:cxnLst/>
              <a:rect l="l" t="t" r="r" b="b"/>
              <a:pathLst>
                <a:path w="516" h="299" extrusionOk="0">
                  <a:moveTo>
                    <a:pt x="488" y="27"/>
                  </a:moveTo>
                  <a:cubicBezTo>
                    <a:pt x="461" y="27"/>
                    <a:pt x="461" y="0"/>
                    <a:pt x="434" y="0"/>
                  </a:cubicBezTo>
                  <a:lnTo>
                    <a:pt x="407" y="0"/>
                  </a:lnTo>
                  <a:cubicBezTo>
                    <a:pt x="353" y="54"/>
                    <a:pt x="271" y="82"/>
                    <a:pt x="217" y="136"/>
                  </a:cubicBezTo>
                  <a:lnTo>
                    <a:pt x="163" y="163"/>
                  </a:lnTo>
                  <a:cubicBezTo>
                    <a:pt x="109" y="217"/>
                    <a:pt x="54" y="244"/>
                    <a:pt x="0" y="271"/>
                  </a:cubicBezTo>
                  <a:cubicBezTo>
                    <a:pt x="0" y="271"/>
                    <a:pt x="0" y="271"/>
                    <a:pt x="0" y="299"/>
                  </a:cubicBezTo>
                  <a:lnTo>
                    <a:pt x="27" y="299"/>
                  </a:lnTo>
                  <a:lnTo>
                    <a:pt x="190" y="217"/>
                  </a:lnTo>
                  <a:lnTo>
                    <a:pt x="271" y="190"/>
                  </a:lnTo>
                  <a:cubicBezTo>
                    <a:pt x="326" y="163"/>
                    <a:pt x="380" y="136"/>
                    <a:pt x="434" y="109"/>
                  </a:cubicBezTo>
                  <a:cubicBezTo>
                    <a:pt x="488" y="82"/>
                    <a:pt x="488" y="82"/>
                    <a:pt x="488" y="82"/>
                  </a:cubicBezTo>
                  <a:cubicBezTo>
                    <a:pt x="515" y="54"/>
                    <a:pt x="488" y="54"/>
                    <a:pt x="488" y="27"/>
                  </a:cubicBezTo>
                  <a:lnTo>
                    <a:pt x="488" y="27"/>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4802274" y="17969"/>
              <a:ext cx="18168" cy="20846"/>
            </a:xfrm>
            <a:custGeom>
              <a:avLst/>
              <a:gdLst/>
              <a:ahLst/>
              <a:cxnLst/>
              <a:rect l="l" t="t" r="r" b="b"/>
              <a:pathLst>
                <a:path w="190" h="218" extrusionOk="0">
                  <a:moveTo>
                    <a:pt x="54" y="191"/>
                  </a:moveTo>
                  <a:lnTo>
                    <a:pt x="54" y="191"/>
                  </a:lnTo>
                  <a:lnTo>
                    <a:pt x="54" y="191"/>
                  </a:lnTo>
                  <a:lnTo>
                    <a:pt x="81" y="164"/>
                  </a:lnTo>
                  <a:lnTo>
                    <a:pt x="136" y="109"/>
                  </a:lnTo>
                  <a:lnTo>
                    <a:pt x="163" y="28"/>
                  </a:lnTo>
                  <a:cubicBezTo>
                    <a:pt x="190" y="28"/>
                    <a:pt x="190" y="28"/>
                    <a:pt x="163" y="1"/>
                  </a:cubicBezTo>
                  <a:cubicBezTo>
                    <a:pt x="163" y="1"/>
                    <a:pt x="163" y="1"/>
                    <a:pt x="136" y="1"/>
                  </a:cubicBezTo>
                  <a:lnTo>
                    <a:pt x="81" y="55"/>
                  </a:lnTo>
                  <a:cubicBezTo>
                    <a:pt x="54" y="82"/>
                    <a:pt x="27" y="109"/>
                    <a:pt x="27" y="164"/>
                  </a:cubicBezTo>
                  <a:cubicBezTo>
                    <a:pt x="27" y="164"/>
                    <a:pt x="27" y="164"/>
                    <a:pt x="27" y="164"/>
                  </a:cubicBezTo>
                  <a:lnTo>
                    <a:pt x="27" y="164"/>
                  </a:lnTo>
                  <a:cubicBezTo>
                    <a:pt x="0" y="191"/>
                    <a:pt x="27" y="218"/>
                    <a:pt x="54" y="19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4781524" y="-75359"/>
              <a:ext cx="31173" cy="39014"/>
            </a:xfrm>
            <a:custGeom>
              <a:avLst/>
              <a:gdLst/>
              <a:ahLst/>
              <a:cxnLst/>
              <a:rect l="l" t="t" r="r" b="b"/>
              <a:pathLst>
                <a:path w="326" h="408" extrusionOk="0">
                  <a:moveTo>
                    <a:pt x="326" y="380"/>
                  </a:moveTo>
                  <a:cubicBezTo>
                    <a:pt x="326" y="380"/>
                    <a:pt x="326" y="353"/>
                    <a:pt x="326" y="326"/>
                  </a:cubicBezTo>
                  <a:cubicBezTo>
                    <a:pt x="298" y="299"/>
                    <a:pt x="298" y="272"/>
                    <a:pt x="271" y="244"/>
                  </a:cubicBezTo>
                  <a:cubicBezTo>
                    <a:pt x="217" y="190"/>
                    <a:pt x="190" y="109"/>
                    <a:pt x="136" y="55"/>
                  </a:cubicBezTo>
                  <a:cubicBezTo>
                    <a:pt x="109" y="27"/>
                    <a:pt x="109" y="27"/>
                    <a:pt x="81" y="27"/>
                  </a:cubicBezTo>
                  <a:lnTo>
                    <a:pt x="54" y="0"/>
                  </a:lnTo>
                  <a:lnTo>
                    <a:pt x="0" y="0"/>
                  </a:lnTo>
                  <a:cubicBezTo>
                    <a:pt x="0" y="0"/>
                    <a:pt x="0" y="27"/>
                    <a:pt x="0" y="27"/>
                  </a:cubicBezTo>
                  <a:cubicBezTo>
                    <a:pt x="0" y="55"/>
                    <a:pt x="0" y="55"/>
                    <a:pt x="0" y="82"/>
                  </a:cubicBezTo>
                  <a:lnTo>
                    <a:pt x="27" y="136"/>
                  </a:lnTo>
                  <a:cubicBezTo>
                    <a:pt x="81" y="217"/>
                    <a:pt x="136" y="272"/>
                    <a:pt x="190" y="353"/>
                  </a:cubicBezTo>
                  <a:cubicBezTo>
                    <a:pt x="190" y="353"/>
                    <a:pt x="217" y="380"/>
                    <a:pt x="217" y="380"/>
                  </a:cubicBezTo>
                  <a:cubicBezTo>
                    <a:pt x="244" y="407"/>
                    <a:pt x="244" y="380"/>
                    <a:pt x="298" y="407"/>
                  </a:cubicBezTo>
                  <a:lnTo>
                    <a:pt x="298" y="407"/>
                  </a:lnTo>
                  <a:cubicBezTo>
                    <a:pt x="298" y="407"/>
                    <a:pt x="326" y="407"/>
                    <a:pt x="326"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4706269" y="-28695"/>
              <a:ext cx="23428" cy="33850"/>
            </a:xfrm>
            <a:custGeom>
              <a:avLst/>
              <a:gdLst/>
              <a:ahLst/>
              <a:cxnLst/>
              <a:rect l="l" t="t" r="r" b="b"/>
              <a:pathLst>
                <a:path w="245" h="354" extrusionOk="0">
                  <a:moveTo>
                    <a:pt x="55" y="353"/>
                  </a:moveTo>
                  <a:lnTo>
                    <a:pt x="82" y="353"/>
                  </a:lnTo>
                  <a:lnTo>
                    <a:pt x="109" y="353"/>
                  </a:lnTo>
                  <a:cubicBezTo>
                    <a:pt x="109" y="353"/>
                    <a:pt x="109" y="326"/>
                    <a:pt x="109" y="326"/>
                  </a:cubicBezTo>
                  <a:cubicBezTo>
                    <a:pt x="163" y="272"/>
                    <a:pt x="190" y="190"/>
                    <a:pt x="217" y="109"/>
                  </a:cubicBezTo>
                  <a:cubicBezTo>
                    <a:pt x="217" y="109"/>
                    <a:pt x="217" y="82"/>
                    <a:pt x="245" y="55"/>
                  </a:cubicBezTo>
                  <a:cubicBezTo>
                    <a:pt x="245" y="55"/>
                    <a:pt x="245" y="28"/>
                    <a:pt x="217" y="28"/>
                  </a:cubicBezTo>
                  <a:cubicBezTo>
                    <a:pt x="217" y="1"/>
                    <a:pt x="190" y="1"/>
                    <a:pt x="190" y="28"/>
                  </a:cubicBezTo>
                  <a:lnTo>
                    <a:pt x="136" y="55"/>
                  </a:lnTo>
                  <a:cubicBezTo>
                    <a:pt x="109" y="109"/>
                    <a:pt x="55" y="190"/>
                    <a:pt x="28" y="245"/>
                  </a:cubicBezTo>
                  <a:lnTo>
                    <a:pt x="28" y="272"/>
                  </a:lnTo>
                  <a:lnTo>
                    <a:pt x="28" y="299"/>
                  </a:lnTo>
                  <a:cubicBezTo>
                    <a:pt x="0" y="326"/>
                    <a:pt x="0" y="326"/>
                    <a:pt x="28" y="353"/>
                  </a:cubicBezTo>
                  <a:lnTo>
                    <a:pt x="28"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4597355" y="-33858"/>
              <a:ext cx="57087" cy="33755"/>
            </a:xfrm>
            <a:custGeom>
              <a:avLst/>
              <a:gdLst/>
              <a:ahLst/>
              <a:cxnLst/>
              <a:rect l="l" t="t" r="r" b="b"/>
              <a:pathLst>
                <a:path w="597" h="353" extrusionOk="0">
                  <a:moveTo>
                    <a:pt x="597" y="353"/>
                  </a:moveTo>
                  <a:cubicBezTo>
                    <a:pt x="597" y="326"/>
                    <a:pt x="597" y="299"/>
                    <a:pt x="570" y="272"/>
                  </a:cubicBezTo>
                  <a:lnTo>
                    <a:pt x="516" y="244"/>
                  </a:lnTo>
                  <a:lnTo>
                    <a:pt x="461" y="190"/>
                  </a:lnTo>
                  <a:cubicBezTo>
                    <a:pt x="353" y="136"/>
                    <a:pt x="271" y="82"/>
                    <a:pt x="190" y="55"/>
                  </a:cubicBezTo>
                  <a:cubicBezTo>
                    <a:pt x="163" y="27"/>
                    <a:pt x="136" y="0"/>
                    <a:pt x="109" y="0"/>
                  </a:cubicBezTo>
                  <a:lnTo>
                    <a:pt x="54" y="0"/>
                  </a:lnTo>
                  <a:cubicBezTo>
                    <a:pt x="54" y="0"/>
                    <a:pt x="27" y="0"/>
                    <a:pt x="0" y="0"/>
                  </a:cubicBezTo>
                  <a:cubicBezTo>
                    <a:pt x="0" y="27"/>
                    <a:pt x="0" y="27"/>
                    <a:pt x="0" y="55"/>
                  </a:cubicBezTo>
                  <a:lnTo>
                    <a:pt x="27" y="82"/>
                  </a:lnTo>
                  <a:cubicBezTo>
                    <a:pt x="54" y="109"/>
                    <a:pt x="82" y="136"/>
                    <a:pt x="136" y="136"/>
                  </a:cubicBezTo>
                  <a:cubicBezTo>
                    <a:pt x="217" y="217"/>
                    <a:pt x="326" y="272"/>
                    <a:pt x="434" y="326"/>
                  </a:cubicBezTo>
                  <a:cubicBezTo>
                    <a:pt x="461" y="326"/>
                    <a:pt x="461" y="353"/>
                    <a:pt x="488" y="353"/>
                  </a:cubicBezTo>
                  <a:cubicBezTo>
                    <a:pt x="516" y="353"/>
                    <a:pt x="543" y="353"/>
                    <a:pt x="570" y="353"/>
                  </a:cubicBezTo>
                  <a:lnTo>
                    <a:pt x="570" y="353"/>
                  </a:lnTo>
                  <a:cubicBezTo>
                    <a:pt x="570" y="353"/>
                    <a:pt x="597" y="353"/>
                    <a:pt x="597"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566182" y="25810"/>
              <a:ext cx="18264" cy="33755"/>
            </a:xfrm>
            <a:custGeom>
              <a:avLst/>
              <a:gdLst/>
              <a:ahLst/>
              <a:cxnLst/>
              <a:rect l="l" t="t" r="r" b="b"/>
              <a:pathLst>
                <a:path w="191" h="353" extrusionOk="0">
                  <a:moveTo>
                    <a:pt x="82" y="353"/>
                  </a:moveTo>
                  <a:cubicBezTo>
                    <a:pt x="82" y="353"/>
                    <a:pt x="109" y="353"/>
                    <a:pt x="109" y="326"/>
                  </a:cubicBezTo>
                  <a:lnTo>
                    <a:pt x="109" y="299"/>
                  </a:lnTo>
                  <a:cubicBezTo>
                    <a:pt x="136" y="244"/>
                    <a:pt x="164" y="190"/>
                    <a:pt x="191" y="136"/>
                  </a:cubicBezTo>
                  <a:cubicBezTo>
                    <a:pt x="191" y="109"/>
                    <a:pt x="191" y="82"/>
                    <a:pt x="191" y="82"/>
                  </a:cubicBezTo>
                  <a:cubicBezTo>
                    <a:pt x="191" y="54"/>
                    <a:pt x="191" y="27"/>
                    <a:pt x="164" y="27"/>
                  </a:cubicBezTo>
                  <a:cubicBezTo>
                    <a:pt x="136" y="0"/>
                    <a:pt x="109" y="27"/>
                    <a:pt x="109" y="54"/>
                  </a:cubicBezTo>
                  <a:lnTo>
                    <a:pt x="82" y="109"/>
                  </a:lnTo>
                  <a:cubicBezTo>
                    <a:pt x="55" y="163"/>
                    <a:pt x="28" y="217"/>
                    <a:pt x="1" y="271"/>
                  </a:cubicBezTo>
                  <a:cubicBezTo>
                    <a:pt x="1" y="271"/>
                    <a:pt x="1" y="299"/>
                    <a:pt x="1" y="299"/>
                  </a:cubicBezTo>
                  <a:cubicBezTo>
                    <a:pt x="1" y="299"/>
                    <a:pt x="1" y="326"/>
                    <a:pt x="1" y="353"/>
                  </a:cubicBezTo>
                  <a:lnTo>
                    <a:pt x="1" y="353"/>
                  </a:lnTo>
                  <a:cubicBezTo>
                    <a:pt x="1" y="353"/>
                    <a:pt x="55" y="353"/>
                    <a:pt x="82"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509191" y="-70195"/>
              <a:ext cx="36337" cy="31269"/>
            </a:xfrm>
            <a:custGeom>
              <a:avLst/>
              <a:gdLst/>
              <a:ahLst/>
              <a:cxnLst/>
              <a:rect l="l" t="t" r="r" b="b"/>
              <a:pathLst>
                <a:path w="380" h="327" extrusionOk="0">
                  <a:moveTo>
                    <a:pt x="353" y="326"/>
                  </a:moveTo>
                  <a:cubicBezTo>
                    <a:pt x="353" y="326"/>
                    <a:pt x="353" y="299"/>
                    <a:pt x="353" y="299"/>
                  </a:cubicBezTo>
                  <a:cubicBezTo>
                    <a:pt x="353" y="299"/>
                    <a:pt x="353" y="272"/>
                    <a:pt x="353" y="272"/>
                  </a:cubicBezTo>
                  <a:cubicBezTo>
                    <a:pt x="353" y="272"/>
                    <a:pt x="353" y="245"/>
                    <a:pt x="326" y="245"/>
                  </a:cubicBezTo>
                  <a:cubicBezTo>
                    <a:pt x="271" y="190"/>
                    <a:pt x="217" y="136"/>
                    <a:pt x="163" y="82"/>
                  </a:cubicBezTo>
                  <a:cubicBezTo>
                    <a:pt x="109" y="55"/>
                    <a:pt x="81" y="28"/>
                    <a:pt x="54" y="28"/>
                  </a:cubicBezTo>
                  <a:cubicBezTo>
                    <a:pt x="54" y="1"/>
                    <a:pt x="27" y="1"/>
                    <a:pt x="27" y="28"/>
                  </a:cubicBezTo>
                  <a:cubicBezTo>
                    <a:pt x="0" y="28"/>
                    <a:pt x="0" y="55"/>
                    <a:pt x="27" y="55"/>
                  </a:cubicBezTo>
                  <a:cubicBezTo>
                    <a:pt x="27" y="82"/>
                    <a:pt x="54" y="109"/>
                    <a:pt x="81" y="136"/>
                  </a:cubicBezTo>
                  <a:cubicBezTo>
                    <a:pt x="136" y="190"/>
                    <a:pt x="190" y="272"/>
                    <a:pt x="271" y="326"/>
                  </a:cubicBezTo>
                  <a:cubicBezTo>
                    <a:pt x="271" y="326"/>
                    <a:pt x="298" y="326"/>
                    <a:pt x="298" y="326"/>
                  </a:cubicBezTo>
                  <a:cubicBezTo>
                    <a:pt x="298" y="326"/>
                    <a:pt x="326" y="326"/>
                    <a:pt x="326" y="326"/>
                  </a:cubicBezTo>
                  <a:lnTo>
                    <a:pt x="380" y="326"/>
                  </a:lnTo>
                  <a:cubicBezTo>
                    <a:pt x="380" y="326"/>
                    <a:pt x="353" y="326"/>
                    <a:pt x="353"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97355" y="-127282"/>
              <a:ext cx="23428" cy="49437"/>
            </a:xfrm>
            <a:custGeom>
              <a:avLst/>
              <a:gdLst/>
              <a:ahLst/>
              <a:cxnLst/>
              <a:rect l="l" t="t" r="r" b="b"/>
              <a:pathLst>
                <a:path w="245" h="517" extrusionOk="0">
                  <a:moveTo>
                    <a:pt x="0" y="516"/>
                  </a:moveTo>
                  <a:cubicBezTo>
                    <a:pt x="27" y="489"/>
                    <a:pt x="54" y="462"/>
                    <a:pt x="82" y="435"/>
                  </a:cubicBezTo>
                  <a:lnTo>
                    <a:pt x="109" y="408"/>
                  </a:lnTo>
                  <a:cubicBezTo>
                    <a:pt x="109" y="381"/>
                    <a:pt x="163" y="272"/>
                    <a:pt x="190" y="218"/>
                  </a:cubicBezTo>
                  <a:cubicBezTo>
                    <a:pt x="217" y="164"/>
                    <a:pt x="217" y="136"/>
                    <a:pt x="244" y="82"/>
                  </a:cubicBezTo>
                  <a:cubicBezTo>
                    <a:pt x="244" y="28"/>
                    <a:pt x="190" y="1"/>
                    <a:pt x="163" y="55"/>
                  </a:cubicBezTo>
                  <a:cubicBezTo>
                    <a:pt x="136" y="82"/>
                    <a:pt x="109" y="109"/>
                    <a:pt x="109" y="164"/>
                  </a:cubicBezTo>
                  <a:cubicBezTo>
                    <a:pt x="82" y="191"/>
                    <a:pt x="54" y="245"/>
                    <a:pt x="27" y="299"/>
                  </a:cubicBezTo>
                  <a:cubicBezTo>
                    <a:pt x="27" y="353"/>
                    <a:pt x="0" y="381"/>
                    <a:pt x="0" y="408"/>
                  </a:cubicBezTo>
                  <a:cubicBezTo>
                    <a:pt x="0" y="435"/>
                    <a:pt x="0" y="462"/>
                    <a:pt x="0" y="516"/>
                  </a:cubicBezTo>
                  <a:lnTo>
                    <a:pt x="0"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615523" y="-106531"/>
              <a:ext cx="77837" cy="90937"/>
            </a:xfrm>
            <a:custGeom>
              <a:avLst/>
              <a:gdLst/>
              <a:ahLst/>
              <a:cxnLst/>
              <a:rect l="l" t="t" r="r" b="b"/>
              <a:pathLst>
                <a:path w="814" h="951" extrusionOk="0">
                  <a:moveTo>
                    <a:pt x="543" y="408"/>
                  </a:moveTo>
                  <a:lnTo>
                    <a:pt x="543" y="408"/>
                  </a:lnTo>
                  <a:cubicBezTo>
                    <a:pt x="543" y="435"/>
                    <a:pt x="543" y="435"/>
                    <a:pt x="543" y="462"/>
                  </a:cubicBezTo>
                  <a:cubicBezTo>
                    <a:pt x="570" y="462"/>
                    <a:pt x="570" y="462"/>
                    <a:pt x="597" y="462"/>
                  </a:cubicBezTo>
                  <a:lnTo>
                    <a:pt x="597" y="462"/>
                  </a:lnTo>
                  <a:lnTo>
                    <a:pt x="543" y="462"/>
                  </a:lnTo>
                  <a:lnTo>
                    <a:pt x="543" y="462"/>
                  </a:lnTo>
                  <a:cubicBezTo>
                    <a:pt x="543" y="462"/>
                    <a:pt x="543" y="435"/>
                    <a:pt x="543" y="435"/>
                  </a:cubicBezTo>
                  <a:lnTo>
                    <a:pt x="543" y="408"/>
                  </a:lnTo>
                  <a:cubicBezTo>
                    <a:pt x="0" y="109"/>
                    <a:pt x="651" y="950"/>
                    <a:pt x="570" y="543"/>
                  </a:cubicBezTo>
                  <a:cubicBezTo>
                    <a:pt x="651" y="570"/>
                    <a:pt x="787" y="543"/>
                    <a:pt x="624" y="462"/>
                  </a:cubicBezTo>
                  <a:lnTo>
                    <a:pt x="624" y="462"/>
                  </a:lnTo>
                  <a:lnTo>
                    <a:pt x="678" y="381"/>
                  </a:lnTo>
                  <a:cubicBezTo>
                    <a:pt x="705" y="326"/>
                    <a:pt x="732" y="272"/>
                    <a:pt x="760" y="218"/>
                  </a:cubicBezTo>
                  <a:cubicBezTo>
                    <a:pt x="760" y="191"/>
                    <a:pt x="787" y="136"/>
                    <a:pt x="787" y="109"/>
                  </a:cubicBezTo>
                  <a:cubicBezTo>
                    <a:pt x="814" y="55"/>
                    <a:pt x="732" y="1"/>
                    <a:pt x="705" y="55"/>
                  </a:cubicBezTo>
                  <a:cubicBezTo>
                    <a:pt x="678" y="109"/>
                    <a:pt x="651" y="136"/>
                    <a:pt x="651" y="191"/>
                  </a:cubicBezTo>
                  <a:cubicBezTo>
                    <a:pt x="624" y="218"/>
                    <a:pt x="570" y="299"/>
                    <a:pt x="543" y="381"/>
                  </a:cubicBezTo>
                  <a:lnTo>
                    <a:pt x="543" y="408"/>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752933" y="-163522"/>
              <a:ext cx="36432" cy="33755"/>
            </a:xfrm>
            <a:custGeom>
              <a:avLst/>
              <a:gdLst/>
              <a:ahLst/>
              <a:cxnLst/>
              <a:rect l="l" t="t" r="r" b="b"/>
              <a:pathLst>
                <a:path w="381" h="353" extrusionOk="0">
                  <a:moveTo>
                    <a:pt x="380" y="353"/>
                  </a:moveTo>
                  <a:lnTo>
                    <a:pt x="380" y="298"/>
                  </a:lnTo>
                  <a:cubicBezTo>
                    <a:pt x="353" y="271"/>
                    <a:pt x="353" y="244"/>
                    <a:pt x="326" y="244"/>
                  </a:cubicBezTo>
                  <a:cubicBezTo>
                    <a:pt x="272" y="190"/>
                    <a:pt x="245" y="136"/>
                    <a:pt x="191" y="109"/>
                  </a:cubicBezTo>
                  <a:cubicBezTo>
                    <a:pt x="163" y="81"/>
                    <a:pt x="136" y="54"/>
                    <a:pt x="82" y="54"/>
                  </a:cubicBezTo>
                  <a:cubicBezTo>
                    <a:pt x="55" y="0"/>
                    <a:pt x="1" y="54"/>
                    <a:pt x="55" y="109"/>
                  </a:cubicBezTo>
                  <a:lnTo>
                    <a:pt x="136" y="190"/>
                  </a:lnTo>
                  <a:lnTo>
                    <a:pt x="299" y="326"/>
                  </a:lnTo>
                  <a:cubicBezTo>
                    <a:pt x="299" y="326"/>
                    <a:pt x="299" y="353"/>
                    <a:pt x="326" y="353"/>
                  </a:cubicBezTo>
                  <a:cubicBezTo>
                    <a:pt x="353" y="353"/>
                    <a:pt x="353" y="353"/>
                    <a:pt x="380" y="353"/>
                  </a:cubicBezTo>
                  <a:lnTo>
                    <a:pt x="380" y="35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4859265" y="-194695"/>
              <a:ext cx="15682" cy="36432"/>
            </a:xfrm>
            <a:custGeom>
              <a:avLst/>
              <a:gdLst/>
              <a:ahLst/>
              <a:cxnLst/>
              <a:rect l="l" t="t" r="r" b="b"/>
              <a:pathLst>
                <a:path w="164" h="381" extrusionOk="0">
                  <a:moveTo>
                    <a:pt x="55" y="380"/>
                  </a:moveTo>
                  <a:cubicBezTo>
                    <a:pt x="82" y="353"/>
                    <a:pt x="82" y="380"/>
                    <a:pt x="109" y="326"/>
                  </a:cubicBezTo>
                  <a:lnTo>
                    <a:pt x="109" y="326"/>
                  </a:lnTo>
                  <a:cubicBezTo>
                    <a:pt x="109" y="299"/>
                    <a:pt x="109" y="272"/>
                    <a:pt x="136" y="245"/>
                  </a:cubicBezTo>
                  <a:lnTo>
                    <a:pt x="163" y="136"/>
                  </a:lnTo>
                  <a:cubicBezTo>
                    <a:pt x="163" y="136"/>
                    <a:pt x="163" y="109"/>
                    <a:pt x="163" y="109"/>
                  </a:cubicBezTo>
                  <a:lnTo>
                    <a:pt x="163" y="55"/>
                  </a:lnTo>
                  <a:cubicBezTo>
                    <a:pt x="163" y="55"/>
                    <a:pt x="163" y="28"/>
                    <a:pt x="136" y="28"/>
                  </a:cubicBezTo>
                  <a:cubicBezTo>
                    <a:pt x="109" y="1"/>
                    <a:pt x="109" y="28"/>
                    <a:pt x="82" y="55"/>
                  </a:cubicBezTo>
                  <a:cubicBezTo>
                    <a:pt x="82" y="55"/>
                    <a:pt x="55" y="82"/>
                    <a:pt x="55" y="109"/>
                  </a:cubicBezTo>
                  <a:cubicBezTo>
                    <a:pt x="28" y="163"/>
                    <a:pt x="1" y="218"/>
                    <a:pt x="1" y="272"/>
                  </a:cubicBezTo>
                  <a:lnTo>
                    <a:pt x="1" y="299"/>
                  </a:lnTo>
                  <a:cubicBezTo>
                    <a:pt x="1" y="326"/>
                    <a:pt x="1" y="353"/>
                    <a:pt x="28" y="353"/>
                  </a:cubicBezTo>
                  <a:cubicBezTo>
                    <a:pt x="55" y="380"/>
                    <a:pt x="28" y="353"/>
                    <a:pt x="28" y="35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4957852" y="-212864"/>
              <a:ext cx="23428" cy="23428"/>
            </a:xfrm>
            <a:custGeom>
              <a:avLst/>
              <a:gdLst/>
              <a:ahLst/>
              <a:cxnLst/>
              <a:rect l="l" t="t" r="r" b="b"/>
              <a:pathLst>
                <a:path w="245" h="245" extrusionOk="0">
                  <a:moveTo>
                    <a:pt x="190" y="191"/>
                  </a:moveTo>
                  <a:lnTo>
                    <a:pt x="190" y="191"/>
                  </a:lnTo>
                  <a:cubicBezTo>
                    <a:pt x="217" y="191"/>
                    <a:pt x="217" y="191"/>
                    <a:pt x="245" y="191"/>
                  </a:cubicBezTo>
                  <a:cubicBezTo>
                    <a:pt x="245" y="164"/>
                    <a:pt x="245" y="164"/>
                    <a:pt x="245" y="136"/>
                  </a:cubicBezTo>
                  <a:lnTo>
                    <a:pt x="245" y="136"/>
                  </a:lnTo>
                  <a:lnTo>
                    <a:pt x="245" y="136"/>
                  </a:lnTo>
                  <a:lnTo>
                    <a:pt x="245" y="136"/>
                  </a:lnTo>
                  <a:cubicBezTo>
                    <a:pt x="190" y="109"/>
                    <a:pt x="163" y="82"/>
                    <a:pt x="109" y="55"/>
                  </a:cubicBezTo>
                  <a:cubicBezTo>
                    <a:pt x="55" y="1"/>
                    <a:pt x="109" y="55"/>
                    <a:pt x="82" y="55"/>
                  </a:cubicBezTo>
                  <a:lnTo>
                    <a:pt x="55" y="55"/>
                  </a:lnTo>
                  <a:cubicBezTo>
                    <a:pt x="55" y="28"/>
                    <a:pt x="28" y="28"/>
                    <a:pt x="28" y="55"/>
                  </a:cubicBezTo>
                  <a:cubicBezTo>
                    <a:pt x="0" y="55"/>
                    <a:pt x="0" y="82"/>
                    <a:pt x="28" y="82"/>
                  </a:cubicBezTo>
                  <a:cubicBezTo>
                    <a:pt x="28" y="109"/>
                    <a:pt x="28" y="109"/>
                    <a:pt x="28" y="109"/>
                  </a:cubicBezTo>
                  <a:cubicBezTo>
                    <a:pt x="28" y="136"/>
                    <a:pt x="55" y="164"/>
                    <a:pt x="82" y="164"/>
                  </a:cubicBezTo>
                  <a:cubicBezTo>
                    <a:pt x="109" y="191"/>
                    <a:pt x="136" y="218"/>
                    <a:pt x="190" y="245"/>
                  </a:cubicBezTo>
                  <a:lnTo>
                    <a:pt x="190" y="24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4957852" y="-59772"/>
              <a:ext cx="20846" cy="15586"/>
            </a:xfrm>
            <a:custGeom>
              <a:avLst/>
              <a:gdLst/>
              <a:ahLst/>
              <a:cxnLst/>
              <a:rect l="l" t="t" r="r" b="b"/>
              <a:pathLst>
                <a:path w="218" h="163" extrusionOk="0">
                  <a:moveTo>
                    <a:pt x="163" y="136"/>
                  </a:moveTo>
                  <a:lnTo>
                    <a:pt x="163" y="109"/>
                  </a:lnTo>
                  <a:cubicBezTo>
                    <a:pt x="190" y="109"/>
                    <a:pt x="190" y="109"/>
                    <a:pt x="190" y="109"/>
                  </a:cubicBezTo>
                  <a:cubicBezTo>
                    <a:pt x="190" y="109"/>
                    <a:pt x="190" y="81"/>
                    <a:pt x="190" y="81"/>
                  </a:cubicBezTo>
                  <a:cubicBezTo>
                    <a:pt x="190" y="54"/>
                    <a:pt x="217" y="81"/>
                    <a:pt x="190" y="81"/>
                  </a:cubicBezTo>
                  <a:lnTo>
                    <a:pt x="190" y="81"/>
                  </a:lnTo>
                  <a:lnTo>
                    <a:pt x="190" y="81"/>
                  </a:lnTo>
                  <a:cubicBezTo>
                    <a:pt x="163" y="54"/>
                    <a:pt x="109" y="54"/>
                    <a:pt x="55" y="0"/>
                  </a:cubicBezTo>
                  <a:cubicBezTo>
                    <a:pt x="55" y="0"/>
                    <a:pt x="28" y="0"/>
                    <a:pt x="28" y="0"/>
                  </a:cubicBezTo>
                  <a:cubicBezTo>
                    <a:pt x="0" y="27"/>
                    <a:pt x="0" y="54"/>
                    <a:pt x="28" y="54"/>
                  </a:cubicBezTo>
                  <a:cubicBezTo>
                    <a:pt x="55" y="109"/>
                    <a:pt x="109" y="136"/>
                    <a:pt x="136" y="163"/>
                  </a:cubicBezTo>
                  <a:lnTo>
                    <a:pt x="136" y="163"/>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4784106" y="-272532"/>
              <a:ext cx="33755" cy="49437"/>
            </a:xfrm>
            <a:custGeom>
              <a:avLst/>
              <a:gdLst/>
              <a:ahLst/>
              <a:cxnLst/>
              <a:rect l="l" t="t" r="r" b="b"/>
              <a:pathLst>
                <a:path w="353" h="517" extrusionOk="0">
                  <a:moveTo>
                    <a:pt x="0" y="516"/>
                  </a:moveTo>
                  <a:cubicBezTo>
                    <a:pt x="27" y="516"/>
                    <a:pt x="54" y="489"/>
                    <a:pt x="82" y="489"/>
                  </a:cubicBezTo>
                  <a:cubicBezTo>
                    <a:pt x="109" y="462"/>
                    <a:pt x="109" y="462"/>
                    <a:pt x="109" y="462"/>
                  </a:cubicBezTo>
                  <a:cubicBezTo>
                    <a:pt x="163" y="408"/>
                    <a:pt x="190" y="354"/>
                    <a:pt x="217" y="299"/>
                  </a:cubicBezTo>
                  <a:cubicBezTo>
                    <a:pt x="271" y="218"/>
                    <a:pt x="299" y="164"/>
                    <a:pt x="353" y="82"/>
                  </a:cubicBezTo>
                  <a:cubicBezTo>
                    <a:pt x="353" y="55"/>
                    <a:pt x="353" y="28"/>
                    <a:pt x="326" y="1"/>
                  </a:cubicBezTo>
                  <a:cubicBezTo>
                    <a:pt x="299" y="1"/>
                    <a:pt x="271" y="1"/>
                    <a:pt x="271" y="28"/>
                  </a:cubicBezTo>
                  <a:cubicBezTo>
                    <a:pt x="217" y="109"/>
                    <a:pt x="163" y="164"/>
                    <a:pt x="109" y="245"/>
                  </a:cubicBezTo>
                  <a:cubicBezTo>
                    <a:pt x="82" y="272"/>
                    <a:pt x="54" y="326"/>
                    <a:pt x="27" y="381"/>
                  </a:cubicBezTo>
                  <a:cubicBezTo>
                    <a:pt x="0" y="408"/>
                    <a:pt x="0" y="408"/>
                    <a:pt x="27" y="408"/>
                  </a:cubicBezTo>
                  <a:cubicBezTo>
                    <a:pt x="0" y="435"/>
                    <a:pt x="0" y="489"/>
                    <a:pt x="27" y="516"/>
                  </a:cubicBezTo>
                  <a:lnTo>
                    <a:pt x="27" y="516"/>
                  </a:lnTo>
                  <a:cubicBezTo>
                    <a:pt x="27" y="516"/>
                    <a:pt x="0" y="516"/>
                    <a:pt x="0" y="51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4657024" y="-236196"/>
              <a:ext cx="36337" cy="46759"/>
            </a:xfrm>
            <a:custGeom>
              <a:avLst/>
              <a:gdLst/>
              <a:ahLst/>
              <a:cxnLst/>
              <a:rect l="l" t="t" r="r" b="b"/>
              <a:pathLst>
                <a:path w="380" h="489" extrusionOk="0">
                  <a:moveTo>
                    <a:pt x="380" y="489"/>
                  </a:moveTo>
                  <a:lnTo>
                    <a:pt x="380" y="380"/>
                  </a:lnTo>
                  <a:cubicBezTo>
                    <a:pt x="380" y="353"/>
                    <a:pt x="380" y="353"/>
                    <a:pt x="380" y="353"/>
                  </a:cubicBezTo>
                  <a:cubicBezTo>
                    <a:pt x="353" y="326"/>
                    <a:pt x="353" y="299"/>
                    <a:pt x="326" y="272"/>
                  </a:cubicBezTo>
                  <a:cubicBezTo>
                    <a:pt x="271" y="218"/>
                    <a:pt x="217" y="136"/>
                    <a:pt x="163" y="82"/>
                  </a:cubicBezTo>
                  <a:lnTo>
                    <a:pt x="81" y="28"/>
                  </a:lnTo>
                  <a:cubicBezTo>
                    <a:pt x="81" y="1"/>
                    <a:pt x="54" y="1"/>
                    <a:pt x="27" y="28"/>
                  </a:cubicBezTo>
                  <a:cubicBezTo>
                    <a:pt x="0" y="28"/>
                    <a:pt x="0" y="55"/>
                    <a:pt x="27" y="82"/>
                  </a:cubicBezTo>
                  <a:lnTo>
                    <a:pt x="81" y="163"/>
                  </a:lnTo>
                  <a:lnTo>
                    <a:pt x="109" y="218"/>
                  </a:lnTo>
                  <a:cubicBezTo>
                    <a:pt x="163" y="272"/>
                    <a:pt x="190" y="299"/>
                    <a:pt x="217" y="353"/>
                  </a:cubicBezTo>
                  <a:cubicBezTo>
                    <a:pt x="217" y="380"/>
                    <a:pt x="244" y="408"/>
                    <a:pt x="271" y="435"/>
                  </a:cubicBezTo>
                  <a:cubicBezTo>
                    <a:pt x="271" y="435"/>
                    <a:pt x="298" y="462"/>
                    <a:pt x="298" y="462"/>
                  </a:cubicBezTo>
                  <a:cubicBezTo>
                    <a:pt x="326" y="462"/>
                    <a:pt x="353" y="489"/>
                    <a:pt x="380" y="489"/>
                  </a:cubicBezTo>
                  <a:lnTo>
                    <a:pt x="380"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4553273" y="-179109"/>
              <a:ext cx="23428" cy="36432"/>
            </a:xfrm>
            <a:custGeom>
              <a:avLst/>
              <a:gdLst/>
              <a:ahLst/>
              <a:cxnLst/>
              <a:rect l="l" t="t" r="r" b="b"/>
              <a:pathLst>
                <a:path w="245" h="381" extrusionOk="0">
                  <a:moveTo>
                    <a:pt x="0" y="380"/>
                  </a:moveTo>
                  <a:lnTo>
                    <a:pt x="27" y="380"/>
                  </a:lnTo>
                  <a:lnTo>
                    <a:pt x="82" y="380"/>
                  </a:lnTo>
                  <a:cubicBezTo>
                    <a:pt x="82" y="380"/>
                    <a:pt x="82" y="353"/>
                    <a:pt x="82" y="353"/>
                  </a:cubicBezTo>
                  <a:cubicBezTo>
                    <a:pt x="136" y="299"/>
                    <a:pt x="190" y="217"/>
                    <a:pt x="244" y="163"/>
                  </a:cubicBezTo>
                  <a:lnTo>
                    <a:pt x="244" y="136"/>
                  </a:lnTo>
                  <a:cubicBezTo>
                    <a:pt x="244" y="136"/>
                    <a:pt x="244" y="109"/>
                    <a:pt x="244" y="82"/>
                  </a:cubicBezTo>
                  <a:cubicBezTo>
                    <a:pt x="244" y="82"/>
                    <a:pt x="244" y="27"/>
                    <a:pt x="217" y="27"/>
                  </a:cubicBezTo>
                  <a:cubicBezTo>
                    <a:pt x="190" y="0"/>
                    <a:pt x="163" y="27"/>
                    <a:pt x="163" y="55"/>
                  </a:cubicBezTo>
                  <a:cubicBezTo>
                    <a:pt x="136" y="55"/>
                    <a:pt x="136" y="55"/>
                    <a:pt x="109" y="82"/>
                  </a:cubicBezTo>
                  <a:lnTo>
                    <a:pt x="109" y="82"/>
                  </a:lnTo>
                  <a:cubicBezTo>
                    <a:pt x="82" y="136"/>
                    <a:pt x="27" y="217"/>
                    <a:pt x="0" y="272"/>
                  </a:cubicBezTo>
                  <a:cubicBezTo>
                    <a:pt x="0" y="299"/>
                    <a:pt x="0" y="299"/>
                    <a:pt x="0" y="326"/>
                  </a:cubicBezTo>
                  <a:lnTo>
                    <a:pt x="0" y="353"/>
                  </a:lnTo>
                  <a:lnTo>
                    <a:pt x="0" y="380"/>
                  </a:lnTo>
                  <a:lnTo>
                    <a:pt x="0" y="38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4470273" y="-168782"/>
              <a:ext cx="41596" cy="31269"/>
            </a:xfrm>
            <a:custGeom>
              <a:avLst/>
              <a:gdLst/>
              <a:ahLst/>
              <a:cxnLst/>
              <a:rect l="l" t="t" r="r" b="b"/>
              <a:pathLst>
                <a:path w="435" h="327" extrusionOk="0">
                  <a:moveTo>
                    <a:pt x="434" y="326"/>
                  </a:moveTo>
                  <a:lnTo>
                    <a:pt x="434" y="245"/>
                  </a:lnTo>
                  <a:cubicBezTo>
                    <a:pt x="434" y="218"/>
                    <a:pt x="380" y="191"/>
                    <a:pt x="353" y="164"/>
                  </a:cubicBezTo>
                  <a:cubicBezTo>
                    <a:pt x="299" y="136"/>
                    <a:pt x="244" y="109"/>
                    <a:pt x="190" y="82"/>
                  </a:cubicBezTo>
                  <a:cubicBezTo>
                    <a:pt x="136" y="55"/>
                    <a:pt x="82" y="28"/>
                    <a:pt x="27" y="28"/>
                  </a:cubicBezTo>
                  <a:cubicBezTo>
                    <a:pt x="27" y="1"/>
                    <a:pt x="0" y="1"/>
                    <a:pt x="0" y="28"/>
                  </a:cubicBezTo>
                  <a:cubicBezTo>
                    <a:pt x="0" y="28"/>
                    <a:pt x="0" y="55"/>
                    <a:pt x="0" y="55"/>
                  </a:cubicBezTo>
                  <a:lnTo>
                    <a:pt x="136" y="164"/>
                  </a:lnTo>
                  <a:lnTo>
                    <a:pt x="244" y="272"/>
                  </a:lnTo>
                  <a:cubicBezTo>
                    <a:pt x="271" y="272"/>
                    <a:pt x="299" y="299"/>
                    <a:pt x="326" y="326"/>
                  </a:cubicBezTo>
                  <a:lnTo>
                    <a:pt x="326" y="326"/>
                  </a:lnTo>
                  <a:lnTo>
                    <a:pt x="407" y="326"/>
                  </a:lnTo>
                  <a:lnTo>
                    <a:pt x="407"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4496187" y="-262109"/>
              <a:ext cx="44178" cy="75255"/>
            </a:xfrm>
            <a:custGeom>
              <a:avLst/>
              <a:gdLst/>
              <a:ahLst/>
              <a:cxnLst/>
              <a:rect l="l" t="t" r="r" b="b"/>
              <a:pathLst>
                <a:path w="462" h="787" extrusionOk="0">
                  <a:moveTo>
                    <a:pt x="28" y="760"/>
                  </a:moveTo>
                  <a:lnTo>
                    <a:pt x="82" y="760"/>
                  </a:lnTo>
                  <a:cubicBezTo>
                    <a:pt x="82" y="760"/>
                    <a:pt x="82" y="733"/>
                    <a:pt x="82" y="733"/>
                  </a:cubicBezTo>
                  <a:cubicBezTo>
                    <a:pt x="163" y="570"/>
                    <a:pt x="272" y="407"/>
                    <a:pt x="353" y="272"/>
                  </a:cubicBezTo>
                  <a:cubicBezTo>
                    <a:pt x="380" y="245"/>
                    <a:pt x="380" y="190"/>
                    <a:pt x="407" y="163"/>
                  </a:cubicBezTo>
                  <a:lnTo>
                    <a:pt x="407" y="136"/>
                  </a:lnTo>
                  <a:cubicBezTo>
                    <a:pt x="462" y="55"/>
                    <a:pt x="326" y="0"/>
                    <a:pt x="299" y="82"/>
                  </a:cubicBezTo>
                  <a:lnTo>
                    <a:pt x="272" y="109"/>
                  </a:lnTo>
                  <a:cubicBezTo>
                    <a:pt x="245" y="136"/>
                    <a:pt x="245" y="163"/>
                    <a:pt x="217" y="190"/>
                  </a:cubicBezTo>
                  <a:cubicBezTo>
                    <a:pt x="136" y="353"/>
                    <a:pt x="55" y="516"/>
                    <a:pt x="0" y="679"/>
                  </a:cubicBezTo>
                  <a:lnTo>
                    <a:pt x="0" y="706"/>
                  </a:lnTo>
                  <a:cubicBezTo>
                    <a:pt x="0" y="733"/>
                    <a:pt x="0" y="733"/>
                    <a:pt x="0" y="760"/>
                  </a:cubicBezTo>
                  <a:cubicBezTo>
                    <a:pt x="28" y="787"/>
                    <a:pt x="0" y="760"/>
                    <a:pt x="0" y="76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349768" y="337061"/>
              <a:ext cx="189428" cy="54505"/>
            </a:xfrm>
            <a:custGeom>
              <a:avLst/>
              <a:gdLst/>
              <a:ahLst/>
              <a:cxnLst/>
              <a:rect l="l" t="t" r="r" b="b"/>
              <a:pathLst>
                <a:path w="1981" h="570" extrusionOk="0">
                  <a:moveTo>
                    <a:pt x="1981" y="0"/>
                  </a:moveTo>
                  <a:cubicBezTo>
                    <a:pt x="1954" y="0"/>
                    <a:pt x="1954" y="0"/>
                    <a:pt x="1926" y="0"/>
                  </a:cubicBezTo>
                  <a:cubicBezTo>
                    <a:pt x="1926" y="0"/>
                    <a:pt x="1899" y="0"/>
                    <a:pt x="1872" y="0"/>
                  </a:cubicBezTo>
                  <a:cubicBezTo>
                    <a:pt x="1574" y="27"/>
                    <a:pt x="1275" y="81"/>
                    <a:pt x="977" y="190"/>
                  </a:cubicBezTo>
                  <a:cubicBezTo>
                    <a:pt x="814" y="217"/>
                    <a:pt x="625" y="298"/>
                    <a:pt x="489" y="353"/>
                  </a:cubicBezTo>
                  <a:cubicBezTo>
                    <a:pt x="326" y="407"/>
                    <a:pt x="163" y="488"/>
                    <a:pt x="1" y="570"/>
                  </a:cubicBezTo>
                  <a:lnTo>
                    <a:pt x="1" y="570"/>
                  </a:lnTo>
                  <a:lnTo>
                    <a:pt x="28" y="570"/>
                  </a:lnTo>
                  <a:cubicBezTo>
                    <a:pt x="191" y="515"/>
                    <a:pt x="353" y="461"/>
                    <a:pt x="516" y="380"/>
                  </a:cubicBezTo>
                  <a:cubicBezTo>
                    <a:pt x="679" y="325"/>
                    <a:pt x="842" y="271"/>
                    <a:pt x="1004" y="217"/>
                  </a:cubicBezTo>
                  <a:cubicBezTo>
                    <a:pt x="1303" y="136"/>
                    <a:pt x="1601" y="81"/>
                    <a:pt x="1899" y="27"/>
                  </a:cubicBezTo>
                  <a:cubicBezTo>
                    <a:pt x="1899" y="27"/>
                    <a:pt x="1926" y="27"/>
                    <a:pt x="1954" y="27"/>
                  </a:cubicBezTo>
                  <a:cubicBezTo>
                    <a:pt x="1981" y="27"/>
                    <a:pt x="1981" y="27"/>
                    <a:pt x="1981" y="0"/>
                  </a:cubicBezTo>
                  <a:lnTo>
                    <a:pt x="1981" y="0"/>
                  </a:lnTo>
                  <a:cubicBezTo>
                    <a:pt x="1981" y="0"/>
                    <a:pt x="1981" y="0"/>
                    <a:pt x="198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502764" y="217724"/>
              <a:ext cx="23523" cy="49341"/>
            </a:xfrm>
            <a:custGeom>
              <a:avLst/>
              <a:gdLst/>
              <a:ahLst/>
              <a:cxnLst/>
              <a:rect l="l" t="t" r="r" b="b"/>
              <a:pathLst>
                <a:path w="246" h="516" extrusionOk="0">
                  <a:moveTo>
                    <a:pt x="55" y="489"/>
                  </a:moveTo>
                  <a:lnTo>
                    <a:pt x="55" y="489"/>
                  </a:lnTo>
                  <a:lnTo>
                    <a:pt x="55" y="489"/>
                  </a:lnTo>
                  <a:lnTo>
                    <a:pt x="55" y="489"/>
                  </a:lnTo>
                  <a:lnTo>
                    <a:pt x="55" y="489"/>
                  </a:lnTo>
                  <a:lnTo>
                    <a:pt x="55" y="489"/>
                  </a:lnTo>
                  <a:lnTo>
                    <a:pt x="55" y="489"/>
                  </a:lnTo>
                  <a:lnTo>
                    <a:pt x="55" y="489"/>
                  </a:lnTo>
                  <a:lnTo>
                    <a:pt x="55" y="489"/>
                  </a:lnTo>
                  <a:cubicBezTo>
                    <a:pt x="28" y="489"/>
                    <a:pt x="55" y="489"/>
                    <a:pt x="55" y="516"/>
                  </a:cubicBezTo>
                  <a:cubicBezTo>
                    <a:pt x="55" y="516"/>
                    <a:pt x="55" y="516"/>
                    <a:pt x="82" y="516"/>
                  </a:cubicBezTo>
                  <a:cubicBezTo>
                    <a:pt x="137" y="516"/>
                    <a:pt x="55" y="516"/>
                    <a:pt x="82" y="516"/>
                  </a:cubicBezTo>
                  <a:lnTo>
                    <a:pt x="82" y="516"/>
                  </a:lnTo>
                  <a:lnTo>
                    <a:pt x="82" y="516"/>
                  </a:lnTo>
                  <a:cubicBezTo>
                    <a:pt x="109" y="461"/>
                    <a:pt x="137" y="407"/>
                    <a:pt x="164" y="353"/>
                  </a:cubicBezTo>
                  <a:cubicBezTo>
                    <a:pt x="191" y="299"/>
                    <a:pt x="218" y="217"/>
                    <a:pt x="218" y="163"/>
                  </a:cubicBezTo>
                  <a:cubicBezTo>
                    <a:pt x="218" y="136"/>
                    <a:pt x="218" y="109"/>
                    <a:pt x="218" y="82"/>
                  </a:cubicBezTo>
                  <a:cubicBezTo>
                    <a:pt x="245" y="0"/>
                    <a:pt x="164" y="0"/>
                    <a:pt x="137" y="55"/>
                  </a:cubicBezTo>
                  <a:cubicBezTo>
                    <a:pt x="137" y="82"/>
                    <a:pt x="109" y="109"/>
                    <a:pt x="109" y="136"/>
                  </a:cubicBezTo>
                  <a:cubicBezTo>
                    <a:pt x="55" y="217"/>
                    <a:pt x="28" y="326"/>
                    <a:pt x="1" y="434"/>
                  </a:cubicBezTo>
                  <a:cubicBezTo>
                    <a:pt x="1" y="461"/>
                    <a:pt x="1" y="461"/>
                    <a:pt x="1" y="489"/>
                  </a:cubicBezTo>
                  <a:lnTo>
                    <a:pt x="1"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401691" y="220306"/>
              <a:ext cx="44178" cy="26009"/>
            </a:xfrm>
            <a:custGeom>
              <a:avLst/>
              <a:gdLst/>
              <a:ahLst/>
              <a:cxnLst/>
              <a:rect l="l" t="t" r="r" b="b"/>
              <a:pathLst>
                <a:path w="462" h="272" extrusionOk="0">
                  <a:moveTo>
                    <a:pt x="461" y="245"/>
                  </a:moveTo>
                  <a:lnTo>
                    <a:pt x="461" y="163"/>
                  </a:lnTo>
                  <a:cubicBezTo>
                    <a:pt x="461" y="136"/>
                    <a:pt x="380" y="109"/>
                    <a:pt x="326" y="82"/>
                  </a:cubicBezTo>
                  <a:cubicBezTo>
                    <a:pt x="271" y="55"/>
                    <a:pt x="217" y="55"/>
                    <a:pt x="190" y="28"/>
                  </a:cubicBezTo>
                  <a:cubicBezTo>
                    <a:pt x="136" y="0"/>
                    <a:pt x="82" y="0"/>
                    <a:pt x="27" y="0"/>
                  </a:cubicBezTo>
                  <a:cubicBezTo>
                    <a:pt x="0" y="0"/>
                    <a:pt x="0" y="0"/>
                    <a:pt x="0" y="28"/>
                  </a:cubicBezTo>
                  <a:cubicBezTo>
                    <a:pt x="0" y="28"/>
                    <a:pt x="0" y="55"/>
                    <a:pt x="0" y="55"/>
                  </a:cubicBezTo>
                  <a:cubicBezTo>
                    <a:pt x="54" y="82"/>
                    <a:pt x="109" y="109"/>
                    <a:pt x="163" y="163"/>
                  </a:cubicBezTo>
                  <a:cubicBezTo>
                    <a:pt x="244" y="190"/>
                    <a:pt x="299" y="245"/>
                    <a:pt x="380" y="272"/>
                  </a:cubicBezTo>
                  <a:lnTo>
                    <a:pt x="380" y="272"/>
                  </a:lnTo>
                  <a:lnTo>
                    <a:pt x="407" y="272"/>
                  </a:lnTo>
                  <a:lnTo>
                    <a:pt x="461" y="245"/>
                  </a:lnTo>
                  <a:lnTo>
                    <a:pt x="461" y="245"/>
                  </a:lnTo>
                  <a:cubicBezTo>
                    <a:pt x="461" y="245"/>
                    <a:pt x="461" y="245"/>
                    <a:pt x="461" y="24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339441" y="303307"/>
              <a:ext cx="26009" cy="39014"/>
            </a:xfrm>
            <a:custGeom>
              <a:avLst/>
              <a:gdLst/>
              <a:ahLst/>
              <a:cxnLst/>
              <a:rect l="l" t="t" r="r" b="b"/>
              <a:pathLst>
                <a:path w="272" h="408" extrusionOk="0">
                  <a:moveTo>
                    <a:pt x="54" y="380"/>
                  </a:moveTo>
                  <a:lnTo>
                    <a:pt x="54" y="380"/>
                  </a:lnTo>
                  <a:lnTo>
                    <a:pt x="54" y="380"/>
                  </a:lnTo>
                  <a:lnTo>
                    <a:pt x="54" y="380"/>
                  </a:lnTo>
                  <a:lnTo>
                    <a:pt x="54" y="380"/>
                  </a:lnTo>
                  <a:lnTo>
                    <a:pt x="54" y="380"/>
                  </a:lnTo>
                  <a:lnTo>
                    <a:pt x="54" y="380"/>
                  </a:lnTo>
                  <a:cubicBezTo>
                    <a:pt x="27" y="380"/>
                    <a:pt x="54" y="380"/>
                    <a:pt x="54" y="407"/>
                  </a:cubicBezTo>
                  <a:cubicBezTo>
                    <a:pt x="27" y="407"/>
                    <a:pt x="27" y="407"/>
                    <a:pt x="54" y="407"/>
                  </a:cubicBezTo>
                  <a:lnTo>
                    <a:pt x="54" y="407"/>
                  </a:lnTo>
                  <a:lnTo>
                    <a:pt x="54" y="407"/>
                  </a:lnTo>
                  <a:lnTo>
                    <a:pt x="54" y="407"/>
                  </a:lnTo>
                  <a:lnTo>
                    <a:pt x="54" y="407"/>
                  </a:lnTo>
                  <a:lnTo>
                    <a:pt x="54" y="407"/>
                  </a:lnTo>
                  <a:lnTo>
                    <a:pt x="54" y="407"/>
                  </a:lnTo>
                  <a:cubicBezTo>
                    <a:pt x="109" y="380"/>
                    <a:pt x="136" y="326"/>
                    <a:pt x="163" y="272"/>
                  </a:cubicBezTo>
                  <a:cubicBezTo>
                    <a:pt x="190" y="217"/>
                    <a:pt x="217" y="190"/>
                    <a:pt x="217" y="163"/>
                  </a:cubicBezTo>
                  <a:cubicBezTo>
                    <a:pt x="244" y="136"/>
                    <a:pt x="244" y="82"/>
                    <a:pt x="244" y="55"/>
                  </a:cubicBezTo>
                  <a:cubicBezTo>
                    <a:pt x="271" y="55"/>
                    <a:pt x="271" y="28"/>
                    <a:pt x="244" y="28"/>
                  </a:cubicBezTo>
                  <a:cubicBezTo>
                    <a:pt x="244" y="0"/>
                    <a:pt x="217" y="28"/>
                    <a:pt x="217" y="28"/>
                  </a:cubicBezTo>
                  <a:cubicBezTo>
                    <a:pt x="190" y="55"/>
                    <a:pt x="163" y="82"/>
                    <a:pt x="136" y="136"/>
                  </a:cubicBezTo>
                  <a:cubicBezTo>
                    <a:pt x="109" y="163"/>
                    <a:pt x="54" y="272"/>
                    <a:pt x="0" y="353"/>
                  </a:cubicBezTo>
                  <a:lnTo>
                    <a:pt x="0" y="380"/>
                  </a:lnTo>
                  <a:cubicBezTo>
                    <a:pt x="0" y="380"/>
                    <a:pt x="0" y="380"/>
                    <a:pt x="0"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248600" y="334384"/>
              <a:ext cx="44178" cy="28687"/>
            </a:xfrm>
            <a:custGeom>
              <a:avLst/>
              <a:gdLst/>
              <a:ahLst/>
              <a:cxnLst/>
              <a:rect l="l" t="t" r="r" b="b"/>
              <a:pathLst>
                <a:path w="462" h="300" extrusionOk="0">
                  <a:moveTo>
                    <a:pt x="462" y="299"/>
                  </a:moveTo>
                  <a:cubicBezTo>
                    <a:pt x="462" y="272"/>
                    <a:pt x="462" y="245"/>
                    <a:pt x="435" y="218"/>
                  </a:cubicBezTo>
                  <a:cubicBezTo>
                    <a:pt x="408" y="191"/>
                    <a:pt x="408" y="191"/>
                    <a:pt x="381" y="164"/>
                  </a:cubicBezTo>
                  <a:cubicBezTo>
                    <a:pt x="326" y="137"/>
                    <a:pt x="299" y="109"/>
                    <a:pt x="245" y="82"/>
                  </a:cubicBezTo>
                  <a:cubicBezTo>
                    <a:pt x="218" y="55"/>
                    <a:pt x="191" y="55"/>
                    <a:pt x="164" y="28"/>
                  </a:cubicBezTo>
                  <a:cubicBezTo>
                    <a:pt x="109" y="1"/>
                    <a:pt x="82" y="1"/>
                    <a:pt x="55" y="1"/>
                  </a:cubicBezTo>
                  <a:cubicBezTo>
                    <a:pt x="28" y="1"/>
                    <a:pt x="28" y="1"/>
                    <a:pt x="28" y="1"/>
                  </a:cubicBezTo>
                  <a:cubicBezTo>
                    <a:pt x="1" y="1"/>
                    <a:pt x="1" y="28"/>
                    <a:pt x="28" y="28"/>
                  </a:cubicBezTo>
                  <a:cubicBezTo>
                    <a:pt x="28" y="55"/>
                    <a:pt x="55" y="82"/>
                    <a:pt x="82" y="109"/>
                  </a:cubicBezTo>
                  <a:cubicBezTo>
                    <a:pt x="109" y="137"/>
                    <a:pt x="136" y="164"/>
                    <a:pt x="164" y="191"/>
                  </a:cubicBezTo>
                  <a:lnTo>
                    <a:pt x="299" y="272"/>
                  </a:lnTo>
                  <a:cubicBezTo>
                    <a:pt x="326" y="272"/>
                    <a:pt x="326" y="299"/>
                    <a:pt x="353" y="299"/>
                  </a:cubicBezTo>
                  <a:cubicBezTo>
                    <a:pt x="408" y="299"/>
                    <a:pt x="435" y="299"/>
                    <a:pt x="462" y="299"/>
                  </a:cubicBezTo>
                  <a:lnTo>
                    <a:pt x="462" y="299"/>
                  </a:lnTo>
                  <a:cubicBezTo>
                    <a:pt x="462" y="299"/>
                    <a:pt x="462" y="299"/>
                    <a:pt x="462" y="29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168181" y="285138"/>
              <a:ext cx="26105" cy="59764"/>
            </a:xfrm>
            <a:custGeom>
              <a:avLst/>
              <a:gdLst/>
              <a:ahLst/>
              <a:cxnLst/>
              <a:rect l="l" t="t" r="r" b="b"/>
              <a:pathLst>
                <a:path w="273" h="625" extrusionOk="0">
                  <a:moveTo>
                    <a:pt x="1" y="624"/>
                  </a:moveTo>
                  <a:cubicBezTo>
                    <a:pt x="28" y="597"/>
                    <a:pt x="55" y="570"/>
                    <a:pt x="82" y="543"/>
                  </a:cubicBezTo>
                  <a:cubicBezTo>
                    <a:pt x="109" y="516"/>
                    <a:pt x="109" y="489"/>
                    <a:pt x="137" y="462"/>
                  </a:cubicBezTo>
                  <a:cubicBezTo>
                    <a:pt x="164" y="380"/>
                    <a:pt x="191" y="299"/>
                    <a:pt x="218" y="218"/>
                  </a:cubicBezTo>
                  <a:cubicBezTo>
                    <a:pt x="245" y="163"/>
                    <a:pt x="272" y="109"/>
                    <a:pt x="272" y="28"/>
                  </a:cubicBezTo>
                  <a:cubicBezTo>
                    <a:pt x="272" y="28"/>
                    <a:pt x="272" y="1"/>
                    <a:pt x="245" y="1"/>
                  </a:cubicBezTo>
                  <a:cubicBezTo>
                    <a:pt x="245" y="1"/>
                    <a:pt x="218" y="1"/>
                    <a:pt x="218" y="28"/>
                  </a:cubicBezTo>
                  <a:cubicBezTo>
                    <a:pt x="191" y="82"/>
                    <a:pt x="164" y="136"/>
                    <a:pt x="137" y="190"/>
                  </a:cubicBezTo>
                  <a:cubicBezTo>
                    <a:pt x="109" y="245"/>
                    <a:pt x="55" y="353"/>
                    <a:pt x="28" y="435"/>
                  </a:cubicBezTo>
                  <a:cubicBezTo>
                    <a:pt x="28" y="462"/>
                    <a:pt x="1" y="489"/>
                    <a:pt x="1" y="516"/>
                  </a:cubicBezTo>
                  <a:cubicBezTo>
                    <a:pt x="1" y="543"/>
                    <a:pt x="1" y="597"/>
                    <a:pt x="1" y="624"/>
                  </a:cubicBezTo>
                  <a:lnTo>
                    <a:pt x="1" y="62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3248600" y="222888"/>
              <a:ext cx="39014" cy="31269"/>
            </a:xfrm>
            <a:custGeom>
              <a:avLst/>
              <a:gdLst/>
              <a:ahLst/>
              <a:cxnLst/>
              <a:rect l="l" t="t" r="r" b="b"/>
              <a:pathLst>
                <a:path w="408" h="327" extrusionOk="0">
                  <a:moveTo>
                    <a:pt x="408" y="299"/>
                  </a:moveTo>
                  <a:lnTo>
                    <a:pt x="408" y="245"/>
                  </a:lnTo>
                  <a:cubicBezTo>
                    <a:pt x="408" y="218"/>
                    <a:pt x="408" y="218"/>
                    <a:pt x="408" y="218"/>
                  </a:cubicBezTo>
                  <a:cubicBezTo>
                    <a:pt x="353" y="136"/>
                    <a:pt x="245" y="55"/>
                    <a:pt x="164" y="1"/>
                  </a:cubicBezTo>
                  <a:lnTo>
                    <a:pt x="136" y="1"/>
                  </a:lnTo>
                  <a:lnTo>
                    <a:pt x="82" y="1"/>
                  </a:lnTo>
                  <a:cubicBezTo>
                    <a:pt x="55" y="1"/>
                    <a:pt x="28" y="1"/>
                    <a:pt x="28" y="1"/>
                  </a:cubicBezTo>
                  <a:cubicBezTo>
                    <a:pt x="1" y="28"/>
                    <a:pt x="1" y="55"/>
                    <a:pt x="28" y="55"/>
                  </a:cubicBezTo>
                  <a:cubicBezTo>
                    <a:pt x="28" y="82"/>
                    <a:pt x="28" y="109"/>
                    <a:pt x="55" y="109"/>
                  </a:cubicBezTo>
                  <a:lnTo>
                    <a:pt x="55" y="136"/>
                  </a:lnTo>
                  <a:cubicBezTo>
                    <a:pt x="109" y="190"/>
                    <a:pt x="191" y="245"/>
                    <a:pt x="272" y="299"/>
                  </a:cubicBezTo>
                  <a:cubicBezTo>
                    <a:pt x="299" y="326"/>
                    <a:pt x="299" y="326"/>
                    <a:pt x="299" y="326"/>
                  </a:cubicBezTo>
                  <a:lnTo>
                    <a:pt x="326" y="326"/>
                  </a:lnTo>
                  <a:cubicBezTo>
                    <a:pt x="353" y="326"/>
                    <a:pt x="353" y="326"/>
                    <a:pt x="381" y="299"/>
                  </a:cubicBezTo>
                  <a:lnTo>
                    <a:pt x="38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443192" y="316311"/>
              <a:ext cx="18168" cy="10423"/>
            </a:xfrm>
            <a:custGeom>
              <a:avLst/>
              <a:gdLst/>
              <a:ahLst/>
              <a:cxnLst/>
              <a:rect l="l" t="t" r="r" b="b"/>
              <a:pathLst>
                <a:path w="190" h="109" extrusionOk="0">
                  <a:moveTo>
                    <a:pt x="190" y="81"/>
                  </a:moveTo>
                  <a:cubicBezTo>
                    <a:pt x="163" y="54"/>
                    <a:pt x="163" y="54"/>
                    <a:pt x="163" y="27"/>
                  </a:cubicBezTo>
                  <a:cubicBezTo>
                    <a:pt x="163" y="27"/>
                    <a:pt x="163" y="27"/>
                    <a:pt x="163" y="27"/>
                  </a:cubicBezTo>
                  <a:cubicBezTo>
                    <a:pt x="136" y="27"/>
                    <a:pt x="136" y="27"/>
                    <a:pt x="136" y="27"/>
                  </a:cubicBezTo>
                  <a:lnTo>
                    <a:pt x="54" y="27"/>
                  </a:lnTo>
                  <a:cubicBezTo>
                    <a:pt x="27" y="0"/>
                    <a:pt x="0" y="0"/>
                    <a:pt x="0" y="27"/>
                  </a:cubicBezTo>
                  <a:cubicBezTo>
                    <a:pt x="0" y="27"/>
                    <a:pt x="0" y="54"/>
                    <a:pt x="27" y="54"/>
                  </a:cubicBezTo>
                  <a:cubicBezTo>
                    <a:pt x="27" y="81"/>
                    <a:pt x="54" y="81"/>
                    <a:pt x="81" y="109"/>
                  </a:cubicBezTo>
                  <a:lnTo>
                    <a:pt x="136" y="109"/>
                  </a:lnTo>
                  <a:lnTo>
                    <a:pt x="136" y="109"/>
                  </a:lnTo>
                  <a:cubicBezTo>
                    <a:pt x="163" y="109"/>
                    <a:pt x="163" y="81"/>
                    <a:pt x="190" y="81"/>
                  </a:cubicBezTo>
                  <a:lnTo>
                    <a:pt x="190" y="8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526192" y="137306"/>
              <a:ext cx="51923" cy="15682"/>
            </a:xfrm>
            <a:custGeom>
              <a:avLst/>
              <a:gdLst/>
              <a:ahLst/>
              <a:cxnLst/>
              <a:rect l="l" t="t" r="r" b="b"/>
              <a:pathLst>
                <a:path w="543" h="164" extrusionOk="0">
                  <a:moveTo>
                    <a:pt x="543" y="109"/>
                  </a:moveTo>
                  <a:lnTo>
                    <a:pt x="488" y="109"/>
                  </a:lnTo>
                  <a:lnTo>
                    <a:pt x="461" y="55"/>
                  </a:lnTo>
                  <a:cubicBezTo>
                    <a:pt x="461" y="55"/>
                    <a:pt x="461" y="28"/>
                    <a:pt x="434" y="28"/>
                  </a:cubicBezTo>
                  <a:cubicBezTo>
                    <a:pt x="434" y="28"/>
                    <a:pt x="407" y="28"/>
                    <a:pt x="380" y="28"/>
                  </a:cubicBezTo>
                  <a:cubicBezTo>
                    <a:pt x="298" y="0"/>
                    <a:pt x="217" y="0"/>
                    <a:pt x="136" y="0"/>
                  </a:cubicBezTo>
                  <a:cubicBezTo>
                    <a:pt x="109" y="0"/>
                    <a:pt x="81" y="0"/>
                    <a:pt x="27" y="0"/>
                  </a:cubicBezTo>
                  <a:cubicBezTo>
                    <a:pt x="27" y="0"/>
                    <a:pt x="0" y="0"/>
                    <a:pt x="0" y="28"/>
                  </a:cubicBezTo>
                  <a:cubicBezTo>
                    <a:pt x="0" y="28"/>
                    <a:pt x="0" y="55"/>
                    <a:pt x="27" y="55"/>
                  </a:cubicBezTo>
                  <a:cubicBezTo>
                    <a:pt x="54" y="82"/>
                    <a:pt x="81" y="82"/>
                    <a:pt x="109" y="109"/>
                  </a:cubicBezTo>
                  <a:cubicBezTo>
                    <a:pt x="190" y="136"/>
                    <a:pt x="271" y="163"/>
                    <a:pt x="353" y="163"/>
                  </a:cubicBezTo>
                  <a:cubicBezTo>
                    <a:pt x="380" y="163"/>
                    <a:pt x="407" y="163"/>
                    <a:pt x="407" y="163"/>
                  </a:cubicBezTo>
                  <a:cubicBezTo>
                    <a:pt x="434" y="163"/>
                    <a:pt x="434" y="163"/>
                    <a:pt x="461" y="163"/>
                  </a:cubicBezTo>
                  <a:cubicBezTo>
                    <a:pt x="461" y="163"/>
                    <a:pt x="488" y="136"/>
                    <a:pt x="488" y="136"/>
                  </a:cubicBezTo>
                  <a:lnTo>
                    <a:pt x="515" y="136"/>
                  </a:lnTo>
                  <a:lnTo>
                    <a:pt x="515" y="13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463942" y="77637"/>
              <a:ext cx="31173" cy="62346"/>
            </a:xfrm>
            <a:custGeom>
              <a:avLst/>
              <a:gdLst/>
              <a:ahLst/>
              <a:cxnLst/>
              <a:rect l="l" t="t" r="r" b="b"/>
              <a:pathLst>
                <a:path w="326" h="652" extrusionOk="0">
                  <a:moveTo>
                    <a:pt x="27" y="652"/>
                  </a:moveTo>
                  <a:lnTo>
                    <a:pt x="81" y="624"/>
                  </a:lnTo>
                  <a:lnTo>
                    <a:pt x="109" y="597"/>
                  </a:lnTo>
                  <a:lnTo>
                    <a:pt x="109" y="570"/>
                  </a:lnTo>
                  <a:cubicBezTo>
                    <a:pt x="190" y="462"/>
                    <a:pt x="244" y="326"/>
                    <a:pt x="271" y="190"/>
                  </a:cubicBezTo>
                  <a:cubicBezTo>
                    <a:pt x="271" y="190"/>
                    <a:pt x="271" y="163"/>
                    <a:pt x="271" y="163"/>
                  </a:cubicBezTo>
                  <a:lnTo>
                    <a:pt x="298" y="109"/>
                  </a:lnTo>
                  <a:cubicBezTo>
                    <a:pt x="326" y="82"/>
                    <a:pt x="298" y="28"/>
                    <a:pt x="271" y="28"/>
                  </a:cubicBezTo>
                  <a:cubicBezTo>
                    <a:pt x="217" y="1"/>
                    <a:pt x="190" y="28"/>
                    <a:pt x="190" y="55"/>
                  </a:cubicBezTo>
                  <a:lnTo>
                    <a:pt x="136" y="109"/>
                  </a:lnTo>
                  <a:cubicBezTo>
                    <a:pt x="136" y="109"/>
                    <a:pt x="136" y="136"/>
                    <a:pt x="136" y="136"/>
                  </a:cubicBezTo>
                  <a:lnTo>
                    <a:pt x="0" y="516"/>
                  </a:lnTo>
                  <a:lnTo>
                    <a:pt x="0" y="543"/>
                  </a:lnTo>
                  <a:cubicBezTo>
                    <a:pt x="0" y="543"/>
                    <a:pt x="0" y="570"/>
                    <a:pt x="0" y="570"/>
                  </a:cubicBezTo>
                  <a:cubicBezTo>
                    <a:pt x="0" y="597"/>
                    <a:pt x="0" y="624"/>
                    <a:pt x="0" y="652"/>
                  </a:cubicBezTo>
                  <a:lnTo>
                    <a:pt x="0" y="65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326437" y="129560"/>
              <a:ext cx="52019" cy="33755"/>
            </a:xfrm>
            <a:custGeom>
              <a:avLst/>
              <a:gdLst/>
              <a:ahLst/>
              <a:cxnLst/>
              <a:rect l="l" t="t" r="r" b="b"/>
              <a:pathLst>
                <a:path w="544" h="353" extrusionOk="0">
                  <a:moveTo>
                    <a:pt x="543" y="271"/>
                  </a:moveTo>
                  <a:cubicBezTo>
                    <a:pt x="543" y="271"/>
                    <a:pt x="543" y="244"/>
                    <a:pt x="543" y="217"/>
                  </a:cubicBezTo>
                  <a:lnTo>
                    <a:pt x="543" y="190"/>
                  </a:lnTo>
                  <a:lnTo>
                    <a:pt x="543" y="190"/>
                  </a:lnTo>
                  <a:cubicBezTo>
                    <a:pt x="462" y="136"/>
                    <a:pt x="380" y="109"/>
                    <a:pt x="272" y="81"/>
                  </a:cubicBezTo>
                  <a:cubicBezTo>
                    <a:pt x="245" y="54"/>
                    <a:pt x="218" y="27"/>
                    <a:pt x="190" y="27"/>
                  </a:cubicBezTo>
                  <a:lnTo>
                    <a:pt x="82" y="27"/>
                  </a:lnTo>
                  <a:cubicBezTo>
                    <a:pt x="55" y="0"/>
                    <a:pt x="28" y="27"/>
                    <a:pt x="1" y="27"/>
                  </a:cubicBezTo>
                  <a:cubicBezTo>
                    <a:pt x="1" y="54"/>
                    <a:pt x="1" y="81"/>
                    <a:pt x="1" y="109"/>
                  </a:cubicBezTo>
                  <a:cubicBezTo>
                    <a:pt x="28" y="136"/>
                    <a:pt x="55" y="163"/>
                    <a:pt x="82" y="190"/>
                  </a:cubicBezTo>
                  <a:cubicBezTo>
                    <a:pt x="109" y="217"/>
                    <a:pt x="163" y="217"/>
                    <a:pt x="190" y="244"/>
                  </a:cubicBezTo>
                  <a:cubicBezTo>
                    <a:pt x="272" y="298"/>
                    <a:pt x="380" y="326"/>
                    <a:pt x="462" y="353"/>
                  </a:cubicBezTo>
                  <a:lnTo>
                    <a:pt x="462" y="353"/>
                  </a:lnTo>
                  <a:lnTo>
                    <a:pt x="489" y="353"/>
                  </a:lnTo>
                  <a:lnTo>
                    <a:pt x="516" y="326"/>
                  </a:lnTo>
                  <a:lnTo>
                    <a:pt x="516" y="326"/>
                  </a:lnTo>
                  <a:cubicBezTo>
                    <a:pt x="516" y="326"/>
                    <a:pt x="543" y="271"/>
                    <a:pt x="543" y="27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199354" y="134724"/>
              <a:ext cx="31173" cy="54505"/>
            </a:xfrm>
            <a:custGeom>
              <a:avLst/>
              <a:gdLst/>
              <a:ahLst/>
              <a:cxnLst/>
              <a:rect l="l" t="t" r="r" b="b"/>
              <a:pathLst>
                <a:path w="326" h="570" extrusionOk="0">
                  <a:moveTo>
                    <a:pt x="82" y="543"/>
                  </a:moveTo>
                  <a:lnTo>
                    <a:pt x="136" y="543"/>
                  </a:lnTo>
                  <a:lnTo>
                    <a:pt x="136" y="543"/>
                  </a:lnTo>
                  <a:lnTo>
                    <a:pt x="136" y="516"/>
                  </a:lnTo>
                  <a:cubicBezTo>
                    <a:pt x="190" y="407"/>
                    <a:pt x="245" y="326"/>
                    <a:pt x="299" y="217"/>
                  </a:cubicBezTo>
                  <a:lnTo>
                    <a:pt x="299" y="163"/>
                  </a:lnTo>
                  <a:lnTo>
                    <a:pt x="326" y="82"/>
                  </a:lnTo>
                  <a:cubicBezTo>
                    <a:pt x="326" y="55"/>
                    <a:pt x="326" y="27"/>
                    <a:pt x="299" y="0"/>
                  </a:cubicBezTo>
                  <a:cubicBezTo>
                    <a:pt x="272" y="0"/>
                    <a:pt x="245" y="0"/>
                    <a:pt x="217" y="27"/>
                  </a:cubicBezTo>
                  <a:cubicBezTo>
                    <a:pt x="217" y="55"/>
                    <a:pt x="190" y="82"/>
                    <a:pt x="163" y="109"/>
                  </a:cubicBezTo>
                  <a:lnTo>
                    <a:pt x="136" y="136"/>
                  </a:lnTo>
                  <a:cubicBezTo>
                    <a:pt x="82" y="244"/>
                    <a:pt x="55" y="353"/>
                    <a:pt x="0" y="461"/>
                  </a:cubicBezTo>
                  <a:cubicBezTo>
                    <a:pt x="0" y="461"/>
                    <a:pt x="0" y="461"/>
                    <a:pt x="0" y="489"/>
                  </a:cubicBezTo>
                  <a:lnTo>
                    <a:pt x="0" y="489"/>
                  </a:lnTo>
                  <a:cubicBezTo>
                    <a:pt x="28" y="516"/>
                    <a:pt x="0" y="489"/>
                    <a:pt x="28" y="516"/>
                  </a:cubicBezTo>
                  <a:cubicBezTo>
                    <a:pt x="82" y="570"/>
                    <a:pt x="28" y="516"/>
                    <a:pt x="28" y="51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085277" y="220306"/>
              <a:ext cx="57087" cy="28591"/>
            </a:xfrm>
            <a:custGeom>
              <a:avLst/>
              <a:gdLst/>
              <a:ahLst/>
              <a:cxnLst/>
              <a:rect l="l" t="t" r="r" b="b"/>
              <a:pathLst>
                <a:path w="597" h="299" extrusionOk="0">
                  <a:moveTo>
                    <a:pt x="597" y="245"/>
                  </a:moveTo>
                  <a:cubicBezTo>
                    <a:pt x="597" y="190"/>
                    <a:pt x="597" y="190"/>
                    <a:pt x="570" y="163"/>
                  </a:cubicBezTo>
                  <a:cubicBezTo>
                    <a:pt x="570" y="163"/>
                    <a:pt x="543" y="136"/>
                    <a:pt x="515" y="136"/>
                  </a:cubicBezTo>
                  <a:lnTo>
                    <a:pt x="407" y="82"/>
                  </a:lnTo>
                  <a:cubicBezTo>
                    <a:pt x="326" y="55"/>
                    <a:pt x="271" y="28"/>
                    <a:pt x="217" y="28"/>
                  </a:cubicBezTo>
                  <a:lnTo>
                    <a:pt x="81" y="0"/>
                  </a:lnTo>
                  <a:cubicBezTo>
                    <a:pt x="54" y="0"/>
                    <a:pt x="27" y="0"/>
                    <a:pt x="27" y="28"/>
                  </a:cubicBezTo>
                  <a:cubicBezTo>
                    <a:pt x="0" y="55"/>
                    <a:pt x="27" y="82"/>
                    <a:pt x="54" y="82"/>
                  </a:cubicBezTo>
                  <a:cubicBezTo>
                    <a:pt x="81" y="109"/>
                    <a:pt x="109" y="136"/>
                    <a:pt x="136" y="163"/>
                  </a:cubicBezTo>
                  <a:lnTo>
                    <a:pt x="244" y="217"/>
                  </a:lnTo>
                  <a:cubicBezTo>
                    <a:pt x="298" y="217"/>
                    <a:pt x="353" y="245"/>
                    <a:pt x="407" y="272"/>
                  </a:cubicBezTo>
                  <a:cubicBezTo>
                    <a:pt x="434" y="272"/>
                    <a:pt x="488" y="272"/>
                    <a:pt x="515" y="299"/>
                  </a:cubicBezTo>
                  <a:lnTo>
                    <a:pt x="515" y="299"/>
                  </a:lnTo>
                  <a:cubicBezTo>
                    <a:pt x="570" y="272"/>
                    <a:pt x="543" y="272"/>
                    <a:pt x="570" y="245"/>
                  </a:cubicBezTo>
                  <a:lnTo>
                    <a:pt x="570" y="245"/>
                  </a:lnTo>
                  <a:cubicBezTo>
                    <a:pt x="570" y="245"/>
                    <a:pt x="597" y="245"/>
                    <a:pt x="597" y="24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035935" y="126883"/>
              <a:ext cx="26009" cy="46855"/>
            </a:xfrm>
            <a:custGeom>
              <a:avLst/>
              <a:gdLst/>
              <a:ahLst/>
              <a:cxnLst/>
              <a:rect l="l" t="t" r="r" b="b"/>
              <a:pathLst>
                <a:path w="272" h="490" extrusionOk="0">
                  <a:moveTo>
                    <a:pt x="1" y="489"/>
                  </a:moveTo>
                  <a:cubicBezTo>
                    <a:pt x="28" y="489"/>
                    <a:pt x="55" y="462"/>
                    <a:pt x="82" y="462"/>
                  </a:cubicBezTo>
                  <a:cubicBezTo>
                    <a:pt x="109" y="408"/>
                    <a:pt x="136" y="381"/>
                    <a:pt x="163" y="354"/>
                  </a:cubicBezTo>
                  <a:cubicBezTo>
                    <a:pt x="191" y="299"/>
                    <a:pt x="218" y="245"/>
                    <a:pt x="245" y="191"/>
                  </a:cubicBezTo>
                  <a:cubicBezTo>
                    <a:pt x="245" y="137"/>
                    <a:pt x="272" y="109"/>
                    <a:pt x="272" y="82"/>
                  </a:cubicBezTo>
                  <a:cubicBezTo>
                    <a:pt x="272" y="55"/>
                    <a:pt x="272" y="28"/>
                    <a:pt x="272" y="28"/>
                  </a:cubicBezTo>
                  <a:cubicBezTo>
                    <a:pt x="245" y="1"/>
                    <a:pt x="218" y="1"/>
                    <a:pt x="218" y="28"/>
                  </a:cubicBezTo>
                  <a:lnTo>
                    <a:pt x="163" y="82"/>
                  </a:lnTo>
                  <a:lnTo>
                    <a:pt x="136" y="137"/>
                  </a:lnTo>
                  <a:cubicBezTo>
                    <a:pt x="109" y="191"/>
                    <a:pt x="55" y="272"/>
                    <a:pt x="28" y="326"/>
                  </a:cubicBezTo>
                  <a:cubicBezTo>
                    <a:pt x="28" y="354"/>
                    <a:pt x="1" y="381"/>
                    <a:pt x="1" y="408"/>
                  </a:cubicBezTo>
                  <a:cubicBezTo>
                    <a:pt x="1" y="435"/>
                    <a:pt x="1" y="462"/>
                    <a:pt x="1" y="489"/>
                  </a:cubicBezTo>
                  <a:lnTo>
                    <a:pt x="1" y="48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113772" y="67310"/>
              <a:ext cx="44178" cy="31173"/>
            </a:xfrm>
            <a:custGeom>
              <a:avLst/>
              <a:gdLst/>
              <a:ahLst/>
              <a:cxnLst/>
              <a:rect l="l" t="t" r="r" b="b"/>
              <a:pathLst>
                <a:path w="462" h="326" extrusionOk="0">
                  <a:moveTo>
                    <a:pt x="461" y="326"/>
                  </a:moveTo>
                  <a:cubicBezTo>
                    <a:pt x="461" y="298"/>
                    <a:pt x="461" y="298"/>
                    <a:pt x="461" y="298"/>
                  </a:cubicBezTo>
                  <a:cubicBezTo>
                    <a:pt x="434" y="271"/>
                    <a:pt x="434" y="244"/>
                    <a:pt x="434" y="217"/>
                  </a:cubicBezTo>
                  <a:cubicBezTo>
                    <a:pt x="407" y="217"/>
                    <a:pt x="407" y="190"/>
                    <a:pt x="380" y="190"/>
                  </a:cubicBezTo>
                  <a:cubicBezTo>
                    <a:pt x="326" y="136"/>
                    <a:pt x="245" y="82"/>
                    <a:pt x="190" y="54"/>
                  </a:cubicBezTo>
                  <a:cubicBezTo>
                    <a:pt x="136" y="27"/>
                    <a:pt x="109" y="27"/>
                    <a:pt x="82" y="0"/>
                  </a:cubicBezTo>
                  <a:cubicBezTo>
                    <a:pt x="55" y="0"/>
                    <a:pt x="28" y="0"/>
                    <a:pt x="0" y="27"/>
                  </a:cubicBezTo>
                  <a:cubicBezTo>
                    <a:pt x="0" y="54"/>
                    <a:pt x="0" y="82"/>
                    <a:pt x="28" y="109"/>
                  </a:cubicBezTo>
                  <a:lnTo>
                    <a:pt x="136" y="163"/>
                  </a:lnTo>
                  <a:lnTo>
                    <a:pt x="245" y="244"/>
                  </a:lnTo>
                  <a:cubicBezTo>
                    <a:pt x="272" y="271"/>
                    <a:pt x="299" y="298"/>
                    <a:pt x="353" y="326"/>
                  </a:cubicBezTo>
                  <a:cubicBezTo>
                    <a:pt x="380" y="326"/>
                    <a:pt x="407" y="326"/>
                    <a:pt x="434" y="326"/>
                  </a:cubicBezTo>
                  <a:lnTo>
                    <a:pt x="461" y="326"/>
                  </a:lnTo>
                  <a:lnTo>
                    <a:pt x="461"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378360" y="7642"/>
              <a:ext cx="33755" cy="59764"/>
            </a:xfrm>
            <a:custGeom>
              <a:avLst/>
              <a:gdLst/>
              <a:ahLst/>
              <a:cxnLst/>
              <a:rect l="l" t="t" r="r" b="b"/>
              <a:pathLst>
                <a:path w="353" h="625" extrusionOk="0">
                  <a:moveTo>
                    <a:pt x="109" y="597"/>
                  </a:moveTo>
                  <a:lnTo>
                    <a:pt x="109" y="597"/>
                  </a:lnTo>
                  <a:cubicBezTo>
                    <a:pt x="136" y="597"/>
                    <a:pt x="109" y="597"/>
                    <a:pt x="109" y="570"/>
                  </a:cubicBezTo>
                  <a:cubicBezTo>
                    <a:pt x="190" y="489"/>
                    <a:pt x="217" y="380"/>
                    <a:pt x="271" y="299"/>
                  </a:cubicBezTo>
                  <a:cubicBezTo>
                    <a:pt x="298" y="272"/>
                    <a:pt x="298" y="244"/>
                    <a:pt x="326" y="190"/>
                  </a:cubicBezTo>
                  <a:cubicBezTo>
                    <a:pt x="326" y="163"/>
                    <a:pt x="353" y="136"/>
                    <a:pt x="353" y="82"/>
                  </a:cubicBezTo>
                  <a:cubicBezTo>
                    <a:pt x="353" y="55"/>
                    <a:pt x="353" y="27"/>
                    <a:pt x="326" y="27"/>
                  </a:cubicBezTo>
                  <a:cubicBezTo>
                    <a:pt x="298" y="0"/>
                    <a:pt x="271" y="27"/>
                    <a:pt x="271" y="55"/>
                  </a:cubicBezTo>
                  <a:lnTo>
                    <a:pt x="190" y="136"/>
                  </a:lnTo>
                  <a:lnTo>
                    <a:pt x="163" y="190"/>
                  </a:lnTo>
                  <a:cubicBezTo>
                    <a:pt x="109" y="299"/>
                    <a:pt x="81" y="407"/>
                    <a:pt x="27" y="516"/>
                  </a:cubicBezTo>
                  <a:cubicBezTo>
                    <a:pt x="27" y="516"/>
                    <a:pt x="27" y="516"/>
                    <a:pt x="27" y="543"/>
                  </a:cubicBezTo>
                  <a:lnTo>
                    <a:pt x="27" y="543"/>
                  </a:lnTo>
                  <a:cubicBezTo>
                    <a:pt x="0" y="543"/>
                    <a:pt x="0" y="570"/>
                    <a:pt x="27" y="597"/>
                  </a:cubicBezTo>
                  <a:cubicBezTo>
                    <a:pt x="27" y="624"/>
                    <a:pt x="109" y="624"/>
                    <a:pt x="109" y="597"/>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259023" y="33556"/>
              <a:ext cx="64928" cy="31173"/>
            </a:xfrm>
            <a:custGeom>
              <a:avLst/>
              <a:gdLst/>
              <a:ahLst/>
              <a:cxnLst/>
              <a:rect l="l" t="t" r="r" b="b"/>
              <a:pathLst>
                <a:path w="679" h="326" extrusionOk="0">
                  <a:moveTo>
                    <a:pt x="678" y="245"/>
                  </a:moveTo>
                  <a:lnTo>
                    <a:pt x="678" y="245"/>
                  </a:lnTo>
                  <a:cubicBezTo>
                    <a:pt x="678" y="190"/>
                    <a:pt x="678" y="190"/>
                    <a:pt x="651" y="163"/>
                  </a:cubicBezTo>
                  <a:lnTo>
                    <a:pt x="651" y="163"/>
                  </a:lnTo>
                  <a:cubicBezTo>
                    <a:pt x="543" y="109"/>
                    <a:pt x="434" y="82"/>
                    <a:pt x="299" y="55"/>
                  </a:cubicBezTo>
                  <a:lnTo>
                    <a:pt x="244" y="28"/>
                  </a:lnTo>
                  <a:cubicBezTo>
                    <a:pt x="163" y="1"/>
                    <a:pt x="109" y="1"/>
                    <a:pt x="55" y="1"/>
                  </a:cubicBezTo>
                  <a:cubicBezTo>
                    <a:pt x="27" y="1"/>
                    <a:pt x="0" y="1"/>
                    <a:pt x="0" y="28"/>
                  </a:cubicBezTo>
                  <a:cubicBezTo>
                    <a:pt x="0" y="55"/>
                    <a:pt x="0" y="82"/>
                    <a:pt x="27" y="82"/>
                  </a:cubicBezTo>
                  <a:lnTo>
                    <a:pt x="190" y="163"/>
                  </a:lnTo>
                  <a:lnTo>
                    <a:pt x="244" y="190"/>
                  </a:lnTo>
                  <a:cubicBezTo>
                    <a:pt x="353" y="245"/>
                    <a:pt x="489" y="272"/>
                    <a:pt x="597" y="326"/>
                  </a:cubicBezTo>
                  <a:lnTo>
                    <a:pt x="597" y="326"/>
                  </a:lnTo>
                  <a:cubicBezTo>
                    <a:pt x="624" y="326"/>
                    <a:pt x="624" y="299"/>
                    <a:pt x="651" y="272"/>
                  </a:cubicBezTo>
                  <a:lnTo>
                    <a:pt x="678" y="272"/>
                  </a:lnTo>
                  <a:lnTo>
                    <a:pt x="678" y="27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458682" y="-41699"/>
              <a:ext cx="59764" cy="18264"/>
            </a:xfrm>
            <a:custGeom>
              <a:avLst/>
              <a:gdLst/>
              <a:ahLst/>
              <a:cxnLst/>
              <a:rect l="l" t="t" r="r" b="b"/>
              <a:pathLst>
                <a:path w="625" h="191" extrusionOk="0">
                  <a:moveTo>
                    <a:pt x="598" y="109"/>
                  </a:moveTo>
                  <a:lnTo>
                    <a:pt x="598" y="109"/>
                  </a:lnTo>
                  <a:lnTo>
                    <a:pt x="598" y="82"/>
                  </a:lnTo>
                  <a:lnTo>
                    <a:pt x="570" y="55"/>
                  </a:lnTo>
                  <a:lnTo>
                    <a:pt x="570" y="55"/>
                  </a:lnTo>
                  <a:cubicBezTo>
                    <a:pt x="570" y="55"/>
                    <a:pt x="543" y="55"/>
                    <a:pt x="543" y="55"/>
                  </a:cubicBezTo>
                  <a:lnTo>
                    <a:pt x="272" y="1"/>
                  </a:lnTo>
                  <a:cubicBezTo>
                    <a:pt x="245" y="1"/>
                    <a:pt x="191" y="1"/>
                    <a:pt x="164" y="1"/>
                  </a:cubicBezTo>
                  <a:cubicBezTo>
                    <a:pt x="136" y="1"/>
                    <a:pt x="82" y="1"/>
                    <a:pt x="55" y="1"/>
                  </a:cubicBezTo>
                  <a:cubicBezTo>
                    <a:pt x="28" y="1"/>
                    <a:pt x="28" y="1"/>
                    <a:pt x="1" y="28"/>
                  </a:cubicBezTo>
                  <a:cubicBezTo>
                    <a:pt x="1" y="55"/>
                    <a:pt x="28" y="55"/>
                    <a:pt x="55" y="82"/>
                  </a:cubicBezTo>
                  <a:cubicBezTo>
                    <a:pt x="82" y="82"/>
                    <a:pt x="109" y="109"/>
                    <a:pt x="136" y="109"/>
                  </a:cubicBezTo>
                  <a:cubicBezTo>
                    <a:pt x="164" y="137"/>
                    <a:pt x="218" y="137"/>
                    <a:pt x="245" y="137"/>
                  </a:cubicBezTo>
                  <a:lnTo>
                    <a:pt x="516" y="191"/>
                  </a:lnTo>
                  <a:lnTo>
                    <a:pt x="570" y="191"/>
                  </a:lnTo>
                  <a:lnTo>
                    <a:pt x="570" y="191"/>
                  </a:lnTo>
                  <a:lnTo>
                    <a:pt x="570" y="191"/>
                  </a:lnTo>
                  <a:cubicBezTo>
                    <a:pt x="598" y="191"/>
                    <a:pt x="625" y="164"/>
                    <a:pt x="625" y="164"/>
                  </a:cubicBezTo>
                  <a:lnTo>
                    <a:pt x="625" y="16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323855" y="-49445"/>
              <a:ext cx="28591" cy="18264"/>
            </a:xfrm>
            <a:custGeom>
              <a:avLst/>
              <a:gdLst/>
              <a:ahLst/>
              <a:cxnLst/>
              <a:rect l="l" t="t" r="r" b="b"/>
              <a:pathLst>
                <a:path w="299" h="191" extrusionOk="0">
                  <a:moveTo>
                    <a:pt x="272" y="163"/>
                  </a:moveTo>
                  <a:cubicBezTo>
                    <a:pt x="272" y="109"/>
                    <a:pt x="299" y="136"/>
                    <a:pt x="272" y="109"/>
                  </a:cubicBezTo>
                  <a:cubicBezTo>
                    <a:pt x="245" y="55"/>
                    <a:pt x="272" y="109"/>
                    <a:pt x="272" y="82"/>
                  </a:cubicBezTo>
                  <a:cubicBezTo>
                    <a:pt x="217" y="55"/>
                    <a:pt x="190" y="28"/>
                    <a:pt x="136" y="1"/>
                  </a:cubicBezTo>
                  <a:cubicBezTo>
                    <a:pt x="109" y="1"/>
                    <a:pt x="82" y="1"/>
                    <a:pt x="55" y="1"/>
                  </a:cubicBezTo>
                  <a:cubicBezTo>
                    <a:pt x="55" y="1"/>
                    <a:pt x="28" y="1"/>
                    <a:pt x="28" y="28"/>
                  </a:cubicBezTo>
                  <a:cubicBezTo>
                    <a:pt x="0" y="55"/>
                    <a:pt x="28" y="55"/>
                    <a:pt x="28" y="82"/>
                  </a:cubicBezTo>
                  <a:cubicBezTo>
                    <a:pt x="55" y="82"/>
                    <a:pt x="55" y="109"/>
                    <a:pt x="82" y="109"/>
                  </a:cubicBezTo>
                  <a:cubicBezTo>
                    <a:pt x="109" y="136"/>
                    <a:pt x="136" y="163"/>
                    <a:pt x="190" y="190"/>
                  </a:cubicBezTo>
                  <a:cubicBezTo>
                    <a:pt x="245" y="190"/>
                    <a:pt x="217" y="190"/>
                    <a:pt x="245" y="163"/>
                  </a:cubicBezTo>
                  <a:lnTo>
                    <a:pt x="245" y="163"/>
                  </a:lnTo>
                  <a:cubicBezTo>
                    <a:pt x="245" y="163"/>
                    <a:pt x="272" y="163"/>
                    <a:pt x="272" y="163"/>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495019" y="20551"/>
              <a:ext cx="13100" cy="18264"/>
            </a:xfrm>
            <a:custGeom>
              <a:avLst/>
              <a:gdLst/>
              <a:ahLst/>
              <a:cxnLst/>
              <a:rect l="l" t="t" r="r" b="b"/>
              <a:pathLst>
                <a:path w="137" h="191" extrusionOk="0">
                  <a:moveTo>
                    <a:pt x="1" y="191"/>
                  </a:moveTo>
                  <a:lnTo>
                    <a:pt x="28" y="191"/>
                  </a:lnTo>
                  <a:lnTo>
                    <a:pt x="28" y="191"/>
                  </a:lnTo>
                  <a:cubicBezTo>
                    <a:pt x="82" y="164"/>
                    <a:pt x="109" y="109"/>
                    <a:pt x="136" y="55"/>
                  </a:cubicBezTo>
                  <a:cubicBezTo>
                    <a:pt x="136" y="55"/>
                    <a:pt x="136" y="28"/>
                    <a:pt x="136" y="28"/>
                  </a:cubicBezTo>
                  <a:cubicBezTo>
                    <a:pt x="136" y="1"/>
                    <a:pt x="109" y="1"/>
                    <a:pt x="82" y="28"/>
                  </a:cubicBezTo>
                  <a:cubicBezTo>
                    <a:pt x="55" y="55"/>
                    <a:pt x="1" y="109"/>
                    <a:pt x="1" y="137"/>
                  </a:cubicBezTo>
                  <a:cubicBezTo>
                    <a:pt x="1" y="137"/>
                    <a:pt x="1" y="164"/>
                    <a:pt x="1" y="164"/>
                  </a:cubicBezTo>
                  <a:lnTo>
                    <a:pt x="1" y="191"/>
                  </a:lnTo>
                  <a:lnTo>
                    <a:pt x="1" y="191"/>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365355" y="-171364"/>
              <a:ext cx="18264" cy="49437"/>
            </a:xfrm>
            <a:custGeom>
              <a:avLst/>
              <a:gdLst/>
              <a:ahLst/>
              <a:cxnLst/>
              <a:rect l="l" t="t" r="r" b="b"/>
              <a:pathLst>
                <a:path w="191" h="517" extrusionOk="0">
                  <a:moveTo>
                    <a:pt x="55" y="489"/>
                  </a:moveTo>
                  <a:lnTo>
                    <a:pt x="55" y="489"/>
                  </a:lnTo>
                  <a:lnTo>
                    <a:pt x="55" y="489"/>
                  </a:lnTo>
                  <a:lnTo>
                    <a:pt x="82" y="489"/>
                  </a:lnTo>
                  <a:cubicBezTo>
                    <a:pt x="109" y="489"/>
                    <a:pt x="82" y="489"/>
                    <a:pt x="82" y="489"/>
                  </a:cubicBezTo>
                  <a:cubicBezTo>
                    <a:pt x="109" y="435"/>
                    <a:pt x="136" y="353"/>
                    <a:pt x="163" y="299"/>
                  </a:cubicBezTo>
                  <a:cubicBezTo>
                    <a:pt x="163" y="245"/>
                    <a:pt x="163" y="218"/>
                    <a:pt x="190" y="163"/>
                  </a:cubicBezTo>
                  <a:cubicBezTo>
                    <a:pt x="190" y="136"/>
                    <a:pt x="190" y="82"/>
                    <a:pt x="190" y="55"/>
                  </a:cubicBezTo>
                  <a:cubicBezTo>
                    <a:pt x="190" y="28"/>
                    <a:pt x="163" y="1"/>
                    <a:pt x="163" y="1"/>
                  </a:cubicBezTo>
                  <a:cubicBezTo>
                    <a:pt x="136" y="1"/>
                    <a:pt x="109" y="28"/>
                    <a:pt x="109" y="28"/>
                  </a:cubicBezTo>
                  <a:cubicBezTo>
                    <a:pt x="109" y="82"/>
                    <a:pt x="82" y="109"/>
                    <a:pt x="82" y="163"/>
                  </a:cubicBezTo>
                  <a:cubicBezTo>
                    <a:pt x="28" y="245"/>
                    <a:pt x="0" y="353"/>
                    <a:pt x="0" y="435"/>
                  </a:cubicBezTo>
                  <a:cubicBezTo>
                    <a:pt x="0" y="462"/>
                    <a:pt x="0" y="462"/>
                    <a:pt x="0" y="462"/>
                  </a:cubicBezTo>
                  <a:lnTo>
                    <a:pt x="0" y="489"/>
                  </a:lnTo>
                  <a:cubicBezTo>
                    <a:pt x="0" y="516"/>
                    <a:pt x="55" y="489"/>
                    <a:pt x="55" y="489"/>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176022" y="-90945"/>
              <a:ext cx="59764" cy="26009"/>
            </a:xfrm>
            <a:custGeom>
              <a:avLst/>
              <a:gdLst/>
              <a:ahLst/>
              <a:cxnLst/>
              <a:rect l="l" t="t" r="r" b="b"/>
              <a:pathLst>
                <a:path w="625" h="272" extrusionOk="0">
                  <a:moveTo>
                    <a:pt x="570" y="190"/>
                  </a:moveTo>
                  <a:lnTo>
                    <a:pt x="570" y="136"/>
                  </a:lnTo>
                  <a:cubicBezTo>
                    <a:pt x="516" y="109"/>
                    <a:pt x="461" y="82"/>
                    <a:pt x="407" y="82"/>
                  </a:cubicBezTo>
                  <a:cubicBezTo>
                    <a:pt x="353" y="55"/>
                    <a:pt x="326" y="55"/>
                    <a:pt x="272" y="28"/>
                  </a:cubicBezTo>
                  <a:cubicBezTo>
                    <a:pt x="217" y="28"/>
                    <a:pt x="163" y="1"/>
                    <a:pt x="82" y="1"/>
                  </a:cubicBezTo>
                  <a:cubicBezTo>
                    <a:pt x="27" y="1"/>
                    <a:pt x="0" y="55"/>
                    <a:pt x="55" y="82"/>
                  </a:cubicBezTo>
                  <a:cubicBezTo>
                    <a:pt x="109" y="109"/>
                    <a:pt x="163" y="136"/>
                    <a:pt x="217" y="163"/>
                  </a:cubicBezTo>
                  <a:cubicBezTo>
                    <a:pt x="272" y="190"/>
                    <a:pt x="353" y="218"/>
                    <a:pt x="407" y="245"/>
                  </a:cubicBezTo>
                  <a:cubicBezTo>
                    <a:pt x="434" y="245"/>
                    <a:pt x="489" y="245"/>
                    <a:pt x="516" y="272"/>
                  </a:cubicBezTo>
                  <a:lnTo>
                    <a:pt x="543" y="272"/>
                  </a:lnTo>
                  <a:cubicBezTo>
                    <a:pt x="570" y="272"/>
                    <a:pt x="543" y="272"/>
                    <a:pt x="570" y="245"/>
                  </a:cubicBezTo>
                  <a:cubicBezTo>
                    <a:pt x="570" y="245"/>
                    <a:pt x="597" y="245"/>
                    <a:pt x="597" y="245"/>
                  </a:cubicBezTo>
                  <a:cubicBezTo>
                    <a:pt x="624" y="218"/>
                    <a:pt x="597" y="163"/>
                    <a:pt x="570" y="19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054104" y="-54608"/>
              <a:ext cx="18264" cy="39014"/>
            </a:xfrm>
            <a:custGeom>
              <a:avLst/>
              <a:gdLst/>
              <a:ahLst/>
              <a:cxnLst/>
              <a:rect l="l" t="t" r="r" b="b"/>
              <a:pathLst>
                <a:path w="191" h="408" extrusionOk="0">
                  <a:moveTo>
                    <a:pt x="28" y="407"/>
                  </a:moveTo>
                  <a:cubicBezTo>
                    <a:pt x="55" y="380"/>
                    <a:pt x="82" y="353"/>
                    <a:pt x="109" y="353"/>
                  </a:cubicBezTo>
                  <a:lnTo>
                    <a:pt x="136" y="326"/>
                  </a:lnTo>
                  <a:cubicBezTo>
                    <a:pt x="136" y="299"/>
                    <a:pt x="136" y="272"/>
                    <a:pt x="163" y="244"/>
                  </a:cubicBezTo>
                  <a:lnTo>
                    <a:pt x="190" y="136"/>
                  </a:lnTo>
                  <a:lnTo>
                    <a:pt x="190" y="109"/>
                  </a:lnTo>
                  <a:cubicBezTo>
                    <a:pt x="190" y="82"/>
                    <a:pt x="190" y="82"/>
                    <a:pt x="190" y="55"/>
                  </a:cubicBezTo>
                  <a:cubicBezTo>
                    <a:pt x="190" y="27"/>
                    <a:pt x="163" y="0"/>
                    <a:pt x="136" y="0"/>
                  </a:cubicBezTo>
                  <a:cubicBezTo>
                    <a:pt x="136" y="0"/>
                    <a:pt x="109" y="0"/>
                    <a:pt x="109" y="27"/>
                  </a:cubicBezTo>
                  <a:lnTo>
                    <a:pt x="55" y="82"/>
                  </a:lnTo>
                  <a:cubicBezTo>
                    <a:pt x="55" y="82"/>
                    <a:pt x="55" y="82"/>
                    <a:pt x="55" y="109"/>
                  </a:cubicBezTo>
                  <a:cubicBezTo>
                    <a:pt x="55" y="136"/>
                    <a:pt x="28" y="163"/>
                    <a:pt x="28" y="190"/>
                  </a:cubicBezTo>
                  <a:cubicBezTo>
                    <a:pt x="1" y="217"/>
                    <a:pt x="1" y="244"/>
                    <a:pt x="1" y="272"/>
                  </a:cubicBezTo>
                  <a:cubicBezTo>
                    <a:pt x="1" y="272"/>
                    <a:pt x="1" y="272"/>
                    <a:pt x="1" y="299"/>
                  </a:cubicBezTo>
                  <a:cubicBezTo>
                    <a:pt x="1" y="326"/>
                    <a:pt x="1" y="353"/>
                    <a:pt x="28" y="380"/>
                  </a:cubicBezTo>
                  <a:lnTo>
                    <a:pt x="28" y="380"/>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2984108" y="23228"/>
              <a:ext cx="70091" cy="33755"/>
            </a:xfrm>
            <a:custGeom>
              <a:avLst/>
              <a:gdLst/>
              <a:ahLst/>
              <a:cxnLst/>
              <a:rect l="l" t="t" r="r" b="b"/>
              <a:pathLst>
                <a:path w="733" h="353" extrusionOk="0">
                  <a:moveTo>
                    <a:pt x="733" y="326"/>
                  </a:moveTo>
                  <a:cubicBezTo>
                    <a:pt x="705" y="298"/>
                    <a:pt x="705" y="271"/>
                    <a:pt x="678" y="244"/>
                  </a:cubicBezTo>
                  <a:cubicBezTo>
                    <a:pt x="651" y="244"/>
                    <a:pt x="651" y="217"/>
                    <a:pt x="651" y="217"/>
                  </a:cubicBezTo>
                  <a:cubicBezTo>
                    <a:pt x="570" y="190"/>
                    <a:pt x="488" y="163"/>
                    <a:pt x="434" y="136"/>
                  </a:cubicBezTo>
                  <a:cubicBezTo>
                    <a:pt x="353" y="81"/>
                    <a:pt x="299" y="54"/>
                    <a:pt x="217" y="27"/>
                  </a:cubicBezTo>
                  <a:lnTo>
                    <a:pt x="190" y="27"/>
                  </a:lnTo>
                  <a:cubicBezTo>
                    <a:pt x="163" y="27"/>
                    <a:pt x="136" y="27"/>
                    <a:pt x="109" y="27"/>
                  </a:cubicBezTo>
                  <a:cubicBezTo>
                    <a:pt x="27" y="0"/>
                    <a:pt x="0" y="109"/>
                    <a:pt x="54" y="136"/>
                  </a:cubicBezTo>
                  <a:cubicBezTo>
                    <a:pt x="82" y="163"/>
                    <a:pt x="109" y="190"/>
                    <a:pt x="136" y="190"/>
                  </a:cubicBezTo>
                  <a:cubicBezTo>
                    <a:pt x="217" y="244"/>
                    <a:pt x="271" y="271"/>
                    <a:pt x="353" y="271"/>
                  </a:cubicBezTo>
                  <a:lnTo>
                    <a:pt x="488" y="326"/>
                  </a:lnTo>
                  <a:cubicBezTo>
                    <a:pt x="543" y="353"/>
                    <a:pt x="570" y="353"/>
                    <a:pt x="624" y="353"/>
                  </a:cubicBezTo>
                  <a:cubicBezTo>
                    <a:pt x="651" y="353"/>
                    <a:pt x="678" y="353"/>
                    <a:pt x="705" y="326"/>
                  </a:cubicBezTo>
                  <a:lnTo>
                    <a:pt x="705" y="32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2888103" y="54306"/>
              <a:ext cx="20846" cy="59764"/>
            </a:xfrm>
            <a:custGeom>
              <a:avLst/>
              <a:gdLst/>
              <a:ahLst/>
              <a:cxnLst/>
              <a:rect l="l" t="t" r="r" b="b"/>
              <a:pathLst>
                <a:path w="218" h="625" extrusionOk="0">
                  <a:moveTo>
                    <a:pt x="28" y="624"/>
                  </a:moveTo>
                  <a:cubicBezTo>
                    <a:pt x="55" y="597"/>
                    <a:pt x="82" y="624"/>
                    <a:pt x="82" y="597"/>
                  </a:cubicBezTo>
                  <a:cubicBezTo>
                    <a:pt x="109" y="570"/>
                    <a:pt x="82" y="543"/>
                    <a:pt x="109" y="543"/>
                  </a:cubicBezTo>
                  <a:cubicBezTo>
                    <a:pt x="136" y="434"/>
                    <a:pt x="163" y="326"/>
                    <a:pt x="190" y="245"/>
                  </a:cubicBezTo>
                  <a:lnTo>
                    <a:pt x="190" y="190"/>
                  </a:lnTo>
                  <a:lnTo>
                    <a:pt x="190" y="109"/>
                  </a:lnTo>
                  <a:cubicBezTo>
                    <a:pt x="218" y="28"/>
                    <a:pt x="82" y="1"/>
                    <a:pt x="82" y="82"/>
                  </a:cubicBezTo>
                  <a:cubicBezTo>
                    <a:pt x="55" y="109"/>
                    <a:pt x="55" y="136"/>
                    <a:pt x="55" y="163"/>
                  </a:cubicBezTo>
                  <a:cubicBezTo>
                    <a:pt x="55" y="163"/>
                    <a:pt x="55" y="190"/>
                    <a:pt x="55" y="218"/>
                  </a:cubicBezTo>
                  <a:cubicBezTo>
                    <a:pt x="28" y="299"/>
                    <a:pt x="28" y="407"/>
                    <a:pt x="1" y="516"/>
                  </a:cubicBezTo>
                  <a:cubicBezTo>
                    <a:pt x="1" y="516"/>
                    <a:pt x="1" y="543"/>
                    <a:pt x="1" y="570"/>
                  </a:cubicBezTo>
                  <a:cubicBezTo>
                    <a:pt x="1" y="597"/>
                    <a:pt x="1" y="597"/>
                    <a:pt x="28" y="624"/>
                  </a:cubicBezTo>
                  <a:lnTo>
                    <a:pt x="28" y="624"/>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
            <p:cNvSpPr/>
            <p:nvPr/>
          </p:nvSpPr>
          <p:spPr>
            <a:xfrm>
              <a:off x="2836276" y="-93527"/>
              <a:ext cx="67509" cy="31173"/>
            </a:xfrm>
            <a:custGeom>
              <a:avLst/>
              <a:gdLst/>
              <a:ahLst/>
              <a:cxnLst/>
              <a:rect l="l" t="t" r="r" b="b"/>
              <a:pathLst>
                <a:path w="706" h="326" extrusionOk="0">
                  <a:moveTo>
                    <a:pt x="705" y="299"/>
                  </a:moveTo>
                  <a:lnTo>
                    <a:pt x="705" y="272"/>
                  </a:lnTo>
                  <a:lnTo>
                    <a:pt x="705" y="245"/>
                  </a:lnTo>
                  <a:cubicBezTo>
                    <a:pt x="705" y="245"/>
                    <a:pt x="651" y="217"/>
                    <a:pt x="597" y="190"/>
                  </a:cubicBezTo>
                  <a:cubicBezTo>
                    <a:pt x="515" y="136"/>
                    <a:pt x="407" y="109"/>
                    <a:pt x="298" y="82"/>
                  </a:cubicBezTo>
                  <a:cubicBezTo>
                    <a:pt x="217" y="55"/>
                    <a:pt x="163" y="28"/>
                    <a:pt x="82" y="28"/>
                  </a:cubicBezTo>
                  <a:cubicBezTo>
                    <a:pt x="54" y="0"/>
                    <a:pt x="27" y="28"/>
                    <a:pt x="0" y="55"/>
                  </a:cubicBezTo>
                  <a:cubicBezTo>
                    <a:pt x="0" y="82"/>
                    <a:pt x="27" y="109"/>
                    <a:pt x="54" y="109"/>
                  </a:cubicBezTo>
                  <a:lnTo>
                    <a:pt x="217" y="190"/>
                  </a:lnTo>
                  <a:cubicBezTo>
                    <a:pt x="353" y="245"/>
                    <a:pt x="488" y="299"/>
                    <a:pt x="624" y="326"/>
                  </a:cubicBezTo>
                  <a:cubicBezTo>
                    <a:pt x="651" y="326"/>
                    <a:pt x="651" y="326"/>
                    <a:pt x="678" y="326"/>
                  </a:cubicBezTo>
                  <a:lnTo>
                    <a:pt x="678" y="326"/>
                  </a:lnTo>
                  <a:cubicBezTo>
                    <a:pt x="705" y="326"/>
                    <a:pt x="678" y="326"/>
                    <a:pt x="705" y="299"/>
                  </a:cubicBezTo>
                  <a:lnTo>
                    <a:pt x="705"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
            <p:cNvSpPr/>
            <p:nvPr/>
          </p:nvSpPr>
          <p:spPr>
            <a:xfrm>
              <a:off x="2976267" y="165801"/>
              <a:ext cx="33850" cy="31269"/>
            </a:xfrm>
            <a:custGeom>
              <a:avLst/>
              <a:gdLst/>
              <a:ahLst/>
              <a:cxnLst/>
              <a:rect l="l" t="t" r="r" b="b"/>
              <a:pathLst>
                <a:path w="354" h="327" extrusionOk="0">
                  <a:moveTo>
                    <a:pt x="326" y="326"/>
                  </a:moveTo>
                  <a:cubicBezTo>
                    <a:pt x="326" y="299"/>
                    <a:pt x="326" y="272"/>
                    <a:pt x="326" y="245"/>
                  </a:cubicBezTo>
                  <a:lnTo>
                    <a:pt x="326" y="218"/>
                  </a:lnTo>
                  <a:cubicBezTo>
                    <a:pt x="299" y="191"/>
                    <a:pt x="272" y="164"/>
                    <a:pt x="245" y="136"/>
                  </a:cubicBezTo>
                  <a:cubicBezTo>
                    <a:pt x="191" y="82"/>
                    <a:pt x="136" y="55"/>
                    <a:pt x="82" y="28"/>
                  </a:cubicBezTo>
                  <a:cubicBezTo>
                    <a:pt x="55" y="1"/>
                    <a:pt x="28" y="1"/>
                    <a:pt x="28" y="28"/>
                  </a:cubicBezTo>
                  <a:cubicBezTo>
                    <a:pt x="1" y="28"/>
                    <a:pt x="1" y="55"/>
                    <a:pt x="28" y="82"/>
                  </a:cubicBezTo>
                  <a:cubicBezTo>
                    <a:pt x="82" y="136"/>
                    <a:pt x="109" y="164"/>
                    <a:pt x="164" y="218"/>
                  </a:cubicBezTo>
                  <a:cubicBezTo>
                    <a:pt x="191" y="245"/>
                    <a:pt x="218" y="272"/>
                    <a:pt x="245" y="299"/>
                  </a:cubicBezTo>
                  <a:cubicBezTo>
                    <a:pt x="245" y="299"/>
                    <a:pt x="272" y="299"/>
                    <a:pt x="272" y="299"/>
                  </a:cubicBezTo>
                  <a:cubicBezTo>
                    <a:pt x="299" y="299"/>
                    <a:pt x="326" y="299"/>
                    <a:pt x="353" y="299"/>
                  </a:cubicBezTo>
                  <a:lnTo>
                    <a:pt x="353" y="299"/>
                  </a:lnTo>
                  <a:cubicBezTo>
                    <a:pt x="353" y="299"/>
                    <a:pt x="326" y="326"/>
                    <a:pt x="326"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243436" y="-197277"/>
              <a:ext cx="54600" cy="33850"/>
            </a:xfrm>
            <a:custGeom>
              <a:avLst/>
              <a:gdLst/>
              <a:ahLst/>
              <a:cxnLst/>
              <a:rect l="l" t="t" r="r" b="b"/>
              <a:pathLst>
                <a:path w="571" h="354" extrusionOk="0">
                  <a:moveTo>
                    <a:pt x="516" y="326"/>
                  </a:moveTo>
                  <a:cubicBezTo>
                    <a:pt x="570" y="326"/>
                    <a:pt x="462" y="353"/>
                    <a:pt x="516" y="272"/>
                  </a:cubicBezTo>
                  <a:lnTo>
                    <a:pt x="516" y="272"/>
                  </a:lnTo>
                  <a:cubicBezTo>
                    <a:pt x="516" y="245"/>
                    <a:pt x="543" y="245"/>
                    <a:pt x="543" y="245"/>
                  </a:cubicBezTo>
                  <a:cubicBezTo>
                    <a:pt x="570" y="245"/>
                    <a:pt x="543" y="299"/>
                    <a:pt x="543" y="217"/>
                  </a:cubicBezTo>
                  <a:lnTo>
                    <a:pt x="543" y="217"/>
                  </a:lnTo>
                  <a:cubicBezTo>
                    <a:pt x="516" y="190"/>
                    <a:pt x="462" y="163"/>
                    <a:pt x="435" y="136"/>
                  </a:cubicBezTo>
                  <a:cubicBezTo>
                    <a:pt x="380" y="109"/>
                    <a:pt x="326" y="109"/>
                    <a:pt x="299" y="82"/>
                  </a:cubicBezTo>
                  <a:cubicBezTo>
                    <a:pt x="218" y="55"/>
                    <a:pt x="136" y="55"/>
                    <a:pt x="82" y="28"/>
                  </a:cubicBezTo>
                  <a:cubicBezTo>
                    <a:pt x="28" y="1"/>
                    <a:pt x="1" y="82"/>
                    <a:pt x="28" y="82"/>
                  </a:cubicBezTo>
                  <a:cubicBezTo>
                    <a:pt x="109" y="136"/>
                    <a:pt x="163" y="190"/>
                    <a:pt x="245" y="217"/>
                  </a:cubicBezTo>
                  <a:cubicBezTo>
                    <a:pt x="299" y="245"/>
                    <a:pt x="326" y="272"/>
                    <a:pt x="380" y="272"/>
                  </a:cubicBezTo>
                  <a:lnTo>
                    <a:pt x="462" y="326"/>
                  </a:lnTo>
                  <a:cubicBezTo>
                    <a:pt x="462" y="326"/>
                    <a:pt x="489" y="326"/>
                    <a:pt x="489" y="32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142268" y="-223191"/>
              <a:ext cx="28687" cy="62346"/>
            </a:xfrm>
            <a:custGeom>
              <a:avLst/>
              <a:gdLst/>
              <a:ahLst/>
              <a:cxnLst/>
              <a:rect l="l" t="t" r="r" b="b"/>
              <a:pathLst>
                <a:path w="300" h="652" extrusionOk="0">
                  <a:moveTo>
                    <a:pt x="55" y="624"/>
                  </a:moveTo>
                  <a:cubicBezTo>
                    <a:pt x="109" y="624"/>
                    <a:pt x="109" y="624"/>
                    <a:pt x="136" y="597"/>
                  </a:cubicBezTo>
                  <a:cubicBezTo>
                    <a:pt x="191" y="516"/>
                    <a:pt x="191" y="407"/>
                    <a:pt x="245" y="326"/>
                  </a:cubicBezTo>
                  <a:cubicBezTo>
                    <a:pt x="245" y="299"/>
                    <a:pt x="272" y="244"/>
                    <a:pt x="272" y="217"/>
                  </a:cubicBezTo>
                  <a:lnTo>
                    <a:pt x="272" y="109"/>
                  </a:lnTo>
                  <a:cubicBezTo>
                    <a:pt x="299" y="27"/>
                    <a:pt x="191" y="0"/>
                    <a:pt x="163" y="55"/>
                  </a:cubicBezTo>
                  <a:lnTo>
                    <a:pt x="109" y="163"/>
                  </a:lnTo>
                  <a:cubicBezTo>
                    <a:pt x="109" y="190"/>
                    <a:pt x="82" y="244"/>
                    <a:pt x="82" y="272"/>
                  </a:cubicBezTo>
                  <a:cubicBezTo>
                    <a:pt x="28" y="353"/>
                    <a:pt x="1" y="461"/>
                    <a:pt x="1" y="570"/>
                  </a:cubicBezTo>
                  <a:cubicBezTo>
                    <a:pt x="1" y="597"/>
                    <a:pt x="28" y="597"/>
                    <a:pt x="28" y="624"/>
                  </a:cubicBezTo>
                  <a:cubicBezTo>
                    <a:pt x="55" y="651"/>
                    <a:pt x="28" y="624"/>
                    <a:pt x="28" y="624"/>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2978849" y="-192114"/>
              <a:ext cx="62346" cy="44178"/>
            </a:xfrm>
            <a:custGeom>
              <a:avLst/>
              <a:gdLst/>
              <a:ahLst/>
              <a:cxnLst/>
              <a:rect l="l" t="t" r="r" b="b"/>
              <a:pathLst>
                <a:path w="652" h="462" extrusionOk="0">
                  <a:moveTo>
                    <a:pt x="652" y="408"/>
                  </a:moveTo>
                  <a:cubicBezTo>
                    <a:pt x="652" y="380"/>
                    <a:pt x="652" y="353"/>
                    <a:pt x="652" y="353"/>
                  </a:cubicBezTo>
                  <a:cubicBezTo>
                    <a:pt x="652" y="353"/>
                    <a:pt x="652" y="326"/>
                    <a:pt x="652" y="326"/>
                  </a:cubicBezTo>
                  <a:cubicBezTo>
                    <a:pt x="652" y="326"/>
                    <a:pt x="652" y="326"/>
                    <a:pt x="625" y="326"/>
                  </a:cubicBezTo>
                  <a:cubicBezTo>
                    <a:pt x="516" y="245"/>
                    <a:pt x="435" y="163"/>
                    <a:pt x="326" y="109"/>
                  </a:cubicBezTo>
                  <a:cubicBezTo>
                    <a:pt x="272" y="55"/>
                    <a:pt x="218" y="28"/>
                    <a:pt x="164" y="28"/>
                  </a:cubicBezTo>
                  <a:lnTo>
                    <a:pt x="137" y="28"/>
                  </a:lnTo>
                  <a:lnTo>
                    <a:pt x="82" y="28"/>
                  </a:lnTo>
                  <a:cubicBezTo>
                    <a:pt x="28" y="1"/>
                    <a:pt x="1" y="55"/>
                    <a:pt x="55" y="82"/>
                  </a:cubicBezTo>
                  <a:lnTo>
                    <a:pt x="82" y="136"/>
                  </a:lnTo>
                  <a:cubicBezTo>
                    <a:pt x="137" y="163"/>
                    <a:pt x="164" y="191"/>
                    <a:pt x="218" y="218"/>
                  </a:cubicBezTo>
                  <a:cubicBezTo>
                    <a:pt x="299" y="299"/>
                    <a:pt x="408" y="353"/>
                    <a:pt x="516" y="408"/>
                  </a:cubicBezTo>
                  <a:cubicBezTo>
                    <a:pt x="516" y="435"/>
                    <a:pt x="571" y="435"/>
                    <a:pt x="598" y="462"/>
                  </a:cubicBezTo>
                  <a:cubicBezTo>
                    <a:pt x="598" y="462"/>
                    <a:pt x="625" y="462"/>
                    <a:pt x="625" y="462"/>
                  </a:cubicBezTo>
                  <a:cubicBezTo>
                    <a:pt x="652" y="462"/>
                    <a:pt x="625" y="462"/>
                    <a:pt x="652" y="435"/>
                  </a:cubicBezTo>
                  <a:lnTo>
                    <a:pt x="652" y="435"/>
                  </a:lnTo>
                  <a:cubicBezTo>
                    <a:pt x="652" y="435"/>
                    <a:pt x="652" y="408"/>
                    <a:pt x="652" y="408"/>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2958099" y="-114277"/>
              <a:ext cx="26105" cy="41596"/>
            </a:xfrm>
            <a:custGeom>
              <a:avLst/>
              <a:gdLst/>
              <a:ahLst/>
              <a:cxnLst/>
              <a:rect l="l" t="t" r="r" b="b"/>
              <a:pathLst>
                <a:path w="273" h="435" extrusionOk="0">
                  <a:moveTo>
                    <a:pt x="82" y="380"/>
                  </a:moveTo>
                  <a:lnTo>
                    <a:pt x="82" y="380"/>
                  </a:lnTo>
                  <a:cubicBezTo>
                    <a:pt x="109" y="353"/>
                    <a:pt x="137" y="326"/>
                    <a:pt x="137" y="299"/>
                  </a:cubicBezTo>
                  <a:cubicBezTo>
                    <a:pt x="164" y="272"/>
                    <a:pt x="191" y="245"/>
                    <a:pt x="218" y="190"/>
                  </a:cubicBezTo>
                  <a:lnTo>
                    <a:pt x="272" y="82"/>
                  </a:lnTo>
                  <a:cubicBezTo>
                    <a:pt x="272" y="55"/>
                    <a:pt x="272" y="28"/>
                    <a:pt x="245" y="0"/>
                  </a:cubicBezTo>
                  <a:cubicBezTo>
                    <a:pt x="218" y="0"/>
                    <a:pt x="164" y="0"/>
                    <a:pt x="164" y="28"/>
                  </a:cubicBezTo>
                  <a:lnTo>
                    <a:pt x="82" y="163"/>
                  </a:lnTo>
                  <a:cubicBezTo>
                    <a:pt x="55" y="217"/>
                    <a:pt x="28" y="272"/>
                    <a:pt x="28" y="326"/>
                  </a:cubicBezTo>
                  <a:lnTo>
                    <a:pt x="28" y="326"/>
                  </a:lnTo>
                  <a:cubicBezTo>
                    <a:pt x="1" y="353"/>
                    <a:pt x="1" y="353"/>
                    <a:pt x="28" y="380"/>
                  </a:cubicBezTo>
                  <a:cubicBezTo>
                    <a:pt x="28" y="407"/>
                    <a:pt x="82" y="434"/>
                    <a:pt x="82" y="38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2807684" y="-23531"/>
              <a:ext cx="13100" cy="15682"/>
            </a:xfrm>
            <a:custGeom>
              <a:avLst/>
              <a:gdLst/>
              <a:ahLst/>
              <a:cxnLst/>
              <a:rect l="l" t="t" r="r" b="b"/>
              <a:pathLst>
                <a:path w="137" h="164" extrusionOk="0">
                  <a:moveTo>
                    <a:pt x="55" y="164"/>
                  </a:moveTo>
                  <a:lnTo>
                    <a:pt x="82" y="164"/>
                  </a:lnTo>
                  <a:lnTo>
                    <a:pt x="109" y="164"/>
                  </a:lnTo>
                  <a:lnTo>
                    <a:pt x="109" y="164"/>
                  </a:lnTo>
                  <a:cubicBezTo>
                    <a:pt x="109" y="136"/>
                    <a:pt x="136" y="109"/>
                    <a:pt x="136" y="82"/>
                  </a:cubicBezTo>
                  <a:lnTo>
                    <a:pt x="136" y="55"/>
                  </a:lnTo>
                  <a:cubicBezTo>
                    <a:pt x="136" y="55"/>
                    <a:pt x="136" y="28"/>
                    <a:pt x="109" y="28"/>
                  </a:cubicBezTo>
                  <a:cubicBezTo>
                    <a:pt x="82" y="1"/>
                    <a:pt x="55" y="28"/>
                    <a:pt x="55" y="55"/>
                  </a:cubicBezTo>
                  <a:lnTo>
                    <a:pt x="28" y="55"/>
                  </a:lnTo>
                  <a:lnTo>
                    <a:pt x="28" y="82"/>
                  </a:lnTo>
                  <a:cubicBezTo>
                    <a:pt x="1" y="82"/>
                    <a:pt x="1" y="82"/>
                    <a:pt x="28" y="109"/>
                  </a:cubicBezTo>
                  <a:lnTo>
                    <a:pt x="28" y="109"/>
                  </a:lnTo>
                  <a:lnTo>
                    <a:pt x="28" y="136"/>
                  </a:lnTo>
                  <a:cubicBezTo>
                    <a:pt x="55" y="164"/>
                    <a:pt x="28" y="136"/>
                    <a:pt x="28" y="136"/>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2753275" y="-194695"/>
              <a:ext cx="49341" cy="41596"/>
            </a:xfrm>
            <a:custGeom>
              <a:avLst/>
              <a:gdLst/>
              <a:ahLst/>
              <a:cxnLst/>
              <a:rect l="l" t="t" r="r" b="b"/>
              <a:pathLst>
                <a:path w="516" h="435" extrusionOk="0">
                  <a:moveTo>
                    <a:pt x="488" y="55"/>
                  </a:moveTo>
                  <a:cubicBezTo>
                    <a:pt x="461" y="55"/>
                    <a:pt x="461" y="28"/>
                    <a:pt x="407" y="28"/>
                  </a:cubicBezTo>
                  <a:cubicBezTo>
                    <a:pt x="380" y="28"/>
                    <a:pt x="380" y="55"/>
                    <a:pt x="353" y="55"/>
                  </a:cubicBezTo>
                  <a:cubicBezTo>
                    <a:pt x="271" y="109"/>
                    <a:pt x="190" y="190"/>
                    <a:pt x="109" y="272"/>
                  </a:cubicBezTo>
                  <a:cubicBezTo>
                    <a:pt x="82" y="272"/>
                    <a:pt x="54" y="272"/>
                    <a:pt x="54" y="299"/>
                  </a:cubicBezTo>
                  <a:lnTo>
                    <a:pt x="0" y="380"/>
                  </a:lnTo>
                  <a:cubicBezTo>
                    <a:pt x="0" y="380"/>
                    <a:pt x="0" y="407"/>
                    <a:pt x="0" y="407"/>
                  </a:cubicBezTo>
                  <a:cubicBezTo>
                    <a:pt x="0" y="435"/>
                    <a:pt x="27" y="435"/>
                    <a:pt x="54" y="407"/>
                  </a:cubicBezTo>
                  <a:lnTo>
                    <a:pt x="136" y="353"/>
                  </a:lnTo>
                  <a:lnTo>
                    <a:pt x="190" y="353"/>
                  </a:lnTo>
                  <a:lnTo>
                    <a:pt x="461" y="163"/>
                  </a:lnTo>
                  <a:cubicBezTo>
                    <a:pt x="461" y="163"/>
                    <a:pt x="488" y="136"/>
                    <a:pt x="488" y="136"/>
                  </a:cubicBezTo>
                  <a:cubicBezTo>
                    <a:pt x="516" y="109"/>
                    <a:pt x="488" y="82"/>
                    <a:pt x="488" y="55"/>
                  </a:cubicBezTo>
                  <a:cubicBezTo>
                    <a:pt x="488" y="1"/>
                    <a:pt x="488" y="55"/>
                    <a:pt x="488" y="55"/>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2654688" y="-194695"/>
              <a:ext cx="41596" cy="28591"/>
            </a:xfrm>
            <a:custGeom>
              <a:avLst/>
              <a:gdLst/>
              <a:ahLst/>
              <a:cxnLst/>
              <a:rect l="l" t="t" r="r" b="b"/>
              <a:pathLst>
                <a:path w="435" h="299" extrusionOk="0">
                  <a:moveTo>
                    <a:pt x="434" y="272"/>
                  </a:moveTo>
                  <a:lnTo>
                    <a:pt x="434" y="218"/>
                  </a:lnTo>
                  <a:cubicBezTo>
                    <a:pt x="434" y="190"/>
                    <a:pt x="407" y="190"/>
                    <a:pt x="407" y="163"/>
                  </a:cubicBezTo>
                  <a:cubicBezTo>
                    <a:pt x="380" y="163"/>
                    <a:pt x="299" y="109"/>
                    <a:pt x="272" y="82"/>
                  </a:cubicBezTo>
                  <a:lnTo>
                    <a:pt x="163" y="55"/>
                  </a:lnTo>
                  <a:cubicBezTo>
                    <a:pt x="136" y="55"/>
                    <a:pt x="82" y="55"/>
                    <a:pt x="55" y="28"/>
                  </a:cubicBezTo>
                  <a:cubicBezTo>
                    <a:pt x="55" y="1"/>
                    <a:pt x="28" y="1"/>
                    <a:pt x="0" y="28"/>
                  </a:cubicBezTo>
                  <a:cubicBezTo>
                    <a:pt x="0" y="28"/>
                    <a:pt x="0" y="55"/>
                    <a:pt x="0" y="55"/>
                  </a:cubicBezTo>
                  <a:cubicBezTo>
                    <a:pt x="28" y="109"/>
                    <a:pt x="55" y="136"/>
                    <a:pt x="109" y="163"/>
                  </a:cubicBezTo>
                  <a:cubicBezTo>
                    <a:pt x="136" y="190"/>
                    <a:pt x="163" y="190"/>
                    <a:pt x="217" y="218"/>
                  </a:cubicBezTo>
                  <a:lnTo>
                    <a:pt x="326" y="272"/>
                  </a:lnTo>
                  <a:lnTo>
                    <a:pt x="380" y="299"/>
                  </a:lnTo>
                  <a:lnTo>
                    <a:pt x="380" y="299"/>
                  </a:lnTo>
                  <a:cubicBezTo>
                    <a:pt x="407" y="299"/>
                    <a:pt x="380" y="299"/>
                    <a:pt x="434" y="272"/>
                  </a:cubicBezTo>
                  <a:lnTo>
                    <a:pt x="434" y="272"/>
                  </a:lnTo>
                  <a:cubicBezTo>
                    <a:pt x="434" y="272"/>
                    <a:pt x="434" y="272"/>
                    <a:pt x="434" y="272"/>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2854444" y="-256946"/>
              <a:ext cx="36337" cy="59764"/>
            </a:xfrm>
            <a:custGeom>
              <a:avLst/>
              <a:gdLst/>
              <a:ahLst/>
              <a:cxnLst/>
              <a:rect l="l" t="t" r="r" b="b"/>
              <a:pathLst>
                <a:path w="380" h="625" extrusionOk="0">
                  <a:moveTo>
                    <a:pt x="0" y="625"/>
                  </a:moveTo>
                  <a:cubicBezTo>
                    <a:pt x="27" y="597"/>
                    <a:pt x="54" y="597"/>
                    <a:pt x="81" y="570"/>
                  </a:cubicBezTo>
                  <a:cubicBezTo>
                    <a:pt x="81" y="570"/>
                    <a:pt x="108" y="543"/>
                    <a:pt x="108" y="543"/>
                  </a:cubicBezTo>
                  <a:cubicBezTo>
                    <a:pt x="190" y="408"/>
                    <a:pt x="244" y="299"/>
                    <a:pt x="325" y="191"/>
                  </a:cubicBezTo>
                  <a:cubicBezTo>
                    <a:pt x="325" y="163"/>
                    <a:pt x="353" y="136"/>
                    <a:pt x="353" y="136"/>
                  </a:cubicBezTo>
                  <a:cubicBezTo>
                    <a:pt x="353" y="109"/>
                    <a:pt x="353" y="109"/>
                    <a:pt x="353" y="109"/>
                  </a:cubicBezTo>
                  <a:cubicBezTo>
                    <a:pt x="380" y="82"/>
                    <a:pt x="380" y="55"/>
                    <a:pt x="353" y="28"/>
                  </a:cubicBezTo>
                  <a:cubicBezTo>
                    <a:pt x="325" y="1"/>
                    <a:pt x="298" y="28"/>
                    <a:pt x="271" y="55"/>
                  </a:cubicBezTo>
                  <a:lnTo>
                    <a:pt x="271" y="55"/>
                  </a:lnTo>
                  <a:cubicBezTo>
                    <a:pt x="244" y="82"/>
                    <a:pt x="244" y="109"/>
                    <a:pt x="217" y="109"/>
                  </a:cubicBezTo>
                  <a:cubicBezTo>
                    <a:pt x="163" y="218"/>
                    <a:pt x="108" y="326"/>
                    <a:pt x="81" y="435"/>
                  </a:cubicBezTo>
                  <a:cubicBezTo>
                    <a:pt x="54" y="462"/>
                    <a:pt x="27" y="489"/>
                    <a:pt x="27" y="543"/>
                  </a:cubicBezTo>
                  <a:cubicBezTo>
                    <a:pt x="27" y="570"/>
                    <a:pt x="27" y="597"/>
                    <a:pt x="27" y="625"/>
                  </a:cubicBezTo>
                  <a:lnTo>
                    <a:pt x="27" y="625"/>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2914017" y="-171364"/>
              <a:ext cx="18264" cy="28687"/>
            </a:xfrm>
            <a:custGeom>
              <a:avLst/>
              <a:gdLst/>
              <a:ahLst/>
              <a:cxnLst/>
              <a:rect l="l" t="t" r="r" b="b"/>
              <a:pathLst>
                <a:path w="191" h="300" extrusionOk="0">
                  <a:moveTo>
                    <a:pt x="28" y="299"/>
                  </a:moveTo>
                  <a:cubicBezTo>
                    <a:pt x="28" y="299"/>
                    <a:pt x="55" y="299"/>
                    <a:pt x="55" y="299"/>
                  </a:cubicBezTo>
                  <a:cubicBezTo>
                    <a:pt x="82" y="299"/>
                    <a:pt x="82" y="272"/>
                    <a:pt x="82" y="272"/>
                  </a:cubicBezTo>
                  <a:cubicBezTo>
                    <a:pt x="109" y="218"/>
                    <a:pt x="136" y="163"/>
                    <a:pt x="164" y="136"/>
                  </a:cubicBezTo>
                  <a:cubicBezTo>
                    <a:pt x="164" y="109"/>
                    <a:pt x="164" y="82"/>
                    <a:pt x="191" y="55"/>
                  </a:cubicBezTo>
                  <a:cubicBezTo>
                    <a:pt x="191" y="28"/>
                    <a:pt x="191" y="28"/>
                    <a:pt x="191" y="1"/>
                  </a:cubicBezTo>
                  <a:cubicBezTo>
                    <a:pt x="164" y="1"/>
                    <a:pt x="164" y="1"/>
                    <a:pt x="136" y="1"/>
                  </a:cubicBezTo>
                  <a:cubicBezTo>
                    <a:pt x="136" y="28"/>
                    <a:pt x="109" y="55"/>
                    <a:pt x="82" y="55"/>
                  </a:cubicBezTo>
                  <a:cubicBezTo>
                    <a:pt x="55" y="109"/>
                    <a:pt x="28" y="163"/>
                    <a:pt x="1" y="218"/>
                  </a:cubicBezTo>
                  <a:cubicBezTo>
                    <a:pt x="1" y="218"/>
                    <a:pt x="1" y="245"/>
                    <a:pt x="1" y="245"/>
                  </a:cubicBezTo>
                  <a:cubicBezTo>
                    <a:pt x="1" y="272"/>
                    <a:pt x="1" y="272"/>
                    <a:pt x="1" y="299"/>
                  </a:cubicBezTo>
                  <a:lnTo>
                    <a:pt x="1" y="299"/>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3059267" y="-301028"/>
              <a:ext cx="26105" cy="62346"/>
            </a:xfrm>
            <a:custGeom>
              <a:avLst/>
              <a:gdLst/>
              <a:ahLst/>
              <a:cxnLst/>
              <a:rect l="l" t="t" r="r" b="b"/>
              <a:pathLst>
                <a:path w="273" h="652" extrusionOk="0">
                  <a:moveTo>
                    <a:pt x="28" y="652"/>
                  </a:moveTo>
                  <a:cubicBezTo>
                    <a:pt x="28" y="624"/>
                    <a:pt x="55" y="624"/>
                    <a:pt x="82" y="597"/>
                  </a:cubicBezTo>
                  <a:cubicBezTo>
                    <a:pt x="82" y="570"/>
                    <a:pt x="109" y="543"/>
                    <a:pt x="109" y="516"/>
                  </a:cubicBezTo>
                  <a:cubicBezTo>
                    <a:pt x="136" y="435"/>
                    <a:pt x="164" y="353"/>
                    <a:pt x="191" y="272"/>
                  </a:cubicBezTo>
                  <a:cubicBezTo>
                    <a:pt x="218" y="218"/>
                    <a:pt x="218" y="218"/>
                    <a:pt x="218" y="190"/>
                  </a:cubicBezTo>
                  <a:cubicBezTo>
                    <a:pt x="245" y="136"/>
                    <a:pt x="245" y="109"/>
                    <a:pt x="272" y="82"/>
                  </a:cubicBezTo>
                  <a:cubicBezTo>
                    <a:pt x="272" y="55"/>
                    <a:pt x="272" y="28"/>
                    <a:pt x="245" y="1"/>
                  </a:cubicBezTo>
                  <a:cubicBezTo>
                    <a:pt x="218" y="1"/>
                    <a:pt x="191" y="1"/>
                    <a:pt x="191" y="28"/>
                  </a:cubicBezTo>
                  <a:cubicBezTo>
                    <a:pt x="164" y="55"/>
                    <a:pt x="136" y="109"/>
                    <a:pt x="136" y="136"/>
                  </a:cubicBezTo>
                  <a:cubicBezTo>
                    <a:pt x="82" y="218"/>
                    <a:pt x="55" y="299"/>
                    <a:pt x="28" y="380"/>
                  </a:cubicBezTo>
                  <a:cubicBezTo>
                    <a:pt x="28" y="435"/>
                    <a:pt x="1" y="516"/>
                    <a:pt x="1" y="570"/>
                  </a:cubicBezTo>
                  <a:lnTo>
                    <a:pt x="1" y="597"/>
                  </a:lnTo>
                  <a:cubicBezTo>
                    <a:pt x="1" y="597"/>
                    <a:pt x="1" y="624"/>
                    <a:pt x="28" y="652"/>
                  </a:cubicBezTo>
                  <a:lnTo>
                    <a:pt x="28" y="652"/>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3370518" y="-298446"/>
              <a:ext cx="23428" cy="52019"/>
            </a:xfrm>
            <a:custGeom>
              <a:avLst/>
              <a:gdLst/>
              <a:ahLst/>
              <a:cxnLst/>
              <a:rect l="l" t="t" r="r" b="b"/>
              <a:pathLst>
                <a:path w="245" h="544" extrusionOk="0">
                  <a:moveTo>
                    <a:pt x="28" y="543"/>
                  </a:moveTo>
                  <a:lnTo>
                    <a:pt x="82" y="516"/>
                  </a:lnTo>
                  <a:cubicBezTo>
                    <a:pt x="82" y="516"/>
                    <a:pt x="82" y="489"/>
                    <a:pt x="82" y="489"/>
                  </a:cubicBezTo>
                  <a:cubicBezTo>
                    <a:pt x="109" y="408"/>
                    <a:pt x="136" y="326"/>
                    <a:pt x="163" y="245"/>
                  </a:cubicBezTo>
                  <a:cubicBezTo>
                    <a:pt x="191" y="191"/>
                    <a:pt x="218" y="136"/>
                    <a:pt x="245" y="82"/>
                  </a:cubicBezTo>
                  <a:cubicBezTo>
                    <a:pt x="245" y="55"/>
                    <a:pt x="245" y="28"/>
                    <a:pt x="218" y="1"/>
                  </a:cubicBezTo>
                  <a:cubicBezTo>
                    <a:pt x="191" y="1"/>
                    <a:pt x="163" y="1"/>
                    <a:pt x="136" y="28"/>
                  </a:cubicBezTo>
                  <a:cubicBezTo>
                    <a:pt x="109" y="82"/>
                    <a:pt x="82" y="136"/>
                    <a:pt x="82" y="191"/>
                  </a:cubicBezTo>
                  <a:cubicBezTo>
                    <a:pt x="55" y="245"/>
                    <a:pt x="28" y="299"/>
                    <a:pt x="28" y="380"/>
                  </a:cubicBezTo>
                  <a:cubicBezTo>
                    <a:pt x="1" y="408"/>
                    <a:pt x="1" y="435"/>
                    <a:pt x="1" y="462"/>
                  </a:cubicBezTo>
                  <a:cubicBezTo>
                    <a:pt x="1" y="489"/>
                    <a:pt x="1" y="489"/>
                    <a:pt x="1" y="489"/>
                  </a:cubicBezTo>
                  <a:lnTo>
                    <a:pt x="1" y="516"/>
                  </a:lnTo>
                  <a:lnTo>
                    <a:pt x="1" y="516"/>
                  </a:ln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96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6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19"/>
            <a:ext cx="4629150" cy="3655219"/>
          </a:xfrm>
        </p:spPr>
        <p:txBody>
          <a:bodyPr/>
          <a:lstStyle>
            <a:lvl1pPr>
              <a:defRPr sz="2400"/>
            </a:lvl1pPr>
            <a:lvl2pPr>
              <a:defRPr sz="2100"/>
            </a:lvl2pPr>
            <a:lvl3pPr>
              <a:defRPr sz="18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590" indent="0">
              <a:buNone/>
              <a:defRPr sz="1100"/>
            </a:lvl2pPr>
            <a:lvl3pPr marL="685201" indent="0">
              <a:buNone/>
              <a:defRPr sz="900"/>
            </a:lvl3pPr>
            <a:lvl4pPr marL="1027800" indent="0">
              <a:buNone/>
              <a:defRPr sz="800"/>
            </a:lvl4pPr>
            <a:lvl5pPr marL="1370401" indent="0">
              <a:buNone/>
              <a:defRPr sz="800"/>
            </a:lvl5pPr>
            <a:lvl6pPr marL="1713008" indent="0">
              <a:buNone/>
              <a:defRPr sz="800"/>
            </a:lvl6pPr>
            <a:lvl7pPr marL="2055601" indent="0">
              <a:buNone/>
              <a:defRPr sz="800"/>
            </a:lvl7pPr>
            <a:lvl8pPr marL="2398192" indent="0">
              <a:buNone/>
              <a:defRPr sz="800"/>
            </a:lvl8pPr>
            <a:lvl9pPr marL="27407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98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19"/>
            <a:ext cx="4629150" cy="3655219"/>
          </a:xfrm>
        </p:spPr>
        <p:txBody>
          <a:bodyPr anchor="t"/>
          <a:lstStyle>
            <a:lvl1pPr marL="0" indent="0">
              <a:buNone/>
              <a:defRPr sz="2400"/>
            </a:lvl1pPr>
            <a:lvl2pPr marL="342590" indent="0">
              <a:buNone/>
              <a:defRPr sz="2100"/>
            </a:lvl2pPr>
            <a:lvl3pPr marL="685201" indent="0">
              <a:buNone/>
              <a:defRPr sz="1800"/>
            </a:lvl3pPr>
            <a:lvl4pPr marL="1027800" indent="0">
              <a:buNone/>
              <a:defRPr sz="1400"/>
            </a:lvl4pPr>
            <a:lvl5pPr marL="1370401" indent="0">
              <a:buNone/>
              <a:defRPr sz="1400"/>
            </a:lvl5pPr>
            <a:lvl6pPr marL="1713008" indent="0">
              <a:buNone/>
              <a:defRPr sz="1400"/>
            </a:lvl6pPr>
            <a:lvl7pPr marL="2055601" indent="0">
              <a:buNone/>
              <a:defRPr sz="1400"/>
            </a:lvl7pPr>
            <a:lvl8pPr marL="2398192" indent="0">
              <a:buNone/>
              <a:defRPr sz="1400"/>
            </a:lvl8pPr>
            <a:lvl9pPr marL="2740784" indent="0">
              <a:buNone/>
              <a:defRPr sz="1400"/>
            </a:lvl9pPr>
          </a:lstStyle>
          <a:p>
            <a:r>
              <a:rPr lang="en-US"/>
              <a:t>Click icon to add picture</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590" indent="0">
              <a:buNone/>
              <a:defRPr sz="1100"/>
            </a:lvl2pPr>
            <a:lvl3pPr marL="685201" indent="0">
              <a:buNone/>
              <a:defRPr sz="900"/>
            </a:lvl3pPr>
            <a:lvl4pPr marL="1027800" indent="0">
              <a:buNone/>
              <a:defRPr sz="800"/>
            </a:lvl4pPr>
            <a:lvl5pPr marL="1370401" indent="0">
              <a:buNone/>
              <a:defRPr sz="800"/>
            </a:lvl5pPr>
            <a:lvl6pPr marL="1713008" indent="0">
              <a:buNone/>
              <a:defRPr sz="800"/>
            </a:lvl6pPr>
            <a:lvl7pPr marL="2055601" indent="0">
              <a:buNone/>
              <a:defRPr sz="800"/>
            </a:lvl7pPr>
            <a:lvl8pPr marL="2398192" indent="0">
              <a:buNone/>
              <a:defRPr sz="800"/>
            </a:lvl8pPr>
            <a:lvl9pPr marL="27407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36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318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1" y="273886"/>
            <a:ext cx="197167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62" y="273886"/>
            <a:ext cx="5800726"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889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62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1314AF3-65CA-4C5E-8A0A-39995CBA5CE5}"/>
              </a:ext>
            </a:extLst>
          </p:cNvPr>
          <p:cNvSpPr>
            <a:spLocks noGrp="1"/>
          </p:cNvSpPr>
          <p:nvPr>
            <p:ph type="dt" sz="half" idx="10"/>
          </p:nvPr>
        </p:nvSpPr>
        <p:spPr/>
        <p:txBody>
          <a:bodyPr lIns="68526" tIns="34277" rIns="68526" bIns="34277"/>
          <a:lstStyle/>
          <a:p>
            <a:pPr defTabSz="342599">
              <a:buClrTx/>
            </a:pPr>
            <a:fld id="{DAED6D45-23C0-434B-84E9-A45B1D018A1C}" type="datetimeFigureOut">
              <a:rPr lang="zh-CN" altLang="en-US" kern="1200" smtClean="0">
                <a:solidFill>
                  <a:prstClr val="black"/>
                </a:solidFill>
                <a:latin typeface="Calibri"/>
                <a:cs typeface="+mn-cs"/>
              </a:rPr>
              <a:pPr defTabSz="342599">
                <a:buClrTx/>
              </a:pPr>
              <a:t>2024/5/15</a:t>
            </a:fld>
            <a:endParaRPr lang="zh-CN" altLang="en-US" kern="1200">
              <a:solidFill>
                <a:prstClr val="black"/>
              </a:solidFill>
              <a:latin typeface="Calibri"/>
              <a:cs typeface="+mn-cs"/>
            </a:endParaRPr>
          </a:p>
        </p:txBody>
      </p:sp>
      <p:sp>
        <p:nvSpPr>
          <p:cNvPr id="3" name="页脚占位符 2">
            <a:extLst>
              <a:ext uri="{FF2B5EF4-FFF2-40B4-BE49-F238E27FC236}">
                <a16:creationId xmlns:a16="http://schemas.microsoft.com/office/drawing/2014/main" xmlns="" id="{9B97DBEB-7B95-4224-936E-4F0B1829048E}"/>
              </a:ext>
            </a:extLst>
          </p:cNvPr>
          <p:cNvSpPr>
            <a:spLocks noGrp="1"/>
          </p:cNvSpPr>
          <p:nvPr>
            <p:ph type="ftr" sz="quarter" idx="11"/>
          </p:nvPr>
        </p:nvSpPr>
        <p:spPr/>
        <p:txBody>
          <a:bodyPr lIns="68526" tIns="34277" rIns="68526" bIns="34277"/>
          <a:lstStyle/>
          <a:p>
            <a:pPr defTabSz="342599">
              <a:buClrTx/>
            </a:pPr>
            <a:endParaRPr lang="zh-CN" altLang="en-US" kern="1200">
              <a:solidFill>
                <a:prstClr val="black"/>
              </a:solidFill>
              <a:latin typeface="Calibri"/>
              <a:cs typeface="+mn-cs"/>
            </a:endParaRPr>
          </a:p>
        </p:txBody>
      </p:sp>
      <p:sp>
        <p:nvSpPr>
          <p:cNvPr id="4" name="灯片编号占位符 3">
            <a:extLst>
              <a:ext uri="{FF2B5EF4-FFF2-40B4-BE49-F238E27FC236}">
                <a16:creationId xmlns:a16="http://schemas.microsoft.com/office/drawing/2014/main" xmlns="" id="{96923974-7B89-43A2-B04D-77CF2842AC8E}"/>
              </a:ext>
            </a:extLst>
          </p:cNvPr>
          <p:cNvSpPr>
            <a:spLocks noGrp="1"/>
          </p:cNvSpPr>
          <p:nvPr>
            <p:ph type="sldNum" sz="quarter" idx="12"/>
          </p:nvPr>
        </p:nvSpPr>
        <p:spPr/>
        <p:txBody>
          <a:bodyPr lIns="68526" tIns="34277" rIns="68526" bIns="34277"/>
          <a:lstStyle/>
          <a:p>
            <a:pPr defTabSz="342599">
              <a:buClrTx/>
            </a:pPr>
            <a:fld id="{DF52CDC0-C88A-45DD-A238-68257EC61FF6}" type="slidenum">
              <a:rPr lang="zh-CN" altLang="en-US" kern="1200" smtClean="0">
                <a:solidFill>
                  <a:prstClr val="black"/>
                </a:solidFill>
                <a:latin typeface="Calibri"/>
                <a:cs typeface="+mn-cs"/>
              </a:rPr>
              <a:pPr defTabSz="342599">
                <a:buClrTx/>
              </a:pPr>
              <a:t>‹#›</a:t>
            </a:fld>
            <a:endParaRPr lang="zh-CN" altLang="en-US" kern="1200">
              <a:solidFill>
                <a:prstClr val="black"/>
              </a:solidFill>
              <a:latin typeface="Calibri"/>
              <a:cs typeface="+mn-cs"/>
            </a:endParaRPr>
          </a:p>
        </p:txBody>
      </p:sp>
    </p:spTree>
    <p:extLst>
      <p:ext uri="{BB962C8B-B14F-4D97-AF65-F5344CB8AC3E}">
        <p14:creationId xmlns:p14="http://schemas.microsoft.com/office/powerpoint/2010/main" val="5151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610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17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69"/>
        <p:cNvGrpSpPr/>
        <p:nvPr/>
      </p:nvGrpSpPr>
      <p:grpSpPr>
        <a:xfrm>
          <a:off x="0" y="0"/>
          <a:ext cx="0" cy="0"/>
          <a:chOff x="0" y="0"/>
          <a:chExt cx="0" cy="0"/>
        </a:xfrm>
      </p:grpSpPr>
      <p:grpSp>
        <p:nvGrpSpPr>
          <p:cNvPr id="2170" name="Google Shape;2170;p29"/>
          <p:cNvGrpSpPr/>
          <p:nvPr/>
        </p:nvGrpSpPr>
        <p:grpSpPr>
          <a:xfrm>
            <a:off x="280449" y="224227"/>
            <a:ext cx="8583106" cy="4695050"/>
            <a:chOff x="372900" y="317225"/>
            <a:chExt cx="8399164" cy="4509701"/>
          </a:xfrm>
        </p:grpSpPr>
        <p:sp>
          <p:nvSpPr>
            <p:cNvPr id="2171" name="Google Shape;2171;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2" name="Google Shape;2172;p29"/>
            <p:cNvGrpSpPr/>
            <p:nvPr/>
          </p:nvGrpSpPr>
          <p:grpSpPr>
            <a:xfrm>
              <a:off x="372900" y="317424"/>
              <a:ext cx="8399164" cy="4509502"/>
              <a:chOff x="-75" y="-4650"/>
              <a:chExt cx="9155400" cy="5153127"/>
            </a:xfrm>
          </p:grpSpPr>
          <p:cxnSp>
            <p:nvCxnSpPr>
              <p:cNvPr id="2173" name="Google Shape;2173;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4" name="Google Shape;2174;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75" name="Google Shape;2175;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6" name="Google Shape;2176;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177" name="Google Shape;2177;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178" name="Google Shape;2178;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79" name="Google Shape;2179;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0" name="Google Shape;2180;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1" name="Google Shape;2181;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2" name="Google Shape;2182;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3" name="Google Shape;2183;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184" name="Google Shape;2184;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5" name="Google Shape;2185;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86" name="Google Shape;2186;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7" name="Google Shape;2187;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88" name="Google Shape;2188;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89" name="Google Shape;2189;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190" name="Google Shape;2190;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91" name="Google Shape;2191;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92" name="Google Shape;2192;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193" name="Google Shape;2193;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94" name="Google Shape;2194;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5" name="Google Shape;2195;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6" name="Google Shape;2196;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7" name="Google Shape;2197;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8" name="Google Shape;2198;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199" name="Google Shape;2199;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0" name="Google Shape;2200;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1" name="Google Shape;2201;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2" name="Google Shape;2202;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3" name="Google Shape;2203;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204" name="Google Shape;2204;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205" name="Google Shape;2205;p29"/>
          <p:cNvSpPr/>
          <p:nvPr/>
        </p:nvSpPr>
        <p:spPr>
          <a:xfrm>
            <a:off x="2861582" y="4359193"/>
            <a:ext cx="1570131" cy="1446487"/>
          </a:xfrm>
          <a:custGeom>
            <a:avLst/>
            <a:gdLst/>
            <a:ahLst/>
            <a:cxnLst/>
            <a:rect l="l" t="t" r="r" b="b"/>
            <a:pathLst>
              <a:path w="22134" h="20391" extrusionOk="0">
                <a:moveTo>
                  <a:pt x="15037" y="0"/>
                </a:moveTo>
                <a:cubicBezTo>
                  <a:pt x="13394" y="0"/>
                  <a:pt x="11731" y="2303"/>
                  <a:pt x="12125" y="5337"/>
                </a:cubicBezTo>
                <a:cubicBezTo>
                  <a:pt x="12155" y="5605"/>
                  <a:pt x="12121" y="5716"/>
                  <a:pt x="12033" y="5716"/>
                </a:cubicBezTo>
                <a:cubicBezTo>
                  <a:pt x="11610" y="5716"/>
                  <a:pt x="9949" y="3135"/>
                  <a:pt x="8319" y="3135"/>
                </a:cubicBezTo>
                <a:cubicBezTo>
                  <a:pt x="7858" y="3135"/>
                  <a:pt x="7399" y="3342"/>
                  <a:pt x="6971" y="3872"/>
                </a:cubicBezTo>
                <a:cubicBezTo>
                  <a:pt x="5018" y="6286"/>
                  <a:pt x="8138" y="10301"/>
                  <a:pt x="7622" y="10518"/>
                </a:cubicBezTo>
                <a:cubicBezTo>
                  <a:pt x="7603" y="10527"/>
                  <a:pt x="7582" y="10531"/>
                  <a:pt x="7558" y="10531"/>
                </a:cubicBezTo>
                <a:cubicBezTo>
                  <a:pt x="7136" y="10531"/>
                  <a:pt x="6074" y="9111"/>
                  <a:pt x="4797" y="9111"/>
                </a:cubicBezTo>
                <a:cubicBezTo>
                  <a:pt x="4265" y="9111"/>
                  <a:pt x="3696" y="9358"/>
                  <a:pt x="3120" y="10056"/>
                </a:cubicBezTo>
                <a:cubicBezTo>
                  <a:pt x="0" y="13881"/>
                  <a:pt x="8870" y="20391"/>
                  <a:pt x="8870" y="20391"/>
                </a:cubicBezTo>
                <a:cubicBezTo>
                  <a:pt x="17360" y="20038"/>
                  <a:pt x="22134" y="14830"/>
                  <a:pt x="19855" y="12660"/>
                </a:cubicBezTo>
                <a:cubicBezTo>
                  <a:pt x="19628" y="12439"/>
                  <a:pt x="19375" y="12359"/>
                  <a:pt x="19108" y="12359"/>
                </a:cubicBezTo>
                <a:cubicBezTo>
                  <a:pt x="18410" y="12359"/>
                  <a:pt x="17620" y="12908"/>
                  <a:pt x="16970" y="12908"/>
                </a:cubicBezTo>
                <a:cubicBezTo>
                  <a:pt x="16711" y="12908"/>
                  <a:pt x="16475" y="12821"/>
                  <a:pt x="16275" y="12579"/>
                </a:cubicBezTo>
                <a:cubicBezTo>
                  <a:pt x="15597" y="11819"/>
                  <a:pt x="17441" y="10924"/>
                  <a:pt x="18038" y="10463"/>
                </a:cubicBezTo>
                <a:cubicBezTo>
                  <a:pt x="20697" y="8282"/>
                  <a:pt x="20222" y="5895"/>
                  <a:pt x="17868" y="5895"/>
                </a:cubicBezTo>
                <a:cubicBezTo>
                  <a:pt x="17148" y="5895"/>
                  <a:pt x="16252" y="6118"/>
                  <a:pt x="15217" y="6639"/>
                </a:cubicBezTo>
                <a:cubicBezTo>
                  <a:pt x="15177" y="6660"/>
                  <a:pt x="15149" y="6671"/>
                  <a:pt x="15130" y="6671"/>
                </a:cubicBezTo>
                <a:cubicBezTo>
                  <a:pt x="14729" y="6671"/>
                  <a:pt x="18953" y="1818"/>
                  <a:pt x="15868" y="210"/>
                </a:cubicBezTo>
                <a:cubicBezTo>
                  <a:pt x="15598" y="68"/>
                  <a:pt x="15318" y="0"/>
                  <a:pt x="15037" y="0"/>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06" name="Google Shape;2206;p29"/>
          <p:cNvSpPr/>
          <p:nvPr/>
        </p:nvSpPr>
        <p:spPr>
          <a:xfrm>
            <a:off x="4881936" y="4529944"/>
            <a:ext cx="1337314" cy="1451027"/>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lt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07" name="Google Shape;2207;p29"/>
          <p:cNvSpPr/>
          <p:nvPr/>
        </p:nvSpPr>
        <p:spPr>
          <a:xfrm>
            <a:off x="798950" y="4485664"/>
            <a:ext cx="940986" cy="1364270"/>
          </a:xfrm>
          <a:custGeom>
            <a:avLst/>
            <a:gdLst/>
            <a:ahLst/>
            <a:cxnLst/>
            <a:rect l="l" t="t" r="r" b="b"/>
            <a:pathLst>
              <a:path w="13265" h="19232" extrusionOk="0">
                <a:moveTo>
                  <a:pt x="9820" y="1"/>
                </a:moveTo>
                <a:lnTo>
                  <a:pt x="9250" y="787"/>
                </a:lnTo>
                <a:cubicBezTo>
                  <a:pt x="9080" y="767"/>
                  <a:pt x="8917" y="757"/>
                  <a:pt x="8757" y="757"/>
                </a:cubicBezTo>
                <a:cubicBezTo>
                  <a:pt x="6946" y="757"/>
                  <a:pt x="5585" y="2078"/>
                  <a:pt x="950" y="5941"/>
                </a:cubicBezTo>
                <a:lnTo>
                  <a:pt x="1" y="19231"/>
                </a:lnTo>
                <a:cubicBezTo>
                  <a:pt x="10552" y="5941"/>
                  <a:pt x="13265" y="4883"/>
                  <a:pt x="12071" y="2333"/>
                </a:cubicBezTo>
                <a:lnTo>
                  <a:pt x="12478" y="1737"/>
                </a:lnTo>
                <a:lnTo>
                  <a:pt x="9820" y="1"/>
                </a:lnTo>
                <a:close/>
              </a:path>
            </a:pathLst>
          </a:custGeom>
          <a:solidFill>
            <a:schemeClr val="lt2"/>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08" name="Google Shape;2208;p29"/>
          <p:cNvSpPr/>
          <p:nvPr/>
        </p:nvSpPr>
        <p:spPr>
          <a:xfrm>
            <a:off x="1306937" y="4547239"/>
            <a:ext cx="7803" cy="25112"/>
          </a:xfrm>
          <a:custGeom>
            <a:avLst/>
            <a:gdLst/>
            <a:ahLst/>
            <a:cxnLst/>
            <a:rect l="l" t="t" r="r" b="b"/>
            <a:pathLst>
              <a:path w="110" h="354" extrusionOk="0">
                <a:moveTo>
                  <a:pt x="1" y="1"/>
                </a:moveTo>
                <a:lnTo>
                  <a:pt x="1" y="28"/>
                </a:lnTo>
                <a:cubicBezTo>
                  <a:pt x="1" y="36"/>
                  <a:pt x="1" y="39"/>
                  <a:pt x="1" y="42"/>
                </a:cubicBezTo>
                <a:lnTo>
                  <a:pt x="1" y="42"/>
                </a:lnTo>
                <a:cubicBezTo>
                  <a:pt x="1" y="30"/>
                  <a:pt x="1" y="16"/>
                  <a:pt x="1" y="1"/>
                </a:cubicBezTo>
                <a:close/>
                <a:moveTo>
                  <a:pt x="1" y="42"/>
                </a:moveTo>
                <a:cubicBezTo>
                  <a:pt x="3" y="71"/>
                  <a:pt x="9" y="90"/>
                  <a:pt x="28" y="109"/>
                </a:cubicBezTo>
                <a:cubicBezTo>
                  <a:pt x="9" y="51"/>
                  <a:pt x="3" y="48"/>
                  <a:pt x="1" y="42"/>
                </a:cubicBezTo>
                <a:close/>
                <a:moveTo>
                  <a:pt x="28" y="109"/>
                </a:moveTo>
                <a:cubicBezTo>
                  <a:pt x="28" y="136"/>
                  <a:pt x="82" y="272"/>
                  <a:pt x="109" y="353"/>
                </a:cubicBezTo>
                <a:cubicBezTo>
                  <a:pt x="82" y="272"/>
                  <a:pt x="55" y="190"/>
                  <a:pt x="28" y="109"/>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09" name="Google Shape;2209;p29"/>
          <p:cNvSpPr/>
          <p:nvPr/>
        </p:nvSpPr>
        <p:spPr>
          <a:xfrm>
            <a:off x="1330064" y="4541513"/>
            <a:ext cx="5817" cy="28943"/>
          </a:xfrm>
          <a:custGeom>
            <a:avLst/>
            <a:gdLst/>
            <a:ahLst/>
            <a:cxnLst/>
            <a:rect l="l" t="t" r="r" b="b"/>
            <a:pathLst>
              <a:path w="82" h="408" extrusionOk="0">
                <a:moveTo>
                  <a:pt x="82" y="0"/>
                </a:moveTo>
                <a:lnTo>
                  <a:pt x="82" y="0"/>
                </a:lnTo>
                <a:cubicBezTo>
                  <a:pt x="27" y="136"/>
                  <a:pt x="27" y="244"/>
                  <a:pt x="0" y="380"/>
                </a:cubicBezTo>
                <a:cubicBezTo>
                  <a:pt x="0" y="407"/>
                  <a:pt x="0" y="407"/>
                  <a:pt x="0" y="407"/>
                </a:cubicBezTo>
                <a:lnTo>
                  <a:pt x="27" y="407"/>
                </a:lnTo>
                <a:cubicBezTo>
                  <a:pt x="54" y="271"/>
                  <a:pt x="82" y="136"/>
                  <a:pt x="8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0" name="Google Shape;2210;p29"/>
          <p:cNvSpPr/>
          <p:nvPr/>
        </p:nvSpPr>
        <p:spPr>
          <a:xfrm>
            <a:off x="1229969" y="4670386"/>
            <a:ext cx="7803" cy="15464"/>
          </a:xfrm>
          <a:custGeom>
            <a:avLst/>
            <a:gdLst/>
            <a:ahLst/>
            <a:cxnLst/>
            <a:rect l="l" t="t" r="r" b="b"/>
            <a:pathLst>
              <a:path w="110" h="218" extrusionOk="0">
                <a:moveTo>
                  <a:pt x="1" y="0"/>
                </a:moveTo>
                <a:lnTo>
                  <a:pt x="1" y="0"/>
                </a:lnTo>
                <a:cubicBezTo>
                  <a:pt x="14" y="14"/>
                  <a:pt x="21" y="21"/>
                  <a:pt x="24" y="28"/>
                </a:cubicBezTo>
                <a:lnTo>
                  <a:pt x="24" y="28"/>
                </a:lnTo>
                <a:cubicBezTo>
                  <a:pt x="26" y="28"/>
                  <a:pt x="27" y="28"/>
                  <a:pt x="28" y="28"/>
                </a:cubicBezTo>
                <a:cubicBezTo>
                  <a:pt x="28" y="0"/>
                  <a:pt x="1" y="0"/>
                  <a:pt x="1" y="0"/>
                </a:cubicBezTo>
                <a:close/>
                <a:moveTo>
                  <a:pt x="24" y="28"/>
                </a:moveTo>
                <a:cubicBezTo>
                  <a:pt x="1" y="28"/>
                  <a:pt x="2" y="29"/>
                  <a:pt x="28" y="55"/>
                </a:cubicBezTo>
                <a:cubicBezTo>
                  <a:pt x="28" y="41"/>
                  <a:pt x="28" y="34"/>
                  <a:pt x="24" y="28"/>
                </a:cubicBezTo>
                <a:close/>
                <a:moveTo>
                  <a:pt x="28" y="55"/>
                </a:moveTo>
                <a:cubicBezTo>
                  <a:pt x="28" y="82"/>
                  <a:pt x="55" y="109"/>
                  <a:pt x="55" y="136"/>
                </a:cubicBezTo>
                <a:cubicBezTo>
                  <a:pt x="82" y="163"/>
                  <a:pt x="82" y="190"/>
                  <a:pt x="109" y="217"/>
                </a:cubicBezTo>
                <a:cubicBezTo>
                  <a:pt x="109" y="163"/>
                  <a:pt x="82" y="109"/>
                  <a:pt x="28" y="55"/>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1" name="Google Shape;2211;p29"/>
          <p:cNvSpPr/>
          <p:nvPr/>
        </p:nvSpPr>
        <p:spPr>
          <a:xfrm>
            <a:off x="1255012" y="4660760"/>
            <a:ext cx="3902" cy="18869"/>
          </a:xfrm>
          <a:custGeom>
            <a:avLst/>
            <a:gdLst/>
            <a:ahLst/>
            <a:cxnLst/>
            <a:rect l="l" t="t" r="r" b="b"/>
            <a:pathLst>
              <a:path w="55" h="266" extrusionOk="0">
                <a:moveTo>
                  <a:pt x="27" y="1"/>
                </a:moveTo>
                <a:cubicBezTo>
                  <a:pt x="27" y="1"/>
                  <a:pt x="0" y="28"/>
                  <a:pt x="0" y="28"/>
                </a:cubicBezTo>
                <a:cubicBezTo>
                  <a:pt x="0" y="109"/>
                  <a:pt x="0" y="164"/>
                  <a:pt x="0" y="245"/>
                </a:cubicBezTo>
                <a:cubicBezTo>
                  <a:pt x="0" y="259"/>
                  <a:pt x="14" y="265"/>
                  <a:pt x="27" y="265"/>
                </a:cubicBezTo>
                <a:cubicBezTo>
                  <a:pt x="41" y="265"/>
                  <a:pt x="55" y="259"/>
                  <a:pt x="55" y="245"/>
                </a:cubicBezTo>
                <a:cubicBezTo>
                  <a:pt x="55" y="164"/>
                  <a:pt x="55" y="109"/>
                  <a:pt x="55" y="28"/>
                </a:cubicBezTo>
                <a:cubicBezTo>
                  <a:pt x="55" y="28"/>
                  <a:pt x="27" y="1"/>
                  <a:pt x="2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2" name="Google Shape;2212;p29"/>
          <p:cNvSpPr/>
          <p:nvPr/>
        </p:nvSpPr>
        <p:spPr>
          <a:xfrm>
            <a:off x="1278064" y="4666577"/>
            <a:ext cx="11634" cy="19295"/>
          </a:xfrm>
          <a:custGeom>
            <a:avLst/>
            <a:gdLst/>
            <a:ahLst/>
            <a:cxnLst/>
            <a:rect l="l" t="t" r="r" b="b"/>
            <a:pathLst>
              <a:path w="164" h="272" extrusionOk="0">
                <a:moveTo>
                  <a:pt x="136" y="0"/>
                </a:moveTo>
                <a:cubicBezTo>
                  <a:pt x="82" y="82"/>
                  <a:pt x="55" y="163"/>
                  <a:pt x="28" y="244"/>
                </a:cubicBezTo>
                <a:cubicBezTo>
                  <a:pt x="1" y="244"/>
                  <a:pt x="1" y="271"/>
                  <a:pt x="28" y="271"/>
                </a:cubicBezTo>
                <a:lnTo>
                  <a:pt x="55" y="271"/>
                </a:lnTo>
                <a:cubicBezTo>
                  <a:pt x="82" y="190"/>
                  <a:pt x="136" y="109"/>
                  <a:pt x="164" y="54"/>
                </a:cubicBezTo>
                <a:lnTo>
                  <a:pt x="164" y="27"/>
                </a:lnTo>
                <a:lnTo>
                  <a:pt x="164"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3" name="Google Shape;2213;p29"/>
          <p:cNvSpPr/>
          <p:nvPr/>
        </p:nvSpPr>
        <p:spPr>
          <a:xfrm>
            <a:off x="1295379" y="4766578"/>
            <a:ext cx="2057" cy="25112"/>
          </a:xfrm>
          <a:custGeom>
            <a:avLst/>
            <a:gdLst/>
            <a:ahLst/>
            <a:cxnLst/>
            <a:rect l="l" t="t" r="r" b="b"/>
            <a:pathLst>
              <a:path w="29" h="354" extrusionOk="0">
                <a:moveTo>
                  <a:pt x="28" y="1"/>
                </a:moveTo>
                <a:cubicBezTo>
                  <a:pt x="1" y="28"/>
                  <a:pt x="1" y="28"/>
                  <a:pt x="1" y="28"/>
                </a:cubicBezTo>
                <a:lnTo>
                  <a:pt x="1" y="218"/>
                </a:lnTo>
                <a:cubicBezTo>
                  <a:pt x="1" y="245"/>
                  <a:pt x="1" y="245"/>
                  <a:pt x="1" y="272"/>
                </a:cubicBezTo>
                <a:cubicBezTo>
                  <a:pt x="1" y="299"/>
                  <a:pt x="1" y="326"/>
                  <a:pt x="1" y="353"/>
                </a:cubicBezTo>
                <a:lnTo>
                  <a:pt x="28" y="353"/>
                </a:lnTo>
                <a:cubicBezTo>
                  <a:pt x="28" y="326"/>
                  <a:pt x="28" y="299"/>
                  <a:pt x="28" y="272"/>
                </a:cubicBezTo>
                <a:lnTo>
                  <a:pt x="28" y="109"/>
                </a:lnTo>
                <a:cubicBezTo>
                  <a:pt x="28" y="82"/>
                  <a:pt x="28" y="55"/>
                  <a:pt x="28" y="28"/>
                </a:cubicBezTo>
                <a:cubicBezTo>
                  <a:pt x="28" y="28"/>
                  <a:pt x="28" y="1"/>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4" name="Google Shape;2214;p29"/>
          <p:cNvSpPr/>
          <p:nvPr/>
        </p:nvSpPr>
        <p:spPr>
          <a:xfrm>
            <a:off x="1312754" y="4768515"/>
            <a:ext cx="5817" cy="21281"/>
          </a:xfrm>
          <a:custGeom>
            <a:avLst/>
            <a:gdLst/>
            <a:ahLst/>
            <a:cxnLst/>
            <a:rect l="l" t="t" r="r" b="b"/>
            <a:pathLst>
              <a:path w="82" h="300" extrusionOk="0">
                <a:moveTo>
                  <a:pt x="27" y="1"/>
                </a:moveTo>
                <a:lnTo>
                  <a:pt x="27" y="28"/>
                </a:lnTo>
                <a:cubicBezTo>
                  <a:pt x="0" y="109"/>
                  <a:pt x="0" y="191"/>
                  <a:pt x="0" y="272"/>
                </a:cubicBezTo>
                <a:cubicBezTo>
                  <a:pt x="0" y="272"/>
                  <a:pt x="0" y="272"/>
                  <a:pt x="0" y="299"/>
                </a:cubicBezTo>
                <a:cubicBezTo>
                  <a:pt x="0" y="299"/>
                  <a:pt x="27" y="272"/>
                  <a:pt x="27" y="272"/>
                </a:cubicBezTo>
                <a:cubicBezTo>
                  <a:pt x="54" y="191"/>
                  <a:pt x="54" y="109"/>
                  <a:pt x="81" y="28"/>
                </a:cubicBezTo>
                <a:cubicBezTo>
                  <a:pt x="81" y="28"/>
                  <a:pt x="81" y="28"/>
                  <a:pt x="81"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5" name="Google Shape;2215;p29"/>
          <p:cNvSpPr/>
          <p:nvPr/>
        </p:nvSpPr>
        <p:spPr>
          <a:xfrm>
            <a:off x="1447415" y="4608833"/>
            <a:ext cx="13549" cy="28943"/>
          </a:xfrm>
          <a:custGeom>
            <a:avLst/>
            <a:gdLst/>
            <a:ahLst/>
            <a:cxnLst/>
            <a:rect l="l" t="t" r="r" b="b"/>
            <a:pathLst>
              <a:path w="191" h="408" extrusionOk="0">
                <a:moveTo>
                  <a:pt x="191" y="1"/>
                </a:moveTo>
                <a:lnTo>
                  <a:pt x="163" y="28"/>
                </a:lnTo>
                <a:cubicBezTo>
                  <a:pt x="163" y="28"/>
                  <a:pt x="163" y="55"/>
                  <a:pt x="136" y="82"/>
                </a:cubicBezTo>
                <a:cubicBezTo>
                  <a:pt x="109" y="136"/>
                  <a:pt x="82" y="218"/>
                  <a:pt x="55" y="299"/>
                </a:cubicBezTo>
                <a:cubicBezTo>
                  <a:pt x="28" y="353"/>
                  <a:pt x="28" y="380"/>
                  <a:pt x="1" y="407"/>
                </a:cubicBezTo>
                <a:lnTo>
                  <a:pt x="55" y="407"/>
                </a:lnTo>
                <a:lnTo>
                  <a:pt x="82" y="299"/>
                </a:lnTo>
                <a:cubicBezTo>
                  <a:pt x="136" y="245"/>
                  <a:pt x="163" y="163"/>
                  <a:pt x="191" y="82"/>
                </a:cubicBezTo>
                <a:cubicBezTo>
                  <a:pt x="191" y="55"/>
                  <a:pt x="191" y="55"/>
                  <a:pt x="191" y="28"/>
                </a:cubicBezTo>
                <a:lnTo>
                  <a:pt x="191"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6" name="Google Shape;2216;p29"/>
          <p:cNvSpPr/>
          <p:nvPr/>
        </p:nvSpPr>
        <p:spPr>
          <a:xfrm>
            <a:off x="1460893" y="4624227"/>
            <a:ext cx="19295" cy="28943"/>
          </a:xfrm>
          <a:custGeom>
            <a:avLst/>
            <a:gdLst/>
            <a:ahLst/>
            <a:cxnLst/>
            <a:rect l="l" t="t" r="r" b="b"/>
            <a:pathLst>
              <a:path w="272" h="408" extrusionOk="0">
                <a:moveTo>
                  <a:pt x="245" y="1"/>
                </a:moveTo>
                <a:cubicBezTo>
                  <a:pt x="163" y="136"/>
                  <a:pt x="82" y="245"/>
                  <a:pt x="1" y="380"/>
                </a:cubicBezTo>
                <a:cubicBezTo>
                  <a:pt x="1" y="380"/>
                  <a:pt x="1" y="380"/>
                  <a:pt x="1" y="407"/>
                </a:cubicBezTo>
                <a:lnTo>
                  <a:pt x="28" y="407"/>
                </a:lnTo>
                <a:cubicBezTo>
                  <a:pt x="109" y="299"/>
                  <a:pt x="163" y="190"/>
                  <a:pt x="245" y="55"/>
                </a:cubicBezTo>
                <a:cubicBezTo>
                  <a:pt x="245" y="55"/>
                  <a:pt x="272" y="28"/>
                  <a:pt x="27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7" name="Google Shape;2217;p29"/>
          <p:cNvSpPr/>
          <p:nvPr/>
        </p:nvSpPr>
        <p:spPr>
          <a:xfrm>
            <a:off x="1470531" y="4678047"/>
            <a:ext cx="19295" cy="3972"/>
          </a:xfrm>
          <a:custGeom>
            <a:avLst/>
            <a:gdLst/>
            <a:ahLst/>
            <a:cxnLst/>
            <a:rect l="l" t="t" r="r" b="b"/>
            <a:pathLst>
              <a:path w="272" h="56" extrusionOk="0">
                <a:moveTo>
                  <a:pt x="271" y="1"/>
                </a:moveTo>
                <a:cubicBezTo>
                  <a:pt x="163" y="1"/>
                  <a:pt x="82" y="28"/>
                  <a:pt x="0" y="55"/>
                </a:cubicBezTo>
                <a:lnTo>
                  <a:pt x="27" y="55"/>
                </a:lnTo>
                <a:cubicBezTo>
                  <a:pt x="109" y="55"/>
                  <a:pt x="190" y="28"/>
                  <a:pt x="271"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8" name="Google Shape;2218;p29"/>
          <p:cNvSpPr/>
          <p:nvPr/>
        </p:nvSpPr>
        <p:spPr>
          <a:xfrm>
            <a:off x="1364682" y="4687694"/>
            <a:ext cx="7732" cy="21210"/>
          </a:xfrm>
          <a:custGeom>
            <a:avLst/>
            <a:gdLst/>
            <a:ahLst/>
            <a:cxnLst/>
            <a:rect l="l" t="t" r="r" b="b"/>
            <a:pathLst>
              <a:path w="109" h="299" extrusionOk="0">
                <a:moveTo>
                  <a:pt x="0" y="1"/>
                </a:moveTo>
                <a:cubicBezTo>
                  <a:pt x="0" y="1"/>
                  <a:pt x="0" y="28"/>
                  <a:pt x="0" y="28"/>
                </a:cubicBezTo>
                <a:lnTo>
                  <a:pt x="0" y="55"/>
                </a:lnTo>
                <a:cubicBezTo>
                  <a:pt x="27" y="109"/>
                  <a:pt x="55" y="163"/>
                  <a:pt x="82" y="218"/>
                </a:cubicBezTo>
                <a:cubicBezTo>
                  <a:pt x="82" y="245"/>
                  <a:pt x="109" y="272"/>
                  <a:pt x="109" y="299"/>
                </a:cubicBezTo>
                <a:lnTo>
                  <a:pt x="109" y="272"/>
                </a:lnTo>
                <a:cubicBezTo>
                  <a:pt x="82" y="190"/>
                  <a:pt x="82" y="109"/>
                  <a:pt x="55" y="55"/>
                </a:cubicBezTo>
                <a:cubicBezTo>
                  <a:pt x="55" y="55"/>
                  <a:pt x="55" y="28"/>
                  <a:pt x="2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19" name="Google Shape;2219;p29"/>
          <p:cNvSpPr/>
          <p:nvPr/>
        </p:nvSpPr>
        <p:spPr>
          <a:xfrm>
            <a:off x="1389652" y="4676133"/>
            <a:ext cx="5888" cy="36178"/>
          </a:xfrm>
          <a:custGeom>
            <a:avLst/>
            <a:gdLst/>
            <a:ahLst/>
            <a:cxnLst/>
            <a:rect l="l" t="t" r="r" b="b"/>
            <a:pathLst>
              <a:path w="83" h="510" extrusionOk="0">
                <a:moveTo>
                  <a:pt x="55" y="1"/>
                </a:moveTo>
                <a:cubicBezTo>
                  <a:pt x="55" y="28"/>
                  <a:pt x="28" y="55"/>
                  <a:pt x="28" y="109"/>
                </a:cubicBezTo>
                <a:cubicBezTo>
                  <a:pt x="1" y="218"/>
                  <a:pt x="28" y="353"/>
                  <a:pt x="1" y="489"/>
                </a:cubicBezTo>
                <a:cubicBezTo>
                  <a:pt x="1" y="503"/>
                  <a:pt x="15" y="509"/>
                  <a:pt x="25" y="509"/>
                </a:cubicBezTo>
                <a:cubicBezTo>
                  <a:pt x="35" y="509"/>
                  <a:pt x="42" y="503"/>
                  <a:pt x="28" y="489"/>
                </a:cubicBezTo>
                <a:cubicBezTo>
                  <a:pt x="55" y="353"/>
                  <a:pt x="55" y="218"/>
                  <a:pt x="55" y="109"/>
                </a:cubicBezTo>
                <a:cubicBezTo>
                  <a:pt x="82" y="55"/>
                  <a:pt x="82" y="28"/>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0" name="Google Shape;2220;p29"/>
          <p:cNvSpPr/>
          <p:nvPr/>
        </p:nvSpPr>
        <p:spPr>
          <a:xfrm>
            <a:off x="1149170" y="4741607"/>
            <a:ext cx="11634" cy="21210"/>
          </a:xfrm>
          <a:custGeom>
            <a:avLst/>
            <a:gdLst/>
            <a:ahLst/>
            <a:cxnLst/>
            <a:rect l="l" t="t" r="r" b="b"/>
            <a:pathLst>
              <a:path w="164" h="299" extrusionOk="0">
                <a:moveTo>
                  <a:pt x="0" y="0"/>
                </a:moveTo>
                <a:cubicBezTo>
                  <a:pt x="0" y="0"/>
                  <a:pt x="0" y="27"/>
                  <a:pt x="0" y="54"/>
                </a:cubicBezTo>
                <a:cubicBezTo>
                  <a:pt x="28" y="109"/>
                  <a:pt x="55" y="163"/>
                  <a:pt x="82" y="190"/>
                </a:cubicBezTo>
                <a:lnTo>
                  <a:pt x="136" y="298"/>
                </a:lnTo>
                <a:lnTo>
                  <a:pt x="163" y="298"/>
                </a:lnTo>
                <a:cubicBezTo>
                  <a:pt x="163" y="271"/>
                  <a:pt x="136" y="217"/>
                  <a:pt x="136" y="190"/>
                </a:cubicBezTo>
                <a:lnTo>
                  <a:pt x="82" y="109"/>
                </a:lnTo>
                <a:cubicBezTo>
                  <a:pt x="82" y="81"/>
                  <a:pt x="55" y="54"/>
                  <a:pt x="55" y="27"/>
                </a:cubicBezTo>
                <a:cubicBezTo>
                  <a:pt x="28" y="27"/>
                  <a:pt x="28" y="0"/>
                  <a:pt x="0"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1" name="Google Shape;2221;p29"/>
          <p:cNvSpPr/>
          <p:nvPr/>
        </p:nvSpPr>
        <p:spPr>
          <a:xfrm>
            <a:off x="1172227" y="4724229"/>
            <a:ext cx="5888" cy="31354"/>
          </a:xfrm>
          <a:custGeom>
            <a:avLst/>
            <a:gdLst/>
            <a:ahLst/>
            <a:cxnLst/>
            <a:rect l="l" t="t" r="r" b="b"/>
            <a:pathLst>
              <a:path w="83" h="442" extrusionOk="0">
                <a:moveTo>
                  <a:pt x="82" y="1"/>
                </a:moveTo>
                <a:cubicBezTo>
                  <a:pt x="82" y="1"/>
                  <a:pt x="28" y="28"/>
                  <a:pt x="28" y="28"/>
                </a:cubicBezTo>
                <a:lnTo>
                  <a:pt x="28" y="55"/>
                </a:lnTo>
                <a:cubicBezTo>
                  <a:pt x="28" y="137"/>
                  <a:pt x="28" y="218"/>
                  <a:pt x="1" y="299"/>
                </a:cubicBezTo>
                <a:cubicBezTo>
                  <a:pt x="1" y="381"/>
                  <a:pt x="1" y="381"/>
                  <a:pt x="1" y="408"/>
                </a:cubicBezTo>
                <a:cubicBezTo>
                  <a:pt x="1" y="435"/>
                  <a:pt x="1" y="442"/>
                  <a:pt x="4" y="442"/>
                </a:cubicBezTo>
                <a:cubicBezTo>
                  <a:pt x="8" y="442"/>
                  <a:pt x="15" y="435"/>
                  <a:pt x="28" y="435"/>
                </a:cubicBezTo>
                <a:lnTo>
                  <a:pt x="55" y="435"/>
                </a:lnTo>
                <a:cubicBezTo>
                  <a:pt x="55" y="408"/>
                  <a:pt x="55" y="354"/>
                  <a:pt x="82" y="326"/>
                </a:cubicBezTo>
                <a:cubicBezTo>
                  <a:pt x="82" y="299"/>
                  <a:pt x="82" y="245"/>
                  <a:pt x="82" y="218"/>
                </a:cubicBezTo>
                <a:cubicBezTo>
                  <a:pt x="82" y="164"/>
                  <a:pt x="82" y="109"/>
                  <a:pt x="82" y="28"/>
                </a:cubicBezTo>
                <a:cubicBezTo>
                  <a:pt x="82" y="28"/>
                  <a:pt x="82" y="1"/>
                  <a:pt x="8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2" name="Google Shape;2222;p29"/>
          <p:cNvSpPr/>
          <p:nvPr/>
        </p:nvSpPr>
        <p:spPr>
          <a:xfrm>
            <a:off x="1189606" y="4733875"/>
            <a:ext cx="13478" cy="28446"/>
          </a:xfrm>
          <a:custGeom>
            <a:avLst/>
            <a:gdLst/>
            <a:ahLst/>
            <a:cxnLst/>
            <a:rect l="l" t="t" r="r" b="b"/>
            <a:pathLst>
              <a:path w="190" h="401" extrusionOk="0">
                <a:moveTo>
                  <a:pt x="163" y="1"/>
                </a:moveTo>
                <a:cubicBezTo>
                  <a:pt x="163" y="6"/>
                  <a:pt x="163" y="12"/>
                  <a:pt x="163" y="18"/>
                </a:cubicBezTo>
                <a:lnTo>
                  <a:pt x="163" y="18"/>
                </a:lnTo>
                <a:cubicBezTo>
                  <a:pt x="170" y="7"/>
                  <a:pt x="176" y="1"/>
                  <a:pt x="190" y="1"/>
                </a:cubicBezTo>
                <a:close/>
                <a:moveTo>
                  <a:pt x="163" y="18"/>
                </a:moveTo>
                <a:lnTo>
                  <a:pt x="163" y="18"/>
                </a:lnTo>
                <a:cubicBezTo>
                  <a:pt x="156" y="28"/>
                  <a:pt x="149" y="41"/>
                  <a:pt x="136" y="55"/>
                </a:cubicBezTo>
                <a:cubicBezTo>
                  <a:pt x="81" y="163"/>
                  <a:pt x="54" y="272"/>
                  <a:pt x="0" y="353"/>
                </a:cubicBezTo>
                <a:cubicBezTo>
                  <a:pt x="0" y="380"/>
                  <a:pt x="0" y="380"/>
                  <a:pt x="0" y="380"/>
                </a:cubicBezTo>
                <a:cubicBezTo>
                  <a:pt x="14" y="394"/>
                  <a:pt x="20" y="401"/>
                  <a:pt x="24" y="401"/>
                </a:cubicBezTo>
                <a:cubicBezTo>
                  <a:pt x="27" y="401"/>
                  <a:pt x="27" y="394"/>
                  <a:pt x="27" y="380"/>
                </a:cubicBezTo>
                <a:cubicBezTo>
                  <a:pt x="81" y="299"/>
                  <a:pt x="136" y="190"/>
                  <a:pt x="163" y="82"/>
                </a:cubicBezTo>
                <a:cubicBezTo>
                  <a:pt x="163" y="60"/>
                  <a:pt x="163" y="39"/>
                  <a:pt x="163" y="1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3" name="Google Shape;2223;p29"/>
          <p:cNvSpPr/>
          <p:nvPr/>
        </p:nvSpPr>
        <p:spPr>
          <a:xfrm>
            <a:off x="1204998" y="4639620"/>
            <a:ext cx="1986" cy="13549"/>
          </a:xfrm>
          <a:custGeom>
            <a:avLst/>
            <a:gdLst/>
            <a:ahLst/>
            <a:cxnLst/>
            <a:rect l="l" t="t" r="r" b="b"/>
            <a:pathLst>
              <a:path w="28" h="191" extrusionOk="0">
                <a:moveTo>
                  <a:pt x="0" y="1"/>
                </a:moveTo>
                <a:cubicBezTo>
                  <a:pt x="0" y="82"/>
                  <a:pt x="0" y="136"/>
                  <a:pt x="27" y="190"/>
                </a:cubicBezTo>
                <a:cubicBezTo>
                  <a:pt x="27" y="109"/>
                  <a:pt x="27" y="55"/>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4" name="Google Shape;2224;p29"/>
          <p:cNvSpPr/>
          <p:nvPr/>
        </p:nvSpPr>
        <p:spPr>
          <a:xfrm>
            <a:off x="1191522" y="4895473"/>
            <a:ext cx="28942" cy="25112"/>
          </a:xfrm>
          <a:custGeom>
            <a:avLst/>
            <a:gdLst/>
            <a:ahLst/>
            <a:cxnLst/>
            <a:rect l="l" t="t" r="r" b="b"/>
            <a:pathLst>
              <a:path w="408" h="354" extrusionOk="0">
                <a:moveTo>
                  <a:pt x="380" y="1"/>
                </a:moveTo>
                <a:cubicBezTo>
                  <a:pt x="271" y="109"/>
                  <a:pt x="136" y="191"/>
                  <a:pt x="27" y="272"/>
                </a:cubicBezTo>
                <a:cubicBezTo>
                  <a:pt x="27" y="272"/>
                  <a:pt x="0" y="299"/>
                  <a:pt x="0" y="299"/>
                </a:cubicBezTo>
                <a:lnTo>
                  <a:pt x="0" y="326"/>
                </a:lnTo>
                <a:lnTo>
                  <a:pt x="27" y="354"/>
                </a:lnTo>
                <a:cubicBezTo>
                  <a:pt x="54" y="354"/>
                  <a:pt x="54" y="326"/>
                  <a:pt x="54" y="326"/>
                </a:cubicBezTo>
                <a:cubicBezTo>
                  <a:pt x="82" y="299"/>
                  <a:pt x="109" y="299"/>
                  <a:pt x="136" y="272"/>
                </a:cubicBezTo>
                <a:cubicBezTo>
                  <a:pt x="244" y="191"/>
                  <a:pt x="326" y="109"/>
                  <a:pt x="407" y="28"/>
                </a:cubicBezTo>
                <a:cubicBezTo>
                  <a:pt x="407" y="28"/>
                  <a:pt x="407" y="1"/>
                  <a:pt x="40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5" name="Google Shape;2225;p29"/>
          <p:cNvSpPr/>
          <p:nvPr/>
        </p:nvSpPr>
        <p:spPr>
          <a:xfrm>
            <a:off x="1210744" y="4922429"/>
            <a:ext cx="17380" cy="7803"/>
          </a:xfrm>
          <a:custGeom>
            <a:avLst/>
            <a:gdLst/>
            <a:ahLst/>
            <a:cxnLst/>
            <a:rect l="l" t="t" r="r" b="b"/>
            <a:pathLst>
              <a:path w="245" h="110" extrusionOk="0">
                <a:moveTo>
                  <a:pt x="245" y="1"/>
                </a:moveTo>
                <a:cubicBezTo>
                  <a:pt x="163" y="28"/>
                  <a:pt x="109" y="55"/>
                  <a:pt x="28" y="82"/>
                </a:cubicBezTo>
                <a:lnTo>
                  <a:pt x="0" y="109"/>
                </a:lnTo>
                <a:lnTo>
                  <a:pt x="55" y="109"/>
                </a:lnTo>
                <a:cubicBezTo>
                  <a:pt x="109" y="82"/>
                  <a:pt x="163" y="55"/>
                  <a:pt x="24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6" name="Google Shape;2226;p29"/>
          <p:cNvSpPr/>
          <p:nvPr/>
        </p:nvSpPr>
        <p:spPr>
          <a:xfrm>
            <a:off x="1201098" y="4951301"/>
            <a:ext cx="17380" cy="5817"/>
          </a:xfrm>
          <a:custGeom>
            <a:avLst/>
            <a:gdLst/>
            <a:ahLst/>
            <a:cxnLst/>
            <a:rect l="l" t="t" r="r" b="b"/>
            <a:pathLst>
              <a:path w="245" h="82" extrusionOk="0">
                <a:moveTo>
                  <a:pt x="1" y="1"/>
                </a:moveTo>
                <a:cubicBezTo>
                  <a:pt x="1" y="1"/>
                  <a:pt x="1" y="28"/>
                  <a:pt x="1" y="28"/>
                </a:cubicBezTo>
                <a:lnTo>
                  <a:pt x="55" y="55"/>
                </a:lnTo>
                <a:lnTo>
                  <a:pt x="82" y="55"/>
                </a:lnTo>
                <a:cubicBezTo>
                  <a:pt x="136" y="55"/>
                  <a:pt x="191" y="82"/>
                  <a:pt x="245" y="82"/>
                </a:cubicBezTo>
                <a:cubicBezTo>
                  <a:pt x="245" y="82"/>
                  <a:pt x="245" y="82"/>
                  <a:pt x="245" y="55"/>
                </a:cubicBezTo>
                <a:cubicBezTo>
                  <a:pt x="191" y="28"/>
                  <a:pt x="136" y="1"/>
                  <a:pt x="8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7" name="Google Shape;2227;p29"/>
          <p:cNvSpPr/>
          <p:nvPr/>
        </p:nvSpPr>
        <p:spPr>
          <a:xfrm>
            <a:off x="1378160" y="4858939"/>
            <a:ext cx="5817" cy="34688"/>
          </a:xfrm>
          <a:custGeom>
            <a:avLst/>
            <a:gdLst/>
            <a:ahLst/>
            <a:cxnLst/>
            <a:rect l="l" t="t" r="r" b="b"/>
            <a:pathLst>
              <a:path w="82" h="489" extrusionOk="0">
                <a:moveTo>
                  <a:pt x="54" y="1"/>
                </a:moveTo>
                <a:cubicBezTo>
                  <a:pt x="54" y="28"/>
                  <a:pt x="54" y="28"/>
                  <a:pt x="54" y="55"/>
                </a:cubicBezTo>
                <a:cubicBezTo>
                  <a:pt x="54" y="82"/>
                  <a:pt x="27" y="136"/>
                  <a:pt x="27" y="190"/>
                </a:cubicBezTo>
                <a:lnTo>
                  <a:pt x="0" y="326"/>
                </a:lnTo>
                <a:lnTo>
                  <a:pt x="0" y="462"/>
                </a:lnTo>
                <a:lnTo>
                  <a:pt x="0" y="489"/>
                </a:lnTo>
                <a:lnTo>
                  <a:pt x="27" y="326"/>
                </a:lnTo>
                <a:cubicBezTo>
                  <a:pt x="27" y="272"/>
                  <a:pt x="82" y="190"/>
                  <a:pt x="82" y="109"/>
                </a:cubicBezTo>
                <a:cubicBezTo>
                  <a:pt x="82" y="82"/>
                  <a:pt x="82" y="82"/>
                  <a:pt x="82" y="55"/>
                </a:cubicBezTo>
                <a:lnTo>
                  <a:pt x="82" y="28"/>
                </a:lnTo>
                <a:cubicBezTo>
                  <a:pt x="82" y="28"/>
                  <a:pt x="82" y="1"/>
                  <a:pt x="8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8" name="Google Shape;2228;p29"/>
          <p:cNvSpPr/>
          <p:nvPr/>
        </p:nvSpPr>
        <p:spPr>
          <a:xfrm>
            <a:off x="1397382" y="4858940"/>
            <a:ext cx="7732" cy="27027"/>
          </a:xfrm>
          <a:custGeom>
            <a:avLst/>
            <a:gdLst/>
            <a:ahLst/>
            <a:cxnLst/>
            <a:rect l="l" t="t" r="r" b="b"/>
            <a:pathLst>
              <a:path w="109" h="381" extrusionOk="0">
                <a:moveTo>
                  <a:pt x="82" y="1"/>
                </a:moveTo>
                <a:cubicBezTo>
                  <a:pt x="82" y="1"/>
                  <a:pt x="82" y="1"/>
                  <a:pt x="82" y="28"/>
                </a:cubicBezTo>
                <a:cubicBezTo>
                  <a:pt x="55" y="82"/>
                  <a:pt x="28" y="163"/>
                  <a:pt x="28" y="245"/>
                </a:cubicBezTo>
                <a:lnTo>
                  <a:pt x="0" y="353"/>
                </a:lnTo>
                <a:cubicBezTo>
                  <a:pt x="0" y="353"/>
                  <a:pt x="0" y="353"/>
                  <a:pt x="0" y="380"/>
                </a:cubicBezTo>
                <a:cubicBezTo>
                  <a:pt x="0" y="380"/>
                  <a:pt x="28" y="353"/>
                  <a:pt x="28" y="353"/>
                </a:cubicBezTo>
                <a:cubicBezTo>
                  <a:pt x="28" y="326"/>
                  <a:pt x="28" y="299"/>
                  <a:pt x="55" y="272"/>
                </a:cubicBezTo>
                <a:cubicBezTo>
                  <a:pt x="82" y="245"/>
                  <a:pt x="82" y="190"/>
                  <a:pt x="82" y="136"/>
                </a:cubicBezTo>
                <a:cubicBezTo>
                  <a:pt x="82" y="109"/>
                  <a:pt x="109" y="55"/>
                  <a:pt x="109" y="28"/>
                </a:cubicBezTo>
                <a:lnTo>
                  <a:pt x="109"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29" name="Google Shape;2229;p29"/>
          <p:cNvSpPr/>
          <p:nvPr/>
        </p:nvSpPr>
        <p:spPr>
          <a:xfrm>
            <a:off x="1416624" y="4895474"/>
            <a:ext cx="19295" cy="7803"/>
          </a:xfrm>
          <a:custGeom>
            <a:avLst/>
            <a:gdLst/>
            <a:ahLst/>
            <a:cxnLst/>
            <a:rect l="l" t="t" r="r" b="b"/>
            <a:pathLst>
              <a:path w="272" h="110" extrusionOk="0">
                <a:moveTo>
                  <a:pt x="245" y="1"/>
                </a:moveTo>
                <a:cubicBezTo>
                  <a:pt x="163" y="28"/>
                  <a:pt x="109" y="55"/>
                  <a:pt x="28" y="82"/>
                </a:cubicBezTo>
                <a:lnTo>
                  <a:pt x="1" y="109"/>
                </a:lnTo>
                <a:lnTo>
                  <a:pt x="82" y="109"/>
                </a:lnTo>
                <a:cubicBezTo>
                  <a:pt x="136" y="109"/>
                  <a:pt x="191" y="82"/>
                  <a:pt x="272" y="28"/>
                </a:cubicBezTo>
                <a:cubicBezTo>
                  <a:pt x="272" y="28"/>
                  <a:pt x="272" y="28"/>
                  <a:pt x="27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0" name="Google Shape;2230;p29"/>
          <p:cNvSpPr/>
          <p:nvPr/>
        </p:nvSpPr>
        <p:spPr>
          <a:xfrm>
            <a:off x="1324246" y="5024437"/>
            <a:ext cx="5888" cy="23126"/>
          </a:xfrm>
          <a:custGeom>
            <a:avLst/>
            <a:gdLst/>
            <a:ahLst/>
            <a:cxnLst/>
            <a:rect l="l" t="t" r="r" b="b"/>
            <a:pathLst>
              <a:path w="83" h="326" extrusionOk="0">
                <a:moveTo>
                  <a:pt x="1" y="0"/>
                </a:moveTo>
                <a:cubicBezTo>
                  <a:pt x="1" y="27"/>
                  <a:pt x="1" y="27"/>
                  <a:pt x="1" y="55"/>
                </a:cubicBezTo>
                <a:cubicBezTo>
                  <a:pt x="1" y="136"/>
                  <a:pt x="28" y="190"/>
                  <a:pt x="28" y="244"/>
                </a:cubicBezTo>
                <a:lnTo>
                  <a:pt x="55" y="299"/>
                </a:lnTo>
                <a:cubicBezTo>
                  <a:pt x="55" y="326"/>
                  <a:pt x="82" y="326"/>
                  <a:pt x="82" y="326"/>
                </a:cubicBezTo>
                <a:cubicBezTo>
                  <a:pt x="82" y="299"/>
                  <a:pt x="82" y="299"/>
                  <a:pt x="82" y="299"/>
                </a:cubicBezTo>
                <a:lnTo>
                  <a:pt x="82" y="217"/>
                </a:lnTo>
                <a:cubicBezTo>
                  <a:pt x="82" y="163"/>
                  <a:pt x="55" y="109"/>
                  <a:pt x="55" y="55"/>
                </a:cubicBezTo>
                <a:lnTo>
                  <a:pt x="55" y="27"/>
                </a:lnTo>
                <a:cubicBezTo>
                  <a:pt x="55" y="27"/>
                  <a:pt x="55" y="0"/>
                  <a:pt x="55"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1" name="Google Shape;2231;p29"/>
          <p:cNvSpPr/>
          <p:nvPr/>
        </p:nvSpPr>
        <p:spPr>
          <a:xfrm>
            <a:off x="1335810" y="5014790"/>
            <a:ext cx="17380" cy="21210"/>
          </a:xfrm>
          <a:custGeom>
            <a:avLst/>
            <a:gdLst/>
            <a:ahLst/>
            <a:cxnLst/>
            <a:rect l="l" t="t" r="r" b="b"/>
            <a:pathLst>
              <a:path w="245" h="299" extrusionOk="0">
                <a:moveTo>
                  <a:pt x="1" y="1"/>
                </a:moveTo>
                <a:lnTo>
                  <a:pt x="1" y="28"/>
                </a:lnTo>
                <a:cubicBezTo>
                  <a:pt x="1" y="55"/>
                  <a:pt x="1" y="55"/>
                  <a:pt x="28" y="82"/>
                </a:cubicBezTo>
                <a:cubicBezTo>
                  <a:pt x="55" y="136"/>
                  <a:pt x="109" y="191"/>
                  <a:pt x="136" y="245"/>
                </a:cubicBezTo>
                <a:lnTo>
                  <a:pt x="190" y="299"/>
                </a:lnTo>
                <a:lnTo>
                  <a:pt x="245" y="299"/>
                </a:lnTo>
                <a:cubicBezTo>
                  <a:pt x="245" y="299"/>
                  <a:pt x="245" y="272"/>
                  <a:pt x="245" y="272"/>
                </a:cubicBezTo>
                <a:cubicBezTo>
                  <a:pt x="218" y="245"/>
                  <a:pt x="190" y="218"/>
                  <a:pt x="190" y="191"/>
                </a:cubicBezTo>
                <a:cubicBezTo>
                  <a:pt x="136" y="136"/>
                  <a:pt x="109" y="82"/>
                  <a:pt x="55" y="28"/>
                </a:cubicBezTo>
                <a:lnTo>
                  <a:pt x="2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2" name="Google Shape;2232;p29"/>
          <p:cNvSpPr/>
          <p:nvPr/>
        </p:nvSpPr>
        <p:spPr>
          <a:xfrm>
            <a:off x="1355054" y="4999398"/>
            <a:ext cx="21281" cy="9718"/>
          </a:xfrm>
          <a:custGeom>
            <a:avLst/>
            <a:gdLst/>
            <a:ahLst/>
            <a:cxnLst/>
            <a:rect l="l" t="t" r="r" b="b"/>
            <a:pathLst>
              <a:path w="300" h="137" extrusionOk="0">
                <a:moveTo>
                  <a:pt x="1" y="1"/>
                </a:moveTo>
                <a:lnTo>
                  <a:pt x="28" y="55"/>
                </a:lnTo>
                <a:cubicBezTo>
                  <a:pt x="109" y="109"/>
                  <a:pt x="163" y="109"/>
                  <a:pt x="245" y="136"/>
                </a:cubicBezTo>
                <a:cubicBezTo>
                  <a:pt x="272" y="136"/>
                  <a:pt x="272" y="136"/>
                  <a:pt x="299" y="109"/>
                </a:cubicBezTo>
                <a:cubicBezTo>
                  <a:pt x="299" y="109"/>
                  <a:pt x="272" y="82"/>
                  <a:pt x="272" y="82"/>
                </a:cubicBezTo>
                <a:cubicBezTo>
                  <a:pt x="191" y="55"/>
                  <a:pt x="136" y="28"/>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3" name="Google Shape;2233;p29"/>
          <p:cNvSpPr/>
          <p:nvPr/>
        </p:nvSpPr>
        <p:spPr>
          <a:xfrm>
            <a:off x="1285797" y="5207267"/>
            <a:ext cx="7732" cy="38519"/>
          </a:xfrm>
          <a:custGeom>
            <a:avLst/>
            <a:gdLst/>
            <a:ahLst/>
            <a:cxnLst/>
            <a:rect l="l" t="t" r="r" b="b"/>
            <a:pathLst>
              <a:path w="109" h="543" extrusionOk="0">
                <a:moveTo>
                  <a:pt x="0" y="0"/>
                </a:moveTo>
                <a:lnTo>
                  <a:pt x="0" y="109"/>
                </a:lnTo>
                <a:cubicBezTo>
                  <a:pt x="0" y="136"/>
                  <a:pt x="0" y="190"/>
                  <a:pt x="27" y="217"/>
                </a:cubicBezTo>
                <a:cubicBezTo>
                  <a:pt x="27" y="298"/>
                  <a:pt x="55" y="380"/>
                  <a:pt x="55" y="434"/>
                </a:cubicBezTo>
                <a:cubicBezTo>
                  <a:pt x="82" y="488"/>
                  <a:pt x="82" y="515"/>
                  <a:pt x="82" y="542"/>
                </a:cubicBezTo>
                <a:lnTo>
                  <a:pt x="109" y="542"/>
                </a:lnTo>
                <a:lnTo>
                  <a:pt x="109" y="515"/>
                </a:lnTo>
                <a:lnTo>
                  <a:pt x="109" y="407"/>
                </a:lnTo>
                <a:cubicBezTo>
                  <a:pt x="109" y="353"/>
                  <a:pt x="82" y="244"/>
                  <a:pt x="55" y="136"/>
                </a:cubicBezTo>
                <a:cubicBezTo>
                  <a:pt x="55" y="109"/>
                  <a:pt x="55" y="109"/>
                  <a:pt x="55" y="81"/>
                </a:cubicBezTo>
                <a:cubicBezTo>
                  <a:pt x="55" y="54"/>
                  <a:pt x="27" y="27"/>
                  <a:pt x="0"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4" name="Google Shape;2234;p29"/>
          <p:cNvSpPr/>
          <p:nvPr/>
        </p:nvSpPr>
        <p:spPr>
          <a:xfrm>
            <a:off x="1291565" y="5209162"/>
            <a:ext cx="13549" cy="15464"/>
          </a:xfrm>
          <a:custGeom>
            <a:avLst/>
            <a:gdLst/>
            <a:ahLst/>
            <a:cxnLst/>
            <a:rect l="l" t="t" r="r" b="b"/>
            <a:pathLst>
              <a:path w="191" h="218" extrusionOk="0">
                <a:moveTo>
                  <a:pt x="1" y="0"/>
                </a:moveTo>
                <a:cubicBezTo>
                  <a:pt x="10" y="0"/>
                  <a:pt x="20" y="3"/>
                  <a:pt x="28" y="8"/>
                </a:cubicBezTo>
                <a:lnTo>
                  <a:pt x="28" y="8"/>
                </a:lnTo>
                <a:cubicBezTo>
                  <a:pt x="28" y="5"/>
                  <a:pt x="28" y="3"/>
                  <a:pt x="28" y="0"/>
                </a:cubicBezTo>
                <a:close/>
                <a:moveTo>
                  <a:pt x="28" y="8"/>
                </a:moveTo>
                <a:cubicBezTo>
                  <a:pt x="28" y="32"/>
                  <a:pt x="28" y="54"/>
                  <a:pt x="28" y="54"/>
                </a:cubicBezTo>
                <a:lnTo>
                  <a:pt x="28" y="82"/>
                </a:lnTo>
                <a:cubicBezTo>
                  <a:pt x="55" y="136"/>
                  <a:pt x="109" y="163"/>
                  <a:pt x="136" y="217"/>
                </a:cubicBezTo>
                <a:lnTo>
                  <a:pt x="191" y="217"/>
                </a:lnTo>
                <a:cubicBezTo>
                  <a:pt x="191" y="190"/>
                  <a:pt x="191" y="190"/>
                  <a:pt x="191" y="163"/>
                </a:cubicBezTo>
                <a:cubicBezTo>
                  <a:pt x="163" y="109"/>
                  <a:pt x="109" y="82"/>
                  <a:pt x="82" y="27"/>
                </a:cubicBezTo>
                <a:lnTo>
                  <a:pt x="55" y="27"/>
                </a:lnTo>
                <a:cubicBezTo>
                  <a:pt x="55" y="27"/>
                  <a:pt x="43" y="16"/>
                  <a:pt x="28" y="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5" name="Google Shape;2235;p29"/>
          <p:cNvSpPr/>
          <p:nvPr/>
        </p:nvSpPr>
        <p:spPr>
          <a:xfrm>
            <a:off x="1308852" y="5197597"/>
            <a:ext cx="19366" cy="11634"/>
          </a:xfrm>
          <a:custGeom>
            <a:avLst/>
            <a:gdLst/>
            <a:ahLst/>
            <a:cxnLst/>
            <a:rect l="l" t="t" r="r" b="b"/>
            <a:pathLst>
              <a:path w="273" h="164" extrusionOk="0">
                <a:moveTo>
                  <a:pt x="1" y="0"/>
                </a:moveTo>
                <a:cubicBezTo>
                  <a:pt x="1" y="28"/>
                  <a:pt x="28" y="28"/>
                  <a:pt x="28" y="55"/>
                </a:cubicBezTo>
                <a:cubicBezTo>
                  <a:pt x="55" y="55"/>
                  <a:pt x="55" y="82"/>
                  <a:pt x="82" y="82"/>
                </a:cubicBezTo>
                <a:cubicBezTo>
                  <a:pt x="109" y="109"/>
                  <a:pt x="164" y="136"/>
                  <a:pt x="218" y="163"/>
                </a:cubicBezTo>
                <a:cubicBezTo>
                  <a:pt x="245" y="163"/>
                  <a:pt x="272" y="136"/>
                  <a:pt x="245" y="109"/>
                </a:cubicBezTo>
                <a:lnTo>
                  <a:pt x="136" y="55"/>
                </a:lnTo>
                <a:lnTo>
                  <a:pt x="82" y="28"/>
                </a:lnTo>
                <a:lnTo>
                  <a:pt x="1"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6" name="Google Shape;2236;p29"/>
          <p:cNvSpPr/>
          <p:nvPr/>
        </p:nvSpPr>
        <p:spPr>
          <a:xfrm>
            <a:off x="1480115" y="4960970"/>
            <a:ext cx="23197" cy="11563"/>
          </a:xfrm>
          <a:custGeom>
            <a:avLst/>
            <a:gdLst/>
            <a:ahLst/>
            <a:cxnLst/>
            <a:rect l="l" t="t" r="r" b="b"/>
            <a:pathLst>
              <a:path w="327" h="163" extrusionOk="0">
                <a:moveTo>
                  <a:pt x="299" y="0"/>
                </a:moveTo>
                <a:lnTo>
                  <a:pt x="218" y="27"/>
                </a:lnTo>
                <a:cubicBezTo>
                  <a:pt x="164" y="54"/>
                  <a:pt x="109" y="82"/>
                  <a:pt x="82" y="82"/>
                </a:cubicBezTo>
                <a:lnTo>
                  <a:pt x="55" y="109"/>
                </a:lnTo>
                <a:cubicBezTo>
                  <a:pt x="28" y="109"/>
                  <a:pt x="1" y="136"/>
                  <a:pt x="1" y="136"/>
                </a:cubicBezTo>
                <a:lnTo>
                  <a:pt x="1" y="163"/>
                </a:lnTo>
                <a:lnTo>
                  <a:pt x="82" y="163"/>
                </a:lnTo>
                <a:lnTo>
                  <a:pt x="109" y="136"/>
                </a:lnTo>
                <a:lnTo>
                  <a:pt x="245" y="82"/>
                </a:lnTo>
                <a:lnTo>
                  <a:pt x="326" y="27"/>
                </a:lnTo>
                <a:lnTo>
                  <a:pt x="326"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7" name="Google Shape;2237;p29"/>
          <p:cNvSpPr/>
          <p:nvPr/>
        </p:nvSpPr>
        <p:spPr>
          <a:xfrm>
            <a:off x="1470531" y="4989821"/>
            <a:ext cx="19295" cy="5817"/>
          </a:xfrm>
          <a:custGeom>
            <a:avLst/>
            <a:gdLst/>
            <a:ahLst/>
            <a:cxnLst/>
            <a:rect l="l" t="t" r="r" b="b"/>
            <a:pathLst>
              <a:path w="272" h="82" extrusionOk="0">
                <a:moveTo>
                  <a:pt x="244" y="0"/>
                </a:moveTo>
                <a:cubicBezTo>
                  <a:pt x="163" y="0"/>
                  <a:pt x="82" y="27"/>
                  <a:pt x="27" y="27"/>
                </a:cubicBezTo>
                <a:lnTo>
                  <a:pt x="0" y="27"/>
                </a:lnTo>
                <a:lnTo>
                  <a:pt x="27" y="81"/>
                </a:lnTo>
                <a:cubicBezTo>
                  <a:pt x="109" y="81"/>
                  <a:pt x="190" y="81"/>
                  <a:pt x="271" y="54"/>
                </a:cubicBezTo>
                <a:lnTo>
                  <a:pt x="271" y="27"/>
                </a:lnTo>
                <a:cubicBezTo>
                  <a:pt x="271" y="27"/>
                  <a:pt x="244" y="0"/>
                  <a:pt x="244"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8" name="Google Shape;2238;p29"/>
          <p:cNvSpPr/>
          <p:nvPr/>
        </p:nvSpPr>
        <p:spPr>
          <a:xfrm>
            <a:off x="1179957" y="5064823"/>
            <a:ext cx="7732" cy="42421"/>
          </a:xfrm>
          <a:custGeom>
            <a:avLst/>
            <a:gdLst/>
            <a:ahLst/>
            <a:cxnLst/>
            <a:rect l="l" t="t" r="r" b="b"/>
            <a:pathLst>
              <a:path w="109" h="598" extrusionOk="0">
                <a:moveTo>
                  <a:pt x="55" y="1"/>
                </a:moveTo>
                <a:cubicBezTo>
                  <a:pt x="28" y="1"/>
                  <a:pt x="28" y="28"/>
                  <a:pt x="0" y="55"/>
                </a:cubicBezTo>
                <a:cubicBezTo>
                  <a:pt x="0" y="82"/>
                  <a:pt x="0" y="82"/>
                  <a:pt x="0" y="109"/>
                </a:cubicBezTo>
                <a:cubicBezTo>
                  <a:pt x="0" y="191"/>
                  <a:pt x="0" y="299"/>
                  <a:pt x="0" y="381"/>
                </a:cubicBezTo>
                <a:lnTo>
                  <a:pt x="0" y="570"/>
                </a:lnTo>
                <a:cubicBezTo>
                  <a:pt x="28" y="598"/>
                  <a:pt x="28" y="598"/>
                  <a:pt x="28" y="598"/>
                </a:cubicBezTo>
                <a:cubicBezTo>
                  <a:pt x="55" y="598"/>
                  <a:pt x="55" y="598"/>
                  <a:pt x="55" y="570"/>
                </a:cubicBezTo>
                <a:cubicBezTo>
                  <a:pt x="55" y="516"/>
                  <a:pt x="55" y="462"/>
                  <a:pt x="82" y="381"/>
                </a:cubicBezTo>
                <a:cubicBezTo>
                  <a:pt x="109" y="326"/>
                  <a:pt x="82" y="218"/>
                  <a:pt x="82" y="109"/>
                </a:cubicBezTo>
                <a:cubicBezTo>
                  <a:pt x="82" y="82"/>
                  <a:pt x="82" y="82"/>
                  <a:pt x="82" y="55"/>
                </a:cubicBezTo>
                <a:cubicBezTo>
                  <a:pt x="82" y="28"/>
                  <a:pt x="82" y="1"/>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39" name="Google Shape;2239;p29"/>
          <p:cNvSpPr/>
          <p:nvPr/>
        </p:nvSpPr>
        <p:spPr>
          <a:xfrm>
            <a:off x="1195355" y="5070618"/>
            <a:ext cx="13549" cy="40434"/>
          </a:xfrm>
          <a:custGeom>
            <a:avLst/>
            <a:gdLst/>
            <a:ahLst/>
            <a:cxnLst/>
            <a:rect l="l" t="t" r="r" b="b"/>
            <a:pathLst>
              <a:path w="191" h="570" extrusionOk="0">
                <a:moveTo>
                  <a:pt x="136" y="0"/>
                </a:moveTo>
                <a:cubicBezTo>
                  <a:pt x="136" y="0"/>
                  <a:pt x="109" y="27"/>
                  <a:pt x="109" y="27"/>
                </a:cubicBezTo>
                <a:cubicBezTo>
                  <a:pt x="82" y="136"/>
                  <a:pt x="55" y="244"/>
                  <a:pt x="55" y="326"/>
                </a:cubicBezTo>
                <a:cubicBezTo>
                  <a:pt x="55" y="407"/>
                  <a:pt x="28" y="461"/>
                  <a:pt x="28" y="543"/>
                </a:cubicBezTo>
                <a:cubicBezTo>
                  <a:pt x="0" y="543"/>
                  <a:pt x="0" y="570"/>
                  <a:pt x="28" y="570"/>
                </a:cubicBezTo>
                <a:lnTo>
                  <a:pt x="55" y="570"/>
                </a:lnTo>
                <a:cubicBezTo>
                  <a:pt x="55" y="516"/>
                  <a:pt x="82" y="434"/>
                  <a:pt x="109" y="380"/>
                </a:cubicBezTo>
                <a:cubicBezTo>
                  <a:pt x="136" y="271"/>
                  <a:pt x="163" y="163"/>
                  <a:pt x="190" y="82"/>
                </a:cubicBezTo>
                <a:cubicBezTo>
                  <a:pt x="190" y="54"/>
                  <a:pt x="190" y="27"/>
                  <a:pt x="190" y="27"/>
                </a:cubicBezTo>
                <a:lnTo>
                  <a:pt x="163"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0" name="Google Shape;2240;p29"/>
          <p:cNvSpPr/>
          <p:nvPr/>
        </p:nvSpPr>
        <p:spPr>
          <a:xfrm>
            <a:off x="1211738" y="5114883"/>
            <a:ext cx="10641" cy="7732"/>
          </a:xfrm>
          <a:custGeom>
            <a:avLst/>
            <a:gdLst/>
            <a:ahLst/>
            <a:cxnLst/>
            <a:rect l="l" t="t" r="r" b="b"/>
            <a:pathLst>
              <a:path w="150" h="109" extrusionOk="0">
                <a:moveTo>
                  <a:pt x="95" y="0"/>
                </a:moveTo>
                <a:cubicBezTo>
                  <a:pt x="68" y="27"/>
                  <a:pt x="14" y="27"/>
                  <a:pt x="14" y="81"/>
                </a:cubicBezTo>
                <a:cubicBezTo>
                  <a:pt x="0" y="95"/>
                  <a:pt x="0" y="95"/>
                  <a:pt x="3" y="95"/>
                </a:cubicBezTo>
                <a:cubicBezTo>
                  <a:pt x="7" y="95"/>
                  <a:pt x="14" y="95"/>
                  <a:pt x="14" y="109"/>
                </a:cubicBezTo>
                <a:lnTo>
                  <a:pt x="41" y="109"/>
                </a:lnTo>
                <a:cubicBezTo>
                  <a:pt x="68" y="109"/>
                  <a:pt x="95" y="54"/>
                  <a:pt x="149" y="54"/>
                </a:cubicBezTo>
                <a:cubicBezTo>
                  <a:pt x="149" y="27"/>
                  <a:pt x="149" y="27"/>
                  <a:pt x="149"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1" name="Google Shape;2241;p29"/>
          <p:cNvSpPr/>
          <p:nvPr/>
        </p:nvSpPr>
        <p:spPr>
          <a:xfrm>
            <a:off x="1154916" y="4857024"/>
            <a:ext cx="9718" cy="28446"/>
          </a:xfrm>
          <a:custGeom>
            <a:avLst/>
            <a:gdLst/>
            <a:ahLst/>
            <a:cxnLst/>
            <a:rect l="l" t="t" r="r" b="b"/>
            <a:pathLst>
              <a:path w="137" h="401" extrusionOk="0">
                <a:moveTo>
                  <a:pt x="136" y="0"/>
                </a:moveTo>
                <a:cubicBezTo>
                  <a:pt x="136" y="11"/>
                  <a:pt x="136" y="21"/>
                  <a:pt x="136" y="30"/>
                </a:cubicBezTo>
                <a:lnTo>
                  <a:pt x="136" y="30"/>
                </a:lnTo>
                <a:cubicBezTo>
                  <a:pt x="136" y="29"/>
                  <a:pt x="136" y="28"/>
                  <a:pt x="136" y="28"/>
                </a:cubicBezTo>
                <a:lnTo>
                  <a:pt x="136" y="0"/>
                </a:lnTo>
                <a:close/>
                <a:moveTo>
                  <a:pt x="136" y="30"/>
                </a:moveTo>
                <a:lnTo>
                  <a:pt x="136" y="30"/>
                </a:lnTo>
                <a:cubicBezTo>
                  <a:pt x="109" y="110"/>
                  <a:pt x="82" y="163"/>
                  <a:pt x="55" y="190"/>
                </a:cubicBezTo>
                <a:cubicBezTo>
                  <a:pt x="55" y="245"/>
                  <a:pt x="28" y="299"/>
                  <a:pt x="1" y="380"/>
                </a:cubicBezTo>
                <a:cubicBezTo>
                  <a:pt x="1" y="394"/>
                  <a:pt x="14" y="401"/>
                  <a:pt x="28" y="401"/>
                </a:cubicBezTo>
                <a:cubicBezTo>
                  <a:pt x="42" y="401"/>
                  <a:pt x="55" y="394"/>
                  <a:pt x="55" y="380"/>
                </a:cubicBezTo>
                <a:cubicBezTo>
                  <a:pt x="82" y="272"/>
                  <a:pt x="109" y="245"/>
                  <a:pt x="109" y="190"/>
                </a:cubicBezTo>
                <a:cubicBezTo>
                  <a:pt x="109" y="141"/>
                  <a:pt x="132" y="114"/>
                  <a:pt x="136" y="3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2" name="Google Shape;2242;p29"/>
          <p:cNvSpPr/>
          <p:nvPr/>
        </p:nvSpPr>
        <p:spPr>
          <a:xfrm>
            <a:off x="1153001" y="5234152"/>
            <a:ext cx="27027" cy="21281"/>
          </a:xfrm>
          <a:custGeom>
            <a:avLst/>
            <a:gdLst/>
            <a:ahLst/>
            <a:cxnLst/>
            <a:rect l="l" t="t" r="r" b="b"/>
            <a:pathLst>
              <a:path w="381" h="300" extrusionOk="0">
                <a:moveTo>
                  <a:pt x="326" y="1"/>
                </a:moveTo>
                <a:cubicBezTo>
                  <a:pt x="245" y="55"/>
                  <a:pt x="163" y="136"/>
                  <a:pt x="82" y="191"/>
                </a:cubicBezTo>
                <a:lnTo>
                  <a:pt x="55" y="218"/>
                </a:lnTo>
                <a:cubicBezTo>
                  <a:pt x="28" y="245"/>
                  <a:pt x="28" y="272"/>
                  <a:pt x="1" y="299"/>
                </a:cubicBezTo>
                <a:lnTo>
                  <a:pt x="28" y="299"/>
                </a:lnTo>
                <a:cubicBezTo>
                  <a:pt x="55" y="299"/>
                  <a:pt x="82" y="272"/>
                  <a:pt x="109" y="272"/>
                </a:cubicBezTo>
                <a:lnTo>
                  <a:pt x="136" y="245"/>
                </a:lnTo>
                <a:cubicBezTo>
                  <a:pt x="218" y="163"/>
                  <a:pt x="299" y="109"/>
                  <a:pt x="353" y="28"/>
                </a:cubicBezTo>
                <a:cubicBezTo>
                  <a:pt x="380" y="28"/>
                  <a:pt x="380" y="1"/>
                  <a:pt x="353"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3" name="Google Shape;2243;p29"/>
          <p:cNvSpPr/>
          <p:nvPr/>
        </p:nvSpPr>
        <p:spPr>
          <a:xfrm>
            <a:off x="1168396" y="5255343"/>
            <a:ext cx="27027" cy="17380"/>
          </a:xfrm>
          <a:custGeom>
            <a:avLst/>
            <a:gdLst/>
            <a:ahLst/>
            <a:cxnLst/>
            <a:rect l="l" t="t" r="r" b="b"/>
            <a:pathLst>
              <a:path w="381" h="245" extrusionOk="0">
                <a:moveTo>
                  <a:pt x="353" y="0"/>
                </a:moveTo>
                <a:lnTo>
                  <a:pt x="218" y="81"/>
                </a:lnTo>
                <a:lnTo>
                  <a:pt x="1" y="190"/>
                </a:lnTo>
                <a:lnTo>
                  <a:pt x="1" y="217"/>
                </a:lnTo>
                <a:lnTo>
                  <a:pt x="1" y="244"/>
                </a:lnTo>
                <a:lnTo>
                  <a:pt x="28" y="244"/>
                </a:lnTo>
                <a:cubicBezTo>
                  <a:pt x="55" y="244"/>
                  <a:pt x="55" y="244"/>
                  <a:pt x="82" y="217"/>
                </a:cubicBezTo>
                <a:lnTo>
                  <a:pt x="218" y="136"/>
                </a:lnTo>
                <a:lnTo>
                  <a:pt x="353" y="54"/>
                </a:lnTo>
                <a:cubicBezTo>
                  <a:pt x="380" y="27"/>
                  <a:pt x="353" y="0"/>
                  <a:pt x="35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4" name="Google Shape;2244;p29"/>
          <p:cNvSpPr/>
          <p:nvPr/>
        </p:nvSpPr>
        <p:spPr>
          <a:xfrm>
            <a:off x="1168396" y="5292938"/>
            <a:ext cx="15464" cy="5604"/>
          </a:xfrm>
          <a:custGeom>
            <a:avLst/>
            <a:gdLst/>
            <a:ahLst/>
            <a:cxnLst/>
            <a:rect l="l" t="t" r="r" b="b"/>
            <a:pathLst>
              <a:path w="218" h="79" extrusionOk="0">
                <a:moveTo>
                  <a:pt x="74" y="1"/>
                </a:moveTo>
                <a:cubicBezTo>
                  <a:pt x="58" y="1"/>
                  <a:pt x="37" y="4"/>
                  <a:pt x="1" y="13"/>
                </a:cubicBezTo>
                <a:lnTo>
                  <a:pt x="1" y="40"/>
                </a:lnTo>
                <a:lnTo>
                  <a:pt x="1" y="67"/>
                </a:lnTo>
                <a:cubicBezTo>
                  <a:pt x="28" y="76"/>
                  <a:pt x="46" y="79"/>
                  <a:pt x="62" y="79"/>
                </a:cubicBezTo>
                <a:cubicBezTo>
                  <a:pt x="94" y="79"/>
                  <a:pt x="118" y="67"/>
                  <a:pt x="191" y="67"/>
                </a:cubicBezTo>
                <a:cubicBezTo>
                  <a:pt x="218" y="67"/>
                  <a:pt x="218" y="40"/>
                  <a:pt x="218" y="40"/>
                </a:cubicBezTo>
                <a:cubicBezTo>
                  <a:pt x="218" y="13"/>
                  <a:pt x="218" y="13"/>
                  <a:pt x="191" y="13"/>
                </a:cubicBezTo>
                <a:cubicBezTo>
                  <a:pt x="118" y="13"/>
                  <a:pt x="106" y="1"/>
                  <a:pt x="74"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5" name="Google Shape;2245;p29"/>
          <p:cNvSpPr/>
          <p:nvPr/>
        </p:nvSpPr>
        <p:spPr>
          <a:xfrm>
            <a:off x="1549402" y="4781971"/>
            <a:ext cx="23126" cy="15464"/>
          </a:xfrm>
          <a:custGeom>
            <a:avLst/>
            <a:gdLst/>
            <a:ahLst/>
            <a:cxnLst/>
            <a:rect l="l" t="t" r="r" b="b"/>
            <a:pathLst>
              <a:path w="326" h="218" extrusionOk="0">
                <a:moveTo>
                  <a:pt x="272" y="1"/>
                </a:moveTo>
                <a:cubicBezTo>
                  <a:pt x="217" y="28"/>
                  <a:pt x="163" y="82"/>
                  <a:pt x="109" y="109"/>
                </a:cubicBezTo>
                <a:cubicBezTo>
                  <a:pt x="82" y="109"/>
                  <a:pt x="82" y="136"/>
                  <a:pt x="55" y="136"/>
                </a:cubicBezTo>
                <a:cubicBezTo>
                  <a:pt x="27" y="163"/>
                  <a:pt x="27" y="191"/>
                  <a:pt x="0" y="218"/>
                </a:cubicBezTo>
                <a:lnTo>
                  <a:pt x="109" y="191"/>
                </a:lnTo>
                <a:lnTo>
                  <a:pt x="136" y="163"/>
                </a:lnTo>
                <a:cubicBezTo>
                  <a:pt x="190" y="136"/>
                  <a:pt x="244" y="82"/>
                  <a:pt x="299" y="55"/>
                </a:cubicBezTo>
                <a:cubicBezTo>
                  <a:pt x="326" y="28"/>
                  <a:pt x="299" y="1"/>
                  <a:pt x="27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6" name="Google Shape;2246;p29"/>
          <p:cNvSpPr/>
          <p:nvPr/>
        </p:nvSpPr>
        <p:spPr>
          <a:xfrm>
            <a:off x="1557064" y="4812759"/>
            <a:ext cx="25112" cy="9718"/>
          </a:xfrm>
          <a:custGeom>
            <a:avLst/>
            <a:gdLst/>
            <a:ahLst/>
            <a:cxnLst/>
            <a:rect l="l" t="t" r="r" b="b"/>
            <a:pathLst>
              <a:path w="354" h="137" extrusionOk="0">
                <a:moveTo>
                  <a:pt x="272" y="1"/>
                </a:moveTo>
                <a:cubicBezTo>
                  <a:pt x="191" y="1"/>
                  <a:pt x="109" y="28"/>
                  <a:pt x="55" y="55"/>
                </a:cubicBezTo>
                <a:lnTo>
                  <a:pt x="28" y="82"/>
                </a:lnTo>
                <a:cubicBezTo>
                  <a:pt x="28" y="82"/>
                  <a:pt x="28" y="82"/>
                  <a:pt x="28" y="109"/>
                </a:cubicBezTo>
                <a:lnTo>
                  <a:pt x="1" y="136"/>
                </a:lnTo>
                <a:lnTo>
                  <a:pt x="82" y="136"/>
                </a:lnTo>
                <a:cubicBezTo>
                  <a:pt x="164" y="136"/>
                  <a:pt x="218" y="82"/>
                  <a:pt x="272" y="55"/>
                </a:cubicBezTo>
                <a:lnTo>
                  <a:pt x="326" y="28"/>
                </a:lnTo>
                <a:cubicBezTo>
                  <a:pt x="326" y="28"/>
                  <a:pt x="353" y="28"/>
                  <a:pt x="353"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7" name="Google Shape;2247;p29"/>
          <p:cNvSpPr/>
          <p:nvPr/>
        </p:nvSpPr>
        <p:spPr>
          <a:xfrm>
            <a:off x="1558980" y="4845463"/>
            <a:ext cx="19366" cy="5888"/>
          </a:xfrm>
          <a:custGeom>
            <a:avLst/>
            <a:gdLst/>
            <a:ahLst/>
            <a:cxnLst/>
            <a:rect l="l" t="t" r="r" b="b"/>
            <a:pathLst>
              <a:path w="273" h="83" extrusionOk="0">
                <a:moveTo>
                  <a:pt x="1" y="1"/>
                </a:moveTo>
                <a:cubicBezTo>
                  <a:pt x="1" y="1"/>
                  <a:pt x="1" y="28"/>
                  <a:pt x="1" y="28"/>
                </a:cubicBezTo>
                <a:lnTo>
                  <a:pt x="82" y="82"/>
                </a:lnTo>
                <a:lnTo>
                  <a:pt x="245" y="82"/>
                </a:lnTo>
                <a:cubicBezTo>
                  <a:pt x="272" y="82"/>
                  <a:pt x="272" y="28"/>
                  <a:pt x="245" y="28"/>
                </a:cubicBezTo>
                <a:cubicBezTo>
                  <a:pt x="191" y="28"/>
                  <a:pt x="137" y="1"/>
                  <a:pt x="109"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8" name="Google Shape;2248;p29"/>
          <p:cNvSpPr/>
          <p:nvPr/>
        </p:nvSpPr>
        <p:spPr>
          <a:xfrm>
            <a:off x="1470521" y="4780057"/>
            <a:ext cx="5817" cy="25112"/>
          </a:xfrm>
          <a:custGeom>
            <a:avLst/>
            <a:gdLst/>
            <a:ahLst/>
            <a:cxnLst/>
            <a:rect l="l" t="t" r="r" b="b"/>
            <a:pathLst>
              <a:path w="82" h="354" extrusionOk="0">
                <a:moveTo>
                  <a:pt x="27" y="1"/>
                </a:moveTo>
                <a:cubicBezTo>
                  <a:pt x="0" y="55"/>
                  <a:pt x="0" y="109"/>
                  <a:pt x="27" y="163"/>
                </a:cubicBezTo>
                <a:cubicBezTo>
                  <a:pt x="27" y="218"/>
                  <a:pt x="27" y="272"/>
                  <a:pt x="27" y="326"/>
                </a:cubicBezTo>
                <a:cubicBezTo>
                  <a:pt x="27" y="353"/>
                  <a:pt x="54" y="353"/>
                  <a:pt x="54" y="353"/>
                </a:cubicBezTo>
                <a:cubicBezTo>
                  <a:pt x="54" y="353"/>
                  <a:pt x="82" y="353"/>
                  <a:pt x="82" y="326"/>
                </a:cubicBezTo>
                <a:cubicBezTo>
                  <a:pt x="82" y="272"/>
                  <a:pt x="82" y="218"/>
                  <a:pt x="82" y="163"/>
                </a:cubicBezTo>
                <a:cubicBezTo>
                  <a:pt x="82" y="109"/>
                  <a:pt x="54" y="55"/>
                  <a:pt x="54"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49" name="Google Shape;2249;p29"/>
          <p:cNvSpPr/>
          <p:nvPr/>
        </p:nvSpPr>
        <p:spPr>
          <a:xfrm>
            <a:off x="1584021" y="4657993"/>
            <a:ext cx="3902" cy="31709"/>
          </a:xfrm>
          <a:custGeom>
            <a:avLst/>
            <a:gdLst/>
            <a:ahLst/>
            <a:cxnLst/>
            <a:rect l="l" t="t" r="r" b="b"/>
            <a:pathLst>
              <a:path w="55" h="447" extrusionOk="0">
                <a:moveTo>
                  <a:pt x="54" y="1"/>
                </a:moveTo>
                <a:cubicBezTo>
                  <a:pt x="52" y="1"/>
                  <a:pt x="46" y="13"/>
                  <a:pt x="28" y="13"/>
                </a:cubicBezTo>
                <a:lnTo>
                  <a:pt x="0" y="13"/>
                </a:lnTo>
                <a:cubicBezTo>
                  <a:pt x="0" y="13"/>
                  <a:pt x="0" y="40"/>
                  <a:pt x="0" y="40"/>
                </a:cubicBezTo>
                <a:cubicBezTo>
                  <a:pt x="0" y="175"/>
                  <a:pt x="0" y="311"/>
                  <a:pt x="28" y="447"/>
                </a:cubicBezTo>
                <a:cubicBezTo>
                  <a:pt x="55" y="447"/>
                  <a:pt x="55" y="447"/>
                  <a:pt x="55" y="420"/>
                </a:cubicBezTo>
                <a:cubicBezTo>
                  <a:pt x="55" y="311"/>
                  <a:pt x="55" y="175"/>
                  <a:pt x="55" y="40"/>
                </a:cubicBezTo>
                <a:lnTo>
                  <a:pt x="55" y="13"/>
                </a:lnTo>
                <a:cubicBezTo>
                  <a:pt x="55" y="4"/>
                  <a:pt x="55" y="1"/>
                  <a:pt x="54"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0" name="Google Shape;2250;p29"/>
          <p:cNvSpPr/>
          <p:nvPr/>
        </p:nvSpPr>
        <p:spPr>
          <a:xfrm>
            <a:off x="1609083" y="4656909"/>
            <a:ext cx="11563" cy="36604"/>
          </a:xfrm>
          <a:custGeom>
            <a:avLst/>
            <a:gdLst/>
            <a:ahLst/>
            <a:cxnLst/>
            <a:rect l="l" t="t" r="r" b="b"/>
            <a:pathLst>
              <a:path w="163" h="516" extrusionOk="0">
                <a:moveTo>
                  <a:pt x="163" y="1"/>
                </a:moveTo>
                <a:cubicBezTo>
                  <a:pt x="136" y="28"/>
                  <a:pt x="109" y="55"/>
                  <a:pt x="109" y="109"/>
                </a:cubicBezTo>
                <a:cubicBezTo>
                  <a:pt x="81" y="136"/>
                  <a:pt x="109" y="163"/>
                  <a:pt x="54" y="190"/>
                </a:cubicBezTo>
                <a:cubicBezTo>
                  <a:pt x="54" y="245"/>
                  <a:pt x="27" y="272"/>
                  <a:pt x="27" y="326"/>
                </a:cubicBezTo>
                <a:cubicBezTo>
                  <a:pt x="27" y="380"/>
                  <a:pt x="27" y="435"/>
                  <a:pt x="0" y="489"/>
                </a:cubicBezTo>
                <a:cubicBezTo>
                  <a:pt x="0" y="516"/>
                  <a:pt x="0" y="516"/>
                  <a:pt x="27" y="516"/>
                </a:cubicBezTo>
                <a:cubicBezTo>
                  <a:pt x="27" y="516"/>
                  <a:pt x="54" y="516"/>
                  <a:pt x="54" y="489"/>
                </a:cubicBezTo>
                <a:cubicBezTo>
                  <a:pt x="54" y="462"/>
                  <a:pt x="81" y="407"/>
                  <a:pt x="81" y="353"/>
                </a:cubicBezTo>
                <a:cubicBezTo>
                  <a:pt x="109" y="326"/>
                  <a:pt x="136" y="218"/>
                  <a:pt x="163" y="163"/>
                </a:cubicBezTo>
                <a:lnTo>
                  <a:pt x="163" y="109"/>
                </a:lnTo>
                <a:lnTo>
                  <a:pt x="163"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1" name="Google Shape;2251;p29"/>
          <p:cNvSpPr/>
          <p:nvPr/>
        </p:nvSpPr>
        <p:spPr>
          <a:xfrm>
            <a:off x="1620553" y="4692966"/>
            <a:ext cx="32418" cy="23693"/>
          </a:xfrm>
          <a:custGeom>
            <a:avLst/>
            <a:gdLst/>
            <a:ahLst/>
            <a:cxnLst/>
            <a:rect l="l" t="t" r="r" b="b"/>
            <a:pathLst>
              <a:path w="457" h="334" extrusionOk="0">
                <a:moveTo>
                  <a:pt x="424" y="0"/>
                </a:moveTo>
                <a:cubicBezTo>
                  <a:pt x="419" y="0"/>
                  <a:pt x="413" y="3"/>
                  <a:pt x="408" y="8"/>
                </a:cubicBezTo>
                <a:cubicBezTo>
                  <a:pt x="299" y="62"/>
                  <a:pt x="191" y="144"/>
                  <a:pt x="82" y="225"/>
                </a:cubicBezTo>
                <a:cubicBezTo>
                  <a:pt x="55" y="252"/>
                  <a:pt x="28" y="279"/>
                  <a:pt x="28" y="279"/>
                </a:cubicBezTo>
                <a:lnTo>
                  <a:pt x="28" y="306"/>
                </a:lnTo>
                <a:lnTo>
                  <a:pt x="1" y="333"/>
                </a:lnTo>
                <a:lnTo>
                  <a:pt x="28" y="333"/>
                </a:lnTo>
                <a:cubicBezTo>
                  <a:pt x="55" y="306"/>
                  <a:pt x="82" y="306"/>
                  <a:pt x="109" y="279"/>
                </a:cubicBezTo>
                <a:cubicBezTo>
                  <a:pt x="218" y="198"/>
                  <a:pt x="299" y="116"/>
                  <a:pt x="435" y="35"/>
                </a:cubicBezTo>
                <a:cubicBezTo>
                  <a:pt x="457" y="35"/>
                  <a:pt x="444" y="0"/>
                  <a:pt x="424"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2" name="Google Shape;2252;p29"/>
          <p:cNvSpPr/>
          <p:nvPr/>
        </p:nvSpPr>
        <p:spPr>
          <a:xfrm>
            <a:off x="1505137" y="4537589"/>
            <a:ext cx="3902" cy="36675"/>
          </a:xfrm>
          <a:custGeom>
            <a:avLst/>
            <a:gdLst/>
            <a:ahLst/>
            <a:cxnLst/>
            <a:rect l="l" t="t" r="r" b="b"/>
            <a:pathLst>
              <a:path w="55" h="517" extrusionOk="0">
                <a:moveTo>
                  <a:pt x="28" y="1"/>
                </a:moveTo>
                <a:cubicBezTo>
                  <a:pt x="0" y="55"/>
                  <a:pt x="0" y="109"/>
                  <a:pt x="0" y="164"/>
                </a:cubicBezTo>
                <a:cubicBezTo>
                  <a:pt x="0" y="272"/>
                  <a:pt x="0" y="381"/>
                  <a:pt x="0" y="489"/>
                </a:cubicBezTo>
                <a:cubicBezTo>
                  <a:pt x="0" y="516"/>
                  <a:pt x="0" y="516"/>
                  <a:pt x="28" y="516"/>
                </a:cubicBezTo>
                <a:cubicBezTo>
                  <a:pt x="28" y="516"/>
                  <a:pt x="55" y="516"/>
                  <a:pt x="55" y="489"/>
                </a:cubicBezTo>
                <a:lnTo>
                  <a:pt x="55" y="164"/>
                </a:lnTo>
                <a:cubicBezTo>
                  <a:pt x="55" y="109"/>
                  <a:pt x="28" y="55"/>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3" name="Google Shape;2253;p29"/>
          <p:cNvSpPr/>
          <p:nvPr/>
        </p:nvSpPr>
        <p:spPr>
          <a:xfrm>
            <a:off x="1520532" y="4549174"/>
            <a:ext cx="7732" cy="28943"/>
          </a:xfrm>
          <a:custGeom>
            <a:avLst/>
            <a:gdLst/>
            <a:ahLst/>
            <a:cxnLst/>
            <a:rect l="l" t="t" r="r" b="b"/>
            <a:pathLst>
              <a:path w="109" h="408" extrusionOk="0">
                <a:moveTo>
                  <a:pt x="55" y="1"/>
                </a:moveTo>
                <a:lnTo>
                  <a:pt x="28" y="28"/>
                </a:lnTo>
                <a:cubicBezTo>
                  <a:pt x="28" y="28"/>
                  <a:pt x="28" y="55"/>
                  <a:pt x="28" y="55"/>
                </a:cubicBezTo>
                <a:lnTo>
                  <a:pt x="28" y="82"/>
                </a:lnTo>
                <a:cubicBezTo>
                  <a:pt x="28" y="191"/>
                  <a:pt x="28" y="272"/>
                  <a:pt x="0" y="380"/>
                </a:cubicBezTo>
                <a:cubicBezTo>
                  <a:pt x="0" y="380"/>
                  <a:pt x="28" y="408"/>
                  <a:pt x="28" y="408"/>
                </a:cubicBezTo>
                <a:cubicBezTo>
                  <a:pt x="55" y="408"/>
                  <a:pt x="55" y="380"/>
                  <a:pt x="55" y="380"/>
                </a:cubicBezTo>
                <a:cubicBezTo>
                  <a:pt x="55" y="272"/>
                  <a:pt x="82" y="191"/>
                  <a:pt x="109" y="82"/>
                </a:cubicBezTo>
                <a:cubicBezTo>
                  <a:pt x="109" y="82"/>
                  <a:pt x="109" y="82"/>
                  <a:pt x="109" y="55"/>
                </a:cubicBezTo>
                <a:cubicBezTo>
                  <a:pt x="109" y="55"/>
                  <a:pt x="109" y="55"/>
                  <a:pt x="109" y="28"/>
                </a:cubicBezTo>
                <a:lnTo>
                  <a:pt x="109"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36279" y="4568399"/>
            <a:ext cx="28588" cy="33341"/>
          </a:xfrm>
          <a:custGeom>
            <a:avLst/>
            <a:gdLst/>
            <a:ahLst/>
            <a:cxnLst/>
            <a:rect l="l" t="t" r="r" b="b"/>
            <a:pathLst>
              <a:path w="403" h="470" extrusionOk="0">
                <a:moveTo>
                  <a:pt x="402" y="1"/>
                </a:moveTo>
                <a:lnTo>
                  <a:pt x="375" y="28"/>
                </a:lnTo>
                <a:lnTo>
                  <a:pt x="348" y="28"/>
                </a:lnTo>
                <a:cubicBezTo>
                  <a:pt x="240" y="164"/>
                  <a:pt x="131" y="299"/>
                  <a:pt x="23" y="408"/>
                </a:cubicBezTo>
                <a:cubicBezTo>
                  <a:pt x="1" y="430"/>
                  <a:pt x="50" y="469"/>
                  <a:pt x="69" y="469"/>
                </a:cubicBezTo>
                <a:cubicBezTo>
                  <a:pt x="74" y="469"/>
                  <a:pt x="77" y="467"/>
                  <a:pt x="77" y="462"/>
                </a:cubicBezTo>
                <a:cubicBezTo>
                  <a:pt x="185" y="354"/>
                  <a:pt x="267" y="245"/>
                  <a:pt x="348" y="109"/>
                </a:cubicBezTo>
                <a:lnTo>
                  <a:pt x="375" y="82"/>
                </a:lnTo>
                <a:cubicBezTo>
                  <a:pt x="375" y="82"/>
                  <a:pt x="402" y="55"/>
                  <a:pt x="402" y="28"/>
                </a:cubicBezTo>
                <a:cubicBezTo>
                  <a:pt x="402" y="28"/>
                  <a:pt x="402" y="28"/>
                  <a:pt x="40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5" name="Google Shape;2255;p29"/>
          <p:cNvSpPr/>
          <p:nvPr/>
        </p:nvSpPr>
        <p:spPr>
          <a:xfrm>
            <a:off x="1397383" y="4907057"/>
            <a:ext cx="767757" cy="1408535"/>
          </a:xfrm>
          <a:custGeom>
            <a:avLst/>
            <a:gdLst/>
            <a:ahLst/>
            <a:cxnLst/>
            <a:rect l="l" t="t" r="r" b="b"/>
            <a:pathLst>
              <a:path w="10823" h="19856" extrusionOk="0">
                <a:moveTo>
                  <a:pt x="7948" y="1"/>
                </a:moveTo>
                <a:lnTo>
                  <a:pt x="7487" y="842"/>
                </a:lnTo>
                <a:cubicBezTo>
                  <a:pt x="6456" y="1031"/>
                  <a:pt x="5615" y="1682"/>
                  <a:pt x="5154" y="2632"/>
                </a:cubicBezTo>
                <a:cubicBezTo>
                  <a:pt x="4422" y="4205"/>
                  <a:pt x="0" y="14675"/>
                  <a:pt x="0" y="14675"/>
                </a:cubicBezTo>
                <a:lnTo>
                  <a:pt x="7649" y="19855"/>
                </a:lnTo>
                <a:cubicBezTo>
                  <a:pt x="7649" y="19855"/>
                  <a:pt x="9765" y="12152"/>
                  <a:pt x="10063" y="9223"/>
                </a:cubicBezTo>
                <a:cubicBezTo>
                  <a:pt x="10633" y="3662"/>
                  <a:pt x="10823" y="3066"/>
                  <a:pt x="10036" y="2388"/>
                </a:cubicBezTo>
                <a:lnTo>
                  <a:pt x="10389" y="1737"/>
                </a:lnTo>
                <a:lnTo>
                  <a:pt x="7948" y="1"/>
                </a:lnTo>
                <a:close/>
              </a:path>
            </a:pathLst>
          </a:custGeom>
          <a:solidFill>
            <a:schemeClr val="lt2"/>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6" name="Google Shape;2256;p29"/>
          <p:cNvSpPr/>
          <p:nvPr/>
        </p:nvSpPr>
        <p:spPr>
          <a:xfrm>
            <a:off x="1834148" y="5055226"/>
            <a:ext cx="7803" cy="23126"/>
          </a:xfrm>
          <a:custGeom>
            <a:avLst/>
            <a:gdLst/>
            <a:ahLst/>
            <a:cxnLst/>
            <a:rect l="l" t="t" r="r" b="b"/>
            <a:pathLst>
              <a:path w="110" h="326" extrusionOk="0">
                <a:moveTo>
                  <a:pt x="1" y="0"/>
                </a:moveTo>
                <a:cubicBezTo>
                  <a:pt x="1" y="27"/>
                  <a:pt x="28" y="54"/>
                  <a:pt x="28" y="82"/>
                </a:cubicBezTo>
                <a:cubicBezTo>
                  <a:pt x="55" y="163"/>
                  <a:pt x="82" y="244"/>
                  <a:pt x="109" y="326"/>
                </a:cubicBezTo>
                <a:lnTo>
                  <a:pt x="109" y="326"/>
                </a:lnTo>
                <a:lnTo>
                  <a:pt x="109" y="326"/>
                </a:lnTo>
                <a:cubicBezTo>
                  <a:pt x="82" y="244"/>
                  <a:pt x="55" y="163"/>
                  <a:pt x="28" y="82"/>
                </a:cubicBezTo>
                <a:cubicBezTo>
                  <a:pt x="28" y="54"/>
                  <a:pt x="1" y="27"/>
                  <a:pt x="1" y="0"/>
                </a:cubicBezTo>
                <a:lnTo>
                  <a:pt x="1" y="0"/>
                </a:lnTo>
                <a:cubicBezTo>
                  <a:pt x="1" y="0"/>
                  <a:pt x="1" y="0"/>
                  <a:pt x="1"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7" name="Google Shape;2257;p29"/>
          <p:cNvSpPr/>
          <p:nvPr/>
        </p:nvSpPr>
        <p:spPr>
          <a:xfrm>
            <a:off x="1857272" y="5043662"/>
            <a:ext cx="5817" cy="30858"/>
          </a:xfrm>
          <a:custGeom>
            <a:avLst/>
            <a:gdLst/>
            <a:ahLst/>
            <a:cxnLst/>
            <a:rect l="l" t="t" r="r" b="b"/>
            <a:pathLst>
              <a:path w="82" h="435" extrusionOk="0">
                <a:moveTo>
                  <a:pt x="54" y="1"/>
                </a:moveTo>
                <a:lnTo>
                  <a:pt x="54" y="1"/>
                </a:lnTo>
                <a:cubicBezTo>
                  <a:pt x="64" y="10"/>
                  <a:pt x="70" y="20"/>
                  <a:pt x="73" y="29"/>
                </a:cubicBezTo>
                <a:lnTo>
                  <a:pt x="73" y="29"/>
                </a:lnTo>
                <a:cubicBezTo>
                  <a:pt x="76" y="28"/>
                  <a:pt x="78" y="28"/>
                  <a:pt x="81" y="28"/>
                </a:cubicBezTo>
                <a:lnTo>
                  <a:pt x="54" y="1"/>
                </a:lnTo>
                <a:close/>
                <a:moveTo>
                  <a:pt x="73" y="29"/>
                </a:moveTo>
                <a:cubicBezTo>
                  <a:pt x="59" y="32"/>
                  <a:pt x="57" y="45"/>
                  <a:pt x="68" y="52"/>
                </a:cubicBezTo>
                <a:lnTo>
                  <a:pt x="68" y="52"/>
                </a:lnTo>
                <a:cubicBezTo>
                  <a:pt x="75" y="47"/>
                  <a:pt x="76" y="39"/>
                  <a:pt x="73" y="29"/>
                </a:cubicBezTo>
                <a:close/>
                <a:moveTo>
                  <a:pt x="68" y="52"/>
                </a:moveTo>
                <a:cubicBezTo>
                  <a:pt x="64" y="54"/>
                  <a:pt x="60" y="55"/>
                  <a:pt x="54" y="55"/>
                </a:cubicBezTo>
                <a:cubicBezTo>
                  <a:pt x="54" y="82"/>
                  <a:pt x="53" y="109"/>
                  <a:pt x="51" y="136"/>
                </a:cubicBezTo>
                <a:lnTo>
                  <a:pt x="51" y="136"/>
                </a:lnTo>
                <a:cubicBezTo>
                  <a:pt x="60" y="110"/>
                  <a:pt x="70" y="83"/>
                  <a:pt x="81" y="55"/>
                </a:cubicBezTo>
                <a:cubicBezTo>
                  <a:pt x="76" y="55"/>
                  <a:pt x="71" y="53"/>
                  <a:pt x="68" y="52"/>
                </a:cubicBezTo>
                <a:close/>
                <a:moveTo>
                  <a:pt x="51" y="136"/>
                </a:moveTo>
                <a:cubicBezTo>
                  <a:pt x="17" y="236"/>
                  <a:pt x="0" y="327"/>
                  <a:pt x="0" y="434"/>
                </a:cubicBezTo>
                <a:cubicBezTo>
                  <a:pt x="22" y="348"/>
                  <a:pt x="43" y="243"/>
                  <a:pt x="51" y="136"/>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8" name="Google Shape;2258;p29"/>
          <p:cNvSpPr/>
          <p:nvPr/>
        </p:nvSpPr>
        <p:spPr>
          <a:xfrm>
            <a:off x="1763018" y="5178373"/>
            <a:ext cx="9647" cy="21210"/>
          </a:xfrm>
          <a:custGeom>
            <a:avLst/>
            <a:gdLst/>
            <a:ahLst/>
            <a:cxnLst/>
            <a:rect l="l" t="t" r="r" b="b"/>
            <a:pathLst>
              <a:path w="136" h="299" extrusionOk="0">
                <a:moveTo>
                  <a:pt x="0" y="0"/>
                </a:moveTo>
                <a:cubicBezTo>
                  <a:pt x="0" y="0"/>
                  <a:pt x="0" y="0"/>
                  <a:pt x="0" y="27"/>
                </a:cubicBezTo>
                <a:cubicBezTo>
                  <a:pt x="0" y="54"/>
                  <a:pt x="27" y="82"/>
                  <a:pt x="54" y="109"/>
                </a:cubicBezTo>
                <a:cubicBezTo>
                  <a:pt x="54" y="136"/>
                  <a:pt x="81" y="163"/>
                  <a:pt x="81" y="190"/>
                </a:cubicBezTo>
                <a:cubicBezTo>
                  <a:pt x="93" y="202"/>
                  <a:pt x="105" y="214"/>
                  <a:pt x="115" y="228"/>
                </a:cubicBezTo>
                <a:lnTo>
                  <a:pt x="115" y="228"/>
                </a:lnTo>
                <a:cubicBezTo>
                  <a:pt x="111" y="213"/>
                  <a:pt x="109" y="199"/>
                  <a:pt x="109" y="190"/>
                </a:cubicBezTo>
                <a:cubicBezTo>
                  <a:pt x="81" y="163"/>
                  <a:pt x="54" y="82"/>
                  <a:pt x="27" y="27"/>
                </a:cubicBezTo>
                <a:cubicBezTo>
                  <a:pt x="27" y="27"/>
                  <a:pt x="0" y="0"/>
                  <a:pt x="0" y="0"/>
                </a:cubicBezTo>
                <a:close/>
                <a:moveTo>
                  <a:pt x="115" y="228"/>
                </a:moveTo>
                <a:cubicBezTo>
                  <a:pt x="123" y="261"/>
                  <a:pt x="136" y="299"/>
                  <a:pt x="136" y="299"/>
                </a:cubicBezTo>
                <a:cubicBezTo>
                  <a:pt x="136" y="268"/>
                  <a:pt x="127" y="247"/>
                  <a:pt x="115" y="22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59" name="Google Shape;2259;p29"/>
          <p:cNvSpPr/>
          <p:nvPr/>
        </p:nvSpPr>
        <p:spPr>
          <a:xfrm>
            <a:off x="1786051" y="5164917"/>
            <a:ext cx="3902" cy="19295"/>
          </a:xfrm>
          <a:custGeom>
            <a:avLst/>
            <a:gdLst/>
            <a:ahLst/>
            <a:cxnLst/>
            <a:rect l="l" t="t" r="r" b="b"/>
            <a:pathLst>
              <a:path w="55" h="272" extrusionOk="0">
                <a:moveTo>
                  <a:pt x="28" y="0"/>
                </a:moveTo>
                <a:cubicBezTo>
                  <a:pt x="28" y="0"/>
                  <a:pt x="28" y="0"/>
                  <a:pt x="28" y="27"/>
                </a:cubicBezTo>
                <a:cubicBezTo>
                  <a:pt x="28" y="27"/>
                  <a:pt x="28" y="55"/>
                  <a:pt x="28" y="82"/>
                </a:cubicBezTo>
                <a:cubicBezTo>
                  <a:pt x="0" y="136"/>
                  <a:pt x="0" y="217"/>
                  <a:pt x="28" y="272"/>
                </a:cubicBezTo>
                <a:lnTo>
                  <a:pt x="55" y="272"/>
                </a:lnTo>
                <a:cubicBezTo>
                  <a:pt x="55" y="190"/>
                  <a:pt x="55" y="109"/>
                  <a:pt x="55" y="55"/>
                </a:cubicBezTo>
                <a:cubicBezTo>
                  <a:pt x="55" y="27"/>
                  <a:pt x="55" y="27"/>
                  <a:pt x="28"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0" name="Google Shape;2260;p29"/>
          <p:cNvSpPr/>
          <p:nvPr/>
        </p:nvSpPr>
        <p:spPr>
          <a:xfrm>
            <a:off x="1807190" y="5172578"/>
            <a:ext cx="11634" cy="21281"/>
          </a:xfrm>
          <a:custGeom>
            <a:avLst/>
            <a:gdLst/>
            <a:ahLst/>
            <a:cxnLst/>
            <a:rect l="l" t="t" r="r" b="b"/>
            <a:pathLst>
              <a:path w="164" h="300" extrusionOk="0">
                <a:moveTo>
                  <a:pt x="109" y="1"/>
                </a:moveTo>
                <a:lnTo>
                  <a:pt x="109" y="28"/>
                </a:lnTo>
                <a:cubicBezTo>
                  <a:pt x="82" y="109"/>
                  <a:pt x="55" y="191"/>
                  <a:pt x="28" y="272"/>
                </a:cubicBezTo>
                <a:cubicBezTo>
                  <a:pt x="1" y="272"/>
                  <a:pt x="1" y="272"/>
                  <a:pt x="28" y="299"/>
                </a:cubicBezTo>
                <a:lnTo>
                  <a:pt x="55" y="299"/>
                </a:lnTo>
                <a:cubicBezTo>
                  <a:pt x="82" y="218"/>
                  <a:pt x="109" y="136"/>
                  <a:pt x="164" y="55"/>
                </a:cubicBezTo>
                <a:cubicBezTo>
                  <a:pt x="164" y="55"/>
                  <a:pt x="164" y="28"/>
                  <a:pt x="164" y="28"/>
                </a:cubicBezTo>
                <a:cubicBezTo>
                  <a:pt x="164" y="28"/>
                  <a:pt x="164" y="1"/>
                  <a:pt x="164"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1" name="Google Shape;2261;p29"/>
          <p:cNvSpPr/>
          <p:nvPr/>
        </p:nvSpPr>
        <p:spPr>
          <a:xfrm>
            <a:off x="1822584" y="5272652"/>
            <a:ext cx="1986" cy="25041"/>
          </a:xfrm>
          <a:custGeom>
            <a:avLst/>
            <a:gdLst/>
            <a:ahLst/>
            <a:cxnLst/>
            <a:rect l="l" t="t" r="r" b="b"/>
            <a:pathLst>
              <a:path w="28" h="353" extrusionOk="0">
                <a:moveTo>
                  <a:pt x="28" y="27"/>
                </a:moveTo>
                <a:lnTo>
                  <a:pt x="28" y="27"/>
                </a:lnTo>
                <a:lnTo>
                  <a:pt x="28" y="27"/>
                </a:lnTo>
                <a:cubicBezTo>
                  <a:pt x="28" y="82"/>
                  <a:pt x="28" y="163"/>
                  <a:pt x="28" y="217"/>
                </a:cubicBezTo>
                <a:cubicBezTo>
                  <a:pt x="28" y="244"/>
                  <a:pt x="28" y="244"/>
                  <a:pt x="28" y="271"/>
                </a:cubicBezTo>
                <a:cubicBezTo>
                  <a:pt x="28" y="299"/>
                  <a:pt x="28" y="326"/>
                  <a:pt x="28" y="353"/>
                </a:cubicBezTo>
                <a:cubicBezTo>
                  <a:pt x="28" y="353"/>
                  <a:pt x="28" y="353"/>
                  <a:pt x="28" y="353"/>
                </a:cubicBezTo>
                <a:lnTo>
                  <a:pt x="28" y="353"/>
                </a:lnTo>
                <a:lnTo>
                  <a:pt x="28" y="271"/>
                </a:lnTo>
                <a:lnTo>
                  <a:pt x="28" y="109"/>
                </a:lnTo>
                <a:cubicBezTo>
                  <a:pt x="28" y="82"/>
                  <a:pt x="28" y="54"/>
                  <a:pt x="28" y="27"/>
                </a:cubicBezTo>
                <a:lnTo>
                  <a:pt x="28" y="27"/>
                </a:lnTo>
                <a:lnTo>
                  <a:pt x="28" y="27"/>
                </a:lnTo>
                <a:cubicBezTo>
                  <a:pt x="28" y="27"/>
                  <a:pt x="28" y="0"/>
                  <a:pt x="28" y="27"/>
                </a:cubicBezTo>
                <a:cubicBezTo>
                  <a:pt x="1" y="27"/>
                  <a:pt x="1" y="27"/>
                  <a:pt x="28" y="27"/>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2" name="Google Shape;2262;p29"/>
          <p:cNvSpPr/>
          <p:nvPr/>
        </p:nvSpPr>
        <p:spPr>
          <a:xfrm>
            <a:off x="1839893" y="5274565"/>
            <a:ext cx="3972" cy="21210"/>
          </a:xfrm>
          <a:custGeom>
            <a:avLst/>
            <a:gdLst/>
            <a:ahLst/>
            <a:cxnLst/>
            <a:rect l="l" t="t" r="r" b="b"/>
            <a:pathLst>
              <a:path w="56" h="299" extrusionOk="0">
                <a:moveTo>
                  <a:pt x="28" y="0"/>
                </a:moveTo>
                <a:lnTo>
                  <a:pt x="28" y="27"/>
                </a:lnTo>
                <a:cubicBezTo>
                  <a:pt x="1" y="109"/>
                  <a:pt x="1" y="190"/>
                  <a:pt x="1" y="272"/>
                </a:cubicBezTo>
                <a:cubicBezTo>
                  <a:pt x="1" y="272"/>
                  <a:pt x="1" y="272"/>
                  <a:pt x="1" y="299"/>
                </a:cubicBezTo>
                <a:lnTo>
                  <a:pt x="28" y="299"/>
                </a:lnTo>
                <a:cubicBezTo>
                  <a:pt x="55" y="217"/>
                  <a:pt x="55" y="136"/>
                  <a:pt x="55" y="55"/>
                </a:cubicBezTo>
                <a:cubicBezTo>
                  <a:pt x="55" y="55"/>
                  <a:pt x="55" y="27"/>
                  <a:pt x="55" y="27"/>
                </a:cubicBezTo>
                <a:lnTo>
                  <a:pt x="28"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3" name="Google Shape;2263;p29"/>
          <p:cNvSpPr/>
          <p:nvPr/>
        </p:nvSpPr>
        <p:spPr>
          <a:xfrm>
            <a:off x="1966942" y="5114883"/>
            <a:ext cx="13478" cy="30858"/>
          </a:xfrm>
          <a:custGeom>
            <a:avLst/>
            <a:gdLst/>
            <a:ahLst/>
            <a:cxnLst/>
            <a:rect l="l" t="t" r="r" b="b"/>
            <a:pathLst>
              <a:path w="190" h="435" extrusionOk="0">
                <a:moveTo>
                  <a:pt x="163" y="0"/>
                </a:moveTo>
                <a:lnTo>
                  <a:pt x="163" y="27"/>
                </a:lnTo>
                <a:lnTo>
                  <a:pt x="190" y="0"/>
                </a:lnTo>
                <a:close/>
                <a:moveTo>
                  <a:pt x="163" y="27"/>
                </a:moveTo>
                <a:cubicBezTo>
                  <a:pt x="136" y="54"/>
                  <a:pt x="136" y="54"/>
                  <a:pt x="136" y="81"/>
                </a:cubicBezTo>
                <a:cubicBezTo>
                  <a:pt x="82" y="163"/>
                  <a:pt x="54" y="244"/>
                  <a:pt x="27" y="326"/>
                </a:cubicBezTo>
                <a:lnTo>
                  <a:pt x="0" y="407"/>
                </a:lnTo>
                <a:lnTo>
                  <a:pt x="0" y="434"/>
                </a:lnTo>
                <a:lnTo>
                  <a:pt x="27" y="434"/>
                </a:lnTo>
                <a:cubicBezTo>
                  <a:pt x="27" y="407"/>
                  <a:pt x="54" y="380"/>
                  <a:pt x="54" y="326"/>
                </a:cubicBezTo>
                <a:cubicBezTo>
                  <a:pt x="82" y="298"/>
                  <a:pt x="136" y="190"/>
                  <a:pt x="163" y="109"/>
                </a:cubicBezTo>
                <a:cubicBezTo>
                  <a:pt x="163" y="81"/>
                  <a:pt x="163" y="54"/>
                  <a:pt x="163" y="54"/>
                </a:cubicBezTo>
                <a:lnTo>
                  <a:pt x="163"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4" name="Google Shape;2264;p29"/>
          <p:cNvSpPr/>
          <p:nvPr/>
        </p:nvSpPr>
        <p:spPr>
          <a:xfrm>
            <a:off x="1978434" y="5128291"/>
            <a:ext cx="19366" cy="30858"/>
          </a:xfrm>
          <a:custGeom>
            <a:avLst/>
            <a:gdLst/>
            <a:ahLst/>
            <a:cxnLst/>
            <a:rect l="l" t="t" r="r" b="b"/>
            <a:pathLst>
              <a:path w="273" h="435" extrusionOk="0">
                <a:moveTo>
                  <a:pt x="272" y="1"/>
                </a:moveTo>
                <a:lnTo>
                  <a:pt x="245" y="28"/>
                </a:lnTo>
                <a:lnTo>
                  <a:pt x="218" y="28"/>
                </a:lnTo>
                <a:cubicBezTo>
                  <a:pt x="164" y="164"/>
                  <a:pt x="82" y="272"/>
                  <a:pt x="1" y="408"/>
                </a:cubicBezTo>
                <a:lnTo>
                  <a:pt x="1" y="435"/>
                </a:lnTo>
                <a:lnTo>
                  <a:pt x="28" y="435"/>
                </a:lnTo>
                <a:cubicBezTo>
                  <a:pt x="109" y="326"/>
                  <a:pt x="164" y="218"/>
                  <a:pt x="245" y="109"/>
                </a:cubicBezTo>
                <a:cubicBezTo>
                  <a:pt x="245" y="82"/>
                  <a:pt x="245" y="82"/>
                  <a:pt x="272" y="55"/>
                </a:cubicBezTo>
                <a:lnTo>
                  <a:pt x="272"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5" name="Google Shape;2265;p29"/>
          <p:cNvSpPr/>
          <p:nvPr/>
        </p:nvSpPr>
        <p:spPr>
          <a:xfrm>
            <a:off x="1988104" y="5182204"/>
            <a:ext cx="19295" cy="7732"/>
          </a:xfrm>
          <a:custGeom>
            <a:avLst/>
            <a:gdLst/>
            <a:ahLst/>
            <a:cxnLst/>
            <a:rect l="l" t="t" r="r" b="b"/>
            <a:pathLst>
              <a:path w="272" h="109" extrusionOk="0">
                <a:moveTo>
                  <a:pt x="245" y="0"/>
                </a:moveTo>
                <a:cubicBezTo>
                  <a:pt x="163" y="28"/>
                  <a:pt x="82" y="55"/>
                  <a:pt x="1" y="55"/>
                </a:cubicBezTo>
                <a:lnTo>
                  <a:pt x="1" y="109"/>
                </a:lnTo>
                <a:cubicBezTo>
                  <a:pt x="109" y="82"/>
                  <a:pt x="190" y="55"/>
                  <a:pt x="272" y="28"/>
                </a:cubicBezTo>
                <a:lnTo>
                  <a:pt x="272"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6" name="Google Shape;2266;p29"/>
          <p:cNvSpPr/>
          <p:nvPr/>
        </p:nvSpPr>
        <p:spPr>
          <a:xfrm>
            <a:off x="1888081" y="5195685"/>
            <a:ext cx="9647" cy="19295"/>
          </a:xfrm>
          <a:custGeom>
            <a:avLst/>
            <a:gdLst/>
            <a:ahLst/>
            <a:cxnLst/>
            <a:rect l="l" t="t" r="r" b="b"/>
            <a:pathLst>
              <a:path w="136" h="272" extrusionOk="0">
                <a:moveTo>
                  <a:pt x="0" y="0"/>
                </a:moveTo>
                <a:lnTo>
                  <a:pt x="0" y="27"/>
                </a:lnTo>
                <a:cubicBezTo>
                  <a:pt x="27" y="82"/>
                  <a:pt x="54" y="136"/>
                  <a:pt x="81" y="190"/>
                </a:cubicBezTo>
                <a:cubicBezTo>
                  <a:pt x="81" y="217"/>
                  <a:pt x="109" y="244"/>
                  <a:pt x="109" y="272"/>
                </a:cubicBezTo>
                <a:lnTo>
                  <a:pt x="136" y="272"/>
                </a:lnTo>
                <a:cubicBezTo>
                  <a:pt x="109" y="190"/>
                  <a:pt x="81" y="109"/>
                  <a:pt x="54" y="27"/>
                </a:cubicBezTo>
                <a:cubicBezTo>
                  <a:pt x="54" y="27"/>
                  <a:pt x="54" y="0"/>
                  <a:pt x="54"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7" name="Google Shape;2267;p29"/>
          <p:cNvSpPr/>
          <p:nvPr/>
        </p:nvSpPr>
        <p:spPr>
          <a:xfrm>
            <a:off x="1911116" y="5182204"/>
            <a:ext cx="5817" cy="36604"/>
          </a:xfrm>
          <a:custGeom>
            <a:avLst/>
            <a:gdLst/>
            <a:ahLst/>
            <a:cxnLst/>
            <a:rect l="l" t="t" r="r" b="b"/>
            <a:pathLst>
              <a:path w="82" h="516" extrusionOk="0">
                <a:moveTo>
                  <a:pt x="55" y="0"/>
                </a:moveTo>
                <a:cubicBezTo>
                  <a:pt x="55" y="28"/>
                  <a:pt x="55" y="82"/>
                  <a:pt x="55" y="109"/>
                </a:cubicBezTo>
                <a:cubicBezTo>
                  <a:pt x="28" y="245"/>
                  <a:pt x="55" y="353"/>
                  <a:pt x="28" y="489"/>
                </a:cubicBezTo>
                <a:cubicBezTo>
                  <a:pt x="1" y="516"/>
                  <a:pt x="28" y="516"/>
                  <a:pt x="28" y="516"/>
                </a:cubicBezTo>
                <a:cubicBezTo>
                  <a:pt x="55" y="516"/>
                  <a:pt x="55" y="516"/>
                  <a:pt x="55" y="489"/>
                </a:cubicBezTo>
                <a:cubicBezTo>
                  <a:pt x="55" y="380"/>
                  <a:pt x="82" y="245"/>
                  <a:pt x="82" y="109"/>
                </a:cubicBezTo>
                <a:lnTo>
                  <a:pt x="82"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8" name="Google Shape;2268;p29"/>
          <p:cNvSpPr/>
          <p:nvPr/>
        </p:nvSpPr>
        <p:spPr>
          <a:xfrm>
            <a:off x="1686050" y="5245693"/>
            <a:ext cx="11563" cy="23126"/>
          </a:xfrm>
          <a:custGeom>
            <a:avLst/>
            <a:gdLst/>
            <a:ahLst/>
            <a:cxnLst/>
            <a:rect l="l" t="t" r="r" b="b"/>
            <a:pathLst>
              <a:path w="163" h="326" extrusionOk="0">
                <a:moveTo>
                  <a:pt x="0" y="1"/>
                </a:moveTo>
                <a:lnTo>
                  <a:pt x="27" y="28"/>
                </a:lnTo>
                <a:cubicBezTo>
                  <a:pt x="27" y="55"/>
                  <a:pt x="27" y="55"/>
                  <a:pt x="27" y="82"/>
                </a:cubicBezTo>
                <a:cubicBezTo>
                  <a:pt x="54" y="136"/>
                  <a:pt x="54" y="190"/>
                  <a:pt x="81" y="217"/>
                </a:cubicBezTo>
                <a:cubicBezTo>
                  <a:pt x="109" y="272"/>
                  <a:pt x="136" y="299"/>
                  <a:pt x="136" y="326"/>
                </a:cubicBezTo>
                <a:lnTo>
                  <a:pt x="163" y="326"/>
                </a:lnTo>
                <a:lnTo>
                  <a:pt x="163" y="299"/>
                </a:lnTo>
                <a:cubicBezTo>
                  <a:pt x="163" y="272"/>
                  <a:pt x="136" y="245"/>
                  <a:pt x="136" y="217"/>
                </a:cubicBezTo>
                <a:cubicBezTo>
                  <a:pt x="109" y="163"/>
                  <a:pt x="109" y="136"/>
                  <a:pt x="81" y="109"/>
                </a:cubicBezTo>
                <a:cubicBezTo>
                  <a:pt x="81" y="82"/>
                  <a:pt x="81" y="55"/>
                  <a:pt x="54" y="55"/>
                </a:cubicBezTo>
                <a:cubicBezTo>
                  <a:pt x="54" y="28"/>
                  <a:pt x="27" y="28"/>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69" name="Google Shape;2269;p29"/>
          <p:cNvSpPr/>
          <p:nvPr/>
        </p:nvSpPr>
        <p:spPr>
          <a:xfrm>
            <a:off x="1707169" y="5234130"/>
            <a:ext cx="3902" cy="28446"/>
          </a:xfrm>
          <a:custGeom>
            <a:avLst/>
            <a:gdLst/>
            <a:ahLst/>
            <a:cxnLst/>
            <a:rect l="l" t="t" r="r" b="b"/>
            <a:pathLst>
              <a:path w="55" h="401" extrusionOk="0">
                <a:moveTo>
                  <a:pt x="28" y="1"/>
                </a:moveTo>
                <a:cubicBezTo>
                  <a:pt x="28" y="82"/>
                  <a:pt x="28" y="191"/>
                  <a:pt x="28" y="272"/>
                </a:cubicBezTo>
                <a:cubicBezTo>
                  <a:pt x="0" y="353"/>
                  <a:pt x="28" y="326"/>
                  <a:pt x="28" y="380"/>
                </a:cubicBezTo>
                <a:cubicBezTo>
                  <a:pt x="41" y="394"/>
                  <a:pt x="48" y="401"/>
                  <a:pt x="51" y="401"/>
                </a:cubicBezTo>
                <a:cubicBezTo>
                  <a:pt x="55" y="401"/>
                  <a:pt x="55" y="394"/>
                  <a:pt x="55" y="380"/>
                </a:cubicBezTo>
                <a:cubicBezTo>
                  <a:pt x="55" y="353"/>
                  <a:pt x="55" y="326"/>
                  <a:pt x="55" y="299"/>
                </a:cubicBezTo>
                <a:cubicBezTo>
                  <a:pt x="55" y="272"/>
                  <a:pt x="55" y="218"/>
                  <a:pt x="55" y="191"/>
                </a:cubicBezTo>
                <a:cubicBezTo>
                  <a:pt x="55" y="136"/>
                  <a:pt x="55" y="55"/>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0" name="Google Shape;2270;p29"/>
          <p:cNvSpPr/>
          <p:nvPr/>
        </p:nvSpPr>
        <p:spPr>
          <a:xfrm>
            <a:off x="1724477" y="5239947"/>
            <a:ext cx="11634" cy="28872"/>
          </a:xfrm>
          <a:custGeom>
            <a:avLst/>
            <a:gdLst/>
            <a:ahLst/>
            <a:cxnLst/>
            <a:rect l="l" t="t" r="r" b="b"/>
            <a:pathLst>
              <a:path w="164" h="407" extrusionOk="0">
                <a:moveTo>
                  <a:pt x="163" y="0"/>
                </a:moveTo>
                <a:cubicBezTo>
                  <a:pt x="136" y="0"/>
                  <a:pt x="136" y="27"/>
                  <a:pt x="136" y="54"/>
                </a:cubicBezTo>
                <a:cubicBezTo>
                  <a:pt x="82" y="163"/>
                  <a:pt x="55" y="271"/>
                  <a:pt x="1" y="380"/>
                </a:cubicBezTo>
                <a:cubicBezTo>
                  <a:pt x="1" y="380"/>
                  <a:pt x="1" y="380"/>
                  <a:pt x="1" y="407"/>
                </a:cubicBezTo>
                <a:lnTo>
                  <a:pt x="28" y="407"/>
                </a:lnTo>
                <a:cubicBezTo>
                  <a:pt x="82" y="298"/>
                  <a:pt x="109" y="190"/>
                  <a:pt x="163" y="81"/>
                </a:cubicBezTo>
                <a:cubicBezTo>
                  <a:pt x="163" y="54"/>
                  <a:pt x="163" y="27"/>
                  <a:pt x="16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1" name="Google Shape;2271;p29"/>
          <p:cNvSpPr/>
          <p:nvPr/>
        </p:nvSpPr>
        <p:spPr>
          <a:xfrm>
            <a:off x="1737955" y="5143684"/>
            <a:ext cx="3902" cy="16316"/>
          </a:xfrm>
          <a:custGeom>
            <a:avLst/>
            <a:gdLst/>
            <a:ahLst/>
            <a:cxnLst/>
            <a:rect l="l" t="t" r="r" b="b"/>
            <a:pathLst>
              <a:path w="55" h="230" extrusionOk="0">
                <a:moveTo>
                  <a:pt x="28" y="1"/>
                </a:moveTo>
                <a:cubicBezTo>
                  <a:pt x="0" y="1"/>
                  <a:pt x="0" y="28"/>
                  <a:pt x="28" y="55"/>
                </a:cubicBezTo>
                <a:cubicBezTo>
                  <a:pt x="28" y="109"/>
                  <a:pt x="28" y="164"/>
                  <a:pt x="28" y="218"/>
                </a:cubicBezTo>
                <a:cubicBezTo>
                  <a:pt x="28" y="218"/>
                  <a:pt x="28" y="230"/>
                  <a:pt x="36" y="230"/>
                </a:cubicBezTo>
                <a:cubicBezTo>
                  <a:pt x="40" y="230"/>
                  <a:pt x="46" y="227"/>
                  <a:pt x="55" y="218"/>
                </a:cubicBezTo>
                <a:cubicBezTo>
                  <a:pt x="55" y="164"/>
                  <a:pt x="55" y="109"/>
                  <a:pt x="28" y="28"/>
                </a:cubicBezTo>
                <a:cubicBezTo>
                  <a:pt x="28" y="28"/>
                  <a:pt x="28" y="1"/>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2" name="Google Shape;2272;p29"/>
          <p:cNvSpPr/>
          <p:nvPr/>
        </p:nvSpPr>
        <p:spPr>
          <a:xfrm>
            <a:off x="1726393" y="5402042"/>
            <a:ext cx="27027" cy="24615"/>
          </a:xfrm>
          <a:custGeom>
            <a:avLst/>
            <a:gdLst/>
            <a:ahLst/>
            <a:cxnLst/>
            <a:rect l="l" t="t" r="r" b="b"/>
            <a:pathLst>
              <a:path w="381" h="347" extrusionOk="0">
                <a:moveTo>
                  <a:pt x="357" y="0"/>
                </a:moveTo>
                <a:cubicBezTo>
                  <a:pt x="353" y="0"/>
                  <a:pt x="353" y="7"/>
                  <a:pt x="353" y="21"/>
                </a:cubicBezTo>
                <a:cubicBezTo>
                  <a:pt x="245" y="102"/>
                  <a:pt x="136" y="183"/>
                  <a:pt x="28" y="292"/>
                </a:cubicBezTo>
                <a:cubicBezTo>
                  <a:pt x="1" y="292"/>
                  <a:pt x="1" y="319"/>
                  <a:pt x="1" y="319"/>
                </a:cubicBezTo>
                <a:cubicBezTo>
                  <a:pt x="1" y="319"/>
                  <a:pt x="28" y="346"/>
                  <a:pt x="28" y="346"/>
                </a:cubicBezTo>
                <a:lnTo>
                  <a:pt x="55" y="346"/>
                </a:lnTo>
                <a:lnTo>
                  <a:pt x="136" y="265"/>
                </a:lnTo>
                <a:cubicBezTo>
                  <a:pt x="218" y="211"/>
                  <a:pt x="299" y="129"/>
                  <a:pt x="380" y="48"/>
                </a:cubicBezTo>
                <a:cubicBezTo>
                  <a:pt x="380" y="48"/>
                  <a:pt x="380" y="21"/>
                  <a:pt x="380" y="21"/>
                </a:cubicBezTo>
                <a:cubicBezTo>
                  <a:pt x="367" y="7"/>
                  <a:pt x="360" y="0"/>
                  <a:pt x="35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3" name="Google Shape;2273;p29"/>
          <p:cNvSpPr/>
          <p:nvPr/>
        </p:nvSpPr>
        <p:spPr>
          <a:xfrm>
            <a:off x="1743703" y="5430417"/>
            <a:ext cx="15464" cy="7732"/>
          </a:xfrm>
          <a:custGeom>
            <a:avLst/>
            <a:gdLst/>
            <a:ahLst/>
            <a:cxnLst/>
            <a:rect l="l" t="t" r="r" b="b"/>
            <a:pathLst>
              <a:path w="218" h="109" extrusionOk="0">
                <a:moveTo>
                  <a:pt x="218" y="0"/>
                </a:moveTo>
                <a:cubicBezTo>
                  <a:pt x="163" y="28"/>
                  <a:pt x="82" y="55"/>
                  <a:pt x="28" y="82"/>
                </a:cubicBezTo>
                <a:lnTo>
                  <a:pt x="1" y="82"/>
                </a:lnTo>
                <a:cubicBezTo>
                  <a:pt x="1" y="82"/>
                  <a:pt x="1" y="82"/>
                  <a:pt x="1" y="109"/>
                </a:cubicBezTo>
                <a:lnTo>
                  <a:pt x="55" y="109"/>
                </a:lnTo>
                <a:cubicBezTo>
                  <a:pt x="109" y="82"/>
                  <a:pt x="163" y="28"/>
                  <a:pt x="218"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4" name="Google Shape;2274;p29"/>
          <p:cNvSpPr/>
          <p:nvPr/>
        </p:nvSpPr>
        <p:spPr>
          <a:xfrm>
            <a:off x="1734146" y="5459290"/>
            <a:ext cx="19295" cy="3902"/>
          </a:xfrm>
          <a:custGeom>
            <a:avLst/>
            <a:gdLst/>
            <a:ahLst/>
            <a:cxnLst/>
            <a:rect l="l" t="t" r="r" b="b"/>
            <a:pathLst>
              <a:path w="272" h="55" extrusionOk="0">
                <a:moveTo>
                  <a:pt x="0" y="0"/>
                </a:moveTo>
                <a:lnTo>
                  <a:pt x="54" y="27"/>
                </a:lnTo>
                <a:lnTo>
                  <a:pt x="82" y="27"/>
                </a:lnTo>
                <a:cubicBezTo>
                  <a:pt x="136" y="27"/>
                  <a:pt x="190" y="27"/>
                  <a:pt x="244" y="54"/>
                </a:cubicBezTo>
                <a:cubicBezTo>
                  <a:pt x="271" y="54"/>
                  <a:pt x="271" y="54"/>
                  <a:pt x="244" y="27"/>
                </a:cubicBezTo>
                <a:cubicBezTo>
                  <a:pt x="190" y="27"/>
                  <a:pt x="136" y="0"/>
                  <a:pt x="8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5" name="Google Shape;2275;p29"/>
          <p:cNvSpPr/>
          <p:nvPr/>
        </p:nvSpPr>
        <p:spPr>
          <a:xfrm>
            <a:off x="1899551" y="5363098"/>
            <a:ext cx="7803" cy="34688"/>
          </a:xfrm>
          <a:custGeom>
            <a:avLst/>
            <a:gdLst/>
            <a:ahLst/>
            <a:cxnLst/>
            <a:rect l="l" t="t" r="r" b="b"/>
            <a:pathLst>
              <a:path w="110" h="489" extrusionOk="0">
                <a:moveTo>
                  <a:pt x="82" y="0"/>
                </a:moveTo>
                <a:lnTo>
                  <a:pt x="82" y="27"/>
                </a:lnTo>
                <a:cubicBezTo>
                  <a:pt x="82" y="27"/>
                  <a:pt x="82" y="54"/>
                  <a:pt x="82" y="54"/>
                </a:cubicBezTo>
                <a:cubicBezTo>
                  <a:pt x="82" y="109"/>
                  <a:pt x="82" y="136"/>
                  <a:pt x="55" y="190"/>
                </a:cubicBezTo>
                <a:cubicBezTo>
                  <a:pt x="55" y="217"/>
                  <a:pt x="55" y="271"/>
                  <a:pt x="28" y="326"/>
                </a:cubicBezTo>
                <a:cubicBezTo>
                  <a:pt x="1" y="380"/>
                  <a:pt x="28" y="434"/>
                  <a:pt x="28" y="488"/>
                </a:cubicBezTo>
                <a:cubicBezTo>
                  <a:pt x="28" y="488"/>
                  <a:pt x="55" y="380"/>
                  <a:pt x="82" y="326"/>
                </a:cubicBezTo>
                <a:cubicBezTo>
                  <a:pt x="82" y="271"/>
                  <a:pt x="109" y="163"/>
                  <a:pt x="109" y="109"/>
                </a:cubicBezTo>
                <a:cubicBezTo>
                  <a:pt x="109" y="81"/>
                  <a:pt x="109" y="54"/>
                  <a:pt x="109" y="54"/>
                </a:cubicBezTo>
                <a:lnTo>
                  <a:pt x="109" y="27"/>
                </a:lnTo>
                <a:lnTo>
                  <a:pt x="109"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6" name="Google Shape;2276;p29"/>
          <p:cNvSpPr/>
          <p:nvPr/>
        </p:nvSpPr>
        <p:spPr>
          <a:xfrm>
            <a:off x="1918868" y="5365014"/>
            <a:ext cx="9647" cy="26531"/>
          </a:xfrm>
          <a:custGeom>
            <a:avLst/>
            <a:gdLst/>
            <a:ahLst/>
            <a:cxnLst/>
            <a:rect l="l" t="t" r="r" b="b"/>
            <a:pathLst>
              <a:path w="136" h="374" extrusionOk="0">
                <a:moveTo>
                  <a:pt x="81" y="0"/>
                </a:moveTo>
                <a:cubicBezTo>
                  <a:pt x="81" y="0"/>
                  <a:pt x="81" y="27"/>
                  <a:pt x="81" y="27"/>
                </a:cubicBezTo>
                <a:cubicBezTo>
                  <a:pt x="54" y="109"/>
                  <a:pt x="27" y="190"/>
                  <a:pt x="27" y="271"/>
                </a:cubicBezTo>
                <a:cubicBezTo>
                  <a:pt x="0" y="326"/>
                  <a:pt x="27" y="326"/>
                  <a:pt x="0" y="353"/>
                </a:cubicBezTo>
                <a:cubicBezTo>
                  <a:pt x="0" y="366"/>
                  <a:pt x="7" y="373"/>
                  <a:pt x="17" y="373"/>
                </a:cubicBezTo>
                <a:cubicBezTo>
                  <a:pt x="27" y="373"/>
                  <a:pt x="41" y="366"/>
                  <a:pt x="54" y="353"/>
                </a:cubicBezTo>
                <a:cubicBezTo>
                  <a:pt x="54" y="326"/>
                  <a:pt x="54" y="299"/>
                  <a:pt x="81" y="271"/>
                </a:cubicBezTo>
                <a:cubicBezTo>
                  <a:pt x="81" y="217"/>
                  <a:pt x="81" y="190"/>
                  <a:pt x="109" y="136"/>
                </a:cubicBezTo>
                <a:cubicBezTo>
                  <a:pt x="109" y="109"/>
                  <a:pt x="109" y="54"/>
                  <a:pt x="136" y="27"/>
                </a:cubicBezTo>
                <a:lnTo>
                  <a:pt x="136"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7" name="Google Shape;2277;p29"/>
          <p:cNvSpPr/>
          <p:nvPr/>
        </p:nvSpPr>
        <p:spPr>
          <a:xfrm>
            <a:off x="1938072" y="5402041"/>
            <a:ext cx="17380" cy="9222"/>
          </a:xfrm>
          <a:custGeom>
            <a:avLst/>
            <a:gdLst/>
            <a:ahLst/>
            <a:cxnLst/>
            <a:rect l="l" t="t" r="r" b="b"/>
            <a:pathLst>
              <a:path w="245" h="130" extrusionOk="0">
                <a:moveTo>
                  <a:pt x="231" y="0"/>
                </a:moveTo>
                <a:cubicBezTo>
                  <a:pt x="224" y="0"/>
                  <a:pt x="217" y="7"/>
                  <a:pt x="217" y="21"/>
                </a:cubicBezTo>
                <a:cubicBezTo>
                  <a:pt x="136" y="48"/>
                  <a:pt x="82" y="48"/>
                  <a:pt x="27" y="75"/>
                </a:cubicBezTo>
                <a:lnTo>
                  <a:pt x="0" y="102"/>
                </a:lnTo>
                <a:lnTo>
                  <a:pt x="0" y="129"/>
                </a:lnTo>
                <a:lnTo>
                  <a:pt x="55" y="129"/>
                </a:lnTo>
                <a:cubicBezTo>
                  <a:pt x="109" y="102"/>
                  <a:pt x="190" y="75"/>
                  <a:pt x="244" y="48"/>
                </a:cubicBezTo>
                <a:cubicBezTo>
                  <a:pt x="244" y="48"/>
                  <a:pt x="244" y="21"/>
                  <a:pt x="244" y="21"/>
                </a:cubicBezTo>
                <a:cubicBezTo>
                  <a:pt x="244" y="7"/>
                  <a:pt x="238" y="0"/>
                  <a:pt x="231"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8" name="Google Shape;2278;p29"/>
          <p:cNvSpPr/>
          <p:nvPr/>
        </p:nvSpPr>
        <p:spPr>
          <a:xfrm>
            <a:off x="1849541" y="5528545"/>
            <a:ext cx="7803" cy="23197"/>
          </a:xfrm>
          <a:custGeom>
            <a:avLst/>
            <a:gdLst/>
            <a:ahLst/>
            <a:cxnLst/>
            <a:rect l="l" t="t" r="r" b="b"/>
            <a:pathLst>
              <a:path w="110" h="327" extrusionOk="0">
                <a:moveTo>
                  <a:pt x="28" y="1"/>
                </a:moveTo>
                <a:lnTo>
                  <a:pt x="1" y="55"/>
                </a:lnTo>
                <a:cubicBezTo>
                  <a:pt x="1" y="55"/>
                  <a:pt x="1" y="55"/>
                  <a:pt x="1" y="82"/>
                </a:cubicBezTo>
                <a:cubicBezTo>
                  <a:pt x="1" y="136"/>
                  <a:pt x="28" y="191"/>
                  <a:pt x="55" y="245"/>
                </a:cubicBezTo>
                <a:cubicBezTo>
                  <a:pt x="55" y="272"/>
                  <a:pt x="55" y="299"/>
                  <a:pt x="82" y="326"/>
                </a:cubicBezTo>
                <a:lnTo>
                  <a:pt x="109" y="326"/>
                </a:lnTo>
                <a:cubicBezTo>
                  <a:pt x="109" y="326"/>
                  <a:pt x="109" y="326"/>
                  <a:pt x="109" y="299"/>
                </a:cubicBezTo>
                <a:cubicBezTo>
                  <a:pt x="82" y="272"/>
                  <a:pt x="109" y="245"/>
                  <a:pt x="109" y="218"/>
                </a:cubicBezTo>
                <a:cubicBezTo>
                  <a:pt x="82" y="163"/>
                  <a:pt x="82" y="109"/>
                  <a:pt x="55" y="55"/>
                </a:cubicBezTo>
                <a:cubicBezTo>
                  <a:pt x="55" y="55"/>
                  <a:pt x="55" y="28"/>
                  <a:pt x="55" y="28"/>
                </a:cubicBezTo>
                <a:cubicBezTo>
                  <a:pt x="55" y="28"/>
                  <a:pt x="55" y="28"/>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79" name="Google Shape;2279;p29"/>
          <p:cNvSpPr/>
          <p:nvPr/>
        </p:nvSpPr>
        <p:spPr>
          <a:xfrm>
            <a:off x="1861104" y="5520862"/>
            <a:ext cx="17380" cy="21210"/>
          </a:xfrm>
          <a:custGeom>
            <a:avLst/>
            <a:gdLst/>
            <a:ahLst/>
            <a:cxnLst/>
            <a:rect l="l" t="t" r="r" b="b"/>
            <a:pathLst>
              <a:path w="245" h="299" extrusionOk="0">
                <a:moveTo>
                  <a:pt x="0" y="0"/>
                </a:moveTo>
                <a:cubicBezTo>
                  <a:pt x="0" y="27"/>
                  <a:pt x="0" y="27"/>
                  <a:pt x="0" y="27"/>
                </a:cubicBezTo>
                <a:lnTo>
                  <a:pt x="27" y="82"/>
                </a:lnTo>
                <a:cubicBezTo>
                  <a:pt x="55" y="136"/>
                  <a:pt x="109" y="190"/>
                  <a:pt x="136" y="244"/>
                </a:cubicBezTo>
                <a:lnTo>
                  <a:pt x="190" y="299"/>
                </a:lnTo>
                <a:lnTo>
                  <a:pt x="217" y="299"/>
                </a:lnTo>
                <a:cubicBezTo>
                  <a:pt x="244" y="299"/>
                  <a:pt x="244" y="299"/>
                  <a:pt x="217" y="271"/>
                </a:cubicBezTo>
                <a:lnTo>
                  <a:pt x="190" y="190"/>
                </a:lnTo>
                <a:cubicBezTo>
                  <a:pt x="163" y="136"/>
                  <a:pt x="109" y="82"/>
                  <a:pt x="55" y="27"/>
                </a:cubicBezTo>
                <a:cubicBezTo>
                  <a:pt x="55" y="27"/>
                  <a:pt x="55" y="0"/>
                  <a:pt x="2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0" name="Google Shape;2280;p29"/>
          <p:cNvSpPr/>
          <p:nvPr/>
        </p:nvSpPr>
        <p:spPr>
          <a:xfrm>
            <a:off x="1878412" y="5507406"/>
            <a:ext cx="21210" cy="9647"/>
          </a:xfrm>
          <a:custGeom>
            <a:avLst/>
            <a:gdLst/>
            <a:ahLst/>
            <a:cxnLst/>
            <a:rect l="l" t="t" r="r" b="b"/>
            <a:pathLst>
              <a:path w="299" h="136" extrusionOk="0">
                <a:moveTo>
                  <a:pt x="0" y="0"/>
                </a:moveTo>
                <a:lnTo>
                  <a:pt x="28" y="27"/>
                </a:lnTo>
                <a:lnTo>
                  <a:pt x="28" y="55"/>
                </a:lnTo>
                <a:lnTo>
                  <a:pt x="55" y="55"/>
                </a:lnTo>
                <a:cubicBezTo>
                  <a:pt x="109" y="109"/>
                  <a:pt x="190" y="136"/>
                  <a:pt x="245" y="136"/>
                </a:cubicBezTo>
                <a:lnTo>
                  <a:pt x="299" y="136"/>
                </a:lnTo>
                <a:cubicBezTo>
                  <a:pt x="299" y="109"/>
                  <a:pt x="272" y="82"/>
                  <a:pt x="272" y="82"/>
                </a:cubicBezTo>
                <a:cubicBezTo>
                  <a:pt x="190" y="55"/>
                  <a:pt x="136" y="27"/>
                  <a:pt x="8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1" name="Google Shape;2281;p29"/>
          <p:cNvSpPr/>
          <p:nvPr/>
        </p:nvSpPr>
        <p:spPr>
          <a:xfrm>
            <a:off x="1295147" y="5657209"/>
            <a:ext cx="10423" cy="52019"/>
          </a:xfrm>
          <a:custGeom>
            <a:avLst/>
            <a:gdLst/>
            <a:ahLst/>
            <a:cxnLst/>
            <a:rect l="l" t="t" r="r" b="b"/>
            <a:pathLst>
              <a:path w="109" h="544" extrusionOk="0">
                <a:moveTo>
                  <a:pt x="0" y="1"/>
                </a:moveTo>
                <a:lnTo>
                  <a:pt x="0" y="109"/>
                </a:lnTo>
                <a:cubicBezTo>
                  <a:pt x="0" y="163"/>
                  <a:pt x="0" y="190"/>
                  <a:pt x="0" y="218"/>
                </a:cubicBezTo>
                <a:cubicBezTo>
                  <a:pt x="27" y="299"/>
                  <a:pt x="27" y="380"/>
                  <a:pt x="55" y="462"/>
                </a:cubicBezTo>
                <a:cubicBezTo>
                  <a:pt x="55" y="489"/>
                  <a:pt x="55" y="516"/>
                  <a:pt x="82" y="543"/>
                </a:cubicBezTo>
                <a:lnTo>
                  <a:pt x="109" y="543"/>
                </a:lnTo>
                <a:cubicBezTo>
                  <a:pt x="109" y="543"/>
                  <a:pt x="109" y="543"/>
                  <a:pt x="109" y="516"/>
                </a:cubicBezTo>
                <a:lnTo>
                  <a:pt x="109" y="407"/>
                </a:lnTo>
                <a:lnTo>
                  <a:pt x="55" y="136"/>
                </a:lnTo>
                <a:cubicBezTo>
                  <a:pt x="55" y="136"/>
                  <a:pt x="55" y="109"/>
                  <a:pt x="27" y="82"/>
                </a:cubicBezTo>
                <a:cubicBezTo>
                  <a:pt x="27" y="55"/>
                  <a:pt x="27" y="28"/>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2" name="Google Shape;2282;p29"/>
          <p:cNvSpPr/>
          <p:nvPr/>
        </p:nvSpPr>
        <p:spPr>
          <a:xfrm>
            <a:off x="1302870" y="5659771"/>
            <a:ext cx="15682" cy="20846"/>
          </a:xfrm>
          <a:custGeom>
            <a:avLst/>
            <a:gdLst/>
            <a:ahLst/>
            <a:cxnLst/>
            <a:rect l="l" t="t" r="r" b="b"/>
            <a:pathLst>
              <a:path w="164" h="218" extrusionOk="0">
                <a:moveTo>
                  <a:pt x="1" y="1"/>
                </a:moveTo>
                <a:cubicBezTo>
                  <a:pt x="1" y="28"/>
                  <a:pt x="1" y="55"/>
                  <a:pt x="1" y="55"/>
                </a:cubicBezTo>
                <a:lnTo>
                  <a:pt x="1" y="82"/>
                </a:lnTo>
                <a:cubicBezTo>
                  <a:pt x="55" y="136"/>
                  <a:pt x="82" y="163"/>
                  <a:pt x="136" y="218"/>
                </a:cubicBezTo>
                <a:lnTo>
                  <a:pt x="163" y="218"/>
                </a:lnTo>
                <a:cubicBezTo>
                  <a:pt x="163" y="191"/>
                  <a:pt x="163" y="191"/>
                  <a:pt x="163" y="163"/>
                </a:cubicBezTo>
                <a:cubicBezTo>
                  <a:pt x="136" y="136"/>
                  <a:pt x="109" y="82"/>
                  <a:pt x="82" y="28"/>
                </a:cubicBezTo>
                <a:lnTo>
                  <a:pt x="2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3" name="Google Shape;2283;p29"/>
          <p:cNvSpPr/>
          <p:nvPr/>
        </p:nvSpPr>
        <p:spPr>
          <a:xfrm>
            <a:off x="1323621" y="5644185"/>
            <a:ext cx="23428" cy="15682"/>
          </a:xfrm>
          <a:custGeom>
            <a:avLst/>
            <a:gdLst/>
            <a:ahLst/>
            <a:cxnLst/>
            <a:rect l="l" t="t" r="r" b="b"/>
            <a:pathLst>
              <a:path w="245" h="164" extrusionOk="0">
                <a:moveTo>
                  <a:pt x="1" y="1"/>
                </a:moveTo>
                <a:cubicBezTo>
                  <a:pt x="1" y="28"/>
                  <a:pt x="28" y="55"/>
                  <a:pt x="28" y="55"/>
                </a:cubicBezTo>
                <a:cubicBezTo>
                  <a:pt x="55" y="82"/>
                  <a:pt x="55" y="82"/>
                  <a:pt x="82" y="82"/>
                </a:cubicBezTo>
                <a:cubicBezTo>
                  <a:pt x="109" y="109"/>
                  <a:pt x="163" y="137"/>
                  <a:pt x="191" y="164"/>
                </a:cubicBezTo>
                <a:lnTo>
                  <a:pt x="245" y="164"/>
                </a:lnTo>
                <a:cubicBezTo>
                  <a:pt x="245" y="164"/>
                  <a:pt x="245" y="137"/>
                  <a:pt x="245" y="137"/>
                </a:cubicBezTo>
                <a:lnTo>
                  <a:pt x="136" y="55"/>
                </a:lnTo>
                <a:lnTo>
                  <a:pt x="82" y="28"/>
                </a:lnTo>
                <a:cubicBezTo>
                  <a:pt x="82" y="28"/>
                  <a:pt x="55" y="28"/>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4" name="Google Shape;2284;p29"/>
          <p:cNvSpPr/>
          <p:nvPr/>
        </p:nvSpPr>
        <p:spPr>
          <a:xfrm>
            <a:off x="1997729" y="5468865"/>
            <a:ext cx="21210" cy="9718"/>
          </a:xfrm>
          <a:custGeom>
            <a:avLst/>
            <a:gdLst/>
            <a:ahLst/>
            <a:cxnLst/>
            <a:rect l="l" t="t" r="r" b="b"/>
            <a:pathLst>
              <a:path w="299" h="137" extrusionOk="0">
                <a:moveTo>
                  <a:pt x="298" y="1"/>
                </a:moveTo>
                <a:lnTo>
                  <a:pt x="217" y="28"/>
                </a:lnTo>
                <a:lnTo>
                  <a:pt x="81" y="82"/>
                </a:lnTo>
                <a:lnTo>
                  <a:pt x="54" y="82"/>
                </a:lnTo>
                <a:lnTo>
                  <a:pt x="0" y="136"/>
                </a:lnTo>
                <a:lnTo>
                  <a:pt x="109" y="136"/>
                </a:lnTo>
                <a:lnTo>
                  <a:pt x="217" y="82"/>
                </a:lnTo>
                <a:lnTo>
                  <a:pt x="298" y="28"/>
                </a:lnTo>
                <a:lnTo>
                  <a:pt x="29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5" name="Google Shape;2285;p29"/>
          <p:cNvSpPr/>
          <p:nvPr/>
        </p:nvSpPr>
        <p:spPr>
          <a:xfrm>
            <a:off x="1988104" y="5497736"/>
            <a:ext cx="19295" cy="3902"/>
          </a:xfrm>
          <a:custGeom>
            <a:avLst/>
            <a:gdLst/>
            <a:ahLst/>
            <a:cxnLst/>
            <a:rect l="l" t="t" r="r" b="b"/>
            <a:pathLst>
              <a:path w="272" h="55" extrusionOk="0">
                <a:moveTo>
                  <a:pt x="245" y="1"/>
                </a:moveTo>
                <a:cubicBezTo>
                  <a:pt x="163" y="1"/>
                  <a:pt x="82" y="28"/>
                  <a:pt x="28" y="28"/>
                </a:cubicBezTo>
                <a:lnTo>
                  <a:pt x="1" y="28"/>
                </a:lnTo>
                <a:lnTo>
                  <a:pt x="28" y="55"/>
                </a:lnTo>
                <a:lnTo>
                  <a:pt x="55" y="55"/>
                </a:lnTo>
                <a:cubicBezTo>
                  <a:pt x="109" y="55"/>
                  <a:pt x="190" y="55"/>
                  <a:pt x="245" y="28"/>
                </a:cubicBezTo>
                <a:cubicBezTo>
                  <a:pt x="245" y="28"/>
                  <a:pt x="272" y="28"/>
                  <a:pt x="24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6" name="Google Shape;2286;p29"/>
          <p:cNvSpPr/>
          <p:nvPr/>
        </p:nvSpPr>
        <p:spPr>
          <a:xfrm>
            <a:off x="1716815" y="5570885"/>
            <a:ext cx="5817" cy="42421"/>
          </a:xfrm>
          <a:custGeom>
            <a:avLst/>
            <a:gdLst/>
            <a:ahLst/>
            <a:cxnLst/>
            <a:rect l="l" t="t" r="r" b="b"/>
            <a:pathLst>
              <a:path w="82" h="598" extrusionOk="0">
                <a:moveTo>
                  <a:pt x="27" y="0"/>
                </a:moveTo>
                <a:cubicBezTo>
                  <a:pt x="27" y="28"/>
                  <a:pt x="0" y="28"/>
                  <a:pt x="0" y="55"/>
                </a:cubicBezTo>
                <a:cubicBezTo>
                  <a:pt x="0" y="82"/>
                  <a:pt x="0" y="82"/>
                  <a:pt x="0" y="109"/>
                </a:cubicBezTo>
                <a:lnTo>
                  <a:pt x="0" y="380"/>
                </a:lnTo>
                <a:lnTo>
                  <a:pt x="0" y="570"/>
                </a:lnTo>
                <a:cubicBezTo>
                  <a:pt x="0" y="597"/>
                  <a:pt x="0" y="597"/>
                  <a:pt x="27" y="597"/>
                </a:cubicBezTo>
                <a:cubicBezTo>
                  <a:pt x="27" y="597"/>
                  <a:pt x="54" y="597"/>
                  <a:pt x="54" y="570"/>
                </a:cubicBezTo>
                <a:cubicBezTo>
                  <a:pt x="54" y="516"/>
                  <a:pt x="54" y="462"/>
                  <a:pt x="81" y="380"/>
                </a:cubicBezTo>
                <a:cubicBezTo>
                  <a:pt x="81" y="326"/>
                  <a:pt x="81" y="217"/>
                  <a:pt x="81" y="109"/>
                </a:cubicBezTo>
                <a:cubicBezTo>
                  <a:pt x="81" y="109"/>
                  <a:pt x="81" y="82"/>
                  <a:pt x="81" y="55"/>
                </a:cubicBezTo>
                <a:cubicBezTo>
                  <a:pt x="54" y="28"/>
                  <a:pt x="54" y="28"/>
                  <a:pt x="54"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7" name="Google Shape;2287;p29"/>
          <p:cNvSpPr/>
          <p:nvPr/>
        </p:nvSpPr>
        <p:spPr>
          <a:xfrm>
            <a:off x="1732231" y="5576625"/>
            <a:ext cx="11563" cy="40505"/>
          </a:xfrm>
          <a:custGeom>
            <a:avLst/>
            <a:gdLst/>
            <a:ahLst/>
            <a:cxnLst/>
            <a:rect l="l" t="t" r="r" b="b"/>
            <a:pathLst>
              <a:path w="163" h="571" extrusionOk="0">
                <a:moveTo>
                  <a:pt x="109" y="1"/>
                </a:moveTo>
                <a:cubicBezTo>
                  <a:pt x="81" y="1"/>
                  <a:pt x="81" y="28"/>
                  <a:pt x="109" y="28"/>
                </a:cubicBezTo>
                <a:cubicBezTo>
                  <a:pt x="54" y="136"/>
                  <a:pt x="54" y="245"/>
                  <a:pt x="27" y="353"/>
                </a:cubicBezTo>
                <a:cubicBezTo>
                  <a:pt x="27" y="408"/>
                  <a:pt x="0" y="489"/>
                  <a:pt x="0" y="543"/>
                </a:cubicBezTo>
                <a:lnTo>
                  <a:pt x="0" y="570"/>
                </a:lnTo>
                <a:lnTo>
                  <a:pt x="27" y="570"/>
                </a:lnTo>
                <a:cubicBezTo>
                  <a:pt x="54" y="489"/>
                  <a:pt x="54" y="435"/>
                  <a:pt x="81" y="381"/>
                </a:cubicBezTo>
                <a:cubicBezTo>
                  <a:pt x="109" y="272"/>
                  <a:pt x="136" y="164"/>
                  <a:pt x="163" y="55"/>
                </a:cubicBezTo>
                <a:cubicBezTo>
                  <a:pt x="163" y="55"/>
                  <a:pt x="163" y="28"/>
                  <a:pt x="163" y="28"/>
                </a:cubicBezTo>
                <a:lnTo>
                  <a:pt x="136"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8" name="Google Shape;2288;p29"/>
          <p:cNvSpPr/>
          <p:nvPr/>
        </p:nvSpPr>
        <p:spPr>
          <a:xfrm>
            <a:off x="1744694" y="5619466"/>
            <a:ext cx="10641" cy="9222"/>
          </a:xfrm>
          <a:custGeom>
            <a:avLst/>
            <a:gdLst/>
            <a:ahLst/>
            <a:cxnLst/>
            <a:rect l="l" t="t" r="r" b="b"/>
            <a:pathLst>
              <a:path w="150" h="130" extrusionOk="0">
                <a:moveTo>
                  <a:pt x="112" y="0"/>
                </a:moveTo>
                <a:cubicBezTo>
                  <a:pt x="102" y="0"/>
                  <a:pt x="95" y="7"/>
                  <a:pt x="95" y="21"/>
                </a:cubicBezTo>
                <a:cubicBezTo>
                  <a:pt x="68" y="21"/>
                  <a:pt x="14" y="48"/>
                  <a:pt x="14" y="75"/>
                </a:cubicBezTo>
                <a:cubicBezTo>
                  <a:pt x="0" y="88"/>
                  <a:pt x="0" y="88"/>
                  <a:pt x="4" y="88"/>
                </a:cubicBezTo>
                <a:cubicBezTo>
                  <a:pt x="7" y="88"/>
                  <a:pt x="14" y="88"/>
                  <a:pt x="14" y="102"/>
                </a:cubicBezTo>
                <a:lnTo>
                  <a:pt x="14" y="129"/>
                </a:lnTo>
                <a:lnTo>
                  <a:pt x="41" y="129"/>
                </a:lnTo>
                <a:cubicBezTo>
                  <a:pt x="68" y="129"/>
                  <a:pt x="95" y="75"/>
                  <a:pt x="150" y="48"/>
                </a:cubicBezTo>
                <a:cubicBezTo>
                  <a:pt x="150" y="48"/>
                  <a:pt x="150" y="21"/>
                  <a:pt x="150" y="21"/>
                </a:cubicBezTo>
                <a:cubicBezTo>
                  <a:pt x="136" y="7"/>
                  <a:pt x="122" y="0"/>
                  <a:pt x="112"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89" name="Google Shape;2289;p29"/>
          <p:cNvSpPr/>
          <p:nvPr/>
        </p:nvSpPr>
        <p:spPr>
          <a:xfrm>
            <a:off x="1691775" y="5365011"/>
            <a:ext cx="9718" cy="26956"/>
          </a:xfrm>
          <a:custGeom>
            <a:avLst/>
            <a:gdLst/>
            <a:ahLst/>
            <a:cxnLst/>
            <a:rect l="l" t="t" r="r" b="b"/>
            <a:pathLst>
              <a:path w="137" h="380" extrusionOk="0">
                <a:moveTo>
                  <a:pt x="136" y="0"/>
                </a:moveTo>
                <a:cubicBezTo>
                  <a:pt x="82" y="82"/>
                  <a:pt x="82" y="109"/>
                  <a:pt x="55" y="163"/>
                </a:cubicBezTo>
                <a:cubicBezTo>
                  <a:pt x="28" y="190"/>
                  <a:pt x="28" y="244"/>
                  <a:pt x="0" y="353"/>
                </a:cubicBezTo>
                <a:cubicBezTo>
                  <a:pt x="0" y="353"/>
                  <a:pt x="0" y="380"/>
                  <a:pt x="28" y="380"/>
                </a:cubicBezTo>
                <a:cubicBezTo>
                  <a:pt x="28" y="380"/>
                  <a:pt x="55" y="380"/>
                  <a:pt x="55" y="353"/>
                </a:cubicBezTo>
                <a:cubicBezTo>
                  <a:pt x="82" y="271"/>
                  <a:pt x="82" y="217"/>
                  <a:pt x="109" y="190"/>
                </a:cubicBezTo>
                <a:cubicBezTo>
                  <a:pt x="109" y="136"/>
                  <a:pt x="109" y="82"/>
                  <a:pt x="136"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0" name="Google Shape;2290;p29"/>
          <p:cNvSpPr/>
          <p:nvPr/>
        </p:nvSpPr>
        <p:spPr>
          <a:xfrm>
            <a:off x="1126563" y="5693525"/>
            <a:ext cx="33755" cy="31173"/>
          </a:xfrm>
          <a:custGeom>
            <a:avLst/>
            <a:gdLst/>
            <a:ahLst/>
            <a:cxnLst/>
            <a:rect l="l" t="t" r="r" b="b"/>
            <a:pathLst>
              <a:path w="353" h="326" extrusionOk="0">
                <a:moveTo>
                  <a:pt x="326" y="0"/>
                </a:moveTo>
                <a:cubicBezTo>
                  <a:pt x="244" y="55"/>
                  <a:pt x="163" y="136"/>
                  <a:pt x="82" y="190"/>
                </a:cubicBezTo>
                <a:cubicBezTo>
                  <a:pt x="82" y="217"/>
                  <a:pt x="55" y="217"/>
                  <a:pt x="55" y="217"/>
                </a:cubicBezTo>
                <a:cubicBezTo>
                  <a:pt x="27" y="244"/>
                  <a:pt x="27" y="272"/>
                  <a:pt x="0" y="299"/>
                </a:cubicBezTo>
                <a:lnTo>
                  <a:pt x="27" y="326"/>
                </a:lnTo>
                <a:cubicBezTo>
                  <a:pt x="55" y="299"/>
                  <a:pt x="82" y="299"/>
                  <a:pt x="109" y="272"/>
                </a:cubicBezTo>
                <a:lnTo>
                  <a:pt x="136" y="244"/>
                </a:lnTo>
                <a:cubicBezTo>
                  <a:pt x="217" y="190"/>
                  <a:pt x="272" y="109"/>
                  <a:pt x="353" y="27"/>
                </a:cubicBezTo>
                <a:cubicBezTo>
                  <a:pt x="353" y="27"/>
                  <a:pt x="353" y="27"/>
                  <a:pt x="35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1" name="Google Shape;2291;p29"/>
          <p:cNvSpPr/>
          <p:nvPr/>
        </p:nvSpPr>
        <p:spPr>
          <a:xfrm>
            <a:off x="1144718" y="5724603"/>
            <a:ext cx="36337" cy="23428"/>
          </a:xfrm>
          <a:custGeom>
            <a:avLst/>
            <a:gdLst/>
            <a:ahLst/>
            <a:cxnLst/>
            <a:rect l="l" t="t" r="r" b="b"/>
            <a:pathLst>
              <a:path w="380" h="245" extrusionOk="0">
                <a:moveTo>
                  <a:pt x="326" y="1"/>
                </a:moveTo>
                <a:lnTo>
                  <a:pt x="217" y="55"/>
                </a:lnTo>
                <a:lnTo>
                  <a:pt x="27" y="164"/>
                </a:lnTo>
                <a:lnTo>
                  <a:pt x="27" y="191"/>
                </a:lnTo>
                <a:lnTo>
                  <a:pt x="27" y="218"/>
                </a:lnTo>
                <a:lnTo>
                  <a:pt x="54" y="218"/>
                </a:lnTo>
                <a:cubicBezTo>
                  <a:pt x="54" y="218"/>
                  <a:pt x="0" y="245"/>
                  <a:pt x="27" y="245"/>
                </a:cubicBezTo>
                <a:lnTo>
                  <a:pt x="54" y="245"/>
                </a:lnTo>
                <a:cubicBezTo>
                  <a:pt x="54" y="218"/>
                  <a:pt x="82" y="218"/>
                  <a:pt x="109" y="218"/>
                </a:cubicBezTo>
                <a:lnTo>
                  <a:pt x="244" y="136"/>
                </a:lnTo>
                <a:lnTo>
                  <a:pt x="353" y="28"/>
                </a:lnTo>
                <a:cubicBezTo>
                  <a:pt x="380" y="28"/>
                  <a:pt x="380" y="1"/>
                  <a:pt x="353"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2" name="Google Shape;2292;p29"/>
          <p:cNvSpPr/>
          <p:nvPr/>
        </p:nvSpPr>
        <p:spPr>
          <a:xfrm>
            <a:off x="1144713" y="5771381"/>
            <a:ext cx="23428" cy="8989"/>
          </a:xfrm>
          <a:custGeom>
            <a:avLst/>
            <a:gdLst/>
            <a:ahLst/>
            <a:cxnLst/>
            <a:rect l="l" t="t" r="r" b="b"/>
            <a:pathLst>
              <a:path w="245" h="94" extrusionOk="0">
                <a:moveTo>
                  <a:pt x="27" y="0"/>
                </a:moveTo>
                <a:lnTo>
                  <a:pt x="27" y="27"/>
                </a:lnTo>
                <a:cubicBezTo>
                  <a:pt x="27" y="27"/>
                  <a:pt x="0" y="54"/>
                  <a:pt x="0" y="54"/>
                </a:cubicBezTo>
                <a:lnTo>
                  <a:pt x="0" y="81"/>
                </a:lnTo>
                <a:cubicBezTo>
                  <a:pt x="36" y="90"/>
                  <a:pt x="60" y="93"/>
                  <a:pt x="81" y="93"/>
                </a:cubicBezTo>
                <a:cubicBezTo>
                  <a:pt x="121" y="93"/>
                  <a:pt x="145" y="81"/>
                  <a:pt x="217" y="81"/>
                </a:cubicBezTo>
                <a:cubicBezTo>
                  <a:pt x="217" y="81"/>
                  <a:pt x="217" y="54"/>
                  <a:pt x="244" y="54"/>
                </a:cubicBezTo>
                <a:cubicBezTo>
                  <a:pt x="244" y="27"/>
                  <a:pt x="217" y="27"/>
                  <a:pt x="217" y="27"/>
                </a:cubicBezTo>
                <a:cubicBezTo>
                  <a:pt x="109" y="27"/>
                  <a:pt x="109" y="0"/>
                  <a:pt x="2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3" name="Google Shape;2293;p29"/>
          <p:cNvSpPr/>
          <p:nvPr/>
        </p:nvSpPr>
        <p:spPr>
          <a:xfrm>
            <a:off x="2061219" y="5288541"/>
            <a:ext cx="21210" cy="14968"/>
          </a:xfrm>
          <a:custGeom>
            <a:avLst/>
            <a:gdLst/>
            <a:ahLst/>
            <a:cxnLst/>
            <a:rect l="l" t="t" r="r" b="b"/>
            <a:pathLst>
              <a:path w="299" h="211" extrusionOk="0">
                <a:moveTo>
                  <a:pt x="285" y="0"/>
                </a:moveTo>
                <a:cubicBezTo>
                  <a:pt x="278" y="0"/>
                  <a:pt x="271" y="7"/>
                  <a:pt x="271" y="20"/>
                </a:cubicBezTo>
                <a:cubicBezTo>
                  <a:pt x="217" y="47"/>
                  <a:pt x="136" y="75"/>
                  <a:pt x="82" y="102"/>
                </a:cubicBezTo>
                <a:lnTo>
                  <a:pt x="54" y="129"/>
                </a:lnTo>
                <a:cubicBezTo>
                  <a:pt x="27" y="156"/>
                  <a:pt x="27" y="183"/>
                  <a:pt x="0" y="210"/>
                </a:cubicBezTo>
                <a:lnTo>
                  <a:pt x="109" y="183"/>
                </a:lnTo>
                <a:lnTo>
                  <a:pt x="136" y="156"/>
                </a:lnTo>
                <a:cubicBezTo>
                  <a:pt x="190" y="129"/>
                  <a:pt x="244" y="75"/>
                  <a:pt x="299" y="47"/>
                </a:cubicBezTo>
                <a:cubicBezTo>
                  <a:pt x="299" y="47"/>
                  <a:pt x="299" y="20"/>
                  <a:pt x="299" y="20"/>
                </a:cubicBezTo>
                <a:cubicBezTo>
                  <a:pt x="299" y="7"/>
                  <a:pt x="292" y="0"/>
                  <a:pt x="285"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4" name="Google Shape;2294;p29"/>
          <p:cNvSpPr/>
          <p:nvPr/>
        </p:nvSpPr>
        <p:spPr>
          <a:xfrm>
            <a:off x="2068902" y="5319256"/>
            <a:ext cx="23197" cy="9222"/>
          </a:xfrm>
          <a:custGeom>
            <a:avLst/>
            <a:gdLst/>
            <a:ahLst/>
            <a:cxnLst/>
            <a:rect l="l" t="t" r="r" b="b"/>
            <a:pathLst>
              <a:path w="327" h="130" extrusionOk="0">
                <a:moveTo>
                  <a:pt x="302" y="1"/>
                </a:moveTo>
                <a:cubicBezTo>
                  <a:pt x="299" y="1"/>
                  <a:pt x="299" y="8"/>
                  <a:pt x="299" y="21"/>
                </a:cubicBezTo>
                <a:lnTo>
                  <a:pt x="245" y="21"/>
                </a:lnTo>
                <a:cubicBezTo>
                  <a:pt x="163" y="21"/>
                  <a:pt x="109" y="48"/>
                  <a:pt x="28" y="76"/>
                </a:cubicBezTo>
                <a:lnTo>
                  <a:pt x="1" y="76"/>
                </a:lnTo>
                <a:lnTo>
                  <a:pt x="1" y="130"/>
                </a:lnTo>
                <a:lnTo>
                  <a:pt x="82" y="130"/>
                </a:lnTo>
                <a:cubicBezTo>
                  <a:pt x="136" y="103"/>
                  <a:pt x="218" y="76"/>
                  <a:pt x="272" y="48"/>
                </a:cubicBezTo>
                <a:lnTo>
                  <a:pt x="326" y="48"/>
                </a:lnTo>
                <a:cubicBezTo>
                  <a:pt x="326" y="21"/>
                  <a:pt x="326" y="21"/>
                  <a:pt x="326" y="21"/>
                </a:cubicBezTo>
                <a:cubicBezTo>
                  <a:pt x="313" y="8"/>
                  <a:pt x="306" y="1"/>
                  <a:pt x="30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5" name="Google Shape;2295;p29"/>
          <p:cNvSpPr/>
          <p:nvPr/>
        </p:nvSpPr>
        <p:spPr>
          <a:xfrm>
            <a:off x="2070795" y="5351534"/>
            <a:ext cx="17380" cy="5817"/>
          </a:xfrm>
          <a:custGeom>
            <a:avLst/>
            <a:gdLst/>
            <a:ahLst/>
            <a:cxnLst/>
            <a:rect l="l" t="t" r="r" b="b"/>
            <a:pathLst>
              <a:path w="245" h="82" extrusionOk="0">
                <a:moveTo>
                  <a:pt x="1" y="0"/>
                </a:moveTo>
                <a:lnTo>
                  <a:pt x="1" y="27"/>
                </a:lnTo>
                <a:lnTo>
                  <a:pt x="82" y="82"/>
                </a:lnTo>
                <a:lnTo>
                  <a:pt x="218" y="82"/>
                </a:lnTo>
                <a:cubicBezTo>
                  <a:pt x="245" y="82"/>
                  <a:pt x="245" y="55"/>
                  <a:pt x="245" y="55"/>
                </a:cubicBezTo>
                <a:cubicBezTo>
                  <a:pt x="245" y="55"/>
                  <a:pt x="245" y="27"/>
                  <a:pt x="245" y="27"/>
                </a:cubicBezTo>
                <a:cubicBezTo>
                  <a:pt x="164" y="27"/>
                  <a:pt x="136" y="0"/>
                  <a:pt x="109"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89998" y="5286129"/>
            <a:ext cx="5817" cy="26956"/>
          </a:xfrm>
          <a:custGeom>
            <a:avLst/>
            <a:gdLst/>
            <a:ahLst/>
            <a:cxnLst/>
            <a:rect l="l" t="t" r="r" b="b"/>
            <a:pathLst>
              <a:path w="82" h="380" extrusionOk="0">
                <a:moveTo>
                  <a:pt x="1" y="0"/>
                </a:moveTo>
                <a:lnTo>
                  <a:pt x="1" y="163"/>
                </a:lnTo>
                <a:cubicBezTo>
                  <a:pt x="1" y="217"/>
                  <a:pt x="1" y="271"/>
                  <a:pt x="28" y="326"/>
                </a:cubicBezTo>
                <a:cubicBezTo>
                  <a:pt x="28" y="366"/>
                  <a:pt x="28" y="380"/>
                  <a:pt x="31" y="380"/>
                </a:cubicBezTo>
                <a:cubicBezTo>
                  <a:pt x="35" y="380"/>
                  <a:pt x="41" y="366"/>
                  <a:pt x="55" y="353"/>
                </a:cubicBezTo>
                <a:cubicBezTo>
                  <a:pt x="55" y="353"/>
                  <a:pt x="82" y="353"/>
                  <a:pt x="82" y="326"/>
                </a:cubicBezTo>
                <a:cubicBezTo>
                  <a:pt x="82" y="271"/>
                  <a:pt x="82" y="217"/>
                  <a:pt x="82" y="163"/>
                </a:cubicBezTo>
                <a:cubicBezTo>
                  <a:pt x="55" y="109"/>
                  <a:pt x="55" y="54"/>
                  <a:pt x="28"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7" name="Google Shape;2297;p29"/>
          <p:cNvSpPr/>
          <p:nvPr/>
        </p:nvSpPr>
        <p:spPr>
          <a:xfrm>
            <a:off x="2093923" y="5164917"/>
            <a:ext cx="3902" cy="32773"/>
          </a:xfrm>
          <a:custGeom>
            <a:avLst/>
            <a:gdLst/>
            <a:ahLst/>
            <a:cxnLst/>
            <a:rect l="l" t="t" r="r" b="b"/>
            <a:pathLst>
              <a:path w="55" h="462" extrusionOk="0">
                <a:moveTo>
                  <a:pt x="27" y="0"/>
                </a:moveTo>
                <a:lnTo>
                  <a:pt x="0" y="27"/>
                </a:lnTo>
                <a:cubicBezTo>
                  <a:pt x="0" y="27"/>
                  <a:pt x="0" y="55"/>
                  <a:pt x="0" y="55"/>
                </a:cubicBezTo>
                <a:cubicBezTo>
                  <a:pt x="0" y="190"/>
                  <a:pt x="0" y="299"/>
                  <a:pt x="27" y="434"/>
                </a:cubicBezTo>
                <a:cubicBezTo>
                  <a:pt x="27" y="461"/>
                  <a:pt x="27" y="461"/>
                  <a:pt x="55" y="461"/>
                </a:cubicBezTo>
                <a:cubicBezTo>
                  <a:pt x="55" y="461"/>
                  <a:pt x="55" y="434"/>
                  <a:pt x="55" y="434"/>
                </a:cubicBezTo>
                <a:cubicBezTo>
                  <a:pt x="55" y="299"/>
                  <a:pt x="55" y="190"/>
                  <a:pt x="55" y="55"/>
                </a:cubicBezTo>
                <a:cubicBezTo>
                  <a:pt x="55" y="27"/>
                  <a:pt x="55" y="27"/>
                  <a:pt x="55" y="27"/>
                </a:cubicBezTo>
                <a:lnTo>
                  <a:pt x="27"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8" name="Google Shape;2298;p29"/>
          <p:cNvSpPr/>
          <p:nvPr/>
        </p:nvSpPr>
        <p:spPr>
          <a:xfrm>
            <a:off x="2118891" y="5162979"/>
            <a:ext cx="9718" cy="36604"/>
          </a:xfrm>
          <a:custGeom>
            <a:avLst/>
            <a:gdLst/>
            <a:ahLst/>
            <a:cxnLst/>
            <a:rect l="l" t="t" r="r" b="b"/>
            <a:pathLst>
              <a:path w="137" h="516" extrusionOk="0">
                <a:moveTo>
                  <a:pt x="137" y="0"/>
                </a:moveTo>
                <a:cubicBezTo>
                  <a:pt x="109" y="27"/>
                  <a:pt x="109" y="82"/>
                  <a:pt x="82" y="109"/>
                </a:cubicBezTo>
                <a:cubicBezTo>
                  <a:pt x="55" y="136"/>
                  <a:pt x="55" y="163"/>
                  <a:pt x="55" y="190"/>
                </a:cubicBezTo>
                <a:cubicBezTo>
                  <a:pt x="28" y="244"/>
                  <a:pt x="28" y="299"/>
                  <a:pt x="1" y="353"/>
                </a:cubicBezTo>
                <a:cubicBezTo>
                  <a:pt x="1" y="380"/>
                  <a:pt x="1" y="434"/>
                  <a:pt x="1" y="488"/>
                </a:cubicBezTo>
                <a:cubicBezTo>
                  <a:pt x="1" y="516"/>
                  <a:pt x="1" y="516"/>
                  <a:pt x="1" y="516"/>
                </a:cubicBezTo>
                <a:lnTo>
                  <a:pt x="28" y="516"/>
                </a:lnTo>
                <a:cubicBezTo>
                  <a:pt x="28" y="461"/>
                  <a:pt x="82" y="407"/>
                  <a:pt x="82" y="380"/>
                </a:cubicBezTo>
                <a:cubicBezTo>
                  <a:pt x="82" y="326"/>
                  <a:pt x="137" y="244"/>
                  <a:pt x="137" y="163"/>
                </a:cubicBezTo>
                <a:cubicBezTo>
                  <a:pt x="137" y="136"/>
                  <a:pt x="137" y="136"/>
                  <a:pt x="137" y="109"/>
                </a:cubicBezTo>
                <a:cubicBezTo>
                  <a:pt x="137" y="82"/>
                  <a:pt x="137" y="27"/>
                  <a:pt x="137"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299" name="Google Shape;2299;p29"/>
          <p:cNvSpPr/>
          <p:nvPr/>
        </p:nvSpPr>
        <p:spPr>
          <a:xfrm>
            <a:off x="2128539" y="5199514"/>
            <a:ext cx="28942" cy="23126"/>
          </a:xfrm>
          <a:custGeom>
            <a:avLst/>
            <a:gdLst/>
            <a:ahLst/>
            <a:cxnLst/>
            <a:rect l="l" t="t" r="r" b="b"/>
            <a:pathLst>
              <a:path w="408" h="326" extrusionOk="0">
                <a:moveTo>
                  <a:pt x="380" y="1"/>
                </a:moveTo>
                <a:cubicBezTo>
                  <a:pt x="272" y="55"/>
                  <a:pt x="163" y="136"/>
                  <a:pt x="55" y="245"/>
                </a:cubicBezTo>
                <a:cubicBezTo>
                  <a:pt x="28" y="245"/>
                  <a:pt x="28" y="272"/>
                  <a:pt x="1" y="299"/>
                </a:cubicBezTo>
                <a:cubicBezTo>
                  <a:pt x="1" y="299"/>
                  <a:pt x="1" y="299"/>
                  <a:pt x="1" y="326"/>
                </a:cubicBezTo>
                <a:lnTo>
                  <a:pt x="55" y="326"/>
                </a:lnTo>
                <a:cubicBezTo>
                  <a:pt x="55" y="299"/>
                  <a:pt x="82" y="299"/>
                  <a:pt x="109" y="272"/>
                </a:cubicBezTo>
                <a:cubicBezTo>
                  <a:pt x="190" y="190"/>
                  <a:pt x="299" y="109"/>
                  <a:pt x="407" y="28"/>
                </a:cubicBezTo>
                <a:cubicBezTo>
                  <a:pt x="407" y="28"/>
                  <a:pt x="407" y="1"/>
                  <a:pt x="40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0" name="Google Shape;2300;p29"/>
          <p:cNvSpPr/>
          <p:nvPr/>
        </p:nvSpPr>
        <p:spPr>
          <a:xfrm>
            <a:off x="2020786" y="5045578"/>
            <a:ext cx="3902" cy="34688"/>
          </a:xfrm>
          <a:custGeom>
            <a:avLst/>
            <a:gdLst/>
            <a:ahLst/>
            <a:cxnLst/>
            <a:rect l="l" t="t" r="r" b="b"/>
            <a:pathLst>
              <a:path w="55" h="489" extrusionOk="0">
                <a:moveTo>
                  <a:pt x="28" y="1"/>
                </a:moveTo>
                <a:cubicBezTo>
                  <a:pt x="28" y="28"/>
                  <a:pt x="1" y="82"/>
                  <a:pt x="1" y="136"/>
                </a:cubicBezTo>
                <a:lnTo>
                  <a:pt x="1" y="462"/>
                </a:lnTo>
                <a:cubicBezTo>
                  <a:pt x="1" y="489"/>
                  <a:pt x="1" y="489"/>
                  <a:pt x="28" y="489"/>
                </a:cubicBezTo>
                <a:cubicBezTo>
                  <a:pt x="28" y="489"/>
                  <a:pt x="55" y="489"/>
                  <a:pt x="55" y="462"/>
                </a:cubicBezTo>
                <a:lnTo>
                  <a:pt x="55" y="136"/>
                </a:lnTo>
                <a:cubicBezTo>
                  <a:pt x="55" y="82"/>
                  <a:pt x="28" y="28"/>
                  <a:pt x="28"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1" name="Google Shape;2301;p29"/>
          <p:cNvSpPr/>
          <p:nvPr/>
        </p:nvSpPr>
        <p:spPr>
          <a:xfrm>
            <a:off x="2034264" y="5057141"/>
            <a:ext cx="7732" cy="27027"/>
          </a:xfrm>
          <a:custGeom>
            <a:avLst/>
            <a:gdLst/>
            <a:ahLst/>
            <a:cxnLst/>
            <a:rect l="l" t="t" r="r" b="b"/>
            <a:pathLst>
              <a:path w="109" h="381" extrusionOk="0">
                <a:moveTo>
                  <a:pt x="28" y="0"/>
                </a:moveTo>
                <a:cubicBezTo>
                  <a:pt x="28" y="27"/>
                  <a:pt x="28" y="27"/>
                  <a:pt x="28" y="27"/>
                </a:cubicBezTo>
                <a:lnTo>
                  <a:pt x="28" y="55"/>
                </a:lnTo>
                <a:lnTo>
                  <a:pt x="28" y="353"/>
                </a:lnTo>
                <a:cubicBezTo>
                  <a:pt x="0" y="353"/>
                  <a:pt x="28" y="380"/>
                  <a:pt x="28" y="380"/>
                </a:cubicBezTo>
                <a:cubicBezTo>
                  <a:pt x="55" y="380"/>
                  <a:pt x="55" y="380"/>
                  <a:pt x="82" y="353"/>
                </a:cubicBezTo>
                <a:cubicBezTo>
                  <a:pt x="82" y="272"/>
                  <a:pt x="82" y="163"/>
                  <a:pt x="109" y="55"/>
                </a:cubicBezTo>
                <a:cubicBezTo>
                  <a:pt x="109" y="27"/>
                  <a:pt x="109" y="27"/>
                  <a:pt x="109"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2" name="Google Shape;2302;p29"/>
          <p:cNvSpPr/>
          <p:nvPr/>
        </p:nvSpPr>
        <p:spPr>
          <a:xfrm>
            <a:off x="2050223" y="5076364"/>
            <a:ext cx="26460" cy="31638"/>
          </a:xfrm>
          <a:custGeom>
            <a:avLst/>
            <a:gdLst/>
            <a:ahLst/>
            <a:cxnLst/>
            <a:rect l="l" t="t" r="r" b="b"/>
            <a:pathLst>
              <a:path w="373" h="446" extrusionOk="0">
                <a:moveTo>
                  <a:pt x="345" y="1"/>
                </a:moveTo>
                <a:lnTo>
                  <a:pt x="318" y="28"/>
                </a:lnTo>
                <a:cubicBezTo>
                  <a:pt x="209" y="136"/>
                  <a:pt x="128" y="272"/>
                  <a:pt x="20" y="407"/>
                </a:cubicBezTo>
                <a:cubicBezTo>
                  <a:pt x="0" y="427"/>
                  <a:pt x="22" y="446"/>
                  <a:pt x="46" y="446"/>
                </a:cubicBezTo>
                <a:cubicBezTo>
                  <a:pt x="56" y="446"/>
                  <a:pt x="66" y="443"/>
                  <a:pt x="74" y="435"/>
                </a:cubicBezTo>
                <a:cubicBezTo>
                  <a:pt x="155" y="326"/>
                  <a:pt x="237" y="218"/>
                  <a:pt x="318" y="82"/>
                </a:cubicBezTo>
                <a:cubicBezTo>
                  <a:pt x="345" y="82"/>
                  <a:pt x="345" y="82"/>
                  <a:pt x="345" y="55"/>
                </a:cubicBezTo>
                <a:cubicBezTo>
                  <a:pt x="345" y="55"/>
                  <a:pt x="372" y="28"/>
                  <a:pt x="372" y="28"/>
                </a:cubicBezTo>
                <a:cubicBezTo>
                  <a:pt x="372" y="1"/>
                  <a:pt x="372" y="1"/>
                  <a:pt x="37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3" name="Google Shape;2303;p29"/>
          <p:cNvSpPr/>
          <p:nvPr/>
        </p:nvSpPr>
        <p:spPr>
          <a:xfrm>
            <a:off x="1547487" y="4066208"/>
            <a:ext cx="290560" cy="535011"/>
          </a:xfrm>
          <a:custGeom>
            <a:avLst/>
            <a:gdLst/>
            <a:ahLst/>
            <a:cxnLst/>
            <a:rect l="l" t="t" r="r" b="b"/>
            <a:pathLst>
              <a:path w="4096" h="7542" extrusionOk="0">
                <a:moveTo>
                  <a:pt x="4096" y="1"/>
                </a:moveTo>
                <a:lnTo>
                  <a:pt x="1655" y="787"/>
                </a:lnTo>
                <a:lnTo>
                  <a:pt x="407" y="5398"/>
                </a:lnTo>
                <a:lnTo>
                  <a:pt x="0" y="6483"/>
                </a:lnTo>
                <a:lnTo>
                  <a:pt x="1438" y="7541"/>
                </a:lnTo>
                <a:lnTo>
                  <a:pt x="2794" y="5534"/>
                </a:lnTo>
                <a:lnTo>
                  <a:pt x="4096" y="1"/>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4" name="Google Shape;2304;p29"/>
          <p:cNvSpPr/>
          <p:nvPr/>
        </p:nvSpPr>
        <p:spPr>
          <a:xfrm>
            <a:off x="1984251" y="4672323"/>
            <a:ext cx="407962" cy="342557"/>
          </a:xfrm>
          <a:custGeom>
            <a:avLst/>
            <a:gdLst/>
            <a:ahLst/>
            <a:cxnLst/>
            <a:rect l="l" t="t" r="r" b="b"/>
            <a:pathLst>
              <a:path w="5751" h="4829" extrusionOk="0">
                <a:moveTo>
                  <a:pt x="5751" y="1"/>
                </a:moveTo>
                <a:lnTo>
                  <a:pt x="1573" y="1872"/>
                </a:lnTo>
                <a:lnTo>
                  <a:pt x="0" y="3717"/>
                </a:lnTo>
                <a:lnTo>
                  <a:pt x="1384" y="4829"/>
                </a:lnTo>
                <a:lnTo>
                  <a:pt x="2333" y="4151"/>
                </a:lnTo>
                <a:lnTo>
                  <a:pt x="5642" y="2577"/>
                </a:lnTo>
                <a:lnTo>
                  <a:pt x="5751" y="1"/>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5" name="Google Shape;2305;p29"/>
          <p:cNvSpPr/>
          <p:nvPr/>
        </p:nvSpPr>
        <p:spPr>
          <a:xfrm>
            <a:off x="2024615" y="3606407"/>
            <a:ext cx="721647" cy="636877"/>
          </a:xfrm>
          <a:custGeom>
            <a:avLst/>
            <a:gdLst/>
            <a:ahLst/>
            <a:cxnLst/>
            <a:rect l="l" t="t" r="r" b="b"/>
            <a:pathLst>
              <a:path w="10173" h="8978" extrusionOk="0">
                <a:moveTo>
                  <a:pt x="1411" y="0"/>
                </a:moveTo>
                <a:lnTo>
                  <a:pt x="842" y="54"/>
                </a:lnTo>
                <a:cubicBezTo>
                  <a:pt x="1493" y="651"/>
                  <a:pt x="1737" y="1573"/>
                  <a:pt x="1520" y="2441"/>
                </a:cubicBezTo>
                <a:cubicBezTo>
                  <a:pt x="1547" y="1546"/>
                  <a:pt x="1167" y="651"/>
                  <a:pt x="516" y="54"/>
                </a:cubicBezTo>
                <a:lnTo>
                  <a:pt x="55" y="27"/>
                </a:lnTo>
                <a:lnTo>
                  <a:pt x="1" y="3607"/>
                </a:lnTo>
                <a:lnTo>
                  <a:pt x="1276" y="5696"/>
                </a:lnTo>
                <a:lnTo>
                  <a:pt x="10172" y="8978"/>
                </a:lnTo>
                <a:cubicBezTo>
                  <a:pt x="9142" y="6374"/>
                  <a:pt x="5535" y="5316"/>
                  <a:pt x="5534" y="5316"/>
                </a:cubicBezTo>
                <a:lnTo>
                  <a:pt x="5534" y="5316"/>
                </a:lnTo>
                <a:cubicBezTo>
                  <a:pt x="9033" y="6103"/>
                  <a:pt x="9955" y="8327"/>
                  <a:pt x="9955" y="8327"/>
                </a:cubicBezTo>
                <a:lnTo>
                  <a:pt x="10010" y="8110"/>
                </a:lnTo>
                <a:cubicBezTo>
                  <a:pt x="8464" y="4692"/>
                  <a:pt x="1791" y="4448"/>
                  <a:pt x="1791" y="4448"/>
                </a:cubicBezTo>
                <a:cubicBezTo>
                  <a:pt x="3581" y="2278"/>
                  <a:pt x="1411" y="0"/>
                  <a:pt x="1411" y="0"/>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6" name="Google Shape;2306;p29"/>
          <p:cNvSpPr/>
          <p:nvPr/>
        </p:nvSpPr>
        <p:spPr>
          <a:xfrm>
            <a:off x="2113147" y="3938256"/>
            <a:ext cx="631202" cy="312763"/>
          </a:xfrm>
          <a:custGeom>
            <a:avLst/>
            <a:gdLst/>
            <a:ahLst/>
            <a:cxnLst/>
            <a:rect l="l" t="t" r="r" b="b"/>
            <a:pathLst>
              <a:path w="8898" h="4409" extrusionOk="0">
                <a:moveTo>
                  <a:pt x="995" y="1"/>
                </a:moveTo>
                <a:cubicBezTo>
                  <a:pt x="836" y="1"/>
                  <a:pt x="676" y="5"/>
                  <a:pt x="516" y="14"/>
                </a:cubicBezTo>
                <a:cubicBezTo>
                  <a:pt x="380" y="14"/>
                  <a:pt x="245" y="14"/>
                  <a:pt x="82" y="42"/>
                </a:cubicBezTo>
                <a:lnTo>
                  <a:pt x="1" y="42"/>
                </a:lnTo>
                <a:lnTo>
                  <a:pt x="1" y="69"/>
                </a:lnTo>
                <a:lnTo>
                  <a:pt x="109" y="69"/>
                </a:lnTo>
                <a:lnTo>
                  <a:pt x="516" y="42"/>
                </a:lnTo>
                <a:cubicBezTo>
                  <a:pt x="611" y="39"/>
                  <a:pt x="706" y="37"/>
                  <a:pt x="801" y="37"/>
                </a:cubicBezTo>
                <a:cubicBezTo>
                  <a:pt x="1655" y="37"/>
                  <a:pt x="2504" y="147"/>
                  <a:pt x="3310" y="367"/>
                </a:cubicBezTo>
                <a:cubicBezTo>
                  <a:pt x="3906" y="503"/>
                  <a:pt x="4503" y="720"/>
                  <a:pt x="5073" y="991"/>
                </a:cubicBezTo>
                <a:cubicBezTo>
                  <a:pt x="6185" y="1506"/>
                  <a:pt x="7161" y="2239"/>
                  <a:pt x="7975" y="3161"/>
                </a:cubicBezTo>
                <a:cubicBezTo>
                  <a:pt x="8083" y="3269"/>
                  <a:pt x="8165" y="3405"/>
                  <a:pt x="8273" y="3513"/>
                </a:cubicBezTo>
                <a:cubicBezTo>
                  <a:pt x="8490" y="3812"/>
                  <a:pt x="8707" y="4110"/>
                  <a:pt x="8897" y="4408"/>
                </a:cubicBezTo>
                <a:cubicBezTo>
                  <a:pt x="8734" y="4083"/>
                  <a:pt x="8517" y="3785"/>
                  <a:pt x="8300" y="3486"/>
                </a:cubicBezTo>
                <a:cubicBezTo>
                  <a:pt x="8192" y="3378"/>
                  <a:pt x="8111" y="3242"/>
                  <a:pt x="8002" y="3134"/>
                </a:cubicBezTo>
                <a:cubicBezTo>
                  <a:pt x="7188" y="2211"/>
                  <a:pt x="6185" y="1479"/>
                  <a:pt x="5073" y="937"/>
                </a:cubicBezTo>
                <a:cubicBezTo>
                  <a:pt x="4503" y="665"/>
                  <a:pt x="3934" y="448"/>
                  <a:pt x="3310" y="313"/>
                </a:cubicBezTo>
                <a:cubicBezTo>
                  <a:pt x="2543" y="110"/>
                  <a:pt x="1777" y="1"/>
                  <a:pt x="99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7" name="Google Shape;2307;p29"/>
          <p:cNvSpPr/>
          <p:nvPr/>
        </p:nvSpPr>
        <p:spPr>
          <a:xfrm>
            <a:off x="2113145" y="3964268"/>
            <a:ext cx="617724" cy="280983"/>
          </a:xfrm>
          <a:custGeom>
            <a:avLst/>
            <a:gdLst/>
            <a:ahLst/>
            <a:cxnLst/>
            <a:rect l="l" t="t" r="r" b="b"/>
            <a:pathLst>
              <a:path w="8708" h="3961" extrusionOk="0">
                <a:moveTo>
                  <a:pt x="353" y="0"/>
                </a:moveTo>
                <a:cubicBezTo>
                  <a:pt x="245" y="0"/>
                  <a:pt x="136" y="27"/>
                  <a:pt x="1" y="27"/>
                </a:cubicBezTo>
                <a:lnTo>
                  <a:pt x="353" y="27"/>
                </a:lnTo>
                <a:cubicBezTo>
                  <a:pt x="597" y="27"/>
                  <a:pt x="814" y="27"/>
                  <a:pt x="1058" y="54"/>
                </a:cubicBezTo>
                <a:cubicBezTo>
                  <a:pt x="1411" y="81"/>
                  <a:pt x="1736" y="136"/>
                  <a:pt x="2089" y="190"/>
                </a:cubicBezTo>
                <a:cubicBezTo>
                  <a:pt x="3066" y="326"/>
                  <a:pt x="4015" y="597"/>
                  <a:pt x="4883" y="1004"/>
                </a:cubicBezTo>
                <a:cubicBezTo>
                  <a:pt x="5778" y="1410"/>
                  <a:pt x="6619" y="1953"/>
                  <a:pt x="7378" y="2577"/>
                </a:cubicBezTo>
                <a:cubicBezTo>
                  <a:pt x="7622" y="2794"/>
                  <a:pt x="7866" y="2984"/>
                  <a:pt x="8083" y="3228"/>
                </a:cubicBezTo>
                <a:cubicBezTo>
                  <a:pt x="8272" y="3395"/>
                  <a:pt x="8445" y="3579"/>
                  <a:pt x="8588" y="3779"/>
                </a:cubicBezTo>
                <a:lnTo>
                  <a:pt x="8588" y="3779"/>
                </a:lnTo>
                <a:cubicBezTo>
                  <a:pt x="8481" y="3624"/>
                  <a:pt x="8364" y="3473"/>
                  <a:pt x="8246" y="3336"/>
                </a:cubicBezTo>
                <a:cubicBezTo>
                  <a:pt x="7975" y="3065"/>
                  <a:pt x="7704" y="2794"/>
                  <a:pt x="7405" y="2550"/>
                </a:cubicBezTo>
                <a:cubicBezTo>
                  <a:pt x="6646" y="1899"/>
                  <a:pt x="5805" y="1383"/>
                  <a:pt x="4910" y="949"/>
                </a:cubicBezTo>
                <a:cubicBezTo>
                  <a:pt x="4015" y="543"/>
                  <a:pt x="3066" y="271"/>
                  <a:pt x="2089" y="136"/>
                </a:cubicBezTo>
                <a:cubicBezTo>
                  <a:pt x="1682" y="54"/>
                  <a:pt x="1248" y="27"/>
                  <a:pt x="841" y="0"/>
                </a:cubicBezTo>
                <a:close/>
                <a:moveTo>
                  <a:pt x="8588" y="3779"/>
                </a:moveTo>
                <a:lnTo>
                  <a:pt x="8588" y="3779"/>
                </a:lnTo>
                <a:cubicBezTo>
                  <a:pt x="8630" y="3839"/>
                  <a:pt x="8670" y="3900"/>
                  <a:pt x="8707" y="3960"/>
                </a:cubicBezTo>
                <a:cubicBezTo>
                  <a:pt x="8670" y="3898"/>
                  <a:pt x="8631" y="3838"/>
                  <a:pt x="8588" y="3779"/>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8" name="Google Shape;2308;p29"/>
          <p:cNvSpPr/>
          <p:nvPr/>
        </p:nvSpPr>
        <p:spPr>
          <a:xfrm>
            <a:off x="2138187" y="3987841"/>
            <a:ext cx="575374" cy="265093"/>
          </a:xfrm>
          <a:custGeom>
            <a:avLst/>
            <a:gdLst/>
            <a:ahLst/>
            <a:cxnLst/>
            <a:rect l="l" t="t" r="r" b="b"/>
            <a:pathLst>
              <a:path w="8111" h="3737" extrusionOk="0">
                <a:moveTo>
                  <a:pt x="41" y="0"/>
                </a:moveTo>
                <a:cubicBezTo>
                  <a:pt x="27" y="0"/>
                  <a:pt x="14" y="7"/>
                  <a:pt x="0" y="21"/>
                </a:cubicBezTo>
                <a:lnTo>
                  <a:pt x="82" y="21"/>
                </a:lnTo>
                <a:cubicBezTo>
                  <a:pt x="68" y="7"/>
                  <a:pt x="54" y="0"/>
                  <a:pt x="41" y="0"/>
                </a:cubicBezTo>
                <a:close/>
                <a:moveTo>
                  <a:pt x="82" y="21"/>
                </a:moveTo>
                <a:lnTo>
                  <a:pt x="209" y="28"/>
                </a:lnTo>
                <a:lnTo>
                  <a:pt x="209" y="28"/>
                </a:lnTo>
                <a:cubicBezTo>
                  <a:pt x="176" y="26"/>
                  <a:pt x="142" y="23"/>
                  <a:pt x="109" y="21"/>
                </a:cubicBezTo>
                <a:close/>
                <a:moveTo>
                  <a:pt x="209" y="28"/>
                </a:moveTo>
                <a:lnTo>
                  <a:pt x="209" y="28"/>
                </a:lnTo>
                <a:cubicBezTo>
                  <a:pt x="528" y="53"/>
                  <a:pt x="847" y="77"/>
                  <a:pt x="1166" y="102"/>
                </a:cubicBezTo>
                <a:cubicBezTo>
                  <a:pt x="1329" y="129"/>
                  <a:pt x="1519" y="156"/>
                  <a:pt x="1655" y="183"/>
                </a:cubicBezTo>
                <a:cubicBezTo>
                  <a:pt x="2523" y="319"/>
                  <a:pt x="3336" y="563"/>
                  <a:pt x="4123" y="889"/>
                </a:cubicBezTo>
                <a:cubicBezTo>
                  <a:pt x="4937" y="1241"/>
                  <a:pt x="5669" y="1675"/>
                  <a:pt x="6374" y="2191"/>
                </a:cubicBezTo>
                <a:cubicBezTo>
                  <a:pt x="6754" y="2462"/>
                  <a:pt x="7107" y="2733"/>
                  <a:pt x="7459" y="3059"/>
                </a:cubicBezTo>
                <a:cubicBezTo>
                  <a:pt x="7614" y="3196"/>
                  <a:pt x="7757" y="3333"/>
                  <a:pt x="7890" y="3477"/>
                </a:cubicBezTo>
                <a:lnTo>
                  <a:pt x="7890" y="3477"/>
                </a:lnTo>
                <a:cubicBezTo>
                  <a:pt x="7706" y="3269"/>
                  <a:pt x="7508" y="3069"/>
                  <a:pt x="7296" y="2896"/>
                </a:cubicBezTo>
                <a:cubicBezTo>
                  <a:pt x="7025" y="2625"/>
                  <a:pt x="6700" y="2380"/>
                  <a:pt x="6401" y="2163"/>
                </a:cubicBezTo>
                <a:cubicBezTo>
                  <a:pt x="5696" y="1648"/>
                  <a:pt x="4937" y="1214"/>
                  <a:pt x="4150" y="861"/>
                </a:cubicBezTo>
                <a:cubicBezTo>
                  <a:pt x="3364" y="536"/>
                  <a:pt x="2523" y="292"/>
                  <a:pt x="1655" y="156"/>
                </a:cubicBezTo>
                <a:cubicBezTo>
                  <a:pt x="1438" y="102"/>
                  <a:pt x="1221" y="75"/>
                  <a:pt x="977" y="75"/>
                </a:cubicBezTo>
                <a:lnTo>
                  <a:pt x="209" y="28"/>
                </a:lnTo>
                <a:close/>
                <a:moveTo>
                  <a:pt x="7890" y="3477"/>
                </a:moveTo>
                <a:lnTo>
                  <a:pt x="7890" y="3477"/>
                </a:lnTo>
                <a:cubicBezTo>
                  <a:pt x="7966" y="3563"/>
                  <a:pt x="8039" y="3650"/>
                  <a:pt x="8110" y="3737"/>
                </a:cubicBezTo>
                <a:cubicBezTo>
                  <a:pt x="8040" y="3647"/>
                  <a:pt x="7967" y="3561"/>
                  <a:pt x="7890" y="3477"/>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09" name="Google Shape;2309;p29"/>
          <p:cNvSpPr/>
          <p:nvPr/>
        </p:nvSpPr>
        <p:spPr>
          <a:xfrm>
            <a:off x="2172826" y="4020026"/>
            <a:ext cx="469535" cy="184792"/>
          </a:xfrm>
          <a:custGeom>
            <a:avLst/>
            <a:gdLst/>
            <a:ahLst/>
            <a:cxnLst/>
            <a:rect l="l" t="t" r="r" b="b"/>
            <a:pathLst>
              <a:path w="6619" h="2605" extrusionOk="0">
                <a:moveTo>
                  <a:pt x="0" y="1"/>
                </a:moveTo>
                <a:cubicBezTo>
                  <a:pt x="31" y="1"/>
                  <a:pt x="61" y="1"/>
                  <a:pt x="92" y="1"/>
                </a:cubicBezTo>
                <a:lnTo>
                  <a:pt x="92" y="1"/>
                </a:lnTo>
                <a:cubicBezTo>
                  <a:pt x="70" y="1"/>
                  <a:pt x="49" y="1"/>
                  <a:pt x="28" y="1"/>
                </a:cubicBezTo>
                <a:close/>
                <a:moveTo>
                  <a:pt x="92" y="1"/>
                </a:moveTo>
                <a:lnTo>
                  <a:pt x="92" y="1"/>
                </a:lnTo>
                <a:cubicBezTo>
                  <a:pt x="396" y="8"/>
                  <a:pt x="700" y="57"/>
                  <a:pt x="1004" y="82"/>
                </a:cubicBezTo>
                <a:cubicBezTo>
                  <a:pt x="1845" y="218"/>
                  <a:pt x="2659" y="435"/>
                  <a:pt x="3445" y="760"/>
                </a:cubicBezTo>
                <a:cubicBezTo>
                  <a:pt x="4123" y="1058"/>
                  <a:pt x="4774" y="1384"/>
                  <a:pt x="5398" y="1791"/>
                </a:cubicBezTo>
                <a:cubicBezTo>
                  <a:pt x="5805" y="2035"/>
                  <a:pt x="6212" y="2306"/>
                  <a:pt x="6619" y="2605"/>
                </a:cubicBezTo>
                <a:cubicBezTo>
                  <a:pt x="6212" y="2306"/>
                  <a:pt x="5832" y="2008"/>
                  <a:pt x="5425" y="1764"/>
                </a:cubicBezTo>
                <a:cubicBezTo>
                  <a:pt x="4801" y="1357"/>
                  <a:pt x="4150" y="1031"/>
                  <a:pt x="3472" y="733"/>
                </a:cubicBezTo>
                <a:cubicBezTo>
                  <a:pt x="2686" y="407"/>
                  <a:pt x="1845" y="191"/>
                  <a:pt x="1004" y="55"/>
                </a:cubicBezTo>
                <a:cubicBezTo>
                  <a:pt x="709" y="30"/>
                  <a:pt x="391" y="6"/>
                  <a:pt x="9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0" name="Google Shape;2310;p29"/>
          <p:cNvSpPr/>
          <p:nvPr/>
        </p:nvSpPr>
        <p:spPr>
          <a:xfrm>
            <a:off x="2036200" y="3604399"/>
            <a:ext cx="78953" cy="325248"/>
          </a:xfrm>
          <a:custGeom>
            <a:avLst/>
            <a:gdLst/>
            <a:ahLst/>
            <a:cxnLst/>
            <a:rect l="l" t="t" r="r" b="b"/>
            <a:pathLst>
              <a:path w="1113" h="4585" extrusionOk="0">
                <a:moveTo>
                  <a:pt x="1" y="1"/>
                </a:moveTo>
                <a:cubicBezTo>
                  <a:pt x="1" y="1"/>
                  <a:pt x="109" y="109"/>
                  <a:pt x="163" y="164"/>
                </a:cubicBezTo>
                <a:cubicBezTo>
                  <a:pt x="679" y="733"/>
                  <a:pt x="1004" y="1438"/>
                  <a:pt x="1031" y="2198"/>
                </a:cubicBezTo>
                <a:cubicBezTo>
                  <a:pt x="1058" y="2795"/>
                  <a:pt x="950" y="3364"/>
                  <a:pt x="733" y="3907"/>
                </a:cubicBezTo>
                <a:cubicBezTo>
                  <a:pt x="706" y="3988"/>
                  <a:pt x="652" y="4097"/>
                  <a:pt x="624" y="4178"/>
                </a:cubicBezTo>
                <a:cubicBezTo>
                  <a:pt x="543" y="4314"/>
                  <a:pt x="489" y="4449"/>
                  <a:pt x="407" y="4585"/>
                </a:cubicBezTo>
                <a:cubicBezTo>
                  <a:pt x="489" y="4449"/>
                  <a:pt x="570" y="4314"/>
                  <a:pt x="652" y="4178"/>
                </a:cubicBezTo>
                <a:cubicBezTo>
                  <a:pt x="706" y="4042"/>
                  <a:pt x="733" y="3988"/>
                  <a:pt x="760" y="3907"/>
                </a:cubicBezTo>
                <a:cubicBezTo>
                  <a:pt x="1004" y="3364"/>
                  <a:pt x="1113" y="2768"/>
                  <a:pt x="1086" y="2171"/>
                </a:cubicBezTo>
                <a:cubicBezTo>
                  <a:pt x="1031" y="1411"/>
                  <a:pt x="706" y="679"/>
                  <a:pt x="190" y="137"/>
                </a:cubicBezTo>
                <a:cubicBezTo>
                  <a:pt x="136" y="82"/>
                  <a:pt x="55" y="28"/>
                  <a:pt x="1"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1" name="Google Shape;2311;p29"/>
          <p:cNvSpPr/>
          <p:nvPr/>
        </p:nvSpPr>
        <p:spPr>
          <a:xfrm>
            <a:off x="2092028" y="3589005"/>
            <a:ext cx="67391" cy="315672"/>
          </a:xfrm>
          <a:custGeom>
            <a:avLst/>
            <a:gdLst/>
            <a:ahLst/>
            <a:cxnLst/>
            <a:rect l="l" t="t" r="r" b="b"/>
            <a:pathLst>
              <a:path w="950" h="4450" extrusionOk="0">
                <a:moveTo>
                  <a:pt x="0" y="1"/>
                </a:moveTo>
                <a:lnTo>
                  <a:pt x="0" y="1"/>
                </a:lnTo>
                <a:cubicBezTo>
                  <a:pt x="271" y="299"/>
                  <a:pt x="488" y="625"/>
                  <a:pt x="651" y="1004"/>
                </a:cubicBezTo>
                <a:cubicBezTo>
                  <a:pt x="814" y="1384"/>
                  <a:pt x="895" y="1791"/>
                  <a:pt x="895" y="2198"/>
                </a:cubicBezTo>
                <a:cubicBezTo>
                  <a:pt x="895" y="2849"/>
                  <a:pt x="678" y="3473"/>
                  <a:pt x="353" y="4015"/>
                </a:cubicBezTo>
                <a:cubicBezTo>
                  <a:pt x="271" y="4124"/>
                  <a:pt x="190" y="4232"/>
                  <a:pt x="136" y="4368"/>
                </a:cubicBezTo>
                <a:cubicBezTo>
                  <a:pt x="109" y="4368"/>
                  <a:pt x="109" y="4395"/>
                  <a:pt x="109" y="4395"/>
                </a:cubicBezTo>
                <a:cubicBezTo>
                  <a:pt x="82" y="4422"/>
                  <a:pt x="82" y="4422"/>
                  <a:pt x="82" y="4449"/>
                </a:cubicBezTo>
                <a:cubicBezTo>
                  <a:pt x="82" y="4449"/>
                  <a:pt x="109" y="4422"/>
                  <a:pt x="109" y="4422"/>
                </a:cubicBezTo>
                <a:lnTo>
                  <a:pt x="136" y="4395"/>
                </a:lnTo>
                <a:cubicBezTo>
                  <a:pt x="217" y="4286"/>
                  <a:pt x="299" y="4178"/>
                  <a:pt x="353" y="4069"/>
                </a:cubicBezTo>
                <a:cubicBezTo>
                  <a:pt x="733" y="3500"/>
                  <a:pt x="922" y="2876"/>
                  <a:pt x="950" y="2198"/>
                </a:cubicBezTo>
                <a:cubicBezTo>
                  <a:pt x="950" y="1791"/>
                  <a:pt x="841" y="1384"/>
                  <a:pt x="678" y="1004"/>
                </a:cubicBezTo>
                <a:cubicBezTo>
                  <a:pt x="516" y="625"/>
                  <a:pt x="299" y="299"/>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2" name="Google Shape;2312;p29"/>
          <p:cNvSpPr/>
          <p:nvPr/>
        </p:nvSpPr>
        <p:spPr>
          <a:xfrm>
            <a:off x="2103500" y="3577514"/>
            <a:ext cx="75123" cy="357951"/>
          </a:xfrm>
          <a:custGeom>
            <a:avLst/>
            <a:gdLst/>
            <a:ahLst/>
            <a:cxnLst/>
            <a:rect l="l" t="t" r="r" b="b"/>
            <a:pathLst>
              <a:path w="1059" h="5046" extrusionOk="0">
                <a:moveTo>
                  <a:pt x="1" y="0"/>
                </a:moveTo>
                <a:cubicBezTo>
                  <a:pt x="571" y="733"/>
                  <a:pt x="896" y="1600"/>
                  <a:pt x="977" y="2523"/>
                </a:cubicBezTo>
                <a:cubicBezTo>
                  <a:pt x="1005" y="3065"/>
                  <a:pt x="923" y="3635"/>
                  <a:pt x="679" y="4123"/>
                </a:cubicBezTo>
                <a:cubicBezTo>
                  <a:pt x="543" y="4421"/>
                  <a:pt x="354" y="4693"/>
                  <a:pt x="164" y="4937"/>
                </a:cubicBezTo>
                <a:cubicBezTo>
                  <a:pt x="137" y="4964"/>
                  <a:pt x="109" y="4991"/>
                  <a:pt x="82" y="5018"/>
                </a:cubicBezTo>
                <a:cubicBezTo>
                  <a:pt x="82" y="5018"/>
                  <a:pt x="82" y="5018"/>
                  <a:pt x="82" y="5045"/>
                </a:cubicBezTo>
                <a:lnTo>
                  <a:pt x="109" y="5045"/>
                </a:lnTo>
                <a:cubicBezTo>
                  <a:pt x="137" y="5018"/>
                  <a:pt x="137" y="4991"/>
                  <a:pt x="164" y="4964"/>
                </a:cubicBezTo>
                <a:cubicBezTo>
                  <a:pt x="381" y="4720"/>
                  <a:pt x="571" y="4448"/>
                  <a:pt x="733" y="4150"/>
                </a:cubicBezTo>
                <a:cubicBezTo>
                  <a:pt x="950" y="3635"/>
                  <a:pt x="1059" y="3092"/>
                  <a:pt x="1032" y="2523"/>
                </a:cubicBezTo>
                <a:cubicBezTo>
                  <a:pt x="950" y="1600"/>
                  <a:pt x="598" y="733"/>
                  <a:pt x="1"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3" name="Google Shape;2313;p29"/>
          <p:cNvSpPr/>
          <p:nvPr/>
        </p:nvSpPr>
        <p:spPr>
          <a:xfrm>
            <a:off x="2007399" y="3590993"/>
            <a:ext cx="86615" cy="259773"/>
          </a:xfrm>
          <a:custGeom>
            <a:avLst/>
            <a:gdLst/>
            <a:ahLst/>
            <a:cxnLst/>
            <a:rect l="l" t="t" r="r" b="b"/>
            <a:pathLst>
              <a:path w="1221" h="3662" extrusionOk="0">
                <a:moveTo>
                  <a:pt x="0" y="0"/>
                </a:moveTo>
                <a:lnTo>
                  <a:pt x="0" y="0"/>
                </a:lnTo>
                <a:cubicBezTo>
                  <a:pt x="271" y="190"/>
                  <a:pt x="488" y="461"/>
                  <a:pt x="678" y="732"/>
                </a:cubicBezTo>
                <a:cubicBezTo>
                  <a:pt x="488" y="434"/>
                  <a:pt x="271" y="190"/>
                  <a:pt x="0" y="0"/>
                </a:cubicBezTo>
                <a:close/>
                <a:moveTo>
                  <a:pt x="678" y="732"/>
                </a:moveTo>
                <a:lnTo>
                  <a:pt x="678" y="732"/>
                </a:lnTo>
                <a:cubicBezTo>
                  <a:pt x="841" y="1031"/>
                  <a:pt x="976" y="1329"/>
                  <a:pt x="1058" y="1655"/>
                </a:cubicBezTo>
                <a:cubicBezTo>
                  <a:pt x="1193" y="2251"/>
                  <a:pt x="1193" y="2875"/>
                  <a:pt x="1030" y="3472"/>
                </a:cubicBezTo>
                <a:cubicBezTo>
                  <a:pt x="1030" y="3499"/>
                  <a:pt x="1030" y="3526"/>
                  <a:pt x="1003" y="3553"/>
                </a:cubicBezTo>
                <a:cubicBezTo>
                  <a:pt x="1003" y="3567"/>
                  <a:pt x="1003" y="3588"/>
                  <a:pt x="1003" y="3609"/>
                </a:cubicBezTo>
                <a:lnTo>
                  <a:pt x="1003" y="3609"/>
                </a:lnTo>
                <a:cubicBezTo>
                  <a:pt x="1012" y="3599"/>
                  <a:pt x="1021" y="3590"/>
                  <a:pt x="1030" y="3580"/>
                </a:cubicBezTo>
                <a:cubicBezTo>
                  <a:pt x="1030" y="3553"/>
                  <a:pt x="1058" y="3526"/>
                  <a:pt x="1058" y="3472"/>
                </a:cubicBezTo>
                <a:cubicBezTo>
                  <a:pt x="1220" y="2875"/>
                  <a:pt x="1220" y="2251"/>
                  <a:pt x="1085" y="1655"/>
                </a:cubicBezTo>
                <a:cubicBezTo>
                  <a:pt x="1003" y="1329"/>
                  <a:pt x="868" y="1004"/>
                  <a:pt x="678" y="732"/>
                </a:cubicBezTo>
                <a:close/>
                <a:moveTo>
                  <a:pt x="1003" y="3609"/>
                </a:moveTo>
                <a:cubicBezTo>
                  <a:pt x="988" y="3626"/>
                  <a:pt x="976" y="3644"/>
                  <a:pt x="976" y="3662"/>
                </a:cubicBezTo>
                <a:lnTo>
                  <a:pt x="1003" y="3662"/>
                </a:lnTo>
                <a:cubicBezTo>
                  <a:pt x="1003" y="3648"/>
                  <a:pt x="1003" y="3629"/>
                  <a:pt x="1003" y="3609"/>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4" name="Google Shape;2314;p29"/>
          <p:cNvSpPr/>
          <p:nvPr/>
        </p:nvSpPr>
        <p:spPr>
          <a:xfrm>
            <a:off x="1676382" y="3581366"/>
            <a:ext cx="1114144" cy="1250699"/>
          </a:xfrm>
          <a:custGeom>
            <a:avLst/>
            <a:gdLst/>
            <a:ahLst/>
            <a:cxnLst/>
            <a:rect l="l" t="t" r="r" b="b"/>
            <a:pathLst>
              <a:path w="15706" h="17631" extrusionOk="0">
                <a:moveTo>
                  <a:pt x="4801" y="0"/>
                </a:moveTo>
                <a:lnTo>
                  <a:pt x="0" y="9439"/>
                </a:lnTo>
                <a:lnTo>
                  <a:pt x="624" y="12315"/>
                </a:lnTo>
                <a:lnTo>
                  <a:pt x="1953" y="14159"/>
                </a:lnTo>
                <a:lnTo>
                  <a:pt x="9602" y="17631"/>
                </a:lnTo>
                <a:lnTo>
                  <a:pt x="15705" y="9494"/>
                </a:lnTo>
                <a:lnTo>
                  <a:pt x="15651" y="9168"/>
                </a:lnTo>
                <a:lnTo>
                  <a:pt x="6998" y="5859"/>
                </a:lnTo>
                <a:lnTo>
                  <a:pt x="5724" y="3472"/>
                </a:lnTo>
                <a:lnTo>
                  <a:pt x="4964" y="82"/>
                </a:lnTo>
                <a:lnTo>
                  <a:pt x="4801" y="0"/>
                </a:lnTo>
                <a:close/>
              </a:path>
            </a:pathLst>
          </a:custGeom>
          <a:solidFill>
            <a:schemeClr val="lt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5" name="Google Shape;2315;p29"/>
          <p:cNvSpPr/>
          <p:nvPr/>
        </p:nvSpPr>
        <p:spPr>
          <a:xfrm>
            <a:off x="1934807" y="4118155"/>
            <a:ext cx="255375" cy="407749"/>
          </a:xfrm>
          <a:custGeom>
            <a:avLst/>
            <a:gdLst/>
            <a:ahLst/>
            <a:cxnLst/>
            <a:rect l="l" t="t" r="r" b="b"/>
            <a:pathLst>
              <a:path w="3600" h="5748" extrusionOk="0">
                <a:moveTo>
                  <a:pt x="3491" y="1"/>
                </a:moveTo>
                <a:cubicBezTo>
                  <a:pt x="3491" y="28"/>
                  <a:pt x="3464" y="55"/>
                  <a:pt x="3464" y="82"/>
                </a:cubicBezTo>
                <a:cubicBezTo>
                  <a:pt x="3247" y="381"/>
                  <a:pt x="3030" y="679"/>
                  <a:pt x="2840" y="1005"/>
                </a:cubicBezTo>
                <a:cubicBezTo>
                  <a:pt x="2352" y="1818"/>
                  <a:pt x="1918" y="2686"/>
                  <a:pt x="1430" y="3500"/>
                </a:cubicBezTo>
                <a:cubicBezTo>
                  <a:pt x="1077" y="4097"/>
                  <a:pt x="670" y="4666"/>
                  <a:pt x="290" y="5263"/>
                </a:cubicBezTo>
                <a:cubicBezTo>
                  <a:pt x="209" y="5371"/>
                  <a:pt x="128" y="5480"/>
                  <a:pt x="46" y="5588"/>
                </a:cubicBezTo>
                <a:cubicBezTo>
                  <a:pt x="46" y="5616"/>
                  <a:pt x="19" y="5643"/>
                  <a:pt x="19" y="5697"/>
                </a:cubicBezTo>
                <a:cubicBezTo>
                  <a:pt x="0" y="5716"/>
                  <a:pt x="20" y="5747"/>
                  <a:pt x="52" y="5747"/>
                </a:cubicBezTo>
                <a:cubicBezTo>
                  <a:pt x="67" y="5747"/>
                  <a:pt x="84" y="5741"/>
                  <a:pt x="101" y="5724"/>
                </a:cubicBezTo>
                <a:lnTo>
                  <a:pt x="155" y="5670"/>
                </a:lnTo>
                <a:cubicBezTo>
                  <a:pt x="236" y="5561"/>
                  <a:pt x="290" y="5453"/>
                  <a:pt x="372" y="5371"/>
                </a:cubicBezTo>
                <a:cubicBezTo>
                  <a:pt x="589" y="5046"/>
                  <a:pt x="779" y="4748"/>
                  <a:pt x="996" y="4449"/>
                </a:cubicBezTo>
                <a:cubicBezTo>
                  <a:pt x="1213" y="4151"/>
                  <a:pt x="1375" y="3853"/>
                  <a:pt x="1565" y="3554"/>
                </a:cubicBezTo>
                <a:cubicBezTo>
                  <a:pt x="2189" y="2496"/>
                  <a:pt x="2732" y="1411"/>
                  <a:pt x="3410" y="354"/>
                </a:cubicBezTo>
                <a:cubicBezTo>
                  <a:pt x="3464" y="272"/>
                  <a:pt x="3545" y="164"/>
                  <a:pt x="3600" y="55"/>
                </a:cubicBezTo>
                <a:cubicBezTo>
                  <a:pt x="3600" y="1"/>
                  <a:pt x="3600" y="28"/>
                  <a:pt x="3572"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6" name="Google Shape;2316;p29"/>
          <p:cNvSpPr/>
          <p:nvPr/>
        </p:nvSpPr>
        <p:spPr>
          <a:xfrm>
            <a:off x="2365190" y="4302856"/>
            <a:ext cx="319503" cy="434492"/>
          </a:xfrm>
          <a:custGeom>
            <a:avLst/>
            <a:gdLst/>
            <a:ahLst/>
            <a:cxnLst/>
            <a:rect l="l" t="t" r="r" b="b"/>
            <a:pathLst>
              <a:path w="4504" h="6125" extrusionOk="0">
                <a:moveTo>
                  <a:pt x="4395" y="1"/>
                </a:moveTo>
                <a:cubicBezTo>
                  <a:pt x="4368" y="55"/>
                  <a:pt x="4341" y="109"/>
                  <a:pt x="4286" y="164"/>
                </a:cubicBezTo>
                <a:cubicBezTo>
                  <a:pt x="3907" y="815"/>
                  <a:pt x="3418" y="1384"/>
                  <a:pt x="2984" y="2008"/>
                </a:cubicBezTo>
                <a:cubicBezTo>
                  <a:pt x="2523" y="2686"/>
                  <a:pt x="2035" y="3364"/>
                  <a:pt x="1547" y="4042"/>
                </a:cubicBezTo>
                <a:cubicBezTo>
                  <a:pt x="1140" y="4585"/>
                  <a:pt x="733" y="5100"/>
                  <a:pt x="299" y="5643"/>
                </a:cubicBezTo>
                <a:cubicBezTo>
                  <a:pt x="245" y="5724"/>
                  <a:pt x="164" y="5832"/>
                  <a:pt x="109" y="5914"/>
                </a:cubicBezTo>
                <a:cubicBezTo>
                  <a:pt x="82" y="5968"/>
                  <a:pt x="55" y="6022"/>
                  <a:pt x="28" y="6049"/>
                </a:cubicBezTo>
                <a:cubicBezTo>
                  <a:pt x="1" y="6077"/>
                  <a:pt x="1" y="6104"/>
                  <a:pt x="28" y="6104"/>
                </a:cubicBezTo>
                <a:cubicBezTo>
                  <a:pt x="28" y="6117"/>
                  <a:pt x="35" y="6124"/>
                  <a:pt x="45" y="6124"/>
                </a:cubicBezTo>
                <a:cubicBezTo>
                  <a:pt x="55" y="6124"/>
                  <a:pt x="69" y="6117"/>
                  <a:pt x="82" y="6104"/>
                </a:cubicBezTo>
                <a:cubicBezTo>
                  <a:pt x="136" y="6077"/>
                  <a:pt x="164" y="6049"/>
                  <a:pt x="218" y="5995"/>
                </a:cubicBezTo>
                <a:cubicBezTo>
                  <a:pt x="299" y="5941"/>
                  <a:pt x="353" y="5860"/>
                  <a:pt x="408" y="5805"/>
                </a:cubicBezTo>
                <a:cubicBezTo>
                  <a:pt x="652" y="5534"/>
                  <a:pt x="869" y="5263"/>
                  <a:pt x="1086" y="4964"/>
                </a:cubicBezTo>
                <a:cubicBezTo>
                  <a:pt x="1818" y="4042"/>
                  <a:pt x="2469" y="3066"/>
                  <a:pt x="3147" y="2116"/>
                </a:cubicBezTo>
                <a:cubicBezTo>
                  <a:pt x="3500" y="1628"/>
                  <a:pt x="3852" y="1167"/>
                  <a:pt x="4178" y="679"/>
                </a:cubicBezTo>
                <a:cubicBezTo>
                  <a:pt x="4286" y="489"/>
                  <a:pt x="4422" y="299"/>
                  <a:pt x="4503" y="109"/>
                </a:cubicBezTo>
                <a:lnTo>
                  <a:pt x="4503" y="55"/>
                </a:lnTo>
                <a:cubicBezTo>
                  <a:pt x="4503" y="55"/>
                  <a:pt x="4503" y="28"/>
                  <a:pt x="4476"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7" name="Google Shape;2317;p29"/>
          <p:cNvSpPr/>
          <p:nvPr/>
        </p:nvSpPr>
        <p:spPr>
          <a:xfrm>
            <a:off x="2274764" y="4100846"/>
            <a:ext cx="365683" cy="129035"/>
          </a:xfrm>
          <a:custGeom>
            <a:avLst/>
            <a:gdLst/>
            <a:ahLst/>
            <a:cxnLst/>
            <a:rect l="l" t="t" r="r" b="b"/>
            <a:pathLst>
              <a:path w="5155" h="1819" extrusionOk="0">
                <a:moveTo>
                  <a:pt x="1" y="1"/>
                </a:moveTo>
                <a:cubicBezTo>
                  <a:pt x="28" y="28"/>
                  <a:pt x="82" y="55"/>
                  <a:pt x="137" y="82"/>
                </a:cubicBezTo>
                <a:cubicBezTo>
                  <a:pt x="137" y="109"/>
                  <a:pt x="164" y="109"/>
                  <a:pt x="191" y="109"/>
                </a:cubicBezTo>
                <a:cubicBezTo>
                  <a:pt x="489" y="245"/>
                  <a:pt x="788" y="353"/>
                  <a:pt x="1086" y="489"/>
                </a:cubicBezTo>
                <a:lnTo>
                  <a:pt x="2008" y="815"/>
                </a:lnTo>
                <a:cubicBezTo>
                  <a:pt x="2930" y="1167"/>
                  <a:pt x="3853" y="1466"/>
                  <a:pt x="4775" y="1737"/>
                </a:cubicBezTo>
                <a:cubicBezTo>
                  <a:pt x="4829" y="1737"/>
                  <a:pt x="4883" y="1764"/>
                  <a:pt x="4938" y="1791"/>
                </a:cubicBezTo>
                <a:cubicBezTo>
                  <a:pt x="4992" y="1791"/>
                  <a:pt x="5046" y="1791"/>
                  <a:pt x="5100" y="1818"/>
                </a:cubicBezTo>
                <a:cubicBezTo>
                  <a:pt x="5127" y="1818"/>
                  <a:pt x="5127" y="1791"/>
                  <a:pt x="5154" y="1791"/>
                </a:cubicBezTo>
                <a:cubicBezTo>
                  <a:pt x="5154" y="1764"/>
                  <a:pt x="5127" y="1737"/>
                  <a:pt x="5127" y="1737"/>
                </a:cubicBezTo>
                <a:cubicBezTo>
                  <a:pt x="5073" y="1710"/>
                  <a:pt x="4992" y="1683"/>
                  <a:pt x="4938" y="1655"/>
                </a:cubicBezTo>
                <a:cubicBezTo>
                  <a:pt x="4883" y="1655"/>
                  <a:pt x="4748" y="1601"/>
                  <a:pt x="4666" y="1574"/>
                </a:cubicBezTo>
                <a:cubicBezTo>
                  <a:pt x="3554" y="1249"/>
                  <a:pt x="2442" y="842"/>
                  <a:pt x="1357" y="435"/>
                </a:cubicBezTo>
                <a:lnTo>
                  <a:pt x="543" y="136"/>
                </a:lnTo>
                <a:cubicBezTo>
                  <a:pt x="408" y="82"/>
                  <a:pt x="299" y="28"/>
                  <a:pt x="164"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8" name="Google Shape;2318;p29"/>
          <p:cNvSpPr/>
          <p:nvPr/>
        </p:nvSpPr>
        <p:spPr>
          <a:xfrm>
            <a:off x="1957295" y="4614579"/>
            <a:ext cx="328653" cy="144713"/>
          </a:xfrm>
          <a:custGeom>
            <a:avLst/>
            <a:gdLst/>
            <a:ahLst/>
            <a:cxnLst/>
            <a:rect l="l" t="t" r="r" b="b"/>
            <a:pathLst>
              <a:path w="4633" h="2040" extrusionOk="0">
                <a:moveTo>
                  <a:pt x="82" y="1"/>
                </a:moveTo>
                <a:cubicBezTo>
                  <a:pt x="55" y="1"/>
                  <a:pt x="55" y="1"/>
                  <a:pt x="28" y="28"/>
                </a:cubicBezTo>
                <a:cubicBezTo>
                  <a:pt x="1" y="55"/>
                  <a:pt x="1" y="55"/>
                  <a:pt x="28" y="55"/>
                </a:cubicBezTo>
                <a:cubicBezTo>
                  <a:pt x="28" y="82"/>
                  <a:pt x="28" y="82"/>
                  <a:pt x="28" y="109"/>
                </a:cubicBezTo>
                <a:cubicBezTo>
                  <a:pt x="55" y="109"/>
                  <a:pt x="82" y="137"/>
                  <a:pt x="82" y="137"/>
                </a:cubicBezTo>
                <a:cubicBezTo>
                  <a:pt x="407" y="272"/>
                  <a:pt x="733" y="354"/>
                  <a:pt x="1058" y="516"/>
                </a:cubicBezTo>
                <a:cubicBezTo>
                  <a:pt x="1981" y="923"/>
                  <a:pt x="2903" y="1330"/>
                  <a:pt x="3825" y="1737"/>
                </a:cubicBezTo>
                <a:cubicBezTo>
                  <a:pt x="4015" y="1818"/>
                  <a:pt x="4205" y="1927"/>
                  <a:pt x="4395" y="1981"/>
                </a:cubicBezTo>
                <a:lnTo>
                  <a:pt x="4530" y="2035"/>
                </a:lnTo>
                <a:cubicBezTo>
                  <a:pt x="4539" y="2038"/>
                  <a:pt x="4547" y="2039"/>
                  <a:pt x="4555" y="2039"/>
                </a:cubicBezTo>
                <a:cubicBezTo>
                  <a:pt x="4617" y="2039"/>
                  <a:pt x="4633" y="1951"/>
                  <a:pt x="4584" y="1927"/>
                </a:cubicBezTo>
                <a:lnTo>
                  <a:pt x="1113" y="381"/>
                </a:lnTo>
                <a:cubicBezTo>
                  <a:pt x="787" y="245"/>
                  <a:pt x="462" y="137"/>
                  <a:pt x="136" y="28"/>
                </a:cubicBezTo>
                <a:cubicBezTo>
                  <a:pt x="136" y="1"/>
                  <a:pt x="109" y="1"/>
                  <a:pt x="82"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19" name="Google Shape;2319;p29"/>
          <p:cNvSpPr/>
          <p:nvPr/>
        </p:nvSpPr>
        <p:spPr>
          <a:xfrm>
            <a:off x="2282474" y="4720893"/>
            <a:ext cx="90516" cy="36178"/>
          </a:xfrm>
          <a:custGeom>
            <a:avLst/>
            <a:gdLst/>
            <a:ahLst/>
            <a:cxnLst/>
            <a:rect l="l" t="t" r="r" b="b"/>
            <a:pathLst>
              <a:path w="1276" h="510" extrusionOk="0">
                <a:moveTo>
                  <a:pt x="760" y="0"/>
                </a:moveTo>
                <a:cubicBezTo>
                  <a:pt x="685" y="0"/>
                  <a:pt x="611" y="7"/>
                  <a:pt x="543" y="21"/>
                </a:cubicBezTo>
                <a:cubicBezTo>
                  <a:pt x="380" y="48"/>
                  <a:pt x="245" y="129"/>
                  <a:pt x="136" y="238"/>
                </a:cubicBezTo>
                <a:cubicBezTo>
                  <a:pt x="109" y="238"/>
                  <a:pt x="109" y="265"/>
                  <a:pt x="82" y="292"/>
                </a:cubicBezTo>
                <a:cubicBezTo>
                  <a:pt x="55" y="346"/>
                  <a:pt x="28" y="428"/>
                  <a:pt x="0" y="482"/>
                </a:cubicBezTo>
                <a:cubicBezTo>
                  <a:pt x="0" y="482"/>
                  <a:pt x="0" y="509"/>
                  <a:pt x="28" y="509"/>
                </a:cubicBezTo>
                <a:cubicBezTo>
                  <a:pt x="55" y="482"/>
                  <a:pt x="109" y="455"/>
                  <a:pt x="190" y="401"/>
                </a:cubicBezTo>
                <a:cubicBezTo>
                  <a:pt x="190" y="401"/>
                  <a:pt x="217" y="373"/>
                  <a:pt x="245" y="373"/>
                </a:cubicBezTo>
                <a:cubicBezTo>
                  <a:pt x="353" y="292"/>
                  <a:pt x="462" y="238"/>
                  <a:pt x="570" y="211"/>
                </a:cubicBezTo>
                <a:cubicBezTo>
                  <a:pt x="706" y="184"/>
                  <a:pt x="814" y="184"/>
                  <a:pt x="950" y="184"/>
                </a:cubicBezTo>
                <a:cubicBezTo>
                  <a:pt x="1031" y="211"/>
                  <a:pt x="1113" y="211"/>
                  <a:pt x="1194" y="238"/>
                </a:cubicBezTo>
                <a:cubicBezTo>
                  <a:pt x="1221" y="238"/>
                  <a:pt x="1248" y="238"/>
                  <a:pt x="1275" y="211"/>
                </a:cubicBezTo>
                <a:cubicBezTo>
                  <a:pt x="1275" y="184"/>
                  <a:pt x="1275" y="156"/>
                  <a:pt x="1248" y="129"/>
                </a:cubicBezTo>
                <a:cubicBezTo>
                  <a:pt x="1167" y="75"/>
                  <a:pt x="1085" y="48"/>
                  <a:pt x="977" y="21"/>
                </a:cubicBezTo>
                <a:cubicBezTo>
                  <a:pt x="909" y="7"/>
                  <a:pt x="835" y="0"/>
                  <a:pt x="760" y="0"/>
                </a:cubicBezTo>
                <a:close/>
              </a:path>
            </a:pathLst>
          </a:custGeom>
          <a:solidFill>
            <a:srgbClr val="3956A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0" name="Google Shape;2320;p29"/>
          <p:cNvSpPr/>
          <p:nvPr/>
        </p:nvSpPr>
        <p:spPr>
          <a:xfrm>
            <a:off x="1938093" y="4522197"/>
            <a:ext cx="51997" cy="98248"/>
          </a:xfrm>
          <a:custGeom>
            <a:avLst/>
            <a:gdLst/>
            <a:ahLst/>
            <a:cxnLst/>
            <a:rect l="l" t="t" r="r" b="b"/>
            <a:pathLst>
              <a:path w="733" h="1385" extrusionOk="0">
                <a:moveTo>
                  <a:pt x="0" y="1"/>
                </a:moveTo>
                <a:cubicBezTo>
                  <a:pt x="27" y="55"/>
                  <a:pt x="82" y="109"/>
                  <a:pt x="109" y="164"/>
                </a:cubicBezTo>
                <a:cubicBezTo>
                  <a:pt x="163" y="245"/>
                  <a:pt x="244" y="272"/>
                  <a:pt x="299" y="326"/>
                </a:cubicBezTo>
                <a:cubicBezTo>
                  <a:pt x="353" y="408"/>
                  <a:pt x="434" y="516"/>
                  <a:pt x="461" y="625"/>
                </a:cubicBezTo>
                <a:cubicBezTo>
                  <a:pt x="516" y="815"/>
                  <a:pt x="434" y="1059"/>
                  <a:pt x="299" y="1194"/>
                </a:cubicBezTo>
                <a:cubicBezTo>
                  <a:pt x="299" y="1194"/>
                  <a:pt x="244" y="1222"/>
                  <a:pt x="244" y="1249"/>
                </a:cubicBezTo>
                <a:cubicBezTo>
                  <a:pt x="244" y="1249"/>
                  <a:pt x="244" y="1249"/>
                  <a:pt x="244" y="1276"/>
                </a:cubicBezTo>
                <a:cubicBezTo>
                  <a:pt x="222" y="1320"/>
                  <a:pt x="254" y="1364"/>
                  <a:pt x="296" y="1364"/>
                </a:cubicBezTo>
                <a:cubicBezTo>
                  <a:pt x="306" y="1364"/>
                  <a:pt x="316" y="1362"/>
                  <a:pt x="326" y="1357"/>
                </a:cubicBezTo>
                <a:cubicBezTo>
                  <a:pt x="353" y="1384"/>
                  <a:pt x="326" y="1384"/>
                  <a:pt x="326" y="1384"/>
                </a:cubicBezTo>
                <a:lnTo>
                  <a:pt x="353" y="1384"/>
                </a:lnTo>
                <a:cubicBezTo>
                  <a:pt x="380" y="1384"/>
                  <a:pt x="407" y="1357"/>
                  <a:pt x="407" y="1357"/>
                </a:cubicBezTo>
                <a:cubicBezTo>
                  <a:pt x="624" y="1140"/>
                  <a:pt x="733" y="842"/>
                  <a:pt x="651" y="571"/>
                </a:cubicBezTo>
                <a:cubicBezTo>
                  <a:pt x="624" y="435"/>
                  <a:pt x="543" y="299"/>
                  <a:pt x="434" y="191"/>
                </a:cubicBezTo>
                <a:cubicBezTo>
                  <a:pt x="380" y="109"/>
                  <a:pt x="299" y="55"/>
                  <a:pt x="217"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1" name="Google Shape;2321;p29"/>
          <p:cNvSpPr/>
          <p:nvPr/>
        </p:nvSpPr>
        <p:spPr>
          <a:xfrm>
            <a:off x="2182454" y="4101888"/>
            <a:ext cx="94347" cy="36036"/>
          </a:xfrm>
          <a:custGeom>
            <a:avLst/>
            <a:gdLst/>
            <a:ahLst/>
            <a:cxnLst/>
            <a:rect l="l" t="t" r="r" b="b"/>
            <a:pathLst>
              <a:path w="1330" h="508" extrusionOk="0">
                <a:moveTo>
                  <a:pt x="1267" y="1"/>
                </a:moveTo>
                <a:cubicBezTo>
                  <a:pt x="1257" y="1"/>
                  <a:pt x="1239" y="13"/>
                  <a:pt x="1221" y="13"/>
                </a:cubicBezTo>
                <a:lnTo>
                  <a:pt x="1193" y="13"/>
                </a:lnTo>
                <a:cubicBezTo>
                  <a:pt x="1166" y="13"/>
                  <a:pt x="1193" y="13"/>
                  <a:pt x="1193" y="40"/>
                </a:cubicBezTo>
                <a:cubicBezTo>
                  <a:pt x="1112" y="176"/>
                  <a:pt x="976" y="284"/>
                  <a:pt x="841" y="311"/>
                </a:cubicBezTo>
                <a:cubicBezTo>
                  <a:pt x="783" y="318"/>
                  <a:pt x="727" y="321"/>
                  <a:pt x="672" y="321"/>
                </a:cubicBezTo>
                <a:cubicBezTo>
                  <a:pt x="494" y="321"/>
                  <a:pt x="329" y="286"/>
                  <a:pt x="163" y="203"/>
                </a:cubicBezTo>
                <a:cubicBezTo>
                  <a:pt x="136" y="203"/>
                  <a:pt x="136" y="149"/>
                  <a:pt x="109" y="149"/>
                </a:cubicBezTo>
                <a:lnTo>
                  <a:pt x="81" y="176"/>
                </a:lnTo>
                <a:cubicBezTo>
                  <a:pt x="81" y="203"/>
                  <a:pt x="54" y="203"/>
                  <a:pt x="27" y="230"/>
                </a:cubicBezTo>
                <a:cubicBezTo>
                  <a:pt x="27" y="257"/>
                  <a:pt x="0" y="284"/>
                  <a:pt x="0" y="284"/>
                </a:cubicBezTo>
                <a:cubicBezTo>
                  <a:pt x="0" y="311"/>
                  <a:pt x="27" y="311"/>
                  <a:pt x="54" y="338"/>
                </a:cubicBezTo>
                <a:cubicBezTo>
                  <a:pt x="212" y="451"/>
                  <a:pt x="408" y="508"/>
                  <a:pt x="611" y="508"/>
                </a:cubicBezTo>
                <a:cubicBezTo>
                  <a:pt x="651" y="508"/>
                  <a:pt x="692" y="506"/>
                  <a:pt x="732" y="501"/>
                </a:cubicBezTo>
                <a:cubicBezTo>
                  <a:pt x="976" y="501"/>
                  <a:pt x="1221" y="366"/>
                  <a:pt x="1329" y="149"/>
                </a:cubicBezTo>
                <a:cubicBezTo>
                  <a:pt x="1329" y="149"/>
                  <a:pt x="1329" y="121"/>
                  <a:pt x="1329" y="121"/>
                </a:cubicBezTo>
                <a:cubicBezTo>
                  <a:pt x="1329" y="94"/>
                  <a:pt x="1329" y="94"/>
                  <a:pt x="1302" y="67"/>
                </a:cubicBezTo>
                <a:cubicBezTo>
                  <a:pt x="1329" y="40"/>
                  <a:pt x="1302" y="13"/>
                  <a:pt x="1275" y="13"/>
                </a:cubicBezTo>
                <a:cubicBezTo>
                  <a:pt x="1275" y="4"/>
                  <a:pt x="1272" y="1"/>
                  <a:pt x="1267"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2" name="Google Shape;2322;p29"/>
          <p:cNvSpPr/>
          <p:nvPr/>
        </p:nvSpPr>
        <p:spPr>
          <a:xfrm>
            <a:off x="2626878" y="4223973"/>
            <a:ext cx="55828" cy="86686"/>
          </a:xfrm>
          <a:custGeom>
            <a:avLst/>
            <a:gdLst/>
            <a:ahLst/>
            <a:cxnLst/>
            <a:rect l="l" t="t" r="r" b="b"/>
            <a:pathLst>
              <a:path w="787" h="1222" extrusionOk="0">
                <a:moveTo>
                  <a:pt x="82" y="1"/>
                </a:moveTo>
                <a:cubicBezTo>
                  <a:pt x="82" y="1"/>
                  <a:pt x="82" y="55"/>
                  <a:pt x="55" y="55"/>
                </a:cubicBezTo>
                <a:cubicBezTo>
                  <a:pt x="28" y="164"/>
                  <a:pt x="28" y="245"/>
                  <a:pt x="1" y="353"/>
                </a:cubicBezTo>
                <a:cubicBezTo>
                  <a:pt x="1" y="489"/>
                  <a:pt x="28" y="652"/>
                  <a:pt x="82" y="787"/>
                </a:cubicBezTo>
                <a:cubicBezTo>
                  <a:pt x="190" y="977"/>
                  <a:pt x="380" y="1140"/>
                  <a:pt x="597" y="1194"/>
                </a:cubicBezTo>
                <a:lnTo>
                  <a:pt x="652" y="1221"/>
                </a:lnTo>
                <a:lnTo>
                  <a:pt x="760" y="1221"/>
                </a:lnTo>
                <a:cubicBezTo>
                  <a:pt x="783" y="1221"/>
                  <a:pt x="787" y="1162"/>
                  <a:pt x="770" y="1162"/>
                </a:cubicBezTo>
                <a:cubicBezTo>
                  <a:pt x="767" y="1162"/>
                  <a:pt x="764" y="1163"/>
                  <a:pt x="760" y="1167"/>
                </a:cubicBezTo>
                <a:cubicBezTo>
                  <a:pt x="733" y="1140"/>
                  <a:pt x="706" y="1113"/>
                  <a:pt x="679" y="1086"/>
                </a:cubicBezTo>
                <a:lnTo>
                  <a:pt x="652" y="1059"/>
                </a:lnTo>
                <a:cubicBezTo>
                  <a:pt x="489" y="977"/>
                  <a:pt x="353" y="869"/>
                  <a:pt x="245" y="706"/>
                </a:cubicBezTo>
                <a:cubicBezTo>
                  <a:pt x="218" y="597"/>
                  <a:pt x="190" y="489"/>
                  <a:pt x="190" y="380"/>
                </a:cubicBezTo>
                <a:cubicBezTo>
                  <a:pt x="190" y="299"/>
                  <a:pt x="218" y="218"/>
                  <a:pt x="218" y="136"/>
                </a:cubicBezTo>
                <a:lnTo>
                  <a:pt x="218" y="55"/>
                </a:lnTo>
                <a:lnTo>
                  <a:pt x="163" y="55"/>
                </a:lnTo>
                <a:lnTo>
                  <a:pt x="109" y="28"/>
                </a:lnTo>
                <a:lnTo>
                  <a:pt x="82" y="1"/>
                </a:ln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3" name="Google Shape;2323;p29"/>
          <p:cNvSpPr/>
          <p:nvPr/>
        </p:nvSpPr>
        <p:spPr>
          <a:xfrm>
            <a:off x="1792437" y="3882924"/>
            <a:ext cx="216856" cy="390937"/>
          </a:xfrm>
          <a:custGeom>
            <a:avLst/>
            <a:gdLst/>
            <a:ahLst/>
            <a:cxnLst/>
            <a:rect l="l" t="t" r="r" b="b"/>
            <a:pathLst>
              <a:path w="3057" h="5511" extrusionOk="0">
                <a:moveTo>
                  <a:pt x="3019" y="0"/>
                </a:moveTo>
                <a:cubicBezTo>
                  <a:pt x="3012" y="0"/>
                  <a:pt x="3030" y="35"/>
                  <a:pt x="3030" y="35"/>
                </a:cubicBezTo>
                <a:cubicBezTo>
                  <a:pt x="2994" y="35"/>
                  <a:pt x="2994" y="23"/>
                  <a:pt x="2982" y="23"/>
                </a:cubicBezTo>
                <a:cubicBezTo>
                  <a:pt x="2975" y="23"/>
                  <a:pt x="2966" y="26"/>
                  <a:pt x="2948" y="35"/>
                </a:cubicBezTo>
                <a:cubicBezTo>
                  <a:pt x="2894" y="143"/>
                  <a:pt x="2840" y="225"/>
                  <a:pt x="2786" y="333"/>
                </a:cubicBezTo>
                <a:cubicBezTo>
                  <a:pt x="2243" y="1337"/>
                  <a:pt x="1674" y="2313"/>
                  <a:pt x="1131" y="3317"/>
                </a:cubicBezTo>
                <a:cubicBezTo>
                  <a:pt x="833" y="3887"/>
                  <a:pt x="507" y="4456"/>
                  <a:pt x="236" y="5026"/>
                </a:cubicBezTo>
                <a:cubicBezTo>
                  <a:pt x="155" y="5134"/>
                  <a:pt x="100" y="5243"/>
                  <a:pt x="46" y="5351"/>
                </a:cubicBezTo>
                <a:cubicBezTo>
                  <a:pt x="46" y="5378"/>
                  <a:pt x="19" y="5405"/>
                  <a:pt x="19" y="5460"/>
                </a:cubicBezTo>
                <a:cubicBezTo>
                  <a:pt x="0" y="5478"/>
                  <a:pt x="33" y="5510"/>
                  <a:pt x="64" y="5510"/>
                </a:cubicBezTo>
                <a:cubicBezTo>
                  <a:pt x="78" y="5510"/>
                  <a:pt x="92" y="5504"/>
                  <a:pt x="100" y="5487"/>
                </a:cubicBezTo>
                <a:cubicBezTo>
                  <a:pt x="127" y="5460"/>
                  <a:pt x="155" y="5433"/>
                  <a:pt x="155" y="5405"/>
                </a:cubicBezTo>
                <a:cubicBezTo>
                  <a:pt x="236" y="5297"/>
                  <a:pt x="290" y="5188"/>
                  <a:pt x="344" y="5080"/>
                </a:cubicBezTo>
                <a:cubicBezTo>
                  <a:pt x="670" y="4510"/>
                  <a:pt x="968" y="3941"/>
                  <a:pt x="1267" y="3371"/>
                </a:cubicBezTo>
                <a:cubicBezTo>
                  <a:pt x="1755" y="2476"/>
                  <a:pt x="2270" y="1608"/>
                  <a:pt x="2731" y="713"/>
                </a:cubicBezTo>
                <a:cubicBezTo>
                  <a:pt x="2840" y="523"/>
                  <a:pt x="2948" y="306"/>
                  <a:pt x="3057" y="116"/>
                </a:cubicBezTo>
                <a:cubicBezTo>
                  <a:pt x="3057" y="116"/>
                  <a:pt x="3057" y="89"/>
                  <a:pt x="3057" y="62"/>
                </a:cubicBezTo>
                <a:cubicBezTo>
                  <a:pt x="3057" y="62"/>
                  <a:pt x="3057" y="62"/>
                  <a:pt x="3030" y="8"/>
                </a:cubicBezTo>
                <a:cubicBezTo>
                  <a:pt x="3024" y="2"/>
                  <a:pt x="3021" y="0"/>
                  <a:pt x="3019" y="0"/>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4" name="Google Shape;2324;p29"/>
          <p:cNvSpPr/>
          <p:nvPr/>
        </p:nvSpPr>
        <p:spPr>
          <a:xfrm>
            <a:off x="1737957" y="3746348"/>
            <a:ext cx="232888" cy="439245"/>
          </a:xfrm>
          <a:custGeom>
            <a:avLst/>
            <a:gdLst/>
            <a:ahLst/>
            <a:cxnLst/>
            <a:rect l="l" t="t" r="r" b="b"/>
            <a:pathLst>
              <a:path w="3283" h="6192" extrusionOk="0">
                <a:moveTo>
                  <a:pt x="3232" y="0"/>
                </a:moveTo>
                <a:cubicBezTo>
                  <a:pt x="3228" y="0"/>
                  <a:pt x="3228" y="7"/>
                  <a:pt x="3228" y="7"/>
                </a:cubicBezTo>
                <a:lnTo>
                  <a:pt x="3174" y="7"/>
                </a:lnTo>
                <a:cubicBezTo>
                  <a:pt x="3120" y="61"/>
                  <a:pt x="3093" y="116"/>
                  <a:pt x="3065" y="170"/>
                </a:cubicBezTo>
                <a:cubicBezTo>
                  <a:pt x="2740" y="767"/>
                  <a:pt x="2414" y="1390"/>
                  <a:pt x="2089" y="1987"/>
                </a:cubicBezTo>
                <a:cubicBezTo>
                  <a:pt x="1519" y="3099"/>
                  <a:pt x="923" y="4184"/>
                  <a:pt x="380" y="5296"/>
                </a:cubicBezTo>
                <a:cubicBezTo>
                  <a:pt x="299" y="5432"/>
                  <a:pt x="245" y="5567"/>
                  <a:pt x="163" y="5703"/>
                </a:cubicBezTo>
                <a:cubicBezTo>
                  <a:pt x="109" y="5784"/>
                  <a:pt x="82" y="5866"/>
                  <a:pt x="55" y="5974"/>
                </a:cubicBezTo>
                <a:cubicBezTo>
                  <a:pt x="28" y="6029"/>
                  <a:pt x="0" y="6083"/>
                  <a:pt x="0" y="6137"/>
                </a:cubicBezTo>
                <a:cubicBezTo>
                  <a:pt x="0" y="6164"/>
                  <a:pt x="0" y="6191"/>
                  <a:pt x="0" y="6191"/>
                </a:cubicBezTo>
                <a:lnTo>
                  <a:pt x="55" y="6191"/>
                </a:lnTo>
                <a:cubicBezTo>
                  <a:pt x="82" y="6137"/>
                  <a:pt x="136" y="6110"/>
                  <a:pt x="163" y="6083"/>
                </a:cubicBezTo>
                <a:cubicBezTo>
                  <a:pt x="217" y="5974"/>
                  <a:pt x="272" y="5893"/>
                  <a:pt x="326" y="5784"/>
                </a:cubicBezTo>
                <a:cubicBezTo>
                  <a:pt x="1004" y="4564"/>
                  <a:pt x="1601" y="3316"/>
                  <a:pt x="2252" y="2096"/>
                </a:cubicBezTo>
                <a:lnTo>
                  <a:pt x="3201" y="251"/>
                </a:lnTo>
                <a:cubicBezTo>
                  <a:pt x="3228" y="197"/>
                  <a:pt x="3255" y="143"/>
                  <a:pt x="3282" y="88"/>
                </a:cubicBezTo>
                <a:cubicBezTo>
                  <a:pt x="3282" y="34"/>
                  <a:pt x="3282" y="61"/>
                  <a:pt x="3255" y="34"/>
                </a:cubicBezTo>
                <a:cubicBezTo>
                  <a:pt x="3242" y="7"/>
                  <a:pt x="3235" y="0"/>
                  <a:pt x="3232" y="0"/>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5" name="Google Shape;2325;p29"/>
          <p:cNvSpPr/>
          <p:nvPr/>
        </p:nvSpPr>
        <p:spPr>
          <a:xfrm>
            <a:off x="1997729" y="3718915"/>
            <a:ext cx="28872" cy="110237"/>
          </a:xfrm>
          <a:custGeom>
            <a:avLst/>
            <a:gdLst/>
            <a:ahLst/>
            <a:cxnLst/>
            <a:rect l="l" t="t" r="r" b="b"/>
            <a:pathLst>
              <a:path w="407" h="1554" extrusionOk="0">
                <a:moveTo>
                  <a:pt x="41" y="1"/>
                </a:moveTo>
                <a:cubicBezTo>
                  <a:pt x="27" y="1"/>
                  <a:pt x="14" y="14"/>
                  <a:pt x="0" y="41"/>
                </a:cubicBezTo>
                <a:cubicBezTo>
                  <a:pt x="0" y="41"/>
                  <a:pt x="0" y="69"/>
                  <a:pt x="0" y="69"/>
                </a:cubicBezTo>
                <a:lnTo>
                  <a:pt x="0" y="123"/>
                </a:lnTo>
                <a:cubicBezTo>
                  <a:pt x="27" y="394"/>
                  <a:pt x="81" y="692"/>
                  <a:pt x="163" y="964"/>
                </a:cubicBezTo>
                <a:cubicBezTo>
                  <a:pt x="190" y="1045"/>
                  <a:pt x="217" y="1154"/>
                  <a:pt x="244" y="1235"/>
                </a:cubicBezTo>
                <a:cubicBezTo>
                  <a:pt x="271" y="1316"/>
                  <a:pt x="298" y="1398"/>
                  <a:pt x="326" y="1506"/>
                </a:cubicBezTo>
                <a:cubicBezTo>
                  <a:pt x="339" y="1520"/>
                  <a:pt x="346" y="1520"/>
                  <a:pt x="353" y="1520"/>
                </a:cubicBezTo>
                <a:cubicBezTo>
                  <a:pt x="360" y="1520"/>
                  <a:pt x="366" y="1520"/>
                  <a:pt x="380" y="1533"/>
                </a:cubicBezTo>
                <a:cubicBezTo>
                  <a:pt x="380" y="1506"/>
                  <a:pt x="407" y="1533"/>
                  <a:pt x="407" y="1479"/>
                </a:cubicBezTo>
                <a:cubicBezTo>
                  <a:pt x="407" y="1452"/>
                  <a:pt x="407" y="1425"/>
                  <a:pt x="380" y="1371"/>
                </a:cubicBezTo>
                <a:cubicBezTo>
                  <a:pt x="380" y="1289"/>
                  <a:pt x="353" y="1208"/>
                  <a:pt x="326" y="1154"/>
                </a:cubicBezTo>
                <a:cubicBezTo>
                  <a:pt x="244" y="828"/>
                  <a:pt x="163" y="503"/>
                  <a:pt x="109" y="177"/>
                </a:cubicBezTo>
                <a:cubicBezTo>
                  <a:pt x="109" y="150"/>
                  <a:pt x="109" y="123"/>
                  <a:pt x="109" y="96"/>
                </a:cubicBezTo>
                <a:cubicBezTo>
                  <a:pt x="109" y="69"/>
                  <a:pt x="81" y="41"/>
                  <a:pt x="81" y="41"/>
                </a:cubicBezTo>
                <a:cubicBezTo>
                  <a:pt x="68" y="14"/>
                  <a:pt x="54" y="1"/>
                  <a:pt x="41" y="1"/>
                </a:cubicBezTo>
                <a:close/>
                <a:moveTo>
                  <a:pt x="380" y="1533"/>
                </a:moveTo>
                <a:cubicBezTo>
                  <a:pt x="380" y="1547"/>
                  <a:pt x="387" y="1554"/>
                  <a:pt x="390" y="1554"/>
                </a:cubicBezTo>
                <a:cubicBezTo>
                  <a:pt x="393" y="1554"/>
                  <a:pt x="393" y="1547"/>
                  <a:pt x="380" y="1533"/>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6" name="Google Shape;2326;p29"/>
          <p:cNvSpPr/>
          <p:nvPr/>
        </p:nvSpPr>
        <p:spPr>
          <a:xfrm>
            <a:off x="1717456" y="4236550"/>
            <a:ext cx="26318" cy="117331"/>
          </a:xfrm>
          <a:custGeom>
            <a:avLst/>
            <a:gdLst/>
            <a:ahLst/>
            <a:cxnLst/>
            <a:rect l="l" t="t" r="r" b="b"/>
            <a:pathLst>
              <a:path w="371" h="1654" extrusionOk="0">
                <a:moveTo>
                  <a:pt x="78" y="1"/>
                </a:moveTo>
                <a:cubicBezTo>
                  <a:pt x="40" y="1"/>
                  <a:pt x="0" y="42"/>
                  <a:pt x="18" y="95"/>
                </a:cubicBezTo>
                <a:lnTo>
                  <a:pt x="18" y="122"/>
                </a:lnTo>
                <a:cubicBezTo>
                  <a:pt x="18" y="149"/>
                  <a:pt x="45" y="176"/>
                  <a:pt x="45" y="231"/>
                </a:cubicBezTo>
                <a:cubicBezTo>
                  <a:pt x="127" y="556"/>
                  <a:pt x="181" y="1207"/>
                  <a:pt x="208" y="1505"/>
                </a:cubicBezTo>
                <a:cubicBezTo>
                  <a:pt x="208" y="1560"/>
                  <a:pt x="208" y="1641"/>
                  <a:pt x="235" y="1641"/>
                </a:cubicBezTo>
                <a:cubicBezTo>
                  <a:pt x="244" y="1650"/>
                  <a:pt x="247" y="1653"/>
                  <a:pt x="249" y="1653"/>
                </a:cubicBezTo>
                <a:cubicBezTo>
                  <a:pt x="253" y="1653"/>
                  <a:pt x="253" y="1641"/>
                  <a:pt x="289" y="1641"/>
                </a:cubicBezTo>
                <a:cubicBezTo>
                  <a:pt x="289" y="1641"/>
                  <a:pt x="301" y="1653"/>
                  <a:pt x="309" y="1653"/>
                </a:cubicBezTo>
                <a:cubicBezTo>
                  <a:pt x="314" y="1653"/>
                  <a:pt x="317" y="1650"/>
                  <a:pt x="317" y="1641"/>
                </a:cubicBezTo>
                <a:cubicBezTo>
                  <a:pt x="317" y="1637"/>
                  <a:pt x="317" y="1635"/>
                  <a:pt x="317" y="1635"/>
                </a:cubicBezTo>
                <a:cubicBezTo>
                  <a:pt x="317" y="1635"/>
                  <a:pt x="318" y="1651"/>
                  <a:pt x="324" y="1651"/>
                </a:cubicBezTo>
                <a:cubicBezTo>
                  <a:pt x="328" y="1651"/>
                  <a:pt x="334" y="1643"/>
                  <a:pt x="344" y="1614"/>
                </a:cubicBezTo>
                <a:cubicBezTo>
                  <a:pt x="371" y="1560"/>
                  <a:pt x="344" y="1587"/>
                  <a:pt x="344" y="1533"/>
                </a:cubicBezTo>
                <a:cubicBezTo>
                  <a:pt x="344" y="1370"/>
                  <a:pt x="289" y="1017"/>
                  <a:pt x="262" y="692"/>
                </a:cubicBezTo>
                <a:cubicBezTo>
                  <a:pt x="235" y="475"/>
                  <a:pt x="208" y="285"/>
                  <a:pt x="154" y="95"/>
                </a:cubicBezTo>
                <a:cubicBezTo>
                  <a:pt x="154" y="68"/>
                  <a:pt x="154" y="68"/>
                  <a:pt x="127" y="41"/>
                </a:cubicBezTo>
                <a:cubicBezTo>
                  <a:pt x="117" y="12"/>
                  <a:pt x="98" y="1"/>
                  <a:pt x="78" y="1"/>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7" name="Google Shape;2327;p29"/>
          <p:cNvSpPr/>
          <p:nvPr/>
        </p:nvSpPr>
        <p:spPr>
          <a:xfrm>
            <a:off x="1720647" y="4179709"/>
            <a:ext cx="34688" cy="63560"/>
          </a:xfrm>
          <a:custGeom>
            <a:avLst/>
            <a:gdLst/>
            <a:ahLst/>
            <a:cxnLst/>
            <a:rect l="l" t="t" r="r" b="b"/>
            <a:pathLst>
              <a:path w="489" h="896" extrusionOk="0">
                <a:moveTo>
                  <a:pt x="272" y="1"/>
                </a:moveTo>
                <a:cubicBezTo>
                  <a:pt x="244" y="1"/>
                  <a:pt x="217" y="1"/>
                  <a:pt x="217" y="28"/>
                </a:cubicBezTo>
                <a:cubicBezTo>
                  <a:pt x="217" y="55"/>
                  <a:pt x="217" y="82"/>
                  <a:pt x="244" y="109"/>
                </a:cubicBezTo>
                <a:cubicBezTo>
                  <a:pt x="299" y="109"/>
                  <a:pt x="299" y="164"/>
                  <a:pt x="299" y="218"/>
                </a:cubicBezTo>
                <a:cubicBezTo>
                  <a:pt x="272" y="272"/>
                  <a:pt x="272" y="326"/>
                  <a:pt x="272" y="354"/>
                </a:cubicBezTo>
                <a:cubicBezTo>
                  <a:pt x="244" y="462"/>
                  <a:pt x="190" y="516"/>
                  <a:pt x="136" y="598"/>
                </a:cubicBezTo>
                <a:cubicBezTo>
                  <a:pt x="109" y="625"/>
                  <a:pt x="109" y="652"/>
                  <a:pt x="82" y="706"/>
                </a:cubicBezTo>
                <a:cubicBezTo>
                  <a:pt x="55" y="733"/>
                  <a:pt x="27" y="815"/>
                  <a:pt x="0" y="869"/>
                </a:cubicBezTo>
                <a:lnTo>
                  <a:pt x="27" y="896"/>
                </a:lnTo>
                <a:cubicBezTo>
                  <a:pt x="82" y="869"/>
                  <a:pt x="136" y="842"/>
                  <a:pt x="190" y="815"/>
                </a:cubicBezTo>
                <a:cubicBezTo>
                  <a:pt x="244" y="788"/>
                  <a:pt x="272" y="733"/>
                  <a:pt x="299" y="706"/>
                </a:cubicBezTo>
                <a:cubicBezTo>
                  <a:pt x="353" y="625"/>
                  <a:pt x="407" y="516"/>
                  <a:pt x="434" y="435"/>
                </a:cubicBezTo>
                <a:cubicBezTo>
                  <a:pt x="461" y="354"/>
                  <a:pt x="489" y="272"/>
                  <a:pt x="461" y="191"/>
                </a:cubicBezTo>
                <a:cubicBezTo>
                  <a:pt x="461" y="82"/>
                  <a:pt x="380" y="28"/>
                  <a:pt x="272" y="1"/>
                </a:cubicBezTo>
                <a:close/>
              </a:path>
            </a:pathLst>
          </a:custGeom>
          <a:solidFill>
            <a:srgbClr val="3956A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8" name="Google Shape;2328;p29"/>
          <p:cNvSpPr/>
          <p:nvPr/>
        </p:nvSpPr>
        <p:spPr>
          <a:xfrm>
            <a:off x="1730224" y="4264429"/>
            <a:ext cx="65546" cy="92573"/>
          </a:xfrm>
          <a:custGeom>
            <a:avLst/>
            <a:gdLst/>
            <a:ahLst/>
            <a:cxnLst/>
            <a:rect l="l" t="t" r="r" b="b"/>
            <a:pathLst>
              <a:path w="924" h="1305" extrusionOk="0">
                <a:moveTo>
                  <a:pt x="706" y="0"/>
                </a:moveTo>
                <a:cubicBezTo>
                  <a:pt x="543" y="82"/>
                  <a:pt x="408" y="190"/>
                  <a:pt x="326" y="326"/>
                </a:cubicBezTo>
                <a:cubicBezTo>
                  <a:pt x="164" y="597"/>
                  <a:pt x="82" y="868"/>
                  <a:pt x="28" y="1167"/>
                </a:cubicBezTo>
                <a:cubicBezTo>
                  <a:pt x="28" y="1194"/>
                  <a:pt x="1" y="1221"/>
                  <a:pt x="28" y="1248"/>
                </a:cubicBezTo>
                <a:lnTo>
                  <a:pt x="55" y="1248"/>
                </a:lnTo>
                <a:cubicBezTo>
                  <a:pt x="55" y="1282"/>
                  <a:pt x="97" y="1305"/>
                  <a:pt x="128" y="1305"/>
                </a:cubicBezTo>
                <a:cubicBezTo>
                  <a:pt x="148" y="1305"/>
                  <a:pt x="164" y="1296"/>
                  <a:pt x="164" y="1275"/>
                </a:cubicBezTo>
                <a:lnTo>
                  <a:pt x="191" y="1275"/>
                </a:lnTo>
                <a:cubicBezTo>
                  <a:pt x="218" y="1248"/>
                  <a:pt x="191" y="1221"/>
                  <a:pt x="218" y="1194"/>
                </a:cubicBezTo>
                <a:cubicBezTo>
                  <a:pt x="272" y="923"/>
                  <a:pt x="381" y="678"/>
                  <a:pt x="516" y="461"/>
                </a:cubicBezTo>
                <a:cubicBezTo>
                  <a:pt x="571" y="353"/>
                  <a:pt x="679" y="244"/>
                  <a:pt x="787" y="190"/>
                </a:cubicBezTo>
                <a:lnTo>
                  <a:pt x="815" y="163"/>
                </a:lnTo>
                <a:cubicBezTo>
                  <a:pt x="869" y="136"/>
                  <a:pt x="869" y="109"/>
                  <a:pt x="923" y="109"/>
                </a:cubicBezTo>
                <a:cubicBezTo>
                  <a:pt x="896" y="55"/>
                  <a:pt x="842" y="27"/>
                  <a:pt x="787" y="0"/>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29" name="Google Shape;2329;p29"/>
          <p:cNvSpPr/>
          <p:nvPr/>
        </p:nvSpPr>
        <p:spPr>
          <a:xfrm>
            <a:off x="1988084" y="3821825"/>
            <a:ext cx="43839" cy="80727"/>
          </a:xfrm>
          <a:custGeom>
            <a:avLst/>
            <a:gdLst/>
            <a:ahLst/>
            <a:cxnLst/>
            <a:rect l="l" t="t" r="r" b="b"/>
            <a:pathLst>
              <a:path w="618" h="1138" extrusionOk="0">
                <a:moveTo>
                  <a:pt x="462" y="1"/>
                </a:moveTo>
                <a:cubicBezTo>
                  <a:pt x="434" y="1"/>
                  <a:pt x="434" y="28"/>
                  <a:pt x="434" y="28"/>
                </a:cubicBezTo>
                <a:cubicBezTo>
                  <a:pt x="272" y="137"/>
                  <a:pt x="136" y="326"/>
                  <a:pt x="55" y="516"/>
                </a:cubicBezTo>
                <a:cubicBezTo>
                  <a:pt x="1" y="679"/>
                  <a:pt x="28" y="842"/>
                  <a:pt x="163" y="977"/>
                </a:cubicBezTo>
                <a:cubicBezTo>
                  <a:pt x="163" y="977"/>
                  <a:pt x="190" y="1004"/>
                  <a:pt x="217" y="1004"/>
                </a:cubicBezTo>
                <a:cubicBezTo>
                  <a:pt x="217" y="977"/>
                  <a:pt x="245" y="950"/>
                  <a:pt x="245" y="923"/>
                </a:cubicBezTo>
                <a:cubicBezTo>
                  <a:pt x="272" y="896"/>
                  <a:pt x="272" y="896"/>
                  <a:pt x="299" y="869"/>
                </a:cubicBezTo>
                <a:lnTo>
                  <a:pt x="272" y="869"/>
                </a:lnTo>
                <a:cubicBezTo>
                  <a:pt x="217" y="787"/>
                  <a:pt x="190" y="706"/>
                  <a:pt x="245" y="625"/>
                </a:cubicBezTo>
                <a:cubicBezTo>
                  <a:pt x="299" y="462"/>
                  <a:pt x="380" y="326"/>
                  <a:pt x="516" y="218"/>
                </a:cubicBezTo>
                <a:cubicBezTo>
                  <a:pt x="516" y="218"/>
                  <a:pt x="543" y="218"/>
                  <a:pt x="543" y="191"/>
                </a:cubicBezTo>
                <a:cubicBezTo>
                  <a:pt x="557" y="177"/>
                  <a:pt x="557" y="177"/>
                  <a:pt x="553" y="177"/>
                </a:cubicBezTo>
                <a:cubicBezTo>
                  <a:pt x="550" y="177"/>
                  <a:pt x="543" y="177"/>
                  <a:pt x="543" y="164"/>
                </a:cubicBezTo>
                <a:cubicBezTo>
                  <a:pt x="617" y="139"/>
                  <a:pt x="601" y="24"/>
                  <a:pt x="536" y="24"/>
                </a:cubicBezTo>
                <a:cubicBezTo>
                  <a:pt x="530" y="24"/>
                  <a:pt x="523" y="26"/>
                  <a:pt x="516" y="28"/>
                </a:cubicBezTo>
                <a:cubicBezTo>
                  <a:pt x="489" y="28"/>
                  <a:pt x="516" y="1"/>
                  <a:pt x="462" y="1"/>
                </a:cubicBezTo>
                <a:close/>
                <a:moveTo>
                  <a:pt x="380" y="754"/>
                </a:moveTo>
                <a:cubicBezTo>
                  <a:pt x="360" y="754"/>
                  <a:pt x="340" y="774"/>
                  <a:pt x="326" y="815"/>
                </a:cubicBezTo>
                <a:cubicBezTo>
                  <a:pt x="326" y="815"/>
                  <a:pt x="326" y="815"/>
                  <a:pt x="299" y="842"/>
                </a:cubicBezTo>
                <a:cubicBezTo>
                  <a:pt x="326" y="869"/>
                  <a:pt x="326" y="923"/>
                  <a:pt x="353" y="950"/>
                </a:cubicBezTo>
                <a:cubicBezTo>
                  <a:pt x="299" y="977"/>
                  <a:pt x="272" y="977"/>
                  <a:pt x="217" y="1004"/>
                </a:cubicBezTo>
                <a:cubicBezTo>
                  <a:pt x="178" y="1104"/>
                  <a:pt x="196" y="1138"/>
                  <a:pt x="236" y="1138"/>
                </a:cubicBezTo>
                <a:cubicBezTo>
                  <a:pt x="305" y="1138"/>
                  <a:pt x="434" y="1039"/>
                  <a:pt x="434" y="1004"/>
                </a:cubicBezTo>
                <a:cubicBezTo>
                  <a:pt x="434" y="923"/>
                  <a:pt x="434" y="869"/>
                  <a:pt x="434" y="815"/>
                </a:cubicBezTo>
                <a:cubicBezTo>
                  <a:pt x="421" y="774"/>
                  <a:pt x="401" y="754"/>
                  <a:pt x="380" y="754"/>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0" name="Google Shape;2330;p29"/>
          <p:cNvSpPr/>
          <p:nvPr/>
        </p:nvSpPr>
        <p:spPr>
          <a:xfrm>
            <a:off x="1963063" y="3719887"/>
            <a:ext cx="42421" cy="45542"/>
          </a:xfrm>
          <a:custGeom>
            <a:avLst/>
            <a:gdLst/>
            <a:ahLst/>
            <a:cxnLst/>
            <a:rect l="l" t="t" r="r" b="b"/>
            <a:pathLst>
              <a:path w="598" h="642" extrusionOk="0">
                <a:moveTo>
                  <a:pt x="435" y="0"/>
                </a:moveTo>
                <a:cubicBezTo>
                  <a:pt x="435" y="0"/>
                  <a:pt x="435" y="27"/>
                  <a:pt x="435" y="27"/>
                </a:cubicBezTo>
                <a:cubicBezTo>
                  <a:pt x="408" y="55"/>
                  <a:pt x="408" y="136"/>
                  <a:pt x="381" y="163"/>
                </a:cubicBezTo>
                <a:cubicBezTo>
                  <a:pt x="354" y="244"/>
                  <a:pt x="326" y="326"/>
                  <a:pt x="245" y="407"/>
                </a:cubicBezTo>
                <a:cubicBezTo>
                  <a:pt x="226" y="426"/>
                  <a:pt x="193" y="446"/>
                  <a:pt x="166" y="446"/>
                </a:cubicBezTo>
                <a:cubicBezTo>
                  <a:pt x="155" y="446"/>
                  <a:pt x="144" y="442"/>
                  <a:pt x="137" y="434"/>
                </a:cubicBezTo>
                <a:cubicBezTo>
                  <a:pt x="118" y="425"/>
                  <a:pt x="106" y="422"/>
                  <a:pt x="98" y="422"/>
                </a:cubicBezTo>
                <a:cubicBezTo>
                  <a:pt x="82" y="422"/>
                  <a:pt x="82" y="434"/>
                  <a:pt x="82" y="434"/>
                </a:cubicBezTo>
                <a:cubicBezTo>
                  <a:pt x="55" y="407"/>
                  <a:pt x="55" y="407"/>
                  <a:pt x="28" y="407"/>
                </a:cubicBezTo>
                <a:cubicBezTo>
                  <a:pt x="28" y="407"/>
                  <a:pt x="1" y="434"/>
                  <a:pt x="1" y="434"/>
                </a:cubicBezTo>
                <a:cubicBezTo>
                  <a:pt x="1" y="461"/>
                  <a:pt x="1" y="489"/>
                  <a:pt x="1" y="516"/>
                </a:cubicBezTo>
                <a:cubicBezTo>
                  <a:pt x="1" y="543"/>
                  <a:pt x="1" y="543"/>
                  <a:pt x="1" y="570"/>
                </a:cubicBezTo>
                <a:cubicBezTo>
                  <a:pt x="30" y="613"/>
                  <a:pt x="90" y="641"/>
                  <a:pt x="165" y="641"/>
                </a:cubicBezTo>
                <a:cubicBezTo>
                  <a:pt x="229" y="641"/>
                  <a:pt x="305" y="620"/>
                  <a:pt x="381" y="570"/>
                </a:cubicBezTo>
                <a:cubicBezTo>
                  <a:pt x="462" y="461"/>
                  <a:pt x="543" y="353"/>
                  <a:pt x="570" y="217"/>
                </a:cubicBezTo>
                <a:cubicBezTo>
                  <a:pt x="570" y="163"/>
                  <a:pt x="598" y="109"/>
                  <a:pt x="598" y="82"/>
                </a:cubicBezTo>
                <a:lnTo>
                  <a:pt x="598" y="27"/>
                </a:lnTo>
                <a:lnTo>
                  <a:pt x="516" y="27"/>
                </a:lnTo>
                <a:lnTo>
                  <a:pt x="435" y="0"/>
                </a:ln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1" name="Google Shape;2331;p29"/>
          <p:cNvSpPr/>
          <p:nvPr/>
        </p:nvSpPr>
        <p:spPr>
          <a:xfrm>
            <a:off x="2288220" y="4464474"/>
            <a:ext cx="265590" cy="414701"/>
          </a:xfrm>
          <a:custGeom>
            <a:avLst/>
            <a:gdLst/>
            <a:ahLst/>
            <a:cxnLst/>
            <a:rect l="l" t="t" r="r" b="b"/>
            <a:pathLst>
              <a:path w="3744" h="5846" extrusionOk="0">
                <a:moveTo>
                  <a:pt x="2362" y="1"/>
                </a:moveTo>
                <a:cubicBezTo>
                  <a:pt x="1915" y="1"/>
                  <a:pt x="938" y="1119"/>
                  <a:pt x="679" y="1520"/>
                </a:cubicBezTo>
                <a:cubicBezTo>
                  <a:pt x="245" y="2253"/>
                  <a:pt x="1" y="5073"/>
                  <a:pt x="109" y="5724"/>
                </a:cubicBezTo>
                <a:cubicBezTo>
                  <a:pt x="123" y="5808"/>
                  <a:pt x="189" y="5846"/>
                  <a:pt x="294" y="5846"/>
                </a:cubicBezTo>
                <a:cubicBezTo>
                  <a:pt x="1038" y="5846"/>
                  <a:pt x="3744" y="3982"/>
                  <a:pt x="3744" y="3554"/>
                </a:cubicBezTo>
                <a:cubicBezTo>
                  <a:pt x="3744" y="3365"/>
                  <a:pt x="2632" y="272"/>
                  <a:pt x="2523" y="83"/>
                </a:cubicBezTo>
                <a:cubicBezTo>
                  <a:pt x="2484" y="26"/>
                  <a:pt x="2429" y="1"/>
                  <a:pt x="2362" y="1"/>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2" name="Google Shape;2332;p29"/>
          <p:cNvSpPr/>
          <p:nvPr/>
        </p:nvSpPr>
        <p:spPr>
          <a:xfrm>
            <a:off x="2367125" y="4531845"/>
            <a:ext cx="34759" cy="36604"/>
          </a:xfrm>
          <a:custGeom>
            <a:avLst/>
            <a:gdLst/>
            <a:ahLst/>
            <a:cxnLst/>
            <a:rect l="l" t="t" r="r" b="b"/>
            <a:pathLst>
              <a:path w="490" h="516" extrusionOk="0">
                <a:moveTo>
                  <a:pt x="1" y="1"/>
                </a:moveTo>
                <a:cubicBezTo>
                  <a:pt x="1" y="1"/>
                  <a:pt x="1" y="28"/>
                  <a:pt x="1" y="55"/>
                </a:cubicBezTo>
                <a:cubicBezTo>
                  <a:pt x="1" y="82"/>
                  <a:pt x="1" y="136"/>
                  <a:pt x="1" y="190"/>
                </a:cubicBezTo>
                <a:cubicBezTo>
                  <a:pt x="28" y="245"/>
                  <a:pt x="28" y="326"/>
                  <a:pt x="82" y="380"/>
                </a:cubicBezTo>
                <a:cubicBezTo>
                  <a:pt x="109" y="462"/>
                  <a:pt x="191" y="516"/>
                  <a:pt x="272" y="516"/>
                </a:cubicBezTo>
                <a:cubicBezTo>
                  <a:pt x="381" y="516"/>
                  <a:pt x="462" y="462"/>
                  <a:pt x="489" y="380"/>
                </a:cubicBezTo>
                <a:lnTo>
                  <a:pt x="489" y="380"/>
                </a:lnTo>
                <a:cubicBezTo>
                  <a:pt x="435" y="462"/>
                  <a:pt x="381" y="489"/>
                  <a:pt x="299" y="489"/>
                </a:cubicBezTo>
                <a:cubicBezTo>
                  <a:pt x="218" y="462"/>
                  <a:pt x="164" y="435"/>
                  <a:pt x="137" y="380"/>
                </a:cubicBezTo>
                <a:cubicBezTo>
                  <a:pt x="82" y="326"/>
                  <a:pt x="55" y="245"/>
                  <a:pt x="55" y="190"/>
                </a:cubicBezTo>
                <a:cubicBezTo>
                  <a:pt x="55" y="136"/>
                  <a:pt x="55" y="109"/>
                  <a:pt x="55" y="55"/>
                </a:cubicBezTo>
                <a:cubicBezTo>
                  <a:pt x="55" y="28"/>
                  <a:pt x="55" y="28"/>
                  <a:pt x="55"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3" name="Google Shape;2333;p29"/>
          <p:cNvSpPr/>
          <p:nvPr/>
        </p:nvSpPr>
        <p:spPr>
          <a:xfrm>
            <a:off x="2386420" y="4604981"/>
            <a:ext cx="11563" cy="1986"/>
          </a:xfrm>
          <a:custGeom>
            <a:avLst/>
            <a:gdLst/>
            <a:ahLst/>
            <a:cxnLst/>
            <a:rect l="l" t="t" r="r" b="b"/>
            <a:pathLst>
              <a:path w="163" h="28" extrusionOk="0">
                <a:moveTo>
                  <a:pt x="0" y="0"/>
                </a:moveTo>
                <a:lnTo>
                  <a:pt x="0" y="27"/>
                </a:lnTo>
                <a:lnTo>
                  <a:pt x="54" y="27"/>
                </a:lnTo>
                <a:cubicBezTo>
                  <a:pt x="109" y="27"/>
                  <a:pt x="136" y="0"/>
                  <a:pt x="16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4" name="Google Shape;2334;p29"/>
          <p:cNvSpPr/>
          <p:nvPr/>
        </p:nvSpPr>
        <p:spPr>
          <a:xfrm>
            <a:off x="2394059" y="4618481"/>
            <a:ext cx="11634" cy="71"/>
          </a:xfrm>
          <a:custGeom>
            <a:avLst/>
            <a:gdLst/>
            <a:ahLst/>
            <a:cxnLst/>
            <a:rect l="l" t="t" r="r" b="b"/>
            <a:pathLst>
              <a:path w="164" h="1" extrusionOk="0">
                <a:moveTo>
                  <a:pt x="1" y="0"/>
                </a:moveTo>
                <a:lnTo>
                  <a:pt x="82" y="0"/>
                </a:lnTo>
                <a:lnTo>
                  <a:pt x="163" y="0"/>
                </a:lnTo>
                <a:lnTo>
                  <a:pt x="163" y="0"/>
                </a:lnTo>
                <a:lnTo>
                  <a:pt x="1" y="0"/>
                </a:lnTo>
                <a:lnTo>
                  <a:pt x="1"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5" name="Google Shape;2335;p29"/>
          <p:cNvSpPr/>
          <p:nvPr/>
        </p:nvSpPr>
        <p:spPr>
          <a:xfrm>
            <a:off x="2405623" y="4489515"/>
            <a:ext cx="34688" cy="42421"/>
          </a:xfrm>
          <a:custGeom>
            <a:avLst/>
            <a:gdLst/>
            <a:ahLst/>
            <a:cxnLst/>
            <a:rect l="l" t="t" r="r" b="b"/>
            <a:pathLst>
              <a:path w="489" h="598" extrusionOk="0">
                <a:moveTo>
                  <a:pt x="55" y="1"/>
                </a:moveTo>
                <a:cubicBezTo>
                  <a:pt x="28" y="55"/>
                  <a:pt x="0" y="136"/>
                  <a:pt x="0" y="218"/>
                </a:cubicBezTo>
                <a:cubicBezTo>
                  <a:pt x="0" y="299"/>
                  <a:pt x="28" y="381"/>
                  <a:pt x="82" y="435"/>
                </a:cubicBezTo>
                <a:cubicBezTo>
                  <a:pt x="109" y="489"/>
                  <a:pt x="163" y="543"/>
                  <a:pt x="190" y="570"/>
                </a:cubicBezTo>
                <a:cubicBezTo>
                  <a:pt x="245" y="598"/>
                  <a:pt x="272" y="598"/>
                  <a:pt x="326" y="598"/>
                </a:cubicBezTo>
                <a:cubicBezTo>
                  <a:pt x="407" y="598"/>
                  <a:pt x="461" y="543"/>
                  <a:pt x="489" y="381"/>
                </a:cubicBezTo>
                <a:lnTo>
                  <a:pt x="489" y="381"/>
                </a:lnTo>
                <a:cubicBezTo>
                  <a:pt x="461" y="516"/>
                  <a:pt x="407" y="570"/>
                  <a:pt x="326" y="570"/>
                </a:cubicBezTo>
                <a:cubicBezTo>
                  <a:pt x="299" y="570"/>
                  <a:pt x="272" y="570"/>
                  <a:pt x="245" y="543"/>
                </a:cubicBezTo>
                <a:cubicBezTo>
                  <a:pt x="190" y="516"/>
                  <a:pt x="163" y="462"/>
                  <a:pt x="136" y="408"/>
                </a:cubicBezTo>
                <a:cubicBezTo>
                  <a:pt x="82" y="353"/>
                  <a:pt x="55" y="299"/>
                  <a:pt x="55" y="218"/>
                </a:cubicBezTo>
                <a:cubicBezTo>
                  <a:pt x="28" y="136"/>
                  <a:pt x="55" y="82"/>
                  <a:pt x="82" y="28"/>
                </a:cubicBezTo>
                <a:lnTo>
                  <a:pt x="82"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6" name="Google Shape;2336;p29"/>
          <p:cNvSpPr/>
          <p:nvPr/>
        </p:nvSpPr>
        <p:spPr>
          <a:xfrm>
            <a:off x="2430592" y="4581856"/>
            <a:ext cx="9718" cy="3476"/>
          </a:xfrm>
          <a:custGeom>
            <a:avLst/>
            <a:gdLst/>
            <a:ahLst/>
            <a:cxnLst/>
            <a:rect l="l" t="t" r="r" b="b"/>
            <a:pathLst>
              <a:path w="137" h="49" extrusionOk="0">
                <a:moveTo>
                  <a:pt x="137" y="1"/>
                </a:moveTo>
                <a:lnTo>
                  <a:pt x="85" y="27"/>
                </a:lnTo>
                <a:lnTo>
                  <a:pt x="85" y="27"/>
                </a:lnTo>
                <a:cubicBezTo>
                  <a:pt x="102" y="24"/>
                  <a:pt x="119" y="18"/>
                  <a:pt x="137" y="1"/>
                </a:cubicBezTo>
                <a:close/>
                <a:moveTo>
                  <a:pt x="85" y="27"/>
                </a:moveTo>
                <a:cubicBezTo>
                  <a:pt x="75" y="28"/>
                  <a:pt x="65" y="28"/>
                  <a:pt x="55" y="28"/>
                </a:cubicBezTo>
                <a:lnTo>
                  <a:pt x="82" y="28"/>
                </a:lnTo>
                <a:lnTo>
                  <a:pt x="85" y="27"/>
                </a:lnTo>
                <a:close/>
                <a:moveTo>
                  <a:pt x="1" y="28"/>
                </a:moveTo>
                <a:cubicBezTo>
                  <a:pt x="1" y="41"/>
                  <a:pt x="8" y="48"/>
                  <a:pt x="18" y="48"/>
                </a:cubicBezTo>
                <a:cubicBezTo>
                  <a:pt x="28" y="48"/>
                  <a:pt x="42" y="41"/>
                  <a:pt x="55" y="2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7" name="Google Shape;2337;p29"/>
          <p:cNvSpPr/>
          <p:nvPr/>
        </p:nvSpPr>
        <p:spPr>
          <a:xfrm>
            <a:off x="2438324" y="4595333"/>
            <a:ext cx="5817" cy="1986"/>
          </a:xfrm>
          <a:custGeom>
            <a:avLst/>
            <a:gdLst/>
            <a:ahLst/>
            <a:cxnLst/>
            <a:rect l="l" t="t" r="r" b="b"/>
            <a:pathLst>
              <a:path w="82" h="28" extrusionOk="0">
                <a:moveTo>
                  <a:pt x="0" y="1"/>
                </a:moveTo>
                <a:lnTo>
                  <a:pt x="0" y="28"/>
                </a:lnTo>
                <a:cubicBezTo>
                  <a:pt x="28" y="1"/>
                  <a:pt x="55" y="1"/>
                  <a:pt x="8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8" name="Google Shape;2338;p29"/>
          <p:cNvSpPr/>
          <p:nvPr/>
        </p:nvSpPr>
        <p:spPr>
          <a:xfrm>
            <a:off x="2434496" y="4458707"/>
            <a:ext cx="46251" cy="54693"/>
          </a:xfrm>
          <a:custGeom>
            <a:avLst/>
            <a:gdLst/>
            <a:ahLst/>
            <a:cxnLst/>
            <a:rect l="l" t="t" r="r" b="b"/>
            <a:pathLst>
              <a:path w="652" h="771" extrusionOk="0">
                <a:moveTo>
                  <a:pt x="136" y="1"/>
                </a:moveTo>
                <a:cubicBezTo>
                  <a:pt x="109" y="28"/>
                  <a:pt x="82" y="55"/>
                  <a:pt x="54" y="82"/>
                </a:cubicBezTo>
                <a:cubicBezTo>
                  <a:pt x="0" y="164"/>
                  <a:pt x="0" y="272"/>
                  <a:pt x="0" y="353"/>
                </a:cubicBezTo>
                <a:cubicBezTo>
                  <a:pt x="27" y="489"/>
                  <a:pt x="109" y="625"/>
                  <a:pt x="217" y="706"/>
                </a:cubicBezTo>
                <a:cubicBezTo>
                  <a:pt x="277" y="746"/>
                  <a:pt x="351" y="771"/>
                  <a:pt x="418" y="771"/>
                </a:cubicBezTo>
                <a:cubicBezTo>
                  <a:pt x="443" y="771"/>
                  <a:pt x="467" y="768"/>
                  <a:pt x="488" y="760"/>
                </a:cubicBezTo>
                <a:cubicBezTo>
                  <a:pt x="570" y="706"/>
                  <a:pt x="624" y="625"/>
                  <a:pt x="651" y="516"/>
                </a:cubicBezTo>
                <a:lnTo>
                  <a:pt x="651" y="516"/>
                </a:lnTo>
                <a:cubicBezTo>
                  <a:pt x="624" y="598"/>
                  <a:pt x="570" y="679"/>
                  <a:pt x="488" y="706"/>
                </a:cubicBezTo>
                <a:cubicBezTo>
                  <a:pt x="459" y="716"/>
                  <a:pt x="429" y="722"/>
                  <a:pt x="399" y="722"/>
                </a:cubicBezTo>
                <a:cubicBezTo>
                  <a:pt x="348" y="722"/>
                  <a:pt x="296" y="703"/>
                  <a:pt x="244" y="652"/>
                </a:cubicBezTo>
                <a:cubicBezTo>
                  <a:pt x="163" y="598"/>
                  <a:pt x="82" y="489"/>
                  <a:pt x="82" y="353"/>
                </a:cubicBezTo>
                <a:cubicBezTo>
                  <a:pt x="54" y="272"/>
                  <a:pt x="54" y="191"/>
                  <a:pt x="82" y="109"/>
                </a:cubicBezTo>
                <a:cubicBezTo>
                  <a:pt x="109" y="55"/>
                  <a:pt x="136" y="28"/>
                  <a:pt x="163"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39" name="Google Shape;2339;p29"/>
          <p:cNvSpPr/>
          <p:nvPr/>
        </p:nvSpPr>
        <p:spPr>
          <a:xfrm>
            <a:off x="2472942" y="4568377"/>
            <a:ext cx="11634" cy="3972"/>
          </a:xfrm>
          <a:custGeom>
            <a:avLst/>
            <a:gdLst/>
            <a:ahLst/>
            <a:cxnLst/>
            <a:rect l="l" t="t" r="r" b="b"/>
            <a:pathLst>
              <a:path w="164" h="56" extrusionOk="0">
                <a:moveTo>
                  <a:pt x="163" y="1"/>
                </a:moveTo>
                <a:lnTo>
                  <a:pt x="55" y="28"/>
                </a:lnTo>
                <a:lnTo>
                  <a:pt x="1" y="28"/>
                </a:lnTo>
                <a:lnTo>
                  <a:pt x="1" y="55"/>
                </a:lnTo>
                <a:lnTo>
                  <a:pt x="28" y="55"/>
                </a:lnTo>
                <a:lnTo>
                  <a:pt x="163"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0" name="Google Shape;2340;p29"/>
          <p:cNvSpPr/>
          <p:nvPr/>
        </p:nvSpPr>
        <p:spPr>
          <a:xfrm>
            <a:off x="2488336" y="4579939"/>
            <a:ext cx="5888" cy="1986"/>
          </a:xfrm>
          <a:custGeom>
            <a:avLst/>
            <a:gdLst/>
            <a:ahLst/>
            <a:cxnLst/>
            <a:rect l="l" t="t" r="r" b="b"/>
            <a:pathLst>
              <a:path w="83" h="28" extrusionOk="0">
                <a:moveTo>
                  <a:pt x="82" y="1"/>
                </a:moveTo>
                <a:cubicBezTo>
                  <a:pt x="55" y="1"/>
                  <a:pt x="28" y="1"/>
                  <a:pt x="1" y="28"/>
                </a:cubicBezTo>
                <a:lnTo>
                  <a:pt x="82"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1" name="Google Shape;2341;p29"/>
          <p:cNvSpPr/>
          <p:nvPr/>
        </p:nvSpPr>
        <p:spPr>
          <a:xfrm>
            <a:off x="2411370" y="4766578"/>
            <a:ext cx="9718" cy="3902"/>
          </a:xfrm>
          <a:custGeom>
            <a:avLst/>
            <a:gdLst/>
            <a:ahLst/>
            <a:cxnLst/>
            <a:rect l="l" t="t" r="r" b="b"/>
            <a:pathLst>
              <a:path w="137" h="55" extrusionOk="0">
                <a:moveTo>
                  <a:pt x="136" y="1"/>
                </a:moveTo>
                <a:cubicBezTo>
                  <a:pt x="109" y="1"/>
                  <a:pt x="55" y="28"/>
                  <a:pt x="1" y="55"/>
                </a:cubicBezTo>
                <a:lnTo>
                  <a:pt x="28" y="55"/>
                </a:lnTo>
                <a:lnTo>
                  <a:pt x="136"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2" name="Google Shape;2342;p29"/>
          <p:cNvSpPr/>
          <p:nvPr/>
        </p:nvSpPr>
        <p:spPr>
          <a:xfrm>
            <a:off x="2515293" y="4722334"/>
            <a:ext cx="9718" cy="71"/>
          </a:xfrm>
          <a:custGeom>
            <a:avLst/>
            <a:gdLst/>
            <a:ahLst/>
            <a:cxnLst/>
            <a:rect l="l" t="t" r="r" b="b"/>
            <a:pathLst>
              <a:path w="137" h="1" extrusionOk="0">
                <a:moveTo>
                  <a:pt x="0" y="1"/>
                </a:moveTo>
                <a:lnTo>
                  <a:pt x="55" y="1"/>
                </a:lnTo>
                <a:lnTo>
                  <a:pt x="136" y="1"/>
                </a:lnTo>
                <a:lnTo>
                  <a:pt x="136" y="1"/>
                </a:lnTo>
                <a:lnTo>
                  <a:pt x="55"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3" name="Google Shape;2343;p29"/>
          <p:cNvSpPr/>
          <p:nvPr/>
        </p:nvSpPr>
        <p:spPr>
          <a:xfrm>
            <a:off x="2451825" y="4737728"/>
            <a:ext cx="9647" cy="71"/>
          </a:xfrm>
          <a:custGeom>
            <a:avLst/>
            <a:gdLst/>
            <a:ahLst/>
            <a:cxnLst/>
            <a:rect l="l" t="t" r="r" b="b"/>
            <a:pathLst>
              <a:path w="136" h="1" extrusionOk="0">
                <a:moveTo>
                  <a:pt x="0" y="1"/>
                </a:moveTo>
                <a:lnTo>
                  <a:pt x="55" y="1"/>
                </a:lnTo>
                <a:cubicBezTo>
                  <a:pt x="82" y="1"/>
                  <a:pt x="109" y="1"/>
                  <a:pt x="136" y="1"/>
                </a:cubicBezTo>
                <a:lnTo>
                  <a:pt x="136" y="1"/>
                </a:lnTo>
                <a:lnTo>
                  <a:pt x="136" y="1"/>
                </a:lnTo>
                <a:lnTo>
                  <a:pt x="82"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4" name="Google Shape;2344;p29"/>
          <p:cNvSpPr/>
          <p:nvPr/>
        </p:nvSpPr>
        <p:spPr>
          <a:xfrm>
            <a:off x="2332496" y="4572278"/>
            <a:ext cx="23197" cy="49443"/>
          </a:xfrm>
          <a:custGeom>
            <a:avLst/>
            <a:gdLst/>
            <a:ahLst/>
            <a:cxnLst/>
            <a:rect l="l" t="t" r="r" b="b"/>
            <a:pathLst>
              <a:path w="327" h="697" extrusionOk="0">
                <a:moveTo>
                  <a:pt x="82" y="0"/>
                </a:moveTo>
                <a:cubicBezTo>
                  <a:pt x="82" y="0"/>
                  <a:pt x="82" y="0"/>
                  <a:pt x="82" y="27"/>
                </a:cubicBezTo>
                <a:cubicBezTo>
                  <a:pt x="28" y="109"/>
                  <a:pt x="1" y="217"/>
                  <a:pt x="1" y="326"/>
                </a:cubicBezTo>
                <a:cubicBezTo>
                  <a:pt x="1" y="434"/>
                  <a:pt x="55" y="543"/>
                  <a:pt x="109" y="651"/>
                </a:cubicBezTo>
                <a:cubicBezTo>
                  <a:pt x="125" y="683"/>
                  <a:pt x="150" y="696"/>
                  <a:pt x="179" y="696"/>
                </a:cubicBezTo>
                <a:cubicBezTo>
                  <a:pt x="200" y="696"/>
                  <a:pt x="222" y="690"/>
                  <a:pt x="245" y="678"/>
                </a:cubicBezTo>
                <a:cubicBezTo>
                  <a:pt x="299" y="651"/>
                  <a:pt x="326" y="571"/>
                  <a:pt x="326" y="517"/>
                </a:cubicBezTo>
                <a:lnTo>
                  <a:pt x="326" y="517"/>
                </a:lnTo>
                <a:cubicBezTo>
                  <a:pt x="326" y="570"/>
                  <a:pt x="299" y="624"/>
                  <a:pt x="245" y="651"/>
                </a:cubicBezTo>
                <a:cubicBezTo>
                  <a:pt x="234" y="662"/>
                  <a:pt x="218" y="669"/>
                  <a:pt x="203" y="669"/>
                </a:cubicBezTo>
                <a:cubicBezTo>
                  <a:pt x="182" y="669"/>
                  <a:pt x="163" y="656"/>
                  <a:pt x="163" y="624"/>
                </a:cubicBezTo>
                <a:cubicBezTo>
                  <a:pt x="82" y="543"/>
                  <a:pt x="55" y="434"/>
                  <a:pt x="55" y="326"/>
                </a:cubicBezTo>
                <a:cubicBezTo>
                  <a:pt x="28" y="217"/>
                  <a:pt x="55" y="136"/>
                  <a:pt x="109" y="27"/>
                </a:cubicBezTo>
                <a:lnTo>
                  <a:pt x="82"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5" name="Google Shape;2345;p29"/>
          <p:cNvSpPr/>
          <p:nvPr/>
        </p:nvSpPr>
        <p:spPr>
          <a:xfrm>
            <a:off x="2340239" y="4649268"/>
            <a:ext cx="9647" cy="71"/>
          </a:xfrm>
          <a:custGeom>
            <a:avLst/>
            <a:gdLst/>
            <a:ahLst/>
            <a:cxnLst/>
            <a:rect l="l" t="t" r="r" b="b"/>
            <a:pathLst>
              <a:path w="136" h="1" extrusionOk="0">
                <a:moveTo>
                  <a:pt x="0" y="0"/>
                </a:moveTo>
                <a:lnTo>
                  <a:pt x="0" y="0"/>
                </a:lnTo>
                <a:lnTo>
                  <a:pt x="136" y="0"/>
                </a:lnTo>
                <a:lnTo>
                  <a:pt x="136" y="0"/>
                </a:lnTo>
                <a:lnTo>
                  <a:pt x="136" y="0"/>
                </a:lnTo>
                <a:lnTo>
                  <a:pt x="0" y="0"/>
                </a:lnTo>
                <a:lnTo>
                  <a:pt x="0"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6" name="Google Shape;2346;p29"/>
          <p:cNvSpPr/>
          <p:nvPr/>
        </p:nvSpPr>
        <p:spPr>
          <a:xfrm>
            <a:off x="2328677" y="4833969"/>
            <a:ext cx="40505" cy="21210"/>
          </a:xfrm>
          <a:custGeom>
            <a:avLst/>
            <a:gdLst/>
            <a:ahLst/>
            <a:cxnLst/>
            <a:rect l="l" t="t" r="r" b="b"/>
            <a:pathLst>
              <a:path w="571" h="299" extrusionOk="0">
                <a:moveTo>
                  <a:pt x="1" y="0"/>
                </a:moveTo>
                <a:cubicBezTo>
                  <a:pt x="82" y="81"/>
                  <a:pt x="190" y="163"/>
                  <a:pt x="299" y="217"/>
                </a:cubicBezTo>
                <a:cubicBezTo>
                  <a:pt x="373" y="266"/>
                  <a:pt x="447" y="293"/>
                  <a:pt x="541" y="298"/>
                </a:cubicBezTo>
                <a:lnTo>
                  <a:pt x="541" y="298"/>
                </a:lnTo>
                <a:cubicBezTo>
                  <a:pt x="460" y="271"/>
                  <a:pt x="379" y="244"/>
                  <a:pt x="299" y="190"/>
                </a:cubicBezTo>
                <a:cubicBezTo>
                  <a:pt x="190" y="136"/>
                  <a:pt x="82" y="81"/>
                  <a:pt x="1" y="0"/>
                </a:cubicBezTo>
                <a:close/>
                <a:moveTo>
                  <a:pt x="541" y="298"/>
                </a:moveTo>
                <a:lnTo>
                  <a:pt x="541" y="298"/>
                </a:lnTo>
                <a:cubicBezTo>
                  <a:pt x="542" y="298"/>
                  <a:pt x="542" y="298"/>
                  <a:pt x="543" y="298"/>
                </a:cubicBezTo>
                <a:lnTo>
                  <a:pt x="570" y="298"/>
                </a:lnTo>
                <a:cubicBezTo>
                  <a:pt x="560" y="298"/>
                  <a:pt x="550" y="298"/>
                  <a:pt x="541" y="29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7" name="Google Shape;2347;p29"/>
          <p:cNvSpPr/>
          <p:nvPr/>
        </p:nvSpPr>
        <p:spPr>
          <a:xfrm>
            <a:off x="2319007" y="4839715"/>
            <a:ext cx="11634" cy="11634"/>
          </a:xfrm>
          <a:custGeom>
            <a:avLst/>
            <a:gdLst/>
            <a:ahLst/>
            <a:cxnLst/>
            <a:rect l="l" t="t" r="r" b="b"/>
            <a:pathLst>
              <a:path w="164" h="164" extrusionOk="0">
                <a:moveTo>
                  <a:pt x="1" y="0"/>
                </a:moveTo>
                <a:cubicBezTo>
                  <a:pt x="1" y="0"/>
                  <a:pt x="1" y="28"/>
                  <a:pt x="1" y="28"/>
                </a:cubicBezTo>
                <a:cubicBezTo>
                  <a:pt x="55" y="55"/>
                  <a:pt x="109" y="109"/>
                  <a:pt x="164" y="163"/>
                </a:cubicBezTo>
                <a:cubicBezTo>
                  <a:pt x="109" y="109"/>
                  <a:pt x="55" y="55"/>
                  <a:pt x="1"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8" name="Google Shape;2348;p29"/>
          <p:cNvSpPr/>
          <p:nvPr/>
        </p:nvSpPr>
        <p:spPr>
          <a:xfrm>
            <a:off x="1606387" y="4008249"/>
            <a:ext cx="354829" cy="250480"/>
          </a:xfrm>
          <a:custGeom>
            <a:avLst/>
            <a:gdLst/>
            <a:ahLst/>
            <a:cxnLst/>
            <a:rect l="l" t="t" r="r" b="b"/>
            <a:pathLst>
              <a:path w="5002" h="3531" extrusionOk="0">
                <a:moveTo>
                  <a:pt x="1550" y="0"/>
                </a:moveTo>
                <a:cubicBezTo>
                  <a:pt x="1498" y="0"/>
                  <a:pt x="1463" y="1"/>
                  <a:pt x="1449" y="4"/>
                </a:cubicBezTo>
                <a:cubicBezTo>
                  <a:pt x="1045" y="112"/>
                  <a:pt x="0" y="3531"/>
                  <a:pt x="541" y="3531"/>
                </a:cubicBezTo>
                <a:cubicBezTo>
                  <a:pt x="545" y="3531"/>
                  <a:pt x="549" y="3530"/>
                  <a:pt x="553" y="3530"/>
                </a:cubicBezTo>
                <a:cubicBezTo>
                  <a:pt x="1123" y="3449"/>
                  <a:pt x="3374" y="2554"/>
                  <a:pt x="3835" y="2011"/>
                </a:cubicBezTo>
                <a:cubicBezTo>
                  <a:pt x="4161" y="1686"/>
                  <a:pt x="5002" y="302"/>
                  <a:pt x="4595" y="194"/>
                </a:cubicBezTo>
                <a:cubicBezTo>
                  <a:pt x="4422" y="120"/>
                  <a:pt x="2086" y="0"/>
                  <a:pt x="1550" y="0"/>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49" name="Google Shape;2349;p29"/>
          <p:cNvSpPr/>
          <p:nvPr/>
        </p:nvSpPr>
        <p:spPr>
          <a:xfrm>
            <a:off x="1870682" y="4097015"/>
            <a:ext cx="36675" cy="23197"/>
          </a:xfrm>
          <a:custGeom>
            <a:avLst/>
            <a:gdLst/>
            <a:ahLst/>
            <a:cxnLst/>
            <a:rect l="l" t="t" r="r" b="b"/>
            <a:pathLst>
              <a:path w="517" h="327" extrusionOk="0">
                <a:moveTo>
                  <a:pt x="82" y="1"/>
                </a:moveTo>
                <a:cubicBezTo>
                  <a:pt x="1" y="28"/>
                  <a:pt x="1" y="109"/>
                  <a:pt x="1" y="190"/>
                </a:cubicBezTo>
                <a:cubicBezTo>
                  <a:pt x="28" y="272"/>
                  <a:pt x="109" y="299"/>
                  <a:pt x="164" y="326"/>
                </a:cubicBezTo>
                <a:lnTo>
                  <a:pt x="354" y="326"/>
                </a:lnTo>
                <a:cubicBezTo>
                  <a:pt x="381" y="326"/>
                  <a:pt x="435" y="299"/>
                  <a:pt x="462" y="299"/>
                </a:cubicBezTo>
                <a:cubicBezTo>
                  <a:pt x="489" y="272"/>
                  <a:pt x="489" y="272"/>
                  <a:pt x="516" y="272"/>
                </a:cubicBezTo>
                <a:lnTo>
                  <a:pt x="435" y="272"/>
                </a:lnTo>
                <a:cubicBezTo>
                  <a:pt x="408" y="299"/>
                  <a:pt x="381" y="299"/>
                  <a:pt x="326" y="299"/>
                </a:cubicBezTo>
                <a:cubicBezTo>
                  <a:pt x="272" y="299"/>
                  <a:pt x="218" y="299"/>
                  <a:pt x="164" y="272"/>
                </a:cubicBezTo>
                <a:cubicBezTo>
                  <a:pt x="109" y="272"/>
                  <a:pt x="55" y="218"/>
                  <a:pt x="28" y="163"/>
                </a:cubicBezTo>
                <a:cubicBezTo>
                  <a:pt x="1" y="109"/>
                  <a:pt x="28" y="28"/>
                  <a:pt x="8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0" name="Google Shape;2350;p29"/>
          <p:cNvSpPr/>
          <p:nvPr/>
        </p:nvSpPr>
        <p:spPr>
          <a:xfrm>
            <a:off x="1839915" y="4108556"/>
            <a:ext cx="71" cy="11634"/>
          </a:xfrm>
          <a:custGeom>
            <a:avLst/>
            <a:gdLst/>
            <a:ahLst/>
            <a:cxnLst/>
            <a:rect l="l" t="t" r="r" b="b"/>
            <a:pathLst>
              <a:path w="1" h="164" extrusionOk="0">
                <a:moveTo>
                  <a:pt x="1" y="163"/>
                </a:moveTo>
                <a:lnTo>
                  <a:pt x="1" y="136"/>
                </a:lnTo>
                <a:cubicBezTo>
                  <a:pt x="1" y="109"/>
                  <a:pt x="1" y="82"/>
                  <a:pt x="1" y="55"/>
                </a:cubicBezTo>
                <a:cubicBezTo>
                  <a:pt x="1" y="55"/>
                  <a:pt x="1" y="27"/>
                  <a:pt x="1" y="0"/>
                </a:cubicBezTo>
                <a:lnTo>
                  <a:pt x="1" y="0"/>
                </a:lnTo>
                <a:lnTo>
                  <a:pt x="1" y="0"/>
                </a:lnTo>
                <a:cubicBezTo>
                  <a:pt x="1" y="27"/>
                  <a:pt x="1" y="55"/>
                  <a:pt x="1" y="82"/>
                </a:cubicBezTo>
                <a:cubicBezTo>
                  <a:pt x="1" y="109"/>
                  <a:pt x="1" y="136"/>
                  <a:pt x="1" y="136"/>
                </a:cubicBezTo>
                <a:lnTo>
                  <a:pt x="1" y="163"/>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1" name="Google Shape;2351;p29"/>
          <p:cNvSpPr/>
          <p:nvPr/>
        </p:nvSpPr>
        <p:spPr>
          <a:xfrm>
            <a:off x="1826485" y="4104747"/>
            <a:ext cx="1986" cy="9647"/>
          </a:xfrm>
          <a:custGeom>
            <a:avLst/>
            <a:gdLst/>
            <a:ahLst/>
            <a:cxnLst/>
            <a:rect l="l" t="t" r="r" b="b"/>
            <a:pathLst>
              <a:path w="28" h="136" extrusionOk="0">
                <a:moveTo>
                  <a:pt x="0" y="0"/>
                </a:moveTo>
                <a:cubicBezTo>
                  <a:pt x="0" y="27"/>
                  <a:pt x="0" y="54"/>
                  <a:pt x="0" y="81"/>
                </a:cubicBezTo>
                <a:lnTo>
                  <a:pt x="27" y="136"/>
                </a:lnTo>
                <a:lnTo>
                  <a:pt x="0"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2" name="Google Shape;2352;p29"/>
          <p:cNvSpPr/>
          <p:nvPr/>
        </p:nvSpPr>
        <p:spPr>
          <a:xfrm>
            <a:off x="1889977" y="4056629"/>
            <a:ext cx="42350" cy="25041"/>
          </a:xfrm>
          <a:custGeom>
            <a:avLst/>
            <a:gdLst/>
            <a:ahLst/>
            <a:cxnLst/>
            <a:rect l="l" t="t" r="r" b="b"/>
            <a:pathLst>
              <a:path w="597" h="353" extrusionOk="0">
                <a:moveTo>
                  <a:pt x="162" y="1"/>
                </a:moveTo>
                <a:cubicBezTo>
                  <a:pt x="54" y="55"/>
                  <a:pt x="0" y="136"/>
                  <a:pt x="27" y="190"/>
                </a:cubicBezTo>
                <a:cubicBezTo>
                  <a:pt x="27" y="217"/>
                  <a:pt x="54" y="244"/>
                  <a:pt x="82" y="271"/>
                </a:cubicBezTo>
                <a:cubicBezTo>
                  <a:pt x="136" y="298"/>
                  <a:pt x="163" y="325"/>
                  <a:pt x="217" y="353"/>
                </a:cubicBezTo>
                <a:lnTo>
                  <a:pt x="434" y="353"/>
                </a:lnTo>
                <a:cubicBezTo>
                  <a:pt x="488" y="325"/>
                  <a:pt x="543" y="298"/>
                  <a:pt x="597" y="244"/>
                </a:cubicBezTo>
                <a:lnTo>
                  <a:pt x="570" y="217"/>
                </a:lnTo>
                <a:cubicBezTo>
                  <a:pt x="516" y="244"/>
                  <a:pt x="461" y="271"/>
                  <a:pt x="407" y="298"/>
                </a:cubicBezTo>
                <a:lnTo>
                  <a:pt x="244" y="298"/>
                </a:lnTo>
                <a:cubicBezTo>
                  <a:pt x="190" y="271"/>
                  <a:pt x="136" y="244"/>
                  <a:pt x="109" y="244"/>
                </a:cubicBezTo>
                <a:cubicBezTo>
                  <a:pt x="82" y="217"/>
                  <a:pt x="54" y="190"/>
                  <a:pt x="54" y="163"/>
                </a:cubicBezTo>
                <a:cubicBezTo>
                  <a:pt x="54" y="109"/>
                  <a:pt x="54" y="55"/>
                  <a:pt x="162"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3" name="Google Shape;2353;p29"/>
          <p:cNvSpPr/>
          <p:nvPr/>
        </p:nvSpPr>
        <p:spPr>
          <a:xfrm>
            <a:off x="1845709" y="4070038"/>
            <a:ext cx="1986" cy="5888"/>
          </a:xfrm>
          <a:custGeom>
            <a:avLst/>
            <a:gdLst/>
            <a:ahLst/>
            <a:cxnLst/>
            <a:rect l="l" t="t" r="r" b="b"/>
            <a:pathLst>
              <a:path w="28" h="83" extrusionOk="0">
                <a:moveTo>
                  <a:pt x="27" y="1"/>
                </a:moveTo>
                <a:cubicBezTo>
                  <a:pt x="0" y="28"/>
                  <a:pt x="0" y="55"/>
                  <a:pt x="27" y="82"/>
                </a:cubicBezTo>
                <a:cubicBezTo>
                  <a:pt x="27" y="75"/>
                  <a:pt x="27" y="69"/>
                  <a:pt x="27" y="55"/>
                </a:cubicBezTo>
                <a:cubicBezTo>
                  <a:pt x="27" y="28"/>
                  <a:pt x="27" y="28"/>
                  <a:pt x="2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4" name="Google Shape;2354;p29"/>
          <p:cNvSpPr/>
          <p:nvPr/>
        </p:nvSpPr>
        <p:spPr>
          <a:xfrm>
            <a:off x="1836084" y="4068122"/>
            <a:ext cx="71" cy="7803"/>
          </a:xfrm>
          <a:custGeom>
            <a:avLst/>
            <a:gdLst/>
            <a:ahLst/>
            <a:cxnLst/>
            <a:rect l="l" t="t" r="r" b="b"/>
            <a:pathLst>
              <a:path w="1" h="110" extrusionOk="0">
                <a:moveTo>
                  <a:pt x="1" y="82"/>
                </a:moveTo>
                <a:lnTo>
                  <a:pt x="1" y="82"/>
                </a:lnTo>
                <a:lnTo>
                  <a:pt x="1" y="82"/>
                </a:lnTo>
                <a:cubicBezTo>
                  <a:pt x="1" y="55"/>
                  <a:pt x="1" y="28"/>
                  <a:pt x="1" y="1"/>
                </a:cubicBezTo>
                <a:lnTo>
                  <a:pt x="1" y="1"/>
                </a:lnTo>
                <a:lnTo>
                  <a:pt x="1" y="82"/>
                </a:lnTo>
                <a:lnTo>
                  <a:pt x="1" y="109"/>
                </a:lnTo>
                <a:lnTo>
                  <a:pt x="1"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5" name="Google Shape;2355;p29"/>
          <p:cNvSpPr/>
          <p:nvPr/>
        </p:nvSpPr>
        <p:spPr>
          <a:xfrm>
            <a:off x="1895743" y="4016197"/>
            <a:ext cx="51997" cy="34688"/>
          </a:xfrm>
          <a:custGeom>
            <a:avLst/>
            <a:gdLst/>
            <a:ahLst/>
            <a:cxnLst/>
            <a:rect l="l" t="t" r="r" b="b"/>
            <a:pathLst>
              <a:path w="733" h="489" extrusionOk="0">
                <a:moveTo>
                  <a:pt x="163" y="0"/>
                </a:moveTo>
                <a:lnTo>
                  <a:pt x="163" y="0"/>
                </a:lnTo>
                <a:cubicBezTo>
                  <a:pt x="82" y="28"/>
                  <a:pt x="28" y="109"/>
                  <a:pt x="1" y="190"/>
                </a:cubicBezTo>
                <a:cubicBezTo>
                  <a:pt x="1" y="272"/>
                  <a:pt x="55" y="353"/>
                  <a:pt x="136" y="407"/>
                </a:cubicBezTo>
                <a:cubicBezTo>
                  <a:pt x="218" y="461"/>
                  <a:pt x="353" y="489"/>
                  <a:pt x="462" y="489"/>
                </a:cubicBezTo>
                <a:cubicBezTo>
                  <a:pt x="543" y="461"/>
                  <a:pt x="624" y="434"/>
                  <a:pt x="679" y="380"/>
                </a:cubicBezTo>
                <a:cubicBezTo>
                  <a:pt x="706" y="353"/>
                  <a:pt x="733" y="326"/>
                  <a:pt x="733" y="299"/>
                </a:cubicBezTo>
                <a:lnTo>
                  <a:pt x="706" y="272"/>
                </a:lnTo>
                <a:cubicBezTo>
                  <a:pt x="706" y="299"/>
                  <a:pt x="679" y="326"/>
                  <a:pt x="652" y="353"/>
                </a:cubicBezTo>
                <a:cubicBezTo>
                  <a:pt x="597" y="407"/>
                  <a:pt x="516" y="434"/>
                  <a:pt x="435" y="434"/>
                </a:cubicBezTo>
                <a:cubicBezTo>
                  <a:pt x="326" y="434"/>
                  <a:pt x="245" y="407"/>
                  <a:pt x="136" y="353"/>
                </a:cubicBezTo>
                <a:cubicBezTo>
                  <a:pt x="82" y="326"/>
                  <a:pt x="55" y="245"/>
                  <a:pt x="55" y="163"/>
                </a:cubicBezTo>
                <a:cubicBezTo>
                  <a:pt x="55" y="109"/>
                  <a:pt x="109" y="28"/>
                  <a:pt x="163"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6" name="Google Shape;2356;p29"/>
          <p:cNvSpPr/>
          <p:nvPr/>
        </p:nvSpPr>
        <p:spPr>
          <a:xfrm>
            <a:off x="1847647" y="4027759"/>
            <a:ext cx="71" cy="13478"/>
          </a:xfrm>
          <a:custGeom>
            <a:avLst/>
            <a:gdLst/>
            <a:ahLst/>
            <a:cxnLst/>
            <a:rect l="l" t="t" r="r" b="b"/>
            <a:pathLst>
              <a:path w="1" h="190" extrusionOk="0">
                <a:moveTo>
                  <a:pt x="0" y="190"/>
                </a:moveTo>
                <a:lnTo>
                  <a:pt x="0" y="190"/>
                </a:lnTo>
                <a:lnTo>
                  <a:pt x="0" y="163"/>
                </a:lnTo>
                <a:lnTo>
                  <a:pt x="0" y="54"/>
                </a:lnTo>
                <a:lnTo>
                  <a:pt x="0" y="0"/>
                </a:lnTo>
                <a:lnTo>
                  <a:pt x="0" y="0"/>
                </a:lnTo>
                <a:lnTo>
                  <a:pt x="0" y="27"/>
                </a:lnTo>
                <a:lnTo>
                  <a:pt x="0" y="136"/>
                </a:lnTo>
                <a:cubicBezTo>
                  <a:pt x="0" y="163"/>
                  <a:pt x="0" y="163"/>
                  <a:pt x="0" y="190"/>
                </a:cubicBezTo>
                <a:lnTo>
                  <a:pt x="0" y="19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7" name="Google Shape;2357;p29"/>
          <p:cNvSpPr/>
          <p:nvPr/>
        </p:nvSpPr>
        <p:spPr>
          <a:xfrm>
            <a:off x="1836062" y="4023857"/>
            <a:ext cx="1986" cy="9718"/>
          </a:xfrm>
          <a:custGeom>
            <a:avLst/>
            <a:gdLst/>
            <a:ahLst/>
            <a:cxnLst/>
            <a:rect l="l" t="t" r="r" b="b"/>
            <a:pathLst>
              <a:path w="28" h="137" extrusionOk="0">
                <a:moveTo>
                  <a:pt x="1" y="137"/>
                </a:moveTo>
                <a:lnTo>
                  <a:pt x="1" y="82"/>
                </a:lnTo>
                <a:cubicBezTo>
                  <a:pt x="1" y="55"/>
                  <a:pt x="1" y="28"/>
                  <a:pt x="1" y="1"/>
                </a:cubicBezTo>
                <a:lnTo>
                  <a:pt x="1" y="1"/>
                </a:lnTo>
                <a:lnTo>
                  <a:pt x="1" y="1"/>
                </a:lnTo>
                <a:cubicBezTo>
                  <a:pt x="1" y="28"/>
                  <a:pt x="1" y="55"/>
                  <a:pt x="1" y="82"/>
                </a:cubicBezTo>
                <a:cubicBezTo>
                  <a:pt x="1" y="82"/>
                  <a:pt x="1" y="109"/>
                  <a:pt x="1" y="137"/>
                </a:cubicBezTo>
                <a:lnTo>
                  <a:pt x="1" y="137"/>
                </a:lnTo>
                <a:cubicBezTo>
                  <a:pt x="1" y="137"/>
                  <a:pt x="28" y="137"/>
                  <a:pt x="1" y="137"/>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8" name="Google Shape;2358;p29"/>
          <p:cNvSpPr/>
          <p:nvPr/>
        </p:nvSpPr>
        <p:spPr>
          <a:xfrm>
            <a:off x="1712936" y="4031610"/>
            <a:ext cx="71" cy="9647"/>
          </a:xfrm>
          <a:custGeom>
            <a:avLst/>
            <a:gdLst/>
            <a:ahLst/>
            <a:cxnLst/>
            <a:rect l="l" t="t" r="r" b="b"/>
            <a:pathLst>
              <a:path w="1" h="136" extrusionOk="0">
                <a:moveTo>
                  <a:pt x="1" y="136"/>
                </a:moveTo>
                <a:cubicBezTo>
                  <a:pt x="1" y="109"/>
                  <a:pt x="1" y="82"/>
                  <a:pt x="1" y="55"/>
                </a:cubicBezTo>
                <a:lnTo>
                  <a:pt x="1" y="0"/>
                </a:lnTo>
                <a:lnTo>
                  <a:pt x="1" y="0"/>
                </a:lnTo>
                <a:lnTo>
                  <a:pt x="1" y="0"/>
                </a:lnTo>
                <a:cubicBezTo>
                  <a:pt x="1" y="28"/>
                  <a:pt x="1" y="55"/>
                  <a:pt x="1" y="82"/>
                </a:cubicBezTo>
                <a:cubicBezTo>
                  <a:pt x="1" y="82"/>
                  <a:pt x="1" y="109"/>
                  <a:pt x="1" y="109"/>
                </a:cubicBezTo>
                <a:lnTo>
                  <a:pt x="1"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59" name="Google Shape;2359;p29"/>
          <p:cNvSpPr/>
          <p:nvPr/>
        </p:nvSpPr>
        <p:spPr>
          <a:xfrm>
            <a:off x="1837999" y="4145091"/>
            <a:ext cx="42421" cy="16954"/>
          </a:xfrm>
          <a:custGeom>
            <a:avLst/>
            <a:gdLst/>
            <a:ahLst/>
            <a:cxnLst/>
            <a:rect l="l" t="t" r="r" b="b"/>
            <a:pathLst>
              <a:path w="598" h="239" extrusionOk="0">
                <a:moveTo>
                  <a:pt x="136" y="1"/>
                </a:moveTo>
                <a:lnTo>
                  <a:pt x="136" y="1"/>
                </a:lnTo>
                <a:cubicBezTo>
                  <a:pt x="82" y="28"/>
                  <a:pt x="28" y="55"/>
                  <a:pt x="1" y="109"/>
                </a:cubicBezTo>
                <a:cubicBezTo>
                  <a:pt x="1" y="163"/>
                  <a:pt x="28" y="191"/>
                  <a:pt x="55" y="218"/>
                </a:cubicBezTo>
                <a:cubicBezTo>
                  <a:pt x="109" y="231"/>
                  <a:pt x="164" y="238"/>
                  <a:pt x="214" y="238"/>
                </a:cubicBezTo>
                <a:cubicBezTo>
                  <a:pt x="265" y="238"/>
                  <a:pt x="313" y="231"/>
                  <a:pt x="353" y="218"/>
                </a:cubicBezTo>
                <a:cubicBezTo>
                  <a:pt x="462" y="191"/>
                  <a:pt x="543" y="136"/>
                  <a:pt x="598" y="82"/>
                </a:cubicBezTo>
                <a:lnTo>
                  <a:pt x="598" y="55"/>
                </a:lnTo>
                <a:lnTo>
                  <a:pt x="570" y="55"/>
                </a:lnTo>
                <a:cubicBezTo>
                  <a:pt x="516" y="109"/>
                  <a:pt x="435" y="163"/>
                  <a:pt x="353" y="191"/>
                </a:cubicBezTo>
                <a:lnTo>
                  <a:pt x="82" y="191"/>
                </a:lnTo>
                <a:cubicBezTo>
                  <a:pt x="55" y="191"/>
                  <a:pt x="28" y="136"/>
                  <a:pt x="28" y="109"/>
                </a:cubicBezTo>
                <a:cubicBezTo>
                  <a:pt x="55" y="55"/>
                  <a:pt x="82" y="28"/>
                  <a:pt x="136"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0" name="Google Shape;2360;p29"/>
          <p:cNvSpPr/>
          <p:nvPr/>
        </p:nvSpPr>
        <p:spPr>
          <a:xfrm>
            <a:off x="1814922" y="4158569"/>
            <a:ext cx="1986" cy="7803"/>
          </a:xfrm>
          <a:custGeom>
            <a:avLst/>
            <a:gdLst/>
            <a:ahLst/>
            <a:cxnLst/>
            <a:rect l="l" t="t" r="r" b="b"/>
            <a:pathLst>
              <a:path w="28" h="110" extrusionOk="0">
                <a:moveTo>
                  <a:pt x="0" y="1"/>
                </a:moveTo>
                <a:lnTo>
                  <a:pt x="0" y="109"/>
                </a:lnTo>
                <a:lnTo>
                  <a:pt x="27" y="109"/>
                </a:lnTo>
                <a:cubicBezTo>
                  <a:pt x="27" y="82"/>
                  <a:pt x="0" y="28"/>
                  <a:pt x="0"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1" name="Google Shape;2361;p29"/>
          <p:cNvSpPr/>
          <p:nvPr/>
        </p:nvSpPr>
        <p:spPr>
          <a:xfrm>
            <a:off x="1805275" y="4158569"/>
            <a:ext cx="3902" cy="5817"/>
          </a:xfrm>
          <a:custGeom>
            <a:avLst/>
            <a:gdLst/>
            <a:ahLst/>
            <a:cxnLst/>
            <a:rect l="l" t="t" r="r" b="b"/>
            <a:pathLst>
              <a:path w="55" h="82" extrusionOk="0">
                <a:moveTo>
                  <a:pt x="1" y="1"/>
                </a:moveTo>
                <a:cubicBezTo>
                  <a:pt x="1" y="28"/>
                  <a:pt x="28" y="55"/>
                  <a:pt x="28" y="55"/>
                </a:cubicBezTo>
                <a:lnTo>
                  <a:pt x="28" y="82"/>
                </a:lnTo>
                <a:lnTo>
                  <a:pt x="55" y="82"/>
                </a:lnTo>
                <a:lnTo>
                  <a:pt x="1"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2" name="Google Shape;2362;p29"/>
          <p:cNvSpPr/>
          <p:nvPr/>
        </p:nvSpPr>
        <p:spPr>
          <a:xfrm>
            <a:off x="1639848" y="4191292"/>
            <a:ext cx="28872" cy="28943"/>
          </a:xfrm>
          <a:custGeom>
            <a:avLst/>
            <a:gdLst/>
            <a:ahLst/>
            <a:cxnLst/>
            <a:rect l="l" t="t" r="r" b="b"/>
            <a:pathLst>
              <a:path w="407" h="408" extrusionOk="0">
                <a:moveTo>
                  <a:pt x="0" y="1"/>
                </a:moveTo>
                <a:cubicBezTo>
                  <a:pt x="0" y="28"/>
                  <a:pt x="0" y="28"/>
                  <a:pt x="0" y="55"/>
                </a:cubicBezTo>
                <a:cubicBezTo>
                  <a:pt x="27" y="109"/>
                  <a:pt x="81" y="191"/>
                  <a:pt x="136" y="245"/>
                </a:cubicBezTo>
                <a:cubicBezTo>
                  <a:pt x="217" y="299"/>
                  <a:pt x="298" y="380"/>
                  <a:pt x="407" y="408"/>
                </a:cubicBezTo>
                <a:cubicBezTo>
                  <a:pt x="298" y="353"/>
                  <a:pt x="217" y="299"/>
                  <a:pt x="163" y="245"/>
                </a:cubicBezTo>
                <a:cubicBezTo>
                  <a:pt x="109" y="163"/>
                  <a:pt x="54" y="109"/>
                  <a:pt x="27" y="55"/>
                </a:cubicBezTo>
                <a:lnTo>
                  <a:pt x="0"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3" name="Google Shape;2363;p29"/>
          <p:cNvSpPr/>
          <p:nvPr/>
        </p:nvSpPr>
        <p:spPr>
          <a:xfrm>
            <a:off x="1643700" y="4214397"/>
            <a:ext cx="9647" cy="7732"/>
          </a:xfrm>
          <a:custGeom>
            <a:avLst/>
            <a:gdLst/>
            <a:ahLst/>
            <a:cxnLst/>
            <a:rect l="l" t="t" r="r" b="b"/>
            <a:pathLst>
              <a:path w="136" h="109" extrusionOk="0">
                <a:moveTo>
                  <a:pt x="0" y="0"/>
                </a:moveTo>
                <a:cubicBezTo>
                  <a:pt x="27" y="27"/>
                  <a:pt x="82" y="82"/>
                  <a:pt x="136" y="109"/>
                </a:cubicBezTo>
                <a:cubicBezTo>
                  <a:pt x="82" y="82"/>
                  <a:pt x="55" y="27"/>
                  <a:pt x="0" y="0"/>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4" name="Google Shape;2364;p29"/>
          <p:cNvSpPr/>
          <p:nvPr/>
        </p:nvSpPr>
        <p:spPr>
          <a:xfrm>
            <a:off x="7421725" y="4698205"/>
            <a:ext cx="1275740" cy="1050584"/>
          </a:xfrm>
          <a:custGeom>
            <a:avLst/>
            <a:gdLst/>
            <a:ahLst/>
            <a:cxnLst/>
            <a:rect l="l" t="t" r="r" b="b"/>
            <a:pathLst>
              <a:path w="17984" h="14810" extrusionOk="0">
                <a:moveTo>
                  <a:pt x="2578" y="0"/>
                </a:moveTo>
                <a:lnTo>
                  <a:pt x="1" y="1519"/>
                </a:lnTo>
                <a:lnTo>
                  <a:pt x="570" y="2279"/>
                </a:lnTo>
                <a:cubicBezTo>
                  <a:pt x="326" y="3282"/>
                  <a:pt x="570" y="4340"/>
                  <a:pt x="1249" y="5127"/>
                </a:cubicBezTo>
                <a:cubicBezTo>
                  <a:pt x="2388" y="6456"/>
                  <a:pt x="10091" y="14810"/>
                  <a:pt x="10091" y="14810"/>
                </a:cubicBezTo>
                <a:lnTo>
                  <a:pt x="17984" y="9982"/>
                </a:lnTo>
                <a:cubicBezTo>
                  <a:pt x="17984" y="9982"/>
                  <a:pt x="11827" y="4882"/>
                  <a:pt x="9277" y="3391"/>
                </a:cubicBezTo>
                <a:cubicBezTo>
                  <a:pt x="4449" y="570"/>
                  <a:pt x="3988" y="163"/>
                  <a:pt x="3039" y="597"/>
                </a:cubicBezTo>
                <a:close/>
              </a:path>
            </a:pathLst>
          </a:custGeom>
          <a:solidFill>
            <a:srgbClr val="C82917"/>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5" name="Google Shape;2365;p29"/>
          <p:cNvSpPr/>
          <p:nvPr/>
        </p:nvSpPr>
        <p:spPr>
          <a:xfrm>
            <a:off x="6440461" y="5167676"/>
            <a:ext cx="627371" cy="1371931"/>
          </a:xfrm>
          <a:custGeom>
            <a:avLst/>
            <a:gdLst/>
            <a:ahLst/>
            <a:cxnLst/>
            <a:rect l="l" t="t" r="r" b="b"/>
            <a:pathLst>
              <a:path w="8844" h="19340" extrusionOk="0">
                <a:moveTo>
                  <a:pt x="1981" y="1085"/>
                </a:moveTo>
                <a:lnTo>
                  <a:pt x="4774" y="0"/>
                </a:lnTo>
                <a:lnTo>
                  <a:pt x="4991" y="950"/>
                </a:lnTo>
                <a:cubicBezTo>
                  <a:pt x="5941" y="1384"/>
                  <a:pt x="6619" y="2224"/>
                  <a:pt x="6809" y="3255"/>
                </a:cubicBezTo>
                <a:cubicBezTo>
                  <a:pt x="7134" y="4964"/>
                  <a:pt x="8843" y="16193"/>
                  <a:pt x="8843" y="16193"/>
                </a:cubicBezTo>
                <a:lnTo>
                  <a:pt x="136" y="19340"/>
                </a:lnTo>
                <a:cubicBezTo>
                  <a:pt x="136" y="19340"/>
                  <a:pt x="1" y="11338"/>
                  <a:pt x="435" y="8436"/>
                </a:cubicBezTo>
                <a:cubicBezTo>
                  <a:pt x="1248" y="2903"/>
                  <a:pt x="1194" y="2279"/>
                  <a:pt x="2143" y="1818"/>
                </a:cubicBezTo>
                <a:close/>
              </a:path>
            </a:pathLst>
          </a:custGeom>
          <a:solidFill>
            <a:srgbClr val="C82917"/>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6" name="Google Shape;2366;p29"/>
          <p:cNvSpPr/>
          <p:nvPr/>
        </p:nvSpPr>
        <p:spPr>
          <a:xfrm>
            <a:off x="6600142" y="5256201"/>
            <a:ext cx="177131" cy="55828"/>
          </a:xfrm>
          <a:custGeom>
            <a:avLst/>
            <a:gdLst/>
            <a:ahLst/>
            <a:cxnLst/>
            <a:rect l="l" t="t" r="r" b="b"/>
            <a:pathLst>
              <a:path w="2497" h="787" extrusionOk="0">
                <a:moveTo>
                  <a:pt x="1" y="759"/>
                </a:moveTo>
                <a:cubicBezTo>
                  <a:pt x="55" y="759"/>
                  <a:pt x="109" y="759"/>
                  <a:pt x="164" y="732"/>
                </a:cubicBezTo>
                <a:cubicBezTo>
                  <a:pt x="625" y="624"/>
                  <a:pt x="1059" y="488"/>
                  <a:pt x="1520" y="353"/>
                </a:cubicBezTo>
                <a:cubicBezTo>
                  <a:pt x="1845" y="271"/>
                  <a:pt x="2171" y="163"/>
                  <a:pt x="2496" y="27"/>
                </a:cubicBezTo>
                <a:lnTo>
                  <a:pt x="2496" y="0"/>
                </a:lnTo>
                <a:cubicBezTo>
                  <a:pt x="2225" y="109"/>
                  <a:pt x="1927" y="217"/>
                  <a:pt x="1601" y="298"/>
                </a:cubicBezTo>
                <a:cubicBezTo>
                  <a:pt x="1167" y="434"/>
                  <a:pt x="706" y="542"/>
                  <a:pt x="245" y="678"/>
                </a:cubicBezTo>
                <a:cubicBezTo>
                  <a:pt x="218" y="678"/>
                  <a:pt x="164" y="705"/>
                  <a:pt x="137" y="705"/>
                </a:cubicBezTo>
                <a:lnTo>
                  <a:pt x="28" y="787"/>
                </a:lnTo>
                <a:lnTo>
                  <a:pt x="28" y="787"/>
                </a:lnTo>
                <a:cubicBezTo>
                  <a:pt x="28" y="787"/>
                  <a:pt x="1" y="759"/>
                  <a:pt x="1" y="759"/>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7" name="Google Shape;2367;p29"/>
          <p:cNvSpPr/>
          <p:nvPr/>
        </p:nvSpPr>
        <p:spPr>
          <a:xfrm>
            <a:off x="6561672" y="5302312"/>
            <a:ext cx="71292" cy="434918"/>
          </a:xfrm>
          <a:custGeom>
            <a:avLst/>
            <a:gdLst/>
            <a:ahLst/>
            <a:cxnLst/>
            <a:rect l="l" t="t" r="r" b="b"/>
            <a:pathLst>
              <a:path w="1005" h="6131" extrusionOk="0">
                <a:moveTo>
                  <a:pt x="977" y="1"/>
                </a:moveTo>
                <a:cubicBezTo>
                  <a:pt x="950" y="28"/>
                  <a:pt x="896" y="28"/>
                  <a:pt x="868" y="55"/>
                </a:cubicBezTo>
                <a:cubicBezTo>
                  <a:pt x="679" y="164"/>
                  <a:pt x="543" y="326"/>
                  <a:pt x="516" y="516"/>
                </a:cubicBezTo>
                <a:cubicBezTo>
                  <a:pt x="489" y="842"/>
                  <a:pt x="760" y="1140"/>
                  <a:pt x="651" y="1547"/>
                </a:cubicBezTo>
                <a:cubicBezTo>
                  <a:pt x="570" y="1818"/>
                  <a:pt x="299" y="2008"/>
                  <a:pt x="163" y="2252"/>
                </a:cubicBezTo>
                <a:cubicBezTo>
                  <a:pt x="109" y="2307"/>
                  <a:pt x="82" y="2361"/>
                  <a:pt x="82" y="2442"/>
                </a:cubicBezTo>
                <a:cubicBezTo>
                  <a:pt x="55" y="2523"/>
                  <a:pt x="55" y="2632"/>
                  <a:pt x="82" y="2713"/>
                </a:cubicBezTo>
                <a:cubicBezTo>
                  <a:pt x="109" y="2876"/>
                  <a:pt x="190" y="3012"/>
                  <a:pt x="299" y="3174"/>
                </a:cubicBezTo>
                <a:cubicBezTo>
                  <a:pt x="380" y="3283"/>
                  <a:pt x="434" y="3446"/>
                  <a:pt x="434" y="3608"/>
                </a:cubicBezTo>
                <a:cubicBezTo>
                  <a:pt x="407" y="3934"/>
                  <a:pt x="136" y="4178"/>
                  <a:pt x="28" y="4476"/>
                </a:cubicBezTo>
                <a:cubicBezTo>
                  <a:pt x="0" y="4558"/>
                  <a:pt x="0" y="4639"/>
                  <a:pt x="0" y="4748"/>
                </a:cubicBezTo>
                <a:cubicBezTo>
                  <a:pt x="28" y="5155"/>
                  <a:pt x="245" y="5236"/>
                  <a:pt x="326" y="5561"/>
                </a:cubicBezTo>
                <a:cubicBezTo>
                  <a:pt x="380" y="5724"/>
                  <a:pt x="380" y="5941"/>
                  <a:pt x="353" y="6131"/>
                </a:cubicBezTo>
                <a:lnTo>
                  <a:pt x="380" y="6131"/>
                </a:lnTo>
                <a:cubicBezTo>
                  <a:pt x="407" y="5941"/>
                  <a:pt x="407" y="5724"/>
                  <a:pt x="353" y="5534"/>
                </a:cubicBezTo>
                <a:cubicBezTo>
                  <a:pt x="272" y="5236"/>
                  <a:pt x="55" y="5155"/>
                  <a:pt x="55" y="4721"/>
                </a:cubicBezTo>
                <a:cubicBezTo>
                  <a:pt x="55" y="4639"/>
                  <a:pt x="55" y="4585"/>
                  <a:pt x="82" y="4504"/>
                </a:cubicBezTo>
                <a:cubicBezTo>
                  <a:pt x="190" y="4205"/>
                  <a:pt x="462" y="3934"/>
                  <a:pt x="489" y="3608"/>
                </a:cubicBezTo>
                <a:cubicBezTo>
                  <a:pt x="462" y="3446"/>
                  <a:pt x="407" y="3283"/>
                  <a:pt x="326" y="3120"/>
                </a:cubicBezTo>
                <a:cubicBezTo>
                  <a:pt x="217" y="2985"/>
                  <a:pt x="163" y="2849"/>
                  <a:pt x="109" y="2686"/>
                </a:cubicBezTo>
                <a:cubicBezTo>
                  <a:pt x="82" y="2605"/>
                  <a:pt x="82" y="2523"/>
                  <a:pt x="109" y="2469"/>
                </a:cubicBezTo>
                <a:cubicBezTo>
                  <a:pt x="190" y="2171"/>
                  <a:pt x="462" y="1981"/>
                  <a:pt x="597" y="1764"/>
                </a:cubicBezTo>
                <a:cubicBezTo>
                  <a:pt x="624" y="1683"/>
                  <a:pt x="651" y="1628"/>
                  <a:pt x="679" y="1547"/>
                </a:cubicBezTo>
                <a:cubicBezTo>
                  <a:pt x="814" y="1140"/>
                  <a:pt x="543" y="842"/>
                  <a:pt x="570" y="543"/>
                </a:cubicBezTo>
                <a:cubicBezTo>
                  <a:pt x="597" y="354"/>
                  <a:pt x="706" y="191"/>
                  <a:pt x="868" y="109"/>
                </a:cubicBezTo>
                <a:lnTo>
                  <a:pt x="977" y="28"/>
                </a:lnTo>
                <a:lnTo>
                  <a:pt x="977" y="28"/>
                </a:lnTo>
                <a:cubicBezTo>
                  <a:pt x="977" y="28"/>
                  <a:pt x="1004" y="1"/>
                  <a:pt x="977" y="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8" name="Google Shape;2368;p29"/>
          <p:cNvSpPr/>
          <p:nvPr/>
        </p:nvSpPr>
        <p:spPr>
          <a:xfrm>
            <a:off x="6677088" y="5288909"/>
            <a:ext cx="86686" cy="452227"/>
          </a:xfrm>
          <a:custGeom>
            <a:avLst/>
            <a:gdLst/>
            <a:ahLst/>
            <a:cxnLst/>
            <a:rect l="l" t="t" r="r" b="b"/>
            <a:pathLst>
              <a:path w="1222" h="6375" extrusionOk="0">
                <a:moveTo>
                  <a:pt x="408" y="0"/>
                </a:moveTo>
                <a:lnTo>
                  <a:pt x="408" y="0"/>
                </a:lnTo>
                <a:cubicBezTo>
                  <a:pt x="408" y="0"/>
                  <a:pt x="354" y="27"/>
                  <a:pt x="354" y="54"/>
                </a:cubicBezTo>
                <a:cubicBezTo>
                  <a:pt x="137" y="190"/>
                  <a:pt x="1" y="461"/>
                  <a:pt x="1" y="732"/>
                </a:cubicBezTo>
                <a:cubicBezTo>
                  <a:pt x="28" y="1058"/>
                  <a:pt x="408" y="1329"/>
                  <a:pt x="489" y="1872"/>
                </a:cubicBezTo>
                <a:cubicBezTo>
                  <a:pt x="543" y="2197"/>
                  <a:pt x="245" y="2550"/>
                  <a:pt x="191" y="2875"/>
                </a:cubicBezTo>
                <a:cubicBezTo>
                  <a:pt x="164" y="2984"/>
                  <a:pt x="164" y="3065"/>
                  <a:pt x="191" y="3174"/>
                </a:cubicBezTo>
                <a:cubicBezTo>
                  <a:pt x="191" y="3228"/>
                  <a:pt x="245" y="3309"/>
                  <a:pt x="272" y="3391"/>
                </a:cubicBezTo>
                <a:cubicBezTo>
                  <a:pt x="462" y="3635"/>
                  <a:pt x="733" y="3825"/>
                  <a:pt x="842" y="4123"/>
                </a:cubicBezTo>
                <a:cubicBezTo>
                  <a:pt x="896" y="4231"/>
                  <a:pt x="896" y="4340"/>
                  <a:pt x="896" y="4448"/>
                </a:cubicBezTo>
                <a:cubicBezTo>
                  <a:pt x="815" y="4720"/>
                  <a:pt x="760" y="4991"/>
                  <a:pt x="706" y="5262"/>
                </a:cubicBezTo>
                <a:cubicBezTo>
                  <a:pt x="815" y="5506"/>
                  <a:pt x="923" y="5777"/>
                  <a:pt x="1086" y="6022"/>
                </a:cubicBezTo>
                <a:cubicBezTo>
                  <a:pt x="1113" y="6130"/>
                  <a:pt x="1167" y="6239"/>
                  <a:pt x="1167" y="6347"/>
                </a:cubicBezTo>
                <a:cubicBezTo>
                  <a:pt x="1167" y="6374"/>
                  <a:pt x="1194" y="6374"/>
                  <a:pt x="1221" y="6347"/>
                </a:cubicBezTo>
                <a:cubicBezTo>
                  <a:pt x="1194" y="6239"/>
                  <a:pt x="1167" y="6130"/>
                  <a:pt x="1140" y="6022"/>
                </a:cubicBezTo>
                <a:cubicBezTo>
                  <a:pt x="1004" y="5723"/>
                  <a:pt x="787" y="5452"/>
                  <a:pt x="787" y="5262"/>
                </a:cubicBezTo>
                <a:cubicBezTo>
                  <a:pt x="815" y="5018"/>
                  <a:pt x="896" y="4747"/>
                  <a:pt x="977" y="4503"/>
                </a:cubicBezTo>
                <a:cubicBezTo>
                  <a:pt x="977" y="4367"/>
                  <a:pt x="977" y="4231"/>
                  <a:pt x="923" y="4123"/>
                </a:cubicBezTo>
                <a:cubicBezTo>
                  <a:pt x="815" y="3825"/>
                  <a:pt x="516" y="3662"/>
                  <a:pt x="354" y="3391"/>
                </a:cubicBezTo>
                <a:cubicBezTo>
                  <a:pt x="299" y="3309"/>
                  <a:pt x="272" y="3255"/>
                  <a:pt x="245" y="3174"/>
                </a:cubicBezTo>
                <a:cubicBezTo>
                  <a:pt x="245" y="3092"/>
                  <a:pt x="245" y="3011"/>
                  <a:pt x="245" y="2929"/>
                </a:cubicBezTo>
                <a:cubicBezTo>
                  <a:pt x="326" y="2604"/>
                  <a:pt x="598" y="2251"/>
                  <a:pt x="570" y="1926"/>
                </a:cubicBezTo>
                <a:cubicBezTo>
                  <a:pt x="489" y="1383"/>
                  <a:pt x="109" y="1112"/>
                  <a:pt x="82" y="760"/>
                </a:cubicBezTo>
                <a:cubicBezTo>
                  <a:pt x="82" y="515"/>
                  <a:pt x="191" y="298"/>
                  <a:pt x="381" y="136"/>
                </a:cubicBezTo>
                <a:cubicBezTo>
                  <a:pt x="381" y="109"/>
                  <a:pt x="408" y="109"/>
                  <a:pt x="408" y="81"/>
                </a:cubicBezTo>
                <a:cubicBezTo>
                  <a:pt x="408" y="54"/>
                  <a:pt x="408" y="81"/>
                  <a:pt x="408" y="81"/>
                </a:cubicBezTo>
                <a:lnTo>
                  <a:pt x="408" y="8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69" name="Google Shape;2369;p29"/>
          <p:cNvSpPr/>
          <p:nvPr/>
        </p:nvSpPr>
        <p:spPr>
          <a:xfrm>
            <a:off x="6765619" y="5263868"/>
            <a:ext cx="130880" cy="463789"/>
          </a:xfrm>
          <a:custGeom>
            <a:avLst/>
            <a:gdLst/>
            <a:ahLst/>
            <a:cxnLst/>
            <a:rect l="l" t="t" r="r" b="b"/>
            <a:pathLst>
              <a:path w="1845" h="6538" extrusionOk="0">
                <a:moveTo>
                  <a:pt x="55" y="1"/>
                </a:moveTo>
                <a:lnTo>
                  <a:pt x="28" y="1"/>
                </a:lnTo>
                <a:cubicBezTo>
                  <a:pt x="1" y="1"/>
                  <a:pt x="28" y="28"/>
                  <a:pt x="28" y="55"/>
                </a:cubicBezTo>
                <a:cubicBezTo>
                  <a:pt x="1" y="217"/>
                  <a:pt x="28" y="380"/>
                  <a:pt x="82" y="543"/>
                </a:cubicBezTo>
                <a:cubicBezTo>
                  <a:pt x="163" y="679"/>
                  <a:pt x="272" y="814"/>
                  <a:pt x="407" y="923"/>
                </a:cubicBezTo>
                <a:cubicBezTo>
                  <a:pt x="570" y="1085"/>
                  <a:pt x="679" y="1302"/>
                  <a:pt x="733" y="1547"/>
                </a:cubicBezTo>
                <a:cubicBezTo>
                  <a:pt x="733" y="1845"/>
                  <a:pt x="679" y="2116"/>
                  <a:pt x="597" y="2415"/>
                </a:cubicBezTo>
                <a:cubicBezTo>
                  <a:pt x="597" y="2469"/>
                  <a:pt x="597" y="2550"/>
                  <a:pt x="624" y="2632"/>
                </a:cubicBezTo>
                <a:cubicBezTo>
                  <a:pt x="652" y="2740"/>
                  <a:pt x="706" y="2821"/>
                  <a:pt x="787" y="2876"/>
                </a:cubicBezTo>
                <a:cubicBezTo>
                  <a:pt x="923" y="3011"/>
                  <a:pt x="1140" y="3093"/>
                  <a:pt x="1248" y="3282"/>
                </a:cubicBezTo>
                <a:cubicBezTo>
                  <a:pt x="1303" y="3391"/>
                  <a:pt x="1330" y="3472"/>
                  <a:pt x="1330" y="3581"/>
                </a:cubicBezTo>
                <a:cubicBezTo>
                  <a:pt x="1275" y="3852"/>
                  <a:pt x="1275" y="4123"/>
                  <a:pt x="1303" y="4395"/>
                </a:cubicBezTo>
                <a:cubicBezTo>
                  <a:pt x="1357" y="4612"/>
                  <a:pt x="1574" y="4747"/>
                  <a:pt x="1682" y="4937"/>
                </a:cubicBezTo>
                <a:cubicBezTo>
                  <a:pt x="1709" y="4964"/>
                  <a:pt x="1709" y="5018"/>
                  <a:pt x="1709" y="5073"/>
                </a:cubicBezTo>
                <a:cubicBezTo>
                  <a:pt x="1737" y="5452"/>
                  <a:pt x="1709" y="5832"/>
                  <a:pt x="1628" y="6212"/>
                </a:cubicBezTo>
                <a:cubicBezTo>
                  <a:pt x="1628" y="6320"/>
                  <a:pt x="1655" y="6429"/>
                  <a:pt x="1682" y="6510"/>
                </a:cubicBezTo>
                <a:cubicBezTo>
                  <a:pt x="1682" y="6537"/>
                  <a:pt x="1682" y="6537"/>
                  <a:pt x="1709" y="6537"/>
                </a:cubicBezTo>
                <a:cubicBezTo>
                  <a:pt x="1709" y="6537"/>
                  <a:pt x="1737" y="6510"/>
                  <a:pt x="1737" y="6510"/>
                </a:cubicBezTo>
                <a:cubicBezTo>
                  <a:pt x="1709" y="6429"/>
                  <a:pt x="1709" y="6347"/>
                  <a:pt x="1737" y="6266"/>
                </a:cubicBezTo>
                <a:cubicBezTo>
                  <a:pt x="1737" y="5968"/>
                  <a:pt x="1818" y="5669"/>
                  <a:pt x="1818" y="5344"/>
                </a:cubicBezTo>
                <a:cubicBezTo>
                  <a:pt x="1845" y="5263"/>
                  <a:pt x="1845" y="5154"/>
                  <a:pt x="1818" y="5046"/>
                </a:cubicBezTo>
                <a:cubicBezTo>
                  <a:pt x="1818" y="4991"/>
                  <a:pt x="1791" y="4937"/>
                  <a:pt x="1764" y="4883"/>
                </a:cubicBezTo>
                <a:cubicBezTo>
                  <a:pt x="1655" y="4720"/>
                  <a:pt x="1438" y="4584"/>
                  <a:pt x="1411" y="4367"/>
                </a:cubicBezTo>
                <a:cubicBezTo>
                  <a:pt x="1384" y="4123"/>
                  <a:pt x="1384" y="3852"/>
                  <a:pt x="1438" y="3581"/>
                </a:cubicBezTo>
                <a:cubicBezTo>
                  <a:pt x="1411" y="3472"/>
                  <a:pt x="1384" y="3364"/>
                  <a:pt x="1330" y="3255"/>
                </a:cubicBezTo>
                <a:cubicBezTo>
                  <a:pt x="1221" y="3065"/>
                  <a:pt x="1004" y="2957"/>
                  <a:pt x="869" y="2821"/>
                </a:cubicBezTo>
                <a:cubicBezTo>
                  <a:pt x="787" y="2767"/>
                  <a:pt x="760" y="2713"/>
                  <a:pt x="733" y="2632"/>
                </a:cubicBezTo>
                <a:cubicBezTo>
                  <a:pt x="706" y="2550"/>
                  <a:pt x="706" y="2496"/>
                  <a:pt x="733" y="2415"/>
                </a:cubicBezTo>
                <a:cubicBezTo>
                  <a:pt x="787" y="2143"/>
                  <a:pt x="841" y="1845"/>
                  <a:pt x="869" y="1547"/>
                </a:cubicBezTo>
                <a:cubicBezTo>
                  <a:pt x="814" y="1302"/>
                  <a:pt x="679" y="1058"/>
                  <a:pt x="489" y="896"/>
                </a:cubicBezTo>
                <a:cubicBezTo>
                  <a:pt x="380" y="787"/>
                  <a:pt x="272" y="651"/>
                  <a:pt x="190" y="516"/>
                </a:cubicBezTo>
                <a:cubicBezTo>
                  <a:pt x="109" y="380"/>
                  <a:pt x="82" y="217"/>
                  <a:pt x="109" y="55"/>
                </a:cubicBezTo>
                <a:lnTo>
                  <a:pt x="109" y="28"/>
                </a:lnTo>
                <a:cubicBezTo>
                  <a:pt x="109" y="1"/>
                  <a:pt x="109" y="28"/>
                  <a:pt x="109" y="28"/>
                </a:cubicBezTo>
                <a:lnTo>
                  <a:pt x="109"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0" name="Google Shape;2370;p29"/>
          <p:cNvSpPr/>
          <p:nvPr/>
        </p:nvSpPr>
        <p:spPr>
          <a:xfrm>
            <a:off x="7479467" y="4750129"/>
            <a:ext cx="161667" cy="109740"/>
          </a:xfrm>
          <a:custGeom>
            <a:avLst/>
            <a:gdLst/>
            <a:ahLst/>
            <a:cxnLst/>
            <a:rect l="l" t="t" r="r" b="b"/>
            <a:pathLst>
              <a:path w="2279" h="1547" extrusionOk="0">
                <a:moveTo>
                  <a:pt x="28" y="1547"/>
                </a:moveTo>
                <a:lnTo>
                  <a:pt x="82" y="1547"/>
                </a:lnTo>
                <a:lnTo>
                  <a:pt x="136" y="1492"/>
                </a:lnTo>
                <a:cubicBezTo>
                  <a:pt x="380" y="1302"/>
                  <a:pt x="652" y="1113"/>
                  <a:pt x="923" y="923"/>
                </a:cubicBezTo>
                <a:lnTo>
                  <a:pt x="1601" y="489"/>
                </a:lnTo>
                <a:lnTo>
                  <a:pt x="2279" y="28"/>
                </a:lnTo>
                <a:cubicBezTo>
                  <a:pt x="2279" y="28"/>
                  <a:pt x="2279" y="0"/>
                  <a:pt x="2279" y="0"/>
                </a:cubicBezTo>
                <a:cubicBezTo>
                  <a:pt x="2279" y="0"/>
                  <a:pt x="2252" y="0"/>
                  <a:pt x="2252" y="0"/>
                </a:cubicBezTo>
                <a:cubicBezTo>
                  <a:pt x="2008" y="136"/>
                  <a:pt x="1791" y="272"/>
                  <a:pt x="1547" y="434"/>
                </a:cubicBezTo>
                <a:cubicBezTo>
                  <a:pt x="1330" y="570"/>
                  <a:pt x="1086" y="733"/>
                  <a:pt x="869" y="896"/>
                </a:cubicBezTo>
                <a:cubicBezTo>
                  <a:pt x="652" y="1031"/>
                  <a:pt x="326" y="1275"/>
                  <a:pt x="82" y="1465"/>
                </a:cubicBezTo>
                <a:cubicBezTo>
                  <a:pt x="55" y="1492"/>
                  <a:pt x="55" y="1492"/>
                  <a:pt x="55" y="1519"/>
                </a:cubicBezTo>
                <a:cubicBezTo>
                  <a:pt x="28" y="1519"/>
                  <a:pt x="28" y="1547"/>
                  <a:pt x="1" y="1547"/>
                </a:cubicBezTo>
                <a:lnTo>
                  <a:pt x="1" y="154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1" name="Google Shape;2371;p29"/>
          <p:cNvSpPr/>
          <p:nvPr/>
        </p:nvSpPr>
        <p:spPr>
          <a:xfrm>
            <a:off x="7481381" y="4834760"/>
            <a:ext cx="363768" cy="515787"/>
          </a:xfrm>
          <a:custGeom>
            <a:avLst/>
            <a:gdLst/>
            <a:ahLst/>
            <a:cxnLst/>
            <a:rect l="l" t="t" r="r" b="b"/>
            <a:pathLst>
              <a:path w="5128" h="7271" extrusionOk="0">
                <a:moveTo>
                  <a:pt x="516" y="1"/>
                </a:moveTo>
                <a:cubicBezTo>
                  <a:pt x="489" y="1"/>
                  <a:pt x="489" y="1"/>
                  <a:pt x="489" y="28"/>
                </a:cubicBezTo>
                <a:cubicBezTo>
                  <a:pt x="462" y="28"/>
                  <a:pt x="462" y="55"/>
                  <a:pt x="435" y="82"/>
                </a:cubicBezTo>
                <a:cubicBezTo>
                  <a:pt x="272" y="354"/>
                  <a:pt x="163" y="625"/>
                  <a:pt x="55" y="923"/>
                </a:cubicBezTo>
                <a:cubicBezTo>
                  <a:pt x="1" y="1167"/>
                  <a:pt x="1" y="1384"/>
                  <a:pt x="109" y="1601"/>
                </a:cubicBezTo>
                <a:cubicBezTo>
                  <a:pt x="163" y="1710"/>
                  <a:pt x="245" y="1791"/>
                  <a:pt x="326" y="1845"/>
                </a:cubicBezTo>
                <a:cubicBezTo>
                  <a:pt x="652" y="2117"/>
                  <a:pt x="1167" y="2117"/>
                  <a:pt x="1438" y="2469"/>
                </a:cubicBezTo>
                <a:cubicBezTo>
                  <a:pt x="1655" y="2740"/>
                  <a:pt x="1628" y="3174"/>
                  <a:pt x="1737" y="3527"/>
                </a:cubicBezTo>
                <a:cubicBezTo>
                  <a:pt x="1764" y="3663"/>
                  <a:pt x="1872" y="3825"/>
                  <a:pt x="2008" y="3907"/>
                </a:cubicBezTo>
                <a:cubicBezTo>
                  <a:pt x="2279" y="4124"/>
                  <a:pt x="2686" y="4015"/>
                  <a:pt x="2984" y="4124"/>
                </a:cubicBezTo>
                <a:cubicBezTo>
                  <a:pt x="3066" y="4151"/>
                  <a:pt x="3120" y="4178"/>
                  <a:pt x="3174" y="4232"/>
                </a:cubicBezTo>
                <a:cubicBezTo>
                  <a:pt x="3283" y="4314"/>
                  <a:pt x="3337" y="4422"/>
                  <a:pt x="3337" y="4558"/>
                </a:cubicBezTo>
                <a:cubicBezTo>
                  <a:pt x="3418" y="4829"/>
                  <a:pt x="3337" y="5154"/>
                  <a:pt x="3500" y="5399"/>
                </a:cubicBezTo>
                <a:cubicBezTo>
                  <a:pt x="3527" y="5480"/>
                  <a:pt x="3581" y="5507"/>
                  <a:pt x="3662" y="5561"/>
                </a:cubicBezTo>
                <a:cubicBezTo>
                  <a:pt x="3852" y="5670"/>
                  <a:pt x="4178" y="5643"/>
                  <a:pt x="4368" y="5833"/>
                </a:cubicBezTo>
                <a:cubicBezTo>
                  <a:pt x="4666" y="6158"/>
                  <a:pt x="4666" y="6646"/>
                  <a:pt x="4883" y="6999"/>
                </a:cubicBezTo>
                <a:cubicBezTo>
                  <a:pt x="4937" y="7107"/>
                  <a:pt x="4991" y="7189"/>
                  <a:pt x="5073" y="7270"/>
                </a:cubicBezTo>
                <a:cubicBezTo>
                  <a:pt x="5100" y="7270"/>
                  <a:pt x="5100" y="7270"/>
                  <a:pt x="5127" y="7270"/>
                </a:cubicBezTo>
                <a:cubicBezTo>
                  <a:pt x="5127" y="7243"/>
                  <a:pt x="5127" y="7243"/>
                  <a:pt x="5127" y="7243"/>
                </a:cubicBezTo>
                <a:cubicBezTo>
                  <a:pt x="5046" y="7162"/>
                  <a:pt x="4964" y="7080"/>
                  <a:pt x="4937" y="6972"/>
                </a:cubicBezTo>
                <a:cubicBezTo>
                  <a:pt x="4747" y="6592"/>
                  <a:pt x="4720" y="6104"/>
                  <a:pt x="4422" y="5778"/>
                </a:cubicBezTo>
                <a:cubicBezTo>
                  <a:pt x="4232" y="5588"/>
                  <a:pt x="3907" y="5616"/>
                  <a:pt x="3690" y="5480"/>
                </a:cubicBezTo>
                <a:cubicBezTo>
                  <a:pt x="3635" y="5453"/>
                  <a:pt x="3608" y="5426"/>
                  <a:pt x="3554" y="5371"/>
                </a:cubicBezTo>
                <a:cubicBezTo>
                  <a:pt x="3418" y="5127"/>
                  <a:pt x="3500" y="4802"/>
                  <a:pt x="3418" y="4531"/>
                </a:cubicBezTo>
                <a:cubicBezTo>
                  <a:pt x="3391" y="4395"/>
                  <a:pt x="3337" y="4286"/>
                  <a:pt x="3256" y="4205"/>
                </a:cubicBezTo>
                <a:cubicBezTo>
                  <a:pt x="3174" y="4124"/>
                  <a:pt x="3093" y="4069"/>
                  <a:pt x="3011" y="4042"/>
                </a:cubicBezTo>
                <a:cubicBezTo>
                  <a:pt x="2849" y="4015"/>
                  <a:pt x="2686" y="3988"/>
                  <a:pt x="2496" y="3988"/>
                </a:cubicBezTo>
                <a:cubicBezTo>
                  <a:pt x="2333" y="3988"/>
                  <a:pt x="2198" y="3934"/>
                  <a:pt x="2035" y="3852"/>
                </a:cubicBezTo>
                <a:cubicBezTo>
                  <a:pt x="1926" y="3771"/>
                  <a:pt x="1845" y="3635"/>
                  <a:pt x="1818" y="3500"/>
                </a:cubicBezTo>
                <a:cubicBezTo>
                  <a:pt x="1709" y="3147"/>
                  <a:pt x="1737" y="2713"/>
                  <a:pt x="1520" y="2442"/>
                </a:cubicBezTo>
                <a:cubicBezTo>
                  <a:pt x="1221" y="2062"/>
                  <a:pt x="706" y="2062"/>
                  <a:pt x="353" y="1818"/>
                </a:cubicBezTo>
                <a:cubicBezTo>
                  <a:pt x="272" y="1737"/>
                  <a:pt x="191" y="1683"/>
                  <a:pt x="136" y="1574"/>
                </a:cubicBezTo>
                <a:cubicBezTo>
                  <a:pt x="55" y="1384"/>
                  <a:pt x="28" y="1140"/>
                  <a:pt x="109" y="950"/>
                </a:cubicBezTo>
                <a:cubicBezTo>
                  <a:pt x="191" y="652"/>
                  <a:pt x="299" y="354"/>
                  <a:pt x="462" y="82"/>
                </a:cubicBezTo>
                <a:cubicBezTo>
                  <a:pt x="462" y="82"/>
                  <a:pt x="489" y="55"/>
                  <a:pt x="489" y="28"/>
                </a:cubicBezTo>
                <a:cubicBezTo>
                  <a:pt x="489" y="28"/>
                  <a:pt x="489" y="1"/>
                  <a:pt x="489" y="1"/>
                </a:cubicBezTo>
                <a:lnTo>
                  <a:pt x="489"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2" name="Google Shape;2372;p29"/>
          <p:cNvSpPr/>
          <p:nvPr/>
        </p:nvSpPr>
        <p:spPr>
          <a:xfrm>
            <a:off x="7567997" y="4794396"/>
            <a:ext cx="304038" cy="379090"/>
          </a:xfrm>
          <a:custGeom>
            <a:avLst/>
            <a:gdLst/>
            <a:ahLst/>
            <a:cxnLst/>
            <a:rect l="l" t="t" r="r" b="b"/>
            <a:pathLst>
              <a:path w="4286" h="5344" extrusionOk="0">
                <a:moveTo>
                  <a:pt x="163" y="27"/>
                </a:moveTo>
                <a:cubicBezTo>
                  <a:pt x="163" y="55"/>
                  <a:pt x="136" y="82"/>
                  <a:pt x="109" y="109"/>
                </a:cubicBezTo>
                <a:cubicBezTo>
                  <a:pt x="0" y="326"/>
                  <a:pt x="0" y="570"/>
                  <a:pt x="82" y="814"/>
                </a:cubicBezTo>
                <a:cubicBezTo>
                  <a:pt x="163" y="977"/>
                  <a:pt x="299" y="1112"/>
                  <a:pt x="461" y="1194"/>
                </a:cubicBezTo>
                <a:cubicBezTo>
                  <a:pt x="841" y="1384"/>
                  <a:pt x="1167" y="1655"/>
                  <a:pt x="1438" y="1953"/>
                </a:cubicBezTo>
                <a:cubicBezTo>
                  <a:pt x="1682" y="2252"/>
                  <a:pt x="1655" y="2713"/>
                  <a:pt x="1763" y="3011"/>
                </a:cubicBezTo>
                <a:cubicBezTo>
                  <a:pt x="1790" y="3120"/>
                  <a:pt x="1845" y="3201"/>
                  <a:pt x="1899" y="3282"/>
                </a:cubicBezTo>
                <a:cubicBezTo>
                  <a:pt x="1953" y="3337"/>
                  <a:pt x="2035" y="3391"/>
                  <a:pt x="2116" y="3418"/>
                </a:cubicBezTo>
                <a:cubicBezTo>
                  <a:pt x="2252" y="3445"/>
                  <a:pt x="2414" y="3445"/>
                  <a:pt x="2577" y="3418"/>
                </a:cubicBezTo>
                <a:cubicBezTo>
                  <a:pt x="2713" y="3391"/>
                  <a:pt x="2848" y="3391"/>
                  <a:pt x="2957" y="3472"/>
                </a:cubicBezTo>
                <a:cubicBezTo>
                  <a:pt x="3065" y="3526"/>
                  <a:pt x="3119" y="3635"/>
                  <a:pt x="3147" y="3716"/>
                </a:cubicBezTo>
                <a:cubicBezTo>
                  <a:pt x="3174" y="3988"/>
                  <a:pt x="3228" y="4232"/>
                  <a:pt x="3336" y="4476"/>
                </a:cubicBezTo>
                <a:cubicBezTo>
                  <a:pt x="3391" y="4584"/>
                  <a:pt x="3472" y="4693"/>
                  <a:pt x="3581" y="4774"/>
                </a:cubicBezTo>
                <a:cubicBezTo>
                  <a:pt x="3798" y="4964"/>
                  <a:pt x="4042" y="5100"/>
                  <a:pt x="4259" y="5317"/>
                </a:cubicBezTo>
                <a:cubicBezTo>
                  <a:pt x="4259" y="5344"/>
                  <a:pt x="4286" y="5344"/>
                  <a:pt x="4286" y="5317"/>
                </a:cubicBezTo>
                <a:cubicBezTo>
                  <a:pt x="4286" y="5317"/>
                  <a:pt x="4286" y="5289"/>
                  <a:pt x="4286" y="5289"/>
                </a:cubicBezTo>
                <a:cubicBezTo>
                  <a:pt x="4096" y="5072"/>
                  <a:pt x="3852" y="4910"/>
                  <a:pt x="3635" y="4720"/>
                </a:cubicBezTo>
                <a:cubicBezTo>
                  <a:pt x="3553" y="4638"/>
                  <a:pt x="3472" y="4530"/>
                  <a:pt x="3391" y="4421"/>
                </a:cubicBezTo>
                <a:cubicBezTo>
                  <a:pt x="3309" y="4204"/>
                  <a:pt x="3255" y="3960"/>
                  <a:pt x="3228" y="3689"/>
                </a:cubicBezTo>
                <a:cubicBezTo>
                  <a:pt x="3201" y="3581"/>
                  <a:pt x="3119" y="3472"/>
                  <a:pt x="3038" y="3418"/>
                </a:cubicBezTo>
                <a:cubicBezTo>
                  <a:pt x="2903" y="3309"/>
                  <a:pt x="2740" y="3282"/>
                  <a:pt x="2577" y="3309"/>
                </a:cubicBezTo>
                <a:cubicBezTo>
                  <a:pt x="2441" y="3337"/>
                  <a:pt x="2279" y="3337"/>
                  <a:pt x="2143" y="3309"/>
                </a:cubicBezTo>
                <a:cubicBezTo>
                  <a:pt x="2089" y="3309"/>
                  <a:pt x="2035" y="3282"/>
                  <a:pt x="1980" y="3228"/>
                </a:cubicBezTo>
                <a:cubicBezTo>
                  <a:pt x="1899" y="3120"/>
                  <a:pt x="1818" y="2984"/>
                  <a:pt x="1818" y="2821"/>
                </a:cubicBezTo>
                <a:cubicBezTo>
                  <a:pt x="1790" y="2604"/>
                  <a:pt x="1736" y="2387"/>
                  <a:pt x="1655" y="2143"/>
                </a:cubicBezTo>
                <a:cubicBezTo>
                  <a:pt x="1628" y="2062"/>
                  <a:pt x="1573" y="1980"/>
                  <a:pt x="1519" y="1899"/>
                </a:cubicBezTo>
                <a:cubicBezTo>
                  <a:pt x="1248" y="1573"/>
                  <a:pt x="895" y="1302"/>
                  <a:pt x="488" y="1112"/>
                </a:cubicBezTo>
                <a:cubicBezTo>
                  <a:pt x="353" y="1058"/>
                  <a:pt x="217" y="923"/>
                  <a:pt x="136" y="760"/>
                </a:cubicBezTo>
                <a:cubicBezTo>
                  <a:pt x="82" y="543"/>
                  <a:pt x="82" y="299"/>
                  <a:pt x="163" y="82"/>
                </a:cubicBezTo>
                <a:lnTo>
                  <a:pt x="163" y="0"/>
                </a:lnTo>
                <a:lnTo>
                  <a:pt x="163"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3" name="Google Shape;2373;p29"/>
          <p:cNvSpPr/>
          <p:nvPr/>
        </p:nvSpPr>
        <p:spPr>
          <a:xfrm>
            <a:off x="7629571" y="4763607"/>
            <a:ext cx="257858" cy="225156"/>
          </a:xfrm>
          <a:custGeom>
            <a:avLst/>
            <a:gdLst/>
            <a:ahLst/>
            <a:cxnLst/>
            <a:rect l="l" t="t" r="r" b="b"/>
            <a:pathLst>
              <a:path w="3635" h="3174" extrusionOk="0">
                <a:moveTo>
                  <a:pt x="27" y="27"/>
                </a:moveTo>
                <a:cubicBezTo>
                  <a:pt x="0" y="82"/>
                  <a:pt x="0" y="136"/>
                  <a:pt x="27" y="217"/>
                </a:cubicBezTo>
                <a:cubicBezTo>
                  <a:pt x="27" y="299"/>
                  <a:pt x="82" y="380"/>
                  <a:pt x="163" y="461"/>
                </a:cubicBezTo>
                <a:cubicBezTo>
                  <a:pt x="271" y="543"/>
                  <a:pt x="407" y="570"/>
                  <a:pt x="570" y="570"/>
                </a:cubicBezTo>
                <a:cubicBezTo>
                  <a:pt x="760" y="543"/>
                  <a:pt x="977" y="597"/>
                  <a:pt x="1167" y="678"/>
                </a:cubicBezTo>
                <a:cubicBezTo>
                  <a:pt x="1248" y="733"/>
                  <a:pt x="1302" y="814"/>
                  <a:pt x="1356" y="895"/>
                </a:cubicBezTo>
                <a:cubicBezTo>
                  <a:pt x="1438" y="1112"/>
                  <a:pt x="1573" y="1329"/>
                  <a:pt x="1709" y="1519"/>
                </a:cubicBezTo>
                <a:cubicBezTo>
                  <a:pt x="1736" y="1546"/>
                  <a:pt x="1790" y="1601"/>
                  <a:pt x="1845" y="1601"/>
                </a:cubicBezTo>
                <a:cubicBezTo>
                  <a:pt x="1953" y="1601"/>
                  <a:pt x="2062" y="1601"/>
                  <a:pt x="2143" y="1601"/>
                </a:cubicBezTo>
                <a:cubicBezTo>
                  <a:pt x="2251" y="1574"/>
                  <a:pt x="2333" y="1601"/>
                  <a:pt x="2414" y="1628"/>
                </a:cubicBezTo>
                <a:cubicBezTo>
                  <a:pt x="2468" y="1682"/>
                  <a:pt x="2496" y="1736"/>
                  <a:pt x="2523" y="1790"/>
                </a:cubicBezTo>
                <a:cubicBezTo>
                  <a:pt x="2550" y="1953"/>
                  <a:pt x="2604" y="2089"/>
                  <a:pt x="2658" y="2252"/>
                </a:cubicBezTo>
                <a:cubicBezTo>
                  <a:pt x="2821" y="2523"/>
                  <a:pt x="3119" y="2658"/>
                  <a:pt x="3364" y="2875"/>
                </a:cubicBezTo>
                <a:cubicBezTo>
                  <a:pt x="3418" y="2930"/>
                  <a:pt x="3472" y="2984"/>
                  <a:pt x="3526" y="3038"/>
                </a:cubicBezTo>
                <a:cubicBezTo>
                  <a:pt x="3553" y="3092"/>
                  <a:pt x="3581" y="3120"/>
                  <a:pt x="3608" y="3174"/>
                </a:cubicBezTo>
                <a:cubicBezTo>
                  <a:pt x="3608" y="3174"/>
                  <a:pt x="3635" y="3174"/>
                  <a:pt x="3635" y="3174"/>
                </a:cubicBezTo>
                <a:cubicBezTo>
                  <a:pt x="3635" y="3174"/>
                  <a:pt x="3635" y="3147"/>
                  <a:pt x="3635" y="3147"/>
                </a:cubicBezTo>
                <a:cubicBezTo>
                  <a:pt x="3608" y="3092"/>
                  <a:pt x="3608" y="3038"/>
                  <a:pt x="3581" y="3011"/>
                </a:cubicBezTo>
                <a:cubicBezTo>
                  <a:pt x="3526" y="2930"/>
                  <a:pt x="3472" y="2875"/>
                  <a:pt x="3418" y="2821"/>
                </a:cubicBezTo>
                <a:cubicBezTo>
                  <a:pt x="3174" y="2604"/>
                  <a:pt x="2875" y="2469"/>
                  <a:pt x="2713" y="2197"/>
                </a:cubicBezTo>
                <a:cubicBezTo>
                  <a:pt x="2658" y="2062"/>
                  <a:pt x="2604" y="1899"/>
                  <a:pt x="2577" y="1736"/>
                </a:cubicBezTo>
                <a:cubicBezTo>
                  <a:pt x="2550" y="1682"/>
                  <a:pt x="2523" y="1601"/>
                  <a:pt x="2441" y="1574"/>
                </a:cubicBezTo>
                <a:cubicBezTo>
                  <a:pt x="2360" y="1519"/>
                  <a:pt x="2279" y="1492"/>
                  <a:pt x="2197" y="1519"/>
                </a:cubicBezTo>
                <a:cubicBezTo>
                  <a:pt x="2089" y="1519"/>
                  <a:pt x="1980" y="1519"/>
                  <a:pt x="1872" y="1519"/>
                </a:cubicBezTo>
                <a:cubicBezTo>
                  <a:pt x="1818" y="1492"/>
                  <a:pt x="1790" y="1465"/>
                  <a:pt x="1736" y="1438"/>
                </a:cubicBezTo>
                <a:cubicBezTo>
                  <a:pt x="1628" y="1248"/>
                  <a:pt x="1492" y="1058"/>
                  <a:pt x="1411" y="841"/>
                </a:cubicBezTo>
                <a:cubicBezTo>
                  <a:pt x="1356" y="760"/>
                  <a:pt x="1275" y="678"/>
                  <a:pt x="1194" y="624"/>
                </a:cubicBezTo>
                <a:cubicBezTo>
                  <a:pt x="1004" y="516"/>
                  <a:pt x="787" y="461"/>
                  <a:pt x="570" y="489"/>
                </a:cubicBezTo>
                <a:cubicBezTo>
                  <a:pt x="434" y="516"/>
                  <a:pt x="299" y="461"/>
                  <a:pt x="163" y="407"/>
                </a:cubicBezTo>
                <a:cubicBezTo>
                  <a:pt x="109" y="353"/>
                  <a:pt x="82" y="272"/>
                  <a:pt x="54" y="190"/>
                </a:cubicBezTo>
                <a:cubicBezTo>
                  <a:pt x="54" y="136"/>
                  <a:pt x="27" y="55"/>
                  <a:pt x="27" y="0"/>
                </a:cubicBezTo>
                <a:lnTo>
                  <a:pt x="27"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4" name="Google Shape;2374;p29"/>
          <p:cNvSpPr/>
          <p:nvPr/>
        </p:nvSpPr>
        <p:spPr>
          <a:xfrm>
            <a:off x="6296173" y="4807873"/>
            <a:ext cx="429101" cy="454142"/>
          </a:xfrm>
          <a:custGeom>
            <a:avLst/>
            <a:gdLst/>
            <a:ahLst/>
            <a:cxnLst/>
            <a:rect l="l" t="t" r="r" b="b"/>
            <a:pathLst>
              <a:path w="6049" h="6402" extrusionOk="0">
                <a:moveTo>
                  <a:pt x="0" y="2550"/>
                </a:moveTo>
                <a:lnTo>
                  <a:pt x="3662" y="5588"/>
                </a:lnTo>
                <a:lnTo>
                  <a:pt x="4503" y="6401"/>
                </a:lnTo>
                <a:lnTo>
                  <a:pt x="6049" y="5533"/>
                </a:lnTo>
                <a:lnTo>
                  <a:pt x="4801" y="3445"/>
                </a:lnTo>
                <a:lnTo>
                  <a:pt x="299"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5" name="Google Shape;2375;p29"/>
          <p:cNvSpPr/>
          <p:nvPr/>
        </p:nvSpPr>
        <p:spPr>
          <a:xfrm>
            <a:off x="7379466" y="4326864"/>
            <a:ext cx="186707" cy="479183"/>
          </a:xfrm>
          <a:custGeom>
            <a:avLst/>
            <a:gdLst/>
            <a:ahLst/>
            <a:cxnLst/>
            <a:rect l="l" t="t" r="r" b="b"/>
            <a:pathLst>
              <a:path w="2632" h="6755" extrusionOk="0">
                <a:moveTo>
                  <a:pt x="2333" y="1167"/>
                </a:moveTo>
                <a:lnTo>
                  <a:pt x="2414" y="4828"/>
                </a:lnTo>
                <a:lnTo>
                  <a:pt x="2631" y="5967"/>
                </a:lnTo>
                <a:lnTo>
                  <a:pt x="1031" y="6754"/>
                </a:lnTo>
                <a:lnTo>
                  <a:pt x="0" y="4557"/>
                </a:lnTo>
                <a:lnTo>
                  <a:pt x="54"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6" name="Google Shape;2376;p29"/>
          <p:cNvSpPr/>
          <p:nvPr/>
        </p:nvSpPr>
        <p:spPr>
          <a:xfrm>
            <a:off x="6051770" y="4307569"/>
            <a:ext cx="715830" cy="196355"/>
          </a:xfrm>
          <a:custGeom>
            <a:avLst/>
            <a:gdLst/>
            <a:ahLst/>
            <a:cxnLst/>
            <a:rect l="l" t="t" r="r" b="b"/>
            <a:pathLst>
              <a:path w="10091" h="2768" extrusionOk="0">
                <a:moveTo>
                  <a:pt x="8572" y="1764"/>
                </a:moveTo>
                <a:cubicBezTo>
                  <a:pt x="8572" y="1764"/>
                  <a:pt x="10091" y="1628"/>
                  <a:pt x="9114" y="489"/>
                </a:cubicBezTo>
                <a:cubicBezTo>
                  <a:pt x="9114" y="489"/>
                  <a:pt x="8680" y="1"/>
                  <a:pt x="6510" y="706"/>
                </a:cubicBezTo>
                <a:cubicBezTo>
                  <a:pt x="5263" y="1086"/>
                  <a:pt x="570" y="2225"/>
                  <a:pt x="570" y="2225"/>
                </a:cubicBezTo>
                <a:lnTo>
                  <a:pt x="1" y="2768"/>
                </a:lnTo>
                <a:lnTo>
                  <a:pt x="8246" y="1276"/>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7" name="Google Shape;2377;p29"/>
          <p:cNvSpPr/>
          <p:nvPr/>
        </p:nvSpPr>
        <p:spPr>
          <a:xfrm>
            <a:off x="5996014" y="4367228"/>
            <a:ext cx="688874" cy="136697"/>
          </a:xfrm>
          <a:custGeom>
            <a:avLst/>
            <a:gdLst/>
            <a:ahLst/>
            <a:cxnLst/>
            <a:rect l="l" t="t" r="r" b="b"/>
            <a:pathLst>
              <a:path w="9711" h="1927" extrusionOk="0">
                <a:moveTo>
                  <a:pt x="9710" y="543"/>
                </a:moveTo>
                <a:cubicBezTo>
                  <a:pt x="9710" y="516"/>
                  <a:pt x="9683" y="516"/>
                  <a:pt x="9683" y="489"/>
                </a:cubicBezTo>
                <a:cubicBezTo>
                  <a:pt x="9629" y="408"/>
                  <a:pt x="9575" y="353"/>
                  <a:pt x="9521" y="299"/>
                </a:cubicBezTo>
                <a:cubicBezTo>
                  <a:pt x="9439" y="218"/>
                  <a:pt x="9358" y="164"/>
                  <a:pt x="9249" y="136"/>
                </a:cubicBezTo>
                <a:cubicBezTo>
                  <a:pt x="8951" y="28"/>
                  <a:pt x="8653" y="1"/>
                  <a:pt x="8354" y="28"/>
                </a:cubicBezTo>
                <a:cubicBezTo>
                  <a:pt x="7920" y="55"/>
                  <a:pt x="7459" y="109"/>
                  <a:pt x="7025" y="218"/>
                </a:cubicBezTo>
                <a:cubicBezTo>
                  <a:pt x="5750" y="570"/>
                  <a:pt x="3065" y="1140"/>
                  <a:pt x="1383" y="1547"/>
                </a:cubicBezTo>
                <a:cubicBezTo>
                  <a:pt x="705" y="1710"/>
                  <a:pt x="217" y="1845"/>
                  <a:pt x="0" y="1927"/>
                </a:cubicBezTo>
                <a:lnTo>
                  <a:pt x="0" y="1927"/>
                </a:lnTo>
                <a:lnTo>
                  <a:pt x="0" y="1927"/>
                </a:lnTo>
                <a:cubicBezTo>
                  <a:pt x="136" y="1872"/>
                  <a:pt x="380" y="1818"/>
                  <a:pt x="678" y="1737"/>
                </a:cubicBezTo>
                <a:cubicBezTo>
                  <a:pt x="1193" y="1628"/>
                  <a:pt x="1844" y="1466"/>
                  <a:pt x="2604" y="1303"/>
                </a:cubicBezTo>
                <a:cubicBezTo>
                  <a:pt x="4177" y="950"/>
                  <a:pt x="6022" y="516"/>
                  <a:pt x="7025" y="245"/>
                </a:cubicBezTo>
                <a:cubicBezTo>
                  <a:pt x="7459" y="136"/>
                  <a:pt x="7920" y="82"/>
                  <a:pt x="8354" y="55"/>
                </a:cubicBezTo>
                <a:cubicBezTo>
                  <a:pt x="8653" y="28"/>
                  <a:pt x="8951" y="55"/>
                  <a:pt x="9222" y="164"/>
                </a:cubicBezTo>
                <a:cubicBezTo>
                  <a:pt x="9304" y="191"/>
                  <a:pt x="9385" y="218"/>
                  <a:pt x="9439" y="272"/>
                </a:cubicBezTo>
                <a:cubicBezTo>
                  <a:pt x="9493" y="326"/>
                  <a:pt x="9575" y="408"/>
                  <a:pt x="9629" y="489"/>
                </a:cubicBezTo>
                <a:cubicBezTo>
                  <a:pt x="9629" y="489"/>
                  <a:pt x="9683" y="516"/>
                  <a:pt x="9683" y="543"/>
                </a:cubicBezTo>
                <a:lnTo>
                  <a:pt x="9683" y="543"/>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8" name="Google Shape;2378;p29"/>
          <p:cNvSpPr/>
          <p:nvPr/>
        </p:nvSpPr>
        <p:spPr>
          <a:xfrm>
            <a:off x="6063334" y="4344152"/>
            <a:ext cx="669650" cy="132795"/>
          </a:xfrm>
          <a:custGeom>
            <a:avLst/>
            <a:gdLst/>
            <a:ahLst/>
            <a:cxnLst/>
            <a:rect l="l" t="t" r="r" b="b"/>
            <a:pathLst>
              <a:path w="9440" h="1872" extrusionOk="0">
                <a:moveTo>
                  <a:pt x="27" y="1872"/>
                </a:moveTo>
                <a:lnTo>
                  <a:pt x="190" y="1818"/>
                </a:lnTo>
                <a:cubicBezTo>
                  <a:pt x="353" y="1791"/>
                  <a:pt x="489" y="1763"/>
                  <a:pt x="624" y="1736"/>
                </a:cubicBezTo>
                <a:lnTo>
                  <a:pt x="787" y="1682"/>
                </a:lnTo>
                <a:cubicBezTo>
                  <a:pt x="1411" y="1519"/>
                  <a:pt x="2008" y="1329"/>
                  <a:pt x="2631" y="1140"/>
                </a:cubicBezTo>
                <a:cubicBezTo>
                  <a:pt x="2903" y="1085"/>
                  <a:pt x="3174" y="1004"/>
                  <a:pt x="3445" y="950"/>
                </a:cubicBezTo>
                <a:cubicBezTo>
                  <a:pt x="3852" y="841"/>
                  <a:pt x="4259" y="733"/>
                  <a:pt x="4693" y="651"/>
                </a:cubicBezTo>
                <a:cubicBezTo>
                  <a:pt x="5317" y="516"/>
                  <a:pt x="5941" y="407"/>
                  <a:pt x="6564" y="272"/>
                </a:cubicBezTo>
                <a:cubicBezTo>
                  <a:pt x="7161" y="109"/>
                  <a:pt x="7812" y="55"/>
                  <a:pt x="8436" y="109"/>
                </a:cubicBezTo>
                <a:cubicBezTo>
                  <a:pt x="8680" y="136"/>
                  <a:pt x="8897" y="244"/>
                  <a:pt x="9114" y="380"/>
                </a:cubicBezTo>
                <a:cubicBezTo>
                  <a:pt x="9222" y="489"/>
                  <a:pt x="9358" y="597"/>
                  <a:pt x="9439" y="733"/>
                </a:cubicBezTo>
                <a:cubicBezTo>
                  <a:pt x="9358" y="597"/>
                  <a:pt x="9222" y="461"/>
                  <a:pt x="9114" y="353"/>
                </a:cubicBezTo>
                <a:cubicBezTo>
                  <a:pt x="8897" y="217"/>
                  <a:pt x="8680" y="109"/>
                  <a:pt x="8436" y="82"/>
                </a:cubicBezTo>
                <a:cubicBezTo>
                  <a:pt x="7785" y="0"/>
                  <a:pt x="7161" y="82"/>
                  <a:pt x="6564" y="244"/>
                </a:cubicBezTo>
                <a:cubicBezTo>
                  <a:pt x="5941" y="380"/>
                  <a:pt x="5290" y="489"/>
                  <a:pt x="4666" y="624"/>
                </a:cubicBezTo>
                <a:cubicBezTo>
                  <a:pt x="4259" y="706"/>
                  <a:pt x="3825" y="814"/>
                  <a:pt x="3418" y="923"/>
                </a:cubicBezTo>
                <a:cubicBezTo>
                  <a:pt x="3147" y="977"/>
                  <a:pt x="2876" y="1058"/>
                  <a:pt x="2631" y="1140"/>
                </a:cubicBezTo>
                <a:cubicBezTo>
                  <a:pt x="2008" y="1302"/>
                  <a:pt x="1384" y="1492"/>
                  <a:pt x="760" y="1655"/>
                </a:cubicBezTo>
                <a:cubicBezTo>
                  <a:pt x="597" y="1709"/>
                  <a:pt x="407" y="1736"/>
                  <a:pt x="244" y="1791"/>
                </a:cubicBezTo>
                <a:lnTo>
                  <a:pt x="0" y="1845"/>
                </a:lnTo>
                <a:lnTo>
                  <a:pt x="0" y="184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79" name="Google Shape;2379;p29"/>
          <p:cNvSpPr/>
          <p:nvPr/>
        </p:nvSpPr>
        <p:spPr>
          <a:xfrm>
            <a:off x="6024836" y="4374960"/>
            <a:ext cx="962125" cy="667735"/>
          </a:xfrm>
          <a:custGeom>
            <a:avLst/>
            <a:gdLst/>
            <a:ahLst/>
            <a:cxnLst/>
            <a:rect l="l" t="t" r="r" b="b"/>
            <a:pathLst>
              <a:path w="13563" h="9413" extrusionOk="0">
                <a:moveTo>
                  <a:pt x="1" y="1818"/>
                </a:moveTo>
                <a:lnTo>
                  <a:pt x="5995" y="9412"/>
                </a:lnTo>
                <a:lnTo>
                  <a:pt x="13563" y="7622"/>
                </a:lnTo>
                <a:lnTo>
                  <a:pt x="8491" y="0"/>
                </a:lnTo>
                <a:close/>
              </a:path>
            </a:pathLst>
          </a:custGeom>
          <a:solidFill>
            <a:srgbClr val="46B2C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0" name="Google Shape;2380;p29"/>
          <p:cNvSpPr/>
          <p:nvPr/>
        </p:nvSpPr>
        <p:spPr>
          <a:xfrm>
            <a:off x="6680989" y="3843917"/>
            <a:ext cx="459888" cy="654257"/>
          </a:xfrm>
          <a:custGeom>
            <a:avLst/>
            <a:gdLst/>
            <a:ahLst/>
            <a:cxnLst/>
            <a:rect l="l" t="t" r="r" b="b"/>
            <a:pathLst>
              <a:path w="6483" h="9223" extrusionOk="0">
                <a:moveTo>
                  <a:pt x="1628" y="7161"/>
                </a:moveTo>
                <a:cubicBezTo>
                  <a:pt x="1628" y="7161"/>
                  <a:pt x="624" y="9222"/>
                  <a:pt x="244" y="7025"/>
                </a:cubicBezTo>
                <a:cubicBezTo>
                  <a:pt x="244" y="7025"/>
                  <a:pt x="0" y="6401"/>
                  <a:pt x="1628" y="4828"/>
                </a:cubicBezTo>
                <a:cubicBezTo>
                  <a:pt x="2550" y="3906"/>
                  <a:pt x="5696" y="271"/>
                  <a:pt x="5696" y="271"/>
                </a:cubicBezTo>
                <a:lnTo>
                  <a:pt x="6483" y="0"/>
                </a:lnTo>
                <a:lnTo>
                  <a:pt x="1329" y="6618"/>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1" name="Google Shape;2381;p29"/>
          <p:cNvSpPr/>
          <p:nvPr/>
        </p:nvSpPr>
        <p:spPr>
          <a:xfrm>
            <a:off x="6725184" y="3822685"/>
            <a:ext cx="409948" cy="563882"/>
          </a:xfrm>
          <a:custGeom>
            <a:avLst/>
            <a:gdLst/>
            <a:ahLst/>
            <a:cxnLst/>
            <a:rect l="l" t="t" r="r" b="b"/>
            <a:pathLst>
              <a:path w="5779" h="7949" extrusionOk="0">
                <a:moveTo>
                  <a:pt x="218" y="7921"/>
                </a:moveTo>
                <a:cubicBezTo>
                  <a:pt x="218" y="7894"/>
                  <a:pt x="218" y="7894"/>
                  <a:pt x="218" y="7867"/>
                </a:cubicBezTo>
                <a:cubicBezTo>
                  <a:pt x="218" y="7840"/>
                  <a:pt x="218" y="7812"/>
                  <a:pt x="191" y="7812"/>
                </a:cubicBezTo>
                <a:cubicBezTo>
                  <a:pt x="55" y="7460"/>
                  <a:pt x="55" y="7053"/>
                  <a:pt x="191" y="6700"/>
                </a:cubicBezTo>
                <a:cubicBezTo>
                  <a:pt x="462" y="6131"/>
                  <a:pt x="842" y="5615"/>
                  <a:pt x="1276" y="5181"/>
                </a:cubicBezTo>
                <a:cubicBezTo>
                  <a:pt x="1764" y="4693"/>
                  <a:pt x="2198" y="4178"/>
                  <a:pt x="2632" y="3635"/>
                </a:cubicBezTo>
                <a:cubicBezTo>
                  <a:pt x="3391" y="2795"/>
                  <a:pt x="4097" y="1954"/>
                  <a:pt x="4829" y="1086"/>
                </a:cubicBezTo>
                <a:cubicBezTo>
                  <a:pt x="5155" y="733"/>
                  <a:pt x="5453" y="381"/>
                  <a:pt x="5778" y="1"/>
                </a:cubicBezTo>
                <a:lnTo>
                  <a:pt x="5778" y="1"/>
                </a:lnTo>
                <a:lnTo>
                  <a:pt x="5778" y="1"/>
                </a:lnTo>
                <a:cubicBezTo>
                  <a:pt x="5399" y="408"/>
                  <a:pt x="5046" y="815"/>
                  <a:pt x="4666" y="1221"/>
                </a:cubicBezTo>
                <a:cubicBezTo>
                  <a:pt x="3825" y="2198"/>
                  <a:pt x="3012" y="3174"/>
                  <a:pt x="2171" y="4151"/>
                </a:cubicBezTo>
                <a:cubicBezTo>
                  <a:pt x="1845" y="4476"/>
                  <a:pt x="1547" y="4829"/>
                  <a:pt x="1249" y="5154"/>
                </a:cubicBezTo>
                <a:cubicBezTo>
                  <a:pt x="788" y="5588"/>
                  <a:pt x="408" y="6131"/>
                  <a:pt x="137" y="6700"/>
                </a:cubicBezTo>
                <a:cubicBezTo>
                  <a:pt x="1" y="7053"/>
                  <a:pt x="1" y="7460"/>
                  <a:pt x="137" y="7812"/>
                </a:cubicBezTo>
                <a:cubicBezTo>
                  <a:pt x="137" y="7812"/>
                  <a:pt x="137" y="7867"/>
                  <a:pt x="164" y="7894"/>
                </a:cubicBezTo>
                <a:cubicBezTo>
                  <a:pt x="191" y="7894"/>
                  <a:pt x="191" y="7921"/>
                  <a:pt x="218" y="7948"/>
                </a:cubicBezTo>
                <a:lnTo>
                  <a:pt x="218" y="7948"/>
                </a:lnTo>
                <a:cubicBezTo>
                  <a:pt x="218" y="7948"/>
                  <a:pt x="218" y="7921"/>
                  <a:pt x="218" y="7921"/>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2" name="Google Shape;2382;p29"/>
          <p:cNvSpPr/>
          <p:nvPr/>
        </p:nvSpPr>
        <p:spPr>
          <a:xfrm>
            <a:off x="6755972" y="3797717"/>
            <a:ext cx="438819" cy="563811"/>
          </a:xfrm>
          <a:custGeom>
            <a:avLst/>
            <a:gdLst/>
            <a:ahLst/>
            <a:cxnLst/>
            <a:rect l="l" t="t" r="r" b="b"/>
            <a:pathLst>
              <a:path w="6186" h="7948" extrusionOk="0">
                <a:moveTo>
                  <a:pt x="137" y="7893"/>
                </a:moveTo>
                <a:lnTo>
                  <a:pt x="137" y="7893"/>
                </a:lnTo>
                <a:cubicBezTo>
                  <a:pt x="137" y="7893"/>
                  <a:pt x="137" y="7812"/>
                  <a:pt x="109" y="7785"/>
                </a:cubicBezTo>
                <a:cubicBezTo>
                  <a:pt x="55" y="7432"/>
                  <a:pt x="109" y="7052"/>
                  <a:pt x="245" y="6727"/>
                </a:cubicBezTo>
                <a:cubicBezTo>
                  <a:pt x="543" y="6184"/>
                  <a:pt x="896" y="5696"/>
                  <a:pt x="1303" y="5262"/>
                </a:cubicBezTo>
                <a:cubicBezTo>
                  <a:pt x="2090" y="4367"/>
                  <a:pt x="2903" y="3472"/>
                  <a:pt x="3717" y="2577"/>
                </a:cubicBezTo>
                <a:cubicBezTo>
                  <a:pt x="4124" y="2143"/>
                  <a:pt x="4531" y="1709"/>
                  <a:pt x="4938" y="1275"/>
                </a:cubicBezTo>
                <a:cubicBezTo>
                  <a:pt x="5344" y="841"/>
                  <a:pt x="5778" y="407"/>
                  <a:pt x="6185" y="0"/>
                </a:cubicBezTo>
                <a:lnTo>
                  <a:pt x="6185" y="0"/>
                </a:lnTo>
                <a:lnTo>
                  <a:pt x="6185" y="0"/>
                </a:lnTo>
                <a:cubicBezTo>
                  <a:pt x="5751" y="407"/>
                  <a:pt x="5344" y="841"/>
                  <a:pt x="4910" y="1248"/>
                </a:cubicBezTo>
                <a:cubicBezTo>
                  <a:pt x="4504" y="1682"/>
                  <a:pt x="4097" y="2116"/>
                  <a:pt x="3690" y="2550"/>
                </a:cubicBezTo>
                <a:cubicBezTo>
                  <a:pt x="2876" y="3445"/>
                  <a:pt x="2062" y="4313"/>
                  <a:pt x="1276" y="5235"/>
                </a:cubicBezTo>
                <a:cubicBezTo>
                  <a:pt x="842" y="5669"/>
                  <a:pt x="489" y="6157"/>
                  <a:pt x="218" y="6700"/>
                </a:cubicBezTo>
                <a:cubicBezTo>
                  <a:pt x="55" y="7052"/>
                  <a:pt x="1" y="7432"/>
                  <a:pt x="82" y="7785"/>
                </a:cubicBezTo>
                <a:cubicBezTo>
                  <a:pt x="82" y="7839"/>
                  <a:pt x="82" y="7866"/>
                  <a:pt x="82" y="7893"/>
                </a:cubicBezTo>
                <a:cubicBezTo>
                  <a:pt x="109" y="7947"/>
                  <a:pt x="82" y="7893"/>
                  <a:pt x="82" y="7893"/>
                </a:cubicBezTo>
                <a:lnTo>
                  <a:pt x="82" y="7893"/>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3" name="Google Shape;2383;p29"/>
          <p:cNvSpPr/>
          <p:nvPr/>
        </p:nvSpPr>
        <p:spPr>
          <a:xfrm>
            <a:off x="6763725" y="3816939"/>
            <a:ext cx="673481" cy="1044838"/>
          </a:xfrm>
          <a:custGeom>
            <a:avLst/>
            <a:gdLst/>
            <a:ahLst/>
            <a:cxnLst/>
            <a:rect l="l" t="t" r="r" b="b"/>
            <a:pathLst>
              <a:path w="9494" h="14729" extrusionOk="0">
                <a:moveTo>
                  <a:pt x="5534" y="0"/>
                </a:moveTo>
                <a:lnTo>
                  <a:pt x="9494" y="8843"/>
                </a:lnTo>
                <a:lnTo>
                  <a:pt x="4395" y="14729"/>
                </a:lnTo>
                <a:lnTo>
                  <a:pt x="0" y="6700"/>
                </a:lnTo>
                <a:close/>
              </a:path>
            </a:pathLst>
          </a:custGeom>
          <a:solidFill>
            <a:srgbClr val="46B2C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4" name="Google Shape;2384;p29"/>
          <p:cNvSpPr/>
          <p:nvPr/>
        </p:nvSpPr>
        <p:spPr>
          <a:xfrm>
            <a:off x="6634810" y="4319132"/>
            <a:ext cx="473366" cy="619639"/>
          </a:xfrm>
          <a:custGeom>
            <a:avLst/>
            <a:gdLst/>
            <a:ahLst/>
            <a:cxnLst/>
            <a:rect l="l" t="t" r="r" b="b"/>
            <a:pathLst>
              <a:path w="6673" h="8735" extrusionOk="0">
                <a:moveTo>
                  <a:pt x="0" y="1384"/>
                </a:moveTo>
                <a:lnTo>
                  <a:pt x="4476" y="8735"/>
                </a:lnTo>
                <a:lnTo>
                  <a:pt x="6673" y="7378"/>
                </a:lnTo>
                <a:lnTo>
                  <a:pt x="2306" y="1"/>
                </a:lnTo>
                <a:close/>
              </a:path>
            </a:pathLst>
          </a:custGeom>
          <a:solidFill>
            <a:srgbClr val="46B2C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5" name="Google Shape;2385;p29"/>
          <p:cNvSpPr/>
          <p:nvPr/>
        </p:nvSpPr>
        <p:spPr>
          <a:xfrm>
            <a:off x="6122994" y="4448097"/>
            <a:ext cx="769672" cy="536855"/>
          </a:xfrm>
          <a:custGeom>
            <a:avLst/>
            <a:gdLst/>
            <a:ahLst/>
            <a:cxnLst/>
            <a:rect l="l" t="t" r="r" b="b"/>
            <a:pathLst>
              <a:path w="10850" h="7568" extrusionOk="0">
                <a:moveTo>
                  <a:pt x="27" y="1410"/>
                </a:moveTo>
                <a:cubicBezTo>
                  <a:pt x="27" y="1410"/>
                  <a:pt x="0" y="1410"/>
                  <a:pt x="0" y="1438"/>
                </a:cubicBezTo>
                <a:cubicBezTo>
                  <a:pt x="0" y="1438"/>
                  <a:pt x="0" y="1465"/>
                  <a:pt x="0" y="1492"/>
                </a:cubicBezTo>
                <a:lnTo>
                  <a:pt x="4774" y="7540"/>
                </a:lnTo>
                <a:cubicBezTo>
                  <a:pt x="4774" y="7540"/>
                  <a:pt x="4801" y="7568"/>
                  <a:pt x="4801" y="7568"/>
                </a:cubicBezTo>
                <a:lnTo>
                  <a:pt x="10823" y="6455"/>
                </a:lnTo>
                <a:cubicBezTo>
                  <a:pt x="10823" y="6455"/>
                  <a:pt x="10850" y="6455"/>
                  <a:pt x="10850" y="6428"/>
                </a:cubicBezTo>
                <a:cubicBezTo>
                  <a:pt x="10850" y="6428"/>
                  <a:pt x="10850" y="6401"/>
                  <a:pt x="10850" y="6401"/>
                </a:cubicBezTo>
                <a:lnTo>
                  <a:pt x="6863" y="27"/>
                </a:lnTo>
                <a:cubicBezTo>
                  <a:pt x="6835" y="27"/>
                  <a:pt x="6835" y="0"/>
                  <a:pt x="6808" y="27"/>
                </a:cubicBezTo>
                <a:close/>
                <a:moveTo>
                  <a:pt x="109" y="1492"/>
                </a:moveTo>
                <a:lnTo>
                  <a:pt x="6808" y="109"/>
                </a:lnTo>
                <a:lnTo>
                  <a:pt x="10741" y="6401"/>
                </a:lnTo>
                <a:lnTo>
                  <a:pt x="4828" y="7459"/>
                </a:lnTo>
                <a:lnTo>
                  <a:pt x="109" y="146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6" name="Google Shape;2386;p29"/>
          <p:cNvSpPr/>
          <p:nvPr/>
        </p:nvSpPr>
        <p:spPr>
          <a:xfrm>
            <a:off x="6848354" y="3905470"/>
            <a:ext cx="552319" cy="871680"/>
          </a:xfrm>
          <a:custGeom>
            <a:avLst/>
            <a:gdLst/>
            <a:ahLst/>
            <a:cxnLst/>
            <a:rect l="l" t="t" r="r" b="b"/>
            <a:pathLst>
              <a:path w="7786" h="12288" extrusionOk="0">
                <a:moveTo>
                  <a:pt x="4259" y="27"/>
                </a:moveTo>
                <a:cubicBezTo>
                  <a:pt x="4259" y="27"/>
                  <a:pt x="4259" y="0"/>
                  <a:pt x="4232" y="0"/>
                </a:cubicBezTo>
                <a:cubicBezTo>
                  <a:pt x="4232" y="0"/>
                  <a:pt x="4205" y="0"/>
                  <a:pt x="4205" y="0"/>
                </a:cubicBezTo>
                <a:lnTo>
                  <a:pt x="28" y="5913"/>
                </a:lnTo>
                <a:cubicBezTo>
                  <a:pt x="1" y="5913"/>
                  <a:pt x="1" y="5940"/>
                  <a:pt x="28" y="5940"/>
                </a:cubicBezTo>
                <a:lnTo>
                  <a:pt x="3581" y="12260"/>
                </a:lnTo>
                <a:cubicBezTo>
                  <a:pt x="3581" y="12260"/>
                  <a:pt x="3608" y="12287"/>
                  <a:pt x="3608" y="12287"/>
                </a:cubicBezTo>
                <a:cubicBezTo>
                  <a:pt x="3636" y="12287"/>
                  <a:pt x="3636" y="12287"/>
                  <a:pt x="3663" y="12287"/>
                </a:cubicBezTo>
                <a:lnTo>
                  <a:pt x="7785" y="7703"/>
                </a:lnTo>
                <a:cubicBezTo>
                  <a:pt x="7785" y="7676"/>
                  <a:pt x="7785" y="7676"/>
                  <a:pt x="7785" y="7649"/>
                </a:cubicBezTo>
                <a:close/>
                <a:moveTo>
                  <a:pt x="4232" y="136"/>
                </a:moveTo>
                <a:cubicBezTo>
                  <a:pt x="4232" y="136"/>
                  <a:pt x="7487" y="7188"/>
                  <a:pt x="7704" y="7649"/>
                </a:cubicBezTo>
                <a:lnTo>
                  <a:pt x="3636" y="12179"/>
                </a:lnTo>
                <a:lnTo>
                  <a:pt x="109" y="5913"/>
                </a:lnTo>
                <a:cubicBezTo>
                  <a:pt x="354" y="5560"/>
                  <a:pt x="3798" y="705"/>
                  <a:pt x="4205" y="136"/>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7" name="Google Shape;2387;p29"/>
          <p:cNvSpPr/>
          <p:nvPr/>
        </p:nvSpPr>
        <p:spPr>
          <a:xfrm>
            <a:off x="7192808" y="4174843"/>
            <a:ext cx="377175" cy="334825"/>
          </a:xfrm>
          <a:custGeom>
            <a:avLst/>
            <a:gdLst/>
            <a:ahLst/>
            <a:cxnLst/>
            <a:rect l="l" t="t" r="r" b="b"/>
            <a:pathLst>
              <a:path w="5317" h="4720" extrusionOk="0">
                <a:moveTo>
                  <a:pt x="4177" y="326"/>
                </a:moveTo>
                <a:cubicBezTo>
                  <a:pt x="3987" y="245"/>
                  <a:pt x="732" y="0"/>
                  <a:pt x="515" y="28"/>
                </a:cubicBezTo>
                <a:cubicBezTo>
                  <a:pt x="0" y="82"/>
                  <a:pt x="760" y="1818"/>
                  <a:pt x="1058" y="2279"/>
                </a:cubicBezTo>
                <a:cubicBezTo>
                  <a:pt x="1546" y="2984"/>
                  <a:pt x="4014" y="4367"/>
                  <a:pt x="4665" y="4557"/>
                </a:cubicBezTo>
                <a:cubicBezTo>
                  <a:pt x="5316" y="4720"/>
                  <a:pt x="4638" y="516"/>
                  <a:pt x="4177" y="326"/>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8" name="Google Shape;2388;p29"/>
          <p:cNvSpPr/>
          <p:nvPr/>
        </p:nvSpPr>
        <p:spPr>
          <a:xfrm>
            <a:off x="7244734" y="4271015"/>
            <a:ext cx="44336" cy="27027"/>
          </a:xfrm>
          <a:custGeom>
            <a:avLst/>
            <a:gdLst/>
            <a:ahLst/>
            <a:cxnLst/>
            <a:rect l="l" t="t" r="r" b="b"/>
            <a:pathLst>
              <a:path w="625" h="381" extrusionOk="0">
                <a:moveTo>
                  <a:pt x="0" y="272"/>
                </a:moveTo>
                <a:lnTo>
                  <a:pt x="0" y="272"/>
                </a:lnTo>
                <a:cubicBezTo>
                  <a:pt x="0" y="272"/>
                  <a:pt x="28" y="299"/>
                  <a:pt x="28" y="299"/>
                </a:cubicBezTo>
                <a:cubicBezTo>
                  <a:pt x="82" y="326"/>
                  <a:pt x="109" y="353"/>
                  <a:pt x="163" y="353"/>
                </a:cubicBezTo>
                <a:cubicBezTo>
                  <a:pt x="217" y="380"/>
                  <a:pt x="299" y="380"/>
                  <a:pt x="380" y="380"/>
                </a:cubicBezTo>
                <a:cubicBezTo>
                  <a:pt x="462" y="353"/>
                  <a:pt x="543" y="326"/>
                  <a:pt x="570" y="245"/>
                </a:cubicBezTo>
                <a:cubicBezTo>
                  <a:pt x="624" y="163"/>
                  <a:pt x="597" y="82"/>
                  <a:pt x="543" y="1"/>
                </a:cubicBezTo>
                <a:lnTo>
                  <a:pt x="543" y="1"/>
                </a:lnTo>
                <a:cubicBezTo>
                  <a:pt x="570" y="82"/>
                  <a:pt x="570" y="163"/>
                  <a:pt x="543" y="218"/>
                </a:cubicBezTo>
                <a:cubicBezTo>
                  <a:pt x="489" y="272"/>
                  <a:pt x="434" y="326"/>
                  <a:pt x="353" y="326"/>
                </a:cubicBezTo>
                <a:cubicBezTo>
                  <a:pt x="299" y="326"/>
                  <a:pt x="217" y="326"/>
                  <a:pt x="163" y="326"/>
                </a:cubicBezTo>
                <a:cubicBezTo>
                  <a:pt x="109" y="326"/>
                  <a:pt x="82" y="299"/>
                  <a:pt x="28" y="272"/>
                </a:cubicBezTo>
                <a:cubicBezTo>
                  <a:pt x="28" y="272"/>
                  <a:pt x="0" y="245"/>
                  <a:pt x="0" y="245"/>
                </a:cubicBezTo>
                <a:lnTo>
                  <a:pt x="0" y="24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89" name="Google Shape;2389;p29"/>
          <p:cNvSpPr/>
          <p:nvPr/>
        </p:nvSpPr>
        <p:spPr>
          <a:xfrm>
            <a:off x="7319785" y="4292175"/>
            <a:ext cx="3902" cy="13549"/>
          </a:xfrm>
          <a:custGeom>
            <a:avLst/>
            <a:gdLst/>
            <a:ahLst/>
            <a:cxnLst/>
            <a:rect l="l" t="t" r="r" b="b"/>
            <a:pathLst>
              <a:path w="55" h="191" extrusionOk="0">
                <a:moveTo>
                  <a:pt x="0" y="191"/>
                </a:moveTo>
                <a:lnTo>
                  <a:pt x="27" y="164"/>
                </a:lnTo>
                <a:cubicBezTo>
                  <a:pt x="27" y="164"/>
                  <a:pt x="27" y="137"/>
                  <a:pt x="55" y="137"/>
                </a:cubicBezTo>
                <a:cubicBezTo>
                  <a:pt x="55" y="82"/>
                  <a:pt x="55" y="55"/>
                  <a:pt x="55" y="1"/>
                </a:cubicBezTo>
                <a:lnTo>
                  <a:pt x="55" y="1"/>
                </a:lnTo>
                <a:cubicBezTo>
                  <a:pt x="55" y="28"/>
                  <a:pt x="55" y="55"/>
                  <a:pt x="55" y="55"/>
                </a:cubicBezTo>
                <a:cubicBezTo>
                  <a:pt x="27" y="82"/>
                  <a:pt x="27" y="109"/>
                  <a:pt x="27" y="164"/>
                </a:cubicBezTo>
                <a:lnTo>
                  <a:pt x="27" y="164"/>
                </a:lnTo>
                <a:cubicBezTo>
                  <a:pt x="27" y="164"/>
                  <a:pt x="27" y="164"/>
                  <a:pt x="27" y="191"/>
                </a:cubicBezTo>
                <a:lnTo>
                  <a:pt x="27" y="19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0" name="Google Shape;2390;p29"/>
          <p:cNvSpPr/>
          <p:nvPr/>
        </p:nvSpPr>
        <p:spPr>
          <a:xfrm>
            <a:off x="7333263" y="4288344"/>
            <a:ext cx="7732" cy="13549"/>
          </a:xfrm>
          <a:custGeom>
            <a:avLst/>
            <a:gdLst/>
            <a:ahLst/>
            <a:cxnLst/>
            <a:rect l="l" t="t" r="r" b="b"/>
            <a:pathLst>
              <a:path w="109" h="191" extrusionOk="0">
                <a:moveTo>
                  <a:pt x="0" y="191"/>
                </a:moveTo>
                <a:cubicBezTo>
                  <a:pt x="27" y="163"/>
                  <a:pt x="27" y="163"/>
                  <a:pt x="54" y="136"/>
                </a:cubicBezTo>
                <a:cubicBezTo>
                  <a:pt x="54" y="109"/>
                  <a:pt x="54" y="82"/>
                  <a:pt x="82" y="28"/>
                </a:cubicBezTo>
                <a:cubicBezTo>
                  <a:pt x="109" y="1"/>
                  <a:pt x="82" y="28"/>
                  <a:pt x="82" y="28"/>
                </a:cubicBezTo>
                <a:lnTo>
                  <a:pt x="82" y="28"/>
                </a:lnTo>
                <a:lnTo>
                  <a:pt x="27" y="191"/>
                </a:lnTo>
                <a:lnTo>
                  <a:pt x="27" y="19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1" name="Google Shape;2391;p29"/>
          <p:cNvSpPr/>
          <p:nvPr/>
        </p:nvSpPr>
        <p:spPr>
          <a:xfrm>
            <a:off x="7221629" y="4219087"/>
            <a:ext cx="50153" cy="30858"/>
          </a:xfrm>
          <a:custGeom>
            <a:avLst/>
            <a:gdLst/>
            <a:ahLst/>
            <a:cxnLst/>
            <a:rect l="l" t="t" r="r" b="b"/>
            <a:pathLst>
              <a:path w="707" h="435" extrusionOk="0">
                <a:moveTo>
                  <a:pt x="1" y="244"/>
                </a:moveTo>
                <a:lnTo>
                  <a:pt x="1" y="244"/>
                </a:lnTo>
                <a:lnTo>
                  <a:pt x="1" y="244"/>
                </a:lnTo>
                <a:cubicBezTo>
                  <a:pt x="82" y="380"/>
                  <a:pt x="245" y="434"/>
                  <a:pt x="408" y="407"/>
                </a:cubicBezTo>
                <a:cubicBezTo>
                  <a:pt x="462" y="380"/>
                  <a:pt x="516" y="353"/>
                  <a:pt x="571" y="326"/>
                </a:cubicBezTo>
                <a:cubicBezTo>
                  <a:pt x="625" y="326"/>
                  <a:pt x="652" y="272"/>
                  <a:pt x="679" y="244"/>
                </a:cubicBezTo>
                <a:cubicBezTo>
                  <a:pt x="706" y="163"/>
                  <a:pt x="679" y="82"/>
                  <a:pt x="543" y="0"/>
                </a:cubicBezTo>
                <a:lnTo>
                  <a:pt x="543" y="0"/>
                </a:lnTo>
                <a:lnTo>
                  <a:pt x="543" y="0"/>
                </a:lnTo>
                <a:cubicBezTo>
                  <a:pt x="625" y="82"/>
                  <a:pt x="679" y="163"/>
                  <a:pt x="652" y="217"/>
                </a:cubicBezTo>
                <a:cubicBezTo>
                  <a:pt x="625" y="244"/>
                  <a:pt x="598" y="272"/>
                  <a:pt x="571" y="299"/>
                </a:cubicBezTo>
                <a:cubicBezTo>
                  <a:pt x="516" y="326"/>
                  <a:pt x="462" y="326"/>
                  <a:pt x="408" y="353"/>
                </a:cubicBezTo>
                <a:cubicBezTo>
                  <a:pt x="326" y="353"/>
                  <a:pt x="272" y="353"/>
                  <a:pt x="191" y="353"/>
                </a:cubicBezTo>
                <a:cubicBezTo>
                  <a:pt x="137" y="326"/>
                  <a:pt x="82" y="272"/>
                  <a:pt x="28" y="244"/>
                </a:cubicBezTo>
                <a:lnTo>
                  <a:pt x="28" y="244"/>
                </a:lnTo>
                <a:lnTo>
                  <a:pt x="28" y="244"/>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2" name="Google Shape;2392;p29"/>
          <p:cNvSpPr/>
          <p:nvPr/>
        </p:nvSpPr>
        <p:spPr>
          <a:xfrm>
            <a:off x="7317870" y="4244057"/>
            <a:ext cx="1986" cy="11634"/>
          </a:xfrm>
          <a:custGeom>
            <a:avLst/>
            <a:gdLst/>
            <a:ahLst/>
            <a:cxnLst/>
            <a:rect l="l" t="t" r="r" b="b"/>
            <a:pathLst>
              <a:path w="28" h="164" extrusionOk="0">
                <a:moveTo>
                  <a:pt x="0" y="164"/>
                </a:moveTo>
                <a:lnTo>
                  <a:pt x="0" y="164"/>
                </a:lnTo>
                <a:lnTo>
                  <a:pt x="0" y="164"/>
                </a:lnTo>
                <a:cubicBezTo>
                  <a:pt x="27" y="137"/>
                  <a:pt x="27" y="137"/>
                  <a:pt x="27" y="109"/>
                </a:cubicBezTo>
                <a:cubicBezTo>
                  <a:pt x="27" y="82"/>
                  <a:pt x="27" y="55"/>
                  <a:pt x="27" y="1"/>
                </a:cubicBezTo>
                <a:lnTo>
                  <a:pt x="27" y="1"/>
                </a:lnTo>
                <a:lnTo>
                  <a:pt x="27" y="1"/>
                </a:lnTo>
                <a:cubicBezTo>
                  <a:pt x="27" y="28"/>
                  <a:pt x="27" y="55"/>
                  <a:pt x="27" y="82"/>
                </a:cubicBezTo>
                <a:cubicBezTo>
                  <a:pt x="27" y="109"/>
                  <a:pt x="27" y="137"/>
                  <a:pt x="27" y="137"/>
                </a:cubicBezTo>
                <a:lnTo>
                  <a:pt x="27" y="137"/>
                </a:lnTo>
                <a:lnTo>
                  <a:pt x="27" y="137"/>
                </a:lnTo>
                <a:lnTo>
                  <a:pt x="27" y="137"/>
                </a:lnTo>
                <a:lnTo>
                  <a:pt x="27" y="13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3" name="Google Shape;2393;p29"/>
          <p:cNvSpPr/>
          <p:nvPr/>
        </p:nvSpPr>
        <p:spPr>
          <a:xfrm>
            <a:off x="7331348" y="4246044"/>
            <a:ext cx="0" cy="7732"/>
          </a:xfrm>
          <a:custGeom>
            <a:avLst/>
            <a:gdLst/>
            <a:ahLst/>
            <a:cxnLst/>
            <a:rect l="l" t="t" r="r" b="b"/>
            <a:pathLst>
              <a:path h="109" extrusionOk="0">
                <a:moveTo>
                  <a:pt x="0" y="109"/>
                </a:moveTo>
                <a:lnTo>
                  <a:pt x="0" y="109"/>
                </a:lnTo>
                <a:lnTo>
                  <a:pt x="0" y="81"/>
                </a:lnTo>
                <a:lnTo>
                  <a:pt x="0" y="0"/>
                </a:lnTo>
                <a:lnTo>
                  <a:pt x="0" y="0"/>
                </a:lnTo>
                <a:cubicBezTo>
                  <a:pt x="0" y="27"/>
                  <a:pt x="0" y="81"/>
                  <a:pt x="0" y="109"/>
                </a:cubicBezTo>
                <a:lnTo>
                  <a:pt x="0" y="109"/>
                </a:lnTo>
                <a:lnTo>
                  <a:pt x="0" y="109"/>
                </a:lnTo>
                <a:lnTo>
                  <a:pt x="0" y="109"/>
                </a:lnTo>
                <a:cubicBezTo>
                  <a:pt x="0" y="109"/>
                  <a:pt x="0" y="109"/>
                  <a:pt x="0" y="109"/>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4" name="Google Shape;2394;p29"/>
          <p:cNvSpPr/>
          <p:nvPr/>
        </p:nvSpPr>
        <p:spPr>
          <a:xfrm>
            <a:off x="7210137" y="4167090"/>
            <a:ext cx="57743" cy="44336"/>
          </a:xfrm>
          <a:custGeom>
            <a:avLst/>
            <a:gdLst/>
            <a:ahLst/>
            <a:cxnLst/>
            <a:rect l="l" t="t" r="r" b="b"/>
            <a:pathLst>
              <a:path w="814" h="625" extrusionOk="0">
                <a:moveTo>
                  <a:pt x="0" y="354"/>
                </a:moveTo>
                <a:cubicBezTo>
                  <a:pt x="0" y="381"/>
                  <a:pt x="27" y="408"/>
                  <a:pt x="54" y="435"/>
                </a:cubicBezTo>
                <a:cubicBezTo>
                  <a:pt x="109" y="516"/>
                  <a:pt x="190" y="571"/>
                  <a:pt x="271" y="598"/>
                </a:cubicBezTo>
                <a:cubicBezTo>
                  <a:pt x="407" y="625"/>
                  <a:pt x="543" y="625"/>
                  <a:pt x="678" y="571"/>
                </a:cubicBezTo>
                <a:cubicBezTo>
                  <a:pt x="760" y="516"/>
                  <a:pt x="814" y="435"/>
                  <a:pt x="814" y="326"/>
                </a:cubicBezTo>
                <a:cubicBezTo>
                  <a:pt x="814" y="218"/>
                  <a:pt x="760" y="137"/>
                  <a:pt x="678" y="82"/>
                </a:cubicBezTo>
                <a:cubicBezTo>
                  <a:pt x="651" y="55"/>
                  <a:pt x="624" y="55"/>
                  <a:pt x="597" y="28"/>
                </a:cubicBezTo>
                <a:lnTo>
                  <a:pt x="488" y="1"/>
                </a:lnTo>
                <a:lnTo>
                  <a:pt x="488" y="1"/>
                </a:lnTo>
                <a:lnTo>
                  <a:pt x="488" y="1"/>
                </a:lnTo>
                <a:lnTo>
                  <a:pt x="597" y="55"/>
                </a:lnTo>
                <a:lnTo>
                  <a:pt x="678" y="82"/>
                </a:lnTo>
                <a:cubicBezTo>
                  <a:pt x="733" y="137"/>
                  <a:pt x="787" y="218"/>
                  <a:pt x="787" y="326"/>
                </a:cubicBezTo>
                <a:cubicBezTo>
                  <a:pt x="787" y="408"/>
                  <a:pt x="733" y="462"/>
                  <a:pt x="651" y="516"/>
                </a:cubicBezTo>
                <a:cubicBezTo>
                  <a:pt x="543" y="571"/>
                  <a:pt x="407" y="571"/>
                  <a:pt x="271" y="543"/>
                </a:cubicBezTo>
                <a:cubicBezTo>
                  <a:pt x="190" y="516"/>
                  <a:pt x="109" y="489"/>
                  <a:pt x="54" y="435"/>
                </a:cubicBezTo>
                <a:cubicBezTo>
                  <a:pt x="27" y="381"/>
                  <a:pt x="0" y="354"/>
                  <a:pt x="0" y="326"/>
                </a:cubicBezTo>
                <a:lnTo>
                  <a:pt x="0" y="32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5" name="Google Shape;2395;p29"/>
          <p:cNvSpPr/>
          <p:nvPr/>
        </p:nvSpPr>
        <p:spPr>
          <a:xfrm>
            <a:off x="7323638" y="4197898"/>
            <a:ext cx="71" cy="13549"/>
          </a:xfrm>
          <a:custGeom>
            <a:avLst/>
            <a:gdLst/>
            <a:ahLst/>
            <a:cxnLst/>
            <a:rect l="l" t="t" r="r" b="b"/>
            <a:pathLst>
              <a:path w="1" h="191" extrusionOk="0">
                <a:moveTo>
                  <a:pt x="1" y="191"/>
                </a:moveTo>
                <a:lnTo>
                  <a:pt x="1" y="191"/>
                </a:lnTo>
                <a:cubicBezTo>
                  <a:pt x="1" y="164"/>
                  <a:pt x="1" y="164"/>
                  <a:pt x="1" y="137"/>
                </a:cubicBezTo>
                <a:lnTo>
                  <a:pt x="1" y="28"/>
                </a:lnTo>
                <a:cubicBezTo>
                  <a:pt x="1" y="1"/>
                  <a:pt x="1" y="1"/>
                  <a:pt x="1" y="1"/>
                </a:cubicBezTo>
                <a:lnTo>
                  <a:pt x="1" y="1"/>
                </a:lnTo>
                <a:lnTo>
                  <a:pt x="1" y="1"/>
                </a:lnTo>
                <a:cubicBezTo>
                  <a:pt x="1" y="1"/>
                  <a:pt x="1" y="28"/>
                  <a:pt x="1" y="28"/>
                </a:cubicBezTo>
                <a:lnTo>
                  <a:pt x="1" y="164"/>
                </a:lnTo>
                <a:lnTo>
                  <a:pt x="1" y="191"/>
                </a:lnTo>
                <a:lnTo>
                  <a:pt x="1" y="191"/>
                </a:lnTo>
                <a:lnTo>
                  <a:pt x="1" y="19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6" name="Google Shape;2396;p29"/>
          <p:cNvSpPr/>
          <p:nvPr/>
        </p:nvSpPr>
        <p:spPr>
          <a:xfrm>
            <a:off x="7337094" y="4195962"/>
            <a:ext cx="1986" cy="9718"/>
          </a:xfrm>
          <a:custGeom>
            <a:avLst/>
            <a:gdLst/>
            <a:ahLst/>
            <a:cxnLst/>
            <a:rect l="l" t="t" r="r" b="b"/>
            <a:pathLst>
              <a:path w="28" h="137" extrusionOk="0">
                <a:moveTo>
                  <a:pt x="0" y="136"/>
                </a:moveTo>
                <a:cubicBezTo>
                  <a:pt x="28" y="109"/>
                  <a:pt x="28" y="82"/>
                  <a:pt x="28" y="55"/>
                </a:cubicBezTo>
                <a:cubicBezTo>
                  <a:pt x="28" y="55"/>
                  <a:pt x="28" y="28"/>
                  <a:pt x="28" y="1"/>
                </a:cubicBezTo>
                <a:lnTo>
                  <a:pt x="28" y="1"/>
                </a:lnTo>
                <a:lnTo>
                  <a:pt x="28" y="1"/>
                </a:lnTo>
                <a:cubicBezTo>
                  <a:pt x="28" y="28"/>
                  <a:pt x="28" y="55"/>
                  <a:pt x="28" y="82"/>
                </a:cubicBezTo>
                <a:cubicBezTo>
                  <a:pt x="28" y="109"/>
                  <a:pt x="28" y="109"/>
                  <a:pt x="28" y="136"/>
                </a:cubicBezTo>
                <a:lnTo>
                  <a:pt x="28"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7" name="Google Shape;2397;p29"/>
          <p:cNvSpPr/>
          <p:nvPr/>
        </p:nvSpPr>
        <p:spPr>
          <a:xfrm>
            <a:off x="7481383" y="4226748"/>
            <a:ext cx="3902" cy="9718"/>
          </a:xfrm>
          <a:custGeom>
            <a:avLst/>
            <a:gdLst/>
            <a:ahLst/>
            <a:cxnLst/>
            <a:rect l="l" t="t" r="r" b="b"/>
            <a:pathLst>
              <a:path w="55" h="137" extrusionOk="0">
                <a:moveTo>
                  <a:pt x="1" y="109"/>
                </a:moveTo>
                <a:cubicBezTo>
                  <a:pt x="1" y="109"/>
                  <a:pt x="1" y="82"/>
                  <a:pt x="28" y="82"/>
                </a:cubicBezTo>
                <a:cubicBezTo>
                  <a:pt x="28" y="55"/>
                  <a:pt x="28" y="28"/>
                  <a:pt x="55" y="1"/>
                </a:cubicBezTo>
                <a:lnTo>
                  <a:pt x="55" y="1"/>
                </a:lnTo>
                <a:lnTo>
                  <a:pt x="55" y="1"/>
                </a:lnTo>
                <a:cubicBezTo>
                  <a:pt x="28" y="1"/>
                  <a:pt x="28" y="28"/>
                  <a:pt x="28" y="55"/>
                </a:cubicBezTo>
                <a:cubicBezTo>
                  <a:pt x="28" y="82"/>
                  <a:pt x="1" y="109"/>
                  <a:pt x="1" y="136"/>
                </a:cubicBezTo>
                <a:lnTo>
                  <a:pt x="1"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8" name="Google Shape;2398;p29"/>
          <p:cNvSpPr/>
          <p:nvPr/>
        </p:nvSpPr>
        <p:spPr>
          <a:xfrm>
            <a:off x="7465990" y="4290239"/>
            <a:ext cx="3902" cy="7803"/>
          </a:xfrm>
          <a:custGeom>
            <a:avLst/>
            <a:gdLst/>
            <a:ahLst/>
            <a:cxnLst/>
            <a:rect l="l" t="t" r="r" b="b"/>
            <a:pathLst>
              <a:path w="55" h="110" extrusionOk="0">
                <a:moveTo>
                  <a:pt x="1" y="109"/>
                </a:moveTo>
                <a:cubicBezTo>
                  <a:pt x="28" y="109"/>
                  <a:pt x="28" y="82"/>
                  <a:pt x="28" y="55"/>
                </a:cubicBezTo>
                <a:cubicBezTo>
                  <a:pt x="28" y="28"/>
                  <a:pt x="55" y="1"/>
                  <a:pt x="55" y="1"/>
                </a:cubicBezTo>
                <a:lnTo>
                  <a:pt x="55" y="1"/>
                </a:lnTo>
                <a:lnTo>
                  <a:pt x="55" y="1"/>
                </a:lnTo>
                <a:lnTo>
                  <a:pt x="55" y="28"/>
                </a:lnTo>
                <a:lnTo>
                  <a:pt x="28" y="82"/>
                </a:lnTo>
                <a:cubicBezTo>
                  <a:pt x="28" y="109"/>
                  <a:pt x="28" y="109"/>
                  <a:pt x="28" y="109"/>
                </a:cubicBezTo>
                <a:lnTo>
                  <a:pt x="28"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399" name="Google Shape;2399;p29"/>
          <p:cNvSpPr/>
          <p:nvPr/>
        </p:nvSpPr>
        <p:spPr>
          <a:xfrm>
            <a:off x="7269774" y="4328759"/>
            <a:ext cx="46180" cy="25041"/>
          </a:xfrm>
          <a:custGeom>
            <a:avLst/>
            <a:gdLst/>
            <a:ahLst/>
            <a:cxnLst/>
            <a:rect l="l" t="t" r="r" b="b"/>
            <a:pathLst>
              <a:path w="651" h="353" extrusionOk="0">
                <a:moveTo>
                  <a:pt x="0" y="82"/>
                </a:moveTo>
                <a:lnTo>
                  <a:pt x="0" y="82"/>
                </a:lnTo>
                <a:lnTo>
                  <a:pt x="0" y="82"/>
                </a:lnTo>
                <a:cubicBezTo>
                  <a:pt x="54" y="190"/>
                  <a:pt x="136" y="244"/>
                  <a:pt x="244" y="299"/>
                </a:cubicBezTo>
                <a:cubicBezTo>
                  <a:pt x="326" y="326"/>
                  <a:pt x="461" y="353"/>
                  <a:pt x="570" y="326"/>
                </a:cubicBezTo>
                <a:cubicBezTo>
                  <a:pt x="651" y="299"/>
                  <a:pt x="651" y="272"/>
                  <a:pt x="651" y="217"/>
                </a:cubicBezTo>
                <a:cubicBezTo>
                  <a:pt x="624" y="163"/>
                  <a:pt x="597" y="109"/>
                  <a:pt x="543" y="82"/>
                </a:cubicBezTo>
                <a:lnTo>
                  <a:pt x="380" y="0"/>
                </a:lnTo>
                <a:lnTo>
                  <a:pt x="380" y="0"/>
                </a:lnTo>
                <a:lnTo>
                  <a:pt x="461" y="55"/>
                </a:lnTo>
                <a:cubicBezTo>
                  <a:pt x="488" y="55"/>
                  <a:pt x="515" y="55"/>
                  <a:pt x="543" y="82"/>
                </a:cubicBezTo>
                <a:cubicBezTo>
                  <a:pt x="570" y="109"/>
                  <a:pt x="624" y="163"/>
                  <a:pt x="624" y="217"/>
                </a:cubicBezTo>
                <a:cubicBezTo>
                  <a:pt x="624" y="244"/>
                  <a:pt x="624" y="272"/>
                  <a:pt x="570" y="299"/>
                </a:cubicBezTo>
                <a:cubicBezTo>
                  <a:pt x="461" y="299"/>
                  <a:pt x="326" y="299"/>
                  <a:pt x="217" y="244"/>
                </a:cubicBezTo>
                <a:cubicBezTo>
                  <a:pt x="136" y="217"/>
                  <a:pt x="54" y="163"/>
                  <a:pt x="0" y="82"/>
                </a:cubicBezTo>
                <a:lnTo>
                  <a:pt x="0" y="55"/>
                </a:lnTo>
                <a:lnTo>
                  <a:pt x="0" y="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0" name="Google Shape;2400;p29"/>
          <p:cNvSpPr/>
          <p:nvPr/>
        </p:nvSpPr>
        <p:spPr>
          <a:xfrm>
            <a:off x="7339009" y="4355715"/>
            <a:ext cx="3902" cy="7732"/>
          </a:xfrm>
          <a:custGeom>
            <a:avLst/>
            <a:gdLst/>
            <a:ahLst/>
            <a:cxnLst/>
            <a:rect l="l" t="t" r="r" b="b"/>
            <a:pathLst>
              <a:path w="55" h="109" extrusionOk="0">
                <a:moveTo>
                  <a:pt x="1" y="109"/>
                </a:moveTo>
                <a:lnTo>
                  <a:pt x="1" y="109"/>
                </a:lnTo>
                <a:cubicBezTo>
                  <a:pt x="28" y="81"/>
                  <a:pt x="28" y="27"/>
                  <a:pt x="55" y="0"/>
                </a:cubicBezTo>
                <a:lnTo>
                  <a:pt x="55" y="0"/>
                </a:lnTo>
                <a:lnTo>
                  <a:pt x="55" y="0"/>
                </a:lnTo>
                <a:cubicBezTo>
                  <a:pt x="55" y="0"/>
                  <a:pt x="28" y="81"/>
                  <a:pt x="1" y="109"/>
                </a:cubicBezTo>
                <a:lnTo>
                  <a:pt x="1" y="109"/>
                </a:lnTo>
                <a:lnTo>
                  <a:pt x="1"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1" name="Google Shape;2401;p29"/>
          <p:cNvSpPr/>
          <p:nvPr/>
        </p:nvSpPr>
        <p:spPr>
          <a:xfrm>
            <a:off x="7348657" y="4357631"/>
            <a:ext cx="3902" cy="5817"/>
          </a:xfrm>
          <a:custGeom>
            <a:avLst/>
            <a:gdLst/>
            <a:ahLst/>
            <a:cxnLst/>
            <a:rect l="l" t="t" r="r" b="b"/>
            <a:pathLst>
              <a:path w="55" h="82" extrusionOk="0">
                <a:moveTo>
                  <a:pt x="0" y="82"/>
                </a:moveTo>
                <a:lnTo>
                  <a:pt x="0" y="82"/>
                </a:lnTo>
                <a:lnTo>
                  <a:pt x="27" y="54"/>
                </a:lnTo>
                <a:lnTo>
                  <a:pt x="54" y="0"/>
                </a:lnTo>
                <a:lnTo>
                  <a:pt x="54" y="0"/>
                </a:lnTo>
                <a:lnTo>
                  <a:pt x="54" y="0"/>
                </a:lnTo>
                <a:lnTo>
                  <a:pt x="27" y="27"/>
                </a:lnTo>
                <a:cubicBezTo>
                  <a:pt x="27" y="54"/>
                  <a:pt x="0" y="54"/>
                  <a:pt x="0" y="82"/>
                </a:cubicBezTo>
                <a:lnTo>
                  <a:pt x="0" y="82"/>
                </a:lnTo>
                <a:lnTo>
                  <a:pt x="0" y="82"/>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2" name="Google Shape;2402;p29"/>
          <p:cNvSpPr/>
          <p:nvPr/>
        </p:nvSpPr>
        <p:spPr>
          <a:xfrm>
            <a:off x="7502614" y="4419203"/>
            <a:ext cx="38519" cy="30858"/>
          </a:xfrm>
          <a:custGeom>
            <a:avLst/>
            <a:gdLst/>
            <a:ahLst/>
            <a:cxnLst/>
            <a:rect l="l" t="t" r="r" b="b"/>
            <a:pathLst>
              <a:path w="543" h="435" extrusionOk="0">
                <a:moveTo>
                  <a:pt x="543" y="27"/>
                </a:moveTo>
                <a:lnTo>
                  <a:pt x="543" y="27"/>
                </a:lnTo>
                <a:lnTo>
                  <a:pt x="515" y="54"/>
                </a:lnTo>
                <a:cubicBezTo>
                  <a:pt x="461" y="136"/>
                  <a:pt x="380" y="190"/>
                  <a:pt x="298" y="244"/>
                </a:cubicBezTo>
                <a:cubicBezTo>
                  <a:pt x="217" y="326"/>
                  <a:pt x="109" y="380"/>
                  <a:pt x="0" y="434"/>
                </a:cubicBezTo>
                <a:lnTo>
                  <a:pt x="0" y="434"/>
                </a:lnTo>
                <a:lnTo>
                  <a:pt x="0" y="434"/>
                </a:lnTo>
                <a:cubicBezTo>
                  <a:pt x="136" y="380"/>
                  <a:pt x="217" y="326"/>
                  <a:pt x="326" y="244"/>
                </a:cubicBezTo>
                <a:cubicBezTo>
                  <a:pt x="407" y="190"/>
                  <a:pt x="461" y="136"/>
                  <a:pt x="515" y="54"/>
                </a:cubicBezTo>
                <a:cubicBezTo>
                  <a:pt x="543" y="27"/>
                  <a:pt x="543" y="27"/>
                  <a:pt x="543" y="0"/>
                </a:cubicBezTo>
                <a:cubicBezTo>
                  <a:pt x="543" y="0"/>
                  <a:pt x="543" y="0"/>
                  <a:pt x="543" y="0"/>
                </a:cubicBezTo>
                <a:lnTo>
                  <a:pt x="543"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3" name="Google Shape;2403;p29"/>
          <p:cNvSpPr/>
          <p:nvPr/>
        </p:nvSpPr>
        <p:spPr>
          <a:xfrm>
            <a:off x="7504509" y="4448075"/>
            <a:ext cx="26956" cy="15393"/>
          </a:xfrm>
          <a:custGeom>
            <a:avLst/>
            <a:gdLst/>
            <a:ahLst/>
            <a:cxnLst/>
            <a:rect l="l" t="t" r="r" b="b"/>
            <a:pathLst>
              <a:path w="380" h="217" extrusionOk="0">
                <a:moveTo>
                  <a:pt x="0" y="190"/>
                </a:moveTo>
                <a:cubicBezTo>
                  <a:pt x="82" y="190"/>
                  <a:pt x="136" y="163"/>
                  <a:pt x="217" y="136"/>
                </a:cubicBezTo>
                <a:cubicBezTo>
                  <a:pt x="271" y="81"/>
                  <a:pt x="326" y="54"/>
                  <a:pt x="380" y="0"/>
                </a:cubicBezTo>
                <a:lnTo>
                  <a:pt x="380" y="0"/>
                </a:lnTo>
                <a:cubicBezTo>
                  <a:pt x="326" y="54"/>
                  <a:pt x="271" y="81"/>
                  <a:pt x="217" y="109"/>
                </a:cubicBezTo>
                <a:cubicBezTo>
                  <a:pt x="136" y="163"/>
                  <a:pt x="82" y="190"/>
                  <a:pt x="0" y="217"/>
                </a:cubicBezTo>
                <a:lnTo>
                  <a:pt x="0" y="21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4" name="Google Shape;2404;p29"/>
          <p:cNvSpPr/>
          <p:nvPr/>
        </p:nvSpPr>
        <p:spPr>
          <a:xfrm>
            <a:off x="6205728" y="4678907"/>
            <a:ext cx="225227" cy="421440"/>
          </a:xfrm>
          <a:custGeom>
            <a:avLst/>
            <a:gdLst/>
            <a:ahLst/>
            <a:cxnLst/>
            <a:rect l="l" t="t" r="r" b="b"/>
            <a:pathLst>
              <a:path w="3175" h="5941" extrusionOk="0">
                <a:moveTo>
                  <a:pt x="82" y="3120"/>
                </a:moveTo>
                <a:cubicBezTo>
                  <a:pt x="109" y="2957"/>
                  <a:pt x="1411" y="462"/>
                  <a:pt x="1519" y="326"/>
                </a:cubicBezTo>
                <a:cubicBezTo>
                  <a:pt x="1818" y="1"/>
                  <a:pt x="2713" y="1330"/>
                  <a:pt x="2876" y="1764"/>
                </a:cubicBezTo>
                <a:cubicBezTo>
                  <a:pt x="3174" y="2442"/>
                  <a:pt x="3066" y="4856"/>
                  <a:pt x="2876" y="5399"/>
                </a:cubicBezTo>
                <a:cubicBezTo>
                  <a:pt x="2713" y="5941"/>
                  <a:pt x="1" y="3527"/>
                  <a:pt x="82" y="3120"/>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5" name="Google Shape;2405;p29"/>
          <p:cNvSpPr/>
          <p:nvPr/>
        </p:nvSpPr>
        <p:spPr>
          <a:xfrm>
            <a:off x="6340417" y="4775170"/>
            <a:ext cx="63560" cy="284814"/>
          </a:xfrm>
          <a:custGeom>
            <a:avLst/>
            <a:gdLst/>
            <a:ahLst/>
            <a:cxnLst/>
            <a:rect l="l" t="t" r="r" b="b"/>
            <a:pathLst>
              <a:path w="896" h="4015" extrusionOk="0">
                <a:moveTo>
                  <a:pt x="27" y="3987"/>
                </a:moveTo>
                <a:cubicBezTo>
                  <a:pt x="163" y="3472"/>
                  <a:pt x="271" y="2957"/>
                  <a:pt x="380" y="2441"/>
                </a:cubicBezTo>
                <a:cubicBezTo>
                  <a:pt x="570" y="1655"/>
                  <a:pt x="733" y="868"/>
                  <a:pt x="895" y="81"/>
                </a:cubicBezTo>
                <a:cubicBezTo>
                  <a:pt x="895" y="54"/>
                  <a:pt x="895" y="27"/>
                  <a:pt x="895" y="0"/>
                </a:cubicBezTo>
                <a:lnTo>
                  <a:pt x="868" y="0"/>
                </a:lnTo>
                <a:lnTo>
                  <a:pt x="0" y="3906"/>
                </a:lnTo>
                <a:cubicBezTo>
                  <a:pt x="0" y="3933"/>
                  <a:pt x="0" y="3960"/>
                  <a:pt x="0" y="3987"/>
                </a:cubicBezTo>
                <a:cubicBezTo>
                  <a:pt x="0" y="4014"/>
                  <a:pt x="27" y="4014"/>
                  <a:pt x="27" y="3987"/>
                </a:cubicBezTo>
                <a:close/>
              </a:path>
            </a:pathLst>
          </a:custGeom>
          <a:solidFill>
            <a:srgbClr val="050506"/>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6" name="Google Shape;2406;p29"/>
          <p:cNvSpPr/>
          <p:nvPr/>
        </p:nvSpPr>
        <p:spPr>
          <a:xfrm>
            <a:off x="6359641" y="4765545"/>
            <a:ext cx="30858" cy="28943"/>
          </a:xfrm>
          <a:custGeom>
            <a:avLst/>
            <a:gdLst/>
            <a:ahLst/>
            <a:cxnLst/>
            <a:rect l="l" t="t" r="r" b="b"/>
            <a:pathLst>
              <a:path w="435" h="408" extrusionOk="0">
                <a:moveTo>
                  <a:pt x="407" y="0"/>
                </a:moveTo>
                <a:lnTo>
                  <a:pt x="407" y="0"/>
                </a:lnTo>
                <a:cubicBezTo>
                  <a:pt x="407" y="0"/>
                  <a:pt x="407" y="28"/>
                  <a:pt x="407" y="28"/>
                </a:cubicBezTo>
                <a:cubicBezTo>
                  <a:pt x="407" y="82"/>
                  <a:pt x="407" y="109"/>
                  <a:pt x="380" y="163"/>
                </a:cubicBezTo>
                <a:cubicBezTo>
                  <a:pt x="380" y="217"/>
                  <a:pt x="353" y="245"/>
                  <a:pt x="299" y="299"/>
                </a:cubicBezTo>
                <a:cubicBezTo>
                  <a:pt x="272" y="353"/>
                  <a:pt x="217" y="380"/>
                  <a:pt x="136" y="380"/>
                </a:cubicBezTo>
                <a:cubicBezTo>
                  <a:pt x="82" y="380"/>
                  <a:pt x="28" y="326"/>
                  <a:pt x="0" y="272"/>
                </a:cubicBezTo>
                <a:lnTo>
                  <a:pt x="0" y="272"/>
                </a:lnTo>
                <a:cubicBezTo>
                  <a:pt x="28" y="353"/>
                  <a:pt x="82" y="407"/>
                  <a:pt x="163" y="407"/>
                </a:cubicBezTo>
                <a:cubicBezTo>
                  <a:pt x="245" y="407"/>
                  <a:pt x="299" y="380"/>
                  <a:pt x="353" y="326"/>
                </a:cubicBezTo>
                <a:cubicBezTo>
                  <a:pt x="380" y="272"/>
                  <a:pt x="407" y="217"/>
                  <a:pt x="434" y="163"/>
                </a:cubicBezTo>
                <a:cubicBezTo>
                  <a:pt x="434" y="109"/>
                  <a:pt x="434" y="82"/>
                  <a:pt x="434" y="28"/>
                </a:cubicBezTo>
                <a:cubicBezTo>
                  <a:pt x="434" y="28"/>
                  <a:pt x="434" y="0"/>
                  <a:pt x="434" y="0"/>
                </a:cubicBezTo>
                <a:lnTo>
                  <a:pt x="434"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7" name="Google Shape;2407;p29"/>
          <p:cNvSpPr/>
          <p:nvPr/>
        </p:nvSpPr>
        <p:spPr>
          <a:xfrm>
            <a:off x="6355832" y="4823266"/>
            <a:ext cx="11563" cy="3902"/>
          </a:xfrm>
          <a:custGeom>
            <a:avLst/>
            <a:gdLst/>
            <a:ahLst/>
            <a:cxnLst/>
            <a:rect l="l" t="t" r="r" b="b"/>
            <a:pathLst>
              <a:path w="163" h="55" extrusionOk="0">
                <a:moveTo>
                  <a:pt x="136" y="54"/>
                </a:moveTo>
                <a:lnTo>
                  <a:pt x="109" y="27"/>
                </a:lnTo>
                <a:lnTo>
                  <a:pt x="54" y="27"/>
                </a:lnTo>
                <a:lnTo>
                  <a:pt x="0" y="0"/>
                </a:lnTo>
                <a:lnTo>
                  <a:pt x="0" y="0"/>
                </a:lnTo>
                <a:cubicBezTo>
                  <a:pt x="27" y="0"/>
                  <a:pt x="54" y="27"/>
                  <a:pt x="82" y="54"/>
                </a:cubicBezTo>
                <a:lnTo>
                  <a:pt x="136" y="54"/>
                </a:lnTo>
                <a:lnTo>
                  <a:pt x="163" y="54"/>
                </a:lnTo>
                <a:lnTo>
                  <a:pt x="163" y="54"/>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8" name="Google Shape;2408;p29"/>
          <p:cNvSpPr/>
          <p:nvPr/>
        </p:nvSpPr>
        <p:spPr>
          <a:xfrm>
            <a:off x="6348078" y="4832843"/>
            <a:ext cx="9718" cy="1986"/>
          </a:xfrm>
          <a:custGeom>
            <a:avLst/>
            <a:gdLst/>
            <a:ahLst/>
            <a:cxnLst/>
            <a:rect l="l" t="t" r="r" b="b"/>
            <a:pathLst>
              <a:path w="137" h="28" extrusionOk="0">
                <a:moveTo>
                  <a:pt x="136" y="28"/>
                </a:moveTo>
                <a:lnTo>
                  <a:pt x="1" y="1"/>
                </a:lnTo>
                <a:lnTo>
                  <a:pt x="1" y="1"/>
                </a:lnTo>
                <a:lnTo>
                  <a:pt x="1" y="1"/>
                </a:lnTo>
                <a:lnTo>
                  <a:pt x="82" y="28"/>
                </a:lnTo>
                <a:lnTo>
                  <a:pt x="136"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09" name="Google Shape;2409;p29"/>
          <p:cNvSpPr/>
          <p:nvPr/>
        </p:nvSpPr>
        <p:spPr>
          <a:xfrm>
            <a:off x="6332706" y="4725110"/>
            <a:ext cx="32773" cy="34759"/>
          </a:xfrm>
          <a:custGeom>
            <a:avLst/>
            <a:gdLst/>
            <a:ahLst/>
            <a:cxnLst/>
            <a:rect l="l" t="t" r="r" b="b"/>
            <a:pathLst>
              <a:path w="462" h="490" extrusionOk="0">
                <a:moveTo>
                  <a:pt x="380" y="1"/>
                </a:moveTo>
                <a:lnTo>
                  <a:pt x="380" y="1"/>
                </a:lnTo>
                <a:lnTo>
                  <a:pt x="380" y="1"/>
                </a:lnTo>
                <a:cubicBezTo>
                  <a:pt x="408" y="55"/>
                  <a:pt x="408" y="136"/>
                  <a:pt x="380" y="191"/>
                </a:cubicBezTo>
                <a:cubicBezTo>
                  <a:pt x="380" y="245"/>
                  <a:pt x="353" y="299"/>
                  <a:pt x="299" y="353"/>
                </a:cubicBezTo>
                <a:cubicBezTo>
                  <a:pt x="272" y="381"/>
                  <a:pt x="218" y="408"/>
                  <a:pt x="191" y="435"/>
                </a:cubicBezTo>
                <a:cubicBezTo>
                  <a:pt x="163" y="435"/>
                  <a:pt x="136" y="462"/>
                  <a:pt x="109" y="462"/>
                </a:cubicBezTo>
                <a:cubicBezTo>
                  <a:pt x="55" y="462"/>
                  <a:pt x="28" y="381"/>
                  <a:pt x="1" y="272"/>
                </a:cubicBezTo>
                <a:lnTo>
                  <a:pt x="1" y="272"/>
                </a:lnTo>
                <a:lnTo>
                  <a:pt x="1" y="272"/>
                </a:lnTo>
                <a:cubicBezTo>
                  <a:pt x="1" y="408"/>
                  <a:pt x="55" y="462"/>
                  <a:pt x="109" y="489"/>
                </a:cubicBezTo>
                <a:cubicBezTo>
                  <a:pt x="163" y="489"/>
                  <a:pt x="191" y="489"/>
                  <a:pt x="218" y="462"/>
                </a:cubicBezTo>
                <a:cubicBezTo>
                  <a:pt x="272" y="435"/>
                  <a:pt x="299" y="408"/>
                  <a:pt x="353" y="381"/>
                </a:cubicBezTo>
                <a:cubicBezTo>
                  <a:pt x="380" y="326"/>
                  <a:pt x="435" y="245"/>
                  <a:pt x="435" y="191"/>
                </a:cubicBezTo>
                <a:cubicBezTo>
                  <a:pt x="462" y="109"/>
                  <a:pt x="435" y="55"/>
                  <a:pt x="408" y="1"/>
                </a:cubicBezTo>
                <a:lnTo>
                  <a:pt x="408" y="1"/>
                </a:lnTo>
                <a:lnTo>
                  <a:pt x="408" y="1"/>
                </a:lnTo>
                <a:lnTo>
                  <a:pt x="40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0" name="Google Shape;2410;p29"/>
          <p:cNvSpPr/>
          <p:nvPr/>
        </p:nvSpPr>
        <p:spPr>
          <a:xfrm>
            <a:off x="6323130" y="4800142"/>
            <a:ext cx="9647" cy="3902"/>
          </a:xfrm>
          <a:custGeom>
            <a:avLst/>
            <a:gdLst/>
            <a:ahLst/>
            <a:cxnLst/>
            <a:rect l="l" t="t" r="r" b="b"/>
            <a:pathLst>
              <a:path w="136" h="55" extrusionOk="0">
                <a:moveTo>
                  <a:pt x="109" y="55"/>
                </a:moveTo>
                <a:lnTo>
                  <a:pt x="109" y="55"/>
                </a:lnTo>
                <a:lnTo>
                  <a:pt x="109" y="55"/>
                </a:lnTo>
                <a:lnTo>
                  <a:pt x="109" y="55"/>
                </a:lnTo>
                <a:cubicBezTo>
                  <a:pt x="81" y="55"/>
                  <a:pt x="81" y="55"/>
                  <a:pt x="54" y="55"/>
                </a:cubicBezTo>
                <a:cubicBezTo>
                  <a:pt x="27" y="28"/>
                  <a:pt x="27" y="28"/>
                  <a:pt x="0" y="1"/>
                </a:cubicBezTo>
                <a:lnTo>
                  <a:pt x="0" y="1"/>
                </a:lnTo>
                <a:cubicBezTo>
                  <a:pt x="27" y="28"/>
                  <a:pt x="54" y="55"/>
                  <a:pt x="81" y="55"/>
                </a:cubicBezTo>
                <a:cubicBezTo>
                  <a:pt x="81" y="55"/>
                  <a:pt x="109" y="55"/>
                  <a:pt x="136" y="55"/>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1" name="Google Shape;2411;p29"/>
          <p:cNvSpPr/>
          <p:nvPr/>
        </p:nvSpPr>
        <p:spPr>
          <a:xfrm>
            <a:off x="6317293" y="4809788"/>
            <a:ext cx="5888" cy="1986"/>
          </a:xfrm>
          <a:custGeom>
            <a:avLst/>
            <a:gdLst/>
            <a:ahLst/>
            <a:cxnLst/>
            <a:rect l="l" t="t" r="r" b="b"/>
            <a:pathLst>
              <a:path w="83" h="28" extrusionOk="0">
                <a:moveTo>
                  <a:pt x="82" y="27"/>
                </a:moveTo>
                <a:lnTo>
                  <a:pt x="82" y="27"/>
                </a:lnTo>
                <a:lnTo>
                  <a:pt x="82" y="27"/>
                </a:lnTo>
                <a:lnTo>
                  <a:pt x="1" y="0"/>
                </a:lnTo>
                <a:lnTo>
                  <a:pt x="1" y="0"/>
                </a:lnTo>
                <a:lnTo>
                  <a:pt x="55" y="27"/>
                </a:lnTo>
                <a:lnTo>
                  <a:pt x="82" y="27"/>
                </a:lnTo>
                <a:lnTo>
                  <a:pt x="82"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2" name="Google Shape;2412;p29"/>
          <p:cNvSpPr/>
          <p:nvPr/>
        </p:nvSpPr>
        <p:spPr>
          <a:xfrm>
            <a:off x="6284588" y="4782832"/>
            <a:ext cx="11634" cy="3902"/>
          </a:xfrm>
          <a:custGeom>
            <a:avLst/>
            <a:gdLst/>
            <a:ahLst/>
            <a:cxnLst/>
            <a:rect l="l" t="t" r="r" b="b"/>
            <a:pathLst>
              <a:path w="164" h="55" extrusionOk="0">
                <a:moveTo>
                  <a:pt x="163" y="55"/>
                </a:moveTo>
                <a:lnTo>
                  <a:pt x="163" y="55"/>
                </a:lnTo>
                <a:lnTo>
                  <a:pt x="136" y="55"/>
                </a:lnTo>
                <a:lnTo>
                  <a:pt x="55" y="1"/>
                </a:lnTo>
                <a:lnTo>
                  <a:pt x="1" y="1"/>
                </a:lnTo>
                <a:lnTo>
                  <a:pt x="1" y="1"/>
                </a:lnTo>
                <a:lnTo>
                  <a:pt x="28" y="1"/>
                </a:lnTo>
                <a:lnTo>
                  <a:pt x="109" y="55"/>
                </a:lnTo>
                <a:cubicBezTo>
                  <a:pt x="136" y="55"/>
                  <a:pt x="136" y="55"/>
                  <a:pt x="163" y="55"/>
                </a:cubicBezTo>
                <a:lnTo>
                  <a:pt x="163" y="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3" name="Google Shape;2413;p29"/>
          <p:cNvSpPr/>
          <p:nvPr/>
        </p:nvSpPr>
        <p:spPr>
          <a:xfrm>
            <a:off x="6276949" y="4792479"/>
            <a:ext cx="9647" cy="1986"/>
          </a:xfrm>
          <a:custGeom>
            <a:avLst/>
            <a:gdLst/>
            <a:ahLst/>
            <a:cxnLst/>
            <a:rect l="l" t="t" r="r" b="b"/>
            <a:pathLst>
              <a:path w="136" h="28" extrusionOk="0">
                <a:moveTo>
                  <a:pt x="136" y="27"/>
                </a:moveTo>
                <a:lnTo>
                  <a:pt x="81" y="27"/>
                </a:lnTo>
                <a:lnTo>
                  <a:pt x="0" y="0"/>
                </a:lnTo>
                <a:lnTo>
                  <a:pt x="0" y="0"/>
                </a:lnTo>
                <a:lnTo>
                  <a:pt x="0" y="0"/>
                </a:lnTo>
                <a:lnTo>
                  <a:pt x="54" y="27"/>
                </a:lnTo>
                <a:cubicBezTo>
                  <a:pt x="81" y="27"/>
                  <a:pt x="109" y="27"/>
                  <a:pt x="136" y="27"/>
                </a:cubicBezTo>
                <a:lnTo>
                  <a:pt x="136"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4" name="Google Shape;2414;p29"/>
          <p:cNvSpPr/>
          <p:nvPr/>
        </p:nvSpPr>
        <p:spPr>
          <a:xfrm>
            <a:off x="6317292" y="4957907"/>
            <a:ext cx="9718" cy="3972"/>
          </a:xfrm>
          <a:custGeom>
            <a:avLst/>
            <a:gdLst/>
            <a:ahLst/>
            <a:cxnLst/>
            <a:rect l="l" t="t" r="r" b="b"/>
            <a:pathLst>
              <a:path w="137" h="56" extrusionOk="0">
                <a:moveTo>
                  <a:pt x="136" y="55"/>
                </a:moveTo>
                <a:lnTo>
                  <a:pt x="109" y="28"/>
                </a:lnTo>
                <a:lnTo>
                  <a:pt x="109" y="28"/>
                </a:lnTo>
                <a:lnTo>
                  <a:pt x="1" y="1"/>
                </a:lnTo>
                <a:lnTo>
                  <a:pt x="1" y="1"/>
                </a:lnTo>
                <a:lnTo>
                  <a:pt x="1" y="1"/>
                </a:lnTo>
                <a:lnTo>
                  <a:pt x="109" y="55"/>
                </a:lnTo>
                <a:lnTo>
                  <a:pt x="109" y="55"/>
                </a:lnTo>
                <a:lnTo>
                  <a:pt x="136" y="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5" name="Google Shape;2415;p29"/>
          <p:cNvSpPr/>
          <p:nvPr/>
        </p:nvSpPr>
        <p:spPr>
          <a:xfrm>
            <a:off x="6234577" y="4907896"/>
            <a:ext cx="7732" cy="1986"/>
          </a:xfrm>
          <a:custGeom>
            <a:avLst/>
            <a:gdLst/>
            <a:ahLst/>
            <a:cxnLst/>
            <a:rect l="l" t="t" r="r" b="b"/>
            <a:pathLst>
              <a:path w="109" h="28" extrusionOk="0">
                <a:moveTo>
                  <a:pt x="109" y="28"/>
                </a:moveTo>
                <a:cubicBezTo>
                  <a:pt x="82" y="28"/>
                  <a:pt x="55" y="28"/>
                  <a:pt x="55" y="28"/>
                </a:cubicBezTo>
                <a:lnTo>
                  <a:pt x="0" y="1"/>
                </a:lnTo>
                <a:lnTo>
                  <a:pt x="0" y="1"/>
                </a:lnTo>
                <a:lnTo>
                  <a:pt x="0" y="1"/>
                </a:lnTo>
                <a:lnTo>
                  <a:pt x="55" y="28"/>
                </a:lnTo>
                <a:lnTo>
                  <a:pt x="109"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6" name="Google Shape;2416;p29"/>
          <p:cNvSpPr/>
          <p:nvPr/>
        </p:nvSpPr>
        <p:spPr>
          <a:xfrm>
            <a:off x="6286505" y="4929057"/>
            <a:ext cx="7803" cy="2057"/>
          </a:xfrm>
          <a:custGeom>
            <a:avLst/>
            <a:gdLst/>
            <a:ahLst/>
            <a:cxnLst/>
            <a:rect l="l" t="t" r="r" b="b"/>
            <a:pathLst>
              <a:path w="110" h="29" extrusionOk="0">
                <a:moveTo>
                  <a:pt x="109" y="1"/>
                </a:moveTo>
                <a:lnTo>
                  <a:pt x="82" y="1"/>
                </a:lnTo>
                <a:lnTo>
                  <a:pt x="28" y="1"/>
                </a:lnTo>
                <a:lnTo>
                  <a:pt x="1" y="1"/>
                </a:lnTo>
                <a:lnTo>
                  <a:pt x="1" y="1"/>
                </a:lnTo>
                <a:lnTo>
                  <a:pt x="1" y="1"/>
                </a:lnTo>
                <a:cubicBezTo>
                  <a:pt x="1" y="1"/>
                  <a:pt x="28" y="1"/>
                  <a:pt x="55" y="28"/>
                </a:cubicBezTo>
                <a:lnTo>
                  <a:pt x="109"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7" name="Google Shape;2417;p29"/>
          <p:cNvSpPr/>
          <p:nvPr/>
        </p:nvSpPr>
        <p:spPr>
          <a:xfrm>
            <a:off x="6388513" y="4803993"/>
            <a:ext cx="23126" cy="40505"/>
          </a:xfrm>
          <a:custGeom>
            <a:avLst/>
            <a:gdLst/>
            <a:ahLst/>
            <a:cxnLst/>
            <a:rect l="l" t="t" r="r" b="b"/>
            <a:pathLst>
              <a:path w="326" h="571" extrusionOk="0">
                <a:moveTo>
                  <a:pt x="299" y="1"/>
                </a:moveTo>
                <a:lnTo>
                  <a:pt x="299" y="1"/>
                </a:lnTo>
                <a:lnTo>
                  <a:pt x="299" y="28"/>
                </a:lnTo>
                <a:cubicBezTo>
                  <a:pt x="326" y="82"/>
                  <a:pt x="326" y="191"/>
                  <a:pt x="299" y="272"/>
                </a:cubicBezTo>
                <a:cubicBezTo>
                  <a:pt x="272" y="354"/>
                  <a:pt x="217" y="435"/>
                  <a:pt x="163" y="516"/>
                </a:cubicBezTo>
                <a:cubicBezTo>
                  <a:pt x="136" y="516"/>
                  <a:pt x="109" y="516"/>
                  <a:pt x="82" y="516"/>
                </a:cubicBezTo>
                <a:cubicBezTo>
                  <a:pt x="55" y="462"/>
                  <a:pt x="27" y="435"/>
                  <a:pt x="27" y="381"/>
                </a:cubicBezTo>
                <a:lnTo>
                  <a:pt x="27" y="245"/>
                </a:lnTo>
                <a:lnTo>
                  <a:pt x="27" y="245"/>
                </a:lnTo>
                <a:lnTo>
                  <a:pt x="0" y="381"/>
                </a:lnTo>
                <a:cubicBezTo>
                  <a:pt x="0" y="435"/>
                  <a:pt x="27" y="489"/>
                  <a:pt x="55" y="543"/>
                </a:cubicBezTo>
                <a:cubicBezTo>
                  <a:pt x="82" y="571"/>
                  <a:pt x="136" y="571"/>
                  <a:pt x="163" y="543"/>
                </a:cubicBezTo>
                <a:cubicBezTo>
                  <a:pt x="244" y="462"/>
                  <a:pt x="272" y="354"/>
                  <a:pt x="299" y="272"/>
                </a:cubicBezTo>
                <a:cubicBezTo>
                  <a:pt x="326" y="191"/>
                  <a:pt x="326" y="82"/>
                  <a:pt x="272" y="1"/>
                </a:cubicBezTo>
                <a:lnTo>
                  <a:pt x="272" y="1"/>
                </a:lnTo>
                <a:lnTo>
                  <a:pt x="272"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8" name="Google Shape;2418;p29"/>
          <p:cNvSpPr/>
          <p:nvPr/>
        </p:nvSpPr>
        <p:spPr>
          <a:xfrm>
            <a:off x="6392345" y="4865546"/>
            <a:ext cx="5817" cy="1986"/>
          </a:xfrm>
          <a:custGeom>
            <a:avLst/>
            <a:gdLst/>
            <a:ahLst/>
            <a:cxnLst/>
            <a:rect l="l" t="t" r="r" b="b"/>
            <a:pathLst>
              <a:path w="82" h="28" extrusionOk="0">
                <a:moveTo>
                  <a:pt x="82" y="28"/>
                </a:moveTo>
                <a:lnTo>
                  <a:pt x="82" y="28"/>
                </a:lnTo>
                <a:cubicBezTo>
                  <a:pt x="55" y="28"/>
                  <a:pt x="28" y="1"/>
                  <a:pt x="1" y="1"/>
                </a:cubicBezTo>
                <a:lnTo>
                  <a:pt x="1" y="1"/>
                </a:lnTo>
                <a:cubicBezTo>
                  <a:pt x="28" y="28"/>
                  <a:pt x="55" y="28"/>
                  <a:pt x="82" y="28"/>
                </a:cubicBezTo>
                <a:lnTo>
                  <a:pt x="82" y="28"/>
                </a:lnTo>
                <a:lnTo>
                  <a:pt x="82" y="28"/>
                </a:lnTo>
                <a:lnTo>
                  <a:pt x="82"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19" name="Google Shape;2419;p29"/>
          <p:cNvSpPr/>
          <p:nvPr/>
        </p:nvSpPr>
        <p:spPr>
          <a:xfrm>
            <a:off x="6388514" y="4873300"/>
            <a:ext cx="5817" cy="71"/>
          </a:xfrm>
          <a:custGeom>
            <a:avLst/>
            <a:gdLst/>
            <a:ahLst/>
            <a:cxnLst/>
            <a:rect l="l" t="t" r="r" b="b"/>
            <a:pathLst>
              <a:path w="82" h="1" extrusionOk="0">
                <a:moveTo>
                  <a:pt x="82" y="0"/>
                </a:moveTo>
                <a:lnTo>
                  <a:pt x="0" y="0"/>
                </a:lnTo>
                <a:lnTo>
                  <a:pt x="0" y="0"/>
                </a:lnTo>
                <a:lnTo>
                  <a:pt x="0" y="0"/>
                </a:lnTo>
                <a:lnTo>
                  <a:pt x="82" y="0"/>
                </a:lnTo>
                <a:lnTo>
                  <a:pt x="82" y="0"/>
                </a:lnTo>
                <a:lnTo>
                  <a:pt x="82"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0" name="Google Shape;2420;p29"/>
          <p:cNvSpPr/>
          <p:nvPr/>
        </p:nvSpPr>
        <p:spPr>
          <a:xfrm>
            <a:off x="6346185" y="5025320"/>
            <a:ext cx="40505" cy="13549"/>
          </a:xfrm>
          <a:custGeom>
            <a:avLst/>
            <a:gdLst/>
            <a:ahLst/>
            <a:cxnLst/>
            <a:rect l="l" t="t" r="r" b="b"/>
            <a:pathLst>
              <a:path w="571" h="191" extrusionOk="0">
                <a:moveTo>
                  <a:pt x="1" y="190"/>
                </a:moveTo>
                <a:lnTo>
                  <a:pt x="82" y="190"/>
                </a:lnTo>
                <a:cubicBezTo>
                  <a:pt x="163" y="190"/>
                  <a:pt x="245" y="163"/>
                  <a:pt x="299" y="136"/>
                </a:cubicBezTo>
                <a:cubicBezTo>
                  <a:pt x="407" y="109"/>
                  <a:pt x="489" y="54"/>
                  <a:pt x="570" y="0"/>
                </a:cubicBezTo>
                <a:lnTo>
                  <a:pt x="570" y="0"/>
                </a:lnTo>
                <a:lnTo>
                  <a:pt x="570" y="0"/>
                </a:lnTo>
                <a:cubicBezTo>
                  <a:pt x="489" y="54"/>
                  <a:pt x="407" y="82"/>
                  <a:pt x="299" y="136"/>
                </a:cubicBezTo>
                <a:cubicBezTo>
                  <a:pt x="245" y="163"/>
                  <a:pt x="163" y="163"/>
                  <a:pt x="82" y="190"/>
                </a:cubicBezTo>
                <a:lnTo>
                  <a:pt x="28" y="190"/>
                </a:lnTo>
                <a:lnTo>
                  <a:pt x="28" y="190"/>
                </a:lnTo>
                <a:lnTo>
                  <a:pt x="28" y="19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1" name="Google Shape;2421;p29"/>
          <p:cNvSpPr/>
          <p:nvPr/>
        </p:nvSpPr>
        <p:spPr>
          <a:xfrm>
            <a:off x="6371206" y="5031066"/>
            <a:ext cx="23126" cy="13549"/>
          </a:xfrm>
          <a:custGeom>
            <a:avLst/>
            <a:gdLst/>
            <a:ahLst/>
            <a:cxnLst/>
            <a:rect l="l" t="t" r="r" b="b"/>
            <a:pathLst>
              <a:path w="326" h="191" extrusionOk="0">
                <a:moveTo>
                  <a:pt x="326" y="1"/>
                </a:moveTo>
                <a:cubicBezTo>
                  <a:pt x="271" y="55"/>
                  <a:pt x="217" y="82"/>
                  <a:pt x="163" y="109"/>
                </a:cubicBezTo>
                <a:cubicBezTo>
                  <a:pt x="109" y="136"/>
                  <a:pt x="54" y="163"/>
                  <a:pt x="0" y="190"/>
                </a:cubicBezTo>
                <a:lnTo>
                  <a:pt x="0" y="190"/>
                </a:lnTo>
                <a:lnTo>
                  <a:pt x="0" y="190"/>
                </a:lnTo>
                <a:cubicBezTo>
                  <a:pt x="54" y="163"/>
                  <a:pt x="109" y="136"/>
                  <a:pt x="163" y="109"/>
                </a:cubicBezTo>
                <a:cubicBezTo>
                  <a:pt x="217" y="82"/>
                  <a:pt x="271" y="28"/>
                  <a:pt x="326" y="1"/>
                </a:cubicBezTo>
                <a:lnTo>
                  <a:pt x="326"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2" name="Google Shape;2422;p29"/>
          <p:cNvSpPr/>
          <p:nvPr/>
        </p:nvSpPr>
        <p:spPr>
          <a:xfrm>
            <a:off x="4012214" y="5313005"/>
            <a:ext cx="679297" cy="1327737"/>
          </a:xfrm>
          <a:custGeom>
            <a:avLst/>
            <a:gdLst/>
            <a:ahLst/>
            <a:cxnLst/>
            <a:rect l="l" t="t" r="r" b="b"/>
            <a:pathLst>
              <a:path w="9576" h="18717" extrusionOk="0">
                <a:moveTo>
                  <a:pt x="6809" y="326"/>
                </a:moveTo>
                <a:lnTo>
                  <a:pt x="3147" y="1"/>
                </a:lnTo>
                <a:lnTo>
                  <a:pt x="2984" y="950"/>
                </a:lnTo>
                <a:cubicBezTo>
                  <a:pt x="2360" y="1357"/>
                  <a:pt x="1953" y="2035"/>
                  <a:pt x="1872" y="2768"/>
                </a:cubicBezTo>
                <a:cubicBezTo>
                  <a:pt x="1736" y="4503"/>
                  <a:pt x="1" y="16248"/>
                  <a:pt x="1" y="16248"/>
                </a:cubicBezTo>
                <a:lnTo>
                  <a:pt x="8897" y="18716"/>
                </a:lnTo>
                <a:cubicBezTo>
                  <a:pt x="8897" y="18716"/>
                  <a:pt x="9575" y="10444"/>
                  <a:pt x="8897" y="7568"/>
                </a:cubicBezTo>
                <a:cubicBezTo>
                  <a:pt x="7649" y="2117"/>
                  <a:pt x="7541" y="1818"/>
                  <a:pt x="6565" y="1411"/>
                </a:cubicBezTo>
                <a:close/>
              </a:path>
            </a:pathLst>
          </a:custGeom>
          <a:solidFill>
            <a:schemeClr val="lt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3" name="Google Shape;2423;p29"/>
          <p:cNvSpPr/>
          <p:nvPr/>
        </p:nvSpPr>
        <p:spPr>
          <a:xfrm>
            <a:off x="4231532" y="5391888"/>
            <a:ext cx="227142" cy="21281"/>
          </a:xfrm>
          <a:custGeom>
            <a:avLst/>
            <a:gdLst/>
            <a:ahLst/>
            <a:cxnLst/>
            <a:rect l="l" t="t" r="r" b="b"/>
            <a:pathLst>
              <a:path w="3202" h="300" extrusionOk="0">
                <a:moveTo>
                  <a:pt x="1" y="1"/>
                </a:moveTo>
                <a:lnTo>
                  <a:pt x="1" y="28"/>
                </a:lnTo>
                <a:lnTo>
                  <a:pt x="1" y="28"/>
                </a:lnTo>
                <a:lnTo>
                  <a:pt x="136" y="55"/>
                </a:lnTo>
                <a:cubicBezTo>
                  <a:pt x="597" y="137"/>
                  <a:pt x="1086" y="191"/>
                  <a:pt x="1574" y="245"/>
                </a:cubicBezTo>
                <a:cubicBezTo>
                  <a:pt x="1954" y="272"/>
                  <a:pt x="2333" y="299"/>
                  <a:pt x="2713" y="299"/>
                </a:cubicBezTo>
                <a:lnTo>
                  <a:pt x="3201" y="299"/>
                </a:lnTo>
                <a:lnTo>
                  <a:pt x="3201" y="299"/>
                </a:lnTo>
                <a:lnTo>
                  <a:pt x="3201" y="299"/>
                </a:lnTo>
                <a:lnTo>
                  <a:pt x="2713" y="272"/>
                </a:lnTo>
                <a:cubicBezTo>
                  <a:pt x="2333" y="272"/>
                  <a:pt x="1954" y="245"/>
                  <a:pt x="1574" y="191"/>
                </a:cubicBezTo>
                <a:cubicBezTo>
                  <a:pt x="1113" y="164"/>
                  <a:pt x="625" y="82"/>
                  <a:pt x="136" y="1"/>
                </a:cubicBezTo>
                <a:lnTo>
                  <a:pt x="28" y="1"/>
                </a:lnTo>
                <a:lnTo>
                  <a:pt x="28" y="1"/>
                </a:lnTo>
                <a:lnTo>
                  <a:pt x="1" y="1"/>
                </a:lnTo>
                <a:lnTo>
                  <a:pt x="1" y="1"/>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4" name="Google Shape;2424;p29"/>
          <p:cNvSpPr/>
          <p:nvPr/>
        </p:nvSpPr>
        <p:spPr>
          <a:xfrm>
            <a:off x="4221956" y="5401537"/>
            <a:ext cx="59658" cy="200186"/>
          </a:xfrm>
          <a:custGeom>
            <a:avLst/>
            <a:gdLst/>
            <a:ahLst/>
            <a:cxnLst/>
            <a:rect l="l" t="t" r="r" b="b"/>
            <a:pathLst>
              <a:path w="841" h="2822" extrusionOk="0">
                <a:moveTo>
                  <a:pt x="841" y="28"/>
                </a:moveTo>
                <a:cubicBezTo>
                  <a:pt x="787" y="55"/>
                  <a:pt x="732" y="109"/>
                  <a:pt x="678" y="163"/>
                </a:cubicBezTo>
                <a:cubicBezTo>
                  <a:pt x="651" y="190"/>
                  <a:pt x="651" y="218"/>
                  <a:pt x="624" y="245"/>
                </a:cubicBezTo>
                <a:cubicBezTo>
                  <a:pt x="380" y="543"/>
                  <a:pt x="217" y="923"/>
                  <a:pt x="109" y="1303"/>
                </a:cubicBezTo>
                <a:cubicBezTo>
                  <a:pt x="0" y="1791"/>
                  <a:pt x="0" y="2306"/>
                  <a:pt x="81" y="2794"/>
                </a:cubicBezTo>
                <a:cubicBezTo>
                  <a:pt x="81" y="2794"/>
                  <a:pt x="81" y="2821"/>
                  <a:pt x="81" y="2794"/>
                </a:cubicBezTo>
                <a:cubicBezTo>
                  <a:pt x="81" y="2794"/>
                  <a:pt x="81" y="2794"/>
                  <a:pt x="81" y="2794"/>
                </a:cubicBezTo>
                <a:cubicBezTo>
                  <a:pt x="0" y="2306"/>
                  <a:pt x="27" y="1791"/>
                  <a:pt x="136" y="1303"/>
                </a:cubicBezTo>
                <a:cubicBezTo>
                  <a:pt x="217" y="923"/>
                  <a:pt x="407" y="570"/>
                  <a:pt x="624" y="245"/>
                </a:cubicBezTo>
                <a:lnTo>
                  <a:pt x="678" y="190"/>
                </a:lnTo>
                <a:cubicBezTo>
                  <a:pt x="732" y="109"/>
                  <a:pt x="760" y="55"/>
                  <a:pt x="814" y="1"/>
                </a:cubicBezTo>
                <a:lnTo>
                  <a:pt x="814" y="1"/>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5" name="Google Shape;2425;p29"/>
          <p:cNvSpPr/>
          <p:nvPr/>
        </p:nvSpPr>
        <p:spPr>
          <a:xfrm>
            <a:off x="4368160" y="5415015"/>
            <a:ext cx="15464" cy="196355"/>
          </a:xfrm>
          <a:custGeom>
            <a:avLst/>
            <a:gdLst/>
            <a:ahLst/>
            <a:cxnLst/>
            <a:rect l="l" t="t" r="r" b="b"/>
            <a:pathLst>
              <a:path w="218" h="2768" extrusionOk="0">
                <a:moveTo>
                  <a:pt x="217" y="28"/>
                </a:moveTo>
                <a:lnTo>
                  <a:pt x="190" y="136"/>
                </a:lnTo>
                <a:lnTo>
                  <a:pt x="190" y="299"/>
                </a:lnTo>
                <a:cubicBezTo>
                  <a:pt x="136" y="787"/>
                  <a:pt x="109" y="1275"/>
                  <a:pt x="82" y="1763"/>
                </a:cubicBezTo>
                <a:cubicBezTo>
                  <a:pt x="55" y="2116"/>
                  <a:pt x="28" y="2442"/>
                  <a:pt x="0" y="2767"/>
                </a:cubicBezTo>
                <a:lnTo>
                  <a:pt x="0" y="2767"/>
                </a:lnTo>
                <a:cubicBezTo>
                  <a:pt x="28" y="2387"/>
                  <a:pt x="82" y="2035"/>
                  <a:pt x="109" y="1655"/>
                </a:cubicBezTo>
                <a:cubicBezTo>
                  <a:pt x="136" y="1221"/>
                  <a:pt x="163" y="787"/>
                  <a:pt x="190" y="353"/>
                </a:cubicBezTo>
                <a:lnTo>
                  <a:pt x="190" y="136"/>
                </a:lnTo>
                <a:lnTo>
                  <a:pt x="190" y="0"/>
                </a:lnTo>
                <a:lnTo>
                  <a:pt x="190"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6" name="Google Shape;2426;p29"/>
          <p:cNvSpPr/>
          <p:nvPr/>
        </p:nvSpPr>
        <p:spPr>
          <a:xfrm>
            <a:off x="4433564" y="5415035"/>
            <a:ext cx="55899" cy="178975"/>
          </a:xfrm>
          <a:custGeom>
            <a:avLst/>
            <a:gdLst/>
            <a:ahLst/>
            <a:cxnLst/>
            <a:rect l="l" t="t" r="r" b="b"/>
            <a:pathLst>
              <a:path w="788" h="2523" extrusionOk="0">
                <a:moveTo>
                  <a:pt x="28" y="28"/>
                </a:moveTo>
                <a:cubicBezTo>
                  <a:pt x="55" y="28"/>
                  <a:pt x="82" y="55"/>
                  <a:pt x="109" y="82"/>
                </a:cubicBezTo>
                <a:cubicBezTo>
                  <a:pt x="380" y="299"/>
                  <a:pt x="570" y="570"/>
                  <a:pt x="652" y="896"/>
                </a:cubicBezTo>
                <a:cubicBezTo>
                  <a:pt x="733" y="1140"/>
                  <a:pt x="760" y="1411"/>
                  <a:pt x="760" y="1709"/>
                </a:cubicBezTo>
                <a:cubicBezTo>
                  <a:pt x="733" y="1980"/>
                  <a:pt x="706" y="2252"/>
                  <a:pt x="679" y="2523"/>
                </a:cubicBezTo>
                <a:lnTo>
                  <a:pt x="679" y="2523"/>
                </a:lnTo>
                <a:cubicBezTo>
                  <a:pt x="733" y="2252"/>
                  <a:pt x="760" y="1980"/>
                  <a:pt x="787" y="1682"/>
                </a:cubicBezTo>
                <a:cubicBezTo>
                  <a:pt x="787" y="1411"/>
                  <a:pt x="760" y="1140"/>
                  <a:pt x="679" y="868"/>
                </a:cubicBezTo>
                <a:cubicBezTo>
                  <a:pt x="597" y="543"/>
                  <a:pt x="380" y="245"/>
                  <a:pt x="109" y="55"/>
                </a:cubicBezTo>
                <a:lnTo>
                  <a:pt x="55" y="28"/>
                </a:lnTo>
                <a:lnTo>
                  <a:pt x="1" y="0"/>
                </a:lnTo>
                <a:lnTo>
                  <a:pt x="1"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7" name="Google Shape;2427;p29"/>
          <p:cNvSpPr/>
          <p:nvPr/>
        </p:nvSpPr>
        <p:spPr>
          <a:xfrm>
            <a:off x="4266151" y="4912864"/>
            <a:ext cx="327164" cy="423355"/>
          </a:xfrm>
          <a:custGeom>
            <a:avLst/>
            <a:gdLst/>
            <a:ahLst/>
            <a:cxnLst/>
            <a:rect l="l" t="t" r="r" b="b"/>
            <a:pathLst>
              <a:path w="4612" h="5968" extrusionOk="0">
                <a:moveTo>
                  <a:pt x="4612" y="2387"/>
                </a:moveTo>
                <a:lnTo>
                  <a:pt x="2849" y="4231"/>
                </a:lnTo>
                <a:lnTo>
                  <a:pt x="2659" y="5967"/>
                </a:lnTo>
                <a:lnTo>
                  <a:pt x="1" y="5805"/>
                </a:lnTo>
                <a:lnTo>
                  <a:pt x="326" y="2333"/>
                </a:lnTo>
                <a:lnTo>
                  <a:pt x="3663"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8" name="Google Shape;2428;p29"/>
          <p:cNvSpPr/>
          <p:nvPr/>
        </p:nvSpPr>
        <p:spPr>
          <a:xfrm>
            <a:off x="3827470" y="4233612"/>
            <a:ext cx="875582" cy="1006390"/>
          </a:xfrm>
          <a:custGeom>
            <a:avLst/>
            <a:gdLst/>
            <a:ahLst/>
            <a:cxnLst/>
            <a:rect l="l" t="t" r="r" b="b"/>
            <a:pathLst>
              <a:path w="12343" h="14187" extrusionOk="0">
                <a:moveTo>
                  <a:pt x="5887" y="0"/>
                </a:moveTo>
                <a:lnTo>
                  <a:pt x="12342" y="3825"/>
                </a:lnTo>
                <a:lnTo>
                  <a:pt x="8029" y="14186"/>
                </a:lnTo>
                <a:lnTo>
                  <a:pt x="6456" y="13942"/>
                </a:lnTo>
                <a:lnTo>
                  <a:pt x="1" y="10172"/>
                </a:lnTo>
                <a:lnTo>
                  <a:pt x="4422" y="0"/>
                </a:lnTo>
                <a:lnTo>
                  <a:pt x="5561" y="651"/>
                </a:lnTo>
                <a:close/>
              </a:path>
            </a:pathLst>
          </a:custGeom>
          <a:solidFill>
            <a:schemeClr val="lt2"/>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29" name="Google Shape;2429;p29"/>
          <p:cNvSpPr/>
          <p:nvPr/>
        </p:nvSpPr>
        <p:spPr>
          <a:xfrm>
            <a:off x="4285467" y="4518356"/>
            <a:ext cx="292475" cy="706254"/>
          </a:xfrm>
          <a:custGeom>
            <a:avLst/>
            <a:gdLst/>
            <a:ahLst/>
            <a:cxnLst/>
            <a:rect l="l" t="t" r="r" b="b"/>
            <a:pathLst>
              <a:path w="4123" h="9956" extrusionOk="0">
                <a:moveTo>
                  <a:pt x="0" y="9955"/>
                </a:moveTo>
                <a:cubicBezTo>
                  <a:pt x="27" y="9874"/>
                  <a:pt x="54" y="9820"/>
                  <a:pt x="82" y="9765"/>
                </a:cubicBezTo>
                <a:cubicBezTo>
                  <a:pt x="109" y="9711"/>
                  <a:pt x="136" y="9684"/>
                  <a:pt x="163" y="9630"/>
                </a:cubicBezTo>
                <a:cubicBezTo>
                  <a:pt x="353" y="9223"/>
                  <a:pt x="516" y="8789"/>
                  <a:pt x="705" y="8355"/>
                </a:cubicBezTo>
                <a:cubicBezTo>
                  <a:pt x="922" y="7867"/>
                  <a:pt x="1112" y="7351"/>
                  <a:pt x="1329" y="6863"/>
                </a:cubicBezTo>
                <a:cubicBezTo>
                  <a:pt x="1628" y="6104"/>
                  <a:pt x="1926" y="5344"/>
                  <a:pt x="2251" y="4612"/>
                </a:cubicBezTo>
                <a:cubicBezTo>
                  <a:pt x="2685" y="3527"/>
                  <a:pt x="3147" y="2469"/>
                  <a:pt x="3608" y="1384"/>
                </a:cubicBezTo>
                <a:cubicBezTo>
                  <a:pt x="3743" y="1031"/>
                  <a:pt x="3906" y="652"/>
                  <a:pt x="4042" y="272"/>
                </a:cubicBezTo>
                <a:lnTo>
                  <a:pt x="4123" y="1"/>
                </a:lnTo>
                <a:lnTo>
                  <a:pt x="4123" y="1"/>
                </a:lnTo>
                <a:lnTo>
                  <a:pt x="4123" y="1"/>
                </a:lnTo>
                <a:cubicBezTo>
                  <a:pt x="4069" y="136"/>
                  <a:pt x="4014" y="245"/>
                  <a:pt x="3960" y="380"/>
                </a:cubicBezTo>
                <a:cubicBezTo>
                  <a:pt x="3770" y="869"/>
                  <a:pt x="3581" y="1357"/>
                  <a:pt x="3364" y="1845"/>
                </a:cubicBezTo>
                <a:cubicBezTo>
                  <a:pt x="2984" y="2767"/>
                  <a:pt x="2577" y="3662"/>
                  <a:pt x="2197" y="4585"/>
                </a:cubicBezTo>
                <a:cubicBezTo>
                  <a:pt x="1790" y="5534"/>
                  <a:pt x="1411" y="6510"/>
                  <a:pt x="1004" y="7487"/>
                </a:cubicBezTo>
                <a:cubicBezTo>
                  <a:pt x="760" y="8138"/>
                  <a:pt x="488" y="8762"/>
                  <a:pt x="217" y="9413"/>
                </a:cubicBezTo>
                <a:cubicBezTo>
                  <a:pt x="163" y="9521"/>
                  <a:pt x="109" y="9630"/>
                  <a:pt x="82" y="9738"/>
                </a:cubicBezTo>
                <a:cubicBezTo>
                  <a:pt x="27" y="9847"/>
                  <a:pt x="27" y="9874"/>
                  <a:pt x="0" y="9955"/>
                </a:cubicBezTo>
                <a:lnTo>
                  <a:pt x="0" y="99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0" name="Google Shape;2430;p29"/>
          <p:cNvSpPr/>
          <p:nvPr/>
        </p:nvSpPr>
        <p:spPr>
          <a:xfrm>
            <a:off x="4179659" y="4456791"/>
            <a:ext cx="67391" cy="90516"/>
          </a:xfrm>
          <a:custGeom>
            <a:avLst/>
            <a:gdLst/>
            <a:ahLst/>
            <a:cxnLst/>
            <a:rect l="l" t="t" r="r" b="b"/>
            <a:pathLst>
              <a:path w="950" h="1276" extrusionOk="0">
                <a:moveTo>
                  <a:pt x="190" y="218"/>
                </a:moveTo>
                <a:lnTo>
                  <a:pt x="190" y="218"/>
                </a:lnTo>
                <a:cubicBezTo>
                  <a:pt x="190" y="218"/>
                  <a:pt x="190" y="218"/>
                  <a:pt x="163" y="245"/>
                </a:cubicBezTo>
                <a:cubicBezTo>
                  <a:pt x="109" y="326"/>
                  <a:pt x="55" y="462"/>
                  <a:pt x="28" y="570"/>
                </a:cubicBezTo>
                <a:cubicBezTo>
                  <a:pt x="1" y="787"/>
                  <a:pt x="55" y="1004"/>
                  <a:pt x="218" y="1140"/>
                </a:cubicBezTo>
                <a:cubicBezTo>
                  <a:pt x="353" y="1276"/>
                  <a:pt x="570" y="1248"/>
                  <a:pt x="787" y="923"/>
                </a:cubicBezTo>
                <a:cubicBezTo>
                  <a:pt x="950" y="652"/>
                  <a:pt x="896" y="299"/>
                  <a:pt x="652" y="109"/>
                </a:cubicBezTo>
                <a:cubicBezTo>
                  <a:pt x="489" y="1"/>
                  <a:pt x="299" y="55"/>
                  <a:pt x="190" y="218"/>
                </a:cubicBezTo>
                <a:close/>
                <a:moveTo>
                  <a:pt x="82" y="597"/>
                </a:moveTo>
                <a:cubicBezTo>
                  <a:pt x="82" y="597"/>
                  <a:pt x="82" y="625"/>
                  <a:pt x="82" y="625"/>
                </a:cubicBezTo>
                <a:cubicBezTo>
                  <a:pt x="82" y="760"/>
                  <a:pt x="109" y="869"/>
                  <a:pt x="163" y="977"/>
                </a:cubicBezTo>
                <a:cubicBezTo>
                  <a:pt x="272" y="1194"/>
                  <a:pt x="489" y="1221"/>
                  <a:pt x="706" y="869"/>
                </a:cubicBezTo>
                <a:cubicBezTo>
                  <a:pt x="841" y="679"/>
                  <a:pt x="814" y="435"/>
                  <a:pt x="679" y="245"/>
                </a:cubicBezTo>
                <a:cubicBezTo>
                  <a:pt x="570" y="82"/>
                  <a:pt x="353" y="55"/>
                  <a:pt x="190" y="326"/>
                </a:cubicBezTo>
                <a:cubicBezTo>
                  <a:pt x="163" y="353"/>
                  <a:pt x="163" y="380"/>
                  <a:pt x="136" y="408"/>
                </a:cubicBezTo>
                <a:cubicBezTo>
                  <a:pt x="109" y="462"/>
                  <a:pt x="109" y="516"/>
                  <a:pt x="82" y="570"/>
                </a:cubicBezTo>
                <a:cubicBezTo>
                  <a:pt x="82" y="570"/>
                  <a:pt x="82" y="597"/>
                  <a:pt x="82" y="597"/>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1" name="Google Shape;2431;p29"/>
          <p:cNvSpPr/>
          <p:nvPr/>
        </p:nvSpPr>
        <p:spPr>
          <a:xfrm>
            <a:off x="4308500" y="5176448"/>
            <a:ext cx="128964" cy="28872"/>
          </a:xfrm>
          <a:custGeom>
            <a:avLst/>
            <a:gdLst/>
            <a:ahLst/>
            <a:cxnLst/>
            <a:rect l="l" t="t" r="r" b="b"/>
            <a:pathLst>
              <a:path w="1818" h="407" extrusionOk="0">
                <a:moveTo>
                  <a:pt x="1" y="0"/>
                </a:moveTo>
                <a:cubicBezTo>
                  <a:pt x="55" y="0"/>
                  <a:pt x="82" y="27"/>
                  <a:pt x="136" y="54"/>
                </a:cubicBezTo>
                <a:lnTo>
                  <a:pt x="191" y="81"/>
                </a:lnTo>
                <a:lnTo>
                  <a:pt x="706" y="190"/>
                </a:lnTo>
                <a:cubicBezTo>
                  <a:pt x="950" y="244"/>
                  <a:pt x="1221" y="326"/>
                  <a:pt x="1465" y="353"/>
                </a:cubicBezTo>
                <a:lnTo>
                  <a:pt x="1791" y="407"/>
                </a:lnTo>
                <a:cubicBezTo>
                  <a:pt x="1818" y="407"/>
                  <a:pt x="1818" y="407"/>
                  <a:pt x="1818" y="407"/>
                </a:cubicBezTo>
                <a:lnTo>
                  <a:pt x="1818" y="407"/>
                </a:lnTo>
                <a:lnTo>
                  <a:pt x="1465" y="326"/>
                </a:lnTo>
                <a:lnTo>
                  <a:pt x="1330" y="271"/>
                </a:lnTo>
                <a:lnTo>
                  <a:pt x="543" y="109"/>
                </a:lnTo>
                <a:cubicBezTo>
                  <a:pt x="435" y="81"/>
                  <a:pt x="326" y="27"/>
                  <a:pt x="191" y="27"/>
                </a:cubicBezTo>
                <a:lnTo>
                  <a:pt x="28" y="27"/>
                </a:lnTo>
                <a:lnTo>
                  <a:pt x="28"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2" name="Google Shape;2432;p29"/>
          <p:cNvSpPr/>
          <p:nvPr/>
        </p:nvSpPr>
        <p:spPr>
          <a:xfrm>
            <a:off x="4316232" y="5157175"/>
            <a:ext cx="136626" cy="42421"/>
          </a:xfrm>
          <a:custGeom>
            <a:avLst/>
            <a:gdLst/>
            <a:ahLst/>
            <a:cxnLst/>
            <a:rect l="l" t="t" r="r" b="b"/>
            <a:pathLst>
              <a:path w="1926" h="598" extrusionOk="0">
                <a:moveTo>
                  <a:pt x="0" y="1"/>
                </a:moveTo>
                <a:lnTo>
                  <a:pt x="0" y="28"/>
                </a:lnTo>
                <a:cubicBezTo>
                  <a:pt x="0" y="55"/>
                  <a:pt x="27" y="28"/>
                  <a:pt x="54" y="28"/>
                </a:cubicBezTo>
                <a:lnTo>
                  <a:pt x="380" y="136"/>
                </a:lnTo>
                <a:cubicBezTo>
                  <a:pt x="732" y="245"/>
                  <a:pt x="1085" y="353"/>
                  <a:pt x="1438" y="462"/>
                </a:cubicBezTo>
                <a:lnTo>
                  <a:pt x="1899" y="598"/>
                </a:lnTo>
                <a:cubicBezTo>
                  <a:pt x="1899" y="598"/>
                  <a:pt x="1899" y="570"/>
                  <a:pt x="1926" y="570"/>
                </a:cubicBezTo>
                <a:cubicBezTo>
                  <a:pt x="1926" y="570"/>
                  <a:pt x="1899" y="543"/>
                  <a:pt x="1899" y="543"/>
                </a:cubicBezTo>
                <a:lnTo>
                  <a:pt x="1438" y="408"/>
                </a:lnTo>
                <a:cubicBezTo>
                  <a:pt x="1112" y="299"/>
                  <a:pt x="760" y="191"/>
                  <a:pt x="407" y="82"/>
                </a:cubicBezTo>
                <a:cubicBezTo>
                  <a:pt x="298" y="55"/>
                  <a:pt x="190" y="1"/>
                  <a:pt x="54" y="1"/>
                </a:cubicBezTo>
                <a:lnTo>
                  <a:pt x="27" y="1"/>
                </a:lnTo>
                <a:cubicBezTo>
                  <a:pt x="27" y="1"/>
                  <a:pt x="27" y="1"/>
                  <a:pt x="27" y="1"/>
                </a:cubicBezTo>
                <a:lnTo>
                  <a:pt x="27"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3" name="Google Shape;2433;p29"/>
          <p:cNvSpPr/>
          <p:nvPr/>
        </p:nvSpPr>
        <p:spPr>
          <a:xfrm>
            <a:off x="4129628" y="4554970"/>
            <a:ext cx="113571" cy="42350"/>
          </a:xfrm>
          <a:custGeom>
            <a:avLst/>
            <a:gdLst/>
            <a:ahLst/>
            <a:cxnLst/>
            <a:rect l="l" t="t" r="r" b="b"/>
            <a:pathLst>
              <a:path w="1601" h="597" extrusionOk="0">
                <a:moveTo>
                  <a:pt x="28" y="27"/>
                </a:moveTo>
                <a:lnTo>
                  <a:pt x="28" y="27"/>
                </a:lnTo>
                <a:cubicBezTo>
                  <a:pt x="28" y="27"/>
                  <a:pt x="28" y="27"/>
                  <a:pt x="28" y="54"/>
                </a:cubicBezTo>
                <a:cubicBezTo>
                  <a:pt x="55" y="54"/>
                  <a:pt x="55" y="54"/>
                  <a:pt x="82" y="54"/>
                </a:cubicBezTo>
                <a:cubicBezTo>
                  <a:pt x="326" y="109"/>
                  <a:pt x="570" y="190"/>
                  <a:pt x="814" y="271"/>
                </a:cubicBezTo>
                <a:lnTo>
                  <a:pt x="1221" y="434"/>
                </a:lnTo>
                <a:lnTo>
                  <a:pt x="1601" y="597"/>
                </a:lnTo>
                <a:lnTo>
                  <a:pt x="1601" y="597"/>
                </a:lnTo>
                <a:lnTo>
                  <a:pt x="1601" y="597"/>
                </a:lnTo>
                <a:cubicBezTo>
                  <a:pt x="1465" y="515"/>
                  <a:pt x="1302" y="434"/>
                  <a:pt x="1140" y="353"/>
                </a:cubicBezTo>
                <a:cubicBezTo>
                  <a:pt x="1004" y="298"/>
                  <a:pt x="841" y="244"/>
                  <a:pt x="678" y="163"/>
                </a:cubicBezTo>
                <a:cubicBezTo>
                  <a:pt x="461" y="109"/>
                  <a:pt x="272" y="54"/>
                  <a:pt x="82" y="0"/>
                </a:cubicBezTo>
                <a:lnTo>
                  <a:pt x="28" y="0"/>
                </a:lnTo>
                <a:lnTo>
                  <a:pt x="0" y="0"/>
                </a:lnTo>
                <a:lnTo>
                  <a:pt x="0" y="0"/>
                </a:lnTo>
                <a:lnTo>
                  <a:pt x="0" y="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4" name="Google Shape;2434;p29"/>
          <p:cNvSpPr/>
          <p:nvPr/>
        </p:nvSpPr>
        <p:spPr>
          <a:xfrm>
            <a:off x="4123881" y="4570363"/>
            <a:ext cx="134710" cy="42350"/>
          </a:xfrm>
          <a:custGeom>
            <a:avLst/>
            <a:gdLst/>
            <a:ahLst/>
            <a:cxnLst/>
            <a:rect l="l" t="t" r="r" b="b"/>
            <a:pathLst>
              <a:path w="1899" h="597" extrusionOk="0">
                <a:moveTo>
                  <a:pt x="0" y="27"/>
                </a:moveTo>
                <a:lnTo>
                  <a:pt x="0" y="27"/>
                </a:lnTo>
                <a:cubicBezTo>
                  <a:pt x="27" y="27"/>
                  <a:pt x="27" y="27"/>
                  <a:pt x="54" y="54"/>
                </a:cubicBezTo>
                <a:cubicBezTo>
                  <a:pt x="271" y="136"/>
                  <a:pt x="488" y="217"/>
                  <a:pt x="732" y="271"/>
                </a:cubicBezTo>
                <a:cubicBezTo>
                  <a:pt x="976" y="353"/>
                  <a:pt x="1193" y="407"/>
                  <a:pt x="1410" y="488"/>
                </a:cubicBezTo>
                <a:lnTo>
                  <a:pt x="1872" y="597"/>
                </a:lnTo>
                <a:cubicBezTo>
                  <a:pt x="1872" y="597"/>
                  <a:pt x="1899" y="597"/>
                  <a:pt x="1899" y="597"/>
                </a:cubicBezTo>
                <a:cubicBezTo>
                  <a:pt x="1899" y="597"/>
                  <a:pt x="1899" y="597"/>
                  <a:pt x="1899" y="570"/>
                </a:cubicBezTo>
                <a:cubicBezTo>
                  <a:pt x="1736" y="543"/>
                  <a:pt x="1600" y="488"/>
                  <a:pt x="1438" y="434"/>
                </a:cubicBezTo>
                <a:cubicBezTo>
                  <a:pt x="1221" y="380"/>
                  <a:pt x="1004" y="298"/>
                  <a:pt x="759" y="244"/>
                </a:cubicBezTo>
                <a:cubicBezTo>
                  <a:pt x="542" y="163"/>
                  <a:pt x="325" y="81"/>
                  <a:pt x="81" y="27"/>
                </a:cubicBezTo>
                <a:cubicBezTo>
                  <a:pt x="81" y="0"/>
                  <a:pt x="54" y="0"/>
                  <a:pt x="27" y="0"/>
                </a:cubicBezTo>
                <a:lnTo>
                  <a:pt x="27" y="0"/>
                </a:lnTo>
                <a:lnTo>
                  <a:pt x="27" y="0"/>
                </a:lnTo>
                <a:cubicBezTo>
                  <a:pt x="27" y="0"/>
                  <a:pt x="0" y="27"/>
                  <a:pt x="0" y="27"/>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5" name="Google Shape;2435;p29"/>
          <p:cNvSpPr/>
          <p:nvPr/>
        </p:nvSpPr>
        <p:spPr>
          <a:xfrm>
            <a:off x="3887151" y="4331717"/>
            <a:ext cx="282899" cy="588852"/>
          </a:xfrm>
          <a:custGeom>
            <a:avLst/>
            <a:gdLst/>
            <a:ahLst/>
            <a:cxnLst/>
            <a:rect l="l" t="t" r="r" b="b"/>
            <a:pathLst>
              <a:path w="3988" h="8301" extrusionOk="0">
                <a:moveTo>
                  <a:pt x="3988" y="55"/>
                </a:moveTo>
                <a:lnTo>
                  <a:pt x="3961" y="28"/>
                </a:lnTo>
                <a:cubicBezTo>
                  <a:pt x="3933" y="1"/>
                  <a:pt x="3933" y="28"/>
                  <a:pt x="3933" y="28"/>
                </a:cubicBezTo>
                <a:cubicBezTo>
                  <a:pt x="3608" y="55"/>
                  <a:pt x="3499" y="163"/>
                  <a:pt x="3472" y="299"/>
                </a:cubicBezTo>
                <a:cubicBezTo>
                  <a:pt x="3472" y="435"/>
                  <a:pt x="3499" y="597"/>
                  <a:pt x="3554" y="733"/>
                </a:cubicBezTo>
                <a:cubicBezTo>
                  <a:pt x="3581" y="869"/>
                  <a:pt x="3608" y="1004"/>
                  <a:pt x="3554" y="1140"/>
                </a:cubicBezTo>
                <a:cubicBezTo>
                  <a:pt x="3554" y="1194"/>
                  <a:pt x="3527" y="1248"/>
                  <a:pt x="3472" y="1303"/>
                </a:cubicBezTo>
                <a:cubicBezTo>
                  <a:pt x="3391" y="1384"/>
                  <a:pt x="3282" y="1438"/>
                  <a:pt x="3174" y="1493"/>
                </a:cubicBezTo>
                <a:cubicBezTo>
                  <a:pt x="3038" y="1547"/>
                  <a:pt x="2930" y="1628"/>
                  <a:pt x="2876" y="1764"/>
                </a:cubicBezTo>
                <a:cubicBezTo>
                  <a:pt x="2821" y="1845"/>
                  <a:pt x="2794" y="1954"/>
                  <a:pt x="2794" y="2062"/>
                </a:cubicBezTo>
                <a:cubicBezTo>
                  <a:pt x="2821" y="2279"/>
                  <a:pt x="2821" y="2496"/>
                  <a:pt x="2794" y="2713"/>
                </a:cubicBezTo>
                <a:cubicBezTo>
                  <a:pt x="2767" y="2767"/>
                  <a:pt x="2740" y="2822"/>
                  <a:pt x="2713" y="2876"/>
                </a:cubicBezTo>
                <a:cubicBezTo>
                  <a:pt x="2604" y="2984"/>
                  <a:pt x="2496" y="3093"/>
                  <a:pt x="2360" y="3147"/>
                </a:cubicBezTo>
                <a:cubicBezTo>
                  <a:pt x="2225" y="3228"/>
                  <a:pt x="2143" y="3364"/>
                  <a:pt x="2089" y="3500"/>
                </a:cubicBezTo>
                <a:cubicBezTo>
                  <a:pt x="2062" y="3717"/>
                  <a:pt x="2035" y="3907"/>
                  <a:pt x="2062" y="4124"/>
                </a:cubicBezTo>
                <a:cubicBezTo>
                  <a:pt x="2035" y="4178"/>
                  <a:pt x="2035" y="4232"/>
                  <a:pt x="2008" y="4286"/>
                </a:cubicBezTo>
                <a:cubicBezTo>
                  <a:pt x="2008" y="4341"/>
                  <a:pt x="1953" y="4395"/>
                  <a:pt x="1926" y="4422"/>
                </a:cubicBezTo>
                <a:cubicBezTo>
                  <a:pt x="1764" y="4639"/>
                  <a:pt x="1519" y="4775"/>
                  <a:pt x="1411" y="4992"/>
                </a:cubicBezTo>
                <a:cubicBezTo>
                  <a:pt x="1384" y="5046"/>
                  <a:pt x="1384" y="5100"/>
                  <a:pt x="1384" y="5154"/>
                </a:cubicBezTo>
                <a:cubicBezTo>
                  <a:pt x="1384" y="5344"/>
                  <a:pt x="1384" y="5534"/>
                  <a:pt x="1357" y="5724"/>
                </a:cubicBezTo>
                <a:cubicBezTo>
                  <a:pt x="1330" y="5778"/>
                  <a:pt x="1302" y="5832"/>
                  <a:pt x="1248" y="5887"/>
                </a:cubicBezTo>
                <a:cubicBezTo>
                  <a:pt x="1113" y="5995"/>
                  <a:pt x="1004" y="6104"/>
                  <a:pt x="896" y="6239"/>
                </a:cubicBezTo>
                <a:cubicBezTo>
                  <a:pt x="868" y="6266"/>
                  <a:pt x="841" y="6321"/>
                  <a:pt x="841" y="6375"/>
                </a:cubicBezTo>
                <a:cubicBezTo>
                  <a:pt x="841" y="6592"/>
                  <a:pt x="814" y="6809"/>
                  <a:pt x="733" y="6999"/>
                </a:cubicBezTo>
                <a:cubicBezTo>
                  <a:pt x="706" y="7053"/>
                  <a:pt x="679" y="7107"/>
                  <a:pt x="624" y="7134"/>
                </a:cubicBezTo>
                <a:cubicBezTo>
                  <a:pt x="516" y="7243"/>
                  <a:pt x="407" y="7324"/>
                  <a:pt x="299" y="7433"/>
                </a:cubicBezTo>
                <a:cubicBezTo>
                  <a:pt x="245" y="7514"/>
                  <a:pt x="217" y="7623"/>
                  <a:pt x="217" y="7731"/>
                </a:cubicBezTo>
                <a:cubicBezTo>
                  <a:pt x="245" y="7812"/>
                  <a:pt x="245" y="7894"/>
                  <a:pt x="217" y="7975"/>
                </a:cubicBezTo>
                <a:cubicBezTo>
                  <a:pt x="190" y="8029"/>
                  <a:pt x="163" y="8111"/>
                  <a:pt x="109" y="8138"/>
                </a:cubicBezTo>
                <a:lnTo>
                  <a:pt x="28" y="8246"/>
                </a:lnTo>
                <a:cubicBezTo>
                  <a:pt x="1" y="8274"/>
                  <a:pt x="1" y="8274"/>
                  <a:pt x="28" y="8301"/>
                </a:cubicBezTo>
                <a:cubicBezTo>
                  <a:pt x="28" y="8301"/>
                  <a:pt x="55" y="8301"/>
                  <a:pt x="55" y="8301"/>
                </a:cubicBezTo>
                <a:cubicBezTo>
                  <a:pt x="82" y="8274"/>
                  <a:pt x="136" y="8219"/>
                  <a:pt x="163" y="8192"/>
                </a:cubicBezTo>
                <a:cubicBezTo>
                  <a:pt x="217" y="8138"/>
                  <a:pt x="272" y="8084"/>
                  <a:pt x="299" y="8002"/>
                </a:cubicBezTo>
                <a:cubicBezTo>
                  <a:pt x="326" y="7921"/>
                  <a:pt x="326" y="7812"/>
                  <a:pt x="299" y="7704"/>
                </a:cubicBezTo>
                <a:cubicBezTo>
                  <a:pt x="299" y="7623"/>
                  <a:pt x="326" y="7541"/>
                  <a:pt x="380" y="7487"/>
                </a:cubicBezTo>
                <a:cubicBezTo>
                  <a:pt x="489" y="7378"/>
                  <a:pt x="597" y="7270"/>
                  <a:pt x="706" y="7189"/>
                </a:cubicBezTo>
                <a:cubicBezTo>
                  <a:pt x="760" y="7161"/>
                  <a:pt x="814" y="7107"/>
                  <a:pt x="841" y="7026"/>
                </a:cubicBezTo>
                <a:cubicBezTo>
                  <a:pt x="896" y="6836"/>
                  <a:pt x="923" y="6619"/>
                  <a:pt x="950" y="6402"/>
                </a:cubicBezTo>
                <a:cubicBezTo>
                  <a:pt x="950" y="6348"/>
                  <a:pt x="977" y="6321"/>
                  <a:pt x="1004" y="6266"/>
                </a:cubicBezTo>
                <a:cubicBezTo>
                  <a:pt x="1113" y="6131"/>
                  <a:pt x="1221" y="6022"/>
                  <a:pt x="1330" y="5914"/>
                </a:cubicBezTo>
                <a:cubicBezTo>
                  <a:pt x="1384" y="5859"/>
                  <a:pt x="1411" y="5805"/>
                  <a:pt x="1438" y="5724"/>
                </a:cubicBezTo>
                <a:cubicBezTo>
                  <a:pt x="1492" y="5534"/>
                  <a:pt x="1492" y="5344"/>
                  <a:pt x="1465" y="5154"/>
                </a:cubicBezTo>
                <a:cubicBezTo>
                  <a:pt x="1492" y="5100"/>
                  <a:pt x="1492" y="5046"/>
                  <a:pt x="1519" y="5019"/>
                </a:cubicBezTo>
                <a:cubicBezTo>
                  <a:pt x="1601" y="4775"/>
                  <a:pt x="1845" y="4666"/>
                  <a:pt x="2008" y="4449"/>
                </a:cubicBezTo>
                <a:cubicBezTo>
                  <a:pt x="2062" y="4422"/>
                  <a:pt x="2089" y="4341"/>
                  <a:pt x="2116" y="4286"/>
                </a:cubicBezTo>
                <a:cubicBezTo>
                  <a:pt x="2143" y="4232"/>
                  <a:pt x="2143" y="4178"/>
                  <a:pt x="2143" y="4124"/>
                </a:cubicBezTo>
                <a:cubicBezTo>
                  <a:pt x="2143" y="3907"/>
                  <a:pt x="2143" y="3717"/>
                  <a:pt x="2198" y="3500"/>
                </a:cubicBezTo>
                <a:cubicBezTo>
                  <a:pt x="2225" y="3364"/>
                  <a:pt x="2333" y="3256"/>
                  <a:pt x="2442" y="3201"/>
                </a:cubicBezTo>
                <a:cubicBezTo>
                  <a:pt x="2577" y="3120"/>
                  <a:pt x="2686" y="3011"/>
                  <a:pt x="2794" y="2903"/>
                </a:cubicBezTo>
                <a:cubicBezTo>
                  <a:pt x="2821" y="2849"/>
                  <a:pt x="2876" y="2794"/>
                  <a:pt x="2876" y="2713"/>
                </a:cubicBezTo>
                <a:cubicBezTo>
                  <a:pt x="2903" y="2469"/>
                  <a:pt x="2903" y="2252"/>
                  <a:pt x="2876" y="2035"/>
                </a:cubicBezTo>
                <a:cubicBezTo>
                  <a:pt x="2903" y="1927"/>
                  <a:pt x="2903" y="1845"/>
                  <a:pt x="2957" y="1764"/>
                </a:cubicBezTo>
                <a:cubicBezTo>
                  <a:pt x="3066" y="1574"/>
                  <a:pt x="3282" y="1520"/>
                  <a:pt x="3472" y="1384"/>
                </a:cubicBezTo>
                <a:cubicBezTo>
                  <a:pt x="3554" y="1330"/>
                  <a:pt x="3608" y="1248"/>
                  <a:pt x="3662" y="1140"/>
                </a:cubicBezTo>
                <a:cubicBezTo>
                  <a:pt x="3689" y="1004"/>
                  <a:pt x="3689" y="842"/>
                  <a:pt x="3635" y="706"/>
                </a:cubicBezTo>
                <a:cubicBezTo>
                  <a:pt x="3581" y="570"/>
                  <a:pt x="3554" y="435"/>
                  <a:pt x="3554" y="272"/>
                </a:cubicBezTo>
                <a:cubicBezTo>
                  <a:pt x="3581" y="163"/>
                  <a:pt x="3689" y="82"/>
                  <a:pt x="3933" y="55"/>
                </a:cubicBezTo>
                <a:lnTo>
                  <a:pt x="3961" y="55"/>
                </a:lnTo>
                <a:cubicBezTo>
                  <a:pt x="3988" y="55"/>
                  <a:pt x="3961" y="55"/>
                  <a:pt x="3988" y="28"/>
                </a:cubicBezTo>
                <a:lnTo>
                  <a:pt x="3988"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6" name="Google Shape;2436;p29"/>
          <p:cNvSpPr/>
          <p:nvPr/>
        </p:nvSpPr>
        <p:spPr>
          <a:xfrm>
            <a:off x="3877481" y="4918590"/>
            <a:ext cx="375330" cy="232888"/>
          </a:xfrm>
          <a:custGeom>
            <a:avLst/>
            <a:gdLst/>
            <a:ahLst/>
            <a:cxnLst/>
            <a:rect l="l" t="t" r="r" b="b"/>
            <a:pathLst>
              <a:path w="5291" h="3283" extrusionOk="0">
                <a:moveTo>
                  <a:pt x="218" y="1"/>
                </a:moveTo>
                <a:lnTo>
                  <a:pt x="164" y="1"/>
                </a:lnTo>
                <a:lnTo>
                  <a:pt x="164" y="1"/>
                </a:lnTo>
                <a:cubicBezTo>
                  <a:pt x="109" y="28"/>
                  <a:pt x="82" y="55"/>
                  <a:pt x="55" y="109"/>
                </a:cubicBezTo>
                <a:cubicBezTo>
                  <a:pt x="1" y="163"/>
                  <a:pt x="1" y="217"/>
                  <a:pt x="28" y="272"/>
                </a:cubicBezTo>
                <a:cubicBezTo>
                  <a:pt x="55" y="380"/>
                  <a:pt x="137" y="462"/>
                  <a:pt x="218" y="462"/>
                </a:cubicBezTo>
                <a:cubicBezTo>
                  <a:pt x="408" y="489"/>
                  <a:pt x="679" y="380"/>
                  <a:pt x="842" y="407"/>
                </a:cubicBezTo>
                <a:cubicBezTo>
                  <a:pt x="869" y="407"/>
                  <a:pt x="896" y="434"/>
                  <a:pt x="950" y="434"/>
                </a:cubicBezTo>
                <a:cubicBezTo>
                  <a:pt x="977" y="462"/>
                  <a:pt x="1004" y="462"/>
                  <a:pt x="1032" y="489"/>
                </a:cubicBezTo>
                <a:cubicBezTo>
                  <a:pt x="1113" y="570"/>
                  <a:pt x="1140" y="651"/>
                  <a:pt x="1140" y="733"/>
                </a:cubicBezTo>
                <a:cubicBezTo>
                  <a:pt x="1167" y="841"/>
                  <a:pt x="1167" y="923"/>
                  <a:pt x="1221" y="1031"/>
                </a:cubicBezTo>
                <a:cubicBezTo>
                  <a:pt x="1249" y="1113"/>
                  <a:pt x="1303" y="1194"/>
                  <a:pt x="1384" y="1221"/>
                </a:cubicBezTo>
                <a:cubicBezTo>
                  <a:pt x="1466" y="1275"/>
                  <a:pt x="1520" y="1275"/>
                  <a:pt x="1601" y="1275"/>
                </a:cubicBezTo>
                <a:cubicBezTo>
                  <a:pt x="1710" y="1248"/>
                  <a:pt x="1845" y="1221"/>
                  <a:pt x="1954" y="1194"/>
                </a:cubicBezTo>
                <a:cubicBezTo>
                  <a:pt x="2062" y="1140"/>
                  <a:pt x="2198" y="1140"/>
                  <a:pt x="2306" y="1194"/>
                </a:cubicBezTo>
                <a:cubicBezTo>
                  <a:pt x="2388" y="1248"/>
                  <a:pt x="2469" y="1330"/>
                  <a:pt x="2496" y="1438"/>
                </a:cubicBezTo>
                <a:cubicBezTo>
                  <a:pt x="2551" y="1601"/>
                  <a:pt x="2632" y="1764"/>
                  <a:pt x="2713" y="1926"/>
                </a:cubicBezTo>
                <a:cubicBezTo>
                  <a:pt x="2768" y="2008"/>
                  <a:pt x="2822" y="2062"/>
                  <a:pt x="2876" y="2089"/>
                </a:cubicBezTo>
                <a:cubicBezTo>
                  <a:pt x="2930" y="2143"/>
                  <a:pt x="2985" y="2143"/>
                  <a:pt x="3066" y="2170"/>
                </a:cubicBezTo>
                <a:cubicBezTo>
                  <a:pt x="3283" y="2198"/>
                  <a:pt x="3500" y="2062"/>
                  <a:pt x="3717" y="2170"/>
                </a:cubicBezTo>
                <a:cubicBezTo>
                  <a:pt x="3771" y="2170"/>
                  <a:pt x="3825" y="2225"/>
                  <a:pt x="3852" y="2252"/>
                </a:cubicBezTo>
                <a:cubicBezTo>
                  <a:pt x="3907" y="2360"/>
                  <a:pt x="3961" y="2496"/>
                  <a:pt x="3988" y="2604"/>
                </a:cubicBezTo>
                <a:cubicBezTo>
                  <a:pt x="4015" y="2740"/>
                  <a:pt x="4097" y="2848"/>
                  <a:pt x="4178" y="2930"/>
                </a:cubicBezTo>
                <a:cubicBezTo>
                  <a:pt x="4259" y="3011"/>
                  <a:pt x="4341" y="3038"/>
                  <a:pt x="4422" y="3038"/>
                </a:cubicBezTo>
                <a:cubicBezTo>
                  <a:pt x="4503" y="3011"/>
                  <a:pt x="4585" y="3011"/>
                  <a:pt x="4666" y="2984"/>
                </a:cubicBezTo>
                <a:cubicBezTo>
                  <a:pt x="4748" y="2930"/>
                  <a:pt x="4856" y="2930"/>
                  <a:pt x="4965" y="2930"/>
                </a:cubicBezTo>
                <a:cubicBezTo>
                  <a:pt x="4992" y="2957"/>
                  <a:pt x="5046" y="2957"/>
                  <a:pt x="5073" y="2984"/>
                </a:cubicBezTo>
                <a:cubicBezTo>
                  <a:pt x="5100" y="3065"/>
                  <a:pt x="5127" y="3147"/>
                  <a:pt x="5182" y="3201"/>
                </a:cubicBezTo>
                <a:cubicBezTo>
                  <a:pt x="5182" y="3228"/>
                  <a:pt x="5209" y="3255"/>
                  <a:pt x="5236" y="3282"/>
                </a:cubicBezTo>
                <a:cubicBezTo>
                  <a:pt x="5263" y="3282"/>
                  <a:pt x="5263" y="3282"/>
                  <a:pt x="5290" y="3282"/>
                </a:cubicBezTo>
                <a:cubicBezTo>
                  <a:pt x="5290" y="3282"/>
                  <a:pt x="5290" y="3255"/>
                  <a:pt x="5290" y="3255"/>
                </a:cubicBezTo>
                <a:cubicBezTo>
                  <a:pt x="5263" y="3228"/>
                  <a:pt x="5236" y="3201"/>
                  <a:pt x="5236" y="3174"/>
                </a:cubicBezTo>
                <a:cubicBezTo>
                  <a:pt x="5209" y="3093"/>
                  <a:pt x="5154" y="3011"/>
                  <a:pt x="5127" y="2957"/>
                </a:cubicBezTo>
                <a:cubicBezTo>
                  <a:pt x="5100" y="2903"/>
                  <a:pt x="5046" y="2876"/>
                  <a:pt x="4992" y="2848"/>
                </a:cubicBezTo>
                <a:cubicBezTo>
                  <a:pt x="4856" y="2848"/>
                  <a:pt x="4748" y="2848"/>
                  <a:pt x="4639" y="2903"/>
                </a:cubicBezTo>
                <a:cubicBezTo>
                  <a:pt x="4585" y="2930"/>
                  <a:pt x="4503" y="2957"/>
                  <a:pt x="4449" y="2957"/>
                </a:cubicBezTo>
                <a:cubicBezTo>
                  <a:pt x="4368" y="2957"/>
                  <a:pt x="4314" y="2930"/>
                  <a:pt x="4259" y="2876"/>
                </a:cubicBezTo>
                <a:cubicBezTo>
                  <a:pt x="4151" y="2821"/>
                  <a:pt x="4069" y="2713"/>
                  <a:pt x="4042" y="2604"/>
                </a:cubicBezTo>
                <a:cubicBezTo>
                  <a:pt x="4015" y="2496"/>
                  <a:pt x="3961" y="2360"/>
                  <a:pt x="3880" y="2279"/>
                </a:cubicBezTo>
                <a:cubicBezTo>
                  <a:pt x="3852" y="2198"/>
                  <a:pt x="3798" y="2170"/>
                  <a:pt x="3744" y="2143"/>
                </a:cubicBezTo>
                <a:cubicBezTo>
                  <a:pt x="3527" y="2062"/>
                  <a:pt x="3337" y="2143"/>
                  <a:pt x="3147" y="2143"/>
                </a:cubicBezTo>
                <a:cubicBezTo>
                  <a:pt x="3066" y="2143"/>
                  <a:pt x="2985" y="2116"/>
                  <a:pt x="2930" y="2089"/>
                </a:cubicBezTo>
                <a:cubicBezTo>
                  <a:pt x="2795" y="1981"/>
                  <a:pt x="2713" y="1872"/>
                  <a:pt x="2686" y="1736"/>
                </a:cubicBezTo>
                <a:cubicBezTo>
                  <a:pt x="2632" y="1601"/>
                  <a:pt x="2578" y="1465"/>
                  <a:pt x="2496" y="1330"/>
                </a:cubicBezTo>
                <a:cubicBezTo>
                  <a:pt x="2469" y="1248"/>
                  <a:pt x="2388" y="1194"/>
                  <a:pt x="2334" y="1167"/>
                </a:cubicBezTo>
                <a:cubicBezTo>
                  <a:pt x="2198" y="1113"/>
                  <a:pt x="2062" y="1113"/>
                  <a:pt x="1927" y="1167"/>
                </a:cubicBezTo>
                <a:cubicBezTo>
                  <a:pt x="1818" y="1194"/>
                  <a:pt x="1710" y="1221"/>
                  <a:pt x="1601" y="1248"/>
                </a:cubicBezTo>
                <a:cubicBezTo>
                  <a:pt x="1547" y="1248"/>
                  <a:pt x="1493" y="1221"/>
                  <a:pt x="1438" y="1221"/>
                </a:cubicBezTo>
                <a:cubicBezTo>
                  <a:pt x="1357" y="1167"/>
                  <a:pt x="1303" y="1113"/>
                  <a:pt x="1303" y="1058"/>
                </a:cubicBezTo>
                <a:cubicBezTo>
                  <a:pt x="1221" y="868"/>
                  <a:pt x="1249" y="624"/>
                  <a:pt x="1086" y="489"/>
                </a:cubicBezTo>
                <a:cubicBezTo>
                  <a:pt x="1059" y="462"/>
                  <a:pt x="1004" y="434"/>
                  <a:pt x="977" y="407"/>
                </a:cubicBezTo>
                <a:cubicBezTo>
                  <a:pt x="923" y="407"/>
                  <a:pt x="896" y="380"/>
                  <a:pt x="842" y="380"/>
                </a:cubicBezTo>
                <a:cubicBezTo>
                  <a:pt x="652" y="407"/>
                  <a:pt x="435" y="434"/>
                  <a:pt x="245" y="434"/>
                </a:cubicBezTo>
                <a:cubicBezTo>
                  <a:pt x="164" y="434"/>
                  <a:pt x="109" y="380"/>
                  <a:pt x="82" y="299"/>
                </a:cubicBezTo>
                <a:cubicBezTo>
                  <a:pt x="55" y="272"/>
                  <a:pt x="55" y="217"/>
                  <a:pt x="82" y="190"/>
                </a:cubicBezTo>
                <a:cubicBezTo>
                  <a:pt x="109" y="163"/>
                  <a:pt x="137" y="109"/>
                  <a:pt x="191" y="82"/>
                </a:cubicBezTo>
                <a:cubicBezTo>
                  <a:pt x="191" y="82"/>
                  <a:pt x="191" y="55"/>
                  <a:pt x="218" y="55"/>
                </a:cubicBezTo>
                <a:lnTo>
                  <a:pt x="218" y="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7" name="Google Shape;2437;p29"/>
          <p:cNvSpPr/>
          <p:nvPr/>
        </p:nvSpPr>
        <p:spPr>
          <a:xfrm>
            <a:off x="4158397" y="4335550"/>
            <a:ext cx="348374" cy="192524"/>
          </a:xfrm>
          <a:custGeom>
            <a:avLst/>
            <a:gdLst/>
            <a:ahLst/>
            <a:cxnLst/>
            <a:rect l="l" t="t" r="r" b="b"/>
            <a:pathLst>
              <a:path w="4911" h="2714" extrusionOk="0">
                <a:moveTo>
                  <a:pt x="28" y="28"/>
                </a:moveTo>
                <a:cubicBezTo>
                  <a:pt x="28" y="28"/>
                  <a:pt x="55" y="55"/>
                  <a:pt x="82" y="55"/>
                </a:cubicBezTo>
                <a:cubicBezTo>
                  <a:pt x="299" y="82"/>
                  <a:pt x="489" y="272"/>
                  <a:pt x="543" y="489"/>
                </a:cubicBezTo>
                <a:cubicBezTo>
                  <a:pt x="571" y="652"/>
                  <a:pt x="679" y="788"/>
                  <a:pt x="842" y="842"/>
                </a:cubicBezTo>
                <a:cubicBezTo>
                  <a:pt x="896" y="842"/>
                  <a:pt x="950" y="842"/>
                  <a:pt x="1005" y="842"/>
                </a:cubicBezTo>
                <a:cubicBezTo>
                  <a:pt x="1086" y="815"/>
                  <a:pt x="1194" y="760"/>
                  <a:pt x="1276" y="733"/>
                </a:cubicBezTo>
                <a:cubicBezTo>
                  <a:pt x="1357" y="679"/>
                  <a:pt x="1439" y="652"/>
                  <a:pt x="1520" y="679"/>
                </a:cubicBezTo>
                <a:cubicBezTo>
                  <a:pt x="1601" y="706"/>
                  <a:pt x="1710" y="760"/>
                  <a:pt x="1764" y="842"/>
                </a:cubicBezTo>
                <a:cubicBezTo>
                  <a:pt x="1900" y="1032"/>
                  <a:pt x="1954" y="1303"/>
                  <a:pt x="2198" y="1411"/>
                </a:cubicBezTo>
                <a:cubicBezTo>
                  <a:pt x="2442" y="1520"/>
                  <a:pt x="2713" y="1384"/>
                  <a:pt x="2957" y="1411"/>
                </a:cubicBezTo>
                <a:cubicBezTo>
                  <a:pt x="3012" y="1411"/>
                  <a:pt x="3066" y="1439"/>
                  <a:pt x="3093" y="1466"/>
                </a:cubicBezTo>
                <a:cubicBezTo>
                  <a:pt x="3202" y="1547"/>
                  <a:pt x="3283" y="1628"/>
                  <a:pt x="3337" y="1764"/>
                </a:cubicBezTo>
                <a:cubicBezTo>
                  <a:pt x="3391" y="1900"/>
                  <a:pt x="3473" y="2008"/>
                  <a:pt x="3554" y="2144"/>
                </a:cubicBezTo>
                <a:cubicBezTo>
                  <a:pt x="3608" y="2198"/>
                  <a:pt x="3663" y="2252"/>
                  <a:pt x="3717" y="2279"/>
                </a:cubicBezTo>
                <a:cubicBezTo>
                  <a:pt x="3825" y="2334"/>
                  <a:pt x="3961" y="2334"/>
                  <a:pt x="4070" y="2307"/>
                </a:cubicBezTo>
                <a:cubicBezTo>
                  <a:pt x="4232" y="2279"/>
                  <a:pt x="4395" y="2252"/>
                  <a:pt x="4558" y="2252"/>
                </a:cubicBezTo>
                <a:cubicBezTo>
                  <a:pt x="4612" y="2252"/>
                  <a:pt x="4666" y="2279"/>
                  <a:pt x="4693" y="2307"/>
                </a:cubicBezTo>
                <a:cubicBezTo>
                  <a:pt x="4721" y="2334"/>
                  <a:pt x="4721" y="2361"/>
                  <a:pt x="4748" y="2388"/>
                </a:cubicBezTo>
                <a:cubicBezTo>
                  <a:pt x="4748" y="2442"/>
                  <a:pt x="4775" y="2496"/>
                  <a:pt x="4802" y="2551"/>
                </a:cubicBezTo>
                <a:cubicBezTo>
                  <a:pt x="4829" y="2605"/>
                  <a:pt x="4829" y="2659"/>
                  <a:pt x="4883" y="2713"/>
                </a:cubicBezTo>
                <a:cubicBezTo>
                  <a:pt x="4883" y="2713"/>
                  <a:pt x="4910" y="2713"/>
                  <a:pt x="4910" y="2713"/>
                </a:cubicBezTo>
                <a:cubicBezTo>
                  <a:pt x="4910" y="2686"/>
                  <a:pt x="4910" y="2659"/>
                  <a:pt x="4910" y="2659"/>
                </a:cubicBezTo>
                <a:cubicBezTo>
                  <a:pt x="4883" y="2605"/>
                  <a:pt x="4883" y="2578"/>
                  <a:pt x="4856" y="2524"/>
                </a:cubicBezTo>
                <a:cubicBezTo>
                  <a:pt x="4856" y="2469"/>
                  <a:pt x="4829" y="2415"/>
                  <a:pt x="4829" y="2388"/>
                </a:cubicBezTo>
                <a:cubicBezTo>
                  <a:pt x="4802" y="2334"/>
                  <a:pt x="4775" y="2279"/>
                  <a:pt x="4748" y="2252"/>
                </a:cubicBezTo>
                <a:cubicBezTo>
                  <a:pt x="4693" y="2171"/>
                  <a:pt x="4612" y="2144"/>
                  <a:pt x="4531" y="2144"/>
                </a:cubicBezTo>
                <a:cubicBezTo>
                  <a:pt x="4395" y="2144"/>
                  <a:pt x="4259" y="2171"/>
                  <a:pt x="4124" y="2198"/>
                </a:cubicBezTo>
                <a:cubicBezTo>
                  <a:pt x="3988" y="2225"/>
                  <a:pt x="3853" y="2225"/>
                  <a:pt x="3744" y="2171"/>
                </a:cubicBezTo>
                <a:cubicBezTo>
                  <a:pt x="3636" y="2117"/>
                  <a:pt x="3527" y="2008"/>
                  <a:pt x="3500" y="1900"/>
                </a:cubicBezTo>
                <a:cubicBezTo>
                  <a:pt x="3419" y="1764"/>
                  <a:pt x="3364" y="1628"/>
                  <a:pt x="3283" y="1520"/>
                </a:cubicBezTo>
                <a:cubicBezTo>
                  <a:pt x="3229" y="1466"/>
                  <a:pt x="3174" y="1411"/>
                  <a:pt x="3120" y="1384"/>
                </a:cubicBezTo>
                <a:cubicBezTo>
                  <a:pt x="3066" y="1330"/>
                  <a:pt x="2985" y="1330"/>
                  <a:pt x="2930" y="1303"/>
                </a:cubicBezTo>
                <a:cubicBezTo>
                  <a:pt x="2795" y="1303"/>
                  <a:pt x="2659" y="1330"/>
                  <a:pt x="2551" y="1357"/>
                </a:cubicBezTo>
                <a:cubicBezTo>
                  <a:pt x="2442" y="1384"/>
                  <a:pt x="2307" y="1384"/>
                  <a:pt x="2198" y="1330"/>
                </a:cubicBezTo>
                <a:cubicBezTo>
                  <a:pt x="1981" y="1222"/>
                  <a:pt x="1927" y="950"/>
                  <a:pt x="1791" y="760"/>
                </a:cubicBezTo>
                <a:cubicBezTo>
                  <a:pt x="1710" y="679"/>
                  <a:pt x="1628" y="598"/>
                  <a:pt x="1520" y="571"/>
                </a:cubicBezTo>
                <a:cubicBezTo>
                  <a:pt x="1466" y="571"/>
                  <a:pt x="1411" y="571"/>
                  <a:pt x="1357" y="571"/>
                </a:cubicBezTo>
                <a:cubicBezTo>
                  <a:pt x="1249" y="625"/>
                  <a:pt x="1167" y="652"/>
                  <a:pt x="1059" y="706"/>
                </a:cubicBezTo>
                <a:cubicBezTo>
                  <a:pt x="1005" y="733"/>
                  <a:pt x="923" y="760"/>
                  <a:pt x="842" y="733"/>
                </a:cubicBezTo>
                <a:cubicBezTo>
                  <a:pt x="706" y="679"/>
                  <a:pt x="625" y="571"/>
                  <a:pt x="598" y="462"/>
                </a:cubicBezTo>
                <a:cubicBezTo>
                  <a:pt x="543" y="326"/>
                  <a:pt x="462" y="191"/>
                  <a:pt x="354" y="109"/>
                </a:cubicBezTo>
                <a:cubicBezTo>
                  <a:pt x="272" y="28"/>
                  <a:pt x="164" y="1"/>
                  <a:pt x="55" y="1"/>
                </a:cubicBezTo>
                <a:lnTo>
                  <a:pt x="55" y="1"/>
                </a:lnTo>
                <a:cubicBezTo>
                  <a:pt x="28" y="1"/>
                  <a:pt x="28" y="1"/>
                  <a:pt x="1" y="28"/>
                </a:cubicBezTo>
                <a:lnTo>
                  <a:pt x="1"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8" name="Google Shape;2438;p29"/>
          <p:cNvSpPr/>
          <p:nvPr/>
        </p:nvSpPr>
        <p:spPr>
          <a:xfrm>
            <a:off x="4252765" y="4514527"/>
            <a:ext cx="286729" cy="650426"/>
          </a:xfrm>
          <a:custGeom>
            <a:avLst/>
            <a:gdLst/>
            <a:ahLst/>
            <a:cxnLst/>
            <a:rect l="l" t="t" r="r" b="b"/>
            <a:pathLst>
              <a:path w="4042" h="9169" extrusionOk="0">
                <a:moveTo>
                  <a:pt x="3526" y="1"/>
                </a:moveTo>
                <a:cubicBezTo>
                  <a:pt x="3526" y="55"/>
                  <a:pt x="3526" y="82"/>
                  <a:pt x="3553" y="109"/>
                </a:cubicBezTo>
                <a:cubicBezTo>
                  <a:pt x="3553" y="136"/>
                  <a:pt x="3580" y="136"/>
                  <a:pt x="3580" y="163"/>
                </a:cubicBezTo>
                <a:cubicBezTo>
                  <a:pt x="3662" y="245"/>
                  <a:pt x="3797" y="272"/>
                  <a:pt x="3879" y="353"/>
                </a:cubicBezTo>
                <a:cubicBezTo>
                  <a:pt x="3906" y="407"/>
                  <a:pt x="3933" y="462"/>
                  <a:pt x="3933" y="516"/>
                </a:cubicBezTo>
                <a:cubicBezTo>
                  <a:pt x="3960" y="570"/>
                  <a:pt x="3933" y="624"/>
                  <a:pt x="3906" y="651"/>
                </a:cubicBezTo>
                <a:cubicBezTo>
                  <a:pt x="3825" y="733"/>
                  <a:pt x="3743" y="814"/>
                  <a:pt x="3635" y="841"/>
                </a:cubicBezTo>
                <a:cubicBezTo>
                  <a:pt x="3526" y="896"/>
                  <a:pt x="3418" y="1004"/>
                  <a:pt x="3363" y="1140"/>
                </a:cubicBezTo>
                <a:cubicBezTo>
                  <a:pt x="3363" y="1275"/>
                  <a:pt x="3363" y="1438"/>
                  <a:pt x="3391" y="1601"/>
                </a:cubicBezTo>
                <a:cubicBezTo>
                  <a:pt x="3391" y="1655"/>
                  <a:pt x="3391" y="1736"/>
                  <a:pt x="3363" y="1791"/>
                </a:cubicBezTo>
                <a:cubicBezTo>
                  <a:pt x="3336" y="1872"/>
                  <a:pt x="3282" y="1953"/>
                  <a:pt x="3201" y="2008"/>
                </a:cubicBezTo>
                <a:cubicBezTo>
                  <a:pt x="3038" y="2143"/>
                  <a:pt x="2794" y="2225"/>
                  <a:pt x="2658" y="2415"/>
                </a:cubicBezTo>
                <a:cubicBezTo>
                  <a:pt x="2631" y="2496"/>
                  <a:pt x="2604" y="2550"/>
                  <a:pt x="2604" y="2632"/>
                </a:cubicBezTo>
                <a:cubicBezTo>
                  <a:pt x="2604" y="2767"/>
                  <a:pt x="2604" y="2930"/>
                  <a:pt x="2577" y="3065"/>
                </a:cubicBezTo>
                <a:cubicBezTo>
                  <a:pt x="2550" y="3147"/>
                  <a:pt x="2495" y="3201"/>
                  <a:pt x="2468" y="3255"/>
                </a:cubicBezTo>
                <a:cubicBezTo>
                  <a:pt x="2333" y="3364"/>
                  <a:pt x="2224" y="3499"/>
                  <a:pt x="2116" y="3662"/>
                </a:cubicBezTo>
                <a:cubicBezTo>
                  <a:pt x="2089" y="3689"/>
                  <a:pt x="2089" y="3744"/>
                  <a:pt x="2089" y="3798"/>
                </a:cubicBezTo>
                <a:cubicBezTo>
                  <a:pt x="2089" y="3988"/>
                  <a:pt x="2061" y="4150"/>
                  <a:pt x="2034" y="4340"/>
                </a:cubicBezTo>
                <a:cubicBezTo>
                  <a:pt x="1980" y="4422"/>
                  <a:pt x="1926" y="4476"/>
                  <a:pt x="1844" y="4530"/>
                </a:cubicBezTo>
                <a:cubicBezTo>
                  <a:pt x="1763" y="4584"/>
                  <a:pt x="1682" y="4639"/>
                  <a:pt x="1627" y="4720"/>
                </a:cubicBezTo>
                <a:cubicBezTo>
                  <a:pt x="1600" y="4747"/>
                  <a:pt x="1573" y="4801"/>
                  <a:pt x="1546" y="4856"/>
                </a:cubicBezTo>
                <a:cubicBezTo>
                  <a:pt x="1546" y="4910"/>
                  <a:pt x="1546" y="4964"/>
                  <a:pt x="1546" y="4991"/>
                </a:cubicBezTo>
                <a:cubicBezTo>
                  <a:pt x="1573" y="5100"/>
                  <a:pt x="1600" y="5181"/>
                  <a:pt x="1627" y="5263"/>
                </a:cubicBezTo>
                <a:cubicBezTo>
                  <a:pt x="1655" y="5344"/>
                  <a:pt x="1682" y="5425"/>
                  <a:pt x="1655" y="5507"/>
                </a:cubicBezTo>
                <a:cubicBezTo>
                  <a:pt x="1655" y="5534"/>
                  <a:pt x="1655" y="5561"/>
                  <a:pt x="1627" y="5588"/>
                </a:cubicBezTo>
                <a:cubicBezTo>
                  <a:pt x="1600" y="5615"/>
                  <a:pt x="1546" y="5669"/>
                  <a:pt x="1492" y="5697"/>
                </a:cubicBezTo>
                <a:cubicBezTo>
                  <a:pt x="1410" y="5724"/>
                  <a:pt x="1356" y="5805"/>
                  <a:pt x="1329" y="5859"/>
                </a:cubicBezTo>
                <a:cubicBezTo>
                  <a:pt x="1302" y="6022"/>
                  <a:pt x="1302" y="6212"/>
                  <a:pt x="1329" y="6375"/>
                </a:cubicBezTo>
                <a:cubicBezTo>
                  <a:pt x="1329" y="6456"/>
                  <a:pt x="1302" y="6510"/>
                  <a:pt x="1275" y="6564"/>
                </a:cubicBezTo>
                <a:cubicBezTo>
                  <a:pt x="1193" y="6673"/>
                  <a:pt x="1058" y="6700"/>
                  <a:pt x="949" y="6781"/>
                </a:cubicBezTo>
                <a:cubicBezTo>
                  <a:pt x="895" y="6809"/>
                  <a:pt x="841" y="6863"/>
                  <a:pt x="814" y="6917"/>
                </a:cubicBezTo>
                <a:cubicBezTo>
                  <a:pt x="760" y="7026"/>
                  <a:pt x="760" y="7107"/>
                  <a:pt x="760" y="7215"/>
                </a:cubicBezTo>
                <a:cubicBezTo>
                  <a:pt x="787" y="7405"/>
                  <a:pt x="814" y="7595"/>
                  <a:pt x="787" y="7812"/>
                </a:cubicBezTo>
                <a:cubicBezTo>
                  <a:pt x="760" y="7839"/>
                  <a:pt x="760" y="7894"/>
                  <a:pt x="705" y="7921"/>
                </a:cubicBezTo>
                <a:cubicBezTo>
                  <a:pt x="624" y="8002"/>
                  <a:pt x="488" y="8029"/>
                  <a:pt x="407" y="8138"/>
                </a:cubicBezTo>
                <a:cubicBezTo>
                  <a:pt x="380" y="8165"/>
                  <a:pt x="353" y="8219"/>
                  <a:pt x="353" y="8273"/>
                </a:cubicBezTo>
                <a:cubicBezTo>
                  <a:pt x="326" y="8328"/>
                  <a:pt x="326" y="8382"/>
                  <a:pt x="353" y="8436"/>
                </a:cubicBezTo>
                <a:cubicBezTo>
                  <a:pt x="353" y="8544"/>
                  <a:pt x="461" y="8734"/>
                  <a:pt x="461" y="8870"/>
                </a:cubicBezTo>
                <a:cubicBezTo>
                  <a:pt x="461" y="8978"/>
                  <a:pt x="461" y="9060"/>
                  <a:pt x="353" y="9087"/>
                </a:cubicBezTo>
                <a:cubicBezTo>
                  <a:pt x="326" y="9087"/>
                  <a:pt x="271" y="9087"/>
                  <a:pt x="244" y="9087"/>
                </a:cubicBezTo>
                <a:cubicBezTo>
                  <a:pt x="163" y="9060"/>
                  <a:pt x="109" y="9033"/>
                  <a:pt x="54" y="9006"/>
                </a:cubicBezTo>
                <a:cubicBezTo>
                  <a:pt x="54" y="8978"/>
                  <a:pt x="27" y="8978"/>
                  <a:pt x="27" y="9006"/>
                </a:cubicBezTo>
                <a:cubicBezTo>
                  <a:pt x="0" y="9006"/>
                  <a:pt x="0" y="9033"/>
                  <a:pt x="27" y="9033"/>
                </a:cubicBezTo>
                <a:cubicBezTo>
                  <a:pt x="81" y="9087"/>
                  <a:pt x="136" y="9114"/>
                  <a:pt x="217" y="9141"/>
                </a:cubicBezTo>
                <a:cubicBezTo>
                  <a:pt x="271" y="9168"/>
                  <a:pt x="326" y="9168"/>
                  <a:pt x="380" y="9141"/>
                </a:cubicBezTo>
                <a:cubicBezTo>
                  <a:pt x="461" y="9114"/>
                  <a:pt x="515" y="9060"/>
                  <a:pt x="543" y="8951"/>
                </a:cubicBezTo>
                <a:cubicBezTo>
                  <a:pt x="515" y="8789"/>
                  <a:pt x="488" y="8599"/>
                  <a:pt x="434" y="8436"/>
                </a:cubicBezTo>
                <a:cubicBezTo>
                  <a:pt x="407" y="8382"/>
                  <a:pt x="407" y="8328"/>
                  <a:pt x="434" y="8300"/>
                </a:cubicBezTo>
                <a:cubicBezTo>
                  <a:pt x="434" y="8246"/>
                  <a:pt x="434" y="8219"/>
                  <a:pt x="461" y="8192"/>
                </a:cubicBezTo>
                <a:cubicBezTo>
                  <a:pt x="543" y="8083"/>
                  <a:pt x="678" y="8056"/>
                  <a:pt x="787" y="7975"/>
                </a:cubicBezTo>
                <a:cubicBezTo>
                  <a:pt x="814" y="7921"/>
                  <a:pt x="841" y="7866"/>
                  <a:pt x="868" y="7812"/>
                </a:cubicBezTo>
                <a:cubicBezTo>
                  <a:pt x="895" y="7622"/>
                  <a:pt x="895" y="7405"/>
                  <a:pt x="841" y="7188"/>
                </a:cubicBezTo>
                <a:cubicBezTo>
                  <a:pt x="841" y="7107"/>
                  <a:pt x="868" y="7026"/>
                  <a:pt x="895" y="6971"/>
                </a:cubicBezTo>
                <a:cubicBezTo>
                  <a:pt x="922" y="6917"/>
                  <a:pt x="949" y="6890"/>
                  <a:pt x="1004" y="6863"/>
                </a:cubicBezTo>
                <a:cubicBezTo>
                  <a:pt x="1112" y="6781"/>
                  <a:pt x="1248" y="6700"/>
                  <a:pt x="1329" y="6619"/>
                </a:cubicBezTo>
                <a:cubicBezTo>
                  <a:pt x="1356" y="6564"/>
                  <a:pt x="1383" y="6510"/>
                  <a:pt x="1410" y="6456"/>
                </a:cubicBezTo>
                <a:cubicBezTo>
                  <a:pt x="1438" y="6293"/>
                  <a:pt x="1329" y="6049"/>
                  <a:pt x="1410" y="5886"/>
                </a:cubicBezTo>
                <a:cubicBezTo>
                  <a:pt x="1438" y="5832"/>
                  <a:pt x="1465" y="5778"/>
                  <a:pt x="1519" y="5751"/>
                </a:cubicBezTo>
                <a:cubicBezTo>
                  <a:pt x="1573" y="5724"/>
                  <a:pt x="1627" y="5669"/>
                  <a:pt x="1682" y="5615"/>
                </a:cubicBezTo>
                <a:cubicBezTo>
                  <a:pt x="1709" y="5588"/>
                  <a:pt x="1736" y="5561"/>
                  <a:pt x="1736" y="5507"/>
                </a:cubicBezTo>
                <a:cubicBezTo>
                  <a:pt x="1736" y="5480"/>
                  <a:pt x="1736" y="5425"/>
                  <a:pt x="1736" y="5371"/>
                </a:cubicBezTo>
                <a:cubicBezTo>
                  <a:pt x="1709" y="5208"/>
                  <a:pt x="1600" y="5046"/>
                  <a:pt x="1627" y="4883"/>
                </a:cubicBezTo>
                <a:cubicBezTo>
                  <a:pt x="1655" y="4829"/>
                  <a:pt x="1655" y="4801"/>
                  <a:pt x="1682" y="4774"/>
                </a:cubicBezTo>
                <a:cubicBezTo>
                  <a:pt x="1763" y="4693"/>
                  <a:pt x="1817" y="4639"/>
                  <a:pt x="1899" y="4584"/>
                </a:cubicBezTo>
                <a:cubicBezTo>
                  <a:pt x="1980" y="4530"/>
                  <a:pt x="2061" y="4449"/>
                  <a:pt x="2116" y="4367"/>
                </a:cubicBezTo>
                <a:cubicBezTo>
                  <a:pt x="2143" y="4178"/>
                  <a:pt x="2170" y="3988"/>
                  <a:pt x="2170" y="3798"/>
                </a:cubicBezTo>
                <a:cubicBezTo>
                  <a:pt x="2170" y="3771"/>
                  <a:pt x="2170" y="3716"/>
                  <a:pt x="2197" y="3689"/>
                </a:cubicBezTo>
                <a:cubicBezTo>
                  <a:pt x="2278" y="3554"/>
                  <a:pt x="2414" y="3418"/>
                  <a:pt x="2523" y="3310"/>
                </a:cubicBezTo>
                <a:cubicBezTo>
                  <a:pt x="2577" y="3228"/>
                  <a:pt x="2631" y="3174"/>
                  <a:pt x="2658" y="3093"/>
                </a:cubicBezTo>
                <a:cubicBezTo>
                  <a:pt x="2685" y="2930"/>
                  <a:pt x="2685" y="2794"/>
                  <a:pt x="2685" y="2632"/>
                </a:cubicBezTo>
                <a:cubicBezTo>
                  <a:pt x="2685" y="2577"/>
                  <a:pt x="2712" y="2496"/>
                  <a:pt x="2740" y="2469"/>
                </a:cubicBezTo>
                <a:cubicBezTo>
                  <a:pt x="2875" y="2225"/>
                  <a:pt x="3174" y="2170"/>
                  <a:pt x="3336" y="1981"/>
                </a:cubicBezTo>
                <a:cubicBezTo>
                  <a:pt x="3391" y="1926"/>
                  <a:pt x="3418" y="1872"/>
                  <a:pt x="3445" y="1818"/>
                </a:cubicBezTo>
                <a:cubicBezTo>
                  <a:pt x="3472" y="1764"/>
                  <a:pt x="3472" y="1709"/>
                  <a:pt x="3472" y="1655"/>
                </a:cubicBezTo>
                <a:cubicBezTo>
                  <a:pt x="3472" y="1492"/>
                  <a:pt x="3391" y="1330"/>
                  <a:pt x="3445" y="1140"/>
                </a:cubicBezTo>
                <a:cubicBezTo>
                  <a:pt x="3499" y="1058"/>
                  <a:pt x="3553" y="977"/>
                  <a:pt x="3635" y="950"/>
                </a:cubicBezTo>
                <a:cubicBezTo>
                  <a:pt x="3743" y="896"/>
                  <a:pt x="3825" y="841"/>
                  <a:pt x="3906" y="787"/>
                </a:cubicBezTo>
                <a:cubicBezTo>
                  <a:pt x="3987" y="706"/>
                  <a:pt x="4042" y="597"/>
                  <a:pt x="4042" y="516"/>
                </a:cubicBezTo>
                <a:cubicBezTo>
                  <a:pt x="4014" y="434"/>
                  <a:pt x="3987" y="353"/>
                  <a:pt x="3933" y="299"/>
                </a:cubicBezTo>
                <a:cubicBezTo>
                  <a:pt x="3852" y="217"/>
                  <a:pt x="3716" y="163"/>
                  <a:pt x="3635" y="82"/>
                </a:cubicBezTo>
                <a:lnTo>
                  <a:pt x="3608" y="55"/>
                </a:lnTo>
                <a:cubicBezTo>
                  <a:pt x="3580" y="55"/>
                  <a:pt x="3553" y="28"/>
                  <a:pt x="3526" y="1"/>
                </a:cubicBezTo>
                <a:lnTo>
                  <a:pt x="3526"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39" name="Google Shape;2439;p29"/>
          <p:cNvSpPr/>
          <p:nvPr/>
        </p:nvSpPr>
        <p:spPr>
          <a:xfrm>
            <a:off x="4183458" y="4262484"/>
            <a:ext cx="471451" cy="232888"/>
          </a:xfrm>
          <a:custGeom>
            <a:avLst/>
            <a:gdLst/>
            <a:ahLst/>
            <a:cxnLst/>
            <a:rect l="l" t="t" r="r" b="b"/>
            <a:pathLst>
              <a:path w="6646" h="3283" extrusionOk="0">
                <a:moveTo>
                  <a:pt x="5697" y="3201"/>
                </a:moveTo>
                <a:lnTo>
                  <a:pt x="6646" y="3282"/>
                </a:lnTo>
                <a:lnTo>
                  <a:pt x="950" y="27"/>
                </a:lnTo>
                <a:lnTo>
                  <a:pt x="1" y="0"/>
                </a:ln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0" name="Google Shape;2440;p29"/>
          <p:cNvSpPr/>
          <p:nvPr/>
        </p:nvSpPr>
        <p:spPr>
          <a:xfrm>
            <a:off x="4116138" y="4208569"/>
            <a:ext cx="507983" cy="294462"/>
          </a:xfrm>
          <a:custGeom>
            <a:avLst/>
            <a:gdLst/>
            <a:ahLst/>
            <a:cxnLst/>
            <a:rect l="l" t="t" r="r" b="b"/>
            <a:pathLst>
              <a:path w="7161" h="4151" extrusionOk="0">
                <a:moveTo>
                  <a:pt x="7161" y="4151"/>
                </a:moveTo>
                <a:cubicBezTo>
                  <a:pt x="7161" y="4124"/>
                  <a:pt x="7107" y="4097"/>
                  <a:pt x="7107" y="4097"/>
                </a:cubicBezTo>
                <a:cubicBezTo>
                  <a:pt x="6890" y="3934"/>
                  <a:pt x="6700" y="3798"/>
                  <a:pt x="6483" y="3690"/>
                </a:cubicBezTo>
                <a:cubicBezTo>
                  <a:pt x="5913" y="3337"/>
                  <a:pt x="5289" y="3066"/>
                  <a:pt x="4774" y="2795"/>
                </a:cubicBezTo>
                <a:cubicBezTo>
                  <a:pt x="4150" y="2415"/>
                  <a:pt x="3499" y="2062"/>
                  <a:pt x="2875" y="1682"/>
                </a:cubicBezTo>
                <a:lnTo>
                  <a:pt x="1139" y="679"/>
                </a:lnTo>
                <a:lnTo>
                  <a:pt x="0" y="1"/>
                </a:lnTo>
                <a:lnTo>
                  <a:pt x="0" y="1"/>
                </a:lnTo>
                <a:cubicBezTo>
                  <a:pt x="326" y="191"/>
                  <a:pt x="624" y="381"/>
                  <a:pt x="950" y="570"/>
                </a:cubicBezTo>
                <a:lnTo>
                  <a:pt x="2387" y="1438"/>
                </a:lnTo>
                <a:cubicBezTo>
                  <a:pt x="3174" y="1899"/>
                  <a:pt x="3960" y="2361"/>
                  <a:pt x="4774" y="2795"/>
                </a:cubicBezTo>
                <a:cubicBezTo>
                  <a:pt x="5262" y="3093"/>
                  <a:pt x="5913" y="3364"/>
                  <a:pt x="6456" y="3690"/>
                </a:cubicBezTo>
                <a:cubicBezTo>
                  <a:pt x="6673" y="3825"/>
                  <a:pt x="6890" y="3961"/>
                  <a:pt x="7080" y="4097"/>
                </a:cubicBezTo>
                <a:cubicBezTo>
                  <a:pt x="7107" y="4124"/>
                  <a:pt x="7107" y="4124"/>
                  <a:pt x="7134" y="4151"/>
                </a:cubicBezTo>
                <a:lnTo>
                  <a:pt x="7134" y="4151"/>
                </a:lnTo>
                <a:lnTo>
                  <a:pt x="7134" y="415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1" name="Google Shape;2441;p29"/>
          <p:cNvSpPr/>
          <p:nvPr/>
        </p:nvSpPr>
        <p:spPr>
          <a:xfrm>
            <a:off x="4108385" y="4193177"/>
            <a:ext cx="535011" cy="309855"/>
          </a:xfrm>
          <a:custGeom>
            <a:avLst/>
            <a:gdLst/>
            <a:ahLst/>
            <a:cxnLst/>
            <a:rect l="l" t="t" r="r" b="b"/>
            <a:pathLst>
              <a:path w="7542" h="4368" extrusionOk="0">
                <a:moveTo>
                  <a:pt x="7541" y="4368"/>
                </a:moveTo>
                <a:lnTo>
                  <a:pt x="7541" y="4368"/>
                </a:lnTo>
                <a:cubicBezTo>
                  <a:pt x="7514" y="4341"/>
                  <a:pt x="7487" y="4314"/>
                  <a:pt x="7487" y="4314"/>
                </a:cubicBezTo>
                <a:cubicBezTo>
                  <a:pt x="7270" y="4151"/>
                  <a:pt x="7080" y="4015"/>
                  <a:pt x="6863" y="3907"/>
                </a:cubicBezTo>
                <a:cubicBezTo>
                  <a:pt x="6293" y="3554"/>
                  <a:pt x="5670" y="3283"/>
                  <a:pt x="5154" y="3012"/>
                </a:cubicBezTo>
                <a:cubicBezTo>
                  <a:pt x="4530" y="2632"/>
                  <a:pt x="3879" y="2279"/>
                  <a:pt x="3256" y="1899"/>
                </a:cubicBezTo>
                <a:lnTo>
                  <a:pt x="1520" y="896"/>
                </a:lnTo>
                <a:cubicBezTo>
                  <a:pt x="1140" y="679"/>
                  <a:pt x="760" y="462"/>
                  <a:pt x="380" y="218"/>
                </a:cubicBezTo>
                <a:cubicBezTo>
                  <a:pt x="1" y="1"/>
                  <a:pt x="380" y="218"/>
                  <a:pt x="380" y="218"/>
                </a:cubicBezTo>
                <a:lnTo>
                  <a:pt x="1330" y="787"/>
                </a:lnTo>
                <a:lnTo>
                  <a:pt x="2767" y="1655"/>
                </a:lnTo>
                <a:cubicBezTo>
                  <a:pt x="3554" y="2116"/>
                  <a:pt x="4341" y="2578"/>
                  <a:pt x="5154" y="3012"/>
                </a:cubicBezTo>
                <a:cubicBezTo>
                  <a:pt x="5643" y="3310"/>
                  <a:pt x="6293" y="3581"/>
                  <a:pt x="6836" y="3907"/>
                </a:cubicBezTo>
                <a:cubicBezTo>
                  <a:pt x="7053" y="4042"/>
                  <a:pt x="7270" y="4178"/>
                  <a:pt x="7460" y="4314"/>
                </a:cubicBezTo>
                <a:cubicBezTo>
                  <a:pt x="7487" y="4341"/>
                  <a:pt x="7487" y="4341"/>
                  <a:pt x="7514" y="4368"/>
                </a:cubicBezTo>
                <a:lnTo>
                  <a:pt x="7514" y="4368"/>
                </a:lnTo>
                <a:lnTo>
                  <a:pt x="7514" y="4368"/>
                </a:lnTo>
                <a:cubicBezTo>
                  <a:pt x="7514" y="4368"/>
                  <a:pt x="7541" y="4368"/>
                  <a:pt x="7541" y="4368"/>
                </a:cubicBez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2" name="Google Shape;2442;p29"/>
          <p:cNvSpPr/>
          <p:nvPr/>
        </p:nvSpPr>
        <p:spPr>
          <a:xfrm>
            <a:off x="4150736" y="4208569"/>
            <a:ext cx="506139" cy="294462"/>
          </a:xfrm>
          <a:custGeom>
            <a:avLst/>
            <a:gdLst/>
            <a:ahLst/>
            <a:cxnLst/>
            <a:rect l="l" t="t" r="r" b="b"/>
            <a:pathLst>
              <a:path w="7135" h="4151" extrusionOk="0">
                <a:moveTo>
                  <a:pt x="7134" y="4151"/>
                </a:moveTo>
                <a:cubicBezTo>
                  <a:pt x="7134" y="4124"/>
                  <a:pt x="7107" y="4097"/>
                  <a:pt x="7080" y="4097"/>
                </a:cubicBezTo>
                <a:cubicBezTo>
                  <a:pt x="6890" y="3934"/>
                  <a:pt x="6673" y="3798"/>
                  <a:pt x="6483" y="3690"/>
                </a:cubicBezTo>
                <a:cubicBezTo>
                  <a:pt x="5913" y="3364"/>
                  <a:pt x="5290" y="3066"/>
                  <a:pt x="4774" y="2795"/>
                </a:cubicBezTo>
                <a:cubicBezTo>
                  <a:pt x="4123" y="2415"/>
                  <a:pt x="3499" y="2062"/>
                  <a:pt x="2848" y="1682"/>
                </a:cubicBezTo>
                <a:lnTo>
                  <a:pt x="1140" y="679"/>
                </a:lnTo>
                <a:lnTo>
                  <a:pt x="0" y="1"/>
                </a:lnTo>
                <a:lnTo>
                  <a:pt x="0" y="1"/>
                </a:lnTo>
                <a:cubicBezTo>
                  <a:pt x="326" y="191"/>
                  <a:pt x="624" y="381"/>
                  <a:pt x="950" y="570"/>
                </a:cubicBezTo>
                <a:cubicBezTo>
                  <a:pt x="1411" y="869"/>
                  <a:pt x="1899" y="1140"/>
                  <a:pt x="2387" y="1411"/>
                </a:cubicBezTo>
                <a:cubicBezTo>
                  <a:pt x="3174" y="1872"/>
                  <a:pt x="3961" y="2333"/>
                  <a:pt x="4774" y="2795"/>
                </a:cubicBezTo>
                <a:cubicBezTo>
                  <a:pt x="5263" y="3066"/>
                  <a:pt x="5913" y="3364"/>
                  <a:pt x="6456" y="3690"/>
                </a:cubicBezTo>
                <a:cubicBezTo>
                  <a:pt x="6673" y="3798"/>
                  <a:pt x="6890" y="3934"/>
                  <a:pt x="7080" y="4097"/>
                </a:cubicBezTo>
                <a:cubicBezTo>
                  <a:pt x="7107" y="4097"/>
                  <a:pt x="7107" y="4124"/>
                  <a:pt x="7134" y="4124"/>
                </a:cubicBezTo>
                <a:lnTo>
                  <a:pt x="7134" y="4124"/>
                </a:lnTo>
                <a:lnTo>
                  <a:pt x="7134" y="4124"/>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3" name="Google Shape;2443;p29"/>
          <p:cNvSpPr/>
          <p:nvPr/>
        </p:nvSpPr>
        <p:spPr>
          <a:xfrm>
            <a:off x="4364329" y="4691516"/>
            <a:ext cx="298292" cy="436833"/>
          </a:xfrm>
          <a:custGeom>
            <a:avLst/>
            <a:gdLst/>
            <a:ahLst/>
            <a:cxnLst/>
            <a:rect l="l" t="t" r="r" b="b"/>
            <a:pathLst>
              <a:path w="4205" h="6158" extrusionOk="0">
                <a:moveTo>
                  <a:pt x="3852" y="1655"/>
                </a:moveTo>
                <a:cubicBezTo>
                  <a:pt x="3689" y="1520"/>
                  <a:pt x="733" y="137"/>
                  <a:pt x="516" y="82"/>
                </a:cubicBezTo>
                <a:cubicBezTo>
                  <a:pt x="0" y="1"/>
                  <a:pt x="136" y="1872"/>
                  <a:pt x="271" y="2415"/>
                </a:cubicBezTo>
                <a:cubicBezTo>
                  <a:pt x="461" y="3229"/>
                  <a:pt x="2306" y="5399"/>
                  <a:pt x="2848" y="5778"/>
                </a:cubicBezTo>
                <a:cubicBezTo>
                  <a:pt x="3418" y="6158"/>
                  <a:pt x="4204" y="1954"/>
                  <a:pt x="3852" y="1655"/>
                </a:cubicBezTo>
                <a:close/>
              </a:path>
            </a:pathLst>
          </a:custGeom>
          <a:solidFill>
            <a:srgbClr val="EABB9B"/>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4" name="Google Shape;2444;p29"/>
          <p:cNvSpPr/>
          <p:nvPr/>
        </p:nvSpPr>
        <p:spPr>
          <a:xfrm>
            <a:off x="4375822" y="4807003"/>
            <a:ext cx="44336" cy="21210"/>
          </a:xfrm>
          <a:custGeom>
            <a:avLst/>
            <a:gdLst/>
            <a:ahLst/>
            <a:cxnLst/>
            <a:rect l="l" t="t" r="r" b="b"/>
            <a:pathLst>
              <a:path w="625" h="299" extrusionOk="0">
                <a:moveTo>
                  <a:pt x="1" y="55"/>
                </a:moveTo>
                <a:lnTo>
                  <a:pt x="1" y="55"/>
                </a:lnTo>
                <a:cubicBezTo>
                  <a:pt x="1" y="55"/>
                  <a:pt x="1" y="82"/>
                  <a:pt x="28" y="82"/>
                </a:cubicBezTo>
                <a:cubicBezTo>
                  <a:pt x="55" y="136"/>
                  <a:pt x="82" y="163"/>
                  <a:pt x="137" y="190"/>
                </a:cubicBezTo>
                <a:cubicBezTo>
                  <a:pt x="191" y="244"/>
                  <a:pt x="245" y="272"/>
                  <a:pt x="326" y="272"/>
                </a:cubicBezTo>
                <a:cubicBezTo>
                  <a:pt x="408" y="299"/>
                  <a:pt x="489" y="272"/>
                  <a:pt x="571" y="244"/>
                </a:cubicBezTo>
                <a:cubicBezTo>
                  <a:pt x="625" y="163"/>
                  <a:pt x="625" y="82"/>
                  <a:pt x="598" y="0"/>
                </a:cubicBezTo>
                <a:lnTo>
                  <a:pt x="598" y="0"/>
                </a:lnTo>
                <a:lnTo>
                  <a:pt x="598" y="0"/>
                </a:lnTo>
                <a:cubicBezTo>
                  <a:pt x="625" y="55"/>
                  <a:pt x="598" y="136"/>
                  <a:pt x="543" y="190"/>
                </a:cubicBezTo>
                <a:cubicBezTo>
                  <a:pt x="489" y="244"/>
                  <a:pt x="408" y="244"/>
                  <a:pt x="354" y="244"/>
                </a:cubicBezTo>
                <a:cubicBezTo>
                  <a:pt x="272" y="217"/>
                  <a:pt x="218" y="190"/>
                  <a:pt x="164" y="163"/>
                </a:cubicBezTo>
                <a:cubicBezTo>
                  <a:pt x="109" y="136"/>
                  <a:pt x="82" y="109"/>
                  <a:pt x="55" y="82"/>
                </a:cubicBezTo>
                <a:cubicBezTo>
                  <a:pt x="55" y="55"/>
                  <a:pt x="28" y="55"/>
                  <a:pt x="28" y="27"/>
                </a:cubicBezTo>
                <a:lnTo>
                  <a:pt x="28"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5" name="Google Shape;2445;p29"/>
          <p:cNvSpPr/>
          <p:nvPr/>
        </p:nvSpPr>
        <p:spPr>
          <a:xfrm>
            <a:off x="4441296" y="4839705"/>
            <a:ext cx="7732" cy="11634"/>
          </a:xfrm>
          <a:custGeom>
            <a:avLst/>
            <a:gdLst/>
            <a:ahLst/>
            <a:cxnLst/>
            <a:rect l="l" t="t" r="r" b="b"/>
            <a:pathLst>
              <a:path w="109" h="164" extrusionOk="0">
                <a:moveTo>
                  <a:pt x="0" y="163"/>
                </a:moveTo>
                <a:lnTo>
                  <a:pt x="27" y="136"/>
                </a:lnTo>
                <a:cubicBezTo>
                  <a:pt x="54" y="136"/>
                  <a:pt x="54" y="109"/>
                  <a:pt x="54" y="109"/>
                </a:cubicBezTo>
                <a:cubicBezTo>
                  <a:pt x="82" y="82"/>
                  <a:pt x="109" y="28"/>
                  <a:pt x="109" y="0"/>
                </a:cubicBezTo>
                <a:lnTo>
                  <a:pt x="109" y="0"/>
                </a:lnTo>
                <a:lnTo>
                  <a:pt x="82" y="55"/>
                </a:lnTo>
                <a:cubicBezTo>
                  <a:pt x="82" y="82"/>
                  <a:pt x="54" y="109"/>
                  <a:pt x="27" y="136"/>
                </a:cubicBezTo>
                <a:lnTo>
                  <a:pt x="27" y="136"/>
                </a:lnTo>
                <a:lnTo>
                  <a:pt x="27" y="163"/>
                </a:lnTo>
                <a:lnTo>
                  <a:pt x="27" y="163"/>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6" name="Google Shape;2446;p29"/>
          <p:cNvSpPr/>
          <p:nvPr/>
        </p:nvSpPr>
        <p:spPr>
          <a:xfrm>
            <a:off x="4456689" y="4843536"/>
            <a:ext cx="7732" cy="9718"/>
          </a:xfrm>
          <a:custGeom>
            <a:avLst/>
            <a:gdLst/>
            <a:ahLst/>
            <a:cxnLst/>
            <a:rect l="l" t="t" r="r" b="b"/>
            <a:pathLst>
              <a:path w="109" h="137" extrusionOk="0">
                <a:moveTo>
                  <a:pt x="0" y="136"/>
                </a:moveTo>
                <a:cubicBezTo>
                  <a:pt x="0" y="109"/>
                  <a:pt x="27" y="109"/>
                  <a:pt x="27" y="82"/>
                </a:cubicBezTo>
                <a:lnTo>
                  <a:pt x="109" y="1"/>
                </a:lnTo>
                <a:lnTo>
                  <a:pt x="109" y="1"/>
                </a:lnTo>
                <a:lnTo>
                  <a:pt x="109" y="1"/>
                </a:lnTo>
                <a:lnTo>
                  <a:pt x="0" y="136"/>
                </a:lnTo>
                <a:lnTo>
                  <a:pt x="0"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7" name="Google Shape;2447;p29"/>
          <p:cNvSpPr/>
          <p:nvPr/>
        </p:nvSpPr>
        <p:spPr>
          <a:xfrm>
            <a:off x="4373906" y="4749259"/>
            <a:ext cx="46251" cy="25112"/>
          </a:xfrm>
          <a:custGeom>
            <a:avLst/>
            <a:gdLst/>
            <a:ahLst/>
            <a:cxnLst/>
            <a:rect l="l" t="t" r="r" b="b"/>
            <a:pathLst>
              <a:path w="652" h="354" extrusionOk="0">
                <a:moveTo>
                  <a:pt x="1" y="28"/>
                </a:moveTo>
                <a:lnTo>
                  <a:pt x="1" y="28"/>
                </a:lnTo>
                <a:lnTo>
                  <a:pt x="1" y="55"/>
                </a:lnTo>
                <a:cubicBezTo>
                  <a:pt x="1" y="136"/>
                  <a:pt x="55" y="190"/>
                  <a:pt x="109" y="245"/>
                </a:cubicBezTo>
                <a:cubicBezTo>
                  <a:pt x="164" y="299"/>
                  <a:pt x="245" y="326"/>
                  <a:pt x="326" y="353"/>
                </a:cubicBezTo>
                <a:cubicBezTo>
                  <a:pt x="381" y="353"/>
                  <a:pt x="435" y="353"/>
                  <a:pt x="489" y="353"/>
                </a:cubicBezTo>
                <a:cubicBezTo>
                  <a:pt x="543" y="326"/>
                  <a:pt x="570" y="326"/>
                  <a:pt x="625" y="299"/>
                </a:cubicBezTo>
                <a:cubicBezTo>
                  <a:pt x="652" y="218"/>
                  <a:pt x="652" y="136"/>
                  <a:pt x="570" y="1"/>
                </a:cubicBezTo>
                <a:lnTo>
                  <a:pt x="570" y="1"/>
                </a:lnTo>
                <a:lnTo>
                  <a:pt x="570" y="1"/>
                </a:lnTo>
                <a:cubicBezTo>
                  <a:pt x="625" y="136"/>
                  <a:pt x="652" y="218"/>
                  <a:pt x="598" y="245"/>
                </a:cubicBezTo>
                <a:cubicBezTo>
                  <a:pt x="570" y="272"/>
                  <a:pt x="543" y="299"/>
                  <a:pt x="489" y="299"/>
                </a:cubicBezTo>
                <a:cubicBezTo>
                  <a:pt x="435" y="299"/>
                  <a:pt x="381" y="299"/>
                  <a:pt x="326" y="299"/>
                </a:cubicBezTo>
                <a:cubicBezTo>
                  <a:pt x="272" y="272"/>
                  <a:pt x="191" y="245"/>
                  <a:pt x="136" y="218"/>
                </a:cubicBezTo>
                <a:cubicBezTo>
                  <a:pt x="82" y="163"/>
                  <a:pt x="55" y="109"/>
                  <a:pt x="28" y="55"/>
                </a:cubicBezTo>
                <a:lnTo>
                  <a:pt x="28" y="28"/>
                </a:lnTo>
                <a:lnTo>
                  <a:pt x="28"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8" name="Google Shape;2448;p29"/>
          <p:cNvSpPr/>
          <p:nvPr/>
        </p:nvSpPr>
        <p:spPr>
          <a:xfrm>
            <a:off x="4456691" y="4793526"/>
            <a:ext cx="5817" cy="9718"/>
          </a:xfrm>
          <a:custGeom>
            <a:avLst/>
            <a:gdLst/>
            <a:ahLst/>
            <a:cxnLst/>
            <a:rect l="l" t="t" r="r" b="b"/>
            <a:pathLst>
              <a:path w="82" h="137" extrusionOk="0">
                <a:moveTo>
                  <a:pt x="0" y="136"/>
                </a:moveTo>
                <a:lnTo>
                  <a:pt x="0" y="136"/>
                </a:lnTo>
                <a:lnTo>
                  <a:pt x="54" y="109"/>
                </a:lnTo>
                <a:cubicBezTo>
                  <a:pt x="82" y="82"/>
                  <a:pt x="82" y="28"/>
                  <a:pt x="82" y="0"/>
                </a:cubicBezTo>
                <a:lnTo>
                  <a:pt x="82" y="0"/>
                </a:lnTo>
                <a:lnTo>
                  <a:pt x="82" y="0"/>
                </a:lnTo>
                <a:cubicBezTo>
                  <a:pt x="82" y="28"/>
                  <a:pt x="54" y="55"/>
                  <a:pt x="54" y="82"/>
                </a:cubicBezTo>
                <a:cubicBezTo>
                  <a:pt x="54" y="109"/>
                  <a:pt x="27" y="109"/>
                  <a:pt x="27" y="136"/>
                </a:cubicBezTo>
                <a:lnTo>
                  <a:pt x="27" y="136"/>
                </a:lnTo>
                <a:lnTo>
                  <a:pt x="27" y="136"/>
                </a:lnTo>
                <a:lnTo>
                  <a:pt x="27" y="136"/>
                </a:lnTo>
                <a:lnTo>
                  <a:pt x="27"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49" name="Google Shape;2449;p29"/>
          <p:cNvSpPr/>
          <p:nvPr/>
        </p:nvSpPr>
        <p:spPr>
          <a:xfrm>
            <a:off x="4062307" y="4722314"/>
            <a:ext cx="3902" cy="7803"/>
          </a:xfrm>
          <a:custGeom>
            <a:avLst/>
            <a:gdLst/>
            <a:ahLst/>
            <a:cxnLst/>
            <a:rect l="l" t="t" r="r" b="b"/>
            <a:pathLst>
              <a:path w="55" h="110" extrusionOk="0">
                <a:moveTo>
                  <a:pt x="0" y="109"/>
                </a:moveTo>
                <a:lnTo>
                  <a:pt x="0" y="109"/>
                </a:lnTo>
                <a:lnTo>
                  <a:pt x="0" y="82"/>
                </a:lnTo>
                <a:cubicBezTo>
                  <a:pt x="27" y="55"/>
                  <a:pt x="27" y="28"/>
                  <a:pt x="54" y="1"/>
                </a:cubicBezTo>
                <a:lnTo>
                  <a:pt x="54" y="1"/>
                </a:lnTo>
                <a:lnTo>
                  <a:pt x="54" y="1"/>
                </a:lnTo>
                <a:cubicBezTo>
                  <a:pt x="27" y="28"/>
                  <a:pt x="0" y="55"/>
                  <a:pt x="0" y="82"/>
                </a:cubicBezTo>
                <a:lnTo>
                  <a:pt x="0" y="82"/>
                </a:lnTo>
                <a:lnTo>
                  <a:pt x="0" y="82"/>
                </a:lnTo>
                <a:lnTo>
                  <a:pt x="0" y="82"/>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0" name="Google Shape;2450;p29"/>
          <p:cNvSpPr/>
          <p:nvPr/>
        </p:nvSpPr>
        <p:spPr>
          <a:xfrm>
            <a:off x="4375821" y="4695418"/>
            <a:ext cx="57814" cy="42350"/>
          </a:xfrm>
          <a:custGeom>
            <a:avLst/>
            <a:gdLst/>
            <a:ahLst/>
            <a:cxnLst/>
            <a:rect l="l" t="t" r="r" b="b"/>
            <a:pathLst>
              <a:path w="815" h="597" extrusionOk="0">
                <a:moveTo>
                  <a:pt x="28" y="136"/>
                </a:moveTo>
                <a:cubicBezTo>
                  <a:pt x="1" y="190"/>
                  <a:pt x="1" y="217"/>
                  <a:pt x="28" y="271"/>
                </a:cubicBezTo>
                <a:cubicBezTo>
                  <a:pt x="55" y="353"/>
                  <a:pt x="109" y="434"/>
                  <a:pt x="191" y="488"/>
                </a:cubicBezTo>
                <a:cubicBezTo>
                  <a:pt x="299" y="543"/>
                  <a:pt x="435" y="597"/>
                  <a:pt x="571" y="570"/>
                </a:cubicBezTo>
                <a:cubicBezTo>
                  <a:pt x="652" y="570"/>
                  <a:pt x="760" y="515"/>
                  <a:pt x="788" y="407"/>
                </a:cubicBezTo>
                <a:cubicBezTo>
                  <a:pt x="815" y="326"/>
                  <a:pt x="815" y="217"/>
                  <a:pt x="733" y="136"/>
                </a:cubicBezTo>
                <a:cubicBezTo>
                  <a:pt x="733" y="109"/>
                  <a:pt x="706" y="82"/>
                  <a:pt x="679" y="54"/>
                </a:cubicBezTo>
                <a:cubicBezTo>
                  <a:pt x="652" y="54"/>
                  <a:pt x="625" y="27"/>
                  <a:pt x="598" y="0"/>
                </a:cubicBezTo>
                <a:lnTo>
                  <a:pt x="598" y="0"/>
                </a:lnTo>
                <a:lnTo>
                  <a:pt x="598" y="0"/>
                </a:lnTo>
                <a:lnTo>
                  <a:pt x="679" y="82"/>
                </a:lnTo>
                <a:cubicBezTo>
                  <a:pt x="679" y="82"/>
                  <a:pt x="706" y="109"/>
                  <a:pt x="733" y="136"/>
                </a:cubicBezTo>
                <a:cubicBezTo>
                  <a:pt x="788" y="217"/>
                  <a:pt x="788" y="299"/>
                  <a:pt x="760" y="407"/>
                </a:cubicBezTo>
                <a:cubicBezTo>
                  <a:pt x="733" y="461"/>
                  <a:pt x="652" y="515"/>
                  <a:pt x="571" y="515"/>
                </a:cubicBezTo>
                <a:cubicBezTo>
                  <a:pt x="435" y="543"/>
                  <a:pt x="326" y="515"/>
                  <a:pt x="218" y="434"/>
                </a:cubicBezTo>
                <a:cubicBezTo>
                  <a:pt x="137" y="407"/>
                  <a:pt x="82" y="326"/>
                  <a:pt x="55" y="244"/>
                </a:cubicBezTo>
                <a:cubicBezTo>
                  <a:pt x="28" y="217"/>
                  <a:pt x="28" y="163"/>
                  <a:pt x="28" y="136"/>
                </a:cubicBezTo>
                <a:lnTo>
                  <a:pt x="28"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1" name="Google Shape;2451;p29"/>
          <p:cNvSpPr/>
          <p:nvPr/>
        </p:nvSpPr>
        <p:spPr>
          <a:xfrm>
            <a:off x="4068053" y="4674238"/>
            <a:ext cx="5817" cy="13549"/>
          </a:xfrm>
          <a:custGeom>
            <a:avLst/>
            <a:gdLst/>
            <a:ahLst/>
            <a:cxnLst/>
            <a:rect l="l" t="t" r="r" b="b"/>
            <a:pathLst>
              <a:path w="82" h="191" extrusionOk="0">
                <a:moveTo>
                  <a:pt x="28" y="163"/>
                </a:moveTo>
                <a:lnTo>
                  <a:pt x="28" y="163"/>
                </a:lnTo>
                <a:cubicBezTo>
                  <a:pt x="28" y="163"/>
                  <a:pt x="28" y="136"/>
                  <a:pt x="55" y="136"/>
                </a:cubicBezTo>
                <a:cubicBezTo>
                  <a:pt x="55" y="82"/>
                  <a:pt x="82" y="55"/>
                  <a:pt x="82" y="28"/>
                </a:cubicBezTo>
                <a:cubicBezTo>
                  <a:pt x="82" y="1"/>
                  <a:pt x="82" y="1"/>
                  <a:pt x="82" y="1"/>
                </a:cubicBezTo>
                <a:lnTo>
                  <a:pt x="82" y="1"/>
                </a:lnTo>
                <a:lnTo>
                  <a:pt x="82" y="1"/>
                </a:lnTo>
                <a:lnTo>
                  <a:pt x="82" y="28"/>
                </a:lnTo>
                <a:cubicBezTo>
                  <a:pt x="55" y="82"/>
                  <a:pt x="28" y="109"/>
                  <a:pt x="28" y="163"/>
                </a:cubicBezTo>
                <a:cubicBezTo>
                  <a:pt x="0" y="191"/>
                  <a:pt x="28" y="163"/>
                  <a:pt x="28" y="191"/>
                </a:cubicBezTo>
                <a:lnTo>
                  <a:pt x="28" y="19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2" name="Google Shape;2452;p29"/>
          <p:cNvSpPr/>
          <p:nvPr/>
        </p:nvSpPr>
        <p:spPr>
          <a:xfrm>
            <a:off x="4085360" y="4678049"/>
            <a:ext cx="5817" cy="7803"/>
          </a:xfrm>
          <a:custGeom>
            <a:avLst/>
            <a:gdLst/>
            <a:ahLst/>
            <a:cxnLst/>
            <a:rect l="l" t="t" r="r" b="b"/>
            <a:pathLst>
              <a:path w="82" h="110" extrusionOk="0">
                <a:moveTo>
                  <a:pt x="1" y="109"/>
                </a:moveTo>
                <a:cubicBezTo>
                  <a:pt x="1" y="82"/>
                  <a:pt x="28" y="82"/>
                  <a:pt x="28" y="55"/>
                </a:cubicBezTo>
                <a:cubicBezTo>
                  <a:pt x="55" y="28"/>
                  <a:pt x="55" y="1"/>
                  <a:pt x="82" y="1"/>
                </a:cubicBezTo>
                <a:lnTo>
                  <a:pt x="82" y="1"/>
                </a:lnTo>
                <a:lnTo>
                  <a:pt x="82" y="1"/>
                </a:lnTo>
                <a:lnTo>
                  <a:pt x="28" y="55"/>
                </a:lnTo>
                <a:cubicBezTo>
                  <a:pt x="28" y="82"/>
                  <a:pt x="1" y="82"/>
                  <a:pt x="1" y="109"/>
                </a:cubicBezTo>
                <a:lnTo>
                  <a:pt x="1"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3" name="Google Shape;2453;p29"/>
          <p:cNvSpPr/>
          <p:nvPr/>
        </p:nvSpPr>
        <p:spPr>
          <a:xfrm>
            <a:off x="4166161" y="4858961"/>
            <a:ext cx="5888" cy="13549"/>
          </a:xfrm>
          <a:custGeom>
            <a:avLst/>
            <a:gdLst/>
            <a:ahLst/>
            <a:cxnLst/>
            <a:rect l="l" t="t" r="r" b="b"/>
            <a:pathLst>
              <a:path w="83" h="191" extrusionOk="0">
                <a:moveTo>
                  <a:pt x="1" y="190"/>
                </a:moveTo>
                <a:lnTo>
                  <a:pt x="28" y="163"/>
                </a:lnTo>
                <a:lnTo>
                  <a:pt x="28" y="136"/>
                </a:lnTo>
                <a:cubicBezTo>
                  <a:pt x="55" y="109"/>
                  <a:pt x="55" y="82"/>
                  <a:pt x="82" y="28"/>
                </a:cubicBezTo>
                <a:cubicBezTo>
                  <a:pt x="82" y="1"/>
                  <a:pt x="82" y="28"/>
                  <a:pt x="82" y="28"/>
                </a:cubicBezTo>
                <a:lnTo>
                  <a:pt x="82" y="28"/>
                </a:lnTo>
                <a:cubicBezTo>
                  <a:pt x="55" y="82"/>
                  <a:pt x="28" y="109"/>
                  <a:pt x="1" y="163"/>
                </a:cubicBezTo>
                <a:lnTo>
                  <a:pt x="1" y="190"/>
                </a:lnTo>
                <a:lnTo>
                  <a:pt x="1" y="190"/>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4" name="Google Shape;2454;p29"/>
          <p:cNvSpPr/>
          <p:nvPr/>
        </p:nvSpPr>
        <p:spPr>
          <a:xfrm>
            <a:off x="4208510" y="4755017"/>
            <a:ext cx="5817" cy="7803"/>
          </a:xfrm>
          <a:custGeom>
            <a:avLst/>
            <a:gdLst/>
            <a:ahLst/>
            <a:cxnLst/>
            <a:rect l="l" t="t" r="r" b="b"/>
            <a:pathLst>
              <a:path w="82" h="110" extrusionOk="0">
                <a:moveTo>
                  <a:pt x="0" y="109"/>
                </a:moveTo>
                <a:lnTo>
                  <a:pt x="28" y="55"/>
                </a:lnTo>
                <a:lnTo>
                  <a:pt x="82" y="1"/>
                </a:lnTo>
                <a:lnTo>
                  <a:pt x="82" y="1"/>
                </a:lnTo>
                <a:lnTo>
                  <a:pt x="55" y="55"/>
                </a:lnTo>
                <a:cubicBezTo>
                  <a:pt x="28" y="55"/>
                  <a:pt x="28" y="82"/>
                  <a:pt x="0" y="109"/>
                </a:cubicBezTo>
                <a:lnTo>
                  <a:pt x="0"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5" name="Google Shape;2455;p29"/>
          <p:cNvSpPr/>
          <p:nvPr/>
        </p:nvSpPr>
        <p:spPr>
          <a:xfrm>
            <a:off x="4173891" y="4808928"/>
            <a:ext cx="7732" cy="9718"/>
          </a:xfrm>
          <a:custGeom>
            <a:avLst/>
            <a:gdLst/>
            <a:ahLst/>
            <a:cxnLst/>
            <a:rect l="l" t="t" r="r" b="b"/>
            <a:pathLst>
              <a:path w="109" h="137" extrusionOk="0">
                <a:moveTo>
                  <a:pt x="0" y="109"/>
                </a:moveTo>
                <a:cubicBezTo>
                  <a:pt x="0" y="109"/>
                  <a:pt x="27" y="109"/>
                  <a:pt x="27" y="82"/>
                </a:cubicBezTo>
                <a:cubicBezTo>
                  <a:pt x="54" y="55"/>
                  <a:pt x="82" y="28"/>
                  <a:pt x="82" y="28"/>
                </a:cubicBezTo>
                <a:cubicBezTo>
                  <a:pt x="109" y="0"/>
                  <a:pt x="82" y="28"/>
                  <a:pt x="82" y="28"/>
                </a:cubicBezTo>
                <a:lnTo>
                  <a:pt x="82" y="28"/>
                </a:lnTo>
                <a:cubicBezTo>
                  <a:pt x="82" y="28"/>
                  <a:pt x="82" y="55"/>
                  <a:pt x="54" y="55"/>
                </a:cubicBezTo>
                <a:cubicBezTo>
                  <a:pt x="54" y="82"/>
                  <a:pt x="27" y="82"/>
                  <a:pt x="27" y="109"/>
                </a:cubicBezTo>
                <a:cubicBezTo>
                  <a:pt x="27" y="136"/>
                  <a:pt x="27" y="109"/>
                  <a:pt x="27" y="136"/>
                </a:cubicBezTo>
                <a:lnTo>
                  <a:pt x="27" y="136"/>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6" name="Google Shape;2456;p29"/>
          <p:cNvSpPr/>
          <p:nvPr/>
        </p:nvSpPr>
        <p:spPr>
          <a:xfrm>
            <a:off x="4383574" y="4858951"/>
            <a:ext cx="42421" cy="32773"/>
          </a:xfrm>
          <a:custGeom>
            <a:avLst/>
            <a:gdLst/>
            <a:ahLst/>
            <a:cxnLst/>
            <a:rect l="l" t="t" r="r" b="b"/>
            <a:pathLst>
              <a:path w="598" h="462" extrusionOk="0">
                <a:moveTo>
                  <a:pt x="0" y="28"/>
                </a:moveTo>
                <a:lnTo>
                  <a:pt x="0" y="28"/>
                </a:lnTo>
                <a:lnTo>
                  <a:pt x="0" y="55"/>
                </a:lnTo>
                <a:cubicBezTo>
                  <a:pt x="28" y="136"/>
                  <a:pt x="82" y="245"/>
                  <a:pt x="163" y="299"/>
                </a:cubicBezTo>
                <a:cubicBezTo>
                  <a:pt x="245" y="380"/>
                  <a:pt x="353" y="435"/>
                  <a:pt x="489" y="462"/>
                </a:cubicBezTo>
                <a:cubicBezTo>
                  <a:pt x="543" y="462"/>
                  <a:pt x="570" y="435"/>
                  <a:pt x="597" y="380"/>
                </a:cubicBezTo>
                <a:cubicBezTo>
                  <a:pt x="597" y="326"/>
                  <a:pt x="570" y="245"/>
                  <a:pt x="543" y="191"/>
                </a:cubicBezTo>
                <a:lnTo>
                  <a:pt x="407" y="82"/>
                </a:lnTo>
                <a:lnTo>
                  <a:pt x="407" y="82"/>
                </a:lnTo>
                <a:lnTo>
                  <a:pt x="407" y="82"/>
                </a:lnTo>
                <a:lnTo>
                  <a:pt x="489" y="163"/>
                </a:lnTo>
                <a:lnTo>
                  <a:pt x="516" y="218"/>
                </a:lnTo>
                <a:cubicBezTo>
                  <a:pt x="570" y="245"/>
                  <a:pt x="570" y="326"/>
                  <a:pt x="570" y="380"/>
                </a:cubicBezTo>
                <a:cubicBezTo>
                  <a:pt x="570" y="408"/>
                  <a:pt x="516" y="435"/>
                  <a:pt x="489" y="408"/>
                </a:cubicBezTo>
                <a:cubicBezTo>
                  <a:pt x="380" y="408"/>
                  <a:pt x="272" y="353"/>
                  <a:pt x="190" y="272"/>
                </a:cubicBezTo>
                <a:cubicBezTo>
                  <a:pt x="109" y="218"/>
                  <a:pt x="55" y="136"/>
                  <a:pt x="28" y="28"/>
                </a:cubicBezTo>
                <a:cubicBezTo>
                  <a:pt x="28" y="28"/>
                  <a:pt x="28" y="28"/>
                  <a:pt x="28" y="1"/>
                </a:cubicBezTo>
                <a:lnTo>
                  <a:pt x="28" y="1"/>
                </a:lnTo>
                <a:lnTo>
                  <a:pt x="28"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7" name="Google Shape;2457;p29"/>
          <p:cNvSpPr/>
          <p:nvPr/>
        </p:nvSpPr>
        <p:spPr>
          <a:xfrm>
            <a:off x="4439381" y="4905111"/>
            <a:ext cx="5817" cy="9718"/>
          </a:xfrm>
          <a:custGeom>
            <a:avLst/>
            <a:gdLst/>
            <a:ahLst/>
            <a:cxnLst/>
            <a:rect l="l" t="t" r="r" b="b"/>
            <a:pathLst>
              <a:path w="82" h="137" extrusionOk="0">
                <a:moveTo>
                  <a:pt x="27" y="109"/>
                </a:moveTo>
                <a:lnTo>
                  <a:pt x="27" y="109"/>
                </a:lnTo>
                <a:cubicBezTo>
                  <a:pt x="54" y="82"/>
                  <a:pt x="54" y="28"/>
                  <a:pt x="81" y="1"/>
                </a:cubicBezTo>
                <a:lnTo>
                  <a:pt x="81" y="1"/>
                </a:lnTo>
                <a:lnTo>
                  <a:pt x="81" y="1"/>
                </a:lnTo>
                <a:cubicBezTo>
                  <a:pt x="54" y="28"/>
                  <a:pt x="27" y="55"/>
                  <a:pt x="27" y="109"/>
                </a:cubicBezTo>
                <a:cubicBezTo>
                  <a:pt x="0" y="136"/>
                  <a:pt x="27" y="109"/>
                  <a:pt x="27" y="109"/>
                </a:cubicBezTo>
                <a:lnTo>
                  <a:pt x="27" y="109"/>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8" name="Google Shape;2458;p29"/>
          <p:cNvSpPr/>
          <p:nvPr/>
        </p:nvSpPr>
        <p:spPr>
          <a:xfrm>
            <a:off x="4448959" y="4910929"/>
            <a:ext cx="5888" cy="3902"/>
          </a:xfrm>
          <a:custGeom>
            <a:avLst/>
            <a:gdLst/>
            <a:ahLst/>
            <a:cxnLst/>
            <a:rect l="l" t="t" r="r" b="b"/>
            <a:pathLst>
              <a:path w="83" h="55" extrusionOk="0">
                <a:moveTo>
                  <a:pt x="1" y="54"/>
                </a:moveTo>
                <a:lnTo>
                  <a:pt x="1" y="54"/>
                </a:lnTo>
                <a:lnTo>
                  <a:pt x="28" y="27"/>
                </a:lnTo>
                <a:lnTo>
                  <a:pt x="82" y="0"/>
                </a:lnTo>
                <a:lnTo>
                  <a:pt x="82" y="0"/>
                </a:lnTo>
                <a:lnTo>
                  <a:pt x="82" y="0"/>
                </a:lnTo>
                <a:lnTo>
                  <a:pt x="55" y="0"/>
                </a:lnTo>
                <a:lnTo>
                  <a:pt x="28" y="27"/>
                </a:lnTo>
                <a:lnTo>
                  <a:pt x="1" y="27"/>
                </a:lnTo>
                <a:lnTo>
                  <a:pt x="1" y="27"/>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59" name="Google Shape;2459;p29"/>
          <p:cNvSpPr/>
          <p:nvPr/>
        </p:nvSpPr>
        <p:spPr>
          <a:xfrm>
            <a:off x="4156583" y="4955131"/>
            <a:ext cx="46251" cy="15464"/>
          </a:xfrm>
          <a:custGeom>
            <a:avLst/>
            <a:gdLst/>
            <a:ahLst/>
            <a:cxnLst/>
            <a:rect l="l" t="t" r="r" b="b"/>
            <a:pathLst>
              <a:path w="652" h="218" extrusionOk="0">
                <a:moveTo>
                  <a:pt x="651" y="28"/>
                </a:moveTo>
                <a:lnTo>
                  <a:pt x="651" y="28"/>
                </a:lnTo>
                <a:lnTo>
                  <a:pt x="597" y="55"/>
                </a:lnTo>
                <a:cubicBezTo>
                  <a:pt x="515" y="109"/>
                  <a:pt x="434" y="136"/>
                  <a:pt x="353" y="164"/>
                </a:cubicBezTo>
                <a:cubicBezTo>
                  <a:pt x="244" y="191"/>
                  <a:pt x="109" y="218"/>
                  <a:pt x="0" y="218"/>
                </a:cubicBezTo>
                <a:lnTo>
                  <a:pt x="0" y="218"/>
                </a:lnTo>
                <a:lnTo>
                  <a:pt x="0" y="218"/>
                </a:lnTo>
                <a:cubicBezTo>
                  <a:pt x="109" y="218"/>
                  <a:pt x="244" y="218"/>
                  <a:pt x="353" y="191"/>
                </a:cubicBezTo>
                <a:cubicBezTo>
                  <a:pt x="434" y="136"/>
                  <a:pt x="515" y="109"/>
                  <a:pt x="597" y="55"/>
                </a:cubicBezTo>
                <a:lnTo>
                  <a:pt x="651" y="28"/>
                </a:lnTo>
                <a:lnTo>
                  <a:pt x="651" y="1"/>
                </a:lnTo>
                <a:lnTo>
                  <a:pt x="651" y="1"/>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0" name="Google Shape;2460;p29"/>
          <p:cNvSpPr/>
          <p:nvPr/>
        </p:nvSpPr>
        <p:spPr>
          <a:xfrm>
            <a:off x="4154618" y="4980173"/>
            <a:ext cx="28943" cy="5817"/>
          </a:xfrm>
          <a:custGeom>
            <a:avLst/>
            <a:gdLst/>
            <a:ahLst/>
            <a:cxnLst/>
            <a:rect l="l" t="t" r="r" b="b"/>
            <a:pathLst>
              <a:path w="408" h="82" extrusionOk="0">
                <a:moveTo>
                  <a:pt x="1" y="55"/>
                </a:moveTo>
                <a:cubicBezTo>
                  <a:pt x="55" y="82"/>
                  <a:pt x="137" y="82"/>
                  <a:pt x="218" y="55"/>
                </a:cubicBezTo>
                <a:cubicBezTo>
                  <a:pt x="272" y="55"/>
                  <a:pt x="354" y="28"/>
                  <a:pt x="408" y="0"/>
                </a:cubicBezTo>
                <a:lnTo>
                  <a:pt x="408" y="0"/>
                </a:lnTo>
                <a:cubicBezTo>
                  <a:pt x="354" y="28"/>
                  <a:pt x="272" y="55"/>
                  <a:pt x="218" y="55"/>
                </a:cubicBezTo>
                <a:cubicBezTo>
                  <a:pt x="137" y="55"/>
                  <a:pt x="55" y="55"/>
                  <a:pt x="1" y="55"/>
                </a:cubicBezTo>
                <a:lnTo>
                  <a:pt x="1" y="55"/>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1" name="Google Shape;2461;p29"/>
          <p:cNvSpPr/>
          <p:nvPr/>
        </p:nvSpPr>
        <p:spPr>
          <a:xfrm>
            <a:off x="1663966" y="1592299"/>
            <a:ext cx="10423" cy="13100"/>
          </a:xfrm>
          <a:custGeom>
            <a:avLst/>
            <a:gdLst/>
            <a:ahLst/>
            <a:cxnLst/>
            <a:rect l="l" t="t" r="r" b="b"/>
            <a:pathLst>
              <a:path w="109" h="137" extrusionOk="0">
                <a:moveTo>
                  <a:pt x="27" y="1"/>
                </a:moveTo>
                <a:lnTo>
                  <a:pt x="27" y="28"/>
                </a:lnTo>
                <a:lnTo>
                  <a:pt x="27" y="55"/>
                </a:lnTo>
                <a:cubicBezTo>
                  <a:pt x="54" y="82"/>
                  <a:pt x="82" y="109"/>
                  <a:pt x="109" y="137"/>
                </a:cubicBezTo>
                <a:lnTo>
                  <a:pt x="109" y="137"/>
                </a:lnTo>
                <a:cubicBezTo>
                  <a:pt x="82" y="109"/>
                  <a:pt x="54" y="82"/>
                  <a:pt x="27" y="28"/>
                </a:cubicBezTo>
                <a:lnTo>
                  <a:pt x="0" y="28"/>
                </a:lnTo>
                <a:lnTo>
                  <a:pt x="0" y="28"/>
                </a:lnTo>
                <a:close/>
              </a:path>
            </a:pathLst>
          </a:custGeom>
          <a:solidFill>
            <a:srgbClr val="01010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2" name="Google Shape;2462;p29"/>
          <p:cNvSpPr/>
          <p:nvPr/>
        </p:nvSpPr>
        <p:spPr>
          <a:xfrm>
            <a:off x="2459466" y="4524184"/>
            <a:ext cx="577360" cy="1206434"/>
          </a:xfrm>
          <a:custGeom>
            <a:avLst/>
            <a:gdLst/>
            <a:ahLst/>
            <a:cxnLst/>
            <a:rect l="l" t="t" r="r" b="b"/>
            <a:pathLst>
              <a:path w="8139" h="17007" extrusionOk="0">
                <a:moveTo>
                  <a:pt x="4937" y="2224"/>
                </a:moveTo>
                <a:cubicBezTo>
                  <a:pt x="5127" y="1953"/>
                  <a:pt x="5344" y="1655"/>
                  <a:pt x="5507" y="1356"/>
                </a:cubicBezTo>
                <a:cubicBezTo>
                  <a:pt x="5615" y="1194"/>
                  <a:pt x="5697" y="1004"/>
                  <a:pt x="5778" y="814"/>
                </a:cubicBezTo>
                <a:cubicBezTo>
                  <a:pt x="5832" y="624"/>
                  <a:pt x="5887" y="461"/>
                  <a:pt x="5941" y="271"/>
                </a:cubicBezTo>
                <a:lnTo>
                  <a:pt x="5968" y="109"/>
                </a:lnTo>
                <a:cubicBezTo>
                  <a:pt x="5968" y="81"/>
                  <a:pt x="6022" y="0"/>
                  <a:pt x="5995" y="27"/>
                </a:cubicBezTo>
                <a:cubicBezTo>
                  <a:pt x="5860" y="81"/>
                  <a:pt x="5724" y="380"/>
                  <a:pt x="5643" y="515"/>
                </a:cubicBezTo>
                <a:cubicBezTo>
                  <a:pt x="5371" y="977"/>
                  <a:pt x="5182" y="1465"/>
                  <a:pt x="5019" y="1980"/>
                </a:cubicBezTo>
                <a:lnTo>
                  <a:pt x="4937" y="2197"/>
                </a:lnTo>
                <a:lnTo>
                  <a:pt x="4937" y="2170"/>
                </a:lnTo>
                <a:lnTo>
                  <a:pt x="4965" y="2143"/>
                </a:lnTo>
                <a:cubicBezTo>
                  <a:pt x="4965" y="2116"/>
                  <a:pt x="4937" y="2089"/>
                  <a:pt x="4937" y="2061"/>
                </a:cubicBezTo>
                <a:cubicBezTo>
                  <a:pt x="4937" y="1736"/>
                  <a:pt x="4910" y="1438"/>
                  <a:pt x="4910" y="1112"/>
                </a:cubicBezTo>
                <a:lnTo>
                  <a:pt x="4910" y="1004"/>
                </a:lnTo>
                <a:lnTo>
                  <a:pt x="4910" y="895"/>
                </a:lnTo>
                <a:cubicBezTo>
                  <a:pt x="4910" y="895"/>
                  <a:pt x="4910" y="841"/>
                  <a:pt x="4856" y="895"/>
                </a:cubicBezTo>
                <a:lnTo>
                  <a:pt x="4856" y="1817"/>
                </a:lnTo>
                <a:cubicBezTo>
                  <a:pt x="4693" y="1329"/>
                  <a:pt x="4449" y="895"/>
                  <a:pt x="4124" y="515"/>
                </a:cubicBezTo>
                <a:cubicBezTo>
                  <a:pt x="4015" y="407"/>
                  <a:pt x="3907" y="298"/>
                  <a:pt x="3798" y="217"/>
                </a:cubicBezTo>
                <a:cubicBezTo>
                  <a:pt x="3771" y="163"/>
                  <a:pt x="3690" y="27"/>
                  <a:pt x="3663" y="81"/>
                </a:cubicBezTo>
                <a:cubicBezTo>
                  <a:pt x="3581" y="298"/>
                  <a:pt x="3744" y="651"/>
                  <a:pt x="3852" y="841"/>
                </a:cubicBezTo>
                <a:cubicBezTo>
                  <a:pt x="4151" y="1329"/>
                  <a:pt x="4476" y="1790"/>
                  <a:pt x="4856" y="2197"/>
                </a:cubicBezTo>
                <a:lnTo>
                  <a:pt x="4856" y="4123"/>
                </a:lnTo>
                <a:cubicBezTo>
                  <a:pt x="4693" y="3255"/>
                  <a:pt x="4259" y="2441"/>
                  <a:pt x="3663" y="1790"/>
                </a:cubicBezTo>
                <a:cubicBezTo>
                  <a:pt x="3500" y="1628"/>
                  <a:pt x="3337" y="1492"/>
                  <a:pt x="3147" y="1329"/>
                </a:cubicBezTo>
                <a:cubicBezTo>
                  <a:pt x="3093" y="1302"/>
                  <a:pt x="3012" y="1248"/>
                  <a:pt x="2957" y="1221"/>
                </a:cubicBezTo>
                <a:cubicBezTo>
                  <a:pt x="2930" y="1275"/>
                  <a:pt x="2984" y="1438"/>
                  <a:pt x="2984" y="1492"/>
                </a:cubicBezTo>
                <a:cubicBezTo>
                  <a:pt x="3039" y="1736"/>
                  <a:pt x="3147" y="1980"/>
                  <a:pt x="3283" y="2197"/>
                </a:cubicBezTo>
                <a:cubicBezTo>
                  <a:pt x="3744" y="2984"/>
                  <a:pt x="4286" y="3716"/>
                  <a:pt x="4856" y="4394"/>
                </a:cubicBezTo>
                <a:cubicBezTo>
                  <a:pt x="4856" y="5072"/>
                  <a:pt x="4856" y="5723"/>
                  <a:pt x="4829" y="6374"/>
                </a:cubicBezTo>
                <a:cubicBezTo>
                  <a:pt x="4503" y="5343"/>
                  <a:pt x="3852" y="4448"/>
                  <a:pt x="3012" y="3770"/>
                </a:cubicBezTo>
                <a:cubicBezTo>
                  <a:pt x="2795" y="3580"/>
                  <a:pt x="2550" y="3418"/>
                  <a:pt x="2279" y="3282"/>
                </a:cubicBezTo>
                <a:cubicBezTo>
                  <a:pt x="2279" y="3282"/>
                  <a:pt x="2117" y="3146"/>
                  <a:pt x="2089" y="3174"/>
                </a:cubicBezTo>
                <a:cubicBezTo>
                  <a:pt x="2117" y="3255"/>
                  <a:pt x="2117" y="3336"/>
                  <a:pt x="2171" y="3418"/>
                </a:cubicBezTo>
                <a:cubicBezTo>
                  <a:pt x="2279" y="3689"/>
                  <a:pt x="2442" y="3960"/>
                  <a:pt x="2632" y="4177"/>
                </a:cubicBezTo>
                <a:cubicBezTo>
                  <a:pt x="3337" y="5072"/>
                  <a:pt x="4042" y="5940"/>
                  <a:pt x="4829" y="6754"/>
                </a:cubicBezTo>
                <a:cubicBezTo>
                  <a:pt x="4829" y="7323"/>
                  <a:pt x="4802" y="7893"/>
                  <a:pt x="4775" y="8490"/>
                </a:cubicBezTo>
                <a:cubicBezTo>
                  <a:pt x="4422" y="7540"/>
                  <a:pt x="3825" y="6727"/>
                  <a:pt x="3039" y="6103"/>
                </a:cubicBezTo>
                <a:cubicBezTo>
                  <a:pt x="2767" y="5886"/>
                  <a:pt x="2496" y="5669"/>
                  <a:pt x="2198" y="5479"/>
                </a:cubicBezTo>
                <a:lnTo>
                  <a:pt x="1927" y="5343"/>
                </a:lnTo>
                <a:cubicBezTo>
                  <a:pt x="1872" y="5316"/>
                  <a:pt x="1764" y="5208"/>
                  <a:pt x="1791" y="5262"/>
                </a:cubicBezTo>
                <a:cubicBezTo>
                  <a:pt x="1872" y="5696"/>
                  <a:pt x="2306" y="6130"/>
                  <a:pt x="2578" y="6456"/>
                </a:cubicBezTo>
                <a:cubicBezTo>
                  <a:pt x="3256" y="7215"/>
                  <a:pt x="3988" y="7947"/>
                  <a:pt x="4775" y="8598"/>
                </a:cubicBezTo>
                <a:cubicBezTo>
                  <a:pt x="4748" y="9249"/>
                  <a:pt x="4693" y="9900"/>
                  <a:pt x="4666" y="10551"/>
                </a:cubicBezTo>
                <a:cubicBezTo>
                  <a:pt x="4314" y="9385"/>
                  <a:pt x="3500" y="8490"/>
                  <a:pt x="2550" y="7757"/>
                </a:cubicBezTo>
                <a:cubicBezTo>
                  <a:pt x="2306" y="7568"/>
                  <a:pt x="2062" y="7378"/>
                  <a:pt x="1791" y="7188"/>
                </a:cubicBezTo>
                <a:lnTo>
                  <a:pt x="1601" y="7079"/>
                </a:lnTo>
                <a:cubicBezTo>
                  <a:pt x="1574" y="7079"/>
                  <a:pt x="1547" y="7025"/>
                  <a:pt x="1520" y="7052"/>
                </a:cubicBezTo>
                <a:cubicBezTo>
                  <a:pt x="1520" y="7079"/>
                  <a:pt x="1601" y="7269"/>
                  <a:pt x="1628" y="7323"/>
                </a:cubicBezTo>
                <a:cubicBezTo>
                  <a:pt x="1764" y="7622"/>
                  <a:pt x="1954" y="7893"/>
                  <a:pt x="2171" y="8137"/>
                </a:cubicBezTo>
                <a:cubicBezTo>
                  <a:pt x="2903" y="9059"/>
                  <a:pt x="3744" y="9900"/>
                  <a:pt x="4639" y="10660"/>
                </a:cubicBezTo>
                <a:cubicBezTo>
                  <a:pt x="4612" y="11121"/>
                  <a:pt x="4585" y="11582"/>
                  <a:pt x="4558" y="12016"/>
                </a:cubicBezTo>
                <a:lnTo>
                  <a:pt x="4558" y="12016"/>
                </a:lnTo>
                <a:cubicBezTo>
                  <a:pt x="4151" y="10904"/>
                  <a:pt x="3364" y="10090"/>
                  <a:pt x="2523" y="9276"/>
                </a:cubicBezTo>
                <a:cubicBezTo>
                  <a:pt x="2035" y="8761"/>
                  <a:pt x="1493" y="8354"/>
                  <a:pt x="869" y="8029"/>
                </a:cubicBezTo>
                <a:cubicBezTo>
                  <a:pt x="815" y="8002"/>
                  <a:pt x="923" y="8137"/>
                  <a:pt x="950" y="8219"/>
                </a:cubicBezTo>
                <a:cubicBezTo>
                  <a:pt x="1004" y="8327"/>
                  <a:pt x="1059" y="8463"/>
                  <a:pt x="1140" y="8571"/>
                </a:cubicBezTo>
                <a:cubicBezTo>
                  <a:pt x="1384" y="8924"/>
                  <a:pt x="1655" y="9249"/>
                  <a:pt x="1954" y="9548"/>
                </a:cubicBezTo>
                <a:cubicBezTo>
                  <a:pt x="2767" y="10416"/>
                  <a:pt x="3663" y="11256"/>
                  <a:pt x="4558" y="12070"/>
                </a:cubicBezTo>
                <a:cubicBezTo>
                  <a:pt x="4503" y="12477"/>
                  <a:pt x="4476" y="12911"/>
                  <a:pt x="4422" y="13345"/>
                </a:cubicBezTo>
                <a:lnTo>
                  <a:pt x="4422" y="13345"/>
                </a:lnTo>
                <a:cubicBezTo>
                  <a:pt x="3880" y="12152"/>
                  <a:pt x="3039" y="11121"/>
                  <a:pt x="1981" y="10334"/>
                </a:cubicBezTo>
                <a:cubicBezTo>
                  <a:pt x="1601" y="10063"/>
                  <a:pt x="1221" y="9792"/>
                  <a:pt x="815" y="9548"/>
                </a:cubicBezTo>
                <a:cubicBezTo>
                  <a:pt x="679" y="9466"/>
                  <a:pt x="543" y="9412"/>
                  <a:pt x="408" y="9331"/>
                </a:cubicBezTo>
                <a:lnTo>
                  <a:pt x="272" y="9276"/>
                </a:lnTo>
                <a:cubicBezTo>
                  <a:pt x="245" y="9276"/>
                  <a:pt x="191" y="9195"/>
                  <a:pt x="191" y="9222"/>
                </a:cubicBezTo>
                <a:cubicBezTo>
                  <a:pt x="272" y="9385"/>
                  <a:pt x="353" y="9521"/>
                  <a:pt x="462" y="9629"/>
                </a:cubicBezTo>
                <a:cubicBezTo>
                  <a:pt x="733" y="9955"/>
                  <a:pt x="1004" y="10253"/>
                  <a:pt x="1276" y="10551"/>
                </a:cubicBezTo>
                <a:cubicBezTo>
                  <a:pt x="1927" y="11284"/>
                  <a:pt x="2605" y="11962"/>
                  <a:pt x="3310" y="12613"/>
                </a:cubicBezTo>
                <a:cubicBezTo>
                  <a:pt x="3663" y="12911"/>
                  <a:pt x="4042" y="13155"/>
                  <a:pt x="4422" y="13426"/>
                </a:cubicBezTo>
                <a:cubicBezTo>
                  <a:pt x="4341" y="14267"/>
                  <a:pt x="4232" y="15081"/>
                  <a:pt x="4124" y="15895"/>
                </a:cubicBezTo>
                <a:cubicBezTo>
                  <a:pt x="4069" y="16193"/>
                  <a:pt x="4042" y="16491"/>
                  <a:pt x="3988" y="16790"/>
                </a:cubicBezTo>
                <a:lnTo>
                  <a:pt x="3988" y="16980"/>
                </a:lnTo>
                <a:lnTo>
                  <a:pt x="4015" y="17007"/>
                </a:lnTo>
                <a:lnTo>
                  <a:pt x="4042" y="16980"/>
                </a:lnTo>
                <a:cubicBezTo>
                  <a:pt x="4042" y="16980"/>
                  <a:pt x="4178" y="16383"/>
                  <a:pt x="4259" y="15922"/>
                </a:cubicBezTo>
                <a:cubicBezTo>
                  <a:pt x="4314" y="15515"/>
                  <a:pt x="4368" y="15108"/>
                  <a:pt x="4422" y="14701"/>
                </a:cubicBezTo>
                <a:cubicBezTo>
                  <a:pt x="5426" y="14294"/>
                  <a:pt x="6321" y="13670"/>
                  <a:pt x="7026" y="12830"/>
                </a:cubicBezTo>
                <a:cubicBezTo>
                  <a:pt x="7189" y="12667"/>
                  <a:pt x="7324" y="12477"/>
                  <a:pt x="7460" y="12260"/>
                </a:cubicBezTo>
                <a:cubicBezTo>
                  <a:pt x="7460" y="12260"/>
                  <a:pt x="7568" y="12124"/>
                  <a:pt x="7568" y="12097"/>
                </a:cubicBezTo>
                <a:cubicBezTo>
                  <a:pt x="7514" y="12016"/>
                  <a:pt x="7379" y="12179"/>
                  <a:pt x="7297" y="12206"/>
                </a:cubicBezTo>
                <a:cubicBezTo>
                  <a:pt x="7053" y="12341"/>
                  <a:pt x="6836" y="12477"/>
                  <a:pt x="6619" y="12640"/>
                </a:cubicBezTo>
                <a:cubicBezTo>
                  <a:pt x="5805" y="13182"/>
                  <a:pt x="5073" y="13833"/>
                  <a:pt x="4422" y="14566"/>
                </a:cubicBezTo>
                <a:cubicBezTo>
                  <a:pt x="4585" y="13372"/>
                  <a:pt x="4693" y="12152"/>
                  <a:pt x="4802" y="10958"/>
                </a:cubicBezTo>
                <a:cubicBezTo>
                  <a:pt x="5344" y="10605"/>
                  <a:pt x="5860" y="10226"/>
                  <a:pt x="6348" y="9792"/>
                </a:cubicBezTo>
                <a:cubicBezTo>
                  <a:pt x="6755" y="9385"/>
                  <a:pt x="7107" y="8951"/>
                  <a:pt x="7406" y="8463"/>
                </a:cubicBezTo>
                <a:cubicBezTo>
                  <a:pt x="7596" y="8110"/>
                  <a:pt x="7785" y="7757"/>
                  <a:pt x="7921" y="7378"/>
                </a:cubicBezTo>
                <a:cubicBezTo>
                  <a:pt x="7975" y="7242"/>
                  <a:pt x="8030" y="7134"/>
                  <a:pt x="8084" y="6998"/>
                </a:cubicBezTo>
                <a:cubicBezTo>
                  <a:pt x="8084" y="6971"/>
                  <a:pt x="8111" y="6917"/>
                  <a:pt x="8111" y="6890"/>
                </a:cubicBezTo>
                <a:cubicBezTo>
                  <a:pt x="8111" y="6835"/>
                  <a:pt x="8138" y="6808"/>
                  <a:pt x="8138" y="6808"/>
                </a:cubicBezTo>
                <a:cubicBezTo>
                  <a:pt x="7758" y="6998"/>
                  <a:pt x="7460" y="7486"/>
                  <a:pt x="7189" y="7785"/>
                </a:cubicBezTo>
                <a:cubicBezTo>
                  <a:pt x="6592" y="8463"/>
                  <a:pt x="6049" y="9141"/>
                  <a:pt x="5561" y="9846"/>
                </a:cubicBezTo>
                <a:cubicBezTo>
                  <a:pt x="5290" y="10199"/>
                  <a:pt x="5073" y="10551"/>
                  <a:pt x="4802" y="10877"/>
                </a:cubicBezTo>
                <a:lnTo>
                  <a:pt x="4775" y="10904"/>
                </a:lnTo>
                <a:cubicBezTo>
                  <a:pt x="4829" y="10144"/>
                  <a:pt x="4883" y="9385"/>
                  <a:pt x="4910" y="8625"/>
                </a:cubicBezTo>
                <a:lnTo>
                  <a:pt x="4992" y="8571"/>
                </a:lnTo>
                <a:lnTo>
                  <a:pt x="4992" y="8544"/>
                </a:lnTo>
                <a:cubicBezTo>
                  <a:pt x="5832" y="7920"/>
                  <a:pt x="6538" y="7134"/>
                  <a:pt x="7053" y="6239"/>
                </a:cubicBezTo>
                <a:cubicBezTo>
                  <a:pt x="7243" y="5913"/>
                  <a:pt x="7433" y="5588"/>
                  <a:pt x="7596" y="5235"/>
                </a:cubicBezTo>
                <a:cubicBezTo>
                  <a:pt x="7623" y="5154"/>
                  <a:pt x="7677" y="5045"/>
                  <a:pt x="7704" y="4964"/>
                </a:cubicBezTo>
                <a:lnTo>
                  <a:pt x="7758" y="4828"/>
                </a:lnTo>
                <a:cubicBezTo>
                  <a:pt x="7758" y="4801"/>
                  <a:pt x="7785" y="4774"/>
                  <a:pt x="7758" y="4774"/>
                </a:cubicBezTo>
                <a:cubicBezTo>
                  <a:pt x="7379" y="4882"/>
                  <a:pt x="7026" y="5425"/>
                  <a:pt x="6809" y="5723"/>
                </a:cubicBezTo>
                <a:cubicBezTo>
                  <a:pt x="6131" y="6618"/>
                  <a:pt x="5643" y="7622"/>
                  <a:pt x="4992" y="8544"/>
                </a:cubicBezTo>
                <a:lnTo>
                  <a:pt x="4883" y="8625"/>
                </a:lnTo>
                <a:cubicBezTo>
                  <a:pt x="4883" y="8381"/>
                  <a:pt x="4910" y="8164"/>
                  <a:pt x="4910" y="7947"/>
                </a:cubicBezTo>
                <a:cubicBezTo>
                  <a:pt x="4937" y="7540"/>
                  <a:pt x="4937" y="7134"/>
                  <a:pt x="4937" y="6754"/>
                </a:cubicBezTo>
                <a:cubicBezTo>
                  <a:pt x="5615" y="6022"/>
                  <a:pt x="6212" y="5181"/>
                  <a:pt x="6673" y="4313"/>
                </a:cubicBezTo>
                <a:cubicBezTo>
                  <a:pt x="6809" y="4014"/>
                  <a:pt x="6917" y="3716"/>
                  <a:pt x="7026" y="3418"/>
                </a:cubicBezTo>
                <a:cubicBezTo>
                  <a:pt x="7053" y="3282"/>
                  <a:pt x="7107" y="3174"/>
                  <a:pt x="7134" y="3038"/>
                </a:cubicBezTo>
                <a:cubicBezTo>
                  <a:pt x="7134" y="2984"/>
                  <a:pt x="7216" y="2821"/>
                  <a:pt x="7162" y="2875"/>
                </a:cubicBezTo>
                <a:cubicBezTo>
                  <a:pt x="7080" y="2957"/>
                  <a:pt x="6999" y="3038"/>
                  <a:pt x="6917" y="3146"/>
                </a:cubicBezTo>
                <a:cubicBezTo>
                  <a:pt x="6700" y="3445"/>
                  <a:pt x="6483" y="3743"/>
                  <a:pt x="6294" y="4042"/>
                </a:cubicBezTo>
                <a:cubicBezTo>
                  <a:pt x="5778" y="4828"/>
                  <a:pt x="5344" y="5642"/>
                  <a:pt x="4937" y="6483"/>
                </a:cubicBezTo>
                <a:lnTo>
                  <a:pt x="4937" y="4448"/>
                </a:lnTo>
                <a:cubicBezTo>
                  <a:pt x="5426" y="3852"/>
                  <a:pt x="5860" y="3174"/>
                  <a:pt x="6185" y="2441"/>
                </a:cubicBezTo>
                <a:cubicBezTo>
                  <a:pt x="6321" y="2197"/>
                  <a:pt x="6402" y="1953"/>
                  <a:pt x="6456" y="1682"/>
                </a:cubicBezTo>
                <a:cubicBezTo>
                  <a:pt x="6483" y="1600"/>
                  <a:pt x="6511" y="1519"/>
                  <a:pt x="6511" y="1465"/>
                </a:cubicBezTo>
                <a:cubicBezTo>
                  <a:pt x="6538" y="1383"/>
                  <a:pt x="6565" y="1329"/>
                  <a:pt x="6538" y="1356"/>
                </a:cubicBezTo>
                <a:cubicBezTo>
                  <a:pt x="6348" y="1573"/>
                  <a:pt x="6185" y="1817"/>
                  <a:pt x="6077" y="2089"/>
                </a:cubicBezTo>
                <a:cubicBezTo>
                  <a:pt x="5670" y="2794"/>
                  <a:pt x="5317" y="3526"/>
                  <a:pt x="5073" y="4286"/>
                </a:cubicBezTo>
                <a:lnTo>
                  <a:pt x="4992" y="4421"/>
                </a:lnTo>
                <a:cubicBezTo>
                  <a:pt x="4992" y="3852"/>
                  <a:pt x="4992" y="3282"/>
                  <a:pt x="4965" y="2712"/>
                </a:cubicBezTo>
                <a:lnTo>
                  <a:pt x="4965" y="2631"/>
                </a:lnTo>
                <a:cubicBezTo>
                  <a:pt x="4937" y="2495"/>
                  <a:pt x="4937" y="2360"/>
                  <a:pt x="4937" y="2224"/>
                </a:cubicBezTo>
                <a:close/>
                <a:moveTo>
                  <a:pt x="4232" y="14918"/>
                </a:moveTo>
                <a:cubicBezTo>
                  <a:pt x="3581" y="13833"/>
                  <a:pt x="2713" y="12884"/>
                  <a:pt x="1710" y="12152"/>
                </a:cubicBezTo>
                <a:cubicBezTo>
                  <a:pt x="1357" y="11880"/>
                  <a:pt x="977" y="11663"/>
                  <a:pt x="598" y="11473"/>
                </a:cubicBezTo>
                <a:cubicBezTo>
                  <a:pt x="489" y="11392"/>
                  <a:pt x="353" y="11338"/>
                  <a:pt x="245" y="11284"/>
                </a:cubicBezTo>
                <a:cubicBezTo>
                  <a:pt x="191" y="11256"/>
                  <a:pt x="136" y="11229"/>
                  <a:pt x="82" y="11229"/>
                </a:cubicBezTo>
                <a:cubicBezTo>
                  <a:pt x="28" y="11202"/>
                  <a:pt x="1" y="11148"/>
                  <a:pt x="1" y="11175"/>
                </a:cubicBezTo>
                <a:cubicBezTo>
                  <a:pt x="55" y="11311"/>
                  <a:pt x="109" y="11419"/>
                  <a:pt x="218" y="11528"/>
                </a:cubicBezTo>
                <a:cubicBezTo>
                  <a:pt x="462" y="11853"/>
                  <a:pt x="706" y="12152"/>
                  <a:pt x="1004" y="12423"/>
                </a:cubicBezTo>
                <a:cubicBezTo>
                  <a:pt x="1927" y="13345"/>
                  <a:pt x="2984" y="14376"/>
                  <a:pt x="4151" y="15027"/>
                </a:cubicBezTo>
                <a:close/>
                <a:moveTo>
                  <a:pt x="4639" y="12640"/>
                </a:moveTo>
                <a:cubicBezTo>
                  <a:pt x="5643" y="12233"/>
                  <a:pt x="6511" y="11555"/>
                  <a:pt x="7162" y="10660"/>
                </a:cubicBezTo>
                <a:cubicBezTo>
                  <a:pt x="7351" y="10388"/>
                  <a:pt x="7487" y="10090"/>
                  <a:pt x="7623" y="9792"/>
                </a:cubicBezTo>
                <a:cubicBezTo>
                  <a:pt x="7650" y="9683"/>
                  <a:pt x="7704" y="9548"/>
                  <a:pt x="7731" y="9439"/>
                </a:cubicBezTo>
                <a:lnTo>
                  <a:pt x="7758" y="9358"/>
                </a:lnTo>
                <a:cubicBezTo>
                  <a:pt x="7758" y="9331"/>
                  <a:pt x="7785" y="9276"/>
                  <a:pt x="7758" y="9276"/>
                </a:cubicBezTo>
                <a:cubicBezTo>
                  <a:pt x="7351" y="9358"/>
                  <a:pt x="6945" y="9819"/>
                  <a:pt x="6673" y="10090"/>
                </a:cubicBezTo>
                <a:cubicBezTo>
                  <a:pt x="5941" y="10768"/>
                  <a:pt x="5073" y="11582"/>
                  <a:pt x="4639" y="12504"/>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3" name="Google Shape;2463;p29"/>
          <p:cNvSpPr/>
          <p:nvPr/>
        </p:nvSpPr>
        <p:spPr>
          <a:xfrm>
            <a:off x="1534030" y="3621779"/>
            <a:ext cx="140527" cy="142443"/>
          </a:xfrm>
          <a:custGeom>
            <a:avLst/>
            <a:gdLst/>
            <a:ahLst/>
            <a:cxnLst/>
            <a:rect l="l" t="t" r="r" b="b"/>
            <a:pathLst>
              <a:path w="1981" h="2008" extrusionOk="0">
                <a:moveTo>
                  <a:pt x="1004" y="0"/>
                </a:moveTo>
                <a:lnTo>
                  <a:pt x="1248" y="732"/>
                </a:lnTo>
                <a:lnTo>
                  <a:pt x="1980" y="1004"/>
                </a:lnTo>
                <a:lnTo>
                  <a:pt x="1248" y="1275"/>
                </a:lnTo>
                <a:lnTo>
                  <a:pt x="1004" y="2007"/>
                </a:lnTo>
                <a:lnTo>
                  <a:pt x="733" y="1275"/>
                </a:lnTo>
                <a:lnTo>
                  <a:pt x="0" y="1004"/>
                </a:lnTo>
                <a:lnTo>
                  <a:pt x="733" y="732"/>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4" name="Google Shape;2464;p29"/>
          <p:cNvSpPr/>
          <p:nvPr/>
        </p:nvSpPr>
        <p:spPr>
          <a:xfrm>
            <a:off x="7110022" y="5281172"/>
            <a:ext cx="138612" cy="144358"/>
          </a:xfrm>
          <a:custGeom>
            <a:avLst/>
            <a:gdLst/>
            <a:ahLst/>
            <a:cxnLst/>
            <a:rect l="l" t="t" r="r" b="b"/>
            <a:pathLst>
              <a:path w="1954" h="2035" extrusionOk="0">
                <a:moveTo>
                  <a:pt x="977" y="1"/>
                </a:moveTo>
                <a:lnTo>
                  <a:pt x="1248" y="760"/>
                </a:lnTo>
                <a:lnTo>
                  <a:pt x="1954" y="1004"/>
                </a:lnTo>
                <a:lnTo>
                  <a:pt x="1248" y="1303"/>
                </a:lnTo>
                <a:lnTo>
                  <a:pt x="977" y="2035"/>
                </a:lnTo>
                <a:lnTo>
                  <a:pt x="706" y="1303"/>
                </a:lnTo>
                <a:lnTo>
                  <a:pt x="1" y="1004"/>
                </a:lnTo>
                <a:lnTo>
                  <a:pt x="706" y="76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5" name="Google Shape;2465;p29"/>
          <p:cNvSpPr/>
          <p:nvPr/>
        </p:nvSpPr>
        <p:spPr>
          <a:xfrm>
            <a:off x="3654333" y="5288036"/>
            <a:ext cx="140527" cy="142443"/>
          </a:xfrm>
          <a:custGeom>
            <a:avLst/>
            <a:gdLst/>
            <a:ahLst/>
            <a:cxnLst/>
            <a:rect l="l" t="t" r="r" b="b"/>
            <a:pathLst>
              <a:path w="1981" h="2008" extrusionOk="0">
                <a:moveTo>
                  <a:pt x="977" y="0"/>
                </a:moveTo>
                <a:lnTo>
                  <a:pt x="1248" y="733"/>
                </a:lnTo>
                <a:lnTo>
                  <a:pt x="1981" y="1004"/>
                </a:lnTo>
                <a:lnTo>
                  <a:pt x="1248" y="1275"/>
                </a:lnTo>
                <a:lnTo>
                  <a:pt x="977" y="2007"/>
                </a:lnTo>
                <a:lnTo>
                  <a:pt x="733" y="1275"/>
                </a:lnTo>
                <a:lnTo>
                  <a:pt x="1" y="1004"/>
                </a:lnTo>
                <a:lnTo>
                  <a:pt x="733" y="73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6" name="Google Shape;2466;p29"/>
          <p:cNvSpPr/>
          <p:nvPr/>
        </p:nvSpPr>
        <p:spPr>
          <a:xfrm>
            <a:off x="2987397" y="4486892"/>
            <a:ext cx="138612" cy="144429"/>
          </a:xfrm>
          <a:custGeom>
            <a:avLst/>
            <a:gdLst/>
            <a:ahLst/>
            <a:cxnLst/>
            <a:rect l="l" t="t" r="r" b="b"/>
            <a:pathLst>
              <a:path w="1954" h="2036" extrusionOk="0">
                <a:moveTo>
                  <a:pt x="977" y="1"/>
                </a:moveTo>
                <a:lnTo>
                  <a:pt x="1248" y="760"/>
                </a:lnTo>
                <a:lnTo>
                  <a:pt x="1954" y="1031"/>
                </a:lnTo>
                <a:lnTo>
                  <a:pt x="1248" y="1303"/>
                </a:lnTo>
                <a:lnTo>
                  <a:pt x="977" y="2035"/>
                </a:lnTo>
                <a:lnTo>
                  <a:pt x="706" y="1303"/>
                </a:lnTo>
                <a:lnTo>
                  <a:pt x="1" y="1031"/>
                </a:lnTo>
                <a:lnTo>
                  <a:pt x="706" y="76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7" name="Google Shape;2467;p29"/>
          <p:cNvSpPr/>
          <p:nvPr/>
        </p:nvSpPr>
        <p:spPr>
          <a:xfrm>
            <a:off x="1718731" y="4757003"/>
            <a:ext cx="138612" cy="142443"/>
          </a:xfrm>
          <a:custGeom>
            <a:avLst/>
            <a:gdLst/>
            <a:ahLst/>
            <a:cxnLst/>
            <a:rect l="l" t="t" r="r" b="b"/>
            <a:pathLst>
              <a:path w="1954" h="2008" extrusionOk="0">
                <a:moveTo>
                  <a:pt x="977" y="0"/>
                </a:moveTo>
                <a:lnTo>
                  <a:pt x="1248" y="732"/>
                </a:lnTo>
                <a:lnTo>
                  <a:pt x="1953" y="1004"/>
                </a:lnTo>
                <a:lnTo>
                  <a:pt x="1248" y="1275"/>
                </a:lnTo>
                <a:lnTo>
                  <a:pt x="977" y="2007"/>
                </a:lnTo>
                <a:lnTo>
                  <a:pt x="705" y="1275"/>
                </a:lnTo>
                <a:lnTo>
                  <a:pt x="0" y="1004"/>
                </a:lnTo>
                <a:lnTo>
                  <a:pt x="705" y="732"/>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8" name="Google Shape;2468;p29"/>
          <p:cNvSpPr/>
          <p:nvPr/>
        </p:nvSpPr>
        <p:spPr>
          <a:xfrm>
            <a:off x="6034461" y="5302333"/>
            <a:ext cx="138612" cy="142513"/>
          </a:xfrm>
          <a:custGeom>
            <a:avLst/>
            <a:gdLst/>
            <a:ahLst/>
            <a:cxnLst/>
            <a:rect l="l" t="t" r="r" b="b"/>
            <a:pathLst>
              <a:path w="1954" h="2009" extrusionOk="0">
                <a:moveTo>
                  <a:pt x="977" y="1"/>
                </a:moveTo>
                <a:lnTo>
                  <a:pt x="1248" y="733"/>
                </a:lnTo>
                <a:lnTo>
                  <a:pt x="1953" y="1005"/>
                </a:lnTo>
                <a:lnTo>
                  <a:pt x="1248" y="1276"/>
                </a:lnTo>
                <a:lnTo>
                  <a:pt x="977" y="2008"/>
                </a:lnTo>
                <a:lnTo>
                  <a:pt x="706" y="1276"/>
                </a:lnTo>
                <a:lnTo>
                  <a:pt x="1" y="1005"/>
                </a:lnTo>
                <a:lnTo>
                  <a:pt x="706" y="73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69" name="Google Shape;2469;p29"/>
          <p:cNvSpPr/>
          <p:nvPr/>
        </p:nvSpPr>
        <p:spPr>
          <a:xfrm>
            <a:off x="1816838" y="3421664"/>
            <a:ext cx="71292" cy="73137"/>
          </a:xfrm>
          <a:custGeom>
            <a:avLst/>
            <a:gdLst/>
            <a:ahLst/>
            <a:cxnLst/>
            <a:rect l="l" t="t" r="r" b="b"/>
            <a:pathLst>
              <a:path w="1005" h="1031" extrusionOk="0">
                <a:moveTo>
                  <a:pt x="516" y="0"/>
                </a:moveTo>
                <a:lnTo>
                  <a:pt x="624" y="380"/>
                </a:lnTo>
                <a:lnTo>
                  <a:pt x="1004" y="515"/>
                </a:lnTo>
                <a:lnTo>
                  <a:pt x="624" y="651"/>
                </a:lnTo>
                <a:lnTo>
                  <a:pt x="516" y="1031"/>
                </a:lnTo>
                <a:lnTo>
                  <a:pt x="380" y="651"/>
                </a:lnTo>
                <a:lnTo>
                  <a:pt x="0" y="515"/>
                </a:lnTo>
                <a:lnTo>
                  <a:pt x="380" y="38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0" name="Google Shape;2470;p29"/>
          <p:cNvSpPr/>
          <p:nvPr/>
        </p:nvSpPr>
        <p:spPr>
          <a:xfrm>
            <a:off x="5632374" y="3506292"/>
            <a:ext cx="69306" cy="71292"/>
          </a:xfrm>
          <a:custGeom>
            <a:avLst/>
            <a:gdLst/>
            <a:ahLst/>
            <a:cxnLst/>
            <a:rect l="l" t="t" r="r" b="b"/>
            <a:pathLst>
              <a:path w="977" h="1005" extrusionOk="0">
                <a:moveTo>
                  <a:pt x="488" y="1"/>
                </a:moveTo>
                <a:lnTo>
                  <a:pt x="624" y="380"/>
                </a:lnTo>
                <a:lnTo>
                  <a:pt x="977" y="516"/>
                </a:lnTo>
                <a:lnTo>
                  <a:pt x="624" y="624"/>
                </a:lnTo>
                <a:lnTo>
                  <a:pt x="488" y="1004"/>
                </a:lnTo>
                <a:lnTo>
                  <a:pt x="353" y="624"/>
                </a:lnTo>
                <a:lnTo>
                  <a:pt x="0" y="516"/>
                </a:lnTo>
                <a:lnTo>
                  <a:pt x="353" y="38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1" name="Google Shape;2471;p29"/>
          <p:cNvSpPr/>
          <p:nvPr/>
        </p:nvSpPr>
        <p:spPr>
          <a:xfrm>
            <a:off x="7392873" y="5082971"/>
            <a:ext cx="69377" cy="71292"/>
          </a:xfrm>
          <a:custGeom>
            <a:avLst/>
            <a:gdLst/>
            <a:ahLst/>
            <a:cxnLst/>
            <a:rect l="l" t="t" r="r" b="b"/>
            <a:pathLst>
              <a:path w="978" h="1005" extrusionOk="0">
                <a:moveTo>
                  <a:pt x="489" y="1"/>
                </a:moveTo>
                <a:lnTo>
                  <a:pt x="625" y="381"/>
                </a:lnTo>
                <a:lnTo>
                  <a:pt x="977" y="516"/>
                </a:lnTo>
                <a:lnTo>
                  <a:pt x="625" y="625"/>
                </a:lnTo>
                <a:lnTo>
                  <a:pt x="489" y="1004"/>
                </a:lnTo>
                <a:lnTo>
                  <a:pt x="354" y="625"/>
                </a:lnTo>
                <a:lnTo>
                  <a:pt x="1" y="516"/>
                </a:lnTo>
                <a:lnTo>
                  <a:pt x="354" y="381"/>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2" name="Google Shape;2472;p29"/>
          <p:cNvSpPr/>
          <p:nvPr/>
        </p:nvSpPr>
        <p:spPr>
          <a:xfrm>
            <a:off x="5665017" y="4463490"/>
            <a:ext cx="71292" cy="71221"/>
          </a:xfrm>
          <a:custGeom>
            <a:avLst/>
            <a:gdLst/>
            <a:ahLst/>
            <a:cxnLst/>
            <a:rect l="l" t="t" r="r" b="b"/>
            <a:pathLst>
              <a:path w="1005" h="1004" extrusionOk="0">
                <a:moveTo>
                  <a:pt x="516" y="0"/>
                </a:moveTo>
                <a:lnTo>
                  <a:pt x="625" y="380"/>
                </a:lnTo>
                <a:lnTo>
                  <a:pt x="1004" y="515"/>
                </a:lnTo>
                <a:lnTo>
                  <a:pt x="625" y="651"/>
                </a:lnTo>
                <a:lnTo>
                  <a:pt x="516" y="1004"/>
                </a:lnTo>
                <a:lnTo>
                  <a:pt x="380" y="651"/>
                </a:lnTo>
                <a:lnTo>
                  <a:pt x="1" y="515"/>
                </a:lnTo>
                <a:lnTo>
                  <a:pt x="380" y="38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3" name="Google Shape;2473;p29"/>
          <p:cNvSpPr/>
          <p:nvPr/>
        </p:nvSpPr>
        <p:spPr>
          <a:xfrm>
            <a:off x="2240146" y="5103343"/>
            <a:ext cx="69377" cy="71221"/>
          </a:xfrm>
          <a:custGeom>
            <a:avLst/>
            <a:gdLst/>
            <a:ahLst/>
            <a:cxnLst/>
            <a:rect l="l" t="t" r="r" b="b"/>
            <a:pathLst>
              <a:path w="978" h="1004" extrusionOk="0">
                <a:moveTo>
                  <a:pt x="489" y="0"/>
                </a:moveTo>
                <a:lnTo>
                  <a:pt x="625" y="353"/>
                </a:lnTo>
                <a:lnTo>
                  <a:pt x="977" y="489"/>
                </a:lnTo>
                <a:lnTo>
                  <a:pt x="625" y="624"/>
                </a:lnTo>
                <a:lnTo>
                  <a:pt x="489" y="1004"/>
                </a:lnTo>
                <a:lnTo>
                  <a:pt x="353" y="624"/>
                </a:lnTo>
                <a:lnTo>
                  <a:pt x="1" y="489"/>
                </a:lnTo>
                <a:lnTo>
                  <a:pt x="353" y="35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4" name="Google Shape;2474;p29"/>
          <p:cNvSpPr/>
          <p:nvPr/>
        </p:nvSpPr>
        <p:spPr>
          <a:xfrm>
            <a:off x="1574394" y="5211077"/>
            <a:ext cx="69377" cy="71221"/>
          </a:xfrm>
          <a:custGeom>
            <a:avLst/>
            <a:gdLst/>
            <a:ahLst/>
            <a:cxnLst/>
            <a:rect l="l" t="t" r="r" b="b"/>
            <a:pathLst>
              <a:path w="978" h="1004" extrusionOk="0">
                <a:moveTo>
                  <a:pt x="489" y="0"/>
                </a:moveTo>
                <a:lnTo>
                  <a:pt x="625" y="353"/>
                </a:lnTo>
                <a:lnTo>
                  <a:pt x="977" y="488"/>
                </a:lnTo>
                <a:lnTo>
                  <a:pt x="625" y="624"/>
                </a:lnTo>
                <a:lnTo>
                  <a:pt x="489" y="1004"/>
                </a:lnTo>
                <a:lnTo>
                  <a:pt x="353" y="624"/>
                </a:lnTo>
                <a:lnTo>
                  <a:pt x="1" y="488"/>
                </a:lnTo>
                <a:lnTo>
                  <a:pt x="353" y="35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5" name="Google Shape;2475;p29"/>
          <p:cNvSpPr/>
          <p:nvPr/>
        </p:nvSpPr>
        <p:spPr>
          <a:xfrm>
            <a:off x="1585935" y="3319654"/>
            <a:ext cx="36604" cy="34688"/>
          </a:xfrm>
          <a:custGeom>
            <a:avLst/>
            <a:gdLst/>
            <a:ahLst/>
            <a:cxnLst/>
            <a:rect l="l" t="t" r="r" b="b"/>
            <a:pathLst>
              <a:path w="516" h="489" extrusionOk="0">
                <a:moveTo>
                  <a:pt x="272" y="1"/>
                </a:moveTo>
                <a:lnTo>
                  <a:pt x="326" y="163"/>
                </a:lnTo>
                <a:lnTo>
                  <a:pt x="516" y="245"/>
                </a:lnTo>
                <a:lnTo>
                  <a:pt x="326" y="299"/>
                </a:lnTo>
                <a:lnTo>
                  <a:pt x="272" y="489"/>
                </a:lnTo>
                <a:lnTo>
                  <a:pt x="190" y="299"/>
                </a:lnTo>
                <a:lnTo>
                  <a:pt x="1" y="245"/>
                </a:lnTo>
                <a:lnTo>
                  <a:pt x="190" y="16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6" name="Google Shape;2476;p29"/>
          <p:cNvSpPr/>
          <p:nvPr/>
        </p:nvSpPr>
        <p:spPr>
          <a:xfrm>
            <a:off x="7162021" y="4981033"/>
            <a:ext cx="34688" cy="34688"/>
          </a:xfrm>
          <a:custGeom>
            <a:avLst/>
            <a:gdLst/>
            <a:ahLst/>
            <a:cxnLst/>
            <a:rect l="l" t="t" r="r" b="b"/>
            <a:pathLst>
              <a:path w="489" h="489" extrusionOk="0">
                <a:moveTo>
                  <a:pt x="244" y="0"/>
                </a:moveTo>
                <a:lnTo>
                  <a:pt x="298" y="163"/>
                </a:lnTo>
                <a:lnTo>
                  <a:pt x="488" y="244"/>
                </a:lnTo>
                <a:lnTo>
                  <a:pt x="298" y="299"/>
                </a:lnTo>
                <a:lnTo>
                  <a:pt x="244" y="489"/>
                </a:lnTo>
                <a:lnTo>
                  <a:pt x="163" y="299"/>
                </a:lnTo>
                <a:lnTo>
                  <a:pt x="0" y="244"/>
                </a:lnTo>
                <a:lnTo>
                  <a:pt x="163" y="16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7" name="Google Shape;2477;p29"/>
          <p:cNvSpPr/>
          <p:nvPr/>
        </p:nvSpPr>
        <p:spPr>
          <a:xfrm>
            <a:off x="3034792" y="4247098"/>
            <a:ext cx="34759" cy="34688"/>
          </a:xfrm>
          <a:custGeom>
            <a:avLst/>
            <a:gdLst/>
            <a:ahLst/>
            <a:cxnLst/>
            <a:rect l="l" t="t" r="r" b="b"/>
            <a:pathLst>
              <a:path w="490" h="489" extrusionOk="0">
                <a:moveTo>
                  <a:pt x="245" y="0"/>
                </a:moveTo>
                <a:lnTo>
                  <a:pt x="326" y="163"/>
                </a:lnTo>
                <a:lnTo>
                  <a:pt x="489" y="244"/>
                </a:lnTo>
                <a:lnTo>
                  <a:pt x="326" y="299"/>
                </a:lnTo>
                <a:lnTo>
                  <a:pt x="245" y="488"/>
                </a:lnTo>
                <a:lnTo>
                  <a:pt x="191" y="299"/>
                </a:lnTo>
                <a:lnTo>
                  <a:pt x="1" y="244"/>
                </a:lnTo>
                <a:lnTo>
                  <a:pt x="191" y="163"/>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8" name="Google Shape;2478;p29"/>
          <p:cNvSpPr/>
          <p:nvPr/>
        </p:nvSpPr>
        <p:spPr>
          <a:xfrm>
            <a:off x="2315176" y="3506292"/>
            <a:ext cx="34688" cy="36604"/>
          </a:xfrm>
          <a:custGeom>
            <a:avLst/>
            <a:gdLst/>
            <a:ahLst/>
            <a:cxnLst/>
            <a:rect l="l" t="t" r="r" b="b"/>
            <a:pathLst>
              <a:path w="489" h="516" extrusionOk="0">
                <a:moveTo>
                  <a:pt x="245" y="1"/>
                </a:moveTo>
                <a:lnTo>
                  <a:pt x="326" y="190"/>
                </a:lnTo>
                <a:lnTo>
                  <a:pt x="489" y="245"/>
                </a:lnTo>
                <a:lnTo>
                  <a:pt x="326" y="326"/>
                </a:lnTo>
                <a:lnTo>
                  <a:pt x="245" y="516"/>
                </a:lnTo>
                <a:lnTo>
                  <a:pt x="190" y="326"/>
                </a:lnTo>
                <a:lnTo>
                  <a:pt x="1" y="245"/>
                </a:lnTo>
                <a:lnTo>
                  <a:pt x="190" y="19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79" name="Google Shape;2479;p29"/>
          <p:cNvSpPr/>
          <p:nvPr/>
        </p:nvSpPr>
        <p:spPr>
          <a:xfrm>
            <a:off x="6563587" y="4097856"/>
            <a:ext cx="34688" cy="36604"/>
          </a:xfrm>
          <a:custGeom>
            <a:avLst/>
            <a:gdLst/>
            <a:ahLst/>
            <a:cxnLst/>
            <a:rect l="l" t="t" r="r" b="b"/>
            <a:pathLst>
              <a:path w="489" h="516" extrusionOk="0">
                <a:moveTo>
                  <a:pt x="245" y="0"/>
                </a:moveTo>
                <a:lnTo>
                  <a:pt x="299" y="190"/>
                </a:lnTo>
                <a:lnTo>
                  <a:pt x="489" y="245"/>
                </a:lnTo>
                <a:lnTo>
                  <a:pt x="299" y="326"/>
                </a:lnTo>
                <a:lnTo>
                  <a:pt x="245" y="516"/>
                </a:lnTo>
                <a:lnTo>
                  <a:pt x="163" y="326"/>
                </a:lnTo>
                <a:lnTo>
                  <a:pt x="1" y="245"/>
                </a:lnTo>
                <a:lnTo>
                  <a:pt x="163" y="190"/>
                </a:lnTo>
                <a:close/>
              </a:path>
            </a:pathLst>
          </a:custGeom>
          <a:solidFill>
            <a:srgbClr val="FFFFFF"/>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80" name="Google Shape;2480;p29"/>
          <p:cNvSpPr/>
          <p:nvPr/>
        </p:nvSpPr>
        <p:spPr>
          <a:xfrm rot="2850653">
            <a:off x="21176" y="4173860"/>
            <a:ext cx="1337321" cy="1451034"/>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lt1"/>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
        <p:nvSpPr>
          <p:cNvPr id="2481" name="Google Shape;2481;p29"/>
          <p:cNvSpPr/>
          <p:nvPr/>
        </p:nvSpPr>
        <p:spPr>
          <a:xfrm rot="-1233207">
            <a:off x="8162998" y="3920865"/>
            <a:ext cx="1337324" cy="1451038"/>
          </a:xfrm>
          <a:custGeom>
            <a:avLst/>
            <a:gdLst/>
            <a:ahLst/>
            <a:cxnLst/>
            <a:rect l="l" t="t" r="r" b="b"/>
            <a:pathLst>
              <a:path w="18852" h="20455" extrusionOk="0">
                <a:moveTo>
                  <a:pt x="5566" y="0"/>
                </a:moveTo>
                <a:cubicBezTo>
                  <a:pt x="5444" y="0"/>
                  <a:pt x="5315" y="10"/>
                  <a:pt x="5181" y="30"/>
                </a:cubicBezTo>
                <a:cubicBezTo>
                  <a:pt x="3147" y="329"/>
                  <a:pt x="2713" y="3773"/>
                  <a:pt x="5181" y="6377"/>
                </a:cubicBezTo>
                <a:cubicBezTo>
                  <a:pt x="5461" y="6680"/>
                  <a:pt x="5407" y="6778"/>
                  <a:pt x="5147" y="6778"/>
                </a:cubicBezTo>
                <a:cubicBezTo>
                  <a:pt x="4667" y="6778"/>
                  <a:pt x="3485" y="6446"/>
                  <a:pt x="2393" y="6446"/>
                </a:cubicBezTo>
                <a:cubicBezTo>
                  <a:pt x="1263" y="6446"/>
                  <a:pt x="228" y="6801"/>
                  <a:pt x="163" y="8249"/>
                </a:cubicBezTo>
                <a:cubicBezTo>
                  <a:pt x="0" y="11341"/>
                  <a:pt x="4882" y="12751"/>
                  <a:pt x="4611" y="13240"/>
                </a:cubicBezTo>
                <a:cubicBezTo>
                  <a:pt x="4554" y="13333"/>
                  <a:pt x="4383" y="13357"/>
                  <a:pt x="4142" y="13357"/>
                </a:cubicBezTo>
                <a:cubicBezTo>
                  <a:pt x="3884" y="13357"/>
                  <a:pt x="3544" y="13329"/>
                  <a:pt x="3180" y="13329"/>
                </a:cubicBezTo>
                <a:cubicBezTo>
                  <a:pt x="2103" y="13329"/>
                  <a:pt x="804" y="13572"/>
                  <a:pt x="705" y="15491"/>
                </a:cubicBezTo>
                <a:cubicBezTo>
                  <a:pt x="434" y="20427"/>
                  <a:pt x="11446" y="20455"/>
                  <a:pt x="11446" y="20455"/>
                </a:cubicBezTo>
                <a:cubicBezTo>
                  <a:pt x="18065" y="15165"/>
                  <a:pt x="18851" y="8140"/>
                  <a:pt x="15732" y="7734"/>
                </a:cubicBezTo>
                <a:cubicBezTo>
                  <a:pt x="15680" y="7727"/>
                  <a:pt x="15630" y="7724"/>
                  <a:pt x="15582" y="7724"/>
                </a:cubicBezTo>
                <a:cubicBezTo>
                  <a:pt x="14347" y="7724"/>
                  <a:pt x="14159" y="9828"/>
                  <a:pt x="13051" y="9828"/>
                </a:cubicBezTo>
                <a:cubicBezTo>
                  <a:pt x="12973" y="9828"/>
                  <a:pt x="12891" y="9817"/>
                  <a:pt x="12803" y="9795"/>
                </a:cubicBezTo>
                <a:cubicBezTo>
                  <a:pt x="11799" y="9551"/>
                  <a:pt x="12775" y="7761"/>
                  <a:pt x="12965" y="7028"/>
                </a:cubicBezTo>
                <a:cubicBezTo>
                  <a:pt x="13626" y="4511"/>
                  <a:pt x="12754" y="2961"/>
                  <a:pt x="11470" y="2961"/>
                </a:cubicBezTo>
                <a:cubicBezTo>
                  <a:pt x="10541" y="2961"/>
                  <a:pt x="9397" y="3773"/>
                  <a:pt x="8463" y="5618"/>
                </a:cubicBezTo>
                <a:cubicBezTo>
                  <a:pt x="8435" y="5672"/>
                  <a:pt x="8412" y="5697"/>
                  <a:pt x="8392" y="5697"/>
                </a:cubicBezTo>
                <a:cubicBezTo>
                  <a:pt x="8093" y="5697"/>
                  <a:pt x="8534" y="0"/>
                  <a:pt x="5566" y="0"/>
                </a:cubicBezTo>
                <a:close/>
              </a:path>
            </a:pathLst>
          </a:custGeom>
          <a:solidFill>
            <a:schemeClr val="accent3"/>
          </a:solidFill>
          <a:ln>
            <a:noFill/>
          </a:ln>
        </p:spPr>
        <p:txBody>
          <a:bodyPr spcFirstLastPara="1" wrap="square" lIns="91381" tIns="91381" rIns="91381" bIns="91381"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197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66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9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302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402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7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812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723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9CE927-212D-4F75-8F4D-3DBD08A7A4C1}"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112F63-C8F7-4EB1-8BC4-03657E0BD7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09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5143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553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46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57" y="206130"/>
            <a:ext cx="8229600" cy="438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3990328"/>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7828729" y="4759023"/>
            <a:ext cx="567654" cy="24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93" tIns="34286" rIns="68493" bIns="34286">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defTabSz="914378">
              <a:buClrTx/>
              <a:buFontTx/>
              <a:buNone/>
              <a:defRPr/>
            </a:pPr>
            <a:r>
              <a:rPr lang="en-US" altLang="en-US" sz="1100" kern="1200">
                <a:solidFill>
                  <a:srgbClr val="A6A6A6"/>
                </a:solidFill>
                <a:latin typeface="Roboto Light"/>
                <a:ea typeface="+mn-ea"/>
                <a:cs typeface="+mn-cs"/>
              </a:rPr>
              <a:t>PAGE </a:t>
            </a:r>
          </a:p>
        </p:txBody>
      </p:sp>
      <p:sp>
        <p:nvSpPr>
          <p:cNvPr id="3" name="TextBox 2"/>
          <p:cNvSpPr txBox="1">
            <a:spLocks noChangeArrowheads="1"/>
          </p:cNvSpPr>
          <p:nvPr userDrawn="1"/>
        </p:nvSpPr>
        <p:spPr bwMode="auto">
          <a:xfrm>
            <a:off x="8401882" y="4759013"/>
            <a:ext cx="279422" cy="20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93" tIns="34286" rIns="68493" bIns="34286">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defTabSz="914378">
              <a:buClrTx/>
              <a:buFontTx/>
              <a:buNone/>
              <a:defRPr/>
            </a:pPr>
            <a:fld id="{3470207F-11DB-4B43-92A4-6C0833B8FFF1}" type="slidenum">
              <a:rPr lang="en-US" altLang="en-US" sz="900" b="1" kern="1200" smtClean="0">
                <a:solidFill>
                  <a:srgbClr val="A6A6A6"/>
                </a:solidFill>
                <a:latin typeface="Roboto Light"/>
                <a:ea typeface="+mn-ea"/>
                <a:cs typeface="+mn-cs"/>
              </a:rPr>
              <a:pPr algn="ctr" defTabSz="914378">
                <a:buClrTx/>
                <a:buFontTx/>
                <a:buNone/>
                <a:defRPr/>
              </a:pPr>
              <a:t>‹#›</a:t>
            </a:fld>
            <a:endParaRPr lang="en-US" altLang="en-US" sz="900" b="1" kern="1200">
              <a:solidFill>
                <a:srgbClr val="A6A6A6"/>
              </a:solidFill>
              <a:latin typeface="Roboto Light"/>
              <a:ea typeface="+mn-ea"/>
              <a:cs typeface="+mn-cs"/>
            </a:endParaRPr>
          </a:p>
        </p:txBody>
      </p:sp>
      <p:sp>
        <p:nvSpPr>
          <p:cNvPr id="4" name="Oval 3"/>
          <p:cNvSpPr/>
          <p:nvPr userDrawn="1"/>
        </p:nvSpPr>
        <p:spPr>
          <a:xfrm>
            <a:off x="8396353" y="4717319"/>
            <a:ext cx="290513" cy="291705"/>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86" rIns="68493" bIns="34286" anchor="ctr"/>
          <a:lstStyle/>
          <a:p>
            <a:pPr algn="ctr" defTabSz="914378">
              <a:buClrTx/>
              <a:buFontTx/>
              <a:buNone/>
              <a:defRPr/>
            </a:pPr>
            <a:endParaRPr lang="en-US" sz="1800" kern="1200">
              <a:solidFill>
                <a:prstClr val="white"/>
              </a:solidFill>
            </a:endParaRPr>
          </a:p>
        </p:txBody>
      </p:sp>
    </p:spTree>
    <p:extLst>
      <p:ext uri="{BB962C8B-B14F-4D97-AF65-F5344CB8AC3E}">
        <p14:creationId xmlns:p14="http://schemas.microsoft.com/office/powerpoint/2010/main" val="3127204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nvSpPr>
        <p:spPr>
          <a:xfrm>
            <a:off x="324266" y="196220"/>
            <a:ext cx="2502641" cy="374259"/>
          </a:xfrm>
          <a:prstGeom prst="rect">
            <a:avLst/>
          </a:prstGeom>
          <a:noFill/>
        </p:spPr>
        <p:txBody>
          <a:bodyPr wrap="none" lIns="96405" tIns="48203" rIns="96405" bIns="48203" rtlCol="0">
            <a:spAutoFit/>
          </a:bodyPr>
          <a:lstStyle/>
          <a:p>
            <a:pPr defTabSz="963989" fontAlgn="base">
              <a:spcBef>
                <a:spcPct val="0"/>
              </a:spcBef>
              <a:spcAft>
                <a:spcPct val="0"/>
              </a:spcAft>
              <a:buClrTx/>
              <a:buFontTx/>
              <a:buNone/>
            </a:pPr>
            <a:r>
              <a:rPr lang="zh-CN" altLang="en-US" sz="1800" kern="1200" dirty="0">
                <a:solidFill>
                  <a:prstClr val="black">
                    <a:lumMod val="50000"/>
                    <a:lumOff val="50000"/>
                  </a:prstClr>
                </a:solidFill>
                <a:latin typeface="微软雅黑" panose="020B0503020204020204" pitchFamily="34" charset="-122"/>
                <a:ea typeface="微软雅黑" panose="020B0503020204020204" pitchFamily="34" charset="-122"/>
                <a:cs typeface="+mn-cs"/>
                <a:sym typeface="+mn-lt"/>
              </a:rPr>
              <a:t>点击添加相关标题文字</a:t>
            </a:r>
          </a:p>
        </p:txBody>
      </p:sp>
      <p:sp>
        <p:nvSpPr>
          <p:cNvPr id="8" name="文本框 38"/>
          <p:cNvSpPr txBox="1"/>
          <p:nvPr userDrawn="1"/>
        </p:nvSpPr>
        <p:spPr>
          <a:xfrm>
            <a:off x="324266" y="488861"/>
            <a:ext cx="1939187" cy="281955"/>
          </a:xfrm>
          <a:prstGeom prst="rect">
            <a:avLst/>
          </a:prstGeom>
          <a:noFill/>
        </p:spPr>
        <p:txBody>
          <a:bodyPr wrap="none" lIns="96405" tIns="48203" rIns="96405" bIns="48203" rtlCol="0">
            <a:spAutoFit/>
          </a:bodyPr>
          <a:lstStyle/>
          <a:p>
            <a:pPr defTabSz="963989" fontAlgn="base">
              <a:spcBef>
                <a:spcPct val="0"/>
              </a:spcBef>
              <a:spcAft>
                <a:spcPct val="0"/>
              </a:spcAft>
              <a:buClrTx/>
              <a:buFontTx/>
              <a:buNone/>
            </a:pPr>
            <a:r>
              <a:rPr lang="en-US" altLang="zh-CN" sz="1200" kern="1200" dirty="0">
                <a:solidFill>
                  <a:prstClr val="black">
                    <a:lumMod val="50000"/>
                    <a:lumOff val="50000"/>
                  </a:prstClr>
                </a:solidFill>
                <a:latin typeface="Calibri" panose="020F0502020204030204" pitchFamily="34" charset="0"/>
                <a:ea typeface="微软雅黑" panose="020B0503020204020204" pitchFamily="34" charset="-122"/>
                <a:cs typeface="+mn-cs"/>
                <a:sym typeface="+mn-lt"/>
              </a:rPr>
              <a:t>ADD RELATED TITLE WORDS</a:t>
            </a:r>
            <a:endParaRPr lang="zh-CN" altLang="en-US" sz="1200" kern="1200" dirty="0">
              <a:solidFill>
                <a:prstClr val="black">
                  <a:lumMod val="50000"/>
                  <a:lumOff val="50000"/>
                </a:prstClr>
              </a:solidFill>
              <a:latin typeface="Calibri" panose="020F0502020204030204" pitchFamily="34" charset="0"/>
              <a:ea typeface="微软雅黑" panose="020B0503020204020204" pitchFamily="34" charset="-122"/>
              <a:cs typeface="+mn-cs"/>
              <a:sym typeface="+mn-lt"/>
            </a:endParaRPr>
          </a:p>
        </p:txBody>
      </p:sp>
    </p:spTree>
    <p:extLst>
      <p:ext uri="{BB962C8B-B14F-4D97-AF65-F5344CB8AC3E}">
        <p14:creationId xmlns:p14="http://schemas.microsoft.com/office/powerpoint/2010/main" val="2258747572"/>
      </p:ext>
    </p:extLst>
  </p:cSld>
  <p:clrMapOvr>
    <a:masterClrMapping/>
  </p:clrMapOvr>
  <p:transition spd="med" advClick="0" advTm="0">
    <p:push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文本框 32"/>
          <p:cNvSpPr txBox="1"/>
          <p:nvPr userDrawn="1"/>
        </p:nvSpPr>
        <p:spPr>
          <a:xfrm>
            <a:off x="265114" y="268206"/>
            <a:ext cx="856504" cy="284609"/>
          </a:xfrm>
          <a:prstGeom prst="rect">
            <a:avLst/>
          </a:prstGeom>
          <a:noFill/>
        </p:spPr>
        <p:txBody>
          <a:bodyPr wrap="none" lIns="68563" tIns="34282" rIns="68563" bIns="34282">
            <a:spAutoFit/>
          </a:bodyPr>
          <a:lstStyle/>
          <a:p>
            <a:pPr fontAlgn="base">
              <a:spcBef>
                <a:spcPct val="0"/>
              </a:spcBef>
              <a:spcAft>
                <a:spcPct val="0"/>
              </a:spcAft>
              <a:buClrTx/>
              <a:buFontTx/>
              <a:buNone/>
            </a:pPr>
            <a:r>
              <a:rPr lang="zh-CN" altLang="en-US"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rPr>
              <a:t>教学分析</a:t>
            </a:r>
            <a:endParaRPr lang="en-US" altLang="zh-CN"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 name="矩形 4"/>
          <p:cNvSpPr/>
          <p:nvPr userDrawn="1"/>
        </p:nvSpPr>
        <p:spPr>
          <a:xfrm>
            <a:off x="0" y="196220"/>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anchor="ctr"/>
          <a:lstStyle/>
          <a:p>
            <a:pPr algn="ctr" defTabSz="685589" fontAlgn="base">
              <a:spcBef>
                <a:spcPct val="0"/>
              </a:spcBef>
              <a:spcAft>
                <a:spcPct val="0"/>
              </a:spcAft>
              <a:buClrTx/>
              <a:buFontTx/>
              <a:buNone/>
              <a:defRPr/>
            </a:pPr>
            <a:endParaRPr lang="zh-CN" altLang="en-US" kern="1200" dirty="0">
              <a:solidFill>
                <a:srgbClr val="E7E6E6">
                  <a:lumMod val="50000"/>
                </a:srgbClr>
              </a:solidFill>
              <a:ea typeface="微软雅黑" panose="020B0503020204020204" pitchFamily="34" charset="-122"/>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2024/5/15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02087723"/>
      </p:ext>
    </p:extLst>
  </p:cSld>
  <p:clrMapOvr>
    <a:masterClrMapping/>
  </p:clrMapOvr>
  <p:transition spd="med" advClick="0" advTm="0">
    <p:push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2024/5/15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
        <p:nvSpPr>
          <p:cNvPr id="9" name="文本框 32">
            <a:extLst>
              <a:ext uri="{FF2B5EF4-FFF2-40B4-BE49-F238E27FC236}">
                <a16:creationId xmlns:a16="http://schemas.microsoft.com/office/drawing/2014/main" xmlns="" id="{14CA35A9-0357-460E-962B-B94A809590FE}"/>
              </a:ext>
            </a:extLst>
          </p:cNvPr>
          <p:cNvSpPr txBox="1"/>
          <p:nvPr userDrawn="1"/>
        </p:nvSpPr>
        <p:spPr>
          <a:xfrm>
            <a:off x="265114" y="268206"/>
            <a:ext cx="856504" cy="284609"/>
          </a:xfrm>
          <a:prstGeom prst="rect">
            <a:avLst/>
          </a:prstGeom>
          <a:noFill/>
        </p:spPr>
        <p:txBody>
          <a:bodyPr wrap="none" lIns="68563" tIns="34282" rIns="68563" bIns="34282">
            <a:spAutoFit/>
          </a:bodyPr>
          <a:lstStyle/>
          <a:p>
            <a:pPr fontAlgn="base">
              <a:spcBef>
                <a:spcPct val="0"/>
              </a:spcBef>
              <a:spcAft>
                <a:spcPct val="0"/>
              </a:spcAft>
              <a:buClrTx/>
              <a:buFontTx/>
              <a:buNone/>
            </a:pPr>
            <a:r>
              <a:rPr lang="zh-CN" altLang="en-US"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rPr>
              <a:t>教学方案</a:t>
            </a:r>
            <a:endParaRPr lang="en-US" altLang="zh-CN"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矩形 9">
            <a:extLst>
              <a:ext uri="{FF2B5EF4-FFF2-40B4-BE49-F238E27FC236}">
                <a16:creationId xmlns:a16="http://schemas.microsoft.com/office/drawing/2014/main" xmlns="" id="{CCF2D2CD-475B-47A4-8A4D-FDF7CA7E314F}"/>
              </a:ext>
            </a:extLst>
          </p:cNvPr>
          <p:cNvSpPr/>
          <p:nvPr userDrawn="1"/>
        </p:nvSpPr>
        <p:spPr>
          <a:xfrm>
            <a:off x="0" y="196220"/>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anchor="ctr"/>
          <a:lstStyle/>
          <a:p>
            <a:pPr algn="ctr" defTabSz="685589" fontAlgn="base">
              <a:spcBef>
                <a:spcPct val="0"/>
              </a:spcBef>
              <a:spcAft>
                <a:spcPct val="0"/>
              </a:spcAft>
              <a:buClrTx/>
              <a:buFontTx/>
              <a:buNone/>
              <a:defRPr/>
            </a:pPr>
            <a:endParaRPr lang="zh-CN" altLang="en-US" kern="1200" dirty="0">
              <a:solidFill>
                <a:srgbClr val="E7E6E6">
                  <a:lumMod val="50000"/>
                </a:srgbClr>
              </a:solidFill>
              <a:ea typeface="微软雅黑" panose="020B0503020204020204" pitchFamily="34" charset="-122"/>
              <a:sym typeface="+mn-lt"/>
            </a:endParaRPr>
          </a:p>
        </p:txBody>
      </p:sp>
    </p:spTree>
    <p:extLst>
      <p:ext uri="{BB962C8B-B14F-4D97-AF65-F5344CB8AC3E}">
        <p14:creationId xmlns:p14="http://schemas.microsoft.com/office/powerpoint/2010/main" val="905220784"/>
      </p:ext>
    </p:extLst>
  </p:cSld>
  <p:clrMapOvr>
    <a:masterClrMapping/>
  </p:clrMapOvr>
  <p:transition spd="med" advClick="0" advTm="0">
    <p:push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2024/5/15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
        <p:nvSpPr>
          <p:cNvPr id="9" name="文本框 32">
            <a:extLst>
              <a:ext uri="{FF2B5EF4-FFF2-40B4-BE49-F238E27FC236}">
                <a16:creationId xmlns:a16="http://schemas.microsoft.com/office/drawing/2014/main" xmlns="" id="{02BCFBA8-9716-4E10-BDF2-87AEDF74943F}"/>
              </a:ext>
            </a:extLst>
          </p:cNvPr>
          <p:cNvSpPr txBox="1"/>
          <p:nvPr userDrawn="1"/>
        </p:nvSpPr>
        <p:spPr>
          <a:xfrm>
            <a:off x="265114" y="268206"/>
            <a:ext cx="856504" cy="284609"/>
          </a:xfrm>
          <a:prstGeom prst="rect">
            <a:avLst/>
          </a:prstGeom>
          <a:noFill/>
        </p:spPr>
        <p:txBody>
          <a:bodyPr wrap="none" lIns="68563" tIns="34282" rIns="68563" bIns="34282">
            <a:spAutoFit/>
          </a:bodyPr>
          <a:lstStyle/>
          <a:p>
            <a:pPr fontAlgn="base">
              <a:spcBef>
                <a:spcPct val="0"/>
              </a:spcBef>
              <a:spcAft>
                <a:spcPct val="0"/>
              </a:spcAft>
              <a:buClrTx/>
              <a:buFontTx/>
              <a:buNone/>
            </a:pPr>
            <a:r>
              <a:rPr lang="zh-CN" altLang="en-US"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rPr>
              <a:t>教学内容</a:t>
            </a:r>
            <a:endParaRPr lang="en-US" altLang="zh-CN"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矩形 9">
            <a:extLst>
              <a:ext uri="{FF2B5EF4-FFF2-40B4-BE49-F238E27FC236}">
                <a16:creationId xmlns:a16="http://schemas.microsoft.com/office/drawing/2014/main" xmlns="" id="{293E172D-6C2F-475F-9943-F4183A18BB63}"/>
              </a:ext>
            </a:extLst>
          </p:cNvPr>
          <p:cNvSpPr/>
          <p:nvPr userDrawn="1"/>
        </p:nvSpPr>
        <p:spPr>
          <a:xfrm>
            <a:off x="0" y="196220"/>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anchor="ctr"/>
          <a:lstStyle/>
          <a:p>
            <a:pPr algn="ctr" defTabSz="685589" fontAlgn="base">
              <a:spcBef>
                <a:spcPct val="0"/>
              </a:spcBef>
              <a:spcAft>
                <a:spcPct val="0"/>
              </a:spcAft>
              <a:buClrTx/>
              <a:buFontTx/>
              <a:buNone/>
              <a:defRPr/>
            </a:pPr>
            <a:endParaRPr lang="zh-CN" altLang="en-US" kern="1200" dirty="0">
              <a:solidFill>
                <a:srgbClr val="E7E6E6">
                  <a:lumMod val="50000"/>
                </a:srgbClr>
              </a:solidFill>
              <a:ea typeface="微软雅黑" panose="020B0503020204020204" pitchFamily="34" charset="-122"/>
              <a:sym typeface="+mn-lt"/>
            </a:endParaRPr>
          </a:p>
        </p:txBody>
      </p:sp>
    </p:spTree>
    <p:extLst>
      <p:ext uri="{BB962C8B-B14F-4D97-AF65-F5344CB8AC3E}">
        <p14:creationId xmlns:p14="http://schemas.microsoft.com/office/powerpoint/2010/main" val="2371587792"/>
      </p:ext>
    </p:extLst>
  </p:cSld>
  <p:clrMapOvr>
    <a:masterClrMapping/>
  </p:clrMapOvr>
  <p:transition spd="med" advClick="0" advTm="0">
    <p:push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2024/5/15</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
        <p:nvSpPr>
          <p:cNvPr id="9" name="文本框 32">
            <a:extLst>
              <a:ext uri="{FF2B5EF4-FFF2-40B4-BE49-F238E27FC236}">
                <a16:creationId xmlns:a16="http://schemas.microsoft.com/office/drawing/2014/main" xmlns="" id="{6B8A79D5-CB76-4491-BFBB-AF33ECD615CC}"/>
              </a:ext>
            </a:extLst>
          </p:cNvPr>
          <p:cNvSpPr txBox="1"/>
          <p:nvPr userDrawn="1"/>
        </p:nvSpPr>
        <p:spPr>
          <a:xfrm>
            <a:off x="265114" y="268206"/>
            <a:ext cx="856504" cy="284609"/>
          </a:xfrm>
          <a:prstGeom prst="rect">
            <a:avLst/>
          </a:prstGeom>
          <a:noFill/>
        </p:spPr>
        <p:txBody>
          <a:bodyPr wrap="none" lIns="68563" tIns="34282" rIns="68563" bIns="34282">
            <a:spAutoFit/>
          </a:bodyPr>
          <a:lstStyle/>
          <a:p>
            <a:pPr fontAlgn="base">
              <a:spcBef>
                <a:spcPct val="0"/>
              </a:spcBef>
              <a:spcAft>
                <a:spcPct val="0"/>
              </a:spcAft>
              <a:buClrTx/>
              <a:buFontTx/>
              <a:buNone/>
            </a:pPr>
            <a:r>
              <a:rPr lang="zh-CN" altLang="en-US"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rPr>
              <a:t>教学总结</a:t>
            </a:r>
            <a:endParaRPr lang="en-US" altLang="zh-CN" kern="1200" dirty="0">
              <a:solidFill>
                <a:prstClr val="white">
                  <a:lumMod val="65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矩形 9">
            <a:extLst>
              <a:ext uri="{FF2B5EF4-FFF2-40B4-BE49-F238E27FC236}">
                <a16:creationId xmlns:a16="http://schemas.microsoft.com/office/drawing/2014/main" xmlns="" id="{0D67ABB9-FED6-48E2-80F9-01ECB01363B9}"/>
              </a:ext>
            </a:extLst>
          </p:cNvPr>
          <p:cNvSpPr/>
          <p:nvPr userDrawn="1"/>
        </p:nvSpPr>
        <p:spPr>
          <a:xfrm>
            <a:off x="0" y="196220"/>
            <a:ext cx="160338" cy="417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anchor="ctr"/>
          <a:lstStyle/>
          <a:p>
            <a:pPr algn="ctr" defTabSz="685589" fontAlgn="base">
              <a:spcBef>
                <a:spcPct val="0"/>
              </a:spcBef>
              <a:spcAft>
                <a:spcPct val="0"/>
              </a:spcAft>
              <a:buClrTx/>
              <a:buFontTx/>
              <a:buNone/>
              <a:defRPr/>
            </a:pPr>
            <a:endParaRPr lang="zh-CN" altLang="en-US" kern="1200" dirty="0">
              <a:solidFill>
                <a:srgbClr val="E7E6E6">
                  <a:lumMod val="50000"/>
                </a:srgbClr>
              </a:solidFill>
              <a:ea typeface="微软雅黑" panose="020B0503020204020204" pitchFamily="34" charset="-122"/>
              <a:sym typeface="+mn-lt"/>
            </a:endParaRPr>
          </a:p>
        </p:txBody>
      </p:sp>
    </p:spTree>
    <p:extLst>
      <p:ext uri="{BB962C8B-B14F-4D97-AF65-F5344CB8AC3E}">
        <p14:creationId xmlns:p14="http://schemas.microsoft.com/office/powerpoint/2010/main" val="2833222887"/>
      </p:ext>
    </p:extLst>
  </p:cSld>
  <p:clrMapOvr>
    <a:masterClrMapping/>
  </p:clrMapOvr>
  <p:transition spd="med" advClick="0" advTm="0">
    <p:push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solidFill>
                  <a:prstClr val="black">
                    <a:tint val="75000"/>
                  </a:prstClr>
                </a:solidFill>
              </a:rPr>
              <a:pPr>
                <a:defRPr/>
              </a:pPr>
              <a:t>2024/5/15</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5825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3361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zh-CN" altLang="en-US" kern="1200" dirty="0">
                <a:solidFill>
                  <a:prstClr val="white"/>
                </a:solidFill>
                <a:ea typeface="微软雅黑" panose="020B0503020204020204" pitchFamily="34" charset="-122"/>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zh-CN" altLang="en-US" kern="1200" dirty="0">
                <a:solidFill>
                  <a:prstClr val="white"/>
                </a:solidFill>
                <a:ea typeface="微软雅黑" panose="020B0503020204020204" pitchFamily="34" charset="-122"/>
                <a:sym typeface="+mn-lt"/>
              </a:endParaRPr>
            </a:p>
          </p:txBody>
        </p:sp>
      </p:grpSp>
      <p:sp>
        <p:nvSpPr>
          <p:cNvPr id="6" name="文本框 12"/>
          <p:cNvSpPr txBox="1">
            <a:spLocks noChangeArrowheads="1"/>
          </p:cNvSpPr>
          <p:nvPr userDrawn="1"/>
        </p:nvSpPr>
        <p:spPr bwMode="auto">
          <a:xfrm>
            <a:off x="-1" y="370296"/>
            <a:ext cx="1796090" cy="64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fontAlgn="base">
              <a:spcBef>
                <a:spcPct val="0"/>
              </a:spcBef>
              <a:spcAft>
                <a:spcPct val="0"/>
              </a:spcAft>
              <a:buClrTx/>
              <a:buFontTx/>
              <a:buNone/>
            </a:pPr>
            <a:r>
              <a:rPr lang="zh-CN" altLang="en-US" sz="1800" kern="1200" dirty="0">
                <a:solidFill>
                  <a:prstClr val="white"/>
                </a:solidFill>
                <a:latin typeface="微软雅黑" panose="020B0503020204020204" pitchFamily="34" charset="-122"/>
                <a:ea typeface="微软雅黑" panose="020B0503020204020204" pitchFamily="34" charset="-122"/>
                <a:cs typeface="+mn-cs"/>
                <a:sym typeface="+mn-lt"/>
              </a:rPr>
              <a:t>点击添加相关标题文字</a:t>
            </a:r>
          </a:p>
        </p:txBody>
      </p:sp>
    </p:spTree>
    <p:extLst>
      <p:ext uri="{BB962C8B-B14F-4D97-AF65-F5344CB8AC3E}">
        <p14:creationId xmlns:p14="http://schemas.microsoft.com/office/powerpoint/2010/main" val="1626701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68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452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152"/>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3"/>
          </a:xfrm>
          <a:prstGeom prst="rect">
            <a:avLst/>
          </a:prstGeom>
        </p:spPr>
        <p:txBody>
          <a:bodyPr/>
          <a:lstStyle/>
          <a:p>
            <a:fld id="{BCF82B83-F68B-4011-B04D-379142B4D165}" type="datetimeFigureOut">
              <a:rPr lang="zh-CN" altLang="en-US" smtClean="0">
                <a:solidFill>
                  <a:prstClr val="black">
                    <a:tint val="75000"/>
                  </a:prstClr>
                </a:solidFill>
              </a:rPr>
              <a:pPr/>
              <a:t>2024/5/15</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1" y="4767264"/>
            <a:ext cx="2895600" cy="273843"/>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1" y="4767264"/>
            <a:ext cx="2133600" cy="273843"/>
          </a:xfrm>
          <a:prstGeom prst="rect">
            <a:avLst/>
          </a:prstGeom>
        </p:spPr>
        <p:txBody>
          <a:bodyPr/>
          <a:lstStyle/>
          <a:p>
            <a:fld id="{4F29B16B-2BBB-4DCF-867A-F542E1B71F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822214"/>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05981"/>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92A38EA5-3F7C-4D55-A6F7-3045C7243FE2}" type="datetime1">
              <a:rPr lang="vi-VN">
                <a:solidFill>
                  <a:prstClr val="black">
                    <a:tint val="75000"/>
                  </a:prstClr>
                </a:solidFill>
              </a:rPr>
              <a:pPr>
                <a:defRPr/>
              </a:pPr>
              <a:t>15/05/2024</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9DF1940-7C0E-43EF-8F7A-1DDE18F835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0124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2"/>
        <p:cNvGrpSpPr/>
        <p:nvPr/>
      </p:nvGrpSpPr>
      <p:grpSpPr>
        <a:xfrm>
          <a:off x="0" y="0"/>
          <a:ext cx="0" cy="0"/>
          <a:chOff x="0" y="0"/>
          <a:chExt cx="0" cy="0"/>
        </a:xfrm>
      </p:grpSpPr>
      <p:pic>
        <p:nvPicPr>
          <p:cNvPr id="4" name="Google Shape;43;p5" descr="3.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9524"/>
            <a:ext cx="4629150" cy="252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44;p5"/>
          <p:cNvGrpSpPr>
            <a:grpSpLocks/>
          </p:cNvGrpSpPr>
          <p:nvPr/>
        </p:nvGrpSpPr>
        <p:grpSpPr bwMode="auto">
          <a:xfrm>
            <a:off x="615950" y="581026"/>
            <a:ext cx="7912100" cy="3981450"/>
            <a:chOff x="615225" y="581250"/>
            <a:chExt cx="7913400" cy="3981000"/>
          </a:xfrm>
        </p:grpSpPr>
        <p:sp>
          <p:nvSpPr>
            <p:cNvPr id="6" name="Google Shape;45;p5"/>
            <p:cNvSpPr>
              <a:spLocks noChangeArrowheads="1"/>
            </p:cNvSpPr>
            <p:nvPr/>
          </p:nvSpPr>
          <p:spPr bwMode="auto">
            <a:xfrm>
              <a:off x="615225" y="581250"/>
              <a:ext cx="7913400" cy="3981000"/>
            </a:xfrm>
            <a:prstGeom prst="rect">
              <a:avLst/>
            </a:prstGeom>
            <a:solidFill>
              <a:srgbClr val="FFFFFF">
                <a:alpha val="92548"/>
              </a:srgbClr>
            </a:solidFill>
            <a:ln w="9525">
              <a:solidFill>
                <a:srgbClr val="231F1C"/>
              </a:solidFill>
              <a:round/>
              <a:headEnd type="none" w="sm" len="sm"/>
              <a:tailEnd type="none" w="sm" len="sm"/>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defRPr/>
              </a:pPr>
              <a:endParaRPr lang="en-US" altLang="en-US" sz="1300" kern="1200">
                <a:solidFill>
                  <a:prstClr val="black"/>
                </a:solidFill>
                <a:ea typeface="宋体" panose="02010600030101010101" pitchFamily="2" charset="-122"/>
                <a:cs typeface="+mn-cs"/>
              </a:endParaRPr>
            </a:p>
          </p:txBody>
        </p:sp>
        <p:sp>
          <p:nvSpPr>
            <p:cNvPr id="7" name="Google Shape;46;p5"/>
            <p:cNvSpPr>
              <a:spLocks noChangeArrowheads="1"/>
            </p:cNvSpPr>
            <p:nvPr/>
          </p:nvSpPr>
          <p:spPr bwMode="auto">
            <a:xfrm>
              <a:off x="704140" y="666965"/>
              <a:ext cx="7733984" cy="3809569"/>
            </a:xfrm>
            <a:prstGeom prst="rect">
              <a:avLst/>
            </a:prstGeom>
            <a:noFill/>
            <a:ln w="9525">
              <a:solidFill>
                <a:srgbClr val="231F1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defRPr/>
              </a:pPr>
              <a:endParaRPr lang="en-US" altLang="en-US" sz="1300" kern="1200">
                <a:solidFill>
                  <a:prstClr val="black"/>
                </a:solidFill>
                <a:ea typeface="宋体" panose="02010600030101010101" pitchFamily="2" charset="-122"/>
                <a:cs typeface="+mn-cs"/>
              </a:endParaRPr>
            </a:p>
          </p:txBody>
        </p:sp>
      </p:grpSp>
      <p:pic>
        <p:nvPicPr>
          <p:cNvPr id="8" name="Google Shape;49;p5" descr="5.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751" y="1847851"/>
            <a:ext cx="17462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50;p5" descr="6.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49" y="3355183"/>
            <a:ext cx="1746250"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Google Shape;47;p5"/>
          <p:cNvSpPr txBox="1">
            <a:spLocks noGrp="1"/>
          </p:cNvSpPr>
          <p:nvPr>
            <p:ph type="title"/>
          </p:nvPr>
        </p:nvSpPr>
        <p:spPr>
          <a:xfrm>
            <a:off x="1251601" y="1044175"/>
            <a:ext cx="6640800" cy="954000"/>
          </a:xfrm>
          <a:prstGeom prst="rect">
            <a:avLst/>
          </a:prstGeom>
        </p:spPr>
        <p:txBody>
          <a:bodyPr spcFirstLastPara="1" lIns="91398" tIns="91398" rIns="91398" bIns="91398" anchor="t"/>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8" name="Google Shape;48;p5"/>
          <p:cNvSpPr txBox="1">
            <a:spLocks noGrp="1"/>
          </p:cNvSpPr>
          <p:nvPr>
            <p:ph type="body" idx="1"/>
          </p:nvPr>
        </p:nvSpPr>
        <p:spPr>
          <a:xfrm>
            <a:off x="1251601" y="2122450"/>
            <a:ext cx="6640800" cy="2327400"/>
          </a:xfrm>
          <a:prstGeom prst="rect">
            <a:avLst/>
          </a:prstGeom>
        </p:spPr>
        <p:txBody>
          <a:bodyPr spcFirstLastPara="1" lIns="91398" tIns="91398" rIns="91398" bIns="91398"/>
          <a:lstStyle>
            <a:lvl1pPr marL="342866" lvl="0" indent="-238102">
              <a:spcBef>
                <a:spcPts val="450"/>
              </a:spcBef>
              <a:spcAft>
                <a:spcPts val="0"/>
              </a:spcAft>
              <a:buSzPts val="1400"/>
              <a:buChar char="◉"/>
              <a:defRPr/>
            </a:lvl1pPr>
            <a:lvl2pPr marL="685731" lvl="1" indent="-238102">
              <a:spcBef>
                <a:spcPts val="0"/>
              </a:spcBef>
              <a:spcAft>
                <a:spcPts val="0"/>
              </a:spcAft>
              <a:buSzPts val="1400"/>
              <a:buChar char="◎"/>
              <a:defRPr/>
            </a:lvl2pPr>
            <a:lvl3pPr marL="1028597" lvl="2" indent="-238102">
              <a:spcBef>
                <a:spcPts val="0"/>
              </a:spcBef>
              <a:spcAft>
                <a:spcPts val="0"/>
              </a:spcAft>
              <a:buSzPts val="1400"/>
              <a:buChar char="○"/>
              <a:defRPr/>
            </a:lvl3pPr>
            <a:lvl4pPr marL="1371462" lvl="3" indent="-238102">
              <a:spcBef>
                <a:spcPts val="0"/>
              </a:spcBef>
              <a:spcAft>
                <a:spcPts val="0"/>
              </a:spcAft>
              <a:buSzPts val="1400"/>
              <a:buChar char="●"/>
              <a:defRPr/>
            </a:lvl4pPr>
            <a:lvl5pPr marL="1714329" lvl="4" indent="-238102">
              <a:spcBef>
                <a:spcPts val="0"/>
              </a:spcBef>
              <a:spcAft>
                <a:spcPts val="0"/>
              </a:spcAft>
              <a:buSzPts val="1400"/>
              <a:buChar char="○"/>
              <a:defRPr/>
            </a:lvl5pPr>
            <a:lvl6pPr marL="2057194" lvl="5" indent="-238102">
              <a:spcBef>
                <a:spcPts val="0"/>
              </a:spcBef>
              <a:spcAft>
                <a:spcPts val="0"/>
              </a:spcAft>
              <a:buSzPts val="1400"/>
              <a:buChar char="■"/>
              <a:defRPr/>
            </a:lvl6pPr>
            <a:lvl7pPr marL="2400060" lvl="6" indent="-238102">
              <a:spcBef>
                <a:spcPts val="0"/>
              </a:spcBef>
              <a:spcAft>
                <a:spcPts val="0"/>
              </a:spcAft>
              <a:buSzPts val="1400"/>
              <a:buChar char="●"/>
              <a:defRPr/>
            </a:lvl7pPr>
            <a:lvl8pPr marL="2742926" lvl="7" indent="-238102">
              <a:spcBef>
                <a:spcPts val="0"/>
              </a:spcBef>
              <a:spcAft>
                <a:spcPts val="0"/>
              </a:spcAft>
              <a:buSzPts val="1400"/>
              <a:buChar char="○"/>
              <a:defRPr/>
            </a:lvl8pPr>
            <a:lvl9pPr marL="3085791" lvl="8" indent="-238102">
              <a:spcBef>
                <a:spcPts val="0"/>
              </a:spcBef>
              <a:spcAft>
                <a:spcPts val="0"/>
              </a:spcAft>
              <a:buSzPts val="1400"/>
              <a:buChar char="■"/>
              <a:defRPr/>
            </a:lvl9pPr>
          </a:lstStyle>
          <a:p>
            <a:endParaRPr/>
          </a:p>
        </p:txBody>
      </p:sp>
      <p:sp>
        <p:nvSpPr>
          <p:cNvPr id="10" name="Google Shape;51;p5"/>
          <p:cNvSpPr txBox="1">
            <a:spLocks noGrp="1"/>
          </p:cNvSpPr>
          <p:nvPr>
            <p:ph type="sldNum" idx="10"/>
          </p:nvPr>
        </p:nvSpPr>
        <p:spPr>
          <a:xfrm>
            <a:off x="4297364" y="4139805"/>
            <a:ext cx="549275" cy="246459"/>
          </a:xfrm>
          <a:prstGeom prst="rect">
            <a:avLst/>
          </a:prstGeom>
        </p:spPr>
        <p:txBody>
          <a:bodyPr spcFirstLastPara="1" lIns="91398" tIns="91398" rIns="91398" bIns="91398" anchor="t">
            <a:noAutofit/>
          </a:bodyPr>
          <a:lstStyle>
            <a:lvl1pPr lvl="0" algn="ctr">
              <a:spcBef>
                <a:spcPts val="0"/>
              </a:spcBef>
              <a:spcAft>
                <a:spcPts val="0"/>
              </a:spcAft>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A17E1A1-C8B3-40A3-8F26-005048D5E675}" type="slidenum">
              <a:rPr lang="en">
                <a:solidFill>
                  <a:prstClr val="black">
                    <a:tint val="75000"/>
                  </a:prstClr>
                </a:solidFill>
              </a:rPr>
              <a:pPr>
                <a:defRPr/>
              </a:pPr>
              <a:t>‹#›</a:t>
            </a:fld>
            <a:endParaRPr lang="en">
              <a:solidFill>
                <a:prstClr val="black">
                  <a:tint val="75000"/>
                </a:prstClr>
              </a:solidFill>
            </a:endParaRPr>
          </a:p>
        </p:txBody>
      </p:sp>
    </p:spTree>
    <p:extLst>
      <p:ext uri="{BB962C8B-B14F-4D97-AF65-F5344CB8AC3E}">
        <p14:creationId xmlns:p14="http://schemas.microsoft.com/office/powerpoint/2010/main" val="3903454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AB4C04-EBE6-4038-851C-9940BCD25F5D}" type="datetimeFigureOut">
              <a:rPr lang="vi-VN" smtClean="0">
                <a:solidFill>
                  <a:prstClr val="black">
                    <a:tint val="75000"/>
                  </a:prstClr>
                </a:solidFill>
              </a:rPr>
              <a:pPr/>
              <a:t>15/05/2024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97B8673-387A-491D-9144-EAE71FA2FA3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3683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38"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9" indent="0" algn="ctr">
              <a:buNone/>
              <a:defRPr>
                <a:solidFill>
                  <a:schemeClr val="tx1">
                    <a:tint val="75000"/>
                  </a:schemeClr>
                </a:solidFill>
              </a:defRPr>
            </a:lvl5pPr>
            <a:lvl6pPr marL="2284746" indent="0" algn="ctr">
              <a:buNone/>
              <a:defRPr>
                <a:solidFill>
                  <a:schemeClr val="tx1">
                    <a:tint val="75000"/>
                  </a:schemeClr>
                </a:solidFill>
              </a:defRPr>
            </a:lvl6pPr>
            <a:lvl7pPr marL="2741684" indent="0" algn="ctr">
              <a:buNone/>
              <a:defRPr>
                <a:solidFill>
                  <a:schemeClr val="tx1">
                    <a:tint val="75000"/>
                  </a:schemeClr>
                </a:solidFill>
              </a:defRPr>
            </a:lvl7pPr>
            <a:lvl8pPr marL="3198640" indent="0" algn="ctr">
              <a:buNone/>
              <a:defRPr>
                <a:solidFill>
                  <a:schemeClr val="tx1">
                    <a:tint val="75000"/>
                  </a:schemeClr>
                </a:solidFill>
              </a:defRPr>
            </a:lvl8pPr>
            <a:lvl9pPr marL="36555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037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836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38"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9" indent="0">
              <a:buNone/>
              <a:defRPr sz="1400">
                <a:solidFill>
                  <a:schemeClr val="tx1">
                    <a:tint val="75000"/>
                  </a:schemeClr>
                </a:solidFill>
              </a:defRPr>
            </a:lvl5pPr>
            <a:lvl6pPr marL="2284746" indent="0">
              <a:buNone/>
              <a:defRPr sz="1400">
                <a:solidFill>
                  <a:schemeClr val="tx1">
                    <a:tint val="75000"/>
                  </a:schemeClr>
                </a:solidFill>
              </a:defRPr>
            </a:lvl6pPr>
            <a:lvl7pPr marL="2741684" indent="0">
              <a:buNone/>
              <a:defRPr sz="1400">
                <a:solidFill>
                  <a:schemeClr val="tx1">
                    <a:tint val="75000"/>
                  </a:schemeClr>
                </a:solidFill>
              </a:defRPr>
            </a:lvl7pPr>
            <a:lvl8pPr marL="3198640" indent="0">
              <a:buNone/>
              <a:defRPr sz="1400">
                <a:solidFill>
                  <a:schemeClr val="tx1">
                    <a:tint val="75000"/>
                  </a:schemeClr>
                </a:solidFill>
              </a:defRPr>
            </a:lvl8pPr>
            <a:lvl9pPr marL="36555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27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6"/>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04" indent="0">
              <a:buNone/>
              <a:defRPr sz="1500">
                <a:solidFill>
                  <a:schemeClr val="tx1">
                    <a:tint val="75000"/>
                  </a:schemeClr>
                </a:solidFill>
              </a:defRPr>
            </a:lvl2pPr>
            <a:lvl3pPr marL="685426" indent="0">
              <a:buNone/>
              <a:defRPr sz="1400">
                <a:solidFill>
                  <a:schemeClr val="tx1">
                    <a:tint val="75000"/>
                  </a:schemeClr>
                </a:solidFill>
              </a:defRPr>
            </a:lvl3pPr>
            <a:lvl4pPr marL="1028139" indent="0">
              <a:buNone/>
              <a:defRPr sz="1200">
                <a:solidFill>
                  <a:schemeClr val="tx1">
                    <a:tint val="75000"/>
                  </a:schemeClr>
                </a:solidFill>
              </a:defRPr>
            </a:lvl4pPr>
            <a:lvl5pPr marL="1370852" indent="0">
              <a:buNone/>
              <a:defRPr sz="1200">
                <a:solidFill>
                  <a:schemeClr val="tx1">
                    <a:tint val="75000"/>
                  </a:schemeClr>
                </a:solidFill>
              </a:defRPr>
            </a:lvl5pPr>
            <a:lvl6pPr marL="1713575" indent="0">
              <a:buNone/>
              <a:defRPr sz="1200">
                <a:solidFill>
                  <a:schemeClr val="tx1">
                    <a:tint val="75000"/>
                  </a:schemeClr>
                </a:solidFill>
              </a:defRPr>
            </a:lvl6pPr>
            <a:lvl7pPr marL="2056277" indent="0">
              <a:buNone/>
              <a:defRPr sz="1200">
                <a:solidFill>
                  <a:schemeClr val="tx1">
                    <a:tint val="75000"/>
                  </a:schemeClr>
                </a:solidFill>
              </a:defRPr>
            </a:lvl7pPr>
            <a:lvl8pPr marL="2398980" indent="0">
              <a:buNone/>
              <a:defRPr sz="1200">
                <a:solidFill>
                  <a:schemeClr val="tx1">
                    <a:tint val="75000"/>
                  </a:schemeClr>
                </a:solidFill>
              </a:defRPr>
            </a:lvl8pPr>
            <a:lvl9pPr marL="274168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4283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867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38" indent="0">
              <a:buNone/>
              <a:defRPr sz="2000" b="1"/>
            </a:lvl2pPr>
            <a:lvl3pPr marL="913905" indent="0">
              <a:buNone/>
              <a:defRPr sz="1800" b="1"/>
            </a:lvl3pPr>
            <a:lvl4pPr marL="1370852" indent="0">
              <a:buNone/>
              <a:defRPr sz="1600" b="1"/>
            </a:lvl4pPr>
            <a:lvl5pPr marL="1827809" indent="0">
              <a:buNone/>
              <a:defRPr sz="1600" b="1"/>
            </a:lvl5pPr>
            <a:lvl6pPr marL="2284746" indent="0">
              <a:buNone/>
              <a:defRPr sz="1600" b="1"/>
            </a:lvl6pPr>
            <a:lvl7pPr marL="2741684" indent="0">
              <a:buNone/>
              <a:defRPr sz="1600" b="1"/>
            </a:lvl7pPr>
            <a:lvl8pPr marL="3198640" indent="0">
              <a:buNone/>
              <a:defRPr sz="1600" b="1"/>
            </a:lvl8pPr>
            <a:lvl9pPr marL="36555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6938" indent="0">
              <a:buNone/>
              <a:defRPr sz="2000" b="1"/>
            </a:lvl2pPr>
            <a:lvl3pPr marL="913905" indent="0">
              <a:buNone/>
              <a:defRPr sz="1800" b="1"/>
            </a:lvl3pPr>
            <a:lvl4pPr marL="1370852" indent="0">
              <a:buNone/>
              <a:defRPr sz="1600" b="1"/>
            </a:lvl4pPr>
            <a:lvl5pPr marL="1827809" indent="0">
              <a:buNone/>
              <a:defRPr sz="1600" b="1"/>
            </a:lvl5pPr>
            <a:lvl6pPr marL="2284746" indent="0">
              <a:buNone/>
              <a:defRPr sz="1600" b="1"/>
            </a:lvl6pPr>
            <a:lvl7pPr marL="2741684" indent="0">
              <a:buNone/>
              <a:defRPr sz="1600" b="1"/>
            </a:lvl7pPr>
            <a:lvl8pPr marL="3198640" indent="0">
              <a:buNone/>
              <a:defRPr sz="1600" b="1"/>
            </a:lvl8pPr>
            <a:lvl9pPr marL="36555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694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448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077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38" indent="0">
              <a:buNone/>
              <a:defRPr sz="1200"/>
            </a:lvl2pPr>
            <a:lvl3pPr marL="913905" indent="0">
              <a:buNone/>
              <a:defRPr sz="1000"/>
            </a:lvl3pPr>
            <a:lvl4pPr marL="1370852" indent="0">
              <a:buNone/>
              <a:defRPr sz="900"/>
            </a:lvl4pPr>
            <a:lvl5pPr marL="1827809" indent="0">
              <a:buNone/>
              <a:defRPr sz="900"/>
            </a:lvl5pPr>
            <a:lvl6pPr marL="2284746" indent="0">
              <a:buNone/>
              <a:defRPr sz="900"/>
            </a:lvl6pPr>
            <a:lvl7pPr marL="2741684" indent="0">
              <a:buNone/>
              <a:defRPr sz="900"/>
            </a:lvl7pPr>
            <a:lvl8pPr marL="3198640" indent="0">
              <a:buNone/>
              <a:defRPr sz="900"/>
            </a:lvl8pPr>
            <a:lvl9pPr marL="36555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547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6938" indent="0">
              <a:buNone/>
              <a:defRPr sz="1200"/>
            </a:lvl2pPr>
            <a:lvl3pPr marL="913905" indent="0">
              <a:buNone/>
              <a:defRPr sz="1000"/>
            </a:lvl3pPr>
            <a:lvl4pPr marL="1370852" indent="0">
              <a:buNone/>
              <a:defRPr sz="900"/>
            </a:lvl4pPr>
            <a:lvl5pPr marL="1827809" indent="0">
              <a:buNone/>
              <a:defRPr sz="900"/>
            </a:lvl5pPr>
            <a:lvl6pPr marL="2284746" indent="0">
              <a:buNone/>
              <a:defRPr sz="900"/>
            </a:lvl6pPr>
            <a:lvl7pPr marL="2741684" indent="0">
              <a:buNone/>
              <a:defRPr sz="900"/>
            </a:lvl7pPr>
            <a:lvl8pPr marL="3198640" indent="0">
              <a:buNone/>
              <a:defRPr sz="900"/>
            </a:lvl8pPr>
            <a:lvl9pPr marL="36555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5021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95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927E-D910-45D6-991C-BB5C36E9D7C8}" type="datetimeFigureOut">
              <a:rPr lang="en-US" smtClean="0">
                <a:solidFill>
                  <a:prstClr val="black">
                    <a:tint val="75000"/>
                  </a:prstClr>
                </a:solidFill>
              </a:rPr>
              <a:pPr/>
              <a:t>5/15/2024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12EFC-22B4-4B3A-BBE1-FB661AADC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013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158114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095838" y="2255125"/>
            <a:ext cx="1522200" cy="1056900"/>
          </a:xfrm>
          <a:prstGeom prst="rect">
            <a:avLst/>
          </a:prstGeom>
        </p:spPr>
        <p:txBody>
          <a:bodyPr spcFirstLastPara="1" wrap="square" lIns="91413" tIns="91413" rIns="91413" bIns="91413"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 name="Google Shape;70;p17"/>
          <p:cNvSpPr txBox="1">
            <a:spLocks noGrp="1"/>
          </p:cNvSpPr>
          <p:nvPr>
            <p:ph type="subTitle" idx="1"/>
          </p:nvPr>
        </p:nvSpPr>
        <p:spPr>
          <a:xfrm>
            <a:off x="1095838" y="3399600"/>
            <a:ext cx="1522200" cy="968100"/>
          </a:xfrm>
          <a:prstGeom prst="rect">
            <a:avLst/>
          </a:prstGeom>
        </p:spPr>
        <p:txBody>
          <a:bodyPr spcFirstLastPara="1" wrap="square" lIns="91413" tIns="91413" rIns="91413" bIns="91413"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1" name="Google Shape;71;p17"/>
          <p:cNvSpPr txBox="1">
            <a:spLocks noGrp="1"/>
          </p:cNvSpPr>
          <p:nvPr>
            <p:ph type="title" idx="2"/>
          </p:nvPr>
        </p:nvSpPr>
        <p:spPr>
          <a:xfrm>
            <a:off x="2905870" y="2255125"/>
            <a:ext cx="1522200" cy="1056900"/>
          </a:xfrm>
          <a:prstGeom prst="rect">
            <a:avLst/>
          </a:prstGeom>
        </p:spPr>
        <p:txBody>
          <a:bodyPr spcFirstLastPara="1" wrap="square" lIns="91413" tIns="91413" rIns="91413" bIns="91413"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2" name="Google Shape;72;p17"/>
          <p:cNvSpPr txBox="1">
            <a:spLocks noGrp="1"/>
          </p:cNvSpPr>
          <p:nvPr>
            <p:ph type="subTitle" idx="3"/>
          </p:nvPr>
        </p:nvSpPr>
        <p:spPr>
          <a:xfrm>
            <a:off x="2905870" y="3399600"/>
            <a:ext cx="1522200" cy="968100"/>
          </a:xfrm>
          <a:prstGeom prst="rect">
            <a:avLst/>
          </a:prstGeom>
        </p:spPr>
        <p:txBody>
          <a:bodyPr spcFirstLastPara="1" wrap="square" lIns="91413" tIns="91413" rIns="91413" bIns="91413"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7"/>
          <p:cNvSpPr txBox="1">
            <a:spLocks noGrp="1"/>
          </p:cNvSpPr>
          <p:nvPr>
            <p:ph type="title" idx="4"/>
          </p:nvPr>
        </p:nvSpPr>
        <p:spPr>
          <a:xfrm>
            <a:off x="4715911" y="2255125"/>
            <a:ext cx="1522200" cy="1056900"/>
          </a:xfrm>
          <a:prstGeom prst="rect">
            <a:avLst/>
          </a:prstGeom>
        </p:spPr>
        <p:txBody>
          <a:bodyPr spcFirstLastPara="1" wrap="square" lIns="91413" tIns="91413" rIns="91413" bIns="91413"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 name="Google Shape;74;p17"/>
          <p:cNvSpPr txBox="1">
            <a:spLocks noGrp="1"/>
          </p:cNvSpPr>
          <p:nvPr>
            <p:ph type="subTitle" idx="5"/>
          </p:nvPr>
        </p:nvSpPr>
        <p:spPr>
          <a:xfrm>
            <a:off x="4715911" y="3399600"/>
            <a:ext cx="1522200" cy="968100"/>
          </a:xfrm>
          <a:prstGeom prst="rect">
            <a:avLst/>
          </a:prstGeom>
        </p:spPr>
        <p:txBody>
          <a:bodyPr spcFirstLastPara="1" wrap="square" lIns="91413" tIns="91413" rIns="91413" bIns="91413"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7"/>
          <p:cNvSpPr txBox="1">
            <a:spLocks noGrp="1"/>
          </p:cNvSpPr>
          <p:nvPr>
            <p:ph type="title" idx="6"/>
          </p:nvPr>
        </p:nvSpPr>
        <p:spPr>
          <a:xfrm>
            <a:off x="6525951" y="2255125"/>
            <a:ext cx="1522200" cy="1056900"/>
          </a:xfrm>
          <a:prstGeom prst="rect">
            <a:avLst/>
          </a:prstGeom>
        </p:spPr>
        <p:txBody>
          <a:bodyPr spcFirstLastPara="1" wrap="square" lIns="91413" tIns="91413" rIns="91413" bIns="91413"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6" name="Google Shape;76;p17"/>
          <p:cNvSpPr txBox="1">
            <a:spLocks noGrp="1"/>
          </p:cNvSpPr>
          <p:nvPr>
            <p:ph type="subTitle" idx="7"/>
          </p:nvPr>
        </p:nvSpPr>
        <p:spPr>
          <a:xfrm>
            <a:off x="6525951" y="3399600"/>
            <a:ext cx="1522200" cy="968100"/>
          </a:xfrm>
          <a:prstGeom prst="rect">
            <a:avLst/>
          </a:prstGeom>
        </p:spPr>
        <p:txBody>
          <a:bodyPr spcFirstLastPara="1" wrap="square" lIns="91413" tIns="91413" rIns="91413" bIns="91413"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 name="Google Shape;77;p17"/>
          <p:cNvSpPr txBox="1">
            <a:spLocks noGrp="1"/>
          </p:cNvSpPr>
          <p:nvPr>
            <p:ph type="title" idx="8"/>
          </p:nvPr>
        </p:nvSpPr>
        <p:spPr>
          <a:xfrm>
            <a:off x="813539" y="403985"/>
            <a:ext cx="5977500" cy="572700"/>
          </a:xfrm>
          <a:prstGeom prst="rect">
            <a:avLst/>
          </a:prstGeom>
        </p:spPr>
        <p:txBody>
          <a:bodyPr spcFirstLastPara="1" wrap="square" lIns="91413" tIns="91413" rIns="91413" bIns="91413"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410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15/05/2024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21917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67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9633E-A909-4F1C-99FF-A99D0CD68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2886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F9383-BC95-492D-91E5-9CE1EFE90B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2974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5E1877-209B-4BDB-ABC6-72875B6972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070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24115-48A0-4F33-AC50-2C92DA5A1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9364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5307D1-9FDE-4BEE-9455-2A004B6360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059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AFD0AE-3D21-43AE-ABD1-91EF885BE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3989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309831-0825-4753-A4F7-B0298A180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733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EABC2-6188-4A4C-A016-9BC36DD814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442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5D86B-760E-474B-8381-33F9D7252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154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1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2.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20.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21.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21.jp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3.jp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740000"/>
            <a:ext cx="7717500" cy="572700"/>
          </a:xfrm>
          <a:prstGeom prst="rect">
            <a:avLst/>
          </a:prstGeom>
          <a:noFill/>
          <a:ln>
            <a:noFill/>
          </a:ln>
        </p:spPr>
        <p:txBody>
          <a:bodyPr spcFirstLastPara="1" wrap="square" lIns="91381" tIns="91381" rIns="91381" bIns="91381" anchor="t" anchorCtr="0">
            <a:noAutofit/>
          </a:bodyPr>
          <a:lstStyle>
            <a:lvl1pPr lvl="0" rtl="0">
              <a:spcBef>
                <a:spcPts val="0"/>
              </a:spcBef>
              <a:spcAft>
                <a:spcPts val="0"/>
              </a:spcAft>
              <a:buClr>
                <a:schemeClr val="lt1"/>
              </a:buClr>
              <a:buSzPts val="3500"/>
              <a:buFont typeface="Catamaran SemiBold"/>
              <a:buNone/>
              <a:defRPr sz="3500">
                <a:solidFill>
                  <a:schemeClr val="lt1"/>
                </a:solidFill>
                <a:latin typeface="Catamaran SemiBold"/>
                <a:ea typeface="Catamaran SemiBold"/>
                <a:cs typeface="Catamaran SemiBold"/>
                <a:sym typeface="Catamaran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381" tIns="91381" rIns="91381" bIns="91381" anchor="t" anchorCtr="0">
            <a:noAutofit/>
          </a:bodyPr>
          <a:lstStyle>
            <a:lvl1pPr marL="457200" lvl="0" indent="-317500">
              <a:lnSpc>
                <a:spcPct val="100000"/>
              </a:lnSpc>
              <a:spcBef>
                <a:spcPts val="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1pPr>
            <a:lvl2pPr marL="914400" lvl="1"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2pPr>
            <a:lvl3pPr marL="1371600" lvl="2"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3pPr>
            <a:lvl4pPr marL="1828800" lvl="3"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4pPr>
            <a:lvl5pPr marL="2286000" lvl="4"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5pPr>
            <a:lvl6pPr marL="2743200" lvl="5"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6pPr>
            <a:lvl7pPr marL="3200400" lvl="6"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7pPr>
            <a:lvl8pPr marL="3657600" lvl="7"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8pPr>
            <a:lvl9pPr marL="4114800" lvl="8" indent="-317500">
              <a:lnSpc>
                <a:spcPct val="100000"/>
              </a:lnSpc>
              <a:spcBef>
                <a:spcPts val="1600"/>
              </a:spcBef>
              <a:spcAft>
                <a:spcPts val="1600"/>
              </a:spcAft>
              <a:buClr>
                <a:schemeClr val="dk1"/>
              </a:buClr>
              <a:buSzPts val="1400"/>
              <a:buFont typeface="Bellota Text"/>
              <a:buChar char="■"/>
              <a:defRPr b="1">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74" r:id="rId4"/>
    <p:sldLayoutId id="214748367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13" tIns="91413" rIns="91413" bIns="91413"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13" tIns="91413" rIns="91413" bIns="91413"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709529139"/>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buClrTx/>
              <a:buFontTx/>
              <a:buNone/>
              <a:defRPr/>
            </a:pPr>
            <a:endParaRPr lang="en-US" kern="1200">
              <a:ea typeface="+mn-ea"/>
              <a:cs typeface="+mn-cs"/>
            </a:endParaRPr>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buClrTx/>
              <a:buFontTx/>
              <a:buNone/>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buClrTx/>
              <a:buFontTx/>
              <a:buNone/>
              <a:defRPr/>
            </a:pPr>
            <a:fld id="{6C84C92B-F29D-4774-AC85-DCA4E29A06BA}" type="slidenum">
              <a:rPr lang="en-US" kern="1200">
                <a:ea typeface="+mn-ea"/>
                <a:cs typeface="+mn-cs"/>
              </a:rPr>
              <a:pPr fontAlgn="base">
                <a:spcBef>
                  <a:spcPct val="0"/>
                </a:spcBef>
                <a:spcAft>
                  <a:spcPct val="0"/>
                </a:spcAft>
                <a:buClrTx/>
                <a:buFontTx/>
                <a:buNone/>
                <a:defRPr/>
              </a:pPr>
              <a:t>‹#›</a:t>
            </a:fld>
            <a:endParaRPr lang="en-US" kern="1200">
              <a:ea typeface="+mn-ea"/>
              <a:cs typeface="+mn-cs"/>
            </a:endParaRPr>
          </a:p>
        </p:txBody>
      </p:sp>
    </p:spTree>
    <p:extLst>
      <p:ext uri="{BB962C8B-B14F-4D97-AF65-F5344CB8AC3E}">
        <p14:creationId xmlns:p14="http://schemas.microsoft.com/office/powerpoint/2010/main" val="25771381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9" tIns="45714" rIns="91429" bIns="45714" rtlCol="0" anchor="ctr"/>
          <a:lstStyle>
            <a:lvl1pPr algn="l">
              <a:defRPr sz="12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rPr>
              <a:pPr>
                <a:buClrTx/>
                <a:buFontTx/>
                <a:buNone/>
              </a:pPr>
              <a:t>5/15/2024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9" tIns="45714" rIns="91429" bIns="45714"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9" tIns="45714" rIns="91429" bIns="45714" rtlCol="0" anchor="ctr"/>
          <a:lstStyle>
            <a:lvl1pPr algn="r">
              <a:defRPr sz="12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rPr>
              <a:pPr>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1849550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6" indent="-342856"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5" indent="-285714"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4" indent="-228571"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5"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6"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8"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0"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62"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02" indent="-228571"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2" rtl="0" eaLnBrk="1" latinLnBrk="0" hangingPunct="1">
        <a:defRPr sz="1800" kern="1200">
          <a:solidFill>
            <a:schemeClr val="tx1"/>
          </a:solidFill>
          <a:latin typeface="+mn-lt"/>
          <a:ea typeface="+mn-ea"/>
          <a:cs typeface="+mn-cs"/>
        </a:defRPr>
      </a:lvl1pPr>
      <a:lvl2pPr marL="457142"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4" algn="l" defTabSz="914282" rtl="0" eaLnBrk="1" latinLnBrk="0" hangingPunct="1">
        <a:defRPr sz="1800" kern="1200">
          <a:solidFill>
            <a:schemeClr val="tx1"/>
          </a:solidFill>
          <a:latin typeface="+mn-lt"/>
          <a:ea typeface="+mn-ea"/>
          <a:cs typeface="+mn-cs"/>
        </a:defRPr>
      </a:lvl4pPr>
      <a:lvl5pPr marL="1828566" algn="l" defTabSz="914282" rtl="0" eaLnBrk="1" latinLnBrk="0" hangingPunct="1">
        <a:defRPr sz="1800" kern="1200">
          <a:solidFill>
            <a:schemeClr val="tx1"/>
          </a:solidFill>
          <a:latin typeface="+mn-lt"/>
          <a:ea typeface="+mn-ea"/>
          <a:cs typeface="+mn-cs"/>
        </a:defRPr>
      </a:lvl5pPr>
      <a:lvl6pPr marL="2285708" algn="l" defTabSz="914282" rtl="0" eaLnBrk="1" latinLnBrk="0" hangingPunct="1">
        <a:defRPr sz="1800" kern="1200">
          <a:solidFill>
            <a:schemeClr val="tx1"/>
          </a:solidFill>
          <a:latin typeface="+mn-lt"/>
          <a:ea typeface="+mn-ea"/>
          <a:cs typeface="+mn-cs"/>
        </a:defRPr>
      </a:lvl6pPr>
      <a:lvl7pPr marL="2742849" algn="l" defTabSz="914282" rtl="0" eaLnBrk="1" latinLnBrk="0" hangingPunct="1">
        <a:defRPr sz="1800" kern="1200">
          <a:solidFill>
            <a:schemeClr val="tx1"/>
          </a:solidFill>
          <a:latin typeface="+mn-lt"/>
          <a:ea typeface="+mn-ea"/>
          <a:cs typeface="+mn-cs"/>
        </a:defRPr>
      </a:lvl7pPr>
      <a:lvl8pPr marL="3199991" algn="l" defTabSz="914282" rtl="0" eaLnBrk="1" latinLnBrk="0" hangingPunct="1">
        <a:defRPr sz="1800" kern="1200">
          <a:solidFill>
            <a:schemeClr val="tx1"/>
          </a:solidFill>
          <a:latin typeface="+mn-lt"/>
          <a:ea typeface="+mn-ea"/>
          <a:cs typeface="+mn-cs"/>
        </a:defRPr>
      </a:lvl8pPr>
      <a:lvl9pPr marL="3657132" algn="l" defTabSz="91428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9" name="Rectangle 8"/>
          <p:cNvSpPr>
            <a:spLocks noChangeArrowheads="1"/>
          </p:cNvSpPr>
          <p:nvPr/>
        </p:nvSpPr>
        <p:spPr bwMode="auto">
          <a:xfrm>
            <a:off x="149352" y="4791290"/>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4" name="Date Placeholder 13"/>
          <p:cNvSpPr>
            <a:spLocks noGrp="1"/>
          </p:cNvSpPr>
          <p:nvPr>
            <p:ph type="dt" sz="half" idx="2"/>
          </p:nvPr>
        </p:nvSpPr>
        <p:spPr>
          <a:xfrm>
            <a:off x="5791200" y="4803738"/>
            <a:ext cx="3044952" cy="274320"/>
          </a:xfrm>
          <a:prstGeom prst="rect">
            <a:avLst/>
          </a:prstGeom>
        </p:spPr>
        <p:txBody>
          <a:bodyPr vert="horz" lIns="68580" tIns="34290" rIns="68580" bIns="34290"/>
          <a:lstStyle>
            <a:lvl1pPr algn="r" eaLnBrk="1" latinLnBrk="0" hangingPunct="1">
              <a:defRPr kumimoji="0" sz="1100">
                <a:solidFill>
                  <a:srgbClr val="FFFFFF"/>
                </a:solidFill>
              </a:defRPr>
            </a:lvl1pPr>
          </a:lstStyle>
          <a:p>
            <a:pPr defTabSz="685800">
              <a:buClrTx/>
              <a:buFontTx/>
              <a:buNone/>
            </a:pPr>
            <a:fld id="{1D8BD707-D9CF-40AE-B4C6-C98DA3205C09}" type="datetimeFigureOut">
              <a:rPr lang="en-US" kern="1200" smtClean="0">
                <a:latin typeface="Georgia"/>
                <a:ea typeface="+mn-ea"/>
                <a:cs typeface="+mn-cs"/>
              </a:rPr>
              <a:pPr defTabSz="685800">
                <a:buClrTx/>
                <a:buFontTx/>
                <a:buNone/>
              </a:pPr>
              <a:t>5/15/2024</a:t>
            </a:fld>
            <a:endParaRPr lang="en-US" kern="1200">
              <a:latin typeface="Georgia"/>
              <a:ea typeface="+mn-ea"/>
              <a:cs typeface="+mn-cs"/>
            </a:endParaRPr>
          </a:p>
        </p:txBody>
      </p:sp>
      <p:sp>
        <p:nvSpPr>
          <p:cNvPr id="3" name="Footer Placeholder 2"/>
          <p:cNvSpPr>
            <a:spLocks noGrp="1"/>
          </p:cNvSpPr>
          <p:nvPr>
            <p:ph type="ftr" sz="quarter" idx="3"/>
          </p:nvPr>
        </p:nvSpPr>
        <p:spPr>
          <a:xfrm>
            <a:off x="304800" y="4808136"/>
            <a:ext cx="3581400" cy="274320"/>
          </a:xfrm>
          <a:prstGeom prst="rect">
            <a:avLst/>
          </a:prstGeom>
        </p:spPr>
        <p:txBody>
          <a:bodyPr vert="horz" lIns="68580" tIns="34290" rIns="68580" bIns="34290"/>
          <a:lstStyle>
            <a:lvl1pPr algn="l" eaLnBrk="1" latinLnBrk="0" hangingPunct="1">
              <a:defRPr kumimoji="0" sz="900">
                <a:solidFill>
                  <a:srgbClr val="FFFFFF"/>
                </a:solidFill>
              </a:defRPr>
            </a:lvl1pPr>
          </a:lstStyle>
          <a:p>
            <a:pPr defTabSz="685800">
              <a:buClrTx/>
              <a:buFontTx/>
              <a:buNone/>
            </a:pPr>
            <a:endParaRPr lang="en-US" kern="1200">
              <a:latin typeface="Georgia"/>
              <a:ea typeface="+mn-ea"/>
              <a:cs typeface="+mn-cs"/>
            </a:endParaRPr>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pPr defTabSz="685800">
              <a:buClrTx/>
              <a:buFontTx/>
              <a:buNone/>
            </a:pPr>
            <a:endParaRPr lang="en-US" kern="1200" dirty="0">
              <a:solidFill>
                <a:prstClr val="black"/>
              </a:solidFill>
              <a:latin typeface="Georgia"/>
              <a:ea typeface="+mn-ea"/>
              <a:cs typeface="+mn-cs"/>
            </a:endParaRPr>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pPr defTabSz="685800">
              <a:buClrTx/>
              <a:buFontTx/>
              <a:buNone/>
            </a:pPr>
            <a:endParaRPr lang="en-US" kern="1200">
              <a:solidFill>
                <a:prstClr val="black"/>
              </a:solidFill>
              <a:latin typeface="Georgia"/>
              <a:ea typeface="+mn-ea"/>
              <a:cs typeface="+mn-cs"/>
            </a:endParaRPr>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defTabSz="685800">
              <a:buClrTx/>
              <a:buFontTx/>
              <a:buNone/>
            </a:pPr>
            <a:endParaRPr lang="en-US" kern="1200">
              <a:solidFill>
                <a:prstClr val="white"/>
              </a:solidFill>
            </a:endParaRPr>
          </a:p>
        </p:txBody>
      </p:sp>
      <p:sp>
        <p:nvSpPr>
          <p:cNvPr id="23" name="Slide Number Placeholder 22"/>
          <p:cNvSpPr>
            <a:spLocks noGrp="1"/>
          </p:cNvSpPr>
          <p:nvPr>
            <p:ph type="sldNum" sz="quarter" idx="4"/>
          </p:nvPr>
        </p:nvSpPr>
        <p:spPr>
          <a:xfrm>
            <a:off x="4343400" y="780132"/>
            <a:ext cx="457200" cy="330994"/>
          </a:xfrm>
          <a:prstGeom prst="rect">
            <a:avLst/>
          </a:prstGeom>
        </p:spPr>
        <p:txBody>
          <a:bodyPr vert="horz" lIns="34290" tIns="34290" rIns="34290" bIns="34290" anchor="ctr">
            <a:normAutofit/>
          </a:bodyPr>
          <a:lstStyle>
            <a:lvl1pPr algn="ctr" eaLnBrk="1" latinLnBrk="0" hangingPunct="1">
              <a:defRPr kumimoji="0" sz="1200">
                <a:solidFill>
                  <a:schemeClr val="accent3">
                    <a:shade val="75000"/>
                  </a:schemeClr>
                </a:solidFill>
              </a:defRPr>
            </a:lvl1pPr>
          </a:lstStyle>
          <a:p>
            <a:pPr defTabSz="685800">
              <a:buClrTx/>
              <a:buFontTx/>
              <a:buNone/>
            </a:pPr>
            <a:fld id="{B6F15528-21DE-4FAA-801E-634DDDAF4B2B}" type="slidenum">
              <a:rPr lang="en-US" kern="1200" smtClean="0">
                <a:solidFill>
                  <a:srgbClr val="8CADAE">
                    <a:shade val="75000"/>
                  </a:srgbClr>
                </a:solidFill>
                <a:latin typeface="Georgia"/>
                <a:ea typeface="+mn-ea"/>
                <a:cs typeface="+mn-cs"/>
              </a:rPr>
              <a:pPr defTabSz="685800">
                <a:buClrTx/>
                <a:buFontTx/>
                <a:buNone/>
              </a:pPr>
              <a:t>‹#›</a:t>
            </a:fld>
            <a:endParaRPr lang="en-US" kern="1200">
              <a:solidFill>
                <a:srgbClr val="8CADAE">
                  <a:shade val="75000"/>
                </a:srgbClr>
              </a:solidFill>
              <a:latin typeface="Georgia"/>
              <a:ea typeface="+mn-ea"/>
              <a:cs typeface="+mn-cs"/>
            </a:endParaRPr>
          </a:p>
        </p:txBody>
      </p:sp>
      <p:sp>
        <p:nvSpPr>
          <p:cNvPr id="22" name="Title Placeholder 21"/>
          <p:cNvSpPr>
            <a:spLocks noGrp="1"/>
          </p:cNvSpPr>
          <p:nvPr>
            <p:ph type="title"/>
          </p:nvPr>
        </p:nvSpPr>
        <p:spPr>
          <a:xfrm>
            <a:off x="301752" y="171450"/>
            <a:ext cx="8534400" cy="569214"/>
          </a:xfrm>
          <a:prstGeom prst="rect">
            <a:avLst/>
          </a:prstGeom>
        </p:spPr>
        <p:txBody>
          <a:bodyPr vert="horz" lIns="68580" tIns="34290" rIns="68580" bIns="34290" anchor="b">
            <a:normAutofit/>
          </a:bodyPr>
          <a:lstStyle/>
          <a:p>
            <a:r>
              <a:rPr kumimoji="0" lang="en-US"/>
              <a:t>Click to edit Master title style</a:t>
            </a:r>
          </a:p>
        </p:txBody>
      </p:sp>
      <p:sp>
        <p:nvSpPr>
          <p:cNvPr id="13" name="Text Placeholder 12"/>
          <p:cNvSpPr>
            <a:spLocks noGrp="1"/>
          </p:cNvSpPr>
          <p:nvPr>
            <p:ph type="body" idx="1"/>
          </p:nvPr>
        </p:nvSpPr>
        <p:spPr>
          <a:xfrm>
            <a:off x="301752" y="1143000"/>
            <a:ext cx="8534400" cy="3449574"/>
          </a:xfrm>
          <a:prstGeom prst="rect">
            <a:avLst/>
          </a:prstGeom>
        </p:spPr>
        <p:txBody>
          <a:bodyPr vert="horz" lIns="68580" tIns="34290" rIns="68580" bIns="3429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65648481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1" latinLnBrk="0" hangingPunct="1">
        <a:spcBef>
          <a:spcPct val="0"/>
        </a:spcBef>
        <a:buNone/>
        <a:defRPr kumimoji="0" sz="2500"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00"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70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40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40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1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1650625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7400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tamaran SemiBold"/>
              <a:buNone/>
              <a:defRPr sz="3500">
                <a:solidFill>
                  <a:schemeClr val="lt1"/>
                </a:solidFill>
                <a:latin typeface="Catamaran SemiBold"/>
                <a:ea typeface="Catamaran SemiBold"/>
                <a:cs typeface="Catamaran SemiBold"/>
                <a:sym typeface="Catamaran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1pPr>
            <a:lvl2pPr marL="914400" lvl="1"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2pPr>
            <a:lvl3pPr marL="1371600" lvl="2"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3pPr>
            <a:lvl4pPr marL="1828800" lvl="3"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4pPr>
            <a:lvl5pPr marL="2286000" lvl="4"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5pPr>
            <a:lvl6pPr marL="2743200" lvl="5"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6pPr>
            <a:lvl7pPr marL="3200400" lvl="6"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7pPr>
            <a:lvl8pPr marL="3657600" lvl="7" indent="-317500">
              <a:lnSpc>
                <a:spcPct val="100000"/>
              </a:lnSpc>
              <a:spcBef>
                <a:spcPts val="1600"/>
              </a:spcBef>
              <a:spcAft>
                <a:spcPts val="0"/>
              </a:spcAft>
              <a:buClr>
                <a:schemeClr val="dk1"/>
              </a:buClr>
              <a:buSzPts val="1400"/>
              <a:buFont typeface="Bellota Text"/>
              <a:buChar char="○"/>
              <a:defRPr b="1">
                <a:solidFill>
                  <a:schemeClr val="dk1"/>
                </a:solidFill>
                <a:latin typeface="Bellota Text"/>
                <a:ea typeface="Bellota Text"/>
                <a:cs typeface="Bellota Text"/>
                <a:sym typeface="Bellota Text"/>
              </a:defRPr>
            </a:lvl8pPr>
            <a:lvl9pPr marL="4114800" lvl="8" indent="-317500">
              <a:lnSpc>
                <a:spcPct val="100000"/>
              </a:lnSpc>
              <a:spcBef>
                <a:spcPts val="1600"/>
              </a:spcBef>
              <a:spcAft>
                <a:spcPts val="1600"/>
              </a:spcAft>
              <a:buClr>
                <a:schemeClr val="dk1"/>
              </a:buClr>
              <a:buSzPts val="1400"/>
              <a:buFont typeface="Bellota Text"/>
              <a:buChar char="■"/>
              <a:defRPr b="1">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009565865"/>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6000"/>
            <a:lum/>
          </a:blip>
          <a:srcRect/>
          <a:stretch>
            <a:fillRect l="-3000" t="-4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C09820-1EBE-43C4-922A-827DD6C79F94}" type="datetimeFigureOut">
              <a:rPr lang="en-US" smtClean="0"/>
              <a:t>5/15/2024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1AD0F0D-A1C3-4423-964E-91CFA1D93D68}" type="slidenum">
              <a:rPr lang="en-US" smtClean="0"/>
              <a:t>‹#›</a:t>
            </a:fld>
            <a:endParaRPr lang="en-US"/>
          </a:p>
        </p:txBody>
      </p:sp>
    </p:spTree>
    <p:extLst>
      <p:ext uri="{BB962C8B-B14F-4D97-AF65-F5344CB8AC3E}">
        <p14:creationId xmlns:p14="http://schemas.microsoft.com/office/powerpoint/2010/main" val="4047422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47" tIns="34289" rIns="68547" bIns="34289"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68547" tIns="34289" rIns="6854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4"/>
            <a:ext cx="2057400" cy="273844"/>
          </a:xfrm>
          <a:prstGeom prst="rect">
            <a:avLst/>
          </a:prstGeom>
        </p:spPr>
        <p:txBody>
          <a:bodyPr vert="horz" lIns="68547" tIns="34289" rIns="68547" bIns="34289" rtlCol="0" anchor="ctr"/>
          <a:lstStyle>
            <a:lvl1pPr algn="l">
              <a:defRPr sz="900">
                <a:solidFill>
                  <a:schemeClr val="tx1">
                    <a:tint val="75000"/>
                  </a:schemeClr>
                </a:solidFill>
              </a:defRPr>
            </a:lvl1pPr>
          </a:lstStyle>
          <a:p>
            <a:pPr defTabSz="685426">
              <a:buClrTx/>
            </a:pPr>
            <a:fld id="{CA8BA026-E658-41C8-85D8-D06F141BD407}" type="datetimeFigureOut">
              <a:rPr lang="vi-VN" kern="1200" smtClean="0">
                <a:solidFill>
                  <a:prstClr val="black">
                    <a:tint val="75000"/>
                  </a:prstClr>
                </a:solidFill>
                <a:ea typeface="+mn-ea"/>
                <a:cs typeface="+mn-cs"/>
              </a:rPr>
              <a:pPr defTabSz="685426">
                <a:buClrTx/>
              </a:pPr>
              <a:t>15/05/2024</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47" tIns="34289" rIns="68547" bIns="34289" rtlCol="0" anchor="ctr"/>
          <a:lstStyle>
            <a:lvl1pPr algn="ctr">
              <a:defRPr sz="900">
                <a:solidFill>
                  <a:schemeClr val="tx1">
                    <a:tint val="75000"/>
                  </a:schemeClr>
                </a:solidFill>
              </a:defRPr>
            </a:lvl1pPr>
          </a:lstStyle>
          <a:p>
            <a:pPr defTabSz="685426">
              <a:buClrTx/>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47" tIns="34289" rIns="68547" bIns="34289" rtlCol="0" anchor="ctr"/>
          <a:lstStyle>
            <a:lvl1pPr algn="r">
              <a:defRPr sz="900">
                <a:solidFill>
                  <a:schemeClr val="tx1">
                    <a:tint val="75000"/>
                  </a:schemeClr>
                </a:solidFill>
              </a:defRPr>
            </a:lvl1pPr>
          </a:lstStyle>
          <a:p>
            <a:pPr defTabSz="685426">
              <a:buClrTx/>
            </a:pPr>
            <a:fld id="{8305D4A9-5886-4647-AB06-84202763646E}" type="slidenum">
              <a:rPr lang="vi-VN" kern="1200" smtClean="0">
                <a:solidFill>
                  <a:prstClr val="black">
                    <a:tint val="75000"/>
                  </a:prstClr>
                </a:solidFill>
                <a:ea typeface="+mn-ea"/>
                <a:cs typeface="+mn-cs"/>
              </a:rPr>
              <a:pPr defTabSz="685426">
                <a:buClrTx/>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24359215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68542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6" tIns="45698" rIns="91396"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6" tIns="45698" rIns="91396"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96" tIns="45698" rIns="91396" bIns="45698" rtlCol="0" anchor="ctr"/>
          <a:lstStyle>
            <a:lvl1pPr algn="l">
              <a:defRPr sz="1200">
                <a:solidFill>
                  <a:schemeClr val="tx1">
                    <a:tint val="75000"/>
                  </a:schemeClr>
                </a:solidFill>
              </a:defRPr>
            </a:lvl1pPr>
          </a:lstStyle>
          <a:p>
            <a:pPr>
              <a:buClrTx/>
              <a:buFontTx/>
              <a:buNone/>
            </a:pPr>
            <a:fld id="{1AC8927E-D910-45D6-991C-BB5C36E9D7C8}" type="datetimeFigureOut">
              <a:rPr lang="en-US" kern="1200" smtClean="0">
                <a:solidFill>
                  <a:prstClr val="black">
                    <a:tint val="75000"/>
                  </a:prstClr>
                </a:solidFill>
                <a:latin typeface="Calibri"/>
                <a:ea typeface="+mn-ea"/>
                <a:cs typeface="+mn-cs"/>
              </a:rPr>
              <a:pPr>
                <a:buClrTx/>
                <a:buFontTx/>
                <a:buNone/>
              </a:pPr>
              <a:t>5/15/2024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96" tIns="45698" rIns="91396" bIns="45698"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6" tIns="45698" rIns="91396" bIns="45698" rtlCol="0" anchor="ctr"/>
          <a:lstStyle>
            <a:lvl1pPr algn="r">
              <a:defRPr sz="1200">
                <a:solidFill>
                  <a:schemeClr val="tx1">
                    <a:tint val="75000"/>
                  </a:schemeClr>
                </a:solidFill>
              </a:defRPr>
            </a:lvl1pPr>
          </a:lstStyle>
          <a:p>
            <a:pPr>
              <a:buClrTx/>
              <a:buFontTx/>
              <a:buNone/>
            </a:pPr>
            <a:fld id="{38512EFC-22B4-4B3A-BBE1-FB661AADC6D4}"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75989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3905" rtl="0" eaLnBrk="1" latinLnBrk="0" hangingPunct="1">
        <a:spcBef>
          <a:spcPct val="0"/>
        </a:spcBef>
        <a:buNone/>
        <a:defRPr sz="4400" kern="1200">
          <a:solidFill>
            <a:schemeClr val="tx1"/>
          </a:solidFill>
          <a:latin typeface="+mj-lt"/>
          <a:ea typeface="+mj-ea"/>
          <a:cs typeface="+mj-cs"/>
        </a:defRPr>
      </a:lvl1pPr>
    </p:titleStyle>
    <p:bodyStyle>
      <a:lvl1pPr marL="342704" indent="-342704" algn="l" defTabSz="9139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3" indent="-285596" algn="l" defTabSz="9139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74" indent="-228468" algn="l" defTabSz="9139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20"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77"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14"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72"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19"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66"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p:nvSpPr>
        <p:spPr>
          <a:xfrm>
            <a:off x="3238504" y="2228877"/>
            <a:ext cx="2667000" cy="176951"/>
          </a:xfrm>
          <a:prstGeom prst="rect">
            <a:avLst/>
          </a:prstGeom>
          <a:noFill/>
        </p:spPr>
        <p:txBody>
          <a:bodyPr wrap="square" lIns="68496" tIns="34280" rIns="68496" bIns="34280" rtlCol="0">
            <a:spAutoFit/>
          </a:bodyPr>
          <a:lstStyle/>
          <a:p>
            <a:pPr defTabSz="342410">
              <a:buClrTx/>
              <a:buFontTx/>
              <a:buNone/>
            </a:pPr>
            <a:r>
              <a:rPr lang="zh-CN" altLang="en-US" sz="200" kern="12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00" kern="1200" dirty="0">
                <a:solidFill>
                  <a:prstClr val="white"/>
                </a:solidFill>
                <a:latin typeface="微软雅黑" panose="020B0503020204020204" pitchFamily="34" charset="-122"/>
                <a:ea typeface="微软雅黑" panose="020B0503020204020204" pitchFamily="34" charset="-122"/>
                <a:sym typeface="+mn-ea"/>
              </a:rPr>
              <a:t>PPT</a:t>
            </a:r>
            <a:r>
              <a:rPr lang="zh-CN" altLang="en-US" sz="200" kern="12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342410">
              <a:buClrTx/>
              <a:buFontTx/>
              <a:buNone/>
            </a:pPr>
            <a:r>
              <a:rPr lang="en-US" altLang="zh-CN" sz="500" kern="1200"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1000576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ransition spd="slow" advClick="0" advTm="0">
    <p:fade/>
  </p:transition>
  <p:txStyles>
    <p:titleStyle>
      <a:lvl1pPr algn="l" defTabSz="68486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27" indent="-171227" algn="l" defTabSz="68486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680" indent="-171227" algn="l" defTabSz="68486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088" indent="-171227" algn="l" defTabSz="68486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498"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904"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357"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790"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220"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671" indent="-171227" algn="l" defTabSz="6848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862" rtl="0" eaLnBrk="1" latinLnBrk="0" hangingPunct="1">
        <a:defRPr sz="1400" kern="1200">
          <a:solidFill>
            <a:schemeClr val="tx1"/>
          </a:solidFill>
          <a:latin typeface="+mn-lt"/>
          <a:ea typeface="+mn-ea"/>
          <a:cs typeface="+mn-cs"/>
        </a:defRPr>
      </a:lvl1pPr>
      <a:lvl2pPr marL="342410" algn="l" defTabSz="684862" rtl="0" eaLnBrk="1" latinLnBrk="0" hangingPunct="1">
        <a:defRPr sz="1400" kern="1200">
          <a:solidFill>
            <a:schemeClr val="tx1"/>
          </a:solidFill>
          <a:latin typeface="+mn-lt"/>
          <a:ea typeface="+mn-ea"/>
          <a:cs typeface="+mn-cs"/>
        </a:defRPr>
      </a:lvl2pPr>
      <a:lvl3pPr marL="684862" algn="l" defTabSz="684862" rtl="0" eaLnBrk="1" latinLnBrk="0" hangingPunct="1">
        <a:defRPr sz="1400" kern="1200">
          <a:solidFill>
            <a:schemeClr val="tx1"/>
          </a:solidFill>
          <a:latin typeface="+mn-lt"/>
          <a:ea typeface="+mn-ea"/>
          <a:cs typeface="+mn-cs"/>
        </a:defRPr>
      </a:lvl3pPr>
      <a:lvl4pPr marL="1027292" algn="l" defTabSz="684862" rtl="0" eaLnBrk="1" latinLnBrk="0" hangingPunct="1">
        <a:defRPr sz="1400" kern="1200">
          <a:solidFill>
            <a:schemeClr val="tx1"/>
          </a:solidFill>
          <a:latin typeface="+mn-lt"/>
          <a:ea typeface="+mn-ea"/>
          <a:cs typeface="+mn-cs"/>
        </a:defRPr>
      </a:lvl4pPr>
      <a:lvl5pPr marL="1369723" algn="l" defTabSz="684862" rtl="0" eaLnBrk="1" latinLnBrk="0" hangingPunct="1">
        <a:defRPr sz="1400" kern="1200">
          <a:solidFill>
            <a:schemeClr val="tx1"/>
          </a:solidFill>
          <a:latin typeface="+mn-lt"/>
          <a:ea typeface="+mn-ea"/>
          <a:cs typeface="+mn-cs"/>
        </a:defRPr>
      </a:lvl5pPr>
      <a:lvl6pPr marL="1712177" algn="l" defTabSz="684862" rtl="0" eaLnBrk="1" latinLnBrk="0" hangingPunct="1">
        <a:defRPr sz="1400" kern="1200">
          <a:solidFill>
            <a:schemeClr val="tx1"/>
          </a:solidFill>
          <a:latin typeface="+mn-lt"/>
          <a:ea typeface="+mn-ea"/>
          <a:cs typeface="+mn-cs"/>
        </a:defRPr>
      </a:lvl6pPr>
      <a:lvl7pPr marL="2054582" algn="l" defTabSz="684862" rtl="0" eaLnBrk="1" latinLnBrk="0" hangingPunct="1">
        <a:defRPr sz="1400" kern="1200">
          <a:solidFill>
            <a:schemeClr val="tx1"/>
          </a:solidFill>
          <a:latin typeface="+mn-lt"/>
          <a:ea typeface="+mn-ea"/>
          <a:cs typeface="+mn-cs"/>
        </a:defRPr>
      </a:lvl7pPr>
      <a:lvl8pPr marL="2396991" algn="l" defTabSz="684862" rtl="0" eaLnBrk="1" latinLnBrk="0" hangingPunct="1">
        <a:defRPr sz="1400" kern="1200">
          <a:solidFill>
            <a:schemeClr val="tx1"/>
          </a:solidFill>
          <a:latin typeface="+mn-lt"/>
          <a:ea typeface="+mn-ea"/>
          <a:cs typeface="+mn-cs"/>
        </a:defRPr>
      </a:lvl8pPr>
      <a:lvl9pPr marL="2739401" algn="l" defTabSz="68486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51"/>
            <a:ext cx="7886700" cy="994172"/>
          </a:xfrm>
          <a:prstGeom prst="rect">
            <a:avLst/>
          </a:prstGeom>
        </p:spPr>
        <p:txBody>
          <a:bodyPr vert="horz" lIns="68525" tIns="34277" rIns="68525" bIns="342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6"/>
            <a:ext cx="7886700" cy="3263504"/>
          </a:xfrm>
          <a:prstGeom prst="rect">
            <a:avLst/>
          </a:prstGeom>
        </p:spPr>
        <p:txBody>
          <a:bodyPr vert="horz" lIns="68525" tIns="34277" rIns="68525" bIns="342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97"/>
            <a:ext cx="2057400" cy="273844"/>
          </a:xfrm>
          <a:prstGeom prst="rect">
            <a:avLst/>
          </a:prstGeom>
        </p:spPr>
        <p:txBody>
          <a:bodyPr vert="horz" lIns="68525" tIns="34277" rIns="68525" bIns="34277" rtlCol="0" anchor="ctr"/>
          <a:lstStyle>
            <a:lvl1pPr algn="l">
              <a:defRPr sz="900">
                <a:solidFill>
                  <a:schemeClr val="tx1">
                    <a:tint val="75000"/>
                  </a:schemeClr>
                </a:solidFill>
              </a:defRPr>
            </a:lvl1pPr>
          </a:lstStyle>
          <a:p>
            <a:pPr defTabSz="685201">
              <a:buClrTx/>
            </a:pPr>
            <a:fld id="{D6784E0F-B49E-4CF9-974F-F2E81701724C}" type="datetimeFigureOut">
              <a:rPr lang="en-US" kern="1200" smtClean="0">
                <a:solidFill>
                  <a:prstClr val="black">
                    <a:tint val="75000"/>
                  </a:prstClr>
                </a:solidFill>
                <a:latin typeface="Calibri"/>
                <a:ea typeface="+mn-ea"/>
                <a:cs typeface="+mn-cs"/>
              </a:rPr>
              <a:pPr defTabSz="685201">
                <a:buClrTx/>
              </a:pPr>
              <a:t>5/15/2024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97"/>
            <a:ext cx="3086100" cy="273844"/>
          </a:xfrm>
          <a:prstGeom prst="rect">
            <a:avLst/>
          </a:prstGeom>
        </p:spPr>
        <p:txBody>
          <a:bodyPr vert="horz" lIns="68525" tIns="34277" rIns="68525" bIns="34277" rtlCol="0" anchor="ctr"/>
          <a:lstStyle>
            <a:lvl1pPr algn="ctr">
              <a:defRPr sz="900">
                <a:solidFill>
                  <a:schemeClr val="tx1">
                    <a:tint val="75000"/>
                  </a:schemeClr>
                </a:solidFill>
              </a:defRPr>
            </a:lvl1pPr>
          </a:lstStyle>
          <a:p>
            <a:pPr defTabSz="685201">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68525" tIns="34277" rIns="68525" bIns="34277" rtlCol="0" anchor="ctr"/>
          <a:lstStyle>
            <a:lvl1pPr algn="r">
              <a:defRPr sz="900">
                <a:solidFill>
                  <a:schemeClr val="tx1">
                    <a:tint val="75000"/>
                  </a:schemeClr>
                </a:solidFill>
              </a:defRPr>
            </a:lvl1pPr>
          </a:lstStyle>
          <a:p>
            <a:pPr defTabSz="685201">
              <a:buClrTx/>
            </a:pPr>
            <a:fld id="{B5B2D9CF-84F5-40DC-9319-750C0EB7F784}" type="slidenum">
              <a:rPr lang="en-US" kern="1200" smtClean="0">
                <a:solidFill>
                  <a:prstClr val="black">
                    <a:tint val="75000"/>
                  </a:prstClr>
                </a:solidFill>
                <a:latin typeface="Calibri"/>
                <a:ea typeface="+mn-ea"/>
                <a:cs typeface="+mn-cs"/>
              </a:rPr>
              <a:pPr defTabSz="685201">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231796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201"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305" indent="-171305" algn="l" defTabSz="68520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14" indent="-171305" algn="l" defTabSz="685201"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6505"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096"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687"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296"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897"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497"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105" indent="-171305" algn="l" defTabSz="6852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01" rtl="0" eaLnBrk="1" latinLnBrk="0" hangingPunct="1">
        <a:defRPr sz="1400" kern="1200">
          <a:solidFill>
            <a:schemeClr val="tx1"/>
          </a:solidFill>
          <a:latin typeface="+mn-lt"/>
          <a:ea typeface="+mn-ea"/>
          <a:cs typeface="+mn-cs"/>
        </a:defRPr>
      </a:lvl1pPr>
      <a:lvl2pPr marL="342590" algn="l" defTabSz="685201" rtl="0" eaLnBrk="1" latinLnBrk="0" hangingPunct="1">
        <a:defRPr sz="1400" kern="1200">
          <a:solidFill>
            <a:schemeClr val="tx1"/>
          </a:solidFill>
          <a:latin typeface="+mn-lt"/>
          <a:ea typeface="+mn-ea"/>
          <a:cs typeface="+mn-cs"/>
        </a:defRPr>
      </a:lvl2pPr>
      <a:lvl3pPr marL="685201" algn="l" defTabSz="685201" rtl="0" eaLnBrk="1" latinLnBrk="0" hangingPunct="1">
        <a:defRPr sz="1400" kern="1200">
          <a:solidFill>
            <a:schemeClr val="tx1"/>
          </a:solidFill>
          <a:latin typeface="+mn-lt"/>
          <a:ea typeface="+mn-ea"/>
          <a:cs typeface="+mn-cs"/>
        </a:defRPr>
      </a:lvl3pPr>
      <a:lvl4pPr marL="1027800" algn="l" defTabSz="685201" rtl="0" eaLnBrk="1" latinLnBrk="0" hangingPunct="1">
        <a:defRPr sz="1400" kern="1200">
          <a:solidFill>
            <a:schemeClr val="tx1"/>
          </a:solidFill>
          <a:latin typeface="+mn-lt"/>
          <a:ea typeface="+mn-ea"/>
          <a:cs typeface="+mn-cs"/>
        </a:defRPr>
      </a:lvl4pPr>
      <a:lvl5pPr marL="1370401" algn="l" defTabSz="685201" rtl="0" eaLnBrk="1" latinLnBrk="0" hangingPunct="1">
        <a:defRPr sz="1400" kern="1200">
          <a:solidFill>
            <a:schemeClr val="tx1"/>
          </a:solidFill>
          <a:latin typeface="+mn-lt"/>
          <a:ea typeface="+mn-ea"/>
          <a:cs typeface="+mn-cs"/>
        </a:defRPr>
      </a:lvl5pPr>
      <a:lvl6pPr marL="1713008" algn="l" defTabSz="685201" rtl="0" eaLnBrk="1" latinLnBrk="0" hangingPunct="1">
        <a:defRPr sz="1400" kern="1200">
          <a:solidFill>
            <a:schemeClr val="tx1"/>
          </a:solidFill>
          <a:latin typeface="+mn-lt"/>
          <a:ea typeface="+mn-ea"/>
          <a:cs typeface="+mn-cs"/>
        </a:defRPr>
      </a:lvl6pPr>
      <a:lvl7pPr marL="2055601" algn="l" defTabSz="685201" rtl="0" eaLnBrk="1" latinLnBrk="0" hangingPunct="1">
        <a:defRPr sz="1400" kern="1200">
          <a:solidFill>
            <a:schemeClr val="tx1"/>
          </a:solidFill>
          <a:latin typeface="+mn-lt"/>
          <a:ea typeface="+mn-ea"/>
          <a:cs typeface="+mn-cs"/>
        </a:defRPr>
      </a:lvl7pPr>
      <a:lvl8pPr marL="2398192" algn="l" defTabSz="685201" rtl="0" eaLnBrk="1" latinLnBrk="0" hangingPunct="1">
        <a:defRPr sz="1400" kern="1200">
          <a:solidFill>
            <a:schemeClr val="tx1"/>
          </a:solidFill>
          <a:latin typeface="+mn-lt"/>
          <a:ea typeface="+mn-ea"/>
          <a:cs typeface="+mn-cs"/>
        </a:defRPr>
      </a:lvl8pPr>
      <a:lvl9pPr marL="2740784" algn="l" defTabSz="685201"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FD4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2536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2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1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26" indent="-171309" algn="l" defTabSz="68521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26"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26"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26"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43"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953"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561"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177" indent="-171309" algn="l" defTabSz="68521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18" rtl="0" eaLnBrk="1" latinLnBrk="0" hangingPunct="1">
        <a:defRPr sz="1400" kern="1200">
          <a:solidFill>
            <a:schemeClr val="tx1"/>
          </a:solidFill>
          <a:latin typeface="+mn-lt"/>
          <a:ea typeface="+mn-ea"/>
          <a:cs typeface="+mn-cs"/>
        </a:defRPr>
      </a:lvl1pPr>
      <a:lvl2pPr marL="342599" algn="l" defTabSz="685218" rtl="0" eaLnBrk="1" latinLnBrk="0" hangingPunct="1">
        <a:defRPr sz="1400" kern="1200">
          <a:solidFill>
            <a:schemeClr val="tx1"/>
          </a:solidFill>
          <a:latin typeface="+mn-lt"/>
          <a:ea typeface="+mn-ea"/>
          <a:cs typeface="+mn-cs"/>
        </a:defRPr>
      </a:lvl2pPr>
      <a:lvl3pPr marL="685218" algn="l" defTabSz="685218" rtl="0" eaLnBrk="1" latinLnBrk="0" hangingPunct="1">
        <a:defRPr sz="1400" kern="1200">
          <a:solidFill>
            <a:schemeClr val="tx1"/>
          </a:solidFill>
          <a:latin typeface="+mn-lt"/>
          <a:ea typeface="+mn-ea"/>
          <a:cs typeface="+mn-cs"/>
        </a:defRPr>
      </a:lvl3pPr>
      <a:lvl4pPr marL="1027826" algn="l" defTabSz="685218" rtl="0" eaLnBrk="1" latinLnBrk="0" hangingPunct="1">
        <a:defRPr sz="1400" kern="1200">
          <a:solidFill>
            <a:schemeClr val="tx1"/>
          </a:solidFill>
          <a:latin typeface="+mn-lt"/>
          <a:ea typeface="+mn-ea"/>
          <a:cs typeface="+mn-cs"/>
        </a:defRPr>
      </a:lvl4pPr>
      <a:lvl5pPr marL="1370435" algn="l" defTabSz="685218" rtl="0" eaLnBrk="1" latinLnBrk="0" hangingPunct="1">
        <a:defRPr sz="1400" kern="1200">
          <a:solidFill>
            <a:schemeClr val="tx1"/>
          </a:solidFill>
          <a:latin typeface="+mn-lt"/>
          <a:ea typeface="+mn-ea"/>
          <a:cs typeface="+mn-cs"/>
        </a:defRPr>
      </a:lvl5pPr>
      <a:lvl6pPr marL="1713050" algn="l" defTabSz="685218" rtl="0" eaLnBrk="1" latinLnBrk="0" hangingPunct="1">
        <a:defRPr sz="1400" kern="1200">
          <a:solidFill>
            <a:schemeClr val="tx1"/>
          </a:solidFill>
          <a:latin typeface="+mn-lt"/>
          <a:ea typeface="+mn-ea"/>
          <a:cs typeface="+mn-cs"/>
        </a:defRPr>
      </a:lvl6pPr>
      <a:lvl7pPr marL="2055652" algn="l" defTabSz="685218" rtl="0" eaLnBrk="1" latinLnBrk="0" hangingPunct="1">
        <a:defRPr sz="1400" kern="1200">
          <a:solidFill>
            <a:schemeClr val="tx1"/>
          </a:solidFill>
          <a:latin typeface="+mn-lt"/>
          <a:ea typeface="+mn-ea"/>
          <a:cs typeface="+mn-cs"/>
        </a:defRPr>
      </a:lvl7pPr>
      <a:lvl8pPr marL="2398252" algn="l" defTabSz="685218" rtl="0" eaLnBrk="1" latinLnBrk="0" hangingPunct="1">
        <a:defRPr sz="1400" kern="1200">
          <a:solidFill>
            <a:schemeClr val="tx1"/>
          </a:solidFill>
          <a:latin typeface="+mn-lt"/>
          <a:ea typeface="+mn-ea"/>
          <a:cs typeface="+mn-cs"/>
        </a:defRPr>
      </a:lvl8pPr>
      <a:lvl9pPr marL="2740853" algn="l" defTabSz="685218"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buClrTx/>
              <a:buFontTx/>
              <a:buNone/>
            </a:pPr>
            <a:fld id="{7C9CE927-212D-4F75-8F4D-3DBD08A7A4C1}" type="datetimeFigureOut">
              <a:rPr lang="en-US" kern="1200" smtClean="0">
                <a:solidFill>
                  <a:prstClr val="black">
                    <a:tint val="75000"/>
                  </a:prstClr>
                </a:solidFill>
                <a:latin typeface="Calibri"/>
                <a:ea typeface="+mn-ea"/>
                <a:cs typeface="+mn-cs"/>
              </a:rPr>
              <a:pPr defTabSz="914378">
                <a:buClrTx/>
                <a:buFontTx/>
                <a:buNone/>
              </a:pPr>
              <a:t>5/15/2024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buClrTx/>
              <a:buFontTx/>
              <a:buNone/>
            </a:pPr>
            <a:fld id="{AC112F63-C8F7-4EB1-8BC4-03657E0BD730}" type="slidenum">
              <a:rPr lang="en-US" kern="1200" smtClean="0">
                <a:solidFill>
                  <a:prstClr val="black">
                    <a:tint val="75000"/>
                  </a:prstClr>
                </a:solidFill>
                <a:latin typeface="Calibri"/>
                <a:ea typeface="+mn-ea"/>
                <a:cs typeface="+mn-cs"/>
              </a:rPr>
              <a:pPr defTabSz="914378">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9190484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ea typeface="微软雅黑" panose="020B0503020204020204" pitchFamily="34" charset="-122"/>
              </a:defRPr>
            </a:lvl1pPr>
          </a:lstStyle>
          <a:p>
            <a:pPr fontAlgn="base">
              <a:spcBef>
                <a:spcPct val="0"/>
              </a:spcBef>
              <a:spcAft>
                <a:spcPct val="0"/>
              </a:spcAft>
              <a:buClrTx/>
              <a:buFontTx/>
              <a:buNone/>
            </a:pPr>
            <a:fld id="{43A93E93-166D-47F5-9EF1-ACEABE24AEEA}" type="datetimeFigureOut">
              <a:rPr lang="zh-CN" altLang="en-US" kern="1200" smtClean="0">
                <a:solidFill>
                  <a:prstClr val="black">
                    <a:tint val="75000"/>
                  </a:prstClr>
                </a:solidFill>
                <a:latin typeface="Calibri" panose="020F0502020204030204" pitchFamily="34" charset="0"/>
                <a:cs typeface="+mn-cs"/>
              </a:rPr>
              <a:pPr fontAlgn="base">
                <a:spcBef>
                  <a:spcPct val="0"/>
                </a:spcBef>
                <a:spcAft>
                  <a:spcPct val="0"/>
                </a:spcAft>
                <a:buClrTx/>
                <a:buFontTx/>
                <a:buNone/>
              </a:pPr>
              <a:t>2024/5/15</a:t>
            </a:fld>
            <a:endParaRPr lang="zh-CN" altLang="en-US" kern="1200" dirty="0">
              <a:solidFill>
                <a:prstClr val="black">
                  <a:tint val="75000"/>
                </a:prstClr>
              </a:solidFill>
              <a:latin typeface="Calibri" panose="020F0502020204030204" pitchFamily="34" charset="0"/>
              <a:cs typeface="+mn-cs"/>
            </a:endParaRPr>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ea typeface="微软雅黑" panose="020B0503020204020204" pitchFamily="34" charset="-122"/>
              </a:defRPr>
            </a:lvl1pPr>
          </a:lstStyle>
          <a:p>
            <a:pPr fontAlgn="base">
              <a:spcBef>
                <a:spcPct val="0"/>
              </a:spcBef>
              <a:spcAft>
                <a:spcPct val="0"/>
              </a:spcAft>
              <a:buClrTx/>
              <a:buFontTx/>
              <a:buNone/>
            </a:pPr>
            <a:endParaRPr lang="zh-CN" altLang="en-US" kern="1200" dirty="0">
              <a:solidFill>
                <a:prstClr val="black">
                  <a:tint val="75000"/>
                </a:prstClr>
              </a:solidFill>
              <a:latin typeface="Calibri" panose="020F0502020204030204" pitchFamily="34" charset="0"/>
              <a:cs typeface="+mn-cs"/>
            </a:endParaRPr>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ea typeface="微软雅黑" panose="020B0503020204020204" pitchFamily="34" charset="-122"/>
              </a:defRPr>
            </a:lvl1pPr>
          </a:lstStyle>
          <a:p>
            <a:pPr fontAlgn="base">
              <a:spcBef>
                <a:spcPct val="0"/>
              </a:spcBef>
              <a:spcAft>
                <a:spcPct val="0"/>
              </a:spcAft>
              <a:buClrTx/>
              <a:buFontTx/>
              <a:buNone/>
            </a:pPr>
            <a:fld id="{118D5ACA-62CA-46DB-AD6B-12EDD6D51A23}" type="slidenum">
              <a:rPr lang="zh-CN" altLang="en-US" kern="1200" smtClean="0">
                <a:solidFill>
                  <a:prstClr val="black">
                    <a:tint val="75000"/>
                  </a:prstClr>
                </a:solidFill>
                <a:latin typeface="Calibri" panose="020F0502020204030204" pitchFamily="34" charset="0"/>
                <a:cs typeface="+mn-cs"/>
              </a:rPr>
              <a:pPr fontAlgn="base">
                <a:spcBef>
                  <a:spcPct val="0"/>
                </a:spcBef>
                <a:spcAft>
                  <a:spcPct val="0"/>
                </a:spcAft>
                <a:buClrTx/>
                <a:buFontTx/>
                <a:buNone/>
              </a:pPr>
              <a:t>‹#›</a:t>
            </a:fld>
            <a:endParaRPr lang="zh-CN" altLang="en-US" kern="1200" dirty="0">
              <a:solidFill>
                <a:prstClr val="black">
                  <a:tint val="75000"/>
                </a:prstClr>
              </a:solidFill>
              <a:latin typeface="Calibri" panose="020F0502020204030204" pitchFamily="34" charset="0"/>
              <a:cs typeface="+mn-cs"/>
            </a:endParaRPr>
          </a:p>
        </p:txBody>
      </p:sp>
      <p:pic>
        <p:nvPicPr>
          <p:cNvPr id="8" name="图片 7">
            <a:extLst>
              <a:ext uri="{FF2B5EF4-FFF2-40B4-BE49-F238E27FC236}">
                <a16:creationId xmlns:a16="http://schemas.microsoft.com/office/drawing/2014/main" xmlns="" id="{827EDA35-D5F8-480F-B464-69C6BD2172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44" y="0"/>
            <a:ext cx="9137113" cy="5143500"/>
          </a:xfrm>
          <a:prstGeom prst="rect">
            <a:avLst/>
          </a:prstGeom>
        </p:spPr>
      </p:pic>
    </p:spTree>
    <p:extLst>
      <p:ext uri="{BB962C8B-B14F-4D97-AF65-F5344CB8AC3E}">
        <p14:creationId xmlns:p14="http://schemas.microsoft.com/office/powerpoint/2010/main" val="172953300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ransition spd="med" advClick="0" advTm="0">
    <p:push dir="r"/>
  </p:transition>
  <p:txStyles>
    <p:titleStyle>
      <a:lvl1pPr algn="l" defTabSz="650126" rtl="0" eaLnBrk="1" latinLnBrk="0" hangingPunct="1">
        <a:lnSpc>
          <a:spcPct val="90000"/>
        </a:lnSpc>
        <a:spcBef>
          <a:spcPct val="0"/>
        </a:spcBef>
        <a:buNone/>
        <a:defRPr sz="3100" kern="1200">
          <a:solidFill>
            <a:schemeClr val="tx1"/>
          </a:solidFill>
          <a:latin typeface="+mj-lt"/>
          <a:ea typeface="微软雅黑" panose="020B0503020204020204" pitchFamily="34" charset="-122"/>
          <a:cs typeface="+mj-cs"/>
        </a:defRPr>
      </a:lvl1pPr>
    </p:titleStyle>
    <p:bodyStyle>
      <a:lvl1pPr marL="162531" indent="-162531" algn="l" defTabSz="650126"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1pPr>
      <a:lvl2pPr marL="487595" indent="-162531" algn="l" defTabSz="650126"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微软雅黑" panose="020B0503020204020204" pitchFamily="34" charset="-122"/>
          <a:cs typeface="+mn-cs"/>
        </a:defRPr>
      </a:lvl2pPr>
      <a:lvl3pPr marL="812658" indent="-162531" algn="l" defTabSz="650126"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微软雅黑" panose="020B0503020204020204" pitchFamily="34" charset="-122"/>
          <a:cs typeface="+mn-cs"/>
        </a:defRPr>
      </a:lvl3pPr>
      <a:lvl4pPr marL="1137721"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微软雅黑" panose="020B0503020204020204" pitchFamily="34" charset="-122"/>
          <a:cs typeface="+mn-cs"/>
        </a:defRPr>
      </a:lvl4pPr>
      <a:lvl5pPr marL="1462784"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微软雅黑" panose="020B0503020204020204" pitchFamily="34" charset="-122"/>
          <a:cs typeface="+mn-cs"/>
        </a:defRPr>
      </a:lvl5pPr>
      <a:lvl6pPr marL="1787847"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2910"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7973"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036" indent="-162531" algn="l" defTabSz="650126"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126" rtl="0" eaLnBrk="1" latinLnBrk="0" hangingPunct="1">
        <a:defRPr sz="1300" kern="1200">
          <a:solidFill>
            <a:schemeClr val="tx1"/>
          </a:solidFill>
          <a:latin typeface="+mn-lt"/>
          <a:ea typeface="+mn-ea"/>
          <a:cs typeface="+mn-cs"/>
        </a:defRPr>
      </a:lvl1pPr>
      <a:lvl2pPr marL="325063" algn="l" defTabSz="650126" rtl="0" eaLnBrk="1" latinLnBrk="0" hangingPunct="1">
        <a:defRPr sz="1300" kern="1200">
          <a:solidFill>
            <a:schemeClr val="tx1"/>
          </a:solidFill>
          <a:latin typeface="+mn-lt"/>
          <a:ea typeface="+mn-ea"/>
          <a:cs typeface="+mn-cs"/>
        </a:defRPr>
      </a:lvl2pPr>
      <a:lvl3pPr marL="650126" algn="l" defTabSz="650126" rtl="0" eaLnBrk="1" latinLnBrk="0" hangingPunct="1">
        <a:defRPr sz="1300" kern="1200">
          <a:solidFill>
            <a:schemeClr val="tx1"/>
          </a:solidFill>
          <a:latin typeface="+mn-lt"/>
          <a:ea typeface="+mn-ea"/>
          <a:cs typeface="+mn-cs"/>
        </a:defRPr>
      </a:lvl3pPr>
      <a:lvl4pPr marL="975189" algn="l" defTabSz="650126" rtl="0" eaLnBrk="1" latinLnBrk="0" hangingPunct="1">
        <a:defRPr sz="1300" kern="1200">
          <a:solidFill>
            <a:schemeClr val="tx1"/>
          </a:solidFill>
          <a:latin typeface="+mn-lt"/>
          <a:ea typeface="+mn-ea"/>
          <a:cs typeface="+mn-cs"/>
        </a:defRPr>
      </a:lvl4pPr>
      <a:lvl5pPr marL="1300253" algn="l" defTabSz="650126" rtl="0" eaLnBrk="1" latinLnBrk="0" hangingPunct="1">
        <a:defRPr sz="1300" kern="1200">
          <a:solidFill>
            <a:schemeClr val="tx1"/>
          </a:solidFill>
          <a:latin typeface="+mn-lt"/>
          <a:ea typeface="+mn-ea"/>
          <a:cs typeface="+mn-cs"/>
        </a:defRPr>
      </a:lvl5pPr>
      <a:lvl6pPr marL="1625315" algn="l" defTabSz="650126" rtl="0" eaLnBrk="1" latinLnBrk="0" hangingPunct="1">
        <a:defRPr sz="1300" kern="1200">
          <a:solidFill>
            <a:schemeClr val="tx1"/>
          </a:solidFill>
          <a:latin typeface="+mn-lt"/>
          <a:ea typeface="+mn-ea"/>
          <a:cs typeface="+mn-cs"/>
        </a:defRPr>
      </a:lvl6pPr>
      <a:lvl7pPr marL="1950379" algn="l" defTabSz="650126" rtl="0" eaLnBrk="1" latinLnBrk="0" hangingPunct="1">
        <a:defRPr sz="1300" kern="1200">
          <a:solidFill>
            <a:schemeClr val="tx1"/>
          </a:solidFill>
          <a:latin typeface="+mn-lt"/>
          <a:ea typeface="+mn-ea"/>
          <a:cs typeface="+mn-cs"/>
        </a:defRPr>
      </a:lvl7pPr>
      <a:lvl8pPr marL="2275441" algn="l" defTabSz="650126" rtl="0" eaLnBrk="1" latinLnBrk="0" hangingPunct="1">
        <a:defRPr sz="1300" kern="1200">
          <a:solidFill>
            <a:schemeClr val="tx1"/>
          </a:solidFill>
          <a:latin typeface="+mn-lt"/>
          <a:ea typeface="+mn-ea"/>
          <a:cs typeface="+mn-cs"/>
        </a:defRPr>
      </a:lvl8pPr>
      <a:lvl9pPr marL="2600505" algn="l" defTabSz="650126"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6" tIns="45698" rIns="91396"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6" tIns="45698" rIns="91396"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96" tIns="45698" rIns="91396" bIns="45698" rtlCol="0" anchor="ctr"/>
          <a:lstStyle>
            <a:lvl1pPr algn="l">
              <a:defRPr sz="1200">
                <a:solidFill>
                  <a:schemeClr val="tx1">
                    <a:tint val="75000"/>
                  </a:schemeClr>
                </a:solidFill>
              </a:defRPr>
            </a:lvl1pPr>
          </a:lstStyle>
          <a:p>
            <a:pPr>
              <a:buClrTx/>
              <a:buFontTx/>
              <a:buNone/>
            </a:pPr>
            <a:fld id="{1AC8927E-D910-45D6-991C-BB5C36E9D7C8}" type="datetimeFigureOut">
              <a:rPr lang="en-US" kern="1200" smtClean="0">
                <a:solidFill>
                  <a:prstClr val="black">
                    <a:tint val="75000"/>
                  </a:prstClr>
                </a:solidFill>
                <a:latin typeface="Calibri"/>
                <a:ea typeface="+mn-ea"/>
              </a:rPr>
              <a:pPr>
                <a:buClrTx/>
                <a:buFontTx/>
                <a:buNone/>
              </a:pPr>
              <a:t>5/15/2024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96" tIns="45698" rIns="91396" bIns="45698"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6" tIns="45698" rIns="91396" bIns="45698" rtlCol="0" anchor="ctr"/>
          <a:lstStyle>
            <a:lvl1pPr algn="r">
              <a:defRPr sz="1200">
                <a:solidFill>
                  <a:schemeClr val="tx1">
                    <a:tint val="75000"/>
                  </a:schemeClr>
                </a:solidFill>
              </a:defRPr>
            </a:lvl1pPr>
          </a:lstStyle>
          <a:p>
            <a:pPr>
              <a:buClrTx/>
              <a:buFontTx/>
              <a:buNone/>
            </a:pPr>
            <a:fld id="{38512EFC-22B4-4B3A-BBE1-FB661AADC6D4}" type="slidenum">
              <a:rPr lang="en-US" kern="1200" smtClean="0">
                <a:solidFill>
                  <a:prstClr val="black">
                    <a:tint val="75000"/>
                  </a:prstClr>
                </a:solidFill>
                <a:latin typeface="Calibri"/>
                <a:ea typeface="+mn-ea"/>
              </a:rPr>
              <a:pPr>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7636972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3905" rtl="0" eaLnBrk="1" latinLnBrk="0" hangingPunct="1">
        <a:spcBef>
          <a:spcPct val="0"/>
        </a:spcBef>
        <a:buNone/>
        <a:defRPr sz="4400" kern="1200">
          <a:solidFill>
            <a:schemeClr val="tx1"/>
          </a:solidFill>
          <a:latin typeface="+mj-lt"/>
          <a:ea typeface="+mj-ea"/>
          <a:cs typeface="+mj-cs"/>
        </a:defRPr>
      </a:lvl1pPr>
    </p:titleStyle>
    <p:bodyStyle>
      <a:lvl1pPr marL="342704" indent="-342704" algn="l" defTabSz="9139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3" indent="-285596" algn="l" defTabSz="9139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74" indent="-228468" algn="l" defTabSz="9139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20"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77"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14"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72"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19"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66" indent="-228468"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www.youtube.com/user/TheMylove2011" TargetMode="External"/><Relationship Id="rId3" Type="http://schemas.openxmlformats.org/officeDocument/2006/relationships/audio" Target="../media/audio1.wav"/><Relationship Id="rId7" Type="http://schemas.openxmlformats.org/officeDocument/2006/relationships/image" Target="../media/image34.emf"/><Relationship Id="rId12"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7.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5.xml"/><Relationship Id="rId5" Type="http://schemas.openxmlformats.org/officeDocument/2006/relationships/image" Target="../media/image25.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7.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5.xml"/><Relationship Id="rId5" Type="http://schemas.openxmlformats.org/officeDocument/2006/relationships/image" Target="../media/image25.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77.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slide" Target="slide5.xml"/><Relationship Id="rId10" Type="http://schemas.openxmlformats.org/officeDocument/2006/relationships/image" Target="../media/image44.png"/><Relationship Id="rId4" Type="http://schemas.openxmlformats.org/officeDocument/2006/relationships/notesSlide" Target="../notesSlides/notesSlide18.xml"/><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5.xml"/><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18" Type="http://schemas.openxmlformats.org/officeDocument/2006/relationships/image" Target="../media/image61.gif"/><Relationship Id="rId3" Type="http://schemas.openxmlformats.org/officeDocument/2006/relationships/slide" Target="slide27.xml"/><Relationship Id="rId7" Type="http://schemas.openxmlformats.org/officeDocument/2006/relationships/image" Target="../media/image53.png"/><Relationship Id="rId12" Type="http://schemas.openxmlformats.org/officeDocument/2006/relationships/slide" Target="slide30.xml"/><Relationship Id="rId17" Type="http://schemas.openxmlformats.org/officeDocument/2006/relationships/image" Target="../media/image60.png"/><Relationship Id="rId2" Type="http://schemas.openxmlformats.org/officeDocument/2006/relationships/image" Target="../media/image50.jpeg"/><Relationship Id="rId16" Type="http://schemas.openxmlformats.org/officeDocument/2006/relationships/image" Target="../media/image59.png"/><Relationship Id="rId20" Type="http://schemas.openxmlformats.org/officeDocument/2006/relationships/image" Target="../media/image62.gif"/><Relationship Id="rId1" Type="http://schemas.openxmlformats.org/officeDocument/2006/relationships/slideLayout" Target="../slideLayouts/slideLayout91.xml"/><Relationship Id="rId6" Type="http://schemas.openxmlformats.org/officeDocument/2006/relationships/slide" Target="slide28.xml"/><Relationship Id="rId11" Type="http://schemas.openxmlformats.org/officeDocument/2006/relationships/image" Target="../media/image56.png"/><Relationship Id="rId5" Type="http://schemas.openxmlformats.org/officeDocument/2006/relationships/image" Target="../media/image52.png"/><Relationship Id="rId15" Type="http://schemas.openxmlformats.org/officeDocument/2006/relationships/slide" Target="slide31.xml"/><Relationship Id="rId10" Type="http://schemas.openxmlformats.org/officeDocument/2006/relationships/image" Target="../media/image55.png"/><Relationship Id="rId19" Type="http://schemas.openxmlformats.org/officeDocument/2006/relationships/slide" Target="slide35.xml"/><Relationship Id="rId4" Type="http://schemas.openxmlformats.org/officeDocument/2006/relationships/image" Target="../media/image51.png"/><Relationship Id="rId9" Type="http://schemas.openxmlformats.org/officeDocument/2006/relationships/slide" Target="slide29.xml"/><Relationship Id="rId1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audio5.wav"/><Relationship Id="rId7" Type="http://schemas.openxmlformats.org/officeDocument/2006/relationships/image" Target="../media/image64.gif"/><Relationship Id="rId12" Type="http://schemas.openxmlformats.org/officeDocument/2006/relationships/image" Target="../media/image66.png"/><Relationship Id="rId2" Type="http://schemas.openxmlformats.org/officeDocument/2006/relationships/audio" Target="../media/audio6.wav"/><Relationship Id="rId1" Type="http://schemas.openxmlformats.org/officeDocument/2006/relationships/slideLayout" Target="../slideLayouts/slideLayout91.xml"/><Relationship Id="rId6" Type="http://schemas.openxmlformats.org/officeDocument/2006/relationships/image" Target="../media/image52.png"/><Relationship Id="rId11" Type="http://schemas.openxmlformats.org/officeDocument/2006/relationships/slide" Target="slide26.xml"/><Relationship Id="rId5" Type="http://schemas.openxmlformats.org/officeDocument/2006/relationships/image" Target="../media/image51.png"/><Relationship Id="rId10" Type="http://schemas.openxmlformats.org/officeDocument/2006/relationships/image" Target="../media/image62.gif"/><Relationship Id="rId4" Type="http://schemas.openxmlformats.org/officeDocument/2006/relationships/image" Target="../media/image63.gif"/><Relationship Id="rId9" Type="http://schemas.openxmlformats.org/officeDocument/2006/relationships/slide" Target="slide35.xml"/></Relationships>
</file>

<file path=ppt/slides/_rels/slide28.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slide" Target="slide35.xml"/><Relationship Id="rId3" Type="http://schemas.openxmlformats.org/officeDocument/2006/relationships/slideLayout" Target="../slideLayouts/slideLayout91.xml"/><Relationship Id="rId7" Type="http://schemas.openxmlformats.org/officeDocument/2006/relationships/image" Target="../media/image54.png"/><Relationship Id="rId12" Type="http://schemas.openxmlformats.org/officeDocument/2006/relationships/image" Target="../media/image66.png"/><Relationship Id="rId2" Type="http://schemas.openxmlformats.org/officeDocument/2006/relationships/video" Target="../media/media5.mp4"/><Relationship Id="rId16" Type="http://schemas.openxmlformats.org/officeDocument/2006/relationships/image" Target="../media/image63.gif"/><Relationship Id="rId1" Type="http://schemas.microsoft.com/office/2007/relationships/media" Target="../media/media5.mp4"/><Relationship Id="rId6" Type="http://schemas.openxmlformats.org/officeDocument/2006/relationships/image" Target="../media/image53.png"/><Relationship Id="rId11" Type="http://schemas.openxmlformats.org/officeDocument/2006/relationships/slide" Target="slide26.xml"/><Relationship Id="rId5" Type="http://schemas.openxmlformats.org/officeDocument/2006/relationships/audio" Target="../media/audio5.wav"/><Relationship Id="rId15" Type="http://schemas.openxmlformats.org/officeDocument/2006/relationships/image" Target="../media/image68.png"/><Relationship Id="rId10" Type="http://schemas.openxmlformats.org/officeDocument/2006/relationships/image" Target="../media/image67.png"/><Relationship Id="rId4" Type="http://schemas.openxmlformats.org/officeDocument/2006/relationships/audio" Target="../media/audio6.wav"/><Relationship Id="rId9" Type="http://schemas.openxmlformats.org/officeDocument/2006/relationships/image" Target="../media/image65.gif"/><Relationship Id="rId14" Type="http://schemas.openxmlformats.org/officeDocument/2006/relationships/image" Target="../media/image62.gif"/></Relationships>
</file>

<file path=ppt/slides/_rels/slide29.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audio5.wav"/><Relationship Id="rId7" Type="http://schemas.openxmlformats.org/officeDocument/2006/relationships/image" Target="../media/image64.gif"/><Relationship Id="rId12" Type="http://schemas.openxmlformats.org/officeDocument/2006/relationships/image" Target="../media/image66.png"/><Relationship Id="rId2" Type="http://schemas.openxmlformats.org/officeDocument/2006/relationships/audio" Target="../media/audio6.wav"/><Relationship Id="rId1" Type="http://schemas.openxmlformats.org/officeDocument/2006/relationships/slideLayout" Target="../slideLayouts/slideLayout91.xml"/><Relationship Id="rId6" Type="http://schemas.openxmlformats.org/officeDocument/2006/relationships/image" Target="../media/image56.png"/><Relationship Id="rId11" Type="http://schemas.openxmlformats.org/officeDocument/2006/relationships/slide" Target="slide26.xml"/><Relationship Id="rId5" Type="http://schemas.openxmlformats.org/officeDocument/2006/relationships/image" Target="../media/image55.png"/><Relationship Id="rId10" Type="http://schemas.openxmlformats.org/officeDocument/2006/relationships/image" Target="../media/image62.gif"/><Relationship Id="rId4" Type="http://schemas.openxmlformats.org/officeDocument/2006/relationships/image" Target="../media/image63.gif"/><Relationship Id="rId9" Type="http://schemas.openxmlformats.org/officeDocument/2006/relationships/slide" Target="slide3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audio" Target="../media/audio5.wav"/><Relationship Id="rId7" Type="http://schemas.openxmlformats.org/officeDocument/2006/relationships/image" Target="../media/image62.gif"/><Relationship Id="rId2" Type="http://schemas.openxmlformats.org/officeDocument/2006/relationships/audio" Target="../media/audio6.wav"/><Relationship Id="rId1" Type="http://schemas.openxmlformats.org/officeDocument/2006/relationships/slideLayout" Target="../slideLayouts/slideLayout91.xml"/><Relationship Id="rId6" Type="http://schemas.openxmlformats.org/officeDocument/2006/relationships/image" Target="../media/image58.png"/><Relationship Id="rId11" Type="http://schemas.openxmlformats.org/officeDocument/2006/relationships/image" Target="../media/image66.png"/><Relationship Id="rId5" Type="http://schemas.openxmlformats.org/officeDocument/2006/relationships/image" Target="../media/image57.png"/><Relationship Id="rId10" Type="http://schemas.openxmlformats.org/officeDocument/2006/relationships/slide" Target="slide26.xml"/><Relationship Id="rId4" Type="http://schemas.openxmlformats.org/officeDocument/2006/relationships/image" Target="../media/image63.gif"/><Relationship Id="rId9" Type="http://schemas.openxmlformats.org/officeDocument/2006/relationships/image" Target="../media/image65.gif"/></Relationships>
</file>

<file path=ppt/slides/_rels/slide31.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26.xml"/><Relationship Id="rId3" Type="http://schemas.openxmlformats.org/officeDocument/2006/relationships/audio" Target="../media/audio6.wav"/><Relationship Id="rId7" Type="http://schemas.openxmlformats.org/officeDocument/2006/relationships/image" Target="../media/image60.png"/><Relationship Id="rId12"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91.xml"/><Relationship Id="rId6" Type="http://schemas.openxmlformats.org/officeDocument/2006/relationships/image" Target="../media/image59.png"/><Relationship Id="rId11" Type="http://schemas.openxmlformats.org/officeDocument/2006/relationships/image" Target="../media/image65.gif"/><Relationship Id="rId5" Type="http://schemas.openxmlformats.org/officeDocument/2006/relationships/image" Target="../media/image63.gif"/><Relationship Id="rId10" Type="http://schemas.openxmlformats.org/officeDocument/2006/relationships/image" Target="../media/image64.gif"/><Relationship Id="rId4" Type="http://schemas.openxmlformats.org/officeDocument/2006/relationships/audio" Target="../media/audio5.wav"/><Relationship Id="rId9" Type="http://schemas.openxmlformats.org/officeDocument/2006/relationships/image" Target="../media/image62.gi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3.xml"/><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6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61950"/>
            <a:ext cx="7010400" cy="4419600"/>
          </a:xfrm>
        </p:spPr>
        <p:txBody>
          <a:bodyPr>
            <a:noAutofit/>
          </a:bodyPr>
          <a:lstStyle/>
          <a:p>
            <a:pPr>
              <a:lnSpc>
                <a:spcPct val="150000"/>
              </a:lnSpc>
            </a:pPr>
            <a:r>
              <a:rPr lang="vi-VN" sz="4800" dirty="0"/>
              <a:t>Chào mừng </a:t>
            </a:r>
            <a:r>
              <a:rPr lang="en-US" sz="4800" dirty="0" err="1">
                <a:latin typeface="Times New Roman" pitchFamily="18" charset="0"/>
                <a:cs typeface="Times New Roman" pitchFamily="18" charset="0"/>
              </a:rPr>
              <a:t>thầy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cô</a:t>
            </a:r>
            <a:r>
              <a:rPr lang="en-US" sz="4800" dirty="0">
                <a:latin typeface="Times New Roman" pitchFamily="18" charset="0"/>
                <a:cs typeface="Times New Roman" pitchFamily="18" charset="0"/>
              </a:rPr>
              <a:t> </a:t>
            </a:r>
            <a:br>
              <a:rPr lang="en-US" sz="4800" dirty="0">
                <a:latin typeface="Times New Roman" pitchFamily="18" charset="0"/>
                <a:cs typeface="Times New Roman" pitchFamily="18" charset="0"/>
              </a:rPr>
            </a:b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vi-VN" sz="4800" dirty="0"/>
              <a:t>các em</a:t>
            </a:r>
            <a:r>
              <a:rPr lang="en-US" sz="4800" dirty="0"/>
              <a:t> </a:t>
            </a:r>
            <a:r>
              <a:rPr lang="en-US" sz="4800" dirty="0" err="1">
                <a:latin typeface="Times New Roman" pitchFamily="18" charset="0"/>
                <a:cs typeface="Times New Roman" pitchFamily="18" charset="0"/>
              </a:rPr>
              <a:t>đến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với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học</a:t>
            </a:r>
            <a:r>
              <a:rPr lang="en-US" sz="4800" dirty="0">
                <a:latin typeface="Times New Roman" pitchFamily="18" charset="0"/>
                <a:cs typeface="Times New Roman" pitchFamily="18" charset="0"/>
              </a:rPr>
              <a:t>!</a:t>
            </a:r>
            <a:r>
              <a:rPr lang="en-US" sz="4000" dirty="0">
                <a:latin typeface="Times New Roman" pitchFamily="18" charset="0"/>
                <a:cs typeface="Times New Roman" pitchFamily="18" charset="0"/>
              </a:rPr>
              <a:t/>
            </a:r>
            <a:br>
              <a:rPr lang="en-US" sz="4000" dirty="0">
                <a:latin typeface="Times New Roman" pitchFamily="18" charset="0"/>
                <a:cs typeface="Times New Roman" pitchFamily="18" charset="0"/>
              </a:rPr>
            </a:b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Nguyễn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Hường</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THCS </a:t>
            </a:r>
            <a:r>
              <a:rPr lang="en-US" sz="2800" dirty="0" err="1" smtClean="0">
                <a:latin typeface="Times New Roman" pitchFamily="18" charset="0"/>
                <a:cs typeface="Times New Roman" pitchFamily="18" charset="0"/>
              </a:rPr>
              <a:t>Thạch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Thán</a:t>
            </a:r>
            <a:endParaRPr lang="en-US"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38963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tercolor Background Images | Free Vectors, Stock Photos &amp;amp; PSD">
            <a:extLst>
              <a:ext uri="{FF2B5EF4-FFF2-40B4-BE49-F238E27FC236}">
                <a16:creationId xmlns:a16="http://schemas.microsoft.com/office/drawing/2014/main" xmlns="" id="{05CA66BE-FB2D-486E-BE3C-8AA776BAA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8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B46E2C3-0485-4A68-9280-5050FD81DE6F}"/>
              </a:ext>
            </a:extLst>
          </p:cNvPr>
          <p:cNvSpPr txBox="1"/>
          <p:nvPr/>
        </p:nvSpPr>
        <p:spPr>
          <a:xfrm>
            <a:off x="207265" y="180442"/>
            <a:ext cx="8759952" cy="646292"/>
          </a:xfrm>
          <a:prstGeom prst="rect">
            <a:avLst/>
          </a:prstGeom>
          <a:noFill/>
        </p:spPr>
        <p:txBody>
          <a:bodyPr wrap="square" lIns="91403" tIns="45701" rIns="91403" bIns="45701">
            <a:spAutoFit/>
          </a:bodyPr>
          <a:lstStyle/>
          <a:p>
            <a:pPr algn="ctr" defTabSz="914130">
              <a:buFontTx/>
              <a:buNone/>
            </a:pPr>
            <a:r>
              <a:rPr lang="en-US" sz="3600">
                <a:solidFill>
                  <a:srgbClr val="FF0000"/>
                </a:solidFill>
                <a:latin typeface="#9Slide05 FS Blonde Script" charset="0"/>
                <a:ea typeface="+mn-ea"/>
                <a:cs typeface="Arima Madurai Black" pitchFamily="2" charset="0"/>
              </a:rPr>
              <a:t>Bảng kiểm đánh giá hoạt động nhóm</a:t>
            </a:r>
            <a:endParaRPr lang="en-US" sz="3600" dirty="0">
              <a:solidFill>
                <a:srgbClr val="FF0000"/>
              </a:solidFill>
              <a:latin typeface="#9Slide05 FS Blonde Script" charset="0"/>
              <a:ea typeface="+mn-ea"/>
              <a:cs typeface="Arima Madurai Black" pitchFamily="2" charset="0"/>
            </a:endParaRPr>
          </a:p>
        </p:txBody>
      </p:sp>
      <p:graphicFrame>
        <p:nvGraphicFramePr>
          <p:cNvPr id="14" name="Table 2">
            <a:extLst>
              <a:ext uri="{FF2B5EF4-FFF2-40B4-BE49-F238E27FC236}">
                <a16:creationId xmlns:a16="http://schemas.microsoft.com/office/drawing/2014/main" xmlns="" id="{34FD827C-5438-4913-9A37-4834B2C73A51}"/>
              </a:ext>
            </a:extLst>
          </p:cNvPr>
          <p:cNvGraphicFramePr>
            <a:graphicFrameLocks noGrp="1"/>
          </p:cNvGraphicFramePr>
          <p:nvPr>
            <p:extLst>
              <p:ext uri="{D42A27DB-BD31-4B8C-83A1-F6EECF244321}">
                <p14:modId xmlns:p14="http://schemas.microsoft.com/office/powerpoint/2010/main" val="1628988158"/>
              </p:ext>
            </p:extLst>
          </p:nvPr>
        </p:nvGraphicFramePr>
        <p:xfrm>
          <a:off x="400466" y="786495"/>
          <a:ext cx="8670381" cy="3638805"/>
        </p:xfrm>
        <a:graphic>
          <a:graphicData uri="http://schemas.openxmlformats.org/drawingml/2006/table">
            <a:tbl>
              <a:tblPr firstRow="1" bandRow="1"/>
              <a:tblGrid>
                <a:gridCol w="7319737">
                  <a:extLst>
                    <a:ext uri="{9D8B030D-6E8A-4147-A177-3AD203B41FA5}">
                      <a16:colId xmlns:a16="http://schemas.microsoft.com/office/drawing/2014/main" xmlns="" val="1239160193"/>
                    </a:ext>
                  </a:extLst>
                </a:gridCol>
                <a:gridCol w="1350644">
                  <a:extLst>
                    <a:ext uri="{9D8B030D-6E8A-4147-A177-3AD203B41FA5}">
                      <a16:colId xmlns:a16="http://schemas.microsoft.com/office/drawing/2014/main" xmlns="" val="2284261174"/>
                    </a:ext>
                  </a:extLst>
                </a:gridCol>
              </a:tblGrid>
              <a:tr h="428275">
                <a:tc>
                  <a:txBody>
                    <a:bodyPr/>
                    <a:lstStyle/>
                    <a:p>
                      <a:pPr algn="ctr"/>
                      <a:r>
                        <a:rPr lang="en-US" sz="1800" b="1">
                          <a:solidFill>
                            <a:srgbClr val="FF0000"/>
                          </a:solidFill>
                          <a:latin typeface="#9Slide05 FS Blonde Script" charset="0"/>
                          <a:cs typeface="Arima Madurai Black" pitchFamily="2" charset="0"/>
                        </a:rPr>
                        <a:t>Nội</a:t>
                      </a:r>
                      <a:r>
                        <a:rPr lang="en-US" sz="1800" b="1" baseline="0">
                          <a:solidFill>
                            <a:srgbClr val="FF0000"/>
                          </a:solidFill>
                          <a:latin typeface="#9Slide05 FS Blonde Script" charset="0"/>
                          <a:cs typeface="Arima Madurai Black" pitchFamily="2" charset="0"/>
                        </a:rPr>
                        <a:t> dung đánh giá – Điểm số</a:t>
                      </a:r>
                      <a:endParaRPr lang="en-US" sz="1800" b="1" dirty="0">
                        <a:solidFill>
                          <a:srgbClr val="FF0000"/>
                        </a:solidFill>
                        <a:latin typeface="#9Slide05 FS Blonde Script" charset="0"/>
                        <a:cs typeface="Arima Madurai Black" pitchFamily="2" charset="0"/>
                      </a:endParaRPr>
                    </a:p>
                  </a:txBody>
                  <a:tcPr anchor="ctr">
                    <a:solidFill>
                      <a:schemeClr val="bg1"/>
                    </a:solidFill>
                  </a:tcPr>
                </a:tc>
                <a:tc>
                  <a:txBody>
                    <a:bodyPr/>
                    <a:lstStyle/>
                    <a:p>
                      <a:pPr algn="ctr"/>
                      <a:r>
                        <a:rPr lang="en-US" sz="1800" b="1">
                          <a:solidFill>
                            <a:srgbClr val="FF0000"/>
                          </a:solidFill>
                          <a:latin typeface="#9Slide05 FS Blonde Script" charset="0"/>
                          <a:cs typeface="Arima Madurai Black" pitchFamily="2" charset="0"/>
                        </a:rPr>
                        <a:t>Điểm</a:t>
                      </a:r>
                      <a:r>
                        <a:rPr lang="en-US" sz="1800" b="1" baseline="0">
                          <a:solidFill>
                            <a:srgbClr val="FF0000"/>
                          </a:solidFill>
                          <a:latin typeface="#9Slide05 FS Blonde Script" charset="0"/>
                          <a:cs typeface="Arima Madurai Black" pitchFamily="2" charset="0"/>
                        </a:rPr>
                        <a:t> đạt được</a:t>
                      </a:r>
                      <a:endParaRPr lang="en-US" sz="1800" b="1" dirty="0">
                        <a:solidFill>
                          <a:srgbClr val="FF0000"/>
                        </a:solidFill>
                        <a:latin typeface="#9Slide05 FS Blonde Script" charset="0"/>
                        <a:cs typeface="Arima Madurai Black" pitchFamily="2" charset="0"/>
                      </a:endParaRPr>
                    </a:p>
                  </a:txBody>
                  <a:tcPr anchor="ctr">
                    <a:solidFill>
                      <a:schemeClr val="bg1"/>
                    </a:solidFill>
                  </a:tcPr>
                </a:tc>
                <a:extLst>
                  <a:ext uri="{0D108BD9-81ED-4DB2-BD59-A6C34878D82A}">
                    <a16:rowId xmlns:a16="http://schemas.microsoft.com/office/drawing/2014/main" xmlns="" val="2712044769"/>
                  </a:ext>
                </a:extLst>
              </a:tr>
              <a:tr h="437246">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a:solidFill>
                            <a:srgbClr val="0070C0"/>
                          </a:solidFill>
                          <a:effectLst/>
                          <a:latin typeface="#9Slide05 FS Blonde Script" charset="0"/>
                          <a:cs typeface="#9Slide03 Arima Madurai" charset="0"/>
                        </a:rPr>
                        <a:t>Phân</a:t>
                      </a:r>
                      <a:r>
                        <a:rPr lang="en-US" sz="2000" b="0" i="0" baseline="0">
                          <a:solidFill>
                            <a:srgbClr val="0070C0"/>
                          </a:solidFill>
                          <a:effectLst/>
                          <a:latin typeface="#9Slide05 FS Blonde Script" charset="0"/>
                          <a:cs typeface="#9Slide03 Arima Madurai" charset="0"/>
                        </a:rPr>
                        <a:t> loại đúng 2 loại thán từ -2 điểm</a:t>
                      </a:r>
                      <a:endParaRPr lang="en-US" sz="2000">
                        <a:solidFill>
                          <a:srgbClr val="0070C0"/>
                        </a:solidFill>
                        <a:latin typeface="#9Slide05 FS Blonde Script" charset="0"/>
                        <a:cs typeface="#9Slide03 Arima Madurai" charset="0"/>
                      </a:endParaRPr>
                    </a:p>
                  </a:txBody>
                  <a:tcPr anchor="ctr">
                    <a:solidFill>
                      <a:schemeClr val="bg1"/>
                    </a:solidFill>
                  </a:tcPr>
                </a:tc>
                <a:tc>
                  <a:txBody>
                    <a:bodyPr/>
                    <a:lstStyle/>
                    <a:p>
                      <a:pPr algn="ctr"/>
                      <a:endParaRPr lang="en-US" sz="1800">
                        <a:latin typeface="#9Slide03 AmpleSoft"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2758024445"/>
                  </a:ext>
                </a:extLst>
              </a:tr>
              <a:tr h="5652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000" b="0">
                          <a:solidFill>
                            <a:srgbClr val="0070C0"/>
                          </a:solidFill>
                          <a:effectLst/>
                          <a:latin typeface="#9Slide05 FS Blonde Script" charset="0"/>
                          <a:ea typeface="Times New Roman" panose="02020603050405020304" pitchFamily="18" charset="0"/>
                          <a:cs typeface="#9Slide03 Arima Madurai" charset="0"/>
                        </a:rPr>
                        <a:t>Đặt</a:t>
                      </a:r>
                      <a:r>
                        <a:rPr lang="en-US" sz="2000" b="0" baseline="0">
                          <a:solidFill>
                            <a:srgbClr val="0070C0"/>
                          </a:solidFill>
                          <a:effectLst/>
                          <a:latin typeface="#9Slide05 FS Blonde Script" charset="0"/>
                          <a:ea typeface="Times New Roman" panose="02020603050405020304" pitchFamily="18" charset="0"/>
                          <a:cs typeface="#9Slide03 Arima Madurai" charset="0"/>
                        </a:rPr>
                        <a:t> 2 câu có thán từ đúng với mỗi loại- 2 điểm</a:t>
                      </a:r>
                      <a:endParaRPr lang="en-US" sz="2000" b="0">
                        <a:solidFill>
                          <a:srgbClr val="0070C0"/>
                        </a:solidFill>
                        <a:effectLst/>
                        <a:latin typeface="#9Slide05 FS Blonde Script" charset="0"/>
                        <a:ea typeface="Times New Roman" panose="02020603050405020304" pitchFamily="18" charset="0"/>
                        <a:cs typeface="#9Slide03 Arima Madurai" charset="0"/>
                      </a:endParaRPr>
                    </a:p>
                  </a:txBody>
                  <a:tcPr anchor="ctr">
                    <a:solidFill>
                      <a:schemeClr val="bg1"/>
                    </a:solidFill>
                  </a:tcPr>
                </a:tc>
                <a:tc>
                  <a:txBody>
                    <a:bodyPr/>
                    <a:lstStyle/>
                    <a:p>
                      <a:pPr algn="ctr"/>
                      <a:endParaRPr lang="en-US" sz="1800" dirty="0">
                        <a:latin typeface="#9Slide03 AmpleSoft"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1872819487"/>
                  </a:ext>
                </a:extLst>
              </a:tr>
              <a:tr h="53478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000" b="0">
                          <a:solidFill>
                            <a:srgbClr val="0070C0"/>
                          </a:solidFill>
                          <a:effectLst/>
                          <a:latin typeface="#9Slide05 FS Blonde Script" charset="0"/>
                          <a:ea typeface="Times New Roman" panose="02020603050405020304" pitchFamily="18" charset="0"/>
                          <a:cs typeface="#9Slide03 Arima Madurai" charset="0"/>
                        </a:rPr>
                        <a:t>Xác</a:t>
                      </a:r>
                      <a:r>
                        <a:rPr lang="en-US" sz="2000" b="0" baseline="0">
                          <a:solidFill>
                            <a:srgbClr val="0070C0"/>
                          </a:solidFill>
                          <a:effectLst/>
                          <a:latin typeface="#9Slide05 FS Blonde Script" charset="0"/>
                          <a:ea typeface="Times New Roman" panose="02020603050405020304" pitchFamily="18" charset="0"/>
                          <a:cs typeface="#9Slide03 Arima Madurai" charset="0"/>
                        </a:rPr>
                        <a:t> đ</a:t>
                      </a:r>
                      <a:r>
                        <a:rPr lang="en-US" sz="2000" b="0" i="1" baseline="0">
                          <a:solidFill>
                            <a:srgbClr val="0070C0"/>
                          </a:solidFill>
                          <a:effectLst/>
                          <a:latin typeface="#9Slide05 FS Blonde Script" charset="0"/>
                          <a:ea typeface="Times New Roman" panose="02020603050405020304" pitchFamily="18" charset="0"/>
                          <a:cs typeface="#9Slide03 Arima Madurai" charset="0"/>
                        </a:rPr>
                        <a:t>ịn</a:t>
                      </a:r>
                      <a:r>
                        <a:rPr lang="en-US" sz="2000" b="0" baseline="0">
                          <a:solidFill>
                            <a:srgbClr val="0070C0"/>
                          </a:solidFill>
                          <a:effectLst/>
                          <a:latin typeface="#9Slide05 FS Blonde Script" charset="0"/>
                          <a:ea typeface="Times New Roman" panose="02020603050405020304" pitchFamily="18" charset="0"/>
                          <a:cs typeface="#9Slide03 Arima Madurai" charset="0"/>
                        </a:rPr>
                        <a:t>h đúng </a:t>
                      </a:r>
                      <a:r>
                        <a:rPr lang="en-US" sz="2000" b="0" i="1" baseline="0">
                          <a:solidFill>
                            <a:srgbClr val="0070C0"/>
                          </a:solidFill>
                          <a:effectLst/>
                          <a:latin typeface="#9Slide05 FS Blonde Script" charset="0"/>
                          <a:ea typeface="Times New Roman" panose="02020603050405020304" pitchFamily="18" charset="0"/>
                          <a:cs typeface="#9Slide03 Arima Madurai" charset="0"/>
                        </a:rPr>
                        <a:t>v</a:t>
                      </a:r>
                      <a:r>
                        <a:rPr lang="en-US" sz="2000" b="1" i="1" baseline="0">
                          <a:solidFill>
                            <a:srgbClr val="0070C0"/>
                          </a:solidFill>
                          <a:effectLst/>
                          <a:latin typeface="#9Slide05 FS Blonde Script" charset="0"/>
                          <a:ea typeface="Times New Roman" panose="02020603050405020304" pitchFamily="18" charset="0"/>
                          <a:cs typeface="#9Slide03 Arima Madurai" charset="0"/>
                        </a:rPr>
                        <a:t>ị</a:t>
                      </a:r>
                      <a:r>
                        <a:rPr lang="en-US" sz="2000" b="0" baseline="0">
                          <a:solidFill>
                            <a:srgbClr val="0070C0"/>
                          </a:solidFill>
                          <a:effectLst/>
                          <a:latin typeface="#9Slide05 FS Blonde Script" charset="0"/>
                          <a:ea typeface="Times New Roman" panose="02020603050405020304" pitchFamily="18" charset="0"/>
                          <a:cs typeface="#9Slide03 Arima Madurai" charset="0"/>
                        </a:rPr>
                        <a:t> trí của thán từ  -1 điểm</a:t>
                      </a:r>
                      <a:endParaRPr lang="en-US" sz="2000" b="0" dirty="0">
                        <a:solidFill>
                          <a:srgbClr val="0070C0"/>
                        </a:solidFill>
                        <a:effectLst/>
                        <a:latin typeface="#9Slide05 FS Blonde Script" charset="0"/>
                        <a:ea typeface="Times New Roman" panose="02020603050405020304" pitchFamily="18" charset="0"/>
                        <a:cs typeface="#9Slide03 Arima Madurai" charset="0"/>
                      </a:endParaRPr>
                    </a:p>
                  </a:txBody>
                  <a:tcPr anchor="ctr">
                    <a:solidFill>
                      <a:schemeClr val="bg1"/>
                    </a:solidFill>
                  </a:tcPr>
                </a:tc>
                <a:tc>
                  <a:txBody>
                    <a:bodyPr/>
                    <a:lstStyle/>
                    <a:p>
                      <a:pPr algn="ctr"/>
                      <a:endParaRPr lang="en-US" sz="1800">
                        <a:latin typeface="#9Slide03 AmpleSoft"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1193765380"/>
                  </a:ext>
                </a:extLst>
              </a:tr>
              <a:tr h="630269">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a:solidFill>
                            <a:srgbClr val="0070C0"/>
                          </a:solidFill>
                          <a:effectLst/>
                          <a:latin typeface="#9Slide05 FS Blonde Script" charset="0"/>
                          <a:cs typeface="#9Slide03 Arima Madurai" charset="0"/>
                        </a:rPr>
                        <a:t>Xác</a:t>
                      </a:r>
                      <a:r>
                        <a:rPr lang="en-US" sz="2000" b="0" i="0" baseline="0">
                          <a:solidFill>
                            <a:srgbClr val="0070C0"/>
                          </a:solidFill>
                          <a:effectLst/>
                          <a:latin typeface="#9Slide05 FS Blonde Script" charset="0"/>
                          <a:cs typeface="#9Slide03 Arima Madurai" charset="0"/>
                        </a:rPr>
                        <a:t> </a:t>
                      </a:r>
                      <a:r>
                        <a:rPr lang="en-US" sz="2000" b="0" i="1" baseline="0">
                          <a:solidFill>
                            <a:srgbClr val="0070C0"/>
                          </a:solidFill>
                          <a:effectLst/>
                          <a:latin typeface="#9Slide05 FS Blonde Script" charset="0"/>
                          <a:cs typeface="#9Slide03 Arima Madurai" charset="0"/>
                        </a:rPr>
                        <a:t>đ</a:t>
                      </a:r>
                      <a:r>
                        <a:rPr lang="en-US" sz="2000" b="1" i="1" baseline="0">
                          <a:solidFill>
                            <a:srgbClr val="0070C0"/>
                          </a:solidFill>
                          <a:effectLst/>
                          <a:latin typeface="#9Slide05 FS Blonde Script" charset="0"/>
                          <a:cs typeface="#9Slide03 Arima Madurai" charset="0"/>
                        </a:rPr>
                        <a:t>ị</a:t>
                      </a:r>
                      <a:r>
                        <a:rPr lang="en-US" sz="2000" b="0" i="0" baseline="0">
                          <a:solidFill>
                            <a:srgbClr val="0070C0"/>
                          </a:solidFill>
                          <a:effectLst/>
                          <a:latin typeface="#9Slide05 FS Blonde Script" charset="0"/>
                          <a:cs typeface="#9Slide03 Arima Madurai" charset="0"/>
                        </a:rPr>
                        <a:t>nh đúng dấu câu đi k</a:t>
                      </a:r>
                      <a:r>
                        <a:rPr lang="en-US" sz="2000" b="1" i="1" baseline="0">
                          <a:solidFill>
                            <a:srgbClr val="0070C0"/>
                          </a:solidFill>
                          <a:effectLst/>
                          <a:latin typeface="#9Slide05 FS Blonde Script" charset="0"/>
                          <a:cs typeface="#9Slide03 Arima Madurai" charset="0"/>
                        </a:rPr>
                        <a:t>è</a:t>
                      </a:r>
                      <a:r>
                        <a:rPr lang="en-US" sz="2000" b="0" i="0" baseline="0">
                          <a:solidFill>
                            <a:srgbClr val="0070C0"/>
                          </a:solidFill>
                          <a:effectLst/>
                          <a:latin typeface="#9Slide05 FS Blonde Script" charset="0"/>
                          <a:cs typeface="#9Slide03 Arima Madurai" charset="0"/>
                        </a:rPr>
                        <a:t>m thán từ -</a:t>
                      </a:r>
                      <a:r>
                        <a:rPr lang="en-US" sz="2000" b="0" baseline="0">
                          <a:solidFill>
                            <a:srgbClr val="0070C0"/>
                          </a:solidFill>
                          <a:effectLst/>
                          <a:latin typeface="#9Slide05 FS Blonde Script" charset="0"/>
                          <a:ea typeface="Times New Roman" panose="02020603050405020304" pitchFamily="18" charset="0"/>
                          <a:cs typeface="#9Slide03 Arima Madurai" charset="0"/>
                        </a:rPr>
                        <a:t>1 điểm</a:t>
                      </a:r>
                      <a:endParaRPr lang="en-US" sz="2000">
                        <a:solidFill>
                          <a:srgbClr val="0070C0"/>
                        </a:solidFill>
                        <a:latin typeface="#9Slide05 FS Blonde Script" charset="0"/>
                        <a:cs typeface="#9Slide03 Arima Madurai" charset="0"/>
                      </a:endParaRPr>
                    </a:p>
                  </a:txBody>
                  <a:tcPr anchor="ctr">
                    <a:solidFill>
                      <a:schemeClr val="bg1"/>
                    </a:solidFill>
                  </a:tcPr>
                </a:tc>
                <a:tc>
                  <a:txBody>
                    <a:bodyPr/>
                    <a:lstStyle/>
                    <a:p>
                      <a:pPr algn="ctr"/>
                      <a:endParaRPr lang="en-US" sz="1800">
                        <a:latin typeface="#9Slide03 AmpleSoft"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3720978172"/>
                  </a:ext>
                </a:extLst>
              </a:tr>
              <a:tr h="537399">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a:solidFill>
                            <a:srgbClr val="0070C0"/>
                          </a:solidFill>
                          <a:latin typeface="#9Slide05 FS Blonde Script" charset="0"/>
                          <a:cs typeface="#9Slide03 Arima Madurai" charset="0"/>
                        </a:rPr>
                        <a:t>Xác</a:t>
                      </a:r>
                      <a:r>
                        <a:rPr lang="en-US" sz="2000" b="0" baseline="0">
                          <a:solidFill>
                            <a:srgbClr val="0070C0"/>
                          </a:solidFill>
                          <a:latin typeface="#9Slide05 FS Blonde Script" charset="0"/>
                          <a:cs typeface="#9Slide03 Arima Madurai" charset="0"/>
                        </a:rPr>
                        <a:t> đ</a:t>
                      </a:r>
                      <a:r>
                        <a:rPr lang="en-US" sz="2000" b="0" i="1" baseline="0">
                          <a:solidFill>
                            <a:srgbClr val="0070C0"/>
                          </a:solidFill>
                          <a:latin typeface="#9Slide05 FS Blonde Script" charset="0"/>
                          <a:cs typeface="#9Slide03 Arima Madurai" charset="0"/>
                        </a:rPr>
                        <a:t>ị</a:t>
                      </a:r>
                      <a:r>
                        <a:rPr lang="en-US" sz="2000" b="0" baseline="0">
                          <a:solidFill>
                            <a:srgbClr val="0070C0"/>
                          </a:solidFill>
                          <a:latin typeface="#9Slide05 FS Blonde Script" charset="0"/>
                          <a:cs typeface="#9Slide03 Arima Madurai" charset="0"/>
                        </a:rPr>
                        <a:t>nh đúng k</a:t>
                      </a:r>
                      <a:r>
                        <a:rPr lang="en-US" sz="2000" b="0">
                          <a:solidFill>
                            <a:srgbClr val="0070C0"/>
                          </a:solidFill>
                          <a:latin typeface="#9Slide05 FS Blonde Script" charset="0"/>
                          <a:cs typeface="#9Slide03 Arima Madurai" charset="0"/>
                        </a:rPr>
                        <a:t>iểu</a:t>
                      </a:r>
                      <a:r>
                        <a:rPr lang="en-US" sz="2000" b="0" baseline="0">
                          <a:solidFill>
                            <a:srgbClr val="0070C0"/>
                          </a:solidFill>
                          <a:latin typeface="#9Slide05 FS Blonde Script" charset="0"/>
                          <a:cs typeface="#9Slide03 Arima Madurai" charset="0"/>
                        </a:rPr>
                        <a:t> văn bản có dùng thán từ và không dùng thán </a:t>
                      </a:r>
                      <a:r>
                        <a:rPr lang="en-US" sz="2000" b="1" baseline="0">
                          <a:solidFill>
                            <a:srgbClr val="0070C0"/>
                          </a:solidFill>
                          <a:latin typeface="#9Slide05 FS Blonde Script" charset="0"/>
                          <a:cs typeface="#9Slide03 Arima Madurai" charset="0"/>
                        </a:rPr>
                        <a:t>từ - 2 điểm</a:t>
                      </a:r>
                      <a:endParaRPr lang="en-US" sz="2000">
                        <a:solidFill>
                          <a:srgbClr val="0070C0"/>
                        </a:solidFill>
                        <a:latin typeface="#9Slide05 FS Blonde Script" charset="0"/>
                        <a:cs typeface="#9Slide03 Arima Madurai" charset="0"/>
                      </a:endParaRPr>
                    </a:p>
                  </a:txBody>
                  <a:tcPr anchor="ctr">
                    <a:solidFill>
                      <a:schemeClr val="bg1"/>
                    </a:solidFill>
                  </a:tcPr>
                </a:tc>
                <a:tc>
                  <a:txBody>
                    <a:bodyPr/>
                    <a:lstStyle/>
                    <a:p>
                      <a:pPr algn="ctr"/>
                      <a:endParaRPr lang="en-US" sz="1800">
                        <a:latin typeface="#9Slide03 Arima Madurai" panose="00000500000000000000" pitchFamily="2"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1167583100"/>
                  </a:ext>
                </a:extLst>
              </a:tr>
              <a:tr h="505572">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70C0"/>
                          </a:solidFill>
                          <a:latin typeface="#9Slide05 FS Blonde Script" charset="0"/>
                          <a:cs typeface="Arima Madurai Black" pitchFamily="2" charset="0"/>
                        </a:rPr>
                        <a:t>Thuyết</a:t>
                      </a:r>
                      <a:r>
                        <a:rPr lang="en-US" sz="2000" baseline="0">
                          <a:solidFill>
                            <a:srgbClr val="0070C0"/>
                          </a:solidFill>
                          <a:latin typeface="#9Slide05 FS Blonde Script" charset="0"/>
                          <a:cs typeface="Arima Madurai Black" pitchFamily="2" charset="0"/>
                        </a:rPr>
                        <a:t> trình lưu loát, rõ ràng – 1 điểm; hoạt động nhóm nghiêm túc, tích cực- 1 điểm</a:t>
                      </a:r>
                      <a:endParaRPr lang="en-US" sz="2000">
                        <a:solidFill>
                          <a:srgbClr val="0070C0"/>
                        </a:solidFill>
                        <a:latin typeface="#9Slide05 FS Blonde Script" charset="0"/>
                        <a:cs typeface="Arima Madurai Black" pitchFamily="2" charset="0"/>
                      </a:endParaRPr>
                    </a:p>
                  </a:txBody>
                  <a:tcPr anchor="ctr">
                    <a:solidFill>
                      <a:schemeClr val="bg1"/>
                    </a:solidFill>
                  </a:tcPr>
                </a:tc>
                <a:tc>
                  <a:txBody>
                    <a:bodyPr/>
                    <a:lstStyle/>
                    <a:p>
                      <a:pPr algn="ctr"/>
                      <a:endParaRPr lang="en-US" sz="1800">
                        <a:latin typeface="#9Slide03 Arima Madurai" panose="00000500000000000000" pitchFamily="2" charset="0"/>
                        <a:cs typeface="#9Slide03 Arima Madurai" panose="00000500000000000000" pitchFamily="2" charset="0"/>
                      </a:endParaRPr>
                    </a:p>
                  </a:txBody>
                  <a:tcPr anchor="ctr">
                    <a:solidFill>
                      <a:schemeClr val="bg1"/>
                    </a:solidFill>
                  </a:tcPr>
                </a:tc>
                <a:extLst>
                  <a:ext uri="{0D108BD9-81ED-4DB2-BD59-A6C34878D82A}">
                    <a16:rowId xmlns:a16="http://schemas.microsoft.com/office/drawing/2014/main" xmlns="" val="1780774475"/>
                  </a:ext>
                </a:extLst>
              </a:tr>
            </a:tbl>
          </a:graphicData>
        </a:graphic>
      </p:graphicFrame>
      <p:sp>
        <p:nvSpPr>
          <p:cNvPr id="2" name="TextBox 1"/>
          <p:cNvSpPr txBox="1"/>
          <p:nvPr/>
        </p:nvSpPr>
        <p:spPr>
          <a:xfrm>
            <a:off x="356617" y="4603713"/>
            <a:ext cx="8610600" cy="400110"/>
          </a:xfrm>
          <a:prstGeom prst="rect">
            <a:avLst/>
          </a:prstGeom>
          <a:noFill/>
        </p:spPr>
        <p:txBody>
          <a:bodyPr wrap="square" rtlCol="0">
            <a:spAutoFit/>
          </a:bodyPr>
          <a:lstStyle/>
          <a:p>
            <a:pPr defTabSz="914378">
              <a:buClrTx/>
              <a:buFontTx/>
              <a:buNone/>
            </a:pPr>
            <a:r>
              <a:rPr lang="en-US" sz="2000" b="1" kern="1200">
                <a:solidFill>
                  <a:srgbClr val="FF0000"/>
                </a:solidFill>
                <a:latin typeface="#9Slide05 FS Blonde Script" charset="0"/>
                <a:ea typeface="+mn-ea"/>
                <a:cs typeface="Times New Roman" pitchFamily="18" charset="0"/>
              </a:rPr>
              <a:t>Nhóm  đánh  giá..................................Nhóm  được  đánh  giá.................................................................</a:t>
            </a:r>
          </a:p>
        </p:txBody>
      </p:sp>
    </p:spTree>
    <p:extLst>
      <p:ext uri="{BB962C8B-B14F-4D97-AF65-F5344CB8AC3E}">
        <p14:creationId xmlns:p14="http://schemas.microsoft.com/office/powerpoint/2010/main" val="204039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2D87012-E413-4CE5-A478-09F43BD55C12}"/>
              </a:ext>
            </a:extLst>
          </p:cNvPr>
          <p:cNvGrpSpPr/>
          <p:nvPr/>
        </p:nvGrpSpPr>
        <p:grpSpPr>
          <a:xfrm>
            <a:off x="2016551" y="263589"/>
            <a:ext cx="5195639" cy="5649611"/>
            <a:chOff x="2432417" y="457200"/>
            <a:chExt cx="5949583" cy="7579698"/>
          </a:xfrm>
        </p:grpSpPr>
        <p:pic>
          <p:nvPicPr>
            <p:cNvPr id="4" name="Picture 3">
              <a:extLst>
                <a:ext uri="{FF2B5EF4-FFF2-40B4-BE49-F238E27FC236}">
                  <a16:creationId xmlns:a16="http://schemas.microsoft.com/office/drawing/2014/main" xmlns="" id="{013924B7-D6B1-46E1-A28B-FE2C54552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57200"/>
              <a:ext cx="4800600" cy="4800600"/>
            </a:xfrm>
            <a:prstGeom prst="rect">
              <a:avLst/>
            </a:prstGeom>
          </p:spPr>
        </p:pic>
        <p:sp>
          <p:nvSpPr>
            <p:cNvPr id="5" name="TextBox 4">
              <a:extLst>
                <a:ext uri="{FF2B5EF4-FFF2-40B4-BE49-F238E27FC236}">
                  <a16:creationId xmlns:a16="http://schemas.microsoft.com/office/drawing/2014/main" xmlns="" id="{C2F86744-AB30-420D-9E54-95C6D8E70039}"/>
                </a:ext>
              </a:extLst>
            </p:cNvPr>
            <p:cNvSpPr txBox="1"/>
            <p:nvPr/>
          </p:nvSpPr>
          <p:spPr>
            <a:xfrm flipH="1">
              <a:off x="5162849" y="2192836"/>
              <a:ext cx="1713151" cy="949722"/>
            </a:xfrm>
            <a:prstGeom prst="rect">
              <a:avLst/>
            </a:prstGeom>
            <a:noFill/>
          </p:spPr>
          <p:txBody>
            <a:bodyPr wrap="square" rtlCol="0">
              <a:spAutoFit/>
            </a:bodyPr>
            <a:lstStyle/>
            <a:p>
              <a:pPr algn="ctr" defTabSz="685783">
                <a:buClrTx/>
              </a:pPr>
              <a:r>
                <a:rPr lang="en-US" sz="4000" kern="1200" dirty="0" err="1">
                  <a:solidFill>
                    <a:srgbClr val="FF0000"/>
                  </a:solidFill>
                  <a:latin typeface="#9Slide05 FS Blonde Script" charset="0"/>
                  <a:ea typeface="+mn-ea"/>
                  <a:cs typeface="#9Slide03 Arima Madurai Black" panose="00000A00000000000000" pitchFamily="2" charset="0"/>
                </a:rPr>
                <a:t>Thán</a:t>
              </a:r>
              <a:r>
                <a:rPr lang="en-US" sz="4000" kern="1200" dirty="0">
                  <a:solidFill>
                    <a:srgbClr val="FF0000"/>
                  </a:solidFill>
                  <a:latin typeface="#9Slide05 FS Blonde Script" charset="0"/>
                  <a:ea typeface="+mn-ea"/>
                  <a:cs typeface="#9Slide03 Arima Madurai Black" panose="00000A00000000000000" pitchFamily="2" charset="0"/>
                </a:rPr>
                <a:t> </a:t>
              </a:r>
              <a:r>
                <a:rPr lang="en-US" sz="4000" kern="1200" dirty="0" err="1">
                  <a:solidFill>
                    <a:srgbClr val="FF0000"/>
                  </a:solidFill>
                  <a:latin typeface="#9Slide05 FS Blonde Script" charset="0"/>
                  <a:ea typeface="+mn-ea"/>
                  <a:cs typeface="#9Slide03 Arima Madurai Black" panose="00000A00000000000000" pitchFamily="2" charset="0"/>
                </a:rPr>
                <a:t>từ</a:t>
              </a:r>
              <a:endParaRPr lang="en-US" sz="4000" kern="1200" dirty="0">
                <a:solidFill>
                  <a:srgbClr val="FF0000"/>
                </a:solidFill>
                <a:latin typeface="#9Slide05 FS Blonde Script"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xmlns="" id="{4A91D58F-6552-4B52-AC47-1E47C2FB990A}"/>
                </a:ext>
              </a:extLst>
            </p:cNvPr>
            <p:cNvSpPr txBox="1"/>
            <p:nvPr/>
          </p:nvSpPr>
          <p:spPr>
            <a:xfrm flipH="1">
              <a:off x="4819812" y="685442"/>
              <a:ext cx="2420339" cy="949722"/>
            </a:xfrm>
            <a:prstGeom prst="rect">
              <a:avLst/>
            </a:prstGeom>
            <a:noFill/>
          </p:spPr>
          <p:txBody>
            <a:bodyPr wrap="square" rtlCol="0">
              <a:spAutoFit/>
            </a:bodyPr>
            <a:lstStyle/>
            <a:p>
              <a:pPr algn="ctr" defTabSz="685783">
                <a:buClrTx/>
              </a:pPr>
              <a:r>
                <a:rPr lang="en-US" sz="2000" kern="1200" dirty="0">
                  <a:solidFill>
                    <a:srgbClr val="FF0000"/>
                  </a:solidFill>
                  <a:latin typeface="Times New Roman" pitchFamily="18" charset="0"/>
                  <a:ea typeface="+mn-ea"/>
                  <a:cs typeface="Times New Roman" pitchFamily="18" charset="0"/>
                </a:rPr>
                <a:t> </a:t>
              </a:r>
              <a:r>
                <a:rPr lang="en-US" sz="2000" kern="1200" dirty="0">
                  <a:solidFill>
                    <a:srgbClr val="0070C0"/>
                  </a:solidFill>
                  <a:latin typeface="#9Slide05 FS Blonde Script" charset="0"/>
                  <a:ea typeface="+mn-ea"/>
                  <a:cs typeface="Times New Roman" pitchFamily="18" charset="0"/>
                </a:rPr>
                <a:t>Văn </a:t>
              </a:r>
              <a:r>
                <a:rPr lang="en-US" sz="2000" kern="1200" dirty="0" err="1">
                  <a:solidFill>
                    <a:srgbClr val="0070C0"/>
                  </a:solidFill>
                  <a:latin typeface="#9Slide05 FS Blonde Script" charset="0"/>
                  <a:ea typeface="+mn-ea"/>
                  <a:cs typeface="Times New Roman" pitchFamily="18" charset="0"/>
                </a:rPr>
                <a:t>nói</a:t>
              </a:r>
              <a:r>
                <a:rPr lang="en-US" sz="2000" kern="1200" dirty="0">
                  <a:solidFill>
                    <a:srgbClr val="0070C0"/>
                  </a:solidFill>
                  <a:latin typeface="#9Slide05 FS Blonde Script" charset="0"/>
                  <a:ea typeface="+mn-ea"/>
                  <a:cs typeface="Times New Roman" pitchFamily="18" charset="0"/>
                </a:rPr>
                <a:t>, </a:t>
              </a:r>
              <a:r>
                <a:rPr lang="en-US" sz="2000" kern="1200" dirty="0" err="1">
                  <a:solidFill>
                    <a:srgbClr val="0070C0"/>
                  </a:solidFill>
                  <a:latin typeface="#9Slide05 FS Blonde Script" charset="0"/>
                  <a:ea typeface="+mn-ea"/>
                  <a:cs typeface="Times New Roman" pitchFamily="18" charset="0"/>
                </a:rPr>
                <a:t>văn</a:t>
              </a:r>
              <a:r>
                <a:rPr lang="en-US" sz="2000" kern="1200" dirty="0">
                  <a:solidFill>
                    <a:srgbClr val="0070C0"/>
                  </a:solidFill>
                  <a:latin typeface="#9Slide05 FS Blonde Script" charset="0"/>
                  <a:ea typeface="+mn-ea"/>
                  <a:cs typeface="Times New Roman" pitchFamily="18" charset="0"/>
                </a:rPr>
                <a:t> </a:t>
              </a:r>
              <a:r>
                <a:rPr lang="en-US" sz="2000" kern="1200" dirty="0" err="1">
                  <a:solidFill>
                    <a:srgbClr val="0070C0"/>
                  </a:solidFill>
                  <a:latin typeface="#9Slide05 FS Blonde Script" charset="0"/>
                  <a:ea typeface="+mn-ea"/>
                  <a:cs typeface="Times New Roman" pitchFamily="18" charset="0"/>
                </a:rPr>
                <a:t>bản</a:t>
              </a:r>
              <a:r>
                <a:rPr lang="en-US" sz="2000" kern="1200" dirty="0">
                  <a:solidFill>
                    <a:srgbClr val="0070C0"/>
                  </a:solidFill>
                  <a:latin typeface="#9Slide05 FS Blonde Script" charset="0"/>
                  <a:ea typeface="+mn-ea"/>
                  <a:cs typeface="Times New Roman" pitchFamily="18" charset="0"/>
                </a:rPr>
                <a:t> </a:t>
              </a:r>
              <a:r>
                <a:rPr lang="en-US" sz="2000" kern="1200" dirty="0" err="1">
                  <a:solidFill>
                    <a:srgbClr val="0070C0"/>
                  </a:solidFill>
                  <a:latin typeface="#9Slide05 FS Blonde Script" charset="0"/>
                  <a:ea typeface="+mn-ea"/>
                  <a:cs typeface="Times New Roman" pitchFamily="18" charset="0"/>
                </a:rPr>
                <a:t>văn</a:t>
              </a:r>
              <a:r>
                <a:rPr lang="en-US" sz="2000" kern="1200" dirty="0">
                  <a:solidFill>
                    <a:srgbClr val="0070C0"/>
                  </a:solidFill>
                  <a:latin typeface="#9Slide05 FS Blonde Script" charset="0"/>
                  <a:ea typeface="+mn-ea"/>
                  <a:cs typeface="Times New Roman" pitchFamily="18" charset="0"/>
                </a:rPr>
                <a:t> </a:t>
              </a:r>
              <a:r>
                <a:rPr lang="en-US" sz="2000" kern="1200" dirty="0" err="1">
                  <a:solidFill>
                    <a:srgbClr val="0070C0"/>
                  </a:solidFill>
                  <a:latin typeface="#9Slide05 FS Blonde Script" charset="0"/>
                  <a:ea typeface="+mn-ea"/>
                  <a:cs typeface="Times New Roman" pitchFamily="18" charset="0"/>
                </a:rPr>
                <a:t>chương</a:t>
              </a:r>
              <a:r>
                <a:rPr lang="en-US" sz="2000" kern="1200" dirty="0">
                  <a:solidFill>
                    <a:srgbClr val="0070C0"/>
                  </a:solidFill>
                  <a:latin typeface="#9Slide05 FS Blonde Script" charset="0"/>
                  <a:ea typeface="+mn-ea"/>
                  <a:cs typeface="Times New Roman" pitchFamily="18" charset="0"/>
                </a:rPr>
                <a:t> , </a:t>
              </a:r>
              <a:r>
                <a:rPr lang="en-US" sz="2000" kern="1200" dirty="0" err="1">
                  <a:solidFill>
                    <a:srgbClr val="0070C0"/>
                  </a:solidFill>
                  <a:latin typeface="#9Slide05 FS Blonde Script" charset="0"/>
                  <a:ea typeface="+mn-ea"/>
                  <a:cs typeface="Times New Roman" pitchFamily="18" charset="0"/>
                </a:rPr>
                <a:t>nghệ</a:t>
              </a:r>
              <a:r>
                <a:rPr lang="en-US" sz="2000" kern="1200" dirty="0">
                  <a:solidFill>
                    <a:srgbClr val="0070C0"/>
                  </a:solidFill>
                  <a:latin typeface="#9Slide05 FS Blonde Script" charset="0"/>
                  <a:ea typeface="+mn-ea"/>
                  <a:cs typeface="Times New Roman" pitchFamily="18" charset="0"/>
                </a:rPr>
                <a:t> </a:t>
              </a:r>
              <a:r>
                <a:rPr lang="en-US" sz="2000" kern="1200" dirty="0" err="1">
                  <a:solidFill>
                    <a:srgbClr val="0070C0"/>
                  </a:solidFill>
                  <a:latin typeface="#9Slide05 FS Blonde Script" charset="0"/>
                  <a:ea typeface="+mn-ea"/>
                  <a:cs typeface="Times New Roman" pitchFamily="18" charset="0"/>
                </a:rPr>
                <a:t>thuật</a:t>
              </a:r>
              <a:r>
                <a:rPr lang="en-US" sz="2000" kern="1200" dirty="0">
                  <a:solidFill>
                    <a:srgbClr val="0070C0"/>
                  </a:solidFill>
                  <a:latin typeface="#9Slide05 FS Blonde Script" charset="0"/>
                  <a:ea typeface="+mn-ea"/>
                  <a:cs typeface="Times New Roman" pitchFamily="18" charset="0"/>
                </a:rPr>
                <a:t> </a:t>
              </a:r>
            </a:p>
          </p:txBody>
        </p:sp>
        <p:sp>
          <p:nvSpPr>
            <p:cNvPr id="7" name="TextBox 6">
              <a:extLst>
                <a:ext uri="{FF2B5EF4-FFF2-40B4-BE49-F238E27FC236}">
                  <a16:creationId xmlns:a16="http://schemas.microsoft.com/office/drawing/2014/main" xmlns="" id="{E6A64E9C-8C5D-4342-B112-2F8D12286178}"/>
                </a:ext>
              </a:extLst>
            </p:cNvPr>
            <p:cNvSpPr txBox="1"/>
            <p:nvPr/>
          </p:nvSpPr>
          <p:spPr>
            <a:xfrm rot="20681714" flipH="1">
              <a:off x="6739457" y="1540215"/>
              <a:ext cx="1592568" cy="1846660"/>
            </a:xfrm>
            <a:prstGeom prst="rect">
              <a:avLst/>
            </a:prstGeom>
            <a:noFill/>
          </p:spPr>
          <p:txBody>
            <a:bodyPr wrap="square" rtlCol="0">
              <a:spAutoFit/>
            </a:bodyPr>
            <a:lstStyle/>
            <a:p>
              <a:pPr algn="ctr" defTabSz="685783">
                <a:buClrTx/>
              </a:pPr>
              <a:r>
                <a:rPr lang="en-US" sz="2100" kern="1200" dirty="0" err="1">
                  <a:solidFill>
                    <a:srgbClr val="0070C0"/>
                  </a:solidFill>
                  <a:latin typeface="#9Slide05 FS Blonde Script" charset="0"/>
                  <a:ea typeface="+mn-ea"/>
                  <a:cs typeface="#9Slide03 Arima Madurai Black" panose="00000A00000000000000" pitchFamily="2" charset="0"/>
                </a:rPr>
                <a:t>Bộc</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lộ</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cảm</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xúc</a:t>
              </a:r>
              <a:r>
                <a:rPr lang="en-US" sz="2100" kern="1200" dirty="0">
                  <a:solidFill>
                    <a:srgbClr val="0070C0"/>
                  </a:solidFill>
                  <a:latin typeface="#9Slide05 FS Blonde Script" charset="0"/>
                  <a:ea typeface="+mn-ea"/>
                  <a:cs typeface="#9Slide03 Arima Madurai Black" panose="00000A00000000000000" pitchFamily="2" charset="0"/>
                </a:rPr>
                <a:t>: a, </a:t>
              </a:r>
              <a:r>
                <a:rPr lang="en-US" sz="2100" kern="1200" dirty="0" err="1">
                  <a:solidFill>
                    <a:srgbClr val="0070C0"/>
                  </a:solidFill>
                  <a:latin typeface="#9Slide05 FS Blonde Script" charset="0"/>
                  <a:ea typeface="+mn-ea"/>
                  <a:cs typeface="#9Slide03 Arima Madurai Black" panose="00000A00000000000000" pitchFamily="2" charset="0"/>
                </a:rPr>
                <a:t>ái</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ôi</a:t>
              </a:r>
              <a:r>
                <a:rPr lang="en-US" sz="2100" kern="1200" dirty="0">
                  <a:solidFill>
                    <a:srgbClr val="0070C0"/>
                  </a:solidFill>
                  <a:latin typeface="#9Slide05 FS Blonde Script" charset="0"/>
                  <a:ea typeface="+mn-ea"/>
                  <a:cs typeface="#9Slide03 Arima Madurai Black" panose="00000A00000000000000" pitchFamily="2" charset="0"/>
                </a:rPr>
                <a:t>, ơ, ô hay, than </a:t>
              </a:r>
              <a:r>
                <a:rPr lang="en-US" sz="2100" kern="1200" dirty="0" err="1">
                  <a:solidFill>
                    <a:srgbClr val="0070C0"/>
                  </a:solidFill>
                  <a:latin typeface="#9Slide05 FS Blonde Script" charset="0"/>
                  <a:ea typeface="+mn-ea"/>
                  <a:cs typeface="#9Slide03 Arima Madurai Black" panose="00000A00000000000000" pitchFamily="2" charset="0"/>
                </a:rPr>
                <a:t>ôi</a:t>
              </a:r>
              <a:endParaRPr lang="en-US" sz="2100" kern="1200" dirty="0">
                <a:solidFill>
                  <a:srgbClr val="0070C0"/>
                </a:solidFill>
                <a:latin typeface="#9Slide05 FS Blonde Script" charset="0"/>
                <a:ea typeface="+mn-ea"/>
                <a:cs typeface="#9Slide03 Arima Madurai Black" panose="00000A00000000000000" pitchFamily="2" charset="0"/>
              </a:endParaRPr>
            </a:p>
          </p:txBody>
        </p:sp>
        <p:sp>
          <p:nvSpPr>
            <p:cNvPr id="8" name="TextBox 7">
              <a:extLst>
                <a:ext uri="{FF2B5EF4-FFF2-40B4-BE49-F238E27FC236}">
                  <a16:creationId xmlns:a16="http://schemas.microsoft.com/office/drawing/2014/main" xmlns="" id="{744CC6C4-8BF0-4F6F-9BEE-1C89E1CF5255}"/>
                </a:ext>
              </a:extLst>
            </p:cNvPr>
            <p:cNvSpPr txBox="1"/>
            <p:nvPr/>
          </p:nvSpPr>
          <p:spPr>
            <a:xfrm rot="19292709" flipH="1">
              <a:off x="5922387" y="3787117"/>
              <a:ext cx="2047096" cy="984885"/>
            </a:xfrm>
            <a:prstGeom prst="rect">
              <a:avLst/>
            </a:prstGeom>
            <a:noFill/>
          </p:spPr>
          <p:txBody>
            <a:bodyPr wrap="square" rtlCol="0">
              <a:spAutoFit/>
            </a:bodyPr>
            <a:lstStyle/>
            <a:p>
              <a:pPr algn="ctr" defTabSz="685783">
                <a:buClrTx/>
              </a:pPr>
              <a:r>
                <a:rPr lang="en-US" sz="2100" kern="1200" dirty="0" err="1">
                  <a:solidFill>
                    <a:srgbClr val="0070C0"/>
                  </a:solidFill>
                  <a:latin typeface="#9Slide05 FS Blonde Script" charset="0"/>
                  <a:ea typeface="+mn-ea"/>
                  <a:cs typeface="#9Slide03 Arima Madurai Black" panose="00000A00000000000000" pitchFamily="2" charset="0"/>
                </a:rPr>
                <a:t>Gọi</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đáp</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ơi</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vâng</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dạ</a:t>
              </a:r>
              <a:r>
                <a:rPr lang="en-US" sz="2100" kern="1200" dirty="0">
                  <a:solidFill>
                    <a:srgbClr val="0070C0"/>
                  </a:solidFill>
                  <a:latin typeface="#9Slide05 FS Blonde Script" charset="0"/>
                  <a:ea typeface="+mn-ea"/>
                  <a:cs typeface="#9Slide03 Arima Madurai Black" panose="00000A00000000000000" pitchFamily="2" charset="0"/>
                </a:rPr>
                <a:t>, ừ</a:t>
              </a:r>
            </a:p>
          </p:txBody>
        </p:sp>
        <p:sp>
          <p:nvSpPr>
            <p:cNvPr id="9" name="TextBox 8">
              <a:extLst>
                <a:ext uri="{FF2B5EF4-FFF2-40B4-BE49-F238E27FC236}">
                  <a16:creationId xmlns:a16="http://schemas.microsoft.com/office/drawing/2014/main" xmlns="" id="{8847E82A-3637-4B58-BFC7-5B61422096CE}"/>
                </a:ext>
              </a:extLst>
            </p:cNvPr>
            <p:cNvSpPr txBox="1"/>
            <p:nvPr/>
          </p:nvSpPr>
          <p:spPr>
            <a:xfrm rot="2445342" flipH="1">
              <a:off x="3950411" y="3356231"/>
              <a:ext cx="2047096" cy="1846660"/>
            </a:xfrm>
            <a:prstGeom prst="rect">
              <a:avLst/>
            </a:prstGeom>
            <a:noFill/>
          </p:spPr>
          <p:txBody>
            <a:bodyPr wrap="square" rtlCol="0">
              <a:spAutoFit/>
            </a:bodyPr>
            <a:lstStyle/>
            <a:p>
              <a:pPr algn="ctr" defTabSz="685783">
                <a:buClrTx/>
              </a:pPr>
              <a:r>
                <a:rPr lang="en-US" sz="2100" kern="1200" dirty="0" err="1">
                  <a:solidFill>
                    <a:srgbClr val="0070C0"/>
                  </a:solidFill>
                  <a:latin typeface="#9Slide05 FS Blonde Script" charset="0"/>
                  <a:ea typeface="+mn-ea"/>
                  <a:cs typeface="#9Slide03 Arima Madurai Black" panose="00000A00000000000000" pitchFamily="2" charset="0"/>
                </a:rPr>
                <a:t>Đầu</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câu</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hoặc</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giữa</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câu</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tách</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thành</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câu</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đặc</a:t>
              </a:r>
              <a:r>
                <a:rPr lang="en-US" sz="2100" kern="1200" dirty="0">
                  <a:solidFill>
                    <a:srgbClr val="0070C0"/>
                  </a:solidFill>
                  <a:latin typeface="#9Slide05 FS Blonde Script" charset="0"/>
                  <a:ea typeface="+mn-ea"/>
                  <a:cs typeface="#9Slide03 Arima Madurai Black" panose="00000A00000000000000" pitchFamily="2" charset="0"/>
                </a:rPr>
                <a:t> </a:t>
              </a:r>
              <a:r>
                <a:rPr lang="en-US" sz="2100" kern="1200" dirty="0" err="1">
                  <a:solidFill>
                    <a:srgbClr val="0070C0"/>
                  </a:solidFill>
                  <a:latin typeface="#9Slide05 FS Blonde Script" charset="0"/>
                  <a:ea typeface="+mn-ea"/>
                  <a:cs typeface="#9Slide03 Arima Madurai Black" panose="00000A00000000000000" pitchFamily="2" charset="0"/>
                </a:rPr>
                <a:t>biệt</a:t>
              </a:r>
              <a:endParaRPr lang="en-US" sz="2100" kern="1200" dirty="0">
                <a:solidFill>
                  <a:srgbClr val="0070C0"/>
                </a:solidFill>
                <a:latin typeface="#9Slide05 FS Blonde Script" charset="0"/>
                <a:ea typeface="+mn-ea"/>
                <a:cs typeface="#9Slide03 Arima Madurai Black" panose="00000A00000000000000" pitchFamily="2" charset="0"/>
              </a:endParaRPr>
            </a:p>
          </p:txBody>
        </p:sp>
        <p:sp>
          <p:nvSpPr>
            <p:cNvPr id="10" name="TextBox 9">
              <a:extLst>
                <a:ext uri="{FF2B5EF4-FFF2-40B4-BE49-F238E27FC236}">
                  <a16:creationId xmlns:a16="http://schemas.microsoft.com/office/drawing/2014/main" xmlns="" id="{9E12186A-F2A1-4BE4-BF38-F744BCDB6C9D}"/>
                </a:ext>
              </a:extLst>
            </p:cNvPr>
            <p:cNvSpPr txBox="1"/>
            <p:nvPr/>
          </p:nvSpPr>
          <p:spPr>
            <a:xfrm rot="17228908" flipH="1">
              <a:off x="3417949" y="1730513"/>
              <a:ext cx="2047096" cy="1415772"/>
            </a:xfrm>
            <a:prstGeom prst="rect">
              <a:avLst/>
            </a:prstGeom>
            <a:noFill/>
          </p:spPr>
          <p:txBody>
            <a:bodyPr wrap="square" rtlCol="0">
              <a:spAutoFit/>
            </a:bodyPr>
            <a:lstStyle/>
            <a:p>
              <a:pPr algn="ctr" defTabSz="685783">
                <a:buClrTx/>
              </a:pPr>
              <a:r>
                <a:rPr lang="en-US" sz="2100" kern="1200">
                  <a:solidFill>
                    <a:srgbClr val="0070C0"/>
                  </a:solidFill>
                  <a:latin typeface="#9Slide05 FS Blonde Script" charset="0"/>
                  <a:ea typeface="+mn-ea"/>
                  <a:cs typeface="Times New Roman" pitchFamily="18" charset="0"/>
                </a:rPr>
                <a:t>Đi kèm dấu phảy hoặc  chấm than</a:t>
              </a:r>
              <a:endParaRPr lang="en-US" sz="2100" kern="1200" dirty="0">
                <a:solidFill>
                  <a:srgbClr val="0070C0"/>
                </a:solidFill>
                <a:latin typeface="#9Slide05 FS Blonde Script" charset="0"/>
                <a:ea typeface="+mn-ea"/>
                <a:cs typeface="Times New Roman" pitchFamily="18" charset="0"/>
              </a:endParaRPr>
            </a:p>
          </p:txBody>
        </p:sp>
        <p:sp>
          <p:nvSpPr>
            <p:cNvPr id="11" name="Arc 10">
              <a:extLst>
                <a:ext uri="{FF2B5EF4-FFF2-40B4-BE49-F238E27FC236}">
                  <a16:creationId xmlns:a16="http://schemas.microsoft.com/office/drawing/2014/main" xmlns="" id="{EF85FDA9-8A95-42CD-BA13-FD4930B435CD}"/>
                </a:ext>
              </a:extLst>
            </p:cNvPr>
            <p:cNvSpPr/>
            <p:nvPr/>
          </p:nvSpPr>
          <p:spPr>
            <a:xfrm rot="1636834">
              <a:off x="2432417" y="3236297"/>
              <a:ext cx="3543301" cy="4800601"/>
            </a:xfrm>
            <a:prstGeom prst="arc">
              <a:avLst>
                <a:gd name="adj1" fmla="val 18308309"/>
                <a:gd name="adj2" fmla="val 1001633"/>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buClrTx/>
              </a:pPr>
              <a:endParaRPr lang="en-US" kern="1200" dirty="0">
                <a:solidFill>
                  <a:prstClr val="black"/>
                </a:solidFill>
              </a:endParaRPr>
            </a:p>
          </p:txBody>
        </p:sp>
      </p:grpSp>
      <p:sp>
        <p:nvSpPr>
          <p:cNvPr id="20" name="Rectangle 19"/>
          <p:cNvSpPr/>
          <p:nvPr/>
        </p:nvSpPr>
        <p:spPr>
          <a:xfrm>
            <a:off x="6961138" y="2454005"/>
            <a:ext cx="1845425" cy="523220"/>
          </a:xfrm>
          <a:prstGeom prst="rect">
            <a:avLst/>
          </a:prstGeom>
        </p:spPr>
        <p:txBody>
          <a:bodyPr wrap="square">
            <a:spAutoFit/>
          </a:bodyPr>
          <a:lstStyle/>
          <a:p>
            <a:pPr lvl="0" defTabSz="685732">
              <a:buClrTx/>
            </a:pPr>
            <a:r>
              <a:rPr lang="en-US" sz="2800" kern="1200" dirty="0" err="1">
                <a:solidFill>
                  <a:srgbClr val="FF0000"/>
                </a:solidFill>
                <a:latin typeface="#9Slide05 FS Blonde Script" charset="0"/>
                <a:ea typeface="+mn-ea"/>
                <a:cs typeface="Times New Roman" pitchFamily="18" charset="0"/>
              </a:rPr>
              <a:t>Phân</a:t>
            </a:r>
            <a:r>
              <a:rPr lang="en-US" sz="2800" kern="1200" dirty="0">
                <a:solidFill>
                  <a:srgbClr val="FF0000"/>
                </a:solidFill>
                <a:latin typeface="#9Slide05 FS Blonde Script" charset="0"/>
                <a:ea typeface="+mn-ea"/>
                <a:cs typeface="Times New Roman" pitchFamily="18" charset="0"/>
              </a:rPr>
              <a:t> </a:t>
            </a:r>
            <a:r>
              <a:rPr lang="en-US" sz="2800" kern="1200" dirty="0" err="1">
                <a:solidFill>
                  <a:srgbClr val="FF0000"/>
                </a:solidFill>
                <a:latin typeface="#9Slide05 FS Blonde Script" charset="0"/>
                <a:ea typeface="+mn-ea"/>
                <a:cs typeface="Times New Roman" pitchFamily="18" charset="0"/>
              </a:rPr>
              <a:t>loại</a:t>
            </a:r>
            <a:endParaRPr lang="en-US" sz="2800" kern="1200" dirty="0">
              <a:solidFill>
                <a:srgbClr val="FF0000"/>
              </a:solidFill>
              <a:latin typeface="#9Slide05 FS Blonde Script" charset="0"/>
              <a:ea typeface="+mn-ea"/>
              <a:cs typeface="Times New Roman" pitchFamily="18" charset="0"/>
            </a:endParaRPr>
          </a:p>
        </p:txBody>
      </p:sp>
      <p:sp>
        <p:nvSpPr>
          <p:cNvPr id="3" name="Rectangle 2"/>
          <p:cNvSpPr/>
          <p:nvPr/>
        </p:nvSpPr>
        <p:spPr>
          <a:xfrm>
            <a:off x="1327033" y="2586266"/>
            <a:ext cx="2284201" cy="523220"/>
          </a:xfrm>
          <a:prstGeom prst="rect">
            <a:avLst/>
          </a:prstGeom>
        </p:spPr>
        <p:txBody>
          <a:bodyPr wrap="square">
            <a:spAutoFit/>
          </a:bodyPr>
          <a:lstStyle/>
          <a:p>
            <a:pPr algn="ctr" defTabSz="685732">
              <a:buClrTx/>
            </a:pPr>
            <a:r>
              <a:rPr lang="en-US" sz="2800" kern="1200" dirty="0" err="1">
                <a:solidFill>
                  <a:srgbClr val="FF0000"/>
                </a:solidFill>
                <a:latin typeface="#9Slide05 FS Blonde Script" panose="020B0604020202020204" charset="0"/>
                <a:cs typeface="Times New Roman" pitchFamily="18" charset="0"/>
              </a:rPr>
              <a:t>V</a:t>
            </a:r>
            <a:r>
              <a:rPr lang="en-US" sz="2800" i="1" kern="1200" dirty="0" err="1">
                <a:solidFill>
                  <a:srgbClr val="FF0000"/>
                </a:solidFill>
                <a:latin typeface="#9Slide05 FS Blonde Script" panose="020B0604020202020204" charset="0"/>
                <a:cs typeface="Times New Roman" pitchFamily="18" charset="0"/>
              </a:rPr>
              <a:t>ị</a:t>
            </a:r>
            <a:r>
              <a:rPr lang="en-US" sz="2800" kern="1200" dirty="0">
                <a:solidFill>
                  <a:srgbClr val="FF0000"/>
                </a:solidFill>
                <a:latin typeface="#9Slide05 FS Blonde Script" panose="020B0604020202020204" charset="0"/>
                <a:cs typeface="Times New Roman" pitchFamily="18" charset="0"/>
              </a:rPr>
              <a:t> </a:t>
            </a:r>
            <a:r>
              <a:rPr lang="en-US" sz="2800" kern="1200" dirty="0" err="1">
                <a:solidFill>
                  <a:srgbClr val="FF0000"/>
                </a:solidFill>
                <a:latin typeface="#9Slide05 FS Blonde Script" panose="020B0604020202020204" charset="0"/>
                <a:cs typeface="Times New Roman" pitchFamily="18" charset="0"/>
              </a:rPr>
              <a:t>trí</a:t>
            </a:r>
            <a:r>
              <a:rPr lang="en-US" sz="2800" kern="1200" dirty="0">
                <a:solidFill>
                  <a:srgbClr val="FF0000"/>
                </a:solidFill>
                <a:latin typeface="#9Slide05 FS Blonde Script" panose="020B0604020202020204" charset="0"/>
                <a:cs typeface="Times New Roman" pitchFamily="18" charset="0"/>
              </a:rPr>
              <a:t> </a:t>
            </a:r>
            <a:r>
              <a:rPr lang="en-US" sz="2800" kern="1200" dirty="0" err="1">
                <a:solidFill>
                  <a:srgbClr val="FF0000"/>
                </a:solidFill>
                <a:latin typeface="#9Slide05 FS Blonde Script" panose="020B0604020202020204" charset="0"/>
                <a:cs typeface="Times New Roman" pitchFamily="18" charset="0"/>
              </a:rPr>
              <a:t>trong</a:t>
            </a:r>
            <a:r>
              <a:rPr lang="en-US" sz="2800" kern="1200" dirty="0">
                <a:solidFill>
                  <a:srgbClr val="FF0000"/>
                </a:solidFill>
                <a:latin typeface="#9Slide05 FS Blonde Script" panose="020B0604020202020204" charset="0"/>
                <a:cs typeface="Times New Roman" pitchFamily="18" charset="0"/>
              </a:rPr>
              <a:t> </a:t>
            </a:r>
            <a:r>
              <a:rPr lang="en-US" sz="2800" kern="1200" dirty="0" err="1">
                <a:solidFill>
                  <a:srgbClr val="FF0000"/>
                </a:solidFill>
                <a:latin typeface="#9Slide05 FS Blonde Script" panose="020B0604020202020204" charset="0"/>
                <a:cs typeface="Times New Roman" pitchFamily="18" charset="0"/>
              </a:rPr>
              <a:t>câu</a:t>
            </a:r>
            <a:endParaRPr lang="en-US" sz="2800" kern="1200" dirty="0">
              <a:solidFill>
                <a:srgbClr val="FF0000"/>
              </a:solidFill>
              <a:latin typeface="#9Slide05 FS Blonde Script" panose="020B0604020202020204" charset="0"/>
              <a:cs typeface="Times New Roman" pitchFamily="18" charset="0"/>
            </a:endParaRPr>
          </a:p>
        </p:txBody>
      </p:sp>
      <p:sp>
        <p:nvSpPr>
          <p:cNvPr id="13" name="TextBox 12"/>
          <p:cNvSpPr txBox="1"/>
          <p:nvPr/>
        </p:nvSpPr>
        <p:spPr>
          <a:xfrm>
            <a:off x="2085323" y="403846"/>
            <a:ext cx="2296780" cy="584775"/>
          </a:xfrm>
          <a:prstGeom prst="rect">
            <a:avLst/>
          </a:prstGeom>
          <a:noFill/>
        </p:spPr>
        <p:txBody>
          <a:bodyPr wrap="square" rtlCol="0">
            <a:spAutoFit/>
          </a:bodyPr>
          <a:lstStyle/>
          <a:p>
            <a:pPr algn="ctr"/>
            <a:r>
              <a:rPr lang="en-US" sz="3200" dirty="0" err="1">
                <a:solidFill>
                  <a:srgbClr val="FF0000"/>
                </a:solidFill>
                <a:latin typeface="#9Slide05 FS Blonde Script" charset="0"/>
              </a:rPr>
              <a:t>Sử</a:t>
            </a:r>
            <a:r>
              <a:rPr lang="en-US" sz="3200" dirty="0">
                <a:solidFill>
                  <a:srgbClr val="FF0000"/>
                </a:solidFill>
                <a:latin typeface="#9Slide05 FS Blonde Script" charset="0"/>
              </a:rPr>
              <a:t> </a:t>
            </a:r>
            <a:r>
              <a:rPr lang="en-US" sz="3200" dirty="0" err="1">
                <a:solidFill>
                  <a:srgbClr val="FF0000"/>
                </a:solidFill>
                <a:latin typeface="#9Slide05 FS Blonde Script" charset="0"/>
              </a:rPr>
              <a:t>dụng</a:t>
            </a:r>
            <a:endParaRPr lang="en-US" sz="3200" dirty="0">
              <a:solidFill>
                <a:srgbClr val="FF0000"/>
              </a:solidFill>
              <a:latin typeface="#9Slide05 FS Blonde Script" charset="0"/>
            </a:endParaRPr>
          </a:p>
        </p:txBody>
      </p:sp>
    </p:spTree>
    <p:extLst>
      <p:ext uri="{BB962C8B-B14F-4D97-AF65-F5344CB8AC3E}">
        <p14:creationId xmlns:p14="http://schemas.microsoft.com/office/powerpoint/2010/main" val="309482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p>
        </p:txBody>
      </p:sp>
      <p:sp>
        <p:nvSpPr>
          <p:cNvPr id="84996" name="Rectangle 4"/>
          <p:cNvSpPr>
            <a:spLocks noChangeArrowheads="1"/>
          </p:cNvSpPr>
          <p:nvPr/>
        </p:nvSpPr>
        <p:spPr bwMode="auto">
          <a:xfrm>
            <a:off x="24478" y="43663"/>
            <a:ext cx="9144000" cy="5143500"/>
          </a:xfrm>
          <a:prstGeom prst="rect">
            <a:avLst/>
          </a:prstGeom>
          <a:gradFill rotWithShape="1">
            <a:gsLst>
              <a:gs pos="0">
                <a:schemeClr val="bg1"/>
              </a:gs>
              <a:gs pos="50000">
                <a:srgbClr val="99FFCC"/>
              </a:gs>
              <a:gs pos="100000">
                <a:schemeClr val="bg1"/>
              </a:gs>
            </a:gsLst>
            <a:lin ang="2700000" scaled="1"/>
          </a:gradFill>
          <a:ln w="9525">
            <a:solidFill>
              <a:schemeClr val="tx1"/>
            </a:solidFill>
            <a:miter lim="800000"/>
            <a:headEnd/>
            <a:tailEnd/>
          </a:ln>
          <a:effectLst/>
        </p:spPr>
        <p:txBody>
          <a:bodyPr wrap="none" lIns="91404" tIns="45701" rIns="91404" bIns="45701" anchor="ctr"/>
          <a:lstStyle/>
          <a:p>
            <a:pPr algn="ctr" defTabSz="914126" eaLnBrk="0" fontAlgn="base" hangingPunct="0">
              <a:spcBef>
                <a:spcPct val="0"/>
              </a:spcBef>
              <a:spcAft>
                <a:spcPct val="0"/>
              </a:spcAft>
              <a:buClrTx/>
              <a:buFontTx/>
              <a:buNone/>
              <a:defRPr/>
            </a:pPr>
            <a:endParaRPr lang="en-US" sz="5400" kern="1200" dirty="0">
              <a:solidFill>
                <a:prstClr val="black"/>
              </a:solidFill>
              <a:latin typeface=".VnArabia" pitchFamily="34" charset="0"/>
              <a:ea typeface="宋体" panose="02010600030101010101" pitchFamily="2" charset="-122"/>
              <a:cs typeface="+mn-cs"/>
            </a:endParaRPr>
          </a:p>
        </p:txBody>
      </p:sp>
      <p:sp>
        <p:nvSpPr>
          <p:cNvPr id="6" name="TextBox 5"/>
          <p:cNvSpPr txBox="1"/>
          <p:nvPr/>
        </p:nvSpPr>
        <p:spPr>
          <a:xfrm>
            <a:off x="762002" y="0"/>
            <a:ext cx="2164715" cy="646132"/>
          </a:xfrm>
          <a:prstGeom prst="rect">
            <a:avLst/>
          </a:prstGeom>
          <a:noFill/>
        </p:spPr>
        <p:txBody>
          <a:bodyPr wrap="square" lIns="91404" tIns="45701" rIns="91404" bIns="45701" rtlCol="0">
            <a:spAutoFit/>
          </a:bodyPr>
          <a:lstStyle/>
          <a:p>
            <a:pPr defTabSz="914126" fontAlgn="base">
              <a:spcBef>
                <a:spcPct val="0"/>
              </a:spcBef>
              <a:spcAft>
                <a:spcPct val="0"/>
              </a:spcAft>
              <a:buClrTx/>
              <a:buFontTx/>
              <a:buNone/>
            </a:pPr>
            <a:r>
              <a:rPr lang="en-US" sz="3600" b="1" kern="1200" dirty="0">
                <a:solidFill>
                  <a:prstClr val="black"/>
                </a:solidFill>
                <a:latin typeface="Times New Roman"/>
                <a:ea typeface="宋体" panose="02010600030101010101" pitchFamily="2" charset="-122"/>
                <a:cs typeface="Times New Roman" pitchFamily="18" charset="0"/>
              </a:rPr>
              <a:t> </a:t>
            </a:r>
          </a:p>
        </p:txBody>
      </p:sp>
      <p:sp>
        <p:nvSpPr>
          <p:cNvPr id="14" name="Rectangle 9"/>
          <p:cNvSpPr>
            <a:spLocks noChangeArrowheads="1"/>
          </p:cNvSpPr>
          <p:nvPr/>
        </p:nvSpPr>
        <p:spPr bwMode="auto">
          <a:xfrm>
            <a:off x="24478" y="0"/>
            <a:ext cx="9144000" cy="707848"/>
          </a:xfrm>
          <a:prstGeom prst="rect">
            <a:avLst/>
          </a:prstGeom>
          <a:solidFill>
            <a:schemeClr val="accent2">
              <a:lumMod val="20000"/>
              <a:lumOff val="80000"/>
            </a:schemeClr>
          </a:solidFill>
          <a:ln w="9525">
            <a:solidFill>
              <a:schemeClr val="folHlink"/>
            </a:solidFill>
            <a:miter lim="800000"/>
            <a:headEnd/>
            <a:tailEnd/>
          </a:ln>
        </p:spPr>
        <p:txBody>
          <a:bodyPr lIns="91404" tIns="45701" rIns="91404" bIns="45701">
            <a:spAutoFit/>
          </a:bodyPr>
          <a:lstStyle/>
          <a:p>
            <a:pPr algn="ctr" defTabSz="914126" fontAlgn="base">
              <a:spcBef>
                <a:spcPct val="0"/>
              </a:spcBef>
              <a:spcAft>
                <a:spcPct val="0"/>
              </a:spcAft>
              <a:buClrTx/>
              <a:buFontTx/>
              <a:buNone/>
            </a:pPr>
            <a:r>
              <a:rPr lang="en-US" sz="4000" b="1" i="1" kern="1200">
                <a:solidFill>
                  <a:prstClr val="black"/>
                </a:solidFill>
                <a:latin typeface="Times New Roman"/>
                <a:ea typeface="宋体" panose="02010600030101010101" pitchFamily="2" charset="-122"/>
                <a:cs typeface="+mn-cs"/>
              </a:rPr>
              <a:t>Trò chơi : LÀM XÚC XÍCH</a:t>
            </a:r>
          </a:p>
        </p:txBody>
      </p:sp>
      <p:sp>
        <p:nvSpPr>
          <p:cNvPr id="19" name="Rectangle 9"/>
          <p:cNvSpPr>
            <a:spLocks noChangeArrowheads="1"/>
          </p:cNvSpPr>
          <p:nvPr/>
        </p:nvSpPr>
        <p:spPr bwMode="auto">
          <a:xfrm>
            <a:off x="2819401" y="1374496"/>
            <a:ext cx="5867400" cy="523059"/>
          </a:xfrm>
          <a:prstGeom prst="rect">
            <a:avLst/>
          </a:prstGeom>
          <a:solidFill>
            <a:srgbClr val="FF0066"/>
          </a:solidFill>
          <a:ln w="9525">
            <a:solidFill>
              <a:schemeClr val="folHlink"/>
            </a:solidFill>
            <a:miter lim="800000"/>
            <a:headEnd/>
            <a:tailEnd/>
          </a:ln>
        </p:spPr>
        <p:txBody>
          <a:bodyPr wrap="square" lIns="91404" tIns="45701" rIns="91404" bIns="45701">
            <a:spAutoFit/>
          </a:bodyPr>
          <a:lstStyle/>
          <a:p>
            <a:pPr algn="ctr" defTabSz="914126" fontAlgn="base">
              <a:spcBef>
                <a:spcPct val="0"/>
              </a:spcBef>
              <a:spcAft>
                <a:spcPct val="0"/>
              </a:spcAft>
              <a:buClrTx/>
              <a:buFontTx/>
              <a:buNone/>
            </a:pPr>
            <a:r>
              <a:rPr lang="en-US" sz="2800" b="1" i="1" kern="1200">
                <a:solidFill>
                  <a:prstClr val="black"/>
                </a:solidFill>
                <a:latin typeface="Times New Roman"/>
                <a:ea typeface="宋体" panose="02010600030101010101" pitchFamily="2" charset="-122"/>
                <a:cs typeface="+mn-cs"/>
              </a:rPr>
              <a:t>Luật chơi</a:t>
            </a:r>
            <a:endParaRPr lang="en-US" sz="2800" b="1" i="1" kern="1200" dirty="0">
              <a:solidFill>
                <a:prstClr val="black"/>
              </a:solidFill>
              <a:latin typeface="Times New Roman"/>
              <a:ea typeface="宋体" panose="02010600030101010101" pitchFamily="2" charset="-122"/>
              <a:cs typeface="+mn-cs"/>
            </a:endParaRPr>
          </a:p>
        </p:txBody>
      </p:sp>
      <p:grpSp>
        <p:nvGrpSpPr>
          <p:cNvPr id="47" name="Group 46"/>
          <p:cNvGrpSpPr/>
          <p:nvPr/>
        </p:nvGrpSpPr>
        <p:grpSpPr>
          <a:xfrm>
            <a:off x="1143000" y="1885950"/>
            <a:ext cx="533400" cy="2857500"/>
            <a:chOff x="1143000" y="2438400"/>
            <a:chExt cx="533400" cy="3810000"/>
          </a:xfrm>
        </p:grpSpPr>
        <p:grpSp>
          <p:nvGrpSpPr>
            <p:cNvPr id="21" name="Group 20"/>
            <p:cNvGrpSpPr/>
            <p:nvPr/>
          </p:nvGrpSpPr>
          <p:grpSpPr>
            <a:xfrm>
              <a:off x="1143000" y="2438400"/>
              <a:ext cx="533400" cy="1905000"/>
              <a:chOff x="1295400" y="2438400"/>
              <a:chExt cx="533400" cy="1905000"/>
            </a:xfrm>
          </p:grpSpPr>
          <p:sp>
            <p:nvSpPr>
              <p:cNvPr id="13" name="Isosceles Triangle 12"/>
              <p:cNvSpPr/>
              <p:nvPr/>
            </p:nvSpPr>
            <p:spPr>
              <a:xfrm>
                <a:off x="1295400" y="2438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16" name="Isosceles Triangle 15"/>
              <p:cNvSpPr/>
              <p:nvPr/>
            </p:nvSpPr>
            <p:spPr>
              <a:xfrm>
                <a:off x="1295400" y="2819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2" name="Isosceles Triangle 21"/>
              <p:cNvSpPr/>
              <p:nvPr/>
            </p:nvSpPr>
            <p:spPr>
              <a:xfrm>
                <a:off x="1295400" y="3200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3" name="Isosceles Triangle 22"/>
              <p:cNvSpPr/>
              <p:nvPr/>
            </p:nvSpPr>
            <p:spPr>
              <a:xfrm>
                <a:off x="1295400" y="3581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4" name="Isosceles Triangle 23"/>
              <p:cNvSpPr/>
              <p:nvPr/>
            </p:nvSpPr>
            <p:spPr>
              <a:xfrm>
                <a:off x="1295400" y="3962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grpSp>
        <p:grpSp>
          <p:nvGrpSpPr>
            <p:cNvPr id="25" name="Group 24"/>
            <p:cNvGrpSpPr/>
            <p:nvPr/>
          </p:nvGrpSpPr>
          <p:grpSpPr>
            <a:xfrm>
              <a:off x="1143000" y="4343400"/>
              <a:ext cx="533400" cy="1905000"/>
              <a:chOff x="1295400" y="2438400"/>
              <a:chExt cx="533400" cy="1905000"/>
            </a:xfrm>
          </p:grpSpPr>
          <p:sp>
            <p:nvSpPr>
              <p:cNvPr id="26" name="Isosceles Triangle 25"/>
              <p:cNvSpPr/>
              <p:nvPr/>
            </p:nvSpPr>
            <p:spPr>
              <a:xfrm>
                <a:off x="1295400" y="2438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7" name="Isosceles Triangle 26"/>
              <p:cNvSpPr/>
              <p:nvPr/>
            </p:nvSpPr>
            <p:spPr>
              <a:xfrm>
                <a:off x="1295400" y="2819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8" name="Isosceles Triangle 27"/>
              <p:cNvSpPr/>
              <p:nvPr/>
            </p:nvSpPr>
            <p:spPr>
              <a:xfrm>
                <a:off x="1295400" y="3200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29" name="Isosceles Triangle 28"/>
              <p:cNvSpPr/>
              <p:nvPr/>
            </p:nvSpPr>
            <p:spPr>
              <a:xfrm>
                <a:off x="1295400" y="3581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0" name="Isosceles Triangle 29"/>
              <p:cNvSpPr/>
              <p:nvPr/>
            </p:nvSpPr>
            <p:spPr>
              <a:xfrm>
                <a:off x="1295400" y="3962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grpSp>
      </p:grpSp>
      <p:grpSp>
        <p:nvGrpSpPr>
          <p:cNvPr id="31" name="Group 30"/>
          <p:cNvGrpSpPr/>
          <p:nvPr/>
        </p:nvGrpSpPr>
        <p:grpSpPr>
          <a:xfrm>
            <a:off x="445010" y="1897554"/>
            <a:ext cx="533400" cy="1513532"/>
            <a:chOff x="1295400" y="2438400"/>
            <a:chExt cx="533400" cy="1848231"/>
          </a:xfrm>
        </p:grpSpPr>
        <p:sp>
          <p:nvSpPr>
            <p:cNvPr id="32" name="Isosceles Triangle 31"/>
            <p:cNvSpPr/>
            <p:nvPr/>
          </p:nvSpPr>
          <p:spPr>
            <a:xfrm>
              <a:off x="1295400" y="2438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3" name="Isosceles Triangle 32"/>
            <p:cNvSpPr/>
            <p:nvPr/>
          </p:nvSpPr>
          <p:spPr>
            <a:xfrm>
              <a:off x="1295400" y="2819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4" name="Isosceles Triangle 33"/>
            <p:cNvSpPr/>
            <p:nvPr/>
          </p:nvSpPr>
          <p:spPr>
            <a:xfrm>
              <a:off x="1295400" y="3200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5" name="Isosceles Triangle 34"/>
            <p:cNvSpPr/>
            <p:nvPr/>
          </p:nvSpPr>
          <p:spPr>
            <a:xfrm>
              <a:off x="1295400" y="35814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6" name="Isosceles Triangle 35"/>
            <p:cNvSpPr/>
            <p:nvPr/>
          </p:nvSpPr>
          <p:spPr>
            <a:xfrm>
              <a:off x="1295400" y="3994460"/>
              <a:ext cx="533400" cy="2921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grpSp>
      <p:sp>
        <p:nvSpPr>
          <p:cNvPr id="38" name="Isosceles Triangle 37"/>
          <p:cNvSpPr/>
          <p:nvPr/>
        </p:nvSpPr>
        <p:spPr>
          <a:xfrm>
            <a:off x="1905002" y="1885950"/>
            <a:ext cx="533400" cy="2857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39" name="Isosceles Triangle 38"/>
          <p:cNvSpPr/>
          <p:nvPr/>
        </p:nvSpPr>
        <p:spPr>
          <a:xfrm>
            <a:off x="1905002" y="2171700"/>
            <a:ext cx="533400" cy="2857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40" name="Isosceles Triangle 39"/>
          <p:cNvSpPr/>
          <p:nvPr/>
        </p:nvSpPr>
        <p:spPr>
          <a:xfrm>
            <a:off x="1905002" y="2457450"/>
            <a:ext cx="533400" cy="2857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41" name="Isosceles Triangle 40"/>
          <p:cNvSpPr/>
          <p:nvPr/>
        </p:nvSpPr>
        <p:spPr>
          <a:xfrm>
            <a:off x="1905002" y="2743200"/>
            <a:ext cx="533400" cy="2857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42" name="Isosceles Triangle 41"/>
          <p:cNvSpPr/>
          <p:nvPr/>
        </p:nvSpPr>
        <p:spPr>
          <a:xfrm>
            <a:off x="1905002" y="3028950"/>
            <a:ext cx="533400" cy="2857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126" fontAlgn="base">
              <a:spcBef>
                <a:spcPct val="0"/>
              </a:spcBef>
              <a:spcAft>
                <a:spcPct val="0"/>
              </a:spcAft>
              <a:buClrTx/>
              <a:buFontTx/>
              <a:buNone/>
            </a:pPr>
            <a:endParaRPr lang="en-US" sz="1800" kern="1200">
              <a:solidFill>
                <a:prstClr val="white"/>
              </a:solidFill>
            </a:endParaRPr>
          </a:p>
        </p:txBody>
      </p:sp>
      <p:grpSp>
        <p:nvGrpSpPr>
          <p:cNvPr id="46" name="Group 45"/>
          <p:cNvGrpSpPr/>
          <p:nvPr/>
        </p:nvGrpSpPr>
        <p:grpSpPr>
          <a:xfrm>
            <a:off x="1905002" y="3314700"/>
            <a:ext cx="533400" cy="857250"/>
            <a:chOff x="2057400" y="3429000"/>
            <a:chExt cx="533400" cy="1143000"/>
          </a:xfrm>
        </p:grpSpPr>
        <p:sp>
          <p:nvSpPr>
            <p:cNvPr id="43" name="Isosceles Triangle 42"/>
            <p:cNvSpPr/>
            <p:nvPr/>
          </p:nvSpPr>
          <p:spPr>
            <a:xfrm>
              <a:off x="2057400" y="34290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44" name="Isosceles Triangle 43"/>
            <p:cNvSpPr/>
            <p:nvPr/>
          </p:nvSpPr>
          <p:spPr>
            <a:xfrm>
              <a:off x="2057400" y="38100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sp>
          <p:nvSpPr>
            <p:cNvPr id="45" name="Isosceles Triangle 44"/>
            <p:cNvSpPr/>
            <p:nvPr/>
          </p:nvSpPr>
          <p:spPr>
            <a:xfrm>
              <a:off x="2057400" y="4191000"/>
              <a:ext cx="5334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buClrTx/>
                <a:buFontTx/>
                <a:buNone/>
              </a:pPr>
              <a:endParaRPr lang="en-US" sz="1800" kern="1200">
                <a:solidFill>
                  <a:prstClr val="white"/>
                </a:solidFill>
              </a:endParaRPr>
            </a:p>
          </p:txBody>
        </p:sp>
      </p:grpSp>
      <p:sp>
        <p:nvSpPr>
          <p:cNvPr id="49" name="TextBox 48"/>
          <p:cNvSpPr txBox="1">
            <a:spLocks noChangeArrowheads="1"/>
          </p:cNvSpPr>
          <p:nvPr/>
        </p:nvSpPr>
        <p:spPr bwMode="auto">
          <a:xfrm>
            <a:off x="2805408" y="1899638"/>
            <a:ext cx="5867400" cy="267761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1404" tIns="45701" rIns="91404" bIns="45701">
            <a:spAutoFit/>
          </a:bodyPr>
          <a:lstStyle/>
          <a:p>
            <a:pPr defTabSz="914126" fontAlgn="base">
              <a:spcBef>
                <a:spcPct val="0"/>
              </a:spcBef>
              <a:spcAft>
                <a:spcPct val="0"/>
              </a:spcAft>
              <a:buClrTx/>
              <a:buFontTx/>
              <a:buNone/>
            </a:pPr>
            <a:r>
              <a:rPr lang="en-US" sz="2400" kern="1200" dirty="0">
                <a:solidFill>
                  <a:prstClr val="black"/>
                </a:solidFill>
                <a:cs typeface="Times New Roman" pitchFamily="18" charset="0"/>
              </a:rPr>
              <a:t>- Chia </a:t>
            </a:r>
            <a:r>
              <a:rPr lang="en-US" sz="2400" kern="1200" dirty="0" err="1">
                <a:solidFill>
                  <a:prstClr val="black"/>
                </a:solidFill>
                <a:cs typeface="Times New Roman" pitchFamily="18" charset="0"/>
              </a:rPr>
              <a:t>lớp</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làm</a:t>
            </a:r>
            <a:r>
              <a:rPr lang="en-US" sz="2400" kern="1200" dirty="0">
                <a:solidFill>
                  <a:prstClr val="black"/>
                </a:solidFill>
                <a:cs typeface="Times New Roman" pitchFamily="18" charset="0"/>
              </a:rPr>
              <a:t> 4 </a:t>
            </a:r>
            <a:r>
              <a:rPr lang="en-US" sz="2400" kern="1200" dirty="0" err="1">
                <a:solidFill>
                  <a:prstClr val="black"/>
                </a:solidFill>
                <a:cs typeface="Times New Roman" pitchFamily="18" charset="0"/>
              </a:rPr>
              <a:t>đội</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chơi</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Phát</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mỗi</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đội</a:t>
            </a:r>
            <a:r>
              <a:rPr lang="en-US" sz="2400" kern="1200" dirty="0">
                <a:solidFill>
                  <a:prstClr val="black"/>
                </a:solidFill>
                <a:cs typeface="Times New Roman" pitchFamily="18" charset="0"/>
              </a:rPr>
              <a:t> 1 </a:t>
            </a:r>
            <a:r>
              <a:rPr lang="en-US" sz="2400" kern="1200" dirty="0" err="1">
                <a:solidFill>
                  <a:prstClr val="black"/>
                </a:solidFill>
                <a:cs typeface="Times New Roman" pitchFamily="18" charset="0"/>
              </a:rPr>
              <a:t>dây</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xúc</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xích</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làm</a:t>
            </a:r>
            <a:r>
              <a:rPr lang="en-US" sz="2400" kern="1200" dirty="0">
                <a:solidFill>
                  <a:prstClr val="black"/>
                </a:solidFill>
                <a:cs typeface="Times New Roman" pitchFamily="18" charset="0"/>
              </a:rPr>
              <a:t> </a:t>
            </a:r>
            <a:r>
              <a:rPr lang="en-US" sz="2400" kern="1200" dirty="0" err="1">
                <a:solidFill>
                  <a:prstClr val="black"/>
                </a:solidFill>
                <a:cs typeface="Times New Roman" pitchFamily="18" charset="0"/>
              </a:rPr>
              <a:t>sẵn</a:t>
            </a:r>
            <a:endParaRPr lang="en-US" sz="2400" b="1" kern="1200" dirty="0">
              <a:solidFill>
                <a:prstClr val="black"/>
              </a:solidFill>
              <a:cs typeface="Times New Roman" pitchFamily="18" charset="0"/>
            </a:endParaRPr>
          </a:p>
          <a:p>
            <a:pPr defTabSz="914126" fontAlgn="base">
              <a:spcBef>
                <a:spcPct val="0"/>
              </a:spcBef>
              <a:spcAft>
                <a:spcPct val="0"/>
              </a:spcAft>
              <a:buClrTx/>
              <a:buFontTx/>
              <a:buChar char="-"/>
            </a:pPr>
            <a:r>
              <a:rPr lang="en-US" sz="2400" kern="1200" dirty="0">
                <a:solidFill>
                  <a:prstClr val="black"/>
                </a:solidFill>
                <a:cs typeface="Times New Roman" pitchFamily="18" charset="0"/>
              </a:rPr>
              <a:t> </a:t>
            </a:r>
            <a:r>
              <a:rPr lang="en-US" sz="2400" kern="1200" dirty="0" err="1">
                <a:solidFill>
                  <a:srgbClr val="AE1233"/>
                </a:solidFill>
                <a:cs typeface="Times New Roman" pitchFamily="18" charset="0"/>
              </a:rPr>
              <a:t>Các</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thành</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viên</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trong</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đội</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chơi</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lần</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lượt</a:t>
            </a:r>
            <a:r>
              <a:rPr lang="en-US" sz="2400" kern="1200" dirty="0">
                <a:solidFill>
                  <a:srgbClr val="AE1233"/>
                </a:solidFill>
                <a:cs typeface="Times New Roman" pitchFamily="18" charset="0"/>
              </a:rPr>
              <a:t> </a:t>
            </a:r>
            <a:r>
              <a:rPr lang="en-US" sz="2400" kern="1200" dirty="0" err="1">
                <a:solidFill>
                  <a:srgbClr val="AE1233"/>
                </a:solidFill>
                <a:cs typeface="Times New Roman" pitchFamily="18" charset="0"/>
              </a:rPr>
              <a:t>điền</a:t>
            </a:r>
            <a:r>
              <a:rPr lang="en-US" sz="2400" kern="1200" dirty="0">
                <a:solidFill>
                  <a:srgbClr val="AE1233"/>
                </a:solidFill>
                <a:cs typeface="Times New Roman" pitchFamily="18" charset="0"/>
              </a:rPr>
              <a:t> 1 </a:t>
            </a:r>
            <a:r>
              <a:rPr lang="en-US" sz="2400" kern="1200" dirty="0">
                <a:solidFill>
                  <a:srgbClr val="AE1233"/>
                </a:solidFill>
              </a:rPr>
              <a:t> </a:t>
            </a:r>
            <a:r>
              <a:rPr lang="en-US" sz="2400" kern="1200" dirty="0" err="1">
                <a:solidFill>
                  <a:srgbClr val="AE1233"/>
                </a:solidFill>
              </a:rPr>
              <a:t>thán</a:t>
            </a:r>
            <a:r>
              <a:rPr lang="en-US" sz="2400" kern="1200" dirty="0">
                <a:solidFill>
                  <a:srgbClr val="AE1233"/>
                </a:solidFill>
              </a:rPr>
              <a:t> </a:t>
            </a:r>
            <a:r>
              <a:rPr lang="en-US" sz="2400" kern="1200" dirty="0" err="1">
                <a:solidFill>
                  <a:srgbClr val="AE1233"/>
                </a:solidFill>
              </a:rPr>
              <a:t>từ</a:t>
            </a:r>
            <a:r>
              <a:rPr lang="en-US" sz="2400" kern="1200" dirty="0">
                <a:solidFill>
                  <a:srgbClr val="AE1233"/>
                </a:solidFill>
              </a:rPr>
              <a:t> </a:t>
            </a:r>
            <a:r>
              <a:rPr lang="en-US" sz="2400" kern="1200" dirty="0" err="1">
                <a:solidFill>
                  <a:srgbClr val="AE1233"/>
                </a:solidFill>
              </a:rPr>
              <a:t>vào</a:t>
            </a:r>
            <a:r>
              <a:rPr lang="en-US" sz="2400" kern="1200" dirty="0">
                <a:solidFill>
                  <a:srgbClr val="AE1233"/>
                </a:solidFill>
              </a:rPr>
              <a:t> </a:t>
            </a:r>
            <a:r>
              <a:rPr lang="en-US" sz="2400" kern="1200" dirty="0" err="1">
                <a:solidFill>
                  <a:srgbClr val="AE1233"/>
                </a:solidFill>
              </a:rPr>
              <a:t>một</a:t>
            </a:r>
            <a:r>
              <a:rPr lang="en-US" sz="2400" kern="1200" dirty="0">
                <a:solidFill>
                  <a:srgbClr val="AE1233"/>
                </a:solidFill>
              </a:rPr>
              <a:t> </a:t>
            </a:r>
            <a:r>
              <a:rPr lang="en-US" sz="2400" kern="1200" dirty="0" err="1">
                <a:solidFill>
                  <a:srgbClr val="AE1233"/>
                </a:solidFill>
              </a:rPr>
              <a:t>mắt</a:t>
            </a:r>
            <a:r>
              <a:rPr lang="en-US" sz="2400" kern="1200" dirty="0">
                <a:solidFill>
                  <a:srgbClr val="AE1233"/>
                </a:solidFill>
              </a:rPr>
              <a:t> </a:t>
            </a:r>
            <a:r>
              <a:rPr lang="en-US" sz="2400" kern="1200" dirty="0" err="1">
                <a:solidFill>
                  <a:srgbClr val="AE1233"/>
                </a:solidFill>
              </a:rPr>
              <a:t>xích</a:t>
            </a:r>
            <a:r>
              <a:rPr lang="en-US" sz="2400" kern="1200" dirty="0">
                <a:solidFill>
                  <a:srgbClr val="AE1233"/>
                </a:solidFill>
              </a:rPr>
              <a:t> ( </a:t>
            </a:r>
            <a:r>
              <a:rPr lang="en-US" sz="2400" kern="1200" dirty="0" err="1">
                <a:solidFill>
                  <a:srgbClr val="AE1233"/>
                </a:solidFill>
              </a:rPr>
              <a:t>Thán</a:t>
            </a:r>
            <a:r>
              <a:rPr lang="en-US" sz="2400" kern="1200" dirty="0">
                <a:solidFill>
                  <a:srgbClr val="AE1233"/>
                </a:solidFill>
              </a:rPr>
              <a:t> </a:t>
            </a:r>
            <a:r>
              <a:rPr lang="en-US" sz="2400" kern="1200" dirty="0" err="1">
                <a:solidFill>
                  <a:srgbClr val="AE1233"/>
                </a:solidFill>
              </a:rPr>
              <a:t>từ</a:t>
            </a:r>
            <a:r>
              <a:rPr lang="en-US" sz="2400" kern="1200" dirty="0">
                <a:solidFill>
                  <a:srgbClr val="AE1233"/>
                </a:solidFill>
              </a:rPr>
              <a:t> </a:t>
            </a:r>
            <a:r>
              <a:rPr lang="en-US" sz="2400" kern="1200" dirty="0" err="1">
                <a:solidFill>
                  <a:srgbClr val="AE1233"/>
                </a:solidFill>
              </a:rPr>
              <a:t>bộc</a:t>
            </a:r>
            <a:r>
              <a:rPr lang="en-US" sz="2400" kern="1200" dirty="0">
                <a:solidFill>
                  <a:srgbClr val="AE1233"/>
                </a:solidFill>
              </a:rPr>
              <a:t> </a:t>
            </a:r>
            <a:r>
              <a:rPr lang="en-US" sz="2400" kern="1200" dirty="0" err="1">
                <a:solidFill>
                  <a:srgbClr val="AE1233"/>
                </a:solidFill>
              </a:rPr>
              <a:t>lộ</a:t>
            </a:r>
            <a:r>
              <a:rPr lang="en-US" sz="2400" kern="1200" dirty="0">
                <a:solidFill>
                  <a:srgbClr val="AE1233"/>
                </a:solidFill>
              </a:rPr>
              <a:t> </a:t>
            </a:r>
            <a:r>
              <a:rPr lang="en-US" sz="2400" kern="1200" dirty="0" err="1">
                <a:solidFill>
                  <a:srgbClr val="AE1233"/>
                </a:solidFill>
              </a:rPr>
              <a:t>cảm</a:t>
            </a:r>
            <a:r>
              <a:rPr lang="en-US" sz="2400" kern="1200" dirty="0">
                <a:solidFill>
                  <a:srgbClr val="AE1233"/>
                </a:solidFill>
              </a:rPr>
              <a:t> </a:t>
            </a:r>
            <a:r>
              <a:rPr lang="en-US" sz="2400" kern="1200" dirty="0" err="1">
                <a:solidFill>
                  <a:srgbClr val="AE1233"/>
                </a:solidFill>
              </a:rPr>
              <a:t>xúc</a:t>
            </a:r>
            <a:r>
              <a:rPr lang="en-US" sz="2400" kern="1200" dirty="0">
                <a:solidFill>
                  <a:srgbClr val="AE1233"/>
                </a:solidFill>
              </a:rPr>
              <a:t> </a:t>
            </a:r>
            <a:r>
              <a:rPr lang="en-US" sz="2400" kern="1200" dirty="0" err="1">
                <a:solidFill>
                  <a:srgbClr val="AE1233"/>
                </a:solidFill>
              </a:rPr>
              <a:t>hoặc</a:t>
            </a:r>
            <a:r>
              <a:rPr lang="en-US" sz="2400" kern="1200" dirty="0">
                <a:solidFill>
                  <a:srgbClr val="AE1233"/>
                </a:solidFill>
              </a:rPr>
              <a:t> </a:t>
            </a:r>
            <a:r>
              <a:rPr lang="en-US" sz="2400" kern="1200" dirty="0" err="1">
                <a:solidFill>
                  <a:srgbClr val="AE1233"/>
                </a:solidFill>
              </a:rPr>
              <a:t>thán</a:t>
            </a:r>
            <a:r>
              <a:rPr lang="en-US" sz="2400" kern="1200" dirty="0">
                <a:solidFill>
                  <a:srgbClr val="AE1233"/>
                </a:solidFill>
              </a:rPr>
              <a:t> </a:t>
            </a:r>
            <a:r>
              <a:rPr lang="en-US" sz="2400" kern="1200" dirty="0" err="1">
                <a:solidFill>
                  <a:srgbClr val="AE1233"/>
                </a:solidFill>
              </a:rPr>
              <a:t>từ</a:t>
            </a:r>
            <a:r>
              <a:rPr lang="en-US" sz="2400" kern="1200" dirty="0">
                <a:solidFill>
                  <a:srgbClr val="AE1233"/>
                </a:solidFill>
              </a:rPr>
              <a:t> </a:t>
            </a:r>
            <a:r>
              <a:rPr lang="en-US" sz="2400" kern="1200" dirty="0" err="1">
                <a:solidFill>
                  <a:srgbClr val="AE1233"/>
                </a:solidFill>
              </a:rPr>
              <a:t>gọi</a:t>
            </a:r>
            <a:r>
              <a:rPr lang="en-US" sz="2400" kern="1200" dirty="0">
                <a:solidFill>
                  <a:srgbClr val="AE1233"/>
                </a:solidFill>
              </a:rPr>
              <a:t> </a:t>
            </a:r>
            <a:r>
              <a:rPr lang="en-US" sz="2400" kern="1200" dirty="0" err="1">
                <a:solidFill>
                  <a:srgbClr val="AE1233"/>
                </a:solidFill>
              </a:rPr>
              <a:t>đáp</a:t>
            </a:r>
            <a:r>
              <a:rPr lang="en-US" sz="2400" kern="1200" dirty="0">
                <a:solidFill>
                  <a:srgbClr val="AE1233"/>
                </a:solidFill>
              </a:rPr>
              <a:t> </a:t>
            </a:r>
            <a:r>
              <a:rPr lang="en-US" sz="2400" kern="1200" dirty="0" err="1">
                <a:solidFill>
                  <a:srgbClr val="AE1233"/>
                </a:solidFill>
              </a:rPr>
              <a:t>đều</a:t>
            </a:r>
            <a:r>
              <a:rPr lang="en-US" sz="2400" kern="1200" dirty="0">
                <a:solidFill>
                  <a:srgbClr val="AE1233"/>
                </a:solidFill>
              </a:rPr>
              <a:t> </a:t>
            </a:r>
            <a:r>
              <a:rPr lang="en-US" sz="2400" kern="1200" dirty="0" err="1">
                <a:solidFill>
                  <a:srgbClr val="AE1233"/>
                </a:solidFill>
              </a:rPr>
              <a:t>được</a:t>
            </a:r>
            <a:r>
              <a:rPr lang="en-US" sz="2400" kern="1200" dirty="0">
                <a:solidFill>
                  <a:srgbClr val="AE1233"/>
                </a:solidFill>
              </a:rPr>
              <a:t> )</a:t>
            </a:r>
            <a:endParaRPr lang="en-US" sz="2400" kern="1200" dirty="0">
              <a:solidFill>
                <a:srgbClr val="AE1233"/>
              </a:solidFill>
              <a:cs typeface="Times New Roman" pitchFamily="18" charset="0"/>
            </a:endParaRPr>
          </a:p>
          <a:p>
            <a:pPr defTabSz="914126" fontAlgn="base">
              <a:spcBef>
                <a:spcPct val="0"/>
              </a:spcBef>
              <a:spcAft>
                <a:spcPct val="0"/>
              </a:spcAft>
              <a:buClrTx/>
            </a:pPr>
            <a:r>
              <a:rPr lang="en-US" sz="2400" kern="1200" dirty="0">
                <a:solidFill>
                  <a:prstClr val="black"/>
                </a:solidFill>
                <a:cs typeface="Times New Roman" pitchFamily="18" charset="0"/>
              </a:rPr>
              <a:t>- </a:t>
            </a:r>
            <a:r>
              <a:rPr lang="en-US" sz="2400" kern="1200" dirty="0" err="1">
                <a:solidFill>
                  <a:srgbClr val="FF0000"/>
                </a:solidFill>
                <a:cs typeface="Times New Roman" pitchFamily="18" charset="0"/>
              </a:rPr>
              <a:t>Hết</a:t>
            </a:r>
            <a:r>
              <a:rPr lang="en-US" sz="2400" kern="1200" dirty="0">
                <a:solidFill>
                  <a:srgbClr val="FF0000"/>
                </a:solidFill>
                <a:cs typeface="Times New Roman" pitchFamily="18" charset="0"/>
              </a:rPr>
              <a:t> 1 </a:t>
            </a:r>
            <a:r>
              <a:rPr lang="en-US" sz="2400" kern="1200" dirty="0" err="1">
                <a:solidFill>
                  <a:srgbClr val="FF0000"/>
                </a:solidFill>
                <a:cs typeface="Times New Roman" pitchFamily="18" charset="0"/>
              </a:rPr>
              <a:t>bài</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hát</a:t>
            </a:r>
            <a:r>
              <a:rPr lang="en-US" sz="2400" kern="1200" dirty="0">
                <a:solidFill>
                  <a:srgbClr val="FF0000"/>
                </a:solidFill>
                <a:cs typeface="Times New Roman" pitchFamily="18" charset="0"/>
              </a:rPr>
              <a:t> ( 2 </a:t>
            </a:r>
            <a:r>
              <a:rPr lang="en-US" sz="2400" kern="1200" dirty="0" err="1">
                <a:solidFill>
                  <a:srgbClr val="FF0000"/>
                </a:solidFill>
                <a:cs typeface="Times New Roman" pitchFamily="18" charset="0"/>
              </a:rPr>
              <a:t>phút</a:t>
            </a:r>
            <a:r>
              <a:rPr lang="en-US" sz="2400" kern="1200" dirty="0">
                <a:solidFill>
                  <a:srgbClr val="FF0000"/>
                </a:solidFill>
                <a:cs typeface="Times New Roman" pitchFamily="18" charset="0"/>
              </a:rPr>
              <a:t> ), </a:t>
            </a:r>
            <a:r>
              <a:rPr lang="en-US" sz="2400" kern="1200" dirty="0" err="1">
                <a:solidFill>
                  <a:srgbClr val="FF0000"/>
                </a:solidFill>
                <a:cs typeface="Times New Roman" pitchFamily="18" charset="0"/>
              </a:rPr>
              <a:t>xúc</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xích</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của</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đội</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nào</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điền</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được</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dài</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hơn</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thì</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đội</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đó</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chiến</a:t>
            </a:r>
            <a:r>
              <a:rPr lang="en-US" sz="2400" kern="1200" dirty="0">
                <a:solidFill>
                  <a:srgbClr val="FF0000"/>
                </a:solidFill>
                <a:cs typeface="Times New Roman" pitchFamily="18" charset="0"/>
              </a:rPr>
              <a:t> </a:t>
            </a:r>
            <a:r>
              <a:rPr lang="en-US" sz="2400" kern="1200" dirty="0" err="1">
                <a:solidFill>
                  <a:srgbClr val="FF0000"/>
                </a:solidFill>
                <a:cs typeface="Times New Roman" pitchFamily="18" charset="0"/>
              </a:rPr>
              <a:t>thắng</a:t>
            </a:r>
            <a:r>
              <a:rPr lang="en-US" sz="2400" kern="1200" dirty="0">
                <a:solidFill>
                  <a:srgbClr val="FF0000"/>
                </a:solidFill>
                <a:cs typeface="Times New Roman" pitchFamily="18" charset="0"/>
              </a:rPr>
              <a:t>.</a:t>
            </a:r>
          </a:p>
        </p:txBody>
      </p:sp>
      <p:pic>
        <p:nvPicPr>
          <p:cNvPr id="2" name="Hổng dám đâ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2" y="4295775"/>
            <a:ext cx="609600" cy="609600"/>
          </a:xfrm>
          <a:prstGeom prst="rect">
            <a:avLst/>
          </a:prstGeom>
        </p:spPr>
      </p:pic>
    </p:spTree>
    <p:extLst>
      <p:ext uri="{BB962C8B-B14F-4D97-AF65-F5344CB8AC3E}">
        <p14:creationId xmlns:p14="http://schemas.microsoft.com/office/powerpoint/2010/main" val="2208227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4" name="Google Shape;2654;p37"/>
          <p:cNvSpPr txBox="1">
            <a:spLocks noGrp="1"/>
          </p:cNvSpPr>
          <p:nvPr>
            <p:ph type="title" idx="2"/>
          </p:nvPr>
        </p:nvSpPr>
        <p:spPr>
          <a:xfrm>
            <a:off x="812784" y="1103253"/>
            <a:ext cx="7667414" cy="986316"/>
          </a:xfrm>
          <a:prstGeom prst="rect">
            <a:avLst/>
          </a:prstGeom>
          <a:noFill/>
        </p:spPr>
        <p:txBody>
          <a:bodyPr spcFirstLastPara="1" wrap="square" lIns="91381" tIns="91381" rIns="91381" bIns="91381" anchor="ctr" anchorCtr="0">
            <a:noAutofit/>
          </a:bodyPr>
          <a:lstStyle/>
          <a:p>
            <a:pPr lvl="0">
              <a:lnSpc>
                <a:spcPct val="150000"/>
              </a:lnSpc>
            </a:pPr>
            <a:r>
              <a:rPr lang="en">
                <a:solidFill>
                  <a:srgbClr val="C00000"/>
                </a:solidFill>
                <a:latin typeface="#9Slide07 Dorayaki" pitchFamily="2" charset="0"/>
              </a:rPr>
              <a:t>II.</a:t>
            </a:r>
            <a:r>
              <a:rPr lang="en-US">
                <a:solidFill>
                  <a:srgbClr val="C00000"/>
                </a:solidFill>
                <a:latin typeface="#9Slide07 Dorayaki" pitchFamily="2" charset="0"/>
              </a:rPr>
              <a:t> Thực hành về thán từ</a:t>
            </a:r>
            <a:endParaRPr dirty="0">
              <a:solidFill>
                <a:srgbClr val="C00000"/>
              </a:solidFill>
              <a:latin typeface="#9Slide07 Dorayaki" pitchFamily="2" charset="0"/>
            </a:endParaRPr>
          </a:p>
        </p:txBody>
      </p:sp>
      <p:grpSp>
        <p:nvGrpSpPr>
          <p:cNvPr id="2656" name="Google Shape;2656;p37"/>
          <p:cNvGrpSpPr/>
          <p:nvPr/>
        </p:nvGrpSpPr>
        <p:grpSpPr>
          <a:xfrm>
            <a:off x="2893059" y="2329481"/>
            <a:ext cx="2841126" cy="2197843"/>
            <a:chOff x="2523975" y="3961425"/>
            <a:chExt cx="1394875" cy="1042925"/>
          </a:xfrm>
        </p:grpSpPr>
        <p:sp>
          <p:nvSpPr>
            <p:cNvPr id="2657" name="Google Shape;2657;p37"/>
            <p:cNvSpPr/>
            <p:nvPr/>
          </p:nvSpPr>
          <p:spPr>
            <a:xfrm>
              <a:off x="2849475" y="4730375"/>
              <a:ext cx="815075" cy="273975"/>
            </a:xfrm>
            <a:custGeom>
              <a:avLst/>
              <a:gdLst/>
              <a:ahLst/>
              <a:cxnLst/>
              <a:rect l="l" t="t" r="r" b="b"/>
              <a:pathLst>
                <a:path w="32603" h="10959" extrusionOk="0">
                  <a:moveTo>
                    <a:pt x="16329" y="1"/>
                  </a:moveTo>
                  <a:cubicBezTo>
                    <a:pt x="11012" y="1"/>
                    <a:pt x="6320" y="869"/>
                    <a:pt x="3418" y="2225"/>
                  </a:cubicBezTo>
                  <a:cubicBezTo>
                    <a:pt x="2577" y="2578"/>
                    <a:pt x="1790" y="3093"/>
                    <a:pt x="1139" y="3717"/>
                  </a:cubicBezTo>
                  <a:cubicBezTo>
                    <a:pt x="0" y="4639"/>
                    <a:pt x="0" y="6348"/>
                    <a:pt x="1139" y="7243"/>
                  </a:cubicBezTo>
                  <a:cubicBezTo>
                    <a:pt x="1790" y="7867"/>
                    <a:pt x="2577" y="8382"/>
                    <a:pt x="3418" y="8735"/>
                  </a:cubicBezTo>
                  <a:cubicBezTo>
                    <a:pt x="6320" y="10091"/>
                    <a:pt x="11012" y="10959"/>
                    <a:pt x="16329" y="10959"/>
                  </a:cubicBezTo>
                  <a:cubicBezTo>
                    <a:pt x="21618" y="10959"/>
                    <a:pt x="26310" y="10091"/>
                    <a:pt x="29212" y="8735"/>
                  </a:cubicBezTo>
                  <a:cubicBezTo>
                    <a:pt x="30053" y="8382"/>
                    <a:pt x="30813" y="7867"/>
                    <a:pt x="31491" y="7243"/>
                  </a:cubicBezTo>
                  <a:cubicBezTo>
                    <a:pt x="32603" y="6321"/>
                    <a:pt x="32603" y="4639"/>
                    <a:pt x="31491" y="3717"/>
                  </a:cubicBezTo>
                  <a:cubicBezTo>
                    <a:pt x="30813" y="3093"/>
                    <a:pt x="30053" y="2578"/>
                    <a:pt x="29212" y="2225"/>
                  </a:cubicBezTo>
                  <a:cubicBezTo>
                    <a:pt x="26310" y="869"/>
                    <a:pt x="21618" y="1"/>
                    <a:pt x="16329" y="1"/>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58" name="Google Shape;2658;p37"/>
            <p:cNvSpPr/>
            <p:nvPr/>
          </p:nvSpPr>
          <p:spPr>
            <a:xfrm>
              <a:off x="2523975" y="4432025"/>
              <a:ext cx="480800" cy="511975"/>
            </a:xfrm>
            <a:custGeom>
              <a:avLst/>
              <a:gdLst/>
              <a:ahLst/>
              <a:cxnLst/>
              <a:rect l="l" t="t" r="r" b="b"/>
              <a:pathLst>
                <a:path w="19232" h="20479" extrusionOk="0">
                  <a:moveTo>
                    <a:pt x="17794" y="13915"/>
                  </a:moveTo>
                  <a:cubicBezTo>
                    <a:pt x="17794" y="13915"/>
                    <a:pt x="10145" y="20479"/>
                    <a:pt x="7378" y="16899"/>
                  </a:cubicBezTo>
                  <a:cubicBezTo>
                    <a:pt x="5615" y="14620"/>
                    <a:pt x="8843" y="13508"/>
                    <a:pt x="8734" y="12993"/>
                  </a:cubicBezTo>
                  <a:cubicBezTo>
                    <a:pt x="8653" y="12477"/>
                    <a:pt x="4422" y="14430"/>
                    <a:pt x="2686" y="12206"/>
                  </a:cubicBezTo>
                  <a:cubicBezTo>
                    <a:pt x="652" y="9629"/>
                    <a:pt x="6809" y="8110"/>
                    <a:pt x="5046" y="7921"/>
                  </a:cubicBezTo>
                  <a:cubicBezTo>
                    <a:pt x="1791" y="7568"/>
                    <a:pt x="1" y="4964"/>
                    <a:pt x="1248" y="3499"/>
                  </a:cubicBezTo>
                  <a:cubicBezTo>
                    <a:pt x="3418" y="977"/>
                    <a:pt x="7080" y="6320"/>
                    <a:pt x="6863" y="5425"/>
                  </a:cubicBezTo>
                  <a:cubicBezTo>
                    <a:pt x="5751" y="1031"/>
                    <a:pt x="9033" y="0"/>
                    <a:pt x="10823" y="3689"/>
                  </a:cubicBezTo>
                  <a:cubicBezTo>
                    <a:pt x="11148" y="4313"/>
                    <a:pt x="11528" y="6130"/>
                    <a:pt x="12369" y="5724"/>
                  </a:cubicBezTo>
                  <a:cubicBezTo>
                    <a:pt x="13535" y="5127"/>
                    <a:pt x="12044" y="3255"/>
                    <a:pt x="13183" y="2523"/>
                  </a:cubicBezTo>
                  <a:cubicBezTo>
                    <a:pt x="15543" y="923"/>
                    <a:pt x="19231" y="6266"/>
                    <a:pt x="17794" y="13915"/>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2659" name="Google Shape;2659;p37"/>
            <p:cNvSpPr/>
            <p:nvPr/>
          </p:nvSpPr>
          <p:spPr>
            <a:xfrm>
              <a:off x="2575500" y="4550000"/>
              <a:ext cx="402153" cy="239398"/>
            </a:xfrm>
            <a:custGeom>
              <a:avLst/>
              <a:gdLst/>
              <a:ahLst/>
              <a:cxnLst/>
              <a:rect l="l" t="t" r="r" b="b"/>
              <a:pathLst>
                <a:path w="19205" h="12071" extrusionOk="0">
                  <a:moveTo>
                    <a:pt x="19177" y="11962"/>
                  </a:moveTo>
                  <a:cubicBezTo>
                    <a:pt x="19177" y="11908"/>
                    <a:pt x="19204" y="11935"/>
                    <a:pt x="19177" y="11881"/>
                  </a:cubicBezTo>
                  <a:lnTo>
                    <a:pt x="19177" y="11881"/>
                  </a:lnTo>
                  <a:cubicBezTo>
                    <a:pt x="19123" y="11854"/>
                    <a:pt x="19042" y="11799"/>
                    <a:pt x="18987" y="11772"/>
                  </a:cubicBezTo>
                  <a:lnTo>
                    <a:pt x="16845" y="10633"/>
                  </a:lnTo>
                  <a:lnTo>
                    <a:pt x="14919" y="9630"/>
                  </a:lnTo>
                  <a:cubicBezTo>
                    <a:pt x="12396" y="8246"/>
                    <a:pt x="9901" y="6836"/>
                    <a:pt x="7460" y="5263"/>
                  </a:cubicBezTo>
                  <a:cubicBezTo>
                    <a:pt x="6212" y="4476"/>
                    <a:pt x="4964" y="3635"/>
                    <a:pt x="3744" y="2740"/>
                  </a:cubicBezTo>
                  <a:cubicBezTo>
                    <a:pt x="3011" y="2225"/>
                    <a:pt x="2279" y="1682"/>
                    <a:pt x="1574" y="1140"/>
                  </a:cubicBezTo>
                  <a:cubicBezTo>
                    <a:pt x="1086" y="787"/>
                    <a:pt x="625" y="435"/>
                    <a:pt x="136" y="55"/>
                  </a:cubicBezTo>
                  <a:cubicBezTo>
                    <a:pt x="109" y="1"/>
                    <a:pt x="1" y="109"/>
                    <a:pt x="82" y="136"/>
                  </a:cubicBezTo>
                  <a:cubicBezTo>
                    <a:pt x="516" y="543"/>
                    <a:pt x="977" y="923"/>
                    <a:pt x="1438" y="1303"/>
                  </a:cubicBezTo>
                  <a:cubicBezTo>
                    <a:pt x="2116" y="1899"/>
                    <a:pt x="2822" y="2442"/>
                    <a:pt x="3554" y="2984"/>
                  </a:cubicBezTo>
                  <a:cubicBezTo>
                    <a:pt x="5371" y="4340"/>
                    <a:pt x="7270" y="5561"/>
                    <a:pt x="9196" y="6727"/>
                  </a:cubicBezTo>
                  <a:cubicBezTo>
                    <a:pt x="10932" y="7785"/>
                    <a:pt x="12695" y="8789"/>
                    <a:pt x="14485" y="9738"/>
                  </a:cubicBezTo>
                  <a:cubicBezTo>
                    <a:pt x="15678" y="10389"/>
                    <a:pt x="16872" y="10986"/>
                    <a:pt x="18092" y="11582"/>
                  </a:cubicBezTo>
                  <a:cubicBezTo>
                    <a:pt x="18391" y="11745"/>
                    <a:pt x="18689" y="11881"/>
                    <a:pt x="18987" y="12044"/>
                  </a:cubicBezTo>
                  <a:cubicBezTo>
                    <a:pt x="19015" y="12044"/>
                    <a:pt x="19042" y="12071"/>
                    <a:pt x="19069" y="12071"/>
                  </a:cubicBezTo>
                  <a:cubicBezTo>
                    <a:pt x="19069" y="12071"/>
                    <a:pt x="19096" y="12071"/>
                    <a:pt x="19150" y="12016"/>
                  </a:cubicBezTo>
                  <a:lnTo>
                    <a:pt x="19150" y="11989"/>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0" name="Google Shape;2660;p37"/>
            <p:cNvSpPr/>
            <p:nvPr/>
          </p:nvSpPr>
          <p:spPr>
            <a:xfrm>
              <a:off x="2860325" y="4476100"/>
              <a:ext cx="112575" cy="307200"/>
            </a:xfrm>
            <a:custGeom>
              <a:avLst/>
              <a:gdLst/>
              <a:ahLst/>
              <a:cxnLst/>
              <a:rect l="l" t="t" r="r" b="b"/>
              <a:pathLst>
                <a:path w="4503" h="12288" extrusionOk="0">
                  <a:moveTo>
                    <a:pt x="4503" y="12288"/>
                  </a:moveTo>
                  <a:cubicBezTo>
                    <a:pt x="4421" y="12179"/>
                    <a:pt x="4367" y="12043"/>
                    <a:pt x="4258" y="11935"/>
                  </a:cubicBezTo>
                  <a:cubicBezTo>
                    <a:pt x="3879" y="11528"/>
                    <a:pt x="3499" y="11067"/>
                    <a:pt x="3174" y="10579"/>
                  </a:cubicBezTo>
                  <a:cubicBezTo>
                    <a:pt x="2848" y="10091"/>
                    <a:pt x="2604" y="9548"/>
                    <a:pt x="2414" y="9006"/>
                  </a:cubicBezTo>
                  <a:cubicBezTo>
                    <a:pt x="1817" y="7324"/>
                    <a:pt x="1655" y="5398"/>
                    <a:pt x="1302" y="3581"/>
                  </a:cubicBezTo>
                  <a:cubicBezTo>
                    <a:pt x="1085" y="2360"/>
                    <a:pt x="705" y="1167"/>
                    <a:pt x="136" y="55"/>
                  </a:cubicBezTo>
                  <a:cubicBezTo>
                    <a:pt x="81" y="1"/>
                    <a:pt x="0" y="28"/>
                    <a:pt x="27" y="109"/>
                  </a:cubicBezTo>
                  <a:cubicBezTo>
                    <a:pt x="542" y="1221"/>
                    <a:pt x="868" y="2415"/>
                    <a:pt x="1031" y="3635"/>
                  </a:cubicBezTo>
                  <a:cubicBezTo>
                    <a:pt x="1329" y="5480"/>
                    <a:pt x="1519" y="7405"/>
                    <a:pt x="2116" y="9114"/>
                  </a:cubicBezTo>
                  <a:cubicBezTo>
                    <a:pt x="2306" y="9684"/>
                    <a:pt x="2577" y="10226"/>
                    <a:pt x="2902" y="10742"/>
                  </a:cubicBezTo>
                  <a:cubicBezTo>
                    <a:pt x="3174" y="11284"/>
                    <a:pt x="3607" y="11745"/>
                    <a:pt x="4096" y="12125"/>
                  </a:cubicBezTo>
                  <a:cubicBezTo>
                    <a:pt x="4204" y="12179"/>
                    <a:pt x="4340" y="12233"/>
                    <a:pt x="4475" y="12288"/>
                  </a:cubicBezTo>
                  <a:lnTo>
                    <a:pt x="4503" y="12288"/>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1" name="Google Shape;2661;p37"/>
            <p:cNvSpPr/>
            <p:nvPr/>
          </p:nvSpPr>
          <p:spPr>
            <a:xfrm rot="255669">
              <a:off x="2690799" y="4499824"/>
              <a:ext cx="142420" cy="212273"/>
            </a:xfrm>
            <a:custGeom>
              <a:avLst/>
              <a:gdLst/>
              <a:ahLst/>
              <a:cxnLst/>
              <a:rect l="l" t="t" r="r" b="b"/>
              <a:pathLst>
                <a:path w="5697" h="11230" extrusionOk="0">
                  <a:moveTo>
                    <a:pt x="5642" y="11148"/>
                  </a:moveTo>
                  <a:cubicBezTo>
                    <a:pt x="5696" y="11067"/>
                    <a:pt x="5696" y="11175"/>
                    <a:pt x="5696" y="11094"/>
                  </a:cubicBezTo>
                  <a:cubicBezTo>
                    <a:pt x="5669" y="11013"/>
                    <a:pt x="5615" y="10985"/>
                    <a:pt x="5560" y="10931"/>
                  </a:cubicBezTo>
                  <a:cubicBezTo>
                    <a:pt x="5181" y="10416"/>
                    <a:pt x="4855" y="9846"/>
                    <a:pt x="4611" y="9277"/>
                  </a:cubicBezTo>
                  <a:cubicBezTo>
                    <a:pt x="4286" y="8490"/>
                    <a:pt x="4014" y="7703"/>
                    <a:pt x="3770" y="6890"/>
                  </a:cubicBezTo>
                  <a:cubicBezTo>
                    <a:pt x="3526" y="6076"/>
                    <a:pt x="3255" y="5289"/>
                    <a:pt x="2902" y="4530"/>
                  </a:cubicBezTo>
                  <a:cubicBezTo>
                    <a:pt x="2604" y="3879"/>
                    <a:pt x="2251" y="3255"/>
                    <a:pt x="1872" y="2658"/>
                  </a:cubicBezTo>
                  <a:cubicBezTo>
                    <a:pt x="1302" y="1763"/>
                    <a:pt x="651" y="895"/>
                    <a:pt x="109" y="27"/>
                  </a:cubicBezTo>
                  <a:cubicBezTo>
                    <a:pt x="81" y="0"/>
                    <a:pt x="54" y="0"/>
                    <a:pt x="27" y="27"/>
                  </a:cubicBezTo>
                  <a:cubicBezTo>
                    <a:pt x="0" y="27"/>
                    <a:pt x="0" y="55"/>
                    <a:pt x="27" y="82"/>
                  </a:cubicBezTo>
                  <a:cubicBezTo>
                    <a:pt x="624" y="1140"/>
                    <a:pt x="1302" y="2197"/>
                    <a:pt x="1899" y="3255"/>
                  </a:cubicBezTo>
                  <a:cubicBezTo>
                    <a:pt x="2170" y="3716"/>
                    <a:pt x="2414" y="4177"/>
                    <a:pt x="2631" y="4666"/>
                  </a:cubicBezTo>
                  <a:cubicBezTo>
                    <a:pt x="2957" y="5425"/>
                    <a:pt x="3228" y="6212"/>
                    <a:pt x="3472" y="7025"/>
                  </a:cubicBezTo>
                  <a:cubicBezTo>
                    <a:pt x="3716" y="7812"/>
                    <a:pt x="4014" y="8626"/>
                    <a:pt x="4367" y="9385"/>
                  </a:cubicBezTo>
                  <a:cubicBezTo>
                    <a:pt x="4665" y="9982"/>
                    <a:pt x="5018" y="10551"/>
                    <a:pt x="5425" y="11067"/>
                  </a:cubicBezTo>
                  <a:cubicBezTo>
                    <a:pt x="5452" y="11094"/>
                    <a:pt x="5479" y="11202"/>
                    <a:pt x="5560" y="11202"/>
                  </a:cubicBezTo>
                  <a:cubicBezTo>
                    <a:pt x="5615" y="11230"/>
                    <a:pt x="5560" y="11202"/>
                    <a:pt x="5615" y="11175"/>
                  </a:cubicBezTo>
                  <a:lnTo>
                    <a:pt x="5642" y="11175"/>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2" name="Google Shape;2662;p37"/>
            <p:cNvSpPr/>
            <p:nvPr/>
          </p:nvSpPr>
          <p:spPr>
            <a:xfrm>
              <a:off x="2745050" y="4767000"/>
              <a:ext cx="197356" cy="82075"/>
            </a:xfrm>
            <a:custGeom>
              <a:avLst/>
              <a:gdLst/>
              <a:ahLst/>
              <a:cxnLst/>
              <a:rect l="l" t="t" r="r" b="b"/>
              <a:pathLst>
                <a:path w="9685" h="3283" extrusionOk="0">
                  <a:moveTo>
                    <a:pt x="9684" y="136"/>
                  </a:moveTo>
                  <a:cubicBezTo>
                    <a:pt x="9657" y="82"/>
                    <a:pt x="9684" y="109"/>
                    <a:pt x="9630" y="55"/>
                  </a:cubicBezTo>
                  <a:cubicBezTo>
                    <a:pt x="9603" y="28"/>
                    <a:pt x="9548" y="55"/>
                    <a:pt x="9521" y="55"/>
                  </a:cubicBezTo>
                  <a:cubicBezTo>
                    <a:pt x="9033" y="1"/>
                    <a:pt x="8545" y="28"/>
                    <a:pt x="8084" y="136"/>
                  </a:cubicBezTo>
                  <a:cubicBezTo>
                    <a:pt x="7867" y="190"/>
                    <a:pt x="7623" y="272"/>
                    <a:pt x="7406" y="353"/>
                  </a:cubicBezTo>
                  <a:cubicBezTo>
                    <a:pt x="6890" y="543"/>
                    <a:pt x="6402" y="787"/>
                    <a:pt x="5914" y="1004"/>
                  </a:cubicBezTo>
                  <a:cubicBezTo>
                    <a:pt x="4802" y="1465"/>
                    <a:pt x="3663" y="2062"/>
                    <a:pt x="2469" y="2469"/>
                  </a:cubicBezTo>
                  <a:cubicBezTo>
                    <a:pt x="2171" y="2604"/>
                    <a:pt x="1845" y="2686"/>
                    <a:pt x="1547" y="2767"/>
                  </a:cubicBezTo>
                  <a:cubicBezTo>
                    <a:pt x="1059" y="2930"/>
                    <a:pt x="598" y="3011"/>
                    <a:pt x="109" y="3093"/>
                  </a:cubicBezTo>
                  <a:cubicBezTo>
                    <a:pt x="55" y="3093"/>
                    <a:pt x="1" y="3147"/>
                    <a:pt x="1" y="3174"/>
                  </a:cubicBezTo>
                  <a:cubicBezTo>
                    <a:pt x="28" y="3228"/>
                    <a:pt x="55" y="3283"/>
                    <a:pt x="109" y="3283"/>
                  </a:cubicBezTo>
                  <a:cubicBezTo>
                    <a:pt x="625" y="3255"/>
                    <a:pt x="1113" y="3174"/>
                    <a:pt x="1628" y="3066"/>
                  </a:cubicBezTo>
                  <a:cubicBezTo>
                    <a:pt x="1927" y="2984"/>
                    <a:pt x="2252" y="2876"/>
                    <a:pt x="2550" y="2767"/>
                  </a:cubicBezTo>
                  <a:cubicBezTo>
                    <a:pt x="3744" y="2360"/>
                    <a:pt x="4910" y="1791"/>
                    <a:pt x="6022" y="1303"/>
                  </a:cubicBezTo>
                  <a:cubicBezTo>
                    <a:pt x="6483" y="1086"/>
                    <a:pt x="6972" y="869"/>
                    <a:pt x="7487" y="652"/>
                  </a:cubicBezTo>
                  <a:cubicBezTo>
                    <a:pt x="7704" y="570"/>
                    <a:pt x="7921" y="489"/>
                    <a:pt x="8138" y="435"/>
                  </a:cubicBezTo>
                  <a:cubicBezTo>
                    <a:pt x="8572" y="299"/>
                    <a:pt x="9033" y="218"/>
                    <a:pt x="9467" y="245"/>
                  </a:cubicBezTo>
                  <a:cubicBezTo>
                    <a:pt x="9521" y="245"/>
                    <a:pt x="9548" y="245"/>
                    <a:pt x="9576" y="245"/>
                  </a:cubicBezTo>
                  <a:cubicBezTo>
                    <a:pt x="9603" y="218"/>
                    <a:pt x="9603" y="218"/>
                    <a:pt x="9630" y="163"/>
                  </a:cubicBezTo>
                  <a:cubicBezTo>
                    <a:pt x="9684" y="109"/>
                    <a:pt x="9657" y="163"/>
                    <a:pt x="9657" y="163"/>
                  </a:cubicBezTo>
                  <a:cubicBezTo>
                    <a:pt x="9657" y="163"/>
                    <a:pt x="9684" y="136"/>
                    <a:pt x="9684" y="136"/>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3" name="Google Shape;2663;p37"/>
            <p:cNvSpPr/>
            <p:nvPr/>
          </p:nvSpPr>
          <p:spPr>
            <a:xfrm>
              <a:off x="2637900" y="4675450"/>
              <a:ext cx="132915" cy="48175"/>
            </a:xfrm>
            <a:custGeom>
              <a:avLst/>
              <a:gdLst/>
              <a:ahLst/>
              <a:cxnLst/>
              <a:rect l="l" t="t" r="r" b="b"/>
              <a:pathLst>
                <a:path w="9440" h="1927" extrusionOk="0">
                  <a:moveTo>
                    <a:pt x="9413" y="137"/>
                  </a:moveTo>
                  <a:lnTo>
                    <a:pt x="9413" y="82"/>
                  </a:lnTo>
                  <a:cubicBezTo>
                    <a:pt x="9413" y="28"/>
                    <a:pt x="9413" y="82"/>
                    <a:pt x="9413" y="82"/>
                  </a:cubicBezTo>
                  <a:lnTo>
                    <a:pt x="9385" y="82"/>
                  </a:lnTo>
                  <a:cubicBezTo>
                    <a:pt x="9385" y="1"/>
                    <a:pt x="9440" y="82"/>
                    <a:pt x="9385" y="28"/>
                  </a:cubicBezTo>
                  <a:lnTo>
                    <a:pt x="9304" y="28"/>
                  </a:lnTo>
                  <a:cubicBezTo>
                    <a:pt x="9060" y="28"/>
                    <a:pt x="8816" y="55"/>
                    <a:pt x="8572" y="109"/>
                  </a:cubicBezTo>
                  <a:cubicBezTo>
                    <a:pt x="7948" y="218"/>
                    <a:pt x="7324" y="408"/>
                    <a:pt x="6727" y="570"/>
                  </a:cubicBezTo>
                  <a:cubicBezTo>
                    <a:pt x="6103" y="733"/>
                    <a:pt x="5425" y="923"/>
                    <a:pt x="4747" y="1086"/>
                  </a:cubicBezTo>
                  <a:cubicBezTo>
                    <a:pt x="4069" y="1276"/>
                    <a:pt x="3445" y="1411"/>
                    <a:pt x="2767" y="1520"/>
                  </a:cubicBezTo>
                  <a:cubicBezTo>
                    <a:pt x="1872" y="1683"/>
                    <a:pt x="977" y="1737"/>
                    <a:pt x="82" y="1683"/>
                  </a:cubicBezTo>
                  <a:cubicBezTo>
                    <a:pt x="1" y="1683"/>
                    <a:pt x="1" y="1845"/>
                    <a:pt x="82" y="1845"/>
                  </a:cubicBezTo>
                  <a:cubicBezTo>
                    <a:pt x="1004" y="1927"/>
                    <a:pt x="1926" y="1927"/>
                    <a:pt x="2821" y="1791"/>
                  </a:cubicBezTo>
                  <a:cubicBezTo>
                    <a:pt x="3500" y="1655"/>
                    <a:pt x="4178" y="1520"/>
                    <a:pt x="4829" y="1357"/>
                  </a:cubicBezTo>
                  <a:cubicBezTo>
                    <a:pt x="5507" y="1167"/>
                    <a:pt x="6185" y="977"/>
                    <a:pt x="6809" y="787"/>
                  </a:cubicBezTo>
                  <a:cubicBezTo>
                    <a:pt x="7216" y="652"/>
                    <a:pt x="7649" y="516"/>
                    <a:pt x="8083" y="408"/>
                  </a:cubicBezTo>
                  <a:cubicBezTo>
                    <a:pt x="8490" y="272"/>
                    <a:pt x="8870" y="218"/>
                    <a:pt x="9277" y="164"/>
                  </a:cubicBezTo>
                  <a:lnTo>
                    <a:pt x="9385" y="164"/>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4" name="Google Shape;2664;p37"/>
            <p:cNvSpPr/>
            <p:nvPr/>
          </p:nvSpPr>
          <p:spPr>
            <a:xfrm>
              <a:off x="3438050" y="4432025"/>
              <a:ext cx="480800" cy="511975"/>
            </a:xfrm>
            <a:custGeom>
              <a:avLst/>
              <a:gdLst/>
              <a:ahLst/>
              <a:cxnLst/>
              <a:rect l="l" t="t" r="r" b="b"/>
              <a:pathLst>
                <a:path w="19232" h="20479" extrusionOk="0">
                  <a:moveTo>
                    <a:pt x="1438" y="13915"/>
                  </a:moveTo>
                  <a:cubicBezTo>
                    <a:pt x="1438" y="13915"/>
                    <a:pt x="9087" y="20479"/>
                    <a:pt x="11827" y="16899"/>
                  </a:cubicBezTo>
                  <a:cubicBezTo>
                    <a:pt x="13617" y="14620"/>
                    <a:pt x="10389" y="13508"/>
                    <a:pt x="10470" y="12993"/>
                  </a:cubicBezTo>
                  <a:cubicBezTo>
                    <a:pt x="10579" y="12477"/>
                    <a:pt x="14783" y="14430"/>
                    <a:pt x="16546" y="12206"/>
                  </a:cubicBezTo>
                  <a:cubicBezTo>
                    <a:pt x="18580" y="9629"/>
                    <a:pt x="12423" y="8110"/>
                    <a:pt x="14186" y="7921"/>
                  </a:cubicBezTo>
                  <a:cubicBezTo>
                    <a:pt x="17441" y="7568"/>
                    <a:pt x="19231" y="4964"/>
                    <a:pt x="17984" y="3499"/>
                  </a:cubicBezTo>
                  <a:cubicBezTo>
                    <a:pt x="15814" y="977"/>
                    <a:pt x="12152" y="6320"/>
                    <a:pt x="12369" y="5425"/>
                  </a:cubicBezTo>
                  <a:cubicBezTo>
                    <a:pt x="13454" y="1031"/>
                    <a:pt x="10199" y="0"/>
                    <a:pt x="8382" y="3689"/>
                  </a:cubicBezTo>
                  <a:cubicBezTo>
                    <a:pt x="8083" y="4313"/>
                    <a:pt x="7677" y="6130"/>
                    <a:pt x="6863" y="5724"/>
                  </a:cubicBezTo>
                  <a:cubicBezTo>
                    <a:pt x="5697" y="5127"/>
                    <a:pt x="7188" y="3255"/>
                    <a:pt x="6049" y="2523"/>
                  </a:cubicBezTo>
                  <a:cubicBezTo>
                    <a:pt x="3662" y="923"/>
                    <a:pt x="1" y="6266"/>
                    <a:pt x="1438" y="13915"/>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2665" name="Google Shape;2665;p37"/>
            <p:cNvSpPr/>
            <p:nvPr/>
          </p:nvSpPr>
          <p:spPr>
            <a:xfrm>
              <a:off x="3464500" y="4533050"/>
              <a:ext cx="402142" cy="255664"/>
            </a:xfrm>
            <a:custGeom>
              <a:avLst/>
              <a:gdLst/>
              <a:ahLst/>
              <a:cxnLst/>
              <a:rect l="l" t="t" r="r" b="b"/>
              <a:pathLst>
                <a:path w="19177" h="12044" extrusionOk="0">
                  <a:moveTo>
                    <a:pt x="82" y="11989"/>
                  </a:moveTo>
                  <a:cubicBezTo>
                    <a:pt x="136" y="12044"/>
                    <a:pt x="82" y="12044"/>
                    <a:pt x="136" y="12044"/>
                  </a:cubicBezTo>
                  <a:cubicBezTo>
                    <a:pt x="217" y="12044"/>
                    <a:pt x="190" y="12016"/>
                    <a:pt x="217" y="12016"/>
                  </a:cubicBezTo>
                  <a:cubicBezTo>
                    <a:pt x="516" y="11881"/>
                    <a:pt x="814" y="11718"/>
                    <a:pt x="1112" y="11582"/>
                  </a:cubicBezTo>
                  <a:cubicBezTo>
                    <a:pt x="2333" y="10959"/>
                    <a:pt x="3526" y="10362"/>
                    <a:pt x="4720" y="9711"/>
                  </a:cubicBezTo>
                  <a:cubicBezTo>
                    <a:pt x="6510" y="8762"/>
                    <a:pt x="8273" y="7758"/>
                    <a:pt x="10009" y="6700"/>
                  </a:cubicBezTo>
                  <a:cubicBezTo>
                    <a:pt x="11935" y="5534"/>
                    <a:pt x="13834" y="4313"/>
                    <a:pt x="15651" y="2957"/>
                  </a:cubicBezTo>
                  <a:cubicBezTo>
                    <a:pt x="16383" y="2415"/>
                    <a:pt x="17088" y="1872"/>
                    <a:pt x="17794" y="1303"/>
                  </a:cubicBezTo>
                  <a:cubicBezTo>
                    <a:pt x="18228" y="923"/>
                    <a:pt x="18689" y="516"/>
                    <a:pt x="19150" y="109"/>
                  </a:cubicBezTo>
                  <a:cubicBezTo>
                    <a:pt x="19177" y="82"/>
                    <a:pt x="19177" y="55"/>
                    <a:pt x="19150" y="28"/>
                  </a:cubicBezTo>
                  <a:cubicBezTo>
                    <a:pt x="19123" y="1"/>
                    <a:pt x="19096" y="1"/>
                    <a:pt x="19068" y="28"/>
                  </a:cubicBezTo>
                  <a:cubicBezTo>
                    <a:pt x="18580" y="407"/>
                    <a:pt x="18119" y="760"/>
                    <a:pt x="17631" y="1140"/>
                  </a:cubicBezTo>
                  <a:cubicBezTo>
                    <a:pt x="16926" y="1682"/>
                    <a:pt x="16193" y="2225"/>
                    <a:pt x="15461" y="2740"/>
                  </a:cubicBezTo>
                  <a:cubicBezTo>
                    <a:pt x="14240" y="3608"/>
                    <a:pt x="12993" y="4449"/>
                    <a:pt x="11745" y="5263"/>
                  </a:cubicBezTo>
                  <a:cubicBezTo>
                    <a:pt x="9304" y="6809"/>
                    <a:pt x="6808" y="8246"/>
                    <a:pt x="4286" y="9602"/>
                  </a:cubicBezTo>
                  <a:lnTo>
                    <a:pt x="2387" y="10633"/>
                  </a:lnTo>
                  <a:lnTo>
                    <a:pt x="217" y="11772"/>
                  </a:lnTo>
                  <a:cubicBezTo>
                    <a:pt x="163" y="11799"/>
                    <a:pt x="109" y="11827"/>
                    <a:pt x="28" y="11854"/>
                  </a:cubicBezTo>
                  <a:lnTo>
                    <a:pt x="28" y="11854"/>
                  </a:lnTo>
                  <a:cubicBezTo>
                    <a:pt x="0" y="11935"/>
                    <a:pt x="28" y="11881"/>
                    <a:pt x="28" y="11962"/>
                  </a:cubicBezTo>
                  <a:lnTo>
                    <a:pt x="28" y="11989"/>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6" name="Google Shape;2666;p37"/>
            <p:cNvSpPr/>
            <p:nvPr/>
          </p:nvSpPr>
          <p:spPr>
            <a:xfrm>
              <a:off x="3469925" y="4476775"/>
              <a:ext cx="112575" cy="307875"/>
            </a:xfrm>
            <a:custGeom>
              <a:avLst/>
              <a:gdLst/>
              <a:ahLst/>
              <a:cxnLst/>
              <a:rect l="l" t="t" r="r" b="b"/>
              <a:pathLst>
                <a:path w="4503" h="12315" extrusionOk="0">
                  <a:moveTo>
                    <a:pt x="28" y="12288"/>
                  </a:moveTo>
                  <a:cubicBezTo>
                    <a:pt x="163" y="12233"/>
                    <a:pt x="272" y="12179"/>
                    <a:pt x="407" y="12125"/>
                  </a:cubicBezTo>
                  <a:cubicBezTo>
                    <a:pt x="895" y="11745"/>
                    <a:pt x="1302" y="11284"/>
                    <a:pt x="1601" y="10742"/>
                  </a:cubicBezTo>
                  <a:cubicBezTo>
                    <a:pt x="1926" y="10226"/>
                    <a:pt x="2197" y="9684"/>
                    <a:pt x="2387" y="9114"/>
                  </a:cubicBezTo>
                  <a:cubicBezTo>
                    <a:pt x="2984" y="7405"/>
                    <a:pt x="3174" y="5480"/>
                    <a:pt x="3472" y="3635"/>
                  </a:cubicBezTo>
                  <a:cubicBezTo>
                    <a:pt x="3635" y="2415"/>
                    <a:pt x="3960" y="1221"/>
                    <a:pt x="4476" y="109"/>
                  </a:cubicBezTo>
                  <a:cubicBezTo>
                    <a:pt x="4503" y="28"/>
                    <a:pt x="4394" y="1"/>
                    <a:pt x="4367" y="55"/>
                  </a:cubicBezTo>
                  <a:cubicBezTo>
                    <a:pt x="3798" y="1167"/>
                    <a:pt x="3391" y="2360"/>
                    <a:pt x="3201" y="3581"/>
                  </a:cubicBezTo>
                  <a:cubicBezTo>
                    <a:pt x="2876" y="5398"/>
                    <a:pt x="2686" y="7297"/>
                    <a:pt x="2089" y="9006"/>
                  </a:cubicBezTo>
                  <a:cubicBezTo>
                    <a:pt x="1899" y="9548"/>
                    <a:pt x="1628" y="10091"/>
                    <a:pt x="1329" y="10579"/>
                  </a:cubicBezTo>
                  <a:cubicBezTo>
                    <a:pt x="1004" y="11067"/>
                    <a:pt x="624" y="11528"/>
                    <a:pt x="217" y="11935"/>
                  </a:cubicBezTo>
                  <a:cubicBezTo>
                    <a:pt x="136" y="12044"/>
                    <a:pt x="82" y="12152"/>
                    <a:pt x="0" y="12288"/>
                  </a:cubicBezTo>
                  <a:lnTo>
                    <a:pt x="0" y="12315"/>
                  </a:lnTo>
                  <a:cubicBezTo>
                    <a:pt x="0" y="12315"/>
                    <a:pt x="28" y="12288"/>
                    <a:pt x="28" y="12288"/>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7" name="Google Shape;2667;p37"/>
            <p:cNvSpPr/>
            <p:nvPr/>
          </p:nvSpPr>
          <p:spPr>
            <a:xfrm>
              <a:off x="3610300" y="4499150"/>
              <a:ext cx="101050" cy="212269"/>
            </a:xfrm>
            <a:custGeom>
              <a:avLst/>
              <a:gdLst/>
              <a:ahLst/>
              <a:cxnLst/>
              <a:rect l="l" t="t" r="r" b="b"/>
              <a:pathLst>
                <a:path w="5669" h="11203" extrusionOk="0">
                  <a:moveTo>
                    <a:pt x="54" y="11175"/>
                  </a:moveTo>
                  <a:cubicBezTo>
                    <a:pt x="136" y="11202"/>
                    <a:pt x="54" y="11202"/>
                    <a:pt x="136" y="11202"/>
                  </a:cubicBezTo>
                  <a:cubicBezTo>
                    <a:pt x="190" y="11175"/>
                    <a:pt x="217" y="11094"/>
                    <a:pt x="244" y="11040"/>
                  </a:cubicBezTo>
                  <a:cubicBezTo>
                    <a:pt x="678" y="10524"/>
                    <a:pt x="1031" y="9982"/>
                    <a:pt x="1302" y="9385"/>
                  </a:cubicBezTo>
                  <a:cubicBezTo>
                    <a:pt x="1655" y="8599"/>
                    <a:pt x="1953" y="7812"/>
                    <a:pt x="2197" y="6998"/>
                  </a:cubicBezTo>
                  <a:cubicBezTo>
                    <a:pt x="2441" y="6212"/>
                    <a:pt x="2712" y="5425"/>
                    <a:pt x="3065" y="4639"/>
                  </a:cubicBezTo>
                  <a:cubicBezTo>
                    <a:pt x="3255" y="4177"/>
                    <a:pt x="3499" y="3716"/>
                    <a:pt x="3770" y="3255"/>
                  </a:cubicBezTo>
                  <a:cubicBezTo>
                    <a:pt x="4367" y="2170"/>
                    <a:pt x="5045" y="1140"/>
                    <a:pt x="5669" y="82"/>
                  </a:cubicBezTo>
                  <a:cubicBezTo>
                    <a:pt x="5669" y="55"/>
                    <a:pt x="5669" y="27"/>
                    <a:pt x="5669" y="0"/>
                  </a:cubicBezTo>
                  <a:cubicBezTo>
                    <a:pt x="5642" y="0"/>
                    <a:pt x="5615" y="0"/>
                    <a:pt x="5588" y="0"/>
                  </a:cubicBezTo>
                  <a:cubicBezTo>
                    <a:pt x="5018" y="895"/>
                    <a:pt x="4394" y="1763"/>
                    <a:pt x="3824" y="2658"/>
                  </a:cubicBezTo>
                  <a:cubicBezTo>
                    <a:pt x="3445" y="3255"/>
                    <a:pt x="3092" y="3852"/>
                    <a:pt x="2794" y="4503"/>
                  </a:cubicBezTo>
                  <a:cubicBezTo>
                    <a:pt x="2441" y="5289"/>
                    <a:pt x="2143" y="6076"/>
                    <a:pt x="1899" y="6890"/>
                  </a:cubicBezTo>
                  <a:cubicBezTo>
                    <a:pt x="1682" y="7676"/>
                    <a:pt x="1383" y="8490"/>
                    <a:pt x="1085" y="9250"/>
                  </a:cubicBezTo>
                  <a:cubicBezTo>
                    <a:pt x="814" y="9846"/>
                    <a:pt x="515" y="10389"/>
                    <a:pt x="136" y="10904"/>
                  </a:cubicBezTo>
                  <a:cubicBezTo>
                    <a:pt x="81" y="10958"/>
                    <a:pt x="0" y="11013"/>
                    <a:pt x="0" y="11067"/>
                  </a:cubicBezTo>
                  <a:cubicBezTo>
                    <a:pt x="0" y="11121"/>
                    <a:pt x="0" y="11067"/>
                    <a:pt x="54" y="11121"/>
                  </a:cubicBezTo>
                  <a:lnTo>
                    <a:pt x="54" y="11148"/>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8" name="Google Shape;2668;p37"/>
            <p:cNvSpPr/>
            <p:nvPr/>
          </p:nvSpPr>
          <p:spPr>
            <a:xfrm>
              <a:off x="3501125" y="4767000"/>
              <a:ext cx="242775" cy="82075"/>
            </a:xfrm>
            <a:custGeom>
              <a:avLst/>
              <a:gdLst/>
              <a:ahLst/>
              <a:cxnLst/>
              <a:rect l="l" t="t" r="r" b="b"/>
              <a:pathLst>
                <a:path w="9711" h="3283" extrusionOk="0">
                  <a:moveTo>
                    <a:pt x="27" y="163"/>
                  </a:moveTo>
                  <a:cubicBezTo>
                    <a:pt x="54" y="218"/>
                    <a:pt x="27" y="218"/>
                    <a:pt x="81" y="245"/>
                  </a:cubicBezTo>
                  <a:cubicBezTo>
                    <a:pt x="136" y="272"/>
                    <a:pt x="136" y="245"/>
                    <a:pt x="163" y="245"/>
                  </a:cubicBezTo>
                  <a:cubicBezTo>
                    <a:pt x="624" y="218"/>
                    <a:pt x="1085" y="299"/>
                    <a:pt x="1519" y="435"/>
                  </a:cubicBezTo>
                  <a:cubicBezTo>
                    <a:pt x="1736" y="516"/>
                    <a:pt x="1953" y="597"/>
                    <a:pt x="2143" y="679"/>
                  </a:cubicBezTo>
                  <a:cubicBezTo>
                    <a:pt x="2685" y="869"/>
                    <a:pt x="3174" y="1113"/>
                    <a:pt x="3635" y="1303"/>
                  </a:cubicBezTo>
                  <a:cubicBezTo>
                    <a:pt x="4747" y="1791"/>
                    <a:pt x="5913" y="2360"/>
                    <a:pt x="7107" y="2767"/>
                  </a:cubicBezTo>
                  <a:cubicBezTo>
                    <a:pt x="7432" y="2876"/>
                    <a:pt x="7730" y="2984"/>
                    <a:pt x="8083" y="3066"/>
                  </a:cubicBezTo>
                  <a:cubicBezTo>
                    <a:pt x="8571" y="3174"/>
                    <a:pt x="9059" y="3255"/>
                    <a:pt x="9575" y="3283"/>
                  </a:cubicBezTo>
                  <a:cubicBezTo>
                    <a:pt x="9710" y="3283"/>
                    <a:pt x="9710" y="3093"/>
                    <a:pt x="9602" y="3093"/>
                  </a:cubicBezTo>
                  <a:cubicBezTo>
                    <a:pt x="9087" y="3038"/>
                    <a:pt x="8625" y="2930"/>
                    <a:pt x="8137" y="2794"/>
                  </a:cubicBezTo>
                  <a:cubicBezTo>
                    <a:pt x="7839" y="2686"/>
                    <a:pt x="7513" y="2604"/>
                    <a:pt x="7215" y="2496"/>
                  </a:cubicBezTo>
                  <a:cubicBezTo>
                    <a:pt x="6022" y="2062"/>
                    <a:pt x="4882" y="1492"/>
                    <a:pt x="3770" y="1004"/>
                  </a:cubicBezTo>
                  <a:cubicBezTo>
                    <a:pt x="3309" y="787"/>
                    <a:pt x="2794" y="543"/>
                    <a:pt x="2278" y="353"/>
                  </a:cubicBezTo>
                  <a:cubicBezTo>
                    <a:pt x="2061" y="272"/>
                    <a:pt x="1817" y="190"/>
                    <a:pt x="1600" y="136"/>
                  </a:cubicBezTo>
                  <a:cubicBezTo>
                    <a:pt x="1139" y="28"/>
                    <a:pt x="651" y="1"/>
                    <a:pt x="163" y="55"/>
                  </a:cubicBezTo>
                  <a:cubicBezTo>
                    <a:pt x="136" y="55"/>
                    <a:pt x="81" y="55"/>
                    <a:pt x="54" y="55"/>
                  </a:cubicBezTo>
                  <a:cubicBezTo>
                    <a:pt x="27" y="82"/>
                    <a:pt x="27" y="82"/>
                    <a:pt x="27" y="136"/>
                  </a:cubicBezTo>
                  <a:cubicBezTo>
                    <a:pt x="0" y="190"/>
                    <a:pt x="0" y="163"/>
                    <a:pt x="27" y="163"/>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9" name="Google Shape;2669;p37"/>
            <p:cNvSpPr/>
            <p:nvPr/>
          </p:nvSpPr>
          <p:spPr>
            <a:xfrm>
              <a:off x="3674038" y="4657825"/>
              <a:ext cx="171575" cy="75300"/>
            </a:xfrm>
            <a:custGeom>
              <a:avLst/>
              <a:gdLst/>
              <a:ahLst/>
              <a:cxnLst/>
              <a:rect l="l" t="t" r="r" b="b"/>
              <a:pathLst>
                <a:path w="6863" h="3012" extrusionOk="0">
                  <a:moveTo>
                    <a:pt x="0" y="109"/>
                  </a:moveTo>
                  <a:cubicBezTo>
                    <a:pt x="28" y="136"/>
                    <a:pt x="28" y="163"/>
                    <a:pt x="55" y="190"/>
                  </a:cubicBezTo>
                  <a:cubicBezTo>
                    <a:pt x="82" y="190"/>
                    <a:pt x="109" y="190"/>
                    <a:pt x="136" y="190"/>
                  </a:cubicBezTo>
                  <a:cubicBezTo>
                    <a:pt x="489" y="245"/>
                    <a:pt x="841" y="380"/>
                    <a:pt x="1140" y="570"/>
                  </a:cubicBezTo>
                  <a:cubicBezTo>
                    <a:pt x="1682" y="869"/>
                    <a:pt x="2197" y="1303"/>
                    <a:pt x="2686" y="1628"/>
                  </a:cubicBezTo>
                  <a:cubicBezTo>
                    <a:pt x="3282" y="2008"/>
                    <a:pt x="3961" y="2333"/>
                    <a:pt x="4639" y="2604"/>
                  </a:cubicBezTo>
                  <a:cubicBezTo>
                    <a:pt x="5317" y="2849"/>
                    <a:pt x="6049" y="2984"/>
                    <a:pt x="6781" y="2984"/>
                  </a:cubicBezTo>
                  <a:cubicBezTo>
                    <a:pt x="6863" y="3011"/>
                    <a:pt x="6863" y="2849"/>
                    <a:pt x="6781" y="2876"/>
                  </a:cubicBezTo>
                  <a:cubicBezTo>
                    <a:pt x="6212" y="2821"/>
                    <a:pt x="5669" y="2713"/>
                    <a:pt x="5127" y="2523"/>
                  </a:cubicBezTo>
                  <a:cubicBezTo>
                    <a:pt x="4720" y="2360"/>
                    <a:pt x="4340" y="2198"/>
                    <a:pt x="3961" y="2008"/>
                  </a:cubicBezTo>
                  <a:cubicBezTo>
                    <a:pt x="3581" y="1818"/>
                    <a:pt x="3201" y="1601"/>
                    <a:pt x="2848" y="1357"/>
                  </a:cubicBezTo>
                  <a:cubicBezTo>
                    <a:pt x="2333" y="1058"/>
                    <a:pt x="1818" y="624"/>
                    <a:pt x="1275" y="353"/>
                  </a:cubicBezTo>
                  <a:cubicBezTo>
                    <a:pt x="923" y="163"/>
                    <a:pt x="543" y="55"/>
                    <a:pt x="163" y="1"/>
                  </a:cubicBezTo>
                  <a:lnTo>
                    <a:pt x="82" y="1"/>
                  </a:lnTo>
                  <a:cubicBezTo>
                    <a:pt x="55" y="1"/>
                    <a:pt x="55" y="55"/>
                    <a:pt x="28" y="82"/>
                  </a:cubicBezTo>
                  <a:lnTo>
                    <a:pt x="0" y="82"/>
                  </a:lnTo>
                  <a:cubicBezTo>
                    <a:pt x="0" y="82"/>
                    <a:pt x="0" y="109"/>
                    <a:pt x="0" y="109"/>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70" name="Google Shape;2670;p37"/>
            <p:cNvSpPr/>
            <p:nvPr/>
          </p:nvSpPr>
          <p:spPr>
            <a:xfrm>
              <a:off x="2607375" y="4100425"/>
              <a:ext cx="426550" cy="507250"/>
            </a:xfrm>
            <a:custGeom>
              <a:avLst/>
              <a:gdLst/>
              <a:ahLst/>
              <a:cxnLst/>
              <a:rect l="l" t="t" r="r" b="b"/>
              <a:pathLst>
                <a:path w="17062" h="20290" extrusionOk="0">
                  <a:moveTo>
                    <a:pt x="3174" y="3527"/>
                  </a:moveTo>
                  <a:cubicBezTo>
                    <a:pt x="2686" y="3337"/>
                    <a:pt x="2225" y="3174"/>
                    <a:pt x="1764" y="2930"/>
                  </a:cubicBezTo>
                  <a:cubicBezTo>
                    <a:pt x="1493" y="2795"/>
                    <a:pt x="1249" y="2659"/>
                    <a:pt x="1004" y="2496"/>
                  </a:cubicBezTo>
                  <a:cubicBezTo>
                    <a:pt x="760" y="2334"/>
                    <a:pt x="516" y="2144"/>
                    <a:pt x="326" y="1954"/>
                  </a:cubicBezTo>
                  <a:lnTo>
                    <a:pt x="136" y="1791"/>
                  </a:lnTo>
                  <a:cubicBezTo>
                    <a:pt x="109" y="1764"/>
                    <a:pt x="1" y="1710"/>
                    <a:pt x="55" y="1710"/>
                  </a:cubicBezTo>
                  <a:cubicBezTo>
                    <a:pt x="353" y="1764"/>
                    <a:pt x="625" y="1872"/>
                    <a:pt x="896" y="2035"/>
                  </a:cubicBezTo>
                  <a:cubicBezTo>
                    <a:pt x="1601" y="2388"/>
                    <a:pt x="2252" y="2795"/>
                    <a:pt x="2876" y="3283"/>
                  </a:cubicBezTo>
                  <a:lnTo>
                    <a:pt x="3174" y="3500"/>
                  </a:lnTo>
                  <a:lnTo>
                    <a:pt x="3147" y="3473"/>
                  </a:lnTo>
                  <a:lnTo>
                    <a:pt x="3093" y="3446"/>
                  </a:lnTo>
                  <a:lnTo>
                    <a:pt x="3039" y="3337"/>
                  </a:lnTo>
                  <a:lnTo>
                    <a:pt x="2279" y="2198"/>
                  </a:lnTo>
                  <a:lnTo>
                    <a:pt x="2171" y="2062"/>
                  </a:lnTo>
                  <a:lnTo>
                    <a:pt x="2089" y="1900"/>
                  </a:lnTo>
                  <a:cubicBezTo>
                    <a:pt x="2089" y="1900"/>
                    <a:pt x="2035" y="1845"/>
                    <a:pt x="2144" y="1872"/>
                  </a:cubicBezTo>
                  <a:lnTo>
                    <a:pt x="2930" y="2985"/>
                  </a:lnTo>
                  <a:cubicBezTo>
                    <a:pt x="2686" y="2306"/>
                    <a:pt x="2605" y="1601"/>
                    <a:pt x="2659" y="896"/>
                  </a:cubicBezTo>
                  <a:cubicBezTo>
                    <a:pt x="2686" y="679"/>
                    <a:pt x="2713" y="489"/>
                    <a:pt x="2767" y="299"/>
                  </a:cubicBezTo>
                  <a:cubicBezTo>
                    <a:pt x="2795" y="218"/>
                    <a:pt x="2767" y="1"/>
                    <a:pt x="2849" y="55"/>
                  </a:cubicBezTo>
                  <a:cubicBezTo>
                    <a:pt x="3120" y="245"/>
                    <a:pt x="3201" y="788"/>
                    <a:pt x="3256" y="1086"/>
                  </a:cubicBezTo>
                  <a:cubicBezTo>
                    <a:pt x="3337" y="1845"/>
                    <a:pt x="3337" y="2632"/>
                    <a:pt x="3256" y="3419"/>
                  </a:cubicBezTo>
                  <a:cubicBezTo>
                    <a:pt x="3798" y="4205"/>
                    <a:pt x="4341" y="4965"/>
                    <a:pt x="4910" y="5724"/>
                  </a:cubicBezTo>
                  <a:cubicBezTo>
                    <a:pt x="4368" y="4585"/>
                    <a:pt x="4151" y="3310"/>
                    <a:pt x="4314" y="2062"/>
                  </a:cubicBezTo>
                  <a:cubicBezTo>
                    <a:pt x="4341" y="1764"/>
                    <a:pt x="4422" y="1438"/>
                    <a:pt x="4503" y="1140"/>
                  </a:cubicBezTo>
                  <a:cubicBezTo>
                    <a:pt x="4503" y="1140"/>
                    <a:pt x="4612" y="842"/>
                    <a:pt x="4612" y="842"/>
                  </a:cubicBezTo>
                  <a:cubicBezTo>
                    <a:pt x="4720" y="869"/>
                    <a:pt x="4802" y="1140"/>
                    <a:pt x="4829" y="1221"/>
                  </a:cubicBezTo>
                  <a:cubicBezTo>
                    <a:pt x="4964" y="1547"/>
                    <a:pt x="5073" y="1900"/>
                    <a:pt x="5100" y="2252"/>
                  </a:cubicBezTo>
                  <a:cubicBezTo>
                    <a:pt x="5290" y="3500"/>
                    <a:pt x="5181" y="4775"/>
                    <a:pt x="5127" y="6050"/>
                  </a:cubicBezTo>
                  <a:cubicBezTo>
                    <a:pt x="5724" y="6809"/>
                    <a:pt x="6294" y="7596"/>
                    <a:pt x="6890" y="8355"/>
                  </a:cubicBezTo>
                  <a:cubicBezTo>
                    <a:pt x="6402" y="6917"/>
                    <a:pt x="6375" y="5371"/>
                    <a:pt x="6755" y="3907"/>
                  </a:cubicBezTo>
                  <a:cubicBezTo>
                    <a:pt x="6890" y="3527"/>
                    <a:pt x="7026" y="3147"/>
                    <a:pt x="7189" y="2795"/>
                  </a:cubicBezTo>
                  <a:cubicBezTo>
                    <a:pt x="7189" y="2768"/>
                    <a:pt x="7297" y="2523"/>
                    <a:pt x="7324" y="2523"/>
                  </a:cubicBezTo>
                  <a:cubicBezTo>
                    <a:pt x="7351" y="2496"/>
                    <a:pt x="7433" y="2822"/>
                    <a:pt x="7460" y="2849"/>
                  </a:cubicBezTo>
                  <a:cubicBezTo>
                    <a:pt x="7541" y="3283"/>
                    <a:pt x="7568" y="3690"/>
                    <a:pt x="7568" y="4124"/>
                  </a:cubicBezTo>
                  <a:cubicBezTo>
                    <a:pt x="7541" y="5697"/>
                    <a:pt x="7433" y="7243"/>
                    <a:pt x="7216" y="8789"/>
                  </a:cubicBezTo>
                  <a:cubicBezTo>
                    <a:pt x="7731" y="9467"/>
                    <a:pt x="8246" y="10118"/>
                    <a:pt x="8789" y="10796"/>
                  </a:cubicBezTo>
                  <a:cubicBezTo>
                    <a:pt x="8328" y="8979"/>
                    <a:pt x="8463" y="7080"/>
                    <a:pt x="9196" y="5371"/>
                  </a:cubicBezTo>
                  <a:cubicBezTo>
                    <a:pt x="9250" y="5236"/>
                    <a:pt x="9331" y="5100"/>
                    <a:pt x="9386" y="4965"/>
                  </a:cubicBezTo>
                  <a:cubicBezTo>
                    <a:pt x="9413" y="4910"/>
                    <a:pt x="9467" y="4720"/>
                    <a:pt x="9494" y="4775"/>
                  </a:cubicBezTo>
                  <a:cubicBezTo>
                    <a:pt x="9765" y="5371"/>
                    <a:pt x="9630" y="6185"/>
                    <a:pt x="9576" y="6782"/>
                  </a:cubicBezTo>
                  <a:cubicBezTo>
                    <a:pt x="9467" y="8192"/>
                    <a:pt x="9223" y="9576"/>
                    <a:pt x="8870" y="10932"/>
                  </a:cubicBezTo>
                  <a:cubicBezTo>
                    <a:pt x="9467" y="11691"/>
                    <a:pt x="10064" y="12424"/>
                    <a:pt x="10688" y="13156"/>
                  </a:cubicBezTo>
                  <a:cubicBezTo>
                    <a:pt x="10091" y="11556"/>
                    <a:pt x="10281" y="9847"/>
                    <a:pt x="10742" y="8301"/>
                  </a:cubicBezTo>
                  <a:cubicBezTo>
                    <a:pt x="10850" y="7867"/>
                    <a:pt x="10986" y="7460"/>
                    <a:pt x="11176" y="7080"/>
                  </a:cubicBezTo>
                  <a:cubicBezTo>
                    <a:pt x="11203" y="6972"/>
                    <a:pt x="11257" y="6890"/>
                    <a:pt x="11284" y="6809"/>
                  </a:cubicBezTo>
                  <a:cubicBezTo>
                    <a:pt x="11284" y="6755"/>
                    <a:pt x="11311" y="6673"/>
                    <a:pt x="11339" y="6700"/>
                  </a:cubicBezTo>
                  <a:cubicBezTo>
                    <a:pt x="11366" y="6728"/>
                    <a:pt x="11447" y="7026"/>
                    <a:pt x="11447" y="7080"/>
                  </a:cubicBezTo>
                  <a:cubicBezTo>
                    <a:pt x="11528" y="7541"/>
                    <a:pt x="11556" y="8002"/>
                    <a:pt x="11528" y="8464"/>
                  </a:cubicBezTo>
                  <a:cubicBezTo>
                    <a:pt x="11447" y="10091"/>
                    <a:pt x="11203" y="11691"/>
                    <a:pt x="10796" y="13292"/>
                  </a:cubicBezTo>
                  <a:cubicBezTo>
                    <a:pt x="11230" y="13807"/>
                    <a:pt x="11664" y="14322"/>
                    <a:pt x="12098" y="14838"/>
                  </a:cubicBezTo>
                  <a:lnTo>
                    <a:pt x="12098" y="14838"/>
                  </a:lnTo>
                  <a:cubicBezTo>
                    <a:pt x="11610" y="13210"/>
                    <a:pt x="11800" y="11664"/>
                    <a:pt x="12098" y="10064"/>
                  </a:cubicBezTo>
                  <a:cubicBezTo>
                    <a:pt x="12234" y="9115"/>
                    <a:pt x="12505" y="8219"/>
                    <a:pt x="12939" y="7379"/>
                  </a:cubicBezTo>
                  <a:cubicBezTo>
                    <a:pt x="12993" y="7297"/>
                    <a:pt x="12993" y="7541"/>
                    <a:pt x="13020" y="7623"/>
                  </a:cubicBezTo>
                  <a:cubicBezTo>
                    <a:pt x="13075" y="7813"/>
                    <a:pt x="13102" y="8030"/>
                    <a:pt x="13102" y="8219"/>
                  </a:cubicBezTo>
                  <a:cubicBezTo>
                    <a:pt x="13129" y="8789"/>
                    <a:pt x="13102" y="9386"/>
                    <a:pt x="13020" y="9955"/>
                  </a:cubicBezTo>
                  <a:cubicBezTo>
                    <a:pt x="12803" y="11610"/>
                    <a:pt x="12451" y="13237"/>
                    <a:pt x="12125" y="14865"/>
                  </a:cubicBezTo>
                  <a:cubicBezTo>
                    <a:pt x="12559" y="15353"/>
                    <a:pt x="12966" y="15814"/>
                    <a:pt x="13373" y="16302"/>
                  </a:cubicBezTo>
                  <a:lnTo>
                    <a:pt x="13373" y="16275"/>
                  </a:lnTo>
                  <a:cubicBezTo>
                    <a:pt x="12993" y="14485"/>
                    <a:pt x="13102" y="12613"/>
                    <a:pt x="13671" y="10878"/>
                  </a:cubicBezTo>
                  <a:cubicBezTo>
                    <a:pt x="13861" y="10281"/>
                    <a:pt x="14078" y="9684"/>
                    <a:pt x="14349" y="9115"/>
                  </a:cubicBezTo>
                  <a:cubicBezTo>
                    <a:pt x="14431" y="8925"/>
                    <a:pt x="14512" y="8735"/>
                    <a:pt x="14621" y="8545"/>
                  </a:cubicBezTo>
                  <a:cubicBezTo>
                    <a:pt x="14648" y="8491"/>
                    <a:pt x="14675" y="8409"/>
                    <a:pt x="14729" y="8355"/>
                  </a:cubicBezTo>
                  <a:cubicBezTo>
                    <a:pt x="14756" y="8301"/>
                    <a:pt x="14756" y="8247"/>
                    <a:pt x="14783" y="8274"/>
                  </a:cubicBezTo>
                  <a:cubicBezTo>
                    <a:pt x="14810" y="8491"/>
                    <a:pt x="14838" y="8735"/>
                    <a:pt x="14810" y="8952"/>
                  </a:cubicBezTo>
                  <a:cubicBezTo>
                    <a:pt x="14810" y="9521"/>
                    <a:pt x="14729" y="10064"/>
                    <a:pt x="14648" y="10633"/>
                  </a:cubicBezTo>
                  <a:cubicBezTo>
                    <a:pt x="14539" y="11935"/>
                    <a:pt x="14322" y="13264"/>
                    <a:pt x="14051" y="14566"/>
                  </a:cubicBezTo>
                  <a:cubicBezTo>
                    <a:pt x="13888" y="15190"/>
                    <a:pt x="13671" y="15760"/>
                    <a:pt x="13454" y="16357"/>
                  </a:cubicBezTo>
                  <a:cubicBezTo>
                    <a:pt x="14268" y="17279"/>
                    <a:pt x="15109" y="18174"/>
                    <a:pt x="15950" y="19069"/>
                  </a:cubicBezTo>
                  <a:cubicBezTo>
                    <a:pt x="16248" y="19394"/>
                    <a:pt x="16574" y="19720"/>
                    <a:pt x="16872" y="20045"/>
                  </a:cubicBezTo>
                  <a:lnTo>
                    <a:pt x="17062" y="20235"/>
                  </a:lnTo>
                  <a:lnTo>
                    <a:pt x="17062" y="20290"/>
                  </a:lnTo>
                  <a:lnTo>
                    <a:pt x="16980" y="20290"/>
                  </a:lnTo>
                  <a:cubicBezTo>
                    <a:pt x="16980" y="20290"/>
                    <a:pt x="16329" y="19666"/>
                    <a:pt x="15841" y="19150"/>
                  </a:cubicBezTo>
                  <a:cubicBezTo>
                    <a:pt x="15407" y="18716"/>
                    <a:pt x="15000" y="18282"/>
                    <a:pt x="14566" y="17821"/>
                  </a:cubicBezTo>
                  <a:cubicBezTo>
                    <a:pt x="13075" y="18201"/>
                    <a:pt x="11420" y="17984"/>
                    <a:pt x="9928" y="17577"/>
                  </a:cubicBezTo>
                  <a:cubicBezTo>
                    <a:pt x="9576" y="17469"/>
                    <a:pt x="9250" y="17360"/>
                    <a:pt x="8925" y="17225"/>
                  </a:cubicBezTo>
                  <a:cubicBezTo>
                    <a:pt x="8897" y="17225"/>
                    <a:pt x="8680" y="17143"/>
                    <a:pt x="8680" y="17116"/>
                  </a:cubicBezTo>
                  <a:cubicBezTo>
                    <a:pt x="8626" y="16980"/>
                    <a:pt x="8925" y="17089"/>
                    <a:pt x="9060" y="17062"/>
                  </a:cubicBezTo>
                  <a:cubicBezTo>
                    <a:pt x="9440" y="17035"/>
                    <a:pt x="9820" y="17035"/>
                    <a:pt x="10199" y="17062"/>
                  </a:cubicBezTo>
                  <a:cubicBezTo>
                    <a:pt x="11556" y="17143"/>
                    <a:pt x="13129" y="17252"/>
                    <a:pt x="14431" y="17713"/>
                  </a:cubicBezTo>
                  <a:cubicBezTo>
                    <a:pt x="13210" y="16411"/>
                    <a:pt x="12044" y="15082"/>
                    <a:pt x="10905" y="13726"/>
                  </a:cubicBezTo>
                  <a:cubicBezTo>
                    <a:pt x="9955" y="13726"/>
                    <a:pt x="9006" y="13671"/>
                    <a:pt x="8084" y="13563"/>
                  </a:cubicBezTo>
                  <a:cubicBezTo>
                    <a:pt x="7270" y="13400"/>
                    <a:pt x="6456" y="13129"/>
                    <a:pt x="5724" y="12749"/>
                  </a:cubicBezTo>
                  <a:cubicBezTo>
                    <a:pt x="5181" y="12505"/>
                    <a:pt x="4639" y="12207"/>
                    <a:pt x="4151" y="11881"/>
                  </a:cubicBezTo>
                  <a:cubicBezTo>
                    <a:pt x="3988" y="11773"/>
                    <a:pt x="3825" y="11664"/>
                    <a:pt x="3663" y="11529"/>
                  </a:cubicBezTo>
                  <a:lnTo>
                    <a:pt x="3527" y="11420"/>
                  </a:lnTo>
                  <a:cubicBezTo>
                    <a:pt x="3500" y="11420"/>
                    <a:pt x="3418" y="11366"/>
                    <a:pt x="3446" y="11366"/>
                  </a:cubicBezTo>
                  <a:cubicBezTo>
                    <a:pt x="4015" y="11312"/>
                    <a:pt x="4829" y="11664"/>
                    <a:pt x="5398" y="11827"/>
                  </a:cubicBezTo>
                  <a:cubicBezTo>
                    <a:pt x="6646" y="12152"/>
                    <a:pt x="7867" y="12586"/>
                    <a:pt x="9087" y="13020"/>
                  </a:cubicBezTo>
                  <a:cubicBezTo>
                    <a:pt x="9657" y="13237"/>
                    <a:pt x="10227" y="13509"/>
                    <a:pt x="10823" y="13671"/>
                  </a:cubicBezTo>
                  <a:lnTo>
                    <a:pt x="10877" y="13698"/>
                  </a:lnTo>
                  <a:cubicBezTo>
                    <a:pt x="10172" y="12830"/>
                    <a:pt x="9467" y="11990"/>
                    <a:pt x="8762" y="11095"/>
                  </a:cubicBezTo>
                  <a:lnTo>
                    <a:pt x="8599" y="11095"/>
                  </a:lnTo>
                  <a:lnTo>
                    <a:pt x="8572" y="11095"/>
                  </a:lnTo>
                  <a:cubicBezTo>
                    <a:pt x="7026" y="10959"/>
                    <a:pt x="5534" y="10552"/>
                    <a:pt x="4151" y="9901"/>
                  </a:cubicBezTo>
                  <a:cubicBezTo>
                    <a:pt x="3663" y="9657"/>
                    <a:pt x="3174" y="9413"/>
                    <a:pt x="2686" y="9115"/>
                  </a:cubicBezTo>
                  <a:cubicBezTo>
                    <a:pt x="2550" y="9033"/>
                    <a:pt x="2415" y="8952"/>
                    <a:pt x="2306" y="8870"/>
                  </a:cubicBezTo>
                  <a:lnTo>
                    <a:pt x="2144" y="8762"/>
                  </a:lnTo>
                  <a:cubicBezTo>
                    <a:pt x="2116" y="8735"/>
                    <a:pt x="2035" y="8708"/>
                    <a:pt x="2062" y="8681"/>
                  </a:cubicBezTo>
                  <a:cubicBezTo>
                    <a:pt x="2605" y="8545"/>
                    <a:pt x="3473" y="8952"/>
                    <a:pt x="3988" y="9142"/>
                  </a:cubicBezTo>
                  <a:cubicBezTo>
                    <a:pt x="5561" y="9684"/>
                    <a:pt x="6999" y="10498"/>
                    <a:pt x="8545" y="11095"/>
                  </a:cubicBezTo>
                  <a:lnTo>
                    <a:pt x="8735" y="11095"/>
                  </a:lnTo>
                  <a:cubicBezTo>
                    <a:pt x="8518" y="10823"/>
                    <a:pt x="8328" y="10552"/>
                    <a:pt x="8111" y="10308"/>
                  </a:cubicBezTo>
                  <a:cubicBezTo>
                    <a:pt x="7758" y="9847"/>
                    <a:pt x="7406" y="9386"/>
                    <a:pt x="7053" y="8925"/>
                  </a:cubicBezTo>
                  <a:cubicBezTo>
                    <a:pt x="5615" y="8572"/>
                    <a:pt x="4232" y="8030"/>
                    <a:pt x="2930" y="7324"/>
                  </a:cubicBezTo>
                  <a:cubicBezTo>
                    <a:pt x="2523" y="7080"/>
                    <a:pt x="2116" y="6836"/>
                    <a:pt x="1737" y="6538"/>
                  </a:cubicBezTo>
                  <a:cubicBezTo>
                    <a:pt x="1601" y="6402"/>
                    <a:pt x="1438" y="6294"/>
                    <a:pt x="1303" y="6158"/>
                  </a:cubicBezTo>
                  <a:cubicBezTo>
                    <a:pt x="1221" y="6104"/>
                    <a:pt x="1004" y="5995"/>
                    <a:pt x="1086" y="5995"/>
                  </a:cubicBezTo>
                  <a:cubicBezTo>
                    <a:pt x="1276" y="6022"/>
                    <a:pt x="1466" y="6077"/>
                    <a:pt x="1628" y="6158"/>
                  </a:cubicBezTo>
                  <a:cubicBezTo>
                    <a:pt x="2144" y="6321"/>
                    <a:pt x="2659" y="6511"/>
                    <a:pt x="3147" y="6728"/>
                  </a:cubicBezTo>
                  <a:cubicBezTo>
                    <a:pt x="4395" y="7297"/>
                    <a:pt x="5643" y="7921"/>
                    <a:pt x="6836" y="8626"/>
                  </a:cubicBezTo>
                  <a:cubicBezTo>
                    <a:pt x="6212" y="7813"/>
                    <a:pt x="5643" y="7026"/>
                    <a:pt x="5046" y="6212"/>
                  </a:cubicBezTo>
                  <a:cubicBezTo>
                    <a:pt x="3934" y="5833"/>
                    <a:pt x="2849" y="5371"/>
                    <a:pt x="1845" y="4748"/>
                  </a:cubicBezTo>
                  <a:cubicBezTo>
                    <a:pt x="1493" y="4558"/>
                    <a:pt x="1167" y="4314"/>
                    <a:pt x="869" y="4069"/>
                  </a:cubicBezTo>
                  <a:lnTo>
                    <a:pt x="598" y="3825"/>
                  </a:lnTo>
                  <a:cubicBezTo>
                    <a:pt x="570" y="3798"/>
                    <a:pt x="462" y="3717"/>
                    <a:pt x="516" y="3717"/>
                  </a:cubicBezTo>
                  <a:cubicBezTo>
                    <a:pt x="950" y="3825"/>
                    <a:pt x="1357" y="3988"/>
                    <a:pt x="1764" y="4232"/>
                  </a:cubicBezTo>
                  <a:cubicBezTo>
                    <a:pt x="2849" y="4720"/>
                    <a:pt x="3880" y="5344"/>
                    <a:pt x="4829" y="6050"/>
                  </a:cubicBezTo>
                  <a:lnTo>
                    <a:pt x="5019" y="6158"/>
                  </a:lnTo>
                  <a:cubicBezTo>
                    <a:pt x="4531" y="5480"/>
                    <a:pt x="4069" y="4802"/>
                    <a:pt x="3581" y="4124"/>
                  </a:cubicBezTo>
                  <a:lnTo>
                    <a:pt x="3527" y="4042"/>
                  </a:lnTo>
                  <a:cubicBezTo>
                    <a:pt x="3391" y="3853"/>
                    <a:pt x="3283" y="3690"/>
                    <a:pt x="3174" y="3527"/>
                  </a:cubicBezTo>
                  <a:close/>
                  <a:moveTo>
                    <a:pt x="14973" y="18011"/>
                  </a:moveTo>
                  <a:cubicBezTo>
                    <a:pt x="14783" y="16248"/>
                    <a:pt x="14973" y="14512"/>
                    <a:pt x="15543" y="12830"/>
                  </a:cubicBezTo>
                  <a:cubicBezTo>
                    <a:pt x="15706" y="12288"/>
                    <a:pt x="15950" y="11746"/>
                    <a:pt x="16221" y="11230"/>
                  </a:cubicBezTo>
                  <a:cubicBezTo>
                    <a:pt x="16329" y="11067"/>
                    <a:pt x="16411" y="10905"/>
                    <a:pt x="16519" y="10742"/>
                  </a:cubicBezTo>
                  <a:cubicBezTo>
                    <a:pt x="16546" y="10688"/>
                    <a:pt x="16574" y="10606"/>
                    <a:pt x="16628" y="10552"/>
                  </a:cubicBezTo>
                  <a:cubicBezTo>
                    <a:pt x="16682" y="10471"/>
                    <a:pt x="16655" y="10416"/>
                    <a:pt x="16682" y="10444"/>
                  </a:cubicBezTo>
                  <a:cubicBezTo>
                    <a:pt x="16736" y="10633"/>
                    <a:pt x="16763" y="10823"/>
                    <a:pt x="16736" y="11013"/>
                  </a:cubicBezTo>
                  <a:cubicBezTo>
                    <a:pt x="16736" y="11556"/>
                    <a:pt x="16682" y="12125"/>
                    <a:pt x="16601" y="12668"/>
                  </a:cubicBezTo>
                  <a:cubicBezTo>
                    <a:pt x="16302" y="14458"/>
                    <a:pt x="15950" y="16438"/>
                    <a:pt x="15163" y="18065"/>
                  </a:cubicBezTo>
                  <a:close/>
                  <a:moveTo>
                    <a:pt x="12532" y="15624"/>
                  </a:moveTo>
                  <a:cubicBezTo>
                    <a:pt x="10959" y="15895"/>
                    <a:pt x="9359" y="15733"/>
                    <a:pt x="7867" y="15163"/>
                  </a:cubicBezTo>
                  <a:cubicBezTo>
                    <a:pt x="7406" y="14973"/>
                    <a:pt x="6972" y="14729"/>
                    <a:pt x="6592" y="14458"/>
                  </a:cubicBezTo>
                  <a:cubicBezTo>
                    <a:pt x="6429" y="14349"/>
                    <a:pt x="6294" y="14241"/>
                    <a:pt x="6158" y="14105"/>
                  </a:cubicBezTo>
                  <a:lnTo>
                    <a:pt x="6022" y="14024"/>
                  </a:lnTo>
                  <a:cubicBezTo>
                    <a:pt x="5995" y="13997"/>
                    <a:pt x="5914" y="13970"/>
                    <a:pt x="5941" y="13943"/>
                  </a:cubicBezTo>
                  <a:cubicBezTo>
                    <a:pt x="6483" y="13753"/>
                    <a:pt x="7351" y="13997"/>
                    <a:pt x="7894" y="14078"/>
                  </a:cubicBezTo>
                  <a:cubicBezTo>
                    <a:pt x="9359" y="14349"/>
                    <a:pt x="11067" y="14675"/>
                    <a:pt x="12369" y="15434"/>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71" name="Google Shape;2671;p37"/>
            <p:cNvSpPr/>
            <p:nvPr/>
          </p:nvSpPr>
          <p:spPr>
            <a:xfrm>
              <a:off x="3465175" y="3961425"/>
              <a:ext cx="426550" cy="507250"/>
            </a:xfrm>
            <a:custGeom>
              <a:avLst/>
              <a:gdLst/>
              <a:ahLst/>
              <a:cxnLst/>
              <a:rect l="l" t="t" r="r" b="b"/>
              <a:pathLst>
                <a:path w="17062" h="20290" extrusionOk="0">
                  <a:moveTo>
                    <a:pt x="13888" y="3527"/>
                  </a:moveTo>
                  <a:cubicBezTo>
                    <a:pt x="14349" y="3337"/>
                    <a:pt x="14837" y="3147"/>
                    <a:pt x="15298" y="2930"/>
                  </a:cubicBezTo>
                  <a:cubicBezTo>
                    <a:pt x="15570" y="2794"/>
                    <a:pt x="15814" y="2632"/>
                    <a:pt x="16058" y="2469"/>
                  </a:cubicBezTo>
                  <a:cubicBezTo>
                    <a:pt x="16302" y="2306"/>
                    <a:pt x="16519" y="2143"/>
                    <a:pt x="16736" y="1953"/>
                  </a:cubicBezTo>
                  <a:lnTo>
                    <a:pt x="16926" y="1791"/>
                  </a:lnTo>
                  <a:cubicBezTo>
                    <a:pt x="16953" y="1764"/>
                    <a:pt x="17061" y="1682"/>
                    <a:pt x="17007" y="1682"/>
                  </a:cubicBezTo>
                  <a:cubicBezTo>
                    <a:pt x="16709" y="1736"/>
                    <a:pt x="16438" y="1872"/>
                    <a:pt x="16166" y="2035"/>
                  </a:cubicBezTo>
                  <a:cubicBezTo>
                    <a:pt x="15461" y="2387"/>
                    <a:pt x="14810" y="2794"/>
                    <a:pt x="14186" y="3283"/>
                  </a:cubicBezTo>
                  <a:lnTo>
                    <a:pt x="13888" y="3500"/>
                  </a:lnTo>
                  <a:lnTo>
                    <a:pt x="13915" y="3445"/>
                  </a:lnTo>
                  <a:lnTo>
                    <a:pt x="13969" y="3418"/>
                  </a:lnTo>
                  <a:lnTo>
                    <a:pt x="14024" y="3310"/>
                  </a:lnTo>
                  <a:lnTo>
                    <a:pt x="14783" y="2198"/>
                  </a:lnTo>
                  <a:lnTo>
                    <a:pt x="14864" y="2035"/>
                  </a:lnTo>
                  <a:lnTo>
                    <a:pt x="14973" y="1899"/>
                  </a:lnTo>
                  <a:cubicBezTo>
                    <a:pt x="14973" y="1899"/>
                    <a:pt x="15027" y="1845"/>
                    <a:pt x="14919" y="1872"/>
                  </a:cubicBezTo>
                  <a:cubicBezTo>
                    <a:pt x="14647" y="2225"/>
                    <a:pt x="14403" y="2604"/>
                    <a:pt x="14132" y="2984"/>
                  </a:cubicBezTo>
                  <a:cubicBezTo>
                    <a:pt x="14349" y="2306"/>
                    <a:pt x="14458" y="1601"/>
                    <a:pt x="14403" y="869"/>
                  </a:cubicBezTo>
                  <a:cubicBezTo>
                    <a:pt x="14376" y="679"/>
                    <a:pt x="14349" y="489"/>
                    <a:pt x="14295" y="299"/>
                  </a:cubicBezTo>
                  <a:cubicBezTo>
                    <a:pt x="14268" y="218"/>
                    <a:pt x="14295" y="1"/>
                    <a:pt x="14213" y="55"/>
                  </a:cubicBezTo>
                  <a:cubicBezTo>
                    <a:pt x="13942" y="245"/>
                    <a:pt x="13834" y="787"/>
                    <a:pt x="13807" y="1058"/>
                  </a:cubicBezTo>
                  <a:cubicBezTo>
                    <a:pt x="13725" y="1845"/>
                    <a:pt x="13725" y="2632"/>
                    <a:pt x="13807" y="3418"/>
                  </a:cubicBezTo>
                  <a:cubicBezTo>
                    <a:pt x="13264" y="4178"/>
                    <a:pt x="12722" y="4937"/>
                    <a:pt x="12152" y="5697"/>
                  </a:cubicBezTo>
                  <a:cubicBezTo>
                    <a:pt x="12694" y="4584"/>
                    <a:pt x="12911" y="3310"/>
                    <a:pt x="12749" y="2062"/>
                  </a:cubicBezTo>
                  <a:cubicBezTo>
                    <a:pt x="12722" y="1736"/>
                    <a:pt x="12640" y="1438"/>
                    <a:pt x="12532" y="1140"/>
                  </a:cubicBezTo>
                  <a:cubicBezTo>
                    <a:pt x="12532" y="1140"/>
                    <a:pt x="12450" y="841"/>
                    <a:pt x="12450" y="841"/>
                  </a:cubicBezTo>
                  <a:cubicBezTo>
                    <a:pt x="12342" y="869"/>
                    <a:pt x="12261" y="1140"/>
                    <a:pt x="12233" y="1194"/>
                  </a:cubicBezTo>
                  <a:cubicBezTo>
                    <a:pt x="12071" y="1547"/>
                    <a:pt x="11989" y="1899"/>
                    <a:pt x="11962" y="2252"/>
                  </a:cubicBezTo>
                  <a:cubicBezTo>
                    <a:pt x="11772" y="3500"/>
                    <a:pt x="11881" y="4774"/>
                    <a:pt x="11908" y="6022"/>
                  </a:cubicBezTo>
                  <a:cubicBezTo>
                    <a:pt x="11338" y="6809"/>
                    <a:pt x="10769" y="7595"/>
                    <a:pt x="10172" y="8355"/>
                  </a:cubicBezTo>
                  <a:cubicBezTo>
                    <a:pt x="10660" y="6917"/>
                    <a:pt x="10687" y="5371"/>
                    <a:pt x="10280" y="3906"/>
                  </a:cubicBezTo>
                  <a:cubicBezTo>
                    <a:pt x="10172" y="3527"/>
                    <a:pt x="10036" y="3147"/>
                    <a:pt x="9874" y="2794"/>
                  </a:cubicBezTo>
                  <a:cubicBezTo>
                    <a:pt x="9874" y="2767"/>
                    <a:pt x="9765" y="2523"/>
                    <a:pt x="9738" y="2523"/>
                  </a:cubicBezTo>
                  <a:cubicBezTo>
                    <a:pt x="9684" y="2496"/>
                    <a:pt x="9602" y="2821"/>
                    <a:pt x="9602" y="2849"/>
                  </a:cubicBezTo>
                  <a:cubicBezTo>
                    <a:pt x="9521" y="3283"/>
                    <a:pt x="9494" y="3689"/>
                    <a:pt x="9494" y="4123"/>
                  </a:cubicBezTo>
                  <a:cubicBezTo>
                    <a:pt x="9521" y="5697"/>
                    <a:pt x="9629" y="7243"/>
                    <a:pt x="9846" y="8789"/>
                  </a:cubicBezTo>
                  <a:cubicBezTo>
                    <a:pt x="9331" y="9467"/>
                    <a:pt x="8816" y="10118"/>
                    <a:pt x="8273" y="10796"/>
                  </a:cubicBezTo>
                  <a:cubicBezTo>
                    <a:pt x="8734" y="8979"/>
                    <a:pt x="8599" y="7053"/>
                    <a:pt x="7839" y="5344"/>
                  </a:cubicBezTo>
                  <a:cubicBezTo>
                    <a:pt x="7785" y="5208"/>
                    <a:pt x="7731" y="5073"/>
                    <a:pt x="7649" y="4937"/>
                  </a:cubicBezTo>
                  <a:cubicBezTo>
                    <a:pt x="7622" y="4883"/>
                    <a:pt x="7595" y="4693"/>
                    <a:pt x="7568" y="4747"/>
                  </a:cubicBezTo>
                  <a:cubicBezTo>
                    <a:pt x="7297" y="5344"/>
                    <a:pt x="7432" y="6158"/>
                    <a:pt x="7487" y="6754"/>
                  </a:cubicBezTo>
                  <a:cubicBezTo>
                    <a:pt x="7595" y="8165"/>
                    <a:pt x="7812" y="9548"/>
                    <a:pt x="8192" y="10931"/>
                  </a:cubicBezTo>
                  <a:cubicBezTo>
                    <a:pt x="7595" y="11664"/>
                    <a:pt x="6998" y="12423"/>
                    <a:pt x="6375" y="13156"/>
                  </a:cubicBezTo>
                  <a:cubicBezTo>
                    <a:pt x="6971" y="11555"/>
                    <a:pt x="6781" y="9846"/>
                    <a:pt x="6320" y="8273"/>
                  </a:cubicBezTo>
                  <a:cubicBezTo>
                    <a:pt x="6212" y="7866"/>
                    <a:pt x="6076" y="7460"/>
                    <a:pt x="5886" y="7053"/>
                  </a:cubicBezTo>
                  <a:cubicBezTo>
                    <a:pt x="5859" y="6971"/>
                    <a:pt x="5805" y="6890"/>
                    <a:pt x="5778" y="6781"/>
                  </a:cubicBezTo>
                  <a:cubicBezTo>
                    <a:pt x="5778" y="6754"/>
                    <a:pt x="5778" y="6673"/>
                    <a:pt x="5724" y="6700"/>
                  </a:cubicBezTo>
                  <a:cubicBezTo>
                    <a:pt x="5669" y="6700"/>
                    <a:pt x="5615" y="6998"/>
                    <a:pt x="5615" y="7080"/>
                  </a:cubicBezTo>
                  <a:cubicBezTo>
                    <a:pt x="5534" y="7514"/>
                    <a:pt x="5507" y="7975"/>
                    <a:pt x="5534" y="8436"/>
                  </a:cubicBezTo>
                  <a:cubicBezTo>
                    <a:pt x="5615" y="10063"/>
                    <a:pt x="5859" y="11691"/>
                    <a:pt x="6266" y="13264"/>
                  </a:cubicBezTo>
                  <a:cubicBezTo>
                    <a:pt x="5832" y="13807"/>
                    <a:pt x="5398" y="14322"/>
                    <a:pt x="4964" y="14837"/>
                  </a:cubicBezTo>
                  <a:lnTo>
                    <a:pt x="4964" y="14837"/>
                  </a:lnTo>
                  <a:cubicBezTo>
                    <a:pt x="5452" y="13183"/>
                    <a:pt x="5263" y="11637"/>
                    <a:pt x="4964" y="10036"/>
                  </a:cubicBezTo>
                  <a:cubicBezTo>
                    <a:pt x="4829" y="9114"/>
                    <a:pt x="4557" y="8192"/>
                    <a:pt x="4123" y="7351"/>
                  </a:cubicBezTo>
                  <a:cubicBezTo>
                    <a:pt x="4069" y="7297"/>
                    <a:pt x="4069" y="7541"/>
                    <a:pt x="4042" y="7622"/>
                  </a:cubicBezTo>
                  <a:cubicBezTo>
                    <a:pt x="3988" y="7812"/>
                    <a:pt x="3961" y="8002"/>
                    <a:pt x="3961" y="8192"/>
                  </a:cubicBezTo>
                  <a:cubicBezTo>
                    <a:pt x="3933" y="8789"/>
                    <a:pt x="3961" y="9385"/>
                    <a:pt x="4042" y="9955"/>
                  </a:cubicBezTo>
                  <a:cubicBezTo>
                    <a:pt x="4259" y="11610"/>
                    <a:pt x="4612" y="13237"/>
                    <a:pt x="4937" y="14864"/>
                  </a:cubicBezTo>
                  <a:cubicBezTo>
                    <a:pt x="4530" y="15353"/>
                    <a:pt x="4096" y="15814"/>
                    <a:pt x="3689" y="16275"/>
                  </a:cubicBezTo>
                  <a:lnTo>
                    <a:pt x="3689" y="16248"/>
                  </a:lnTo>
                  <a:cubicBezTo>
                    <a:pt x="4069" y="14458"/>
                    <a:pt x="3961" y="12613"/>
                    <a:pt x="3391" y="10877"/>
                  </a:cubicBezTo>
                  <a:cubicBezTo>
                    <a:pt x="3201" y="10280"/>
                    <a:pt x="2984" y="9684"/>
                    <a:pt x="2713" y="9087"/>
                  </a:cubicBezTo>
                  <a:cubicBezTo>
                    <a:pt x="2632" y="8897"/>
                    <a:pt x="2550" y="8707"/>
                    <a:pt x="2442" y="8517"/>
                  </a:cubicBezTo>
                  <a:lnTo>
                    <a:pt x="2360" y="8355"/>
                  </a:lnTo>
                  <a:cubicBezTo>
                    <a:pt x="2333" y="8328"/>
                    <a:pt x="2306" y="8219"/>
                    <a:pt x="2279" y="8273"/>
                  </a:cubicBezTo>
                  <a:cubicBezTo>
                    <a:pt x="2252" y="8490"/>
                    <a:pt x="2225" y="8707"/>
                    <a:pt x="2252" y="8951"/>
                  </a:cubicBezTo>
                  <a:cubicBezTo>
                    <a:pt x="2252" y="9494"/>
                    <a:pt x="2333" y="10063"/>
                    <a:pt x="2415" y="10606"/>
                  </a:cubicBezTo>
                  <a:cubicBezTo>
                    <a:pt x="2523" y="11935"/>
                    <a:pt x="2740" y="13237"/>
                    <a:pt x="3011" y="14539"/>
                  </a:cubicBezTo>
                  <a:cubicBezTo>
                    <a:pt x="3174" y="15163"/>
                    <a:pt x="3391" y="15759"/>
                    <a:pt x="3608" y="16356"/>
                  </a:cubicBezTo>
                  <a:cubicBezTo>
                    <a:pt x="2794" y="17278"/>
                    <a:pt x="1953" y="18173"/>
                    <a:pt x="1113" y="19069"/>
                  </a:cubicBezTo>
                  <a:cubicBezTo>
                    <a:pt x="814" y="19394"/>
                    <a:pt x="489" y="19720"/>
                    <a:pt x="190" y="20018"/>
                  </a:cubicBezTo>
                  <a:lnTo>
                    <a:pt x="1" y="20235"/>
                  </a:lnTo>
                  <a:lnTo>
                    <a:pt x="1" y="20289"/>
                  </a:lnTo>
                  <a:lnTo>
                    <a:pt x="109" y="20289"/>
                  </a:lnTo>
                  <a:cubicBezTo>
                    <a:pt x="109" y="20289"/>
                    <a:pt x="760" y="19692"/>
                    <a:pt x="1248" y="19177"/>
                  </a:cubicBezTo>
                  <a:cubicBezTo>
                    <a:pt x="1682" y="18743"/>
                    <a:pt x="2089" y="18309"/>
                    <a:pt x="2523" y="17848"/>
                  </a:cubicBezTo>
                  <a:cubicBezTo>
                    <a:pt x="4015" y="18201"/>
                    <a:pt x="5669" y="17984"/>
                    <a:pt x="7161" y="17577"/>
                  </a:cubicBezTo>
                  <a:cubicBezTo>
                    <a:pt x="7514" y="17495"/>
                    <a:pt x="7839" y="17387"/>
                    <a:pt x="8165" y="17251"/>
                  </a:cubicBezTo>
                  <a:cubicBezTo>
                    <a:pt x="8192" y="17251"/>
                    <a:pt x="8409" y="17170"/>
                    <a:pt x="8409" y="17143"/>
                  </a:cubicBezTo>
                  <a:cubicBezTo>
                    <a:pt x="8463" y="17007"/>
                    <a:pt x="8165" y="17089"/>
                    <a:pt x="8029" y="17061"/>
                  </a:cubicBezTo>
                  <a:cubicBezTo>
                    <a:pt x="7649" y="17034"/>
                    <a:pt x="7270" y="17034"/>
                    <a:pt x="6890" y="17061"/>
                  </a:cubicBezTo>
                  <a:cubicBezTo>
                    <a:pt x="5561" y="17170"/>
                    <a:pt x="3961" y="17251"/>
                    <a:pt x="2659" y="17712"/>
                  </a:cubicBezTo>
                  <a:cubicBezTo>
                    <a:pt x="3852" y="16410"/>
                    <a:pt x="5046" y="15081"/>
                    <a:pt x="6185" y="13725"/>
                  </a:cubicBezTo>
                  <a:cubicBezTo>
                    <a:pt x="7134" y="13725"/>
                    <a:pt x="8056" y="13671"/>
                    <a:pt x="9006" y="13562"/>
                  </a:cubicBezTo>
                  <a:cubicBezTo>
                    <a:pt x="9819" y="13400"/>
                    <a:pt x="10633" y="13128"/>
                    <a:pt x="11365" y="12776"/>
                  </a:cubicBezTo>
                  <a:cubicBezTo>
                    <a:pt x="11908" y="12505"/>
                    <a:pt x="12450" y="12206"/>
                    <a:pt x="12939" y="11881"/>
                  </a:cubicBezTo>
                  <a:cubicBezTo>
                    <a:pt x="13101" y="11772"/>
                    <a:pt x="13264" y="11664"/>
                    <a:pt x="13427" y="11555"/>
                  </a:cubicBezTo>
                  <a:lnTo>
                    <a:pt x="13562" y="11447"/>
                  </a:lnTo>
                  <a:cubicBezTo>
                    <a:pt x="13590" y="11420"/>
                    <a:pt x="13671" y="11393"/>
                    <a:pt x="13644" y="11393"/>
                  </a:cubicBezTo>
                  <a:cubicBezTo>
                    <a:pt x="13074" y="11311"/>
                    <a:pt x="12261" y="11664"/>
                    <a:pt x="11691" y="11827"/>
                  </a:cubicBezTo>
                  <a:cubicBezTo>
                    <a:pt x="10443" y="12179"/>
                    <a:pt x="9223" y="12586"/>
                    <a:pt x="8002" y="13047"/>
                  </a:cubicBezTo>
                  <a:cubicBezTo>
                    <a:pt x="7432" y="13264"/>
                    <a:pt x="6863" y="13508"/>
                    <a:pt x="6266" y="13698"/>
                  </a:cubicBezTo>
                  <a:lnTo>
                    <a:pt x="6212" y="13725"/>
                  </a:lnTo>
                  <a:cubicBezTo>
                    <a:pt x="6917" y="12857"/>
                    <a:pt x="7622" y="11989"/>
                    <a:pt x="8328" y="11121"/>
                  </a:cubicBezTo>
                  <a:lnTo>
                    <a:pt x="8490" y="11121"/>
                  </a:lnTo>
                  <a:lnTo>
                    <a:pt x="8517" y="11121"/>
                  </a:lnTo>
                  <a:cubicBezTo>
                    <a:pt x="10063" y="10986"/>
                    <a:pt x="11555" y="10579"/>
                    <a:pt x="12939" y="9928"/>
                  </a:cubicBezTo>
                  <a:cubicBezTo>
                    <a:pt x="13427" y="9684"/>
                    <a:pt x="13915" y="9440"/>
                    <a:pt x="14403" y="9141"/>
                  </a:cubicBezTo>
                  <a:cubicBezTo>
                    <a:pt x="14539" y="9060"/>
                    <a:pt x="14675" y="8979"/>
                    <a:pt x="14783" y="8897"/>
                  </a:cubicBezTo>
                  <a:lnTo>
                    <a:pt x="14946" y="8789"/>
                  </a:lnTo>
                  <a:cubicBezTo>
                    <a:pt x="14973" y="8762"/>
                    <a:pt x="15054" y="8734"/>
                    <a:pt x="15027" y="8734"/>
                  </a:cubicBezTo>
                  <a:cubicBezTo>
                    <a:pt x="14485" y="8572"/>
                    <a:pt x="13617" y="8979"/>
                    <a:pt x="13101" y="9168"/>
                  </a:cubicBezTo>
                  <a:cubicBezTo>
                    <a:pt x="11528" y="9711"/>
                    <a:pt x="10091" y="10525"/>
                    <a:pt x="8545" y="11121"/>
                  </a:cubicBezTo>
                  <a:lnTo>
                    <a:pt x="8355" y="11121"/>
                  </a:lnTo>
                  <a:cubicBezTo>
                    <a:pt x="8572" y="10850"/>
                    <a:pt x="8762" y="10606"/>
                    <a:pt x="8979" y="10335"/>
                  </a:cubicBezTo>
                  <a:cubicBezTo>
                    <a:pt x="9331" y="9874"/>
                    <a:pt x="9684" y="9413"/>
                    <a:pt x="10036" y="8951"/>
                  </a:cubicBezTo>
                  <a:cubicBezTo>
                    <a:pt x="11474" y="8599"/>
                    <a:pt x="12857" y="8056"/>
                    <a:pt x="14159" y="7351"/>
                  </a:cubicBezTo>
                  <a:cubicBezTo>
                    <a:pt x="14566" y="7107"/>
                    <a:pt x="14973" y="6863"/>
                    <a:pt x="15353" y="6565"/>
                  </a:cubicBezTo>
                  <a:cubicBezTo>
                    <a:pt x="15488" y="6456"/>
                    <a:pt x="15651" y="6320"/>
                    <a:pt x="15787" y="6185"/>
                  </a:cubicBezTo>
                  <a:cubicBezTo>
                    <a:pt x="15868" y="6131"/>
                    <a:pt x="16085" y="6022"/>
                    <a:pt x="16004" y="6022"/>
                  </a:cubicBezTo>
                  <a:cubicBezTo>
                    <a:pt x="15814" y="6049"/>
                    <a:pt x="15624" y="6103"/>
                    <a:pt x="15461" y="6185"/>
                  </a:cubicBezTo>
                  <a:cubicBezTo>
                    <a:pt x="14946" y="6348"/>
                    <a:pt x="14430" y="6537"/>
                    <a:pt x="13942" y="6754"/>
                  </a:cubicBezTo>
                  <a:cubicBezTo>
                    <a:pt x="12667" y="7324"/>
                    <a:pt x="11447" y="7948"/>
                    <a:pt x="10253" y="8653"/>
                  </a:cubicBezTo>
                  <a:cubicBezTo>
                    <a:pt x="10850" y="7866"/>
                    <a:pt x="11447" y="7053"/>
                    <a:pt x="12044" y="6239"/>
                  </a:cubicBezTo>
                  <a:cubicBezTo>
                    <a:pt x="13156" y="5886"/>
                    <a:pt x="14241" y="5398"/>
                    <a:pt x="15244" y="4801"/>
                  </a:cubicBezTo>
                  <a:cubicBezTo>
                    <a:pt x="15597" y="4584"/>
                    <a:pt x="15922" y="4367"/>
                    <a:pt x="16221" y="4123"/>
                  </a:cubicBezTo>
                  <a:cubicBezTo>
                    <a:pt x="16302" y="4042"/>
                    <a:pt x="16383" y="3961"/>
                    <a:pt x="16492" y="3879"/>
                  </a:cubicBezTo>
                  <a:cubicBezTo>
                    <a:pt x="16573" y="3798"/>
                    <a:pt x="16627" y="3771"/>
                    <a:pt x="16573" y="3771"/>
                  </a:cubicBezTo>
                  <a:cubicBezTo>
                    <a:pt x="16139" y="3879"/>
                    <a:pt x="15705" y="4042"/>
                    <a:pt x="15326" y="4286"/>
                  </a:cubicBezTo>
                  <a:cubicBezTo>
                    <a:pt x="14241" y="4774"/>
                    <a:pt x="13210" y="5398"/>
                    <a:pt x="12261" y="6103"/>
                  </a:cubicBezTo>
                  <a:lnTo>
                    <a:pt x="12071" y="6212"/>
                  </a:lnTo>
                  <a:cubicBezTo>
                    <a:pt x="12532" y="5534"/>
                    <a:pt x="13020" y="4856"/>
                    <a:pt x="13508" y="4178"/>
                  </a:cubicBezTo>
                  <a:lnTo>
                    <a:pt x="13562" y="4096"/>
                  </a:lnTo>
                  <a:cubicBezTo>
                    <a:pt x="13671" y="3852"/>
                    <a:pt x="13779" y="3689"/>
                    <a:pt x="13888" y="3527"/>
                  </a:cubicBezTo>
                  <a:close/>
                  <a:moveTo>
                    <a:pt x="2089" y="17984"/>
                  </a:moveTo>
                  <a:cubicBezTo>
                    <a:pt x="2279" y="16248"/>
                    <a:pt x="2089" y="14485"/>
                    <a:pt x="1547" y="12830"/>
                  </a:cubicBezTo>
                  <a:cubicBezTo>
                    <a:pt x="1357" y="12260"/>
                    <a:pt x="1113" y="11718"/>
                    <a:pt x="841" y="11203"/>
                  </a:cubicBezTo>
                  <a:lnTo>
                    <a:pt x="570" y="10742"/>
                  </a:lnTo>
                  <a:cubicBezTo>
                    <a:pt x="516" y="10660"/>
                    <a:pt x="489" y="10606"/>
                    <a:pt x="435" y="10525"/>
                  </a:cubicBezTo>
                  <a:cubicBezTo>
                    <a:pt x="380" y="10470"/>
                    <a:pt x="407" y="10416"/>
                    <a:pt x="380" y="10443"/>
                  </a:cubicBezTo>
                  <a:cubicBezTo>
                    <a:pt x="326" y="10633"/>
                    <a:pt x="299" y="10823"/>
                    <a:pt x="326" y="11013"/>
                  </a:cubicBezTo>
                  <a:cubicBezTo>
                    <a:pt x="326" y="11555"/>
                    <a:pt x="380" y="12098"/>
                    <a:pt x="462" y="12667"/>
                  </a:cubicBezTo>
                  <a:cubicBezTo>
                    <a:pt x="760" y="14458"/>
                    <a:pt x="1113" y="16438"/>
                    <a:pt x="1899" y="18065"/>
                  </a:cubicBezTo>
                  <a:close/>
                  <a:moveTo>
                    <a:pt x="4530" y="15624"/>
                  </a:moveTo>
                  <a:cubicBezTo>
                    <a:pt x="6103" y="15868"/>
                    <a:pt x="7704" y="15705"/>
                    <a:pt x="9196" y="15136"/>
                  </a:cubicBezTo>
                  <a:cubicBezTo>
                    <a:pt x="9657" y="14973"/>
                    <a:pt x="10091" y="14729"/>
                    <a:pt x="10470" y="14430"/>
                  </a:cubicBezTo>
                  <a:cubicBezTo>
                    <a:pt x="10633" y="14349"/>
                    <a:pt x="10769" y="14241"/>
                    <a:pt x="10904" y="14105"/>
                  </a:cubicBezTo>
                  <a:lnTo>
                    <a:pt x="11040" y="13996"/>
                  </a:lnTo>
                  <a:cubicBezTo>
                    <a:pt x="11067" y="13996"/>
                    <a:pt x="11148" y="13942"/>
                    <a:pt x="11121" y="13942"/>
                  </a:cubicBezTo>
                  <a:cubicBezTo>
                    <a:pt x="10579" y="13752"/>
                    <a:pt x="9711" y="13969"/>
                    <a:pt x="9141" y="14078"/>
                  </a:cubicBezTo>
                  <a:cubicBezTo>
                    <a:pt x="7704" y="14349"/>
                    <a:pt x="5995" y="14675"/>
                    <a:pt x="4693" y="15434"/>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72" name="Google Shape;2672;p37"/>
            <p:cNvSpPr/>
            <p:nvPr/>
          </p:nvSpPr>
          <p:spPr>
            <a:xfrm>
              <a:off x="2900325" y="3979050"/>
              <a:ext cx="686250" cy="952075"/>
            </a:xfrm>
            <a:custGeom>
              <a:avLst/>
              <a:gdLst/>
              <a:ahLst/>
              <a:cxnLst/>
              <a:rect l="l" t="t" r="r" b="b"/>
              <a:pathLst>
                <a:path w="27450" h="38083" extrusionOk="0">
                  <a:moveTo>
                    <a:pt x="21374" y="1"/>
                  </a:moveTo>
                  <a:lnTo>
                    <a:pt x="0" y="4775"/>
                  </a:lnTo>
                  <a:lnTo>
                    <a:pt x="2686" y="37296"/>
                  </a:lnTo>
                  <a:lnTo>
                    <a:pt x="7324" y="38083"/>
                  </a:lnTo>
                  <a:lnTo>
                    <a:pt x="27450" y="33282"/>
                  </a:lnTo>
                  <a:lnTo>
                    <a:pt x="25361" y="1276"/>
                  </a:lnTo>
                  <a:lnTo>
                    <a:pt x="21645" y="2035"/>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73" name="Google Shape;2673;p37"/>
            <p:cNvSpPr/>
            <p:nvPr/>
          </p:nvSpPr>
          <p:spPr>
            <a:xfrm>
              <a:off x="2951175" y="4006850"/>
              <a:ext cx="533000" cy="111925"/>
            </a:xfrm>
            <a:custGeom>
              <a:avLst/>
              <a:gdLst/>
              <a:ahLst/>
              <a:cxnLst/>
              <a:rect l="l" t="t" r="r" b="b"/>
              <a:pathLst>
                <a:path w="21320" h="4477" extrusionOk="0">
                  <a:moveTo>
                    <a:pt x="2686" y="4476"/>
                  </a:moveTo>
                  <a:lnTo>
                    <a:pt x="1" y="3880"/>
                  </a:lnTo>
                  <a:lnTo>
                    <a:pt x="18716" y="1"/>
                  </a:lnTo>
                  <a:lnTo>
                    <a:pt x="21320" y="733"/>
                  </a:lnTo>
                  <a:close/>
                </a:path>
              </a:pathLst>
            </a:custGeom>
            <a:solidFill>
              <a:srgbClr val="EABB9B"/>
            </a:solidFill>
            <a:ln>
              <a:noFill/>
            </a:ln>
          </p:spPr>
          <p:txBody>
            <a:bodyPr spcFirstLastPara="1" wrap="square" lIns="91425" tIns="91425" rIns="91425" bIns="91425" anchor="ctr" anchorCtr="0">
              <a:noAutofit/>
            </a:bodyPr>
            <a:lstStyle/>
            <a:p>
              <a:endParaRPr/>
            </a:p>
          </p:txBody>
        </p:sp>
        <p:sp>
          <p:nvSpPr>
            <p:cNvPr id="2674" name="Google Shape;2674;p37"/>
            <p:cNvSpPr/>
            <p:nvPr/>
          </p:nvSpPr>
          <p:spPr>
            <a:xfrm>
              <a:off x="3047475" y="4137050"/>
              <a:ext cx="54950" cy="785250"/>
            </a:xfrm>
            <a:custGeom>
              <a:avLst/>
              <a:gdLst/>
              <a:ahLst/>
              <a:cxnLst/>
              <a:rect l="l" t="t" r="r" b="b"/>
              <a:pathLst>
                <a:path w="2198" h="31410" extrusionOk="0">
                  <a:moveTo>
                    <a:pt x="27" y="1"/>
                  </a:moveTo>
                  <a:cubicBezTo>
                    <a:pt x="0" y="109"/>
                    <a:pt x="0" y="218"/>
                    <a:pt x="0" y="326"/>
                  </a:cubicBezTo>
                  <a:cubicBezTo>
                    <a:pt x="0" y="407"/>
                    <a:pt x="0" y="516"/>
                    <a:pt x="27" y="652"/>
                  </a:cubicBezTo>
                  <a:cubicBezTo>
                    <a:pt x="82" y="1628"/>
                    <a:pt x="217" y="3689"/>
                    <a:pt x="353" y="6293"/>
                  </a:cubicBezTo>
                  <a:cubicBezTo>
                    <a:pt x="814" y="13210"/>
                    <a:pt x="1573" y="24032"/>
                    <a:pt x="1926" y="28887"/>
                  </a:cubicBezTo>
                  <a:cubicBezTo>
                    <a:pt x="1953" y="29620"/>
                    <a:pt x="2007" y="30217"/>
                    <a:pt x="2034" y="30650"/>
                  </a:cubicBezTo>
                  <a:cubicBezTo>
                    <a:pt x="2089" y="31112"/>
                    <a:pt x="2116" y="31383"/>
                    <a:pt x="2116" y="31383"/>
                  </a:cubicBezTo>
                  <a:cubicBezTo>
                    <a:pt x="2116" y="31410"/>
                    <a:pt x="2116" y="31410"/>
                    <a:pt x="2143" y="31410"/>
                  </a:cubicBezTo>
                  <a:cubicBezTo>
                    <a:pt x="2170" y="31410"/>
                    <a:pt x="2197" y="31410"/>
                    <a:pt x="2197" y="31383"/>
                  </a:cubicBezTo>
                  <a:cubicBezTo>
                    <a:pt x="2197" y="31383"/>
                    <a:pt x="2197" y="31112"/>
                    <a:pt x="2143" y="30623"/>
                  </a:cubicBezTo>
                  <a:cubicBezTo>
                    <a:pt x="2143" y="30189"/>
                    <a:pt x="2089" y="29620"/>
                    <a:pt x="2034" y="28860"/>
                  </a:cubicBezTo>
                  <a:cubicBezTo>
                    <a:pt x="1736" y="24005"/>
                    <a:pt x="1031" y="13210"/>
                    <a:pt x="516" y="6266"/>
                  </a:cubicBezTo>
                  <a:cubicBezTo>
                    <a:pt x="353" y="3662"/>
                    <a:pt x="190" y="1601"/>
                    <a:pt x="109" y="624"/>
                  </a:cubicBezTo>
                  <a:cubicBezTo>
                    <a:pt x="109" y="516"/>
                    <a:pt x="109" y="407"/>
                    <a:pt x="82" y="326"/>
                  </a:cubicBezTo>
                  <a:cubicBezTo>
                    <a:pt x="82" y="218"/>
                    <a:pt x="54" y="109"/>
                    <a:pt x="27" y="1"/>
                  </a:cubicBezTo>
                  <a:lnTo>
                    <a:pt x="27" y="1"/>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5" name="Google Shape;2675;p37"/>
            <p:cNvSpPr/>
            <p:nvPr/>
          </p:nvSpPr>
          <p:spPr>
            <a:xfrm>
              <a:off x="2933550" y="4191300"/>
              <a:ext cx="75300" cy="134300"/>
            </a:xfrm>
            <a:custGeom>
              <a:avLst/>
              <a:gdLst/>
              <a:ahLst/>
              <a:cxnLst/>
              <a:rect l="l" t="t" r="r" b="b"/>
              <a:pathLst>
                <a:path w="3012" h="5372" extrusionOk="0">
                  <a:moveTo>
                    <a:pt x="1140" y="55"/>
                  </a:moveTo>
                  <a:cubicBezTo>
                    <a:pt x="977" y="55"/>
                    <a:pt x="814" y="136"/>
                    <a:pt x="706" y="245"/>
                  </a:cubicBezTo>
                  <a:cubicBezTo>
                    <a:pt x="543" y="380"/>
                    <a:pt x="434" y="597"/>
                    <a:pt x="353" y="814"/>
                  </a:cubicBezTo>
                  <a:cubicBezTo>
                    <a:pt x="28" y="1791"/>
                    <a:pt x="0" y="2876"/>
                    <a:pt x="272" y="3906"/>
                  </a:cubicBezTo>
                  <a:cubicBezTo>
                    <a:pt x="543" y="4801"/>
                    <a:pt x="1058" y="5371"/>
                    <a:pt x="1736" y="5263"/>
                  </a:cubicBezTo>
                  <a:cubicBezTo>
                    <a:pt x="1953" y="5208"/>
                    <a:pt x="2116" y="5127"/>
                    <a:pt x="2279" y="4964"/>
                  </a:cubicBezTo>
                  <a:cubicBezTo>
                    <a:pt x="2469" y="4747"/>
                    <a:pt x="2631" y="4503"/>
                    <a:pt x="2740" y="4232"/>
                  </a:cubicBezTo>
                  <a:cubicBezTo>
                    <a:pt x="2930" y="3716"/>
                    <a:pt x="3011" y="3147"/>
                    <a:pt x="3011" y="2604"/>
                  </a:cubicBezTo>
                  <a:cubicBezTo>
                    <a:pt x="3011" y="2035"/>
                    <a:pt x="2903" y="1492"/>
                    <a:pt x="2686" y="950"/>
                  </a:cubicBezTo>
                  <a:cubicBezTo>
                    <a:pt x="2496" y="570"/>
                    <a:pt x="2170" y="245"/>
                    <a:pt x="1763" y="82"/>
                  </a:cubicBezTo>
                  <a:cubicBezTo>
                    <a:pt x="1655" y="28"/>
                    <a:pt x="1546" y="1"/>
                    <a:pt x="1411" y="1"/>
                  </a:cubicBezTo>
                  <a:cubicBezTo>
                    <a:pt x="1329" y="1"/>
                    <a:pt x="1221" y="28"/>
                    <a:pt x="1140" y="55"/>
                  </a:cubicBezTo>
                  <a:close/>
                  <a:moveTo>
                    <a:pt x="868" y="245"/>
                  </a:moveTo>
                  <a:cubicBezTo>
                    <a:pt x="841" y="245"/>
                    <a:pt x="787" y="272"/>
                    <a:pt x="760" y="299"/>
                  </a:cubicBezTo>
                  <a:cubicBezTo>
                    <a:pt x="624" y="462"/>
                    <a:pt x="516" y="651"/>
                    <a:pt x="462" y="841"/>
                  </a:cubicBezTo>
                  <a:cubicBezTo>
                    <a:pt x="163" y="1818"/>
                    <a:pt x="136" y="2876"/>
                    <a:pt x="434" y="3852"/>
                  </a:cubicBezTo>
                  <a:cubicBezTo>
                    <a:pt x="651" y="4639"/>
                    <a:pt x="1112" y="5181"/>
                    <a:pt x="1709" y="5073"/>
                  </a:cubicBezTo>
                  <a:cubicBezTo>
                    <a:pt x="1872" y="5018"/>
                    <a:pt x="2008" y="4937"/>
                    <a:pt x="2116" y="4829"/>
                  </a:cubicBezTo>
                  <a:cubicBezTo>
                    <a:pt x="2306" y="4612"/>
                    <a:pt x="2442" y="4395"/>
                    <a:pt x="2550" y="4150"/>
                  </a:cubicBezTo>
                  <a:cubicBezTo>
                    <a:pt x="2740" y="3635"/>
                    <a:pt x="2821" y="3120"/>
                    <a:pt x="2794" y="2577"/>
                  </a:cubicBezTo>
                  <a:cubicBezTo>
                    <a:pt x="2821" y="2035"/>
                    <a:pt x="2713" y="1519"/>
                    <a:pt x="2496" y="1031"/>
                  </a:cubicBezTo>
                  <a:cubicBezTo>
                    <a:pt x="2360" y="733"/>
                    <a:pt x="2143" y="489"/>
                    <a:pt x="1872" y="299"/>
                  </a:cubicBezTo>
                  <a:cubicBezTo>
                    <a:pt x="1736" y="218"/>
                    <a:pt x="1574" y="190"/>
                    <a:pt x="1438" y="163"/>
                  </a:cubicBezTo>
                  <a:cubicBezTo>
                    <a:pt x="1275" y="163"/>
                    <a:pt x="1112" y="190"/>
                    <a:pt x="950" y="245"/>
                  </a:cubicBezTo>
                  <a:cubicBezTo>
                    <a:pt x="923" y="272"/>
                    <a:pt x="895" y="272"/>
                    <a:pt x="895" y="24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6" name="Google Shape;2676;p37"/>
            <p:cNvSpPr/>
            <p:nvPr/>
          </p:nvSpPr>
          <p:spPr>
            <a:xfrm>
              <a:off x="2956600" y="4358100"/>
              <a:ext cx="92925" cy="513350"/>
            </a:xfrm>
            <a:custGeom>
              <a:avLst/>
              <a:gdLst/>
              <a:ahLst/>
              <a:cxnLst/>
              <a:rect l="l" t="t" r="r" b="b"/>
              <a:pathLst>
                <a:path w="3717" h="20534" extrusionOk="0">
                  <a:moveTo>
                    <a:pt x="2713" y="1411"/>
                  </a:moveTo>
                  <a:cubicBezTo>
                    <a:pt x="2740" y="1330"/>
                    <a:pt x="2767" y="1276"/>
                    <a:pt x="2767" y="1194"/>
                  </a:cubicBezTo>
                  <a:cubicBezTo>
                    <a:pt x="2740" y="1167"/>
                    <a:pt x="2740" y="1140"/>
                    <a:pt x="2740" y="1113"/>
                  </a:cubicBezTo>
                  <a:cubicBezTo>
                    <a:pt x="2605" y="733"/>
                    <a:pt x="2333" y="408"/>
                    <a:pt x="1981" y="245"/>
                  </a:cubicBezTo>
                  <a:cubicBezTo>
                    <a:pt x="1438" y="1"/>
                    <a:pt x="787" y="28"/>
                    <a:pt x="543" y="218"/>
                  </a:cubicBezTo>
                  <a:cubicBezTo>
                    <a:pt x="272" y="462"/>
                    <a:pt x="109" y="760"/>
                    <a:pt x="82" y="1113"/>
                  </a:cubicBezTo>
                  <a:cubicBezTo>
                    <a:pt x="1" y="1873"/>
                    <a:pt x="1" y="2605"/>
                    <a:pt x="109" y="3364"/>
                  </a:cubicBezTo>
                  <a:cubicBezTo>
                    <a:pt x="570" y="7406"/>
                    <a:pt x="733" y="12261"/>
                    <a:pt x="1058" y="16112"/>
                  </a:cubicBezTo>
                  <a:cubicBezTo>
                    <a:pt x="1140" y="17279"/>
                    <a:pt x="1248" y="18364"/>
                    <a:pt x="1384" y="19313"/>
                  </a:cubicBezTo>
                  <a:cubicBezTo>
                    <a:pt x="1438" y="19883"/>
                    <a:pt x="1872" y="20344"/>
                    <a:pt x="2442" y="20425"/>
                  </a:cubicBezTo>
                  <a:cubicBezTo>
                    <a:pt x="3066" y="20534"/>
                    <a:pt x="3717" y="20208"/>
                    <a:pt x="3717" y="19666"/>
                  </a:cubicBezTo>
                  <a:cubicBezTo>
                    <a:pt x="3717" y="18310"/>
                    <a:pt x="3554" y="13373"/>
                    <a:pt x="3283" y="8708"/>
                  </a:cubicBezTo>
                  <a:cubicBezTo>
                    <a:pt x="3147" y="6267"/>
                    <a:pt x="3011" y="3880"/>
                    <a:pt x="2849" y="2117"/>
                  </a:cubicBezTo>
                  <a:cubicBezTo>
                    <a:pt x="2849" y="2062"/>
                    <a:pt x="2849" y="1981"/>
                    <a:pt x="2821" y="1900"/>
                  </a:cubicBezTo>
                  <a:cubicBezTo>
                    <a:pt x="2794" y="1845"/>
                    <a:pt x="2794" y="1818"/>
                    <a:pt x="2794" y="1764"/>
                  </a:cubicBezTo>
                  <a:cubicBezTo>
                    <a:pt x="2767" y="1628"/>
                    <a:pt x="2740" y="1520"/>
                    <a:pt x="2740" y="1411"/>
                  </a:cubicBezTo>
                  <a:close/>
                  <a:moveTo>
                    <a:pt x="2686" y="1411"/>
                  </a:moveTo>
                  <a:cubicBezTo>
                    <a:pt x="2686" y="1520"/>
                    <a:pt x="2713" y="1656"/>
                    <a:pt x="2686" y="1764"/>
                  </a:cubicBezTo>
                  <a:cubicBezTo>
                    <a:pt x="2686" y="1791"/>
                    <a:pt x="2686" y="1845"/>
                    <a:pt x="2686" y="1873"/>
                  </a:cubicBezTo>
                  <a:cubicBezTo>
                    <a:pt x="2686" y="2008"/>
                    <a:pt x="2686" y="2171"/>
                    <a:pt x="2713" y="2306"/>
                  </a:cubicBezTo>
                  <a:cubicBezTo>
                    <a:pt x="2876" y="4504"/>
                    <a:pt x="3093" y="7569"/>
                    <a:pt x="3255" y="10525"/>
                  </a:cubicBezTo>
                  <a:cubicBezTo>
                    <a:pt x="3445" y="14594"/>
                    <a:pt x="3581" y="18472"/>
                    <a:pt x="3581" y="19666"/>
                  </a:cubicBezTo>
                  <a:cubicBezTo>
                    <a:pt x="3581" y="20127"/>
                    <a:pt x="3011" y="20371"/>
                    <a:pt x="2469" y="20290"/>
                  </a:cubicBezTo>
                  <a:cubicBezTo>
                    <a:pt x="1954" y="20208"/>
                    <a:pt x="1547" y="19801"/>
                    <a:pt x="1520" y="19259"/>
                  </a:cubicBezTo>
                  <a:cubicBezTo>
                    <a:pt x="1384" y="18337"/>
                    <a:pt x="1275" y="17225"/>
                    <a:pt x="1194" y="16085"/>
                  </a:cubicBezTo>
                  <a:cubicBezTo>
                    <a:pt x="896" y="12207"/>
                    <a:pt x="760" y="7379"/>
                    <a:pt x="326" y="3310"/>
                  </a:cubicBezTo>
                  <a:cubicBezTo>
                    <a:pt x="245" y="2686"/>
                    <a:pt x="218" y="2062"/>
                    <a:pt x="245" y="1439"/>
                  </a:cubicBezTo>
                  <a:cubicBezTo>
                    <a:pt x="272" y="842"/>
                    <a:pt x="435" y="543"/>
                    <a:pt x="652" y="381"/>
                  </a:cubicBezTo>
                  <a:cubicBezTo>
                    <a:pt x="896" y="191"/>
                    <a:pt x="1411" y="218"/>
                    <a:pt x="1872" y="435"/>
                  </a:cubicBezTo>
                  <a:cubicBezTo>
                    <a:pt x="2198" y="543"/>
                    <a:pt x="2442" y="815"/>
                    <a:pt x="2577" y="1140"/>
                  </a:cubicBezTo>
                  <a:cubicBezTo>
                    <a:pt x="2577" y="1167"/>
                    <a:pt x="2577" y="1194"/>
                    <a:pt x="2577" y="1222"/>
                  </a:cubicBezTo>
                  <a:cubicBezTo>
                    <a:pt x="2605" y="1249"/>
                    <a:pt x="2659" y="1330"/>
                    <a:pt x="2686" y="138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7" name="Google Shape;2677;p37"/>
            <p:cNvSpPr/>
            <p:nvPr/>
          </p:nvSpPr>
          <p:spPr>
            <a:xfrm>
              <a:off x="3118000" y="4158750"/>
              <a:ext cx="45450" cy="635400"/>
            </a:xfrm>
            <a:custGeom>
              <a:avLst/>
              <a:gdLst/>
              <a:ahLst/>
              <a:cxnLst/>
              <a:rect l="l" t="t" r="r" b="b"/>
              <a:pathLst>
                <a:path w="1818" h="25416" extrusionOk="0">
                  <a:moveTo>
                    <a:pt x="1600" y="1"/>
                  </a:moveTo>
                  <a:cubicBezTo>
                    <a:pt x="1628" y="136"/>
                    <a:pt x="1628" y="272"/>
                    <a:pt x="1628" y="435"/>
                  </a:cubicBezTo>
                  <a:lnTo>
                    <a:pt x="1628" y="516"/>
                  </a:lnTo>
                  <a:cubicBezTo>
                    <a:pt x="1655" y="923"/>
                    <a:pt x="1573" y="1303"/>
                    <a:pt x="1356" y="1655"/>
                  </a:cubicBezTo>
                  <a:cubicBezTo>
                    <a:pt x="1058" y="2116"/>
                    <a:pt x="597" y="2469"/>
                    <a:pt x="54" y="2659"/>
                  </a:cubicBezTo>
                  <a:cubicBezTo>
                    <a:pt x="27" y="2686"/>
                    <a:pt x="0" y="2713"/>
                    <a:pt x="0" y="2740"/>
                  </a:cubicBezTo>
                  <a:cubicBezTo>
                    <a:pt x="0" y="2740"/>
                    <a:pt x="407" y="8273"/>
                    <a:pt x="814" y="14051"/>
                  </a:cubicBezTo>
                  <a:cubicBezTo>
                    <a:pt x="922" y="15759"/>
                    <a:pt x="1031" y="17523"/>
                    <a:pt x="1139" y="19150"/>
                  </a:cubicBezTo>
                  <a:cubicBezTo>
                    <a:pt x="1275" y="21076"/>
                    <a:pt x="1383" y="22839"/>
                    <a:pt x="1465" y="24222"/>
                  </a:cubicBezTo>
                  <a:cubicBezTo>
                    <a:pt x="1492" y="24575"/>
                    <a:pt x="1492" y="24846"/>
                    <a:pt x="1519" y="25117"/>
                  </a:cubicBezTo>
                  <a:cubicBezTo>
                    <a:pt x="1519" y="25199"/>
                    <a:pt x="1546" y="25280"/>
                    <a:pt x="1546" y="25361"/>
                  </a:cubicBezTo>
                  <a:cubicBezTo>
                    <a:pt x="1546" y="25388"/>
                    <a:pt x="1573" y="25416"/>
                    <a:pt x="1628" y="25416"/>
                  </a:cubicBezTo>
                  <a:cubicBezTo>
                    <a:pt x="1655" y="25416"/>
                    <a:pt x="1682" y="25388"/>
                    <a:pt x="1682" y="25334"/>
                  </a:cubicBezTo>
                  <a:lnTo>
                    <a:pt x="1682" y="25144"/>
                  </a:lnTo>
                  <a:lnTo>
                    <a:pt x="1682" y="24656"/>
                  </a:lnTo>
                  <a:cubicBezTo>
                    <a:pt x="1600" y="23110"/>
                    <a:pt x="1465" y="20940"/>
                    <a:pt x="1302" y="18553"/>
                  </a:cubicBezTo>
                  <a:cubicBezTo>
                    <a:pt x="868" y="11854"/>
                    <a:pt x="217" y="3581"/>
                    <a:pt x="163" y="2794"/>
                  </a:cubicBezTo>
                  <a:cubicBezTo>
                    <a:pt x="705" y="2577"/>
                    <a:pt x="1166" y="2225"/>
                    <a:pt x="1492" y="1736"/>
                  </a:cubicBezTo>
                  <a:cubicBezTo>
                    <a:pt x="1709" y="1357"/>
                    <a:pt x="1817" y="950"/>
                    <a:pt x="1763" y="516"/>
                  </a:cubicBezTo>
                  <a:lnTo>
                    <a:pt x="1763" y="407"/>
                  </a:lnTo>
                  <a:cubicBezTo>
                    <a:pt x="1736" y="272"/>
                    <a:pt x="1682" y="136"/>
                    <a:pt x="1628" y="1"/>
                  </a:cubicBezTo>
                  <a:lnTo>
                    <a:pt x="1628" y="1"/>
                  </a:lnTo>
                  <a:cubicBezTo>
                    <a:pt x="1628" y="1"/>
                    <a:pt x="1600" y="1"/>
                    <a:pt x="1600" y="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8" name="Google Shape;2678;p37"/>
            <p:cNvSpPr/>
            <p:nvPr/>
          </p:nvSpPr>
          <p:spPr>
            <a:xfrm>
              <a:off x="3156650" y="4100425"/>
              <a:ext cx="341100" cy="60375"/>
            </a:xfrm>
            <a:custGeom>
              <a:avLst/>
              <a:gdLst/>
              <a:ahLst/>
              <a:cxnLst/>
              <a:rect l="l" t="t" r="r" b="b"/>
              <a:pathLst>
                <a:path w="13644" h="2415" extrusionOk="0">
                  <a:moveTo>
                    <a:pt x="13643" y="2334"/>
                  </a:moveTo>
                  <a:lnTo>
                    <a:pt x="13399" y="2279"/>
                  </a:lnTo>
                  <a:lnTo>
                    <a:pt x="13291" y="2279"/>
                  </a:lnTo>
                  <a:cubicBezTo>
                    <a:pt x="12884" y="2252"/>
                    <a:pt x="12477" y="2035"/>
                    <a:pt x="12233" y="1683"/>
                  </a:cubicBezTo>
                  <a:cubicBezTo>
                    <a:pt x="11826" y="1032"/>
                    <a:pt x="12125" y="109"/>
                    <a:pt x="12125" y="109"/>
                  </a:cubicBezTo>
                  <a:cubicBezTo>
                    <a:pt x="12125" y="82"/>
                    <a:pt x="12125" y="55"/>
                    <a:pt x="12097" y="28"/>
                  </a:cubicBezTo>
                  <a:cubicBezTo>
                    <a:pt x="12070" y="28"/>
                    <a:pt x="12043" y="1"/>
                    <a:pt x="12016" y="1"/>
                  </a:cubicBezTo>
                  <a:cubicBezTo>
                    <a:pt x="12016" y="1"/>
                    <a:pt x="9819" y="435"/>
                    <a:pt x="7242" y="923"/>
                  </a:cubicBezTo>
                  <a:cubicBezTo>
                    <a:pt x="5967" y="1167"/>
                    <a:pt x="4584" y="1438"/>
                    <a:pt x="3364" y="1655"/>
                  </a:cubicBezTo>
                  <a:cubicBezTo>
                    <a:pt x="2387" y="1845"/>
                    <a:pt x="1492" y="2008"/>
                    <a:pt x="760" y="2144"/>
                  </a:cubicBezTo>
                  <a:cubicBezTo>
                    <a:pt x="570" y="2171"/>
                    <a:pt x="380" y="2198"/>
                    <a:pt x="190" y="2252"/>
                  </a:cubicBezTo>
                  <a:lnTo>
                    <a:pt x="54" y="2279"/>
                  </a:lnTo>
                  <a:cubicBezTo>
                    <a:pt x="27" y="2306"/>
                    <a:pt x="0" y="2334"/>
                    <a:pt x="0" y="2361"/>
                  </a:cubicBezTo>
                  <a:cubicBezTo>
                    <a:pt x="27" y="2388"/>
                    <a:pt x="54" y="2415"/>
                    <a:pt x="82" y="2415"/>
                  </a:cubicBezTo>
                  <a:lnTo>
                    <a:pt x="190" y="2415"/>
                  </a:lnTo>
                  <a:cubicBezTo>
                    <a:pt x="271" y="2415"/>
                    <a:pt x="353" y="2388"/>
                    <a:pt x="434" y="2388"/>
                  </a:cubicBezTo>
                  <a:cubicBezTo>
                    <a:pt x="1275" y="2252"/>
                    <a:pt x="2414" y="2035"/>
                    <a:pt x="3689" y="1818"/>
                  </a:cubicBezTo>
                  <a:cubicBezTo>
                    <a:pt x="7025" y="1194"/>
                    <a:pt x="11148" y="354"/>
                    <a:pt x="11908" y="191"/>
                  </a:cubicBezTo>
                  <a:cubicBezTo>
                    <a:pt x="11772" y="706"/>
                    <a:pt x="11853" y="1276"/>
                    <a:pt x="12097" y="1764"/>
                  </a:cubicBezTo>
                  <a:cubicBezTo>
                    <a:pt x="12369" y="2144"/>
                    <a:pt x="12803" y="2388"/>
                    <a:pt x="13291" y="2388"/>
                  </a:cubicBezTo>
                  <a:lnTo>
                    <a:pt x="13399" y="2388"/>
                  </a:lnTo>
                  <a:cubicBezTo>
                    <a:pt x="13481" y="2388"/>
                    <a:pt x="13562" y="2361"/>
                    <a:pt x="13643" y="236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9" name="Google Shape;2679;p37"/>
            <p:cNvSpPr/>
            <p:nvPr/>
          </p:nvSpPr>
          <p:spPr>
            <a:xfrm>
              <a:off x="3496375" y="4158750"/>
              <a:ext cx="38675" cy="553350"/>
            </a:xfrm>
            <a:custGeom>
              <a:avLst/>
              <a:gdLst/>
              <a:ahLst/>
              <a:cxnLst/>
              <a:rect l="l" t="t" r="r" b="b"/>
              <a:pathLst>
                <a:path w="1547" h="22134" extrusionOk="0">
                  <a:moveTo>
                    <a:pt x="27" y="1"/>
                  </a:moveTo>
                  <a:cubicBezTo>
                    <a:pt x="27" y="136"/>
                    <a:pt x="0" y="245"/>
                    <a:pt x="0" y="353"/>
                  </a:cubicBezTo>
                  <a:cubicBezTo>
                    <a:pt x="0" y="380"/>
                    <a:pt x="0" y="407"/>
                    <a:pt x="0" y="462"/>
                  </a:cubicBezTo>
                  <a:cubicBezTo>
                    <a:pt x="54" y="1058"/>
                    <a:pt x="82" y="1628"/>
                    <a:pt x="136" y="2225"/>
                  </a:cubicBezTo>
                  <a:cubicBezTo>
                    <a:pt x="570" y="8626"/>
                    <a:pt x="922" y="13779"/>
                    <a:pt x="1167" y="18092"/>
                  </a:cubicBezTo>
                  <a:cubicBezTo>
                    <a:pt x="1248" y="19204"/>
                    <a:pt x="1302" y="20262"/>
                    <a:pt x="1356" y="21293"/>
                  </a:cubicBezTo>
                  <a:cubicBezTo>
                    <a:pt x="1356" y="21483"/>
                    <a:pt x="1356" y="21700"/>
                    <a:pt x="1384" y="21917"/>
                  </a:cubicBezTo>
                  <a:cubicBezTo>
                    <a:pt x="1384" y="21971"/>
                    <a:pt x="1411" y="22025"/>
                    <a:pt x="1438" y="22079"/>
                  </a:cubicBezTo>
                  <a:cubicBezTo>
                    <a:pt x="1411" y="22106"/>
                    <a:pt x="1465" y="22134"/>
                    <a:pt x="1492" y="22134"/>
                  </a:cubicBezTo>
                  <a:cubicBezTo>
                    <a:pt x="1519" y="22134"/>
                    <a:pt x="1546" y="22106"/>
                    <a:pt x="1546" y="22079"/>
                  </a:cubicBezTo>
                  <a:lnTo>
                    <a:pt x="1546" y="21889"/>
                  </a:lnTo>
                  <a:cubicBezTo>
                    <a:pt x="1546" y="21645"/>
                    <a:pt x="1546" y="21428"/>
                    <a:pt x="1519" y="21184"/>
                  </a:cubicBezTo>
                  <a:cubicBezTo>
                    <a:pt x="1465" y="19937"/>
                    <a:pt x="1411" y="18607"/>
                    <a:pt x="1329" y="17197"/>
                  </a:cubicBezTo>
                  <a:cubicBezTo>
                    <a:pt x="1248" y="15949"/>
                    <a:pt x="1167" y="14620"/>
                    <a:pt x="1058" y="13237"/>
                  </a:cubicBezTo>
                  <a:cubicBezTo>
                    <a:pt x="841" y="9792"/>
                    <a:pt x="543" y="5859"/>
                    <a:pt x="190" y="1330"/>
                  </a:cubicBezTo>
                  <a:cubicBezTo>
                    <a:pt x="163" y="1004"/>
                    <a:pt x="163" y="706"/>
                    <a:pt x="109" y="407"/>
                  </a:cubicBezTo>
                  <a:cubicBezTo>
                    <a:pt x="109" y="272"/>
                    <a:pt x="54" y="136"/>
                    <a:pt x="27" y="1"/>
                  </a:cubicBezTo>
                  <a:lnTo>
                    <a:pt x="27" y="1"/>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0" name="Google Shape;2680;p37"/>
            <p:cNvSpPr/>
            <p:nvPr/>
          </p:nvSpPr>
          <p:spPr>
            <a:xfrm>
              <a:off x="3259025" y="4381850"/>
              <a:ext cx="99725" cy="308550"/>
            </a:xfrm>
            <a:custGeom>
              <a:avLst/>
              <a:gdLst/>
              <a:ahLst/>
              <a:cxnLst/>
              <a:rect l="l" t="t" r="r" b="b"/>
              <a:pathLst>
                <a:path w="3989" h="12342" extrusionOk="0">
                  <a:moveTo>
                    <a:pt x="28" y="12342"/>
                  </a:moveTo>
                  <a:cubicBezTo>
                    <a:pt x="82" y="12342"/>
                    <a:pt x="136" y="12314"/>
                    <a:pt x="191" y="12260"/>
                  </a:cubicBezTo>
                  <a:lnTo>
                    <a:pt x="218" y="12233"/>
                  </a:lnTo>
                  <a:cubicBezTo>
                    <a:pt x="299" y="12125"/>
                    <a:pt x="408" y="11989"/>
                    <a:pt x="489" y="11881"/>
                  </a:cubicBezTo>
                  <a:cubicBezTo>
                    <a:pt x="1683" y="10280"/>
                    <a:pt x="2605" y="8490"/>
                    <a:pt x="3174" y="6564"/>
                  </a:cubicBezTo>
                  <a:cubicBezTo>
                    <a:pt x="3635" y="5100"/>
                    <a:pt x="3907" y="3554"/>
                    <a:pt x="3961" y="2007"/>
                  </a:cubicBezTo>
                  <a:cubicBezTo>
                    <a:pt x="3988" y="1356"/>
                    <a:pt x="3961" y="678"/>
                    <a:pt x="3907" y="27"/>
                  </a:cubicBezTo>
                  <a:cubicBezTo>
                    <a:pt x="3934" y="0"/>
                    <a:pt x="3907" y="0"/>
                    <a:pt x="3907" y="0"/>
                  </a:cubicBezTo>
                  <a:cubicBezTo>
                    <a:pt x="3880" y="0"/>
                    <a:pt x="3880" y="0"/>
                    <a:pt x="3880" y="27"/>
                  </a:cubicBezTo>
                  <a:cubicBezTo>
                    <a:pt x="3880" y="706"/>
                    <a:pt x="3880" y="1356"/>
                    <a:pt x="3825" y="2007"/>
                  </a:cubicBezTo>
                  <a:cubicBezTo>
                    <a:pt x="3717" y="3526"/>
                    <a:pt x="3446" y="5045"/>
                    <a:pt x="2984" y="6510"/>
                  </a:cubicBezTo>
                  <a:cubicBezTo>
                    <a:pt x="2686" y="7459"/>
                    <a:pt x="2334" y="8354"/>
                    <a:pt x="1872" y="9250"/>
                  </a:cubicBezTo>
                  <a:cubicBezTo>
                    <a:pt x="1438" y="10117"/>
                    <a:pt x="923" y="10958"/>
                    <a:pt x="353" y="11772"/>
                  </a:cubicBezTo>
                  <a:cubicBezTo>
                    <a:pt x="272" y="11881"/>
                    <a:pt x="164" y="12016"/>
                    <a:pt x="82" y="12152"/>
                  </a:cubicBezTo>
                  <a:cubicBezTo>
                    <a:pt x="82" y="12152"/>
                    <a:pt x="55" y="12152"/>
                    <a:pt x="55" y="12179"/>
                  </a:cubicBezTo>
                  <a:cubicBezTo>
                    <a:pt x="28" y="12233"/>
                    <a:pt x="28" y="12287"/>
                    <a:pt x="1" y="12342"/>
                  </a:cubicBezTo>
                  <a:lnTo>
                    <a:pt x="1" y="12342"/>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1" name="Google Shape;2681;p37"/>
            <p:cNvSpPr/>
            <p:nvPr/>
          </p:nvSpPr>
          <p:spPr>
            <a:xfrm>
              <a:off x="3351925" y="4250975"/>
              <a:ext cx="19700" cy="166150"/>
            </a:xfrm>
            <a:custGeom>
              <a:avLst/>
              <a:gdLst/>
              <a:ahLst/>
              <a:cxnLst/>
              <a:rect l="l" t="t" r="r" b="b"/>
              <a:pathLst>
                <a:path w="788" h="6646" extrusionOk="0">
                  <a:moveTo>
                    <a:pt x="218" y="6239"/>
                  </a:moveTo>
                  <a:lnTo>
                    <a:pt x="218" y="6646"/>
                  </a:lnTo>
                  <a:lnTo>
                    <a:pt x="218" y="6646"/>
                  </a:lnTo>
                  <a:lnTo>
                    <a:pt x="218" y="6646"/>
                  </a:lnTo>
                  <a:cubicBezTo>
                    <a:pt x="245" y="6483"/>
                    <a:pt x="245" y="6347"/>
                    <a:pt x="272" y="6212"/>
                  </a:cubicBezTo>
                  <a:cubicBezTo>
                    <a:pt x="299" y="6076"/>
                    <a:pt x="326" y="5995"/>
                    <a:pt x="353" y="5886"/>
                  </a:cubicBezTo>
                  <a:cubicBezTo>
                    <a:pt x="435" y="5425"/>
                    <a:pt x="543" y="4991"/>
                    <a:pt x="625" y="4530"/>
                  </a:cubicBezTo>
                  <a:cubicBezTo>
                    <a:pt x="652" y="4232"/>
                    <a:pt x="706" y="3906"/>
                    <a:pt x="706" y="3608"/>
                  </a:cubicBezTo>
                  <a:cubicBezTo>
                    <a:pt x="733" y="3147"/>
                    <a:pt x="733" y="2686"/>
                    <a:pt x="733" y="2225"/>
                  </a:cubicBezTo>
                  <a:lnTo>
                    <a:pt x="760" y="706"/>
                  </a:lnTo>
                  <a:cubicBezTo>
                    <a:pt x="760" y="516"/>
                    <a:pt x="787" y="272"/>
                    <a:pt x="787" y="163"/>
                  </a:cubicBezTo>
                  <a:lnTo>
                    <a:pt x="787" y="109"/>
                  </a:lnTo>
                  <a:cubicBezTo>
                    <a:pt x="787" y="82"/>
                    <a:pt x="787" y="82"/>
                    <a:pt x="787" y="82"/>
                  </a:cubicBezTo>
                  <a:cubicBezTo>
                    <a:pt x="787" y="28"/>
                    <a:pt x="733" y="0"/>
                    <a:pt x="679" y="28"/>
                  </a:cubicBezTo>
                  <a:cubicBezTo>
                    <a:pt x="570" y="163"/>
                    <a:pt x="462" y="326"/>
                    <a:pt x="435" y="489"/>
                  </a:cubicBezTo>
                  <a:cubicBezTo>
                    <a:pt x="326" y="895"/>
                    <a:pt x="191" y="1438"/>
                    <a:pt x="164" y="1574"/>
                  </a:cubicBezTo>
                  <a:cubicBezTo>
                    <a:pt x="55" y="2170"/>
                    <a:pt x="1" y="2821"/>
                    <a:pt x="1" y="3445"/>
                  </a:cubicBezTo>
                  <a:cubicBezTo>
                    <a:pt x="28" y="4177"/>
                    <a:pt x="55" y="4937"/>
                    <a:pt x="136" y="5669"/>
                  </a:cubicBezTo>
                  <a:cubicBezTo>
                    <a:pt x="164" y="5859"/>
                    <a:pt x="191" y="6049"/>
                    <a:pt x="218" y="6239"/>
                  </a:cubicBezTo>
                  <a:close/>
                  <a:moveTo>
                    <a:pt x="625" y="407"/>
                  </a:moveTo>
                  <a:cubicBezTo>
                    <a:pt x="598" y="489"/>
                    <a:pt x="570" y="597"/>
                    <a:pt x="543" y="678"/>
                  </a:cubicBezTo>
                  <a:cubicBezTo>
                    <a:pt x="435" y="1058"/>
                    <a:pt x="326" y="1492"/>
                    <a:pt x="299" y="1601"/>
                  </a:cubicBezTo>
                  <a:cubicBezTo>
                    <a:pt x="191" y="2197"/>
                    <a:pt x="136" y="2821"/>
                    <a:pt x="136" y="3445"/>
                  </a:cubicBezTo>
                  <a:cubicBezTo>
                    <a:pt x="136" y="4177"/>
                    <a:pt x="218" y="4856"/>
                    <a:pt x="245" y="5669"/>
                  </a:cubicBezTo>
                  <a:lnTo>
                    <a:pt x="245" y="5886"/>
                  </a:lnTo>
                  <a:cubicBezTo>
                    <a:pt x="245" y="5859"/>
                    <a:pt x="245" y="5805"/>
                    <a:pt x="245" y="5778"/>
                  </a:cubicBezTo>
                  <a:cubicBezTo>
                    <a:pt x="299" y="5371"/>
                    <a:pt x="408" y="4937"/>
                    <a:pt x="462" y="4530"/>
                  </a:cubicBezTo>
                  <a:cubicBezTo>
                    <a:pt x="489" y="4205"/>
                    <a:pt x="516" y="3906"/>
                    <a:pt x="543" y="3608"/>
                  </a:cubicBezTo>
                  <a:cubicBezTo>
                    <a:pt x="570" y="3147"/>
                    <a:pt x="543" y="2686"/>
                    <a:pt x="570" y="2197"/>
                  </a:cubicBezTo>
                  <a:lnTo>
                    <a:pt x="570" y="1167"/>
                  </a:lnTo>
                  <a:lnTo>
                    <a:pt x="570" y="706"/>
                  </a:lnTo>
                  <a:cubicBezTo>
                    <a:pt x="570" y="570"/>
                    <a:pt x="625" y="516"/>
                    <a:pt x="625" y="40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2" name="Google Shape;2682;p37"/>
            <p:cNvSpPr/>
            <p:nvPr/>
          </p:nvSpPr>
          <p:spPr>
            <a:xfrm>
              <a:off x="3309225" y="4305225"/>
              <a:ext cx="47475" cy="150550"/>
            </a:xfrm>
            <a:custGeom>
              <a:avLst/>
              <a:gdLst/>
              <a:ahLst/>
              <a:cxnLst/>
              <a:rect l="l" t="t" r="r" b="b"/>
              <a:pathLst>
                <a:path w="1899" h="6022" extrusionOk="0">
                  <a:moveTo>
                    <a:pt x="1817" y="5778"/>
                  </a:moveTo>
                  <a:lnTo>
                    <a:pt x="1817" y="5778"/>
                  </a:lnTo>
                  <a:cubicBezTo>
                    <a:pt x="1844" y="5778"/>
                    <a:pt x="1844" y="5778"/>
                    <a:pt x="1844" y="5751"/>
                  </a:cubicBezTo>
                  <a:cubicBezTo>
                    <a:pt x="1872" y="5642"/>
                    <a:pt x="1872" y="5506"/>
                    <a:pt x="1899" y="5398"/>
                  </a:cubicBezTo>
                  <a:cubicBezTo>
                    <a:pt x="1899" y="4910"/>
                    <a:pt x="1817" y="4421"/>
                    <a:pt x="1682" y="3960"/>
                  </a:cubicBezTo>
                  <a:cubicBezTo>
                    <a:pt x="1465" y="3092"/>
                    <a:pt x="1112" y="2224"/>
                    <a:pt x="841" y="1384"/>
                  </a:cubicBezTo>
                  <a:cubicBezTo>
                    <a:pt x="705" y="1031"/>
                    <a:pt x="570" y="706"/>
                    <a:pt x="407" y="380"/>
                  </a:cubicBezTo>
                  <a:cubicBezTo>
                    <a:pt x="353" y="272"/>
                    <a:pt x="271" y="163"/>
                    <a:pt x="163" y="82"/>
                  </a:cubicBezTo>
                  <a:cubicBezTo>
                    <a:pt x="136" y="27"/>
                    <a:pt x="81" y="0"/>
                    <a:pt x="54" y="27"/>
                  </a:cubicBezTo>
                  <a:cubicBezTo>
                    <a:pt x="54" y="27"/>
                    <a:pt x="0" y="55"/>
                    <a:pt x="0" y="136"/>
                  </a:cubicBezTo>
                  <a:cubicBezTo>
                    <a:pt x="0" y="299"/>
                    <a:pt x="27" y="733"/>
                    <a:pt x="27" y="760"/>
                  </a:cubicBezTo>
                  <a:cubicBezTo>
                    <a:pt x="54" y="1275"/>
                    <a:pt x="136" y="1790"/>
                    <a:pt x="217" y="2306"/>
                  </a:cubicBezTo>
                  <a:cubicBezTo>
                    <a:pt x="298" y="2631"/>
                    <a:pt x="434" y="2957"/>
                    <a:pt x="570" y="3282"/>
                  </a:cubicBezTo>
                  <a:cubicBezTo>
                    <a:pt x="814" y="3825"/>
                    <a:pt x="1139" y="4340"/>
                    <a:pt x="1383" y="4910"/>
                  </a:cubicBezTo>
                  <a:cubicBezTo>
                    <a:pt x="1546" y="5235"/>
                    <a:pt x="1682" y="5561"/>
                    <a:pt x="1790" y="5913"/>
                  </a:cubicBezTo>
                  <a:cubicBezTo>
                    <a:pt x="1790" y="5940"/>
                    <a:pt x="1790" y="5968"/>
                    <a:pt x="1817" y="5968"/>
                  </a:cubicBezTo>
                  <a:cubicBezTo>
                    <a:pt x="1817" y="5995"/>
                    <a:pt x="1844" y="6022"/>
                    <a:pt x="1844" y="6022"/>
                  </a:cubicBezTo>
                  <a:lnTo>
                    <a:pt x="1844" y="6022"/>
                  </a:lnTo>
                  <a:lnTo>
                    <a:pt x="1844" y="6022"/>
                  </a:lnTo>
                  <a:cubicBezTo>
                    <a:pt x="1844" y="5995"/>
                    <a:pt x="1872" y="5968"/>
                    <a:pt x="1872" y="5940"/>
                  </a:cubicBezTo>
                  <a:cubicBezTo>
                    <a:pt x="1872" y="5913"/>
                    <a:pt x="1844" y="5886"/>
                    <a:pt x="1844" y="5832"/>
                  </a:cubicBezTo>
                  <a:cubicBezTo>
                    <a:pt x="1844" y="5832"/>
                    <a:pt x="1844" y="5805"/>
                    <a:pt x="1817" y="5778"/>
                  </a:cubicBezTo>
                  <a:close/>
                  <a:moveTo>
                    <a:pt x="109" y="136"/>
                  </a:moveTo>
                  <a:lnTo>
                    <a:pt x="109" y="136"/>
                  </a:lnTo>
                  <a:cubicBezTo>
                    <a:pt x="109" y="299"/>
                    <a:pt x="163" y="733"/>
                    <a:pt x="163" y="760"/>
                  </a:cubicBezTo>
                  <a:cubicBezTo>
                    <a:pt x="190" y="1167"/>
                    <a:pt x="244" y="1601"/>
                    <a:pt x="298" y="2007"/>
                  </a:cubicBezTo>
                  <a:cubicBezTo>
                    <a:pt x="380" y="2414"/>
                    <a:pt x="515" y="2821"/>
                    <a:pt x="678" y="3228"/>
                  </a:cubicBezTo>
                  <a:cubicBezTo>
                    <a:pt x="949" y="3879"/>
                    <a:pt x="1329" y="4476"/>
                    <a:pt x="1600" y="5127"/>
                  </a:cubicBezTo>
                  <a:cubicBezTo>
                    <a:pt x="1682" y="5317"/>
                    <a:pt x="1763" y="5506"/>
                    <a:pt x="1817" y="5723"/>
                  </a:cubicBezTo>
                  <a:cubicBezTo>
                    <a:pt x="1817" y="5615"/>
                    <a:pt x="1790" y="5506"/>
                    <a:pt x="1790" y="5371"/>
                  </a:cubicBezTo>
                  <a:cubicBezTo>
                    <a:pt x="1736" y="4910"/>
                    <a:pt x="1655" y="4421"/>
                    <a:pt x="1546" y="3960"/>
                  </a:cubicBezTo>
                  <a:cubicBezTo>
                    <a:pt x="1329" y="3092"/>
                    <a:pt x="976" y="2252"/>
                    <a:pt x="705" y="1411"/>
                  </a:cubicBezTo>
                  <a:cubicBezTo>
                    <a:pt x="597" y="1058"/>
                    <a:pt x="461" y="733"/>
                    <a:pt x="298" y="434"/>
                  </a:cubicBezTo>
                  <a:cubicBezTo>
                    <a:pt x="244" y="326"/>
                    <a:pt x="190" y="244"/>
                    <a:pt x="136" y="16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3" name="Google Shape;2683;p37"/>
            <p:cNvSpPr/>
            <p:nvPr/>
          </p:nvSpPr>
          <p:spPr>
            <a:xfrm>
              <a:off x="3353300" y="4338450"/>
              <a:ext cx="63075" cy="124800"/>
            </a:xfrm>
            <a:custGeom>
              <a:avLst/>
              <a:gdLst/>
              <a:ahLst/>
              <a:cxnLst/>
              <a:rect l="l" t="t" r="r" b="b"/>
              <a:pathLst>
                <a:path w="2523" h="4992" extrusionOk="0">
                  <a:moveTo>
                    <a:pt x="163" y="4367"/>
                  </a:moveTo>
                  <a:cubicBezTo>
                    <a:pt x="136" y="4422"/>
                    <a:pt x="136" y="4476"/>
                    <a:pt x="109" y="4503"/>
                  </a:cubicBezTo>
                  <a:cubicBezTo>
                    <a:pt x="81" y="4557"/>
                    <a:pt x="54" y="4639"/>
                    <a:pt x="54" y="4693"/>
                  </a:cubicBezTo>
                  <a:cubicBezTo>
                    <a:pt x="27" y="4801"/>
                    <a:pt x="0" y="4883"/>
                    <a:pt x="0" y="4991"/>
                  </a:cubicBezTo>
                  <a:lnTo>
                    <a:pt x="0" y="4991"/>
                  </a:lnTo>
                  <a:cubicBezTo>
                    <a:pt x="54" y="4883"/>
                    <a:pt x="81" y="4801"/>
                    <a:pt x="136" y="4720"/>
                  </a:cubicBezTo>
                  <a:cubicBezTo>
                    <a:pt x="163" y="4639"/>
                    <a:pt x="163" y="4611"/>
                    <a:pt x="190" y="4557"/>
                  </a:cubicBezTo>
                  <a:cubicBezTo>
                    <a:pt x="217" y="4476"/>
                    <a:pt x="217" y="4476"/>
                    <a:pt x="244" y="4449"/>
                  </a:cubicBezTo>
                  <a:lnTo>
                    <a:pt x="244" y="4449"/>
                  </a:lnTo>
                  <a:lnTo>
                    <a:pt x="244" y="4449"/>
                  </a:lnTo>
                  <a:cubicBezTo>
                    <a:pt x="326" y="4259"/>
                    <a:pt x="407" y="4096"/>
                    <a:pt x="488" y="3933"/>
                  </a:cubicBezTo>
                  <a:cubicBezTo>
                    <a:pt x="949" y="3120"/>
                    <a:pt x="1573" y="2387"/>
                    <a:pt x="1980" y="1546"/>
                  </a:cubicBezTo>
                  <a:cubicBezTo>
                    <a:pt x="2143" y="1275"/>
                    <a:pt x="2278" y="1004"/>
                    <a:pt x="2387" y="706"/>
                  </a:cubicBezTo>
                  <a:cubicBezTo>
                    <a:pt x="2495" y="489"/>
                    <a:pt x="2523" y="272"/>
                    <a:pt x="2495" y="55"/>
                  </a:cubicBezTo>
                  <a:cubicBezTo>
                    <a:pt x="2495" y="27"/>
                    <a:pt x="2441" y="0"/>
                    <a:pt x="2414" y="0"/>
                  </a:cubicBezTo>
                  <a:cubicBezTo>
                    <a:pt x="2387" y="0"/>
                    <a:pt x="2387" y="27"/>
                    <a:pt x="2360" y="27"/>
                  </a:cubicBezTo>
                  <a:cubicBezTo>
                    <a:pt x="2278" y="109"/>
                    <a:pt x="2224" y="163"/>
                    <a:pt x="2170" y="244"/>
                  </a:cubicBezTo>
                  <a:lnTo>
                    <a:pt x="1980" y="461"/>
                  </a:lnTo>
                  <a:cubicBezTo>
                    <a:pt x="1899" y="570"/>
                    <a:pt x="1817" y="678"/>
                    <a:pt x="1736" y="787"/>
                  </a:cubicBezTo>
                  <a:cubicBezTo>
                    <a:pt x="1628" y="977"/>
                    <a:pt x="1492" y="1167"/>
                    <a:pt x="1383" y="1329"/>
                  </a:cubicBezTo>
                  <a:cubicBezTo>
                    <a:pt x="1004" y="1899"/>
                    <a:pt x="678" y="2496"/>
                    <a:pt x="434" y="3147"/>
                  </a:cubicBezTo>
                  <a:cubicBezTo>
                    <a:pt x="271" y="3526"/>
                    <a:pt x="190" y="3933"/>
                    <a:pt x="136" y="4340"/>
                  </a:cubicBezTo>
                  <a:cubicBezTo>
                    <a:pt x="136" y="4340"/>
                    <a:pt x="163" y="4367"/>
                    <a:pt x="163" y="4367"/>
                  </a:cubicBezTo>
                  <a:close/>
                  <a:moveTo>
                    <a:pt x="2387" y="190"/>
                  </a:moveTo>
                  <a:cubicBezTo>
                    <a:pt x="2360" y="244"/>
                    <a:pt x="2333" y="272"/>
                    <a:pt x="2306" y="299"/>
                  </a:cubicBezTo>
                  <a:cubicBezTo>
                    <a:pt x="2224" y="380"/>
                    <a:pt x="2170" y="461"/>
                    <a:pt x="2116" y="516"/>
                  </a:cubicBezTo>
                  <a:cubicBezTo>
                    <a:pt x="2061" y="597"/>
                    <a:pt x="1953" y="760"/>
                    <a:pt x="1872" y="868"/>
                  </a:cubicBezTo>
                  <a:cubicBezTo>
                    <a:pt x="1763" y="1031"/>
                    <a:pt x="1628" y="1221"/>
                    <a:pt x="1546" y="1384"/>
                  </a:cubicBezTo>
                  <a:cubicBezTo>
                    <a:pt x="1221" y="1872"/>
                    <a:pt x="949" y="2360"/>
                    <a:pt x="705" y="2875"/>
                  </a:cubicBezTo>
                  <a:cubicBezTo>
                    <a:pt x="543" y="3228"/>
                    <a:pt x="407" y="3635"/>
                    <a:pt x="326" y="4042"/>
                  </a:cubicBezTo>
                  <a:cubicBezTo>
                    <a:pt x="380" y="3960"/>
                    <a:pt x="407" y="3906"/>
                    <a:pt x="434" y="3852"/>
                  </a:cubicBezTo>
                  <a:cubicBezTo>
                    <a:pt x="895" y="3038"/>
                    <a:pt x="1492" y="2306"/>
                    <a:pt x="1926" y="1465"/>
                  </a:cubicBezTo>
                  <a:cubicBezTo>
                    <a:pt x="2061" y="1194"/>
                    <a:pt x="2197" y="923"/>
                    <a:pt x="2306" y="624"/>
                  </a:cubicBezTo>
                  <a:cubicBezTo>
                    <a:pt x="2360" y="489"/>
                    <a:pt x="2387" y="353"/>
                    <a:pt x="2387" y="19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4" name="Google Shape;2684;p37"/>
            <p:cNvSpPr/>
            <p:nvPr/>
          </p:nvSpPr>
          <p:spPr>
            <a:xfrm>
              <a:off x="3349225" y="4398125"/>
              <a:ext cx="94275" cy="95625"/>
            </a:xfrm>
            <a:custGeom>
              <a:avLst/>
              <a:gdLst/>
              <a:ahLst/>
              <a:cxnLst/>
              <a:rect l="l" t="t" r="r" b="b"/>
              <a:pathLst>
                <a:path w="3771" h="3825" extrusionOk="0">
                  <a:moveTo>
                    <a:pt x="109" y="3581"/>
                  </a:moveTo>
                  <a:cubicBezTo>
                    <a:pt x="82" y="3608"/>
                    <a:pt x="55" y="3662"/>
                    <a:pt x="27" y="3716"/>
                  </a:cubicBezTo>
                  <a:cubicBezTo>
                    <a:pt x="27" y="3716"/>
                    <a:pt x="27" y="3743"/>
                    <a:pt x="0" y="3770"/>
                  </a:cubicBezTo>
                  <a:cubicBezTo>
                    <a:pt x="0" y="3770"/>
                    <a:pt x="0" y="3798"/>
                    <a:pt x="0" y="3798"/>
                  </a:cubicBezTo>
                  <a:cubicBezTo>
                    <a:pt x="27" y="3825"/>
                    <a:pt x="55" y="3825"/>
                    <a:pt x="55" y="3798"/>
                  </a:cubicBezTo>
                  <a:cubicBezTo>
                    <a:pt x="82" y="3798"/>
                    <a:pt x="82" y="3770"/>
                    <a:pt x="109" y="3770"/>
                  </a:cubicBezTo>
                  <a:cubicBezTo>
                    <a:pt x="136" y="3743"/>
                    <a:pt x="136" y="3716"/>
                    <a:pt x="163" y="3716"/>
                  </a:cubicBezTo>
                  <a:cubicBezTo>
                    <a:pt x="299" y="3553"/>
                    <a:pt x="434" y="3418"/>
                    <a:pt x="597" y="3282"/>
                  </a:cubicBezTo>
                  <a:cubicBezTo>
                    <a:pt x="868" y="3038"/>
                    <a:pt x="1194" y="2821"/>
                    <a:pt x="1492" y="2604"/>
                  </a:cubicBezTo>
                  <a:cubicBezTo>
                    <a:pt x="1682" y="2441"/>
                    <a:pt x="1872" y="2252"/>
                    <a:pt x="2062" y="2089"/>
                  </a:cubicBezTo>
                  <a:cubicBezTo>
                    <a:pt x="2333" y="1818"/>
                    <a:pt x="2604" y="1519"/>
                    <a:pt x="2875" y="1248"/>
                  </a:cubicBezTo>
                  <a:cubicBezTo>
                    <a:pt x="2957" y="1167"/>
                    <a:pt x="3309" y="787"/>
                    <a:pt x="3554" y="488"/>
                  </a:cubicBezTo>
                  <a:cubicBezTo>
                    <a:pt x="3662" y="380"/>
                    <a:pt x="3716" y="244"/>
                    <a:pt x="3771" y="82"/>
                  </a:cubicBezTo>
                  <a:cubicBezTo>
                    <a:pt x="3771" y="55"/>
                    <a:pt x="3743" y="27"/>
                    <a:pt x="3716" y="0"/>
                  </a:cubicBezTo>
                  <a:cubicBezTo>
                    <a:pt x="3689" y="0"/>
                    <a:pt x="3662" y="0"/>
                    <a:pt x="3662" y="0"/>
                  </a:cubicBezTo>
                  <a:cubicBezTo>
                    <a:pt x="3635" y="27"/>
                    <a:pt x="3608" y="55"/>
                    <a:pt x="3581" y="82"/>
                  </a:cubicBezTo>
                  <a:lnTo>
                    <a:pt x="3228" y="272"/>
                  </a:lnTo>
                  <a:cubicBezTo>
                    <a:pt x="3065" y="353"/>
                    <a:pt x="2903" y="461"/>
                    <a:pt x="2740" y="570"/>
                  </a:cubicBezTo>
                  <a:cubicBezTo>
                    <a:pt x="2604" y="678"/>
                    <a:pt x="2441" y="787"/>
                    <a:pt x="2306" y="895"/>
                  </a:cubicBezTo>
                  <a:cubicBezTo>
                    <a:pt x="1736" y="1329"/>
                    <a:pt x="1221" y="1818"/>
                    <a:pt x="760" y="2360"/>
                  </a:cubicBezTo>
                  <a:cubicBezTo>
                    <a:pt x="489" y="2686"/>
                    <a:pt x="244" y="3038"/>
                    <a:pt x="82" y="3445"/>
                  </a:cubicBezTo>
                  <a:cubicBezTo>
                    <a:pt x="55" y="3472"/>
                    <a:pt x="55" y="3499"/>
                    <a:pt x="27" y="3526"/>
                  </a:cubicBezTo>
                  <a:cubicBezTo>
                    <a:pt x="27" y="3553"/>
                    <a:pt x="27" y="3553"/>
                    <a:pt x="55" y="3581"/>
                  </a:cubicBezTo>
                  <a:cubicBezTo>
                    <a:pt x="82" y="3608"/>
                    <a:pt x="55" y="3581"/>
                    <a:pt x="55" y="3581"/>
                  </a:cubicBezTo>
                  <a:lnTo>
                    <a:pt x="55" y="3581"/>
                  </a:lnTo>
                  <a:cubicBezTo>
                    <a:pt x="82" y="3581"/>
                    <a:pt x="109" y="3581"/>
                    <a:pt x="109" y="3581"/>
                  </a:cubicBezTo>
                  <a:close/>
                  <a:moveTo>
                    <a:pt x="3554" y="244"/>
                  </a:moveTo>
                  <a:lnTo>
                    <a:pt x="3309" y="380"/>
                  </a:lnTo>
                  <a:cubicBezTo>
                    <a:pt x="3147" y="461"/>
                    <a:pt x="2984" y="570"/>
                    <a:pt x="2821" y="678"/>
                  </a:cubicBezTo>
                  <a:cubicBezTo>
                    <a:pt x="2686" y="787"/>
                    <a:pt x="2523" y="895"/>
                    <a:pt x="2387" y="1031"/>
                  </a:cubicBezTo>
                  <a:cubicBezTo>
                    <a:pt x="1845" y="1438"/>
                    <a:pt x="1329" y="1926"/>
                    <a:pt x="868" y="2441"/>
                  </a:cubicBezTo>
                  <a:cubicBezTo>
                    <a:pt x="597" y="2740"/>
                    <a:pt x="380" y="3092"/>
                    <a:pt x="190" y="3472"/>
                  </a:cubicBezTo>
                  <a:cubicBezTo>
                    <a:pt x="190" y="3472"/>
                    <a:pt x="190" y="3499"/>
                    <a:pt x="190" y="3499"/>
                  </a:cubicBezTo>
                  <a:cubicBezTo>
                    <a:pt x="244" y="3445"/>
                    <a:pt x="326" y="3364"/>
                    <a:pt x="407" y="3309"/>
                  </a:cubicBezTo>
                  <a:cubicBezTo>
                    <a:pt x="733" y="3011"/>
                    <a:pt x="1112" y="2767"/>
                    <a:pt x="1411" y="2496"/>
                  </a:cubicBezTo>
                  <a:cubicBezTo>
                    <a:pt x="1628" y="2333"/>
                    <a:pt x="1818" y="2143"/>
                    <a:pt x="1980" y="1980"/>
                  </a:cubicBezTo>
                  <a:cubicBezTo>
                    <a:pt x="2279" y="1709"/>
                    <a:pt x="2550" y="1411"/>
                    <a:pt x="2794" y="1139"/>
                  </a:cubicBezTo>
                  <a:cubicBezTo>
                    <a:pt x="2875" y="1058"/>
                    <a:pt x="3147" y="787"/>
                    <a:pt x="3364" y="516"/>
                  </a:cubicBezTo>
                  <a:cubicBezTo>
                    <a:pt x="3445" y="407"/>
                    <a:pt x="3499" y="326"/>
                    <a:pt x="3554"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5" name="Google Shape;2685;p37"/>
            <p:cNvSpPr/>
            <p:nvPr/>
          </p:nvSpPr>
          <p:spPr>
            <a:xfrm>
              <a:off x="3336325" y="4444225"/>
              <a:ext cx="105150" cy="93600"/>
            </a:xfrm>
            <a:custGeom>
              <a:avLst/>
              <a:gdLst/>
              <a:ahLst/>
              <a:cxnLst/>
              <a:rect l="l" t="t" r="r" b="b"/>
              <a:pathLst>
                <a:path w="4206" h="3744" extrusionOk="0">
                  <a:moveTo>
                    <a:pt x="408" y="3228"/>
                  </a:moveTo>
                  <a:cubicBezTo>
                    <a:pt x="299" y="3310"/>
                    <a:pt x="191" y="3418"/>
                    <a:pt x="109" y="3527"/>
                  </a:cubicBezTo>
                  <a:cubicBezTo>
                    <a:pt x="82" y="3581"/>
                    <a:pt x="55" y="3635"/>
                    <a:pt x="28" y="3690"/>
                  </a:cubicBezTo>
                  <a:cubicBezTo>
                    <a:pt x="1" y="3690"/>
                    <a:pt x="1" y="3717"/>
                    <a:pt x="28" y="3717"/>
                  </a:cubicBezTo>
                  <a:cubicBezTo>
                    <a:pt x="28" y="3744"/>
                    <a:pt x="55" y="3744"/>
                    <a:pt x="55" y="3717"/>
                  </a:cubicBezTo>
                  <a:cubicBezTo>
                    <a:pt x="109" y="3690"/>
                    <a:pt x="137" y="3662"/>
                    <a:pt x="191" y="3608"/>
                  </a:cubicBezTo>
                  <a:cubicBezTo>
                    <a:pt x="326" y="3473"/>
                    <a:pt x="489" y="3337"/>
                    <a:pt x="652" y="3201"/>
                  </a:cubicBezTo>
                  <a:cubicBezTo>
                    <a:pt x="950" y="2930"/>
                    <a:pt x="1303" y="2713"/>
                    <a:pt x="1601" y="2496"/>
                  </a:cubicBezTo>
                  <a:cubicBezTo>
                    <a:pt x="1845" y="2306"/>
                    <a:pt x="2062" y="2116"/>
                    <a:pt x="2307" y="1926"/>
                  </a:cubicBezTo>
                  <a:cubicBezTo>
                    <a:pt x="2632" y="1655"/>
                    <a:pt x="2985" y="1357"/>
                    <a:pt x="3310" y="1059"/>
                  </a:cubicBezTo>
                  <a:cubicBezTo>
                    <a:pt x="3527" y="896"/>
                    <a:pt x="3717" y="733"/>
                    <a:pt x="3907" y="543"/>
                  </a:cubicBezTo>
                  <a:cubicBezTo>
                    <a:pt x="4015" y="408"/>
                    <a:pt x="4124" y="272"/>
                    <a:pt x="4205" y="109"/>
                  </a:cubicBezTo>
                  <a:cubicBezTo>
                    <a:pt x="4205" y="82"/>
                    <a:pt x="4205" y="55"/>
                    <a:pt x="4205" y="28"/>
                  </a:cubicBezTo>
                  <a:cubicBezTo>
                    <a:pt x="4178" y="1"/>
                    <a:pt x="4151" y="1"/>
                    <a:pt x="4124" y="1"/>
                  </a:cubicBezTo>
                  <a:lnTo>
                    <a:pt x="4042" y="55"/>
                  </a:lnTo>
                  <a:lnTo>
                    <a:pt x="3608" y="272"/>
                  </a:lnTo>
                  <a:lnTo>
                    <a:pt x="3012" y="652"/>
                  </a:lnTo>
                  <a:cubicBezTo>
                    <a:pt x="2876" y="733"/>
                    <a:pt x="2740" y="814"/>
                    <a:pt x="2605" y="896"/>
                  </a:cubicBezTo>
                  <a:cubicBezTo>
                    <a:pt x="2035" y="1248"/>
                    <a:pt x="1520" y="1682"/>
                    <a:pt x="1059" y="2143"/>
                  </a:cubicBezTo>
                  <a:cubicBezTo>
                    <a:pt x="760" y="2442"/>
                    <a:pt x="543" y="2767"/>
                    <a:pt x="354" y="3120"/>
                  </a:cubicBezTo>
                  <a:cubicBezTo>
                    <a:pt x="326" y="3147"/>
                    <a:pt x="326" y="3147"/>
                    <a:pt x="326" y="3174"/>
                  </a:cubicBezTo>
                  <a:cubicBezTo>
                    <a:pt x="299" y="3201"/>
                    <a:pt x="299" y="3228"/>
                    <a:pt x="326" y="3256"/>
                  </a:cubicBezTo>
                  <a:lnTo>
                    <a:pt x="326" y="3283"/>
                  </a:lnTo>
                  <a:lnTo>
                    <a:pt x="326" y="3283"/>
                  </a:lnTo>
                  <a:close/>
                  <a:moveTo>
                    <a:pt x="3961" y="245"/>
                  </a:moveTo>
                  <a:lnTo>
                    <a:pt x="3690" y="408"/>
                  </a:lnTo>
                  <a:cubicBezTo>
                    <a:pt x="3500" y="516"/>
                    <a:pt x="3283" y="625"/>
                    <a:pt x="3093" y="760"/>
                  </a:cubicBezTo>
                  <a:cubicBezTo>
                    <a:pt x="2957" y="842"/>
                    <a:pt x="2822" y="923"/>
                    <a:pt x="2686" y="1004"/>
                  </a:cubicBezTo>
                  <a:cubicBezTo>
                    <a:pt x="2225" y="1303"/>
                    <a:pt x="1818" y="1655"/>
                    <a:pt x="1411" y="2035"/>
                  </a:cubicBezTo>
                  <a:cubicBezTo>
                    <a:pt x="1032" y="2360"/>
                    <a:pt x="733" y="2740"/>
                    <a:pt x="462" y="3147"/>
                  </a:cubicBezTo>
                  <a:cubicBezTo>
                    <a:pt x="435" y="3174"/>
                    <a:pt x="435" y="3201"/>
                    <a:pt x="408" y="3228"/>
                  </a:cubicBezTo>
                  <a:lnTo>
                    <a:pt x="408" y="3228"/>
                  </a:lnTo>
                  <a:cubicBezTo>
                    <a:pt x="760" y="2903"/>
                    <a:pt x="1194" y="2632"/>
                    <a:pt x="1520" y="2360"/>
                  </a:cubicBezTo>
                  <a:cubicBezTo>
                    <a:pt x="1764" y="2198"/>
                    <a:pt x="2008" y="2008"/>
                    <a:pt x="2225" y="1818"/>
                  </a:cubicBezTo>
                  <a:cubicBezTo>
                    <a:pt x="2578" y="1547"/>
                    <a:pt x="2903" y="1248"/>
                    <a:pt x="3256" y="950"/>
                  </a:cubicBezTo>
                  <a:cubicBezTo>
                    <a:pt x="3446" y="787"/>
                    <a:pt x="3636" y="625"/>
                    <a:pt x="3798" y="435"/>
                  </a:cubicBezTo>
                  <a:cubicBezTo>
                    <a:pt x="3853" y="380"/>
                    <a:pt x="3934" y="326"/>
                    <a:pt x="3961" y="24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6" name="Google Shape;2686;p37"/>
            <p:cNvSpPr/>
            <p:nvPr/>
          </p:nvSpPr>
          <p:spPr>
            <a:xfrm>
              <a:off x="3322100" y="4497125"/>
              <a:ext cx="111900" cy="82750"/>
            </a:xfrm>
            <a:custGeom>
              <a:avLst/>
              <a:gdLst/>
              <a:ahLst/>
              <a:cxnLst/>
              <a:rect l="l" t="t" r="r" b="b"/>
              <a:pathLst>
                <a:path w="4476" h="3310" extrusionOk="0">
                  <a:moveTo>
                    <a:pt x="272" y="2930"/>
                  </a:moveTo>
                  <a:lnTo>
                    <a:pt x="244" y="2984"/>
                  </a:lnTo>
                  <a:cubicBezTo>
                    <a:pt x="190" y="3011"/>
                    <a:pt x="163" y="3038"/>
                    <a:pt x="136" y="3092"/>
                  </a:cubicBezTo>
                  <a:cubicBezTo>
                    <a:pt x="82" y="3147"/>
                    <a:pt x="55" y="3201"/>
                    <a:pt x="0" y="3282"/>
                  </a:cubicBezTo>
                  <a:cubicBezTo>
                    <a:pt x="0" y="3282"/>
                    <a:pt x="0" y="3282"/>
                    <a:pt x="0" y="3309"/>
                  </a:cubicBezTo>
                  <a:cubicBezTo>
                    <a:pt x="28" y="3309"/>
                    <a:pt x="28" y="3309"/>
                    <a:pt x="55" y="3309"/>
                  </a:cubicBezTo>
                  <a:cubicBezTo>
                    <a:pt x="109" y="3255"/>
                    <a:pt x="163" y="3228"/>
                    <a:pt x="217" y="3174"/>
                  </a:cubicBezTo>
                  <a:lnTo>
                    <a:pt x="326" y="3065"/>
                  </a:lnTo>
                  <a:cubicBezTo>
                    <a:pt x="543" y="2903"/>
                    <a:pt x="760" y="2740"/>
                    <a:pt x="1004" y="2577"/>
                  </a:cubicBezTo>
                  <a:cubicBezTo>
                    <a:pt x="1818" y="2062"/>
                    <a:pt x="2876" y="1601"/>
                    <a:pt x="3445" y="1167"/>
                  </a:cubicBezTo>
                  <a:cubicBezTo>
                    <a:pt x="3771" y="923"/>
                    <a:pt x="4042" y="651"/>
                    <a:pt x="4313" y="353"/>
                  </a:cubicBezTo>
                  <a:cubicBezTo>
                    <a:pt x="4367" y="299"/>
                    <a:pt x="4422" y="217"/>
                    <a:pt x="4449" y="163"/>
                  </a:cubicBezTo>
                  <a:cubicBezTo>
                    <a:pt x="4476" y="109"/>
                    <a:pt x="4476" y="82"/>
                    <a:pt x="4449" y="55"/>
                  </a:cubicBezTo>
                  <a:cubicBezTo>
                    <a:pt x="4449" y="27"/>
                    <a:pt x="4422" y="0"/>
                    <a:pt x="4394" y="27"/>
                  </a:cubicBezTo>
                  <a:lnTo>
                    <a:pt x="4340" y="27"/>
                  </a:lnTo>
                  <a:cubicBezTo>
                    <a:pt x="4150" y="82"/>
                    <a:pt x="3960" y="136"/>
                    <a:pt x="3771" y="217"/>
                  </a:cubicBezTo>
                  <a:cubicBezTo>
                    <a:pt x="3581" y="299"/>
                    <a:pt x="3391" y="380"/>
                    <a:pt x="3201" y="489"/>
                  </a:cubicBezTo>
                  <a:cubicBezTo>
                    <a:pt x="2523" y="841"/>
                    <a:pt x="1872" y="1275"/>
                    <a:pt x="1275" y="1763"/>
                  </a:cubicBezTo>
                  <a:cubicBezTo>
                    <a:pt x="923" y="2062"/>
                    <a:pt x="597" y="2414"/>
                    <a:pt x="353" y="2794"/>
                  </a:cubicBezTo>
                  <a:cubicBezTo>
                    <a:pt x="326" y="2848"/>
                    <a:pt x="272" y="2875"/>
                    <a:pt x="272" y="2930"/>
                  </a:cubicBezTo>
                  <a:cubicBezTo>
                    <a:pt x="272" y="2957"/>
                    <a:pt x="272" y="2930"/>
                    <a:pt x="272" y="2930"/>
                  </a:cubicBezTo>
                  <a:close/>
                  <a:moveTo>
                    <a:pt x="4340" y="136"/>
                  </a:moveTo>
                  <a:cubicBezTo>
                    <a:pt x="4150" y="190"/>
                    <a:pt x="3960" y="272"/>
                    <a:pt x="3798" y="353"/>
                  </a:cubicBezTo>
                  <a:cubicBezTo>
                    <a:pt x="3608" y="407"/>
                    <a:pt x="3418" y="516"/>
                    <a:pt x="3255" y="597"/>
                  </a:cubicBezTo>
                  <a:cubicBezTo>
                    <a:pt x="2577" y="977"/>
                    <a:pt x="1926" y="1384"/>
                    <a:pt x="1329" y="1872"/>
                  </a:cubicBezTo>
                  <a:cubicBezTo>
                    <a:pt x="1004" y="2143"/>
                    <a:pt x="733" y="2441"/>
                    <a:pt x="461" y="2794"/>
                  </a:cubicBezTo>
                  <a:cubicBezTo>
                    <a:pt x="597" y="2686"/>
                    <a:pt x="760" y="2577"/>
                    <a:pt x="923" y="2469"/>
                  </a:cubicBezTo>
                  <a:cubicBezTo>
                    <a:pt x="1736" y="1980"/>
                    <a:pt x="2794" y="1492"/>
                    <a:pt x="3364" y="1058"/>
                  </a:cubicBezTo>
                  <a:cubicBezTo>
                    <a:pt x="3418" y="1031"/>
                    <a:pt x="3771" y="760"/>
                    <a:pt x="4015" y="489"/>
                  </a:cubicBezTo>
                  <a:cubicBezTo>
                    <a:pt x="4123" y="407"/>
                    <a:pt x="4232" y="272"/>
                    <a:pt x="4313" y="16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7" name="Google Shape;2687;p37"/>
            <p:cNvSpPr/>
            <p:nvPr/>
          </p:nvSpPr>
          <p:spPr>
            <a:xfrm>
              <a:off x="3311250" y="4556800"/>
              <a:ext cx="93600" cy="55625"/>
            </a:xfrm>
            <a:custGeom>
              <a:avLst/>
              <a:gdLst/>
              <a:ahLst/>
              <a:cxnLst/>
              <a:rect l="l" t="t" r="r" b="b"/>
              <a:pathLst>
                <a:path w="3744" h="2225" extrusionOk="0">
                  <a:moveTo>
                    <a:pt x="55" y="2062"/>
                  </a:moveTo>
                  <a:lnTo>
                    <a:pt x="55" y="2062"/>
                  </a:lnTo>
                  <a:cubicBezTo>
                    <a:pt x="55" y="2062"/>
                    <a:pt x="28" y="2089"/>
                    <a:pt x="28" y="2089"/>
                  </a:cubicBezTo>
                  <a:cubicBezTo>
                    <a:pt x="28" y="2116"/>
                    <a:pt x="0" y="2143"/>
                    <a:pt x="0" y="2170"/>
                  </a:cubicBezTo>
                  <a:lnTo>
                    <a:pt x="0" y="2197"/>
                  </a:lnTo>
                  <a:cubicBezTo>
                    <a:pt x="0" y="2224"/>
                    <a:pt x="0" y="2197"/>
                    <a:pt x="0" y="2197"/>
                  </a:cubicBezTo>
                  <a:lnTo>
                    <a:pt x="28" y="2197"/>
                  </a:lnTo>
                  <a:lnTo>
                    <a:pt x="55" y="2197"/>
                  </a:lnTo>
                  <a:cubicBezTo>
                    <a:pt x="55" y="2197"/>
                    <a:pt x="82" y="2143"/>
                    <a:pt x="109" y="2116"/>
                  </a:cubicBezTo>
                  <a:lnTo>
                    <a:pt x="109" y="2116"/>
                  </a:lnTo>
                  <a:lnTo>
                    <a:pt x="163" y="2116"/>
                  </a:lnTo>
                  <a:lnTo>
                    <a:pt x="217" y="2089"/>
                  </a:lnTo>
                  <a:cubicBezTo>
                    <a:pt x="651" y="1926"/>
                    <a:pt x="1058" y="1736"/>
                    <a:pt x="1492" y="1546"/>
                  </a:cubicBezTo>
                  <a:cubicBezTo>
                    <a:pt x="1953" y="1302"/>
                    <a:pt x="2414" y="1058"/>
                    <a:pt x="2848" y="787"/>
                  </a:cubicBezTo>
                  <a:cubicBezTo>
                    <a:pt x="3120" y="624"/>
                    <a:pt x="3391" y="407"/>
                    <a:pt x="3635" y="217"/>
                  </a:cubicBezTo>
                  <a:cubicBezTo>
                    <a:pt x="3662" y="190"/>
                    <a:pt x="3689" y="136"/>
                    <a:pt x="3716" y="109"/>
                  </a:cubicBezTo>
                  <a:cubicBezTo>
                    <a:pt x="3743" y="82"/>
                    <a:pt x="3716" y="27"/>
                    <a:pt x="3689" y="27"/>
                  </a:cubicBezTo>
                  <a:cubicBezTo>
                    <a:pt x="3662" y="0"/>
                    <a:pt x="3635" y="0"/>
                    <a:pt x="3608" y="27"/>
                  </a:cubicBezTo>
                  <a:cubicBezTo>
                    <a:pt x="3554" y="27"/>
                    <a:pt x="3472" y="54"/>
                    <a:pt x="3418" y="82"/>
                  </a:cubicBezTo>
                  <a:cubicBezTo>
                    <a:pt x="3120" y="190"/>
                    <a:pt x="2659" y="380"/>
                    <a:pt x="2577" y="434"/>
                  </a:cubicBezTo>
                  <a:cubicBezTo>
                    <a:pt x="1980" y="651"/>
                    <a:pt x="1411" y="950"/>
                    <a:pt x="868" y="1275"/>
                  </a:cubicBezTo>
                  <a:cubicBezTo>
                    <a:pt x="570" y="1492"/>
                    <a:pt x="272" y="1763"/>
                    <a:pt x="55" y="2062"/>
                  </a:cubicBezTo>
                  <a:close/>
                  <a:moveTo>
                    <a:pt x="3418" y="217"/>
                  </a:moveTo>
                  <a:lnTo>
                    <a:pt x="2631" y="543"/>
                  </a:lnTo>
                  <a:cubicBezTo>
                    <a:pt x="2035" y="760"/>
                    <a:pt x="1465" y="1058"/>
                    <a:pt x="923" y="1384"/>
                  </a:cubicBezTo>
                  <a:cubicBezTo>
                    <a:pt x="678" y="1546"/>
                    <a:pt x="434" y="1736"/>
                    <a:pt x="245" y="1953"/>
                  </a:cubicBezTo>
                  <a:cubicBezTo>
                    <a:pt x="733" y="1736"/>
                    <a:pt x="1221" y="1519"/>
                    <a:pt x="1709" y="1275"/>
                  </a:cubicBezTo>
                  <a:cubicBezTo>
                    <a:pt x="2062" y="1085"/>
                    <a:pt x="2414" y="895"/>
                    <a:pt x="2767" y="678"/>
                  </a:cubicBezTo>
                  <a:cubicBezTo>
                    <a:pt x="2876" y="624"/>
                    <a:pt x="3201" y="407"/>
                    <a:pt x="3418" y="21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8" name="Google Shape;2688;p37"/>
            <p:cNvSpPr/>
            <p:nvPr/>
          </p:nvSpPr>
          <p:spPr>
            <a:xfrm>
              <a:off x="3286150" y="4376425"/>
              <a:ext cx="63775" cy="117325"/>
            </a:xfrm>
            <a:custGeom>
              <a:avLst/>
              <a:gdLst/>
              <a:ahLst/>
              <a:cxnLst/>
              <a:rect l="l" t="t" r="r" b="b"/>
              <a:pathLst>
                <a:path w="2551" h="4693" extrusionOk="0">
                  <a:moveTo>
                    <a:pt x="2469" y="4421"/>
                  </a:moveTo>
                  <a:lnTo>
                    <a:pt x="2469" y="4313"/>
                  </a:lnTo>
                  <a:cubicBezTo>
                    <a:pt x="2469" y="4259"/>
                    <a:pt x="2442" y="4232"/>
                    <a:pt x="2415" y="4177"/>
                  </a:cubicBezTo>
                  <a:cubicBezTo>
                    <a:pt x="2333" y="3879"/>
                    <a:pt x="2225" y="3581"/>
                    <a:pt x="2116" y="3282"/>
                  </a:cubicBezTo>
                  <a:cubicBezTo>
                    <a:pt x="2062" y="3092"/>
                    <a:pt x="1981" y="2903"/>
                    <a:pt x="1899" y="2713"/>
                  </a:cubicBezTo>
                  <a:cubicBezTo>
                    <a:pt x="1628" y="2116"/>
                    <a:pt x="1303" y="1546"/>
                    <a:pt x="950" y="1004"/>
                  </a:cubicBezTo>
                  <a:cubicBezTo>
                    <a:pt x="869" y="895"/>
                    <a:pt x="625" y="516"/>
                    <a:pt x="408" y="272"/>
                  </a:cubicBezTo>
                  <a:cubicBezTo>
                    <a:pt x="272" y="109"/>
                    <a:pt x="136" y="0"/>
                    <a:pt x="55" y="0"/>
                  </a:cubicBezTo>
                  <a:cubicBezTo>
                    <a:pt x="55" y="0"/>
                    <a:pt x="1" y="0"/>
                    <a:pt x="1" y="55"/>
                  </a:cubicBezTo>
                  <a:cubicBezTo>
                    <a:pt x="1" y="136"/>
                    <a:pt x="1" y="82"/>
                    <a:pt x="1" y="136"/>
                  </a:cubicBezTo>
                  <a:cubicBezTo>
                    <a:pt x="28" y="353"/>
                    <a:pt x="82" y="570"/>
                    <a:pt x="164" y="814"/>
                  </a:cubicBezTo>
                  <a:cubicBezTo>
                    <a:pt x="299" y="1194"/>
                    <a:pt x="462" y="1573"/>
                    <a:pt x="652" y="1953"/>
                  </a:cubicBezTo>
                  <a:cubicBezTo>
                    <a:pt x="815" y="2306"/>
                    <a:pt x="1032" y="2686"/>
                    <a:pt x="1276" y="3011"/>
                  </a:cubicBezTo>
                  <a:cubicBezTo>
                    <a:pt x="1466" y="3282"/>
                    <a:pt x="1628" y="3526"/>
                    <a:pt x="1818" y="3798"/>
                  </a:cubicBezTo>
                  <a:cubicBezTo>
                    <a:pt x="2008" y="4042"/>
                    <a:pt x="2198" y="4286"/>
                    <a:pt x="2388" y="4557"/>
                  </a:cubicBezTo>
                  <a:cubicBezTo>
                    <a:pt x="2415" y="4584"/>
                    <a:pt x="2415" y="4611"/>
                    <a:pt x="2442" y="4638"/>
                  </a:cubicBezTo>
                  <a:cubicBezTo>
                    <a:pt x="2469" y="4666"/>
                    <a:pt x="2496" y="4666"/>
                    <a:pt x="2550" y="4693"/>
                  </a:cubicBezTo>
                  <a:lnTo>
                    <a:pt x="2550" y="4693"/>
                  </a:lnTo>
                  <a:cubicBezTo>
                    <a:pt x="2550" y="4666"/>
                    <a:pt x="2550" y="4611"/>
                    <a:pt x="2523" y="4557"/>
                  </a:cubicBezTo>
                  <a:cubicBezTo>
                    <a:pt x="2523" y="4503"/>
                    <a:pt x="2496" y="4449"/>
                    <a:pt x="2469" y="4421"/>
                  </a:cubicBezTo>
                  <a:close/>
                  <a:moveTo>
                    <a:pt x="109" y="136"/>
                  </a:moveTo>
                  <a:cubicBezTo>
                    <a:pt x="136" y="326"/>
                    <a:pt x="191" y="543"/>
                    <a:pt x="272" y="733"/>
                  </a:cubicBezTo>
                  <a:cubicBezTo>
                    <a:pt x="408" y="1140"/>
                    <a:pt x="570" y="1492"/>
                    <a:pt x="760" y="1872"/>
                  </a:cubicBezTo>
                  <a:cubicBezTo>
                    <a:pt x="950" y="2224"/>
                    <a:pt x="1167" y="2577"/>
                    <a:pt x="1384" y="2930"/>
                  </a:cubicBezTo>
                  <a:cubicBezTo>
                    <a:pt x="1547" y="3147"/>
                    <a:pt x="1737" y="3364"/>
                    <a:pt x="1872" y="3608"/>
                  </a:cubicBezTo>
                  <a:cubicBezTo>
                    <a:pt x="2035" y="3825"/>
                    <a:pt x="2144" y="3960"/>
                    <a:pt x="2279" y="4150"/>
                  </a:cubicBezTo>
                  <a:lnTo>
                    <a:pt x="2279" y="4123"/>
                  </a:lnTo>
                  <a:cubicBezTo>
                    <a:pt x="2171" y="3852"/>
                    <a:pt x="2062" y="3554"/>
                    <a:pt x="1954" y="3255"/>
                  </a:cubicBezTo>
                  <a:cubicBezTo>
                    <a:pt x="1818" y="2984"/>
                    <a:pt x="1710" y="2713"/>
                    <a:pt x="1574" y="2414"/>
                  </a:cubicBezTo>
                  <a:cubicBezTo>
                    <a:pt x="1357" y="1953"/>
                    <a:pt x="1086" y="1492"/>
                    <a:pt x="815" y="1058"/>
                  </a:cubicBezTo>
                  <a:cubicBezTo>
                    <a:pt x="733" y="950"/>
                    <a:pt x="516" y="570"/>
                    <a:pt x="299" y="326"/>
                  </a:cubicBezTo>
                  <a:cubicBezTo>
                    <a:pt x="245" y="244"/>
                    <a:pt x="191" y="190"/>
                    <a:pt x="136" y="13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9" name="Google Shape;2689;p37"/>
            <p:cNvSpPr/>
            <p:nvPr/>
          </p:nvSpPr>
          <p:spPr>
            <a:xfrm>
              <a:off x="3278025" y="4427275"/>
              <a:ext cx="59025" cy="117325"/>
            </a:xfrm>
            <a:custGeom>
              <a:avLst/>
              <a:gdLst/>
              <a:ahLst/>
              <a:cxnLst/>
              <a:rect l="l" t="t" r="r" b="b"/>
              <a:pathLst>
                <a:path w="2361" h="4693" extrusionOk="0">
                  <a:moveTo>
                    <a:pt x="2306" y="4368"/>
                  </a:moveTo>
                  <a:lnTo>
                    <a:pt x="2306" y="4368"/>
                  </a:lnTo>
                  <a:cubicBezTo>
                    <a:pt x="2279" y="4286"/>
                    <a:pt x="2252" y="4205"/>
                    <a:pt x="2252" y="4123"/>
                  </a:cubicBezTo>
                  <a:cubicBezTo>
                    <a:pt x="2116" y="3662"/>
                    <a:pt x="1953" y="3228"/>
                    <a:pt x="1763" y="2794"/>
                  </a:cubicBezTo>
                  <a:cubicBezTo>
                    <a:pt x="1519" y="2225"/>
                    <a:pt x="1275" y="1709"/>
                    <a:pt x="977" y="1194"/>
                  </a:cubicBezTo>
                  <a:cubicBezTo>
                    <a:pt x="841" y="950"/>
                    <a:pt x="706" y="679"/>
                    <a:pt x="516" y="435"/>
                  </a:cubicBezTo>
                  <a:cubicBezTo>
                    <a:pt x="407" y="245"/>
                    <a:pt x="272" y="109"/>
                    <a:pt x="82" y="1"/>
                  </a:cubicBezTo>
                  <a:cubicBezTo>
                    <a:pt x="82" y="1"/>
                    <a:pt x="0" y="1"/>
                    <a:pt x="0" y="55"/>
                  </a:cubicBezTo>
                  <a:cubicBezTo>
                    <a:pt x="0" y="82"/>
                    <a:pt x="0" y="82"/>
                    <a:pt x="0" y="82"/>
                  </a:cubicBezTo>
                  <a:lnTo>
                    <a:pt x="109" y="570"/>
                  </a:lnTo>
                  <a:cubicBezTo>
                    <a:pt x="163" y="760"/>
                    <a:pt x="217" y="950"/>
                    <a:pt x="272" y="1113"/>
                  </a:cubicBezTo>
                  <a:cubicBezTo>
                    <a:pt x="326" y="1303"/>
                    <a:pt x="407" y="1492"/>
                    <a:pt x="489" y="1682"/>
                  </a:cubicBezTo>
                  <a:cubicBezTo>
                    <a:pt x="624" y="2008"/>
                    <a:pt x="787" y="2306"/>
                    <a:pt x="977" y="2632"/>
                  </a:cubicBezTo>
                  <a:cubicBezTo>
                    <a:pt x="1221" y="3011"/>
                    <a:pt x="1465" y="3364"/>
                    <a:pt x="1709" y="3744"/>
                  </a:cubicBezTo>
                  <a:cubicBezTo>
                    <a:pt x="1872" y="3988"/>
                    <a:pt x="2062" y="4232"/>
                    <a:pt x="2197" y="4503"/>
                  </a:cubicBezTo>
                  <a:cubicBezTo>
                    <a:pt x="2224" y="4557"/>
                    <a:pt x="2252" y="4612"/>
                    <a:pt x="2279" y="4639"/>
                  </a:cubicBezTo>
                  <a:cubicBezTo>
                    <a:pt x="2306" y="4666"/>
                    <a:pt x="2333" y="4666"/>
                    <a:pt x="2360" y="4693"/>
                  </a:cubicBezTo>
                  <a:lnTo>
                    <a:pt x="2360" y="4693"/>
                  </a:lnTo>
                  <a:lnTo>
                    <a:pt x="2360" y="4693"/>
                  </a:lnTo>
                  <a:cubicBezTo>
                    <a:pt x="2360" y="4666"/>
                    <a:pt x="2360" y="4639"/>
                    <a:pt x="2360" y="4612"/>
                  </a:cubicBezTo>
                  <a:cubicBezTo>
                    <a:pt x="2360" y="4530"/>
                    <a:pt x="2333" y="4422"/>
                    <a:pt x="2306" y="4368"/>
                  </a:cubicBezTo>
                  <a:close/>
                  <a:moveTo>
                    <a:pt x="163" y="190"/>
                  </a:moveTo>
                  <a:lnTo>
                    <a:pt x="244" y="543"/>
                  </a:lnTo>
                  <a:cubicBezTo>
                    <a:pt x="272" y="706"/>
                    <a:pt x="326" y="896"/>
                    <a:pt x="407" y="1086"/>
                  </a:cubicBezTo>
                  <a:cubicBezTo>
                    <a:pt x="461" y="1248"/>
                    <a:pt x="543" y="1438"/>
                    <a:pt x="624" y="1628"/>
                  </a:cubicBezTo>
                  <a:cubicBezTo>
                    <a:pt x="977" y="2469"/>
                    <a:pt x="1574" y="3174"/>
                    <a:pt x="2035" y="3961"/>
                  </a:cubicBezTo>
                  <a:cubicBezTo>
                    <a:pt x="1926" y="3581"/>
                    <a:pt x="1791" y="3201"/>
                    <a:pt x="1655" y="2821"/>
                  </a:cubicBezTo>
                  <a:cubicBezTo>
                    <a:pt x="1411" y="2279"/>
                    <a:pt x="1167" y="1764"/>
                    <a:pt x="868" y="1248"/>
                  </a:cubicBezTo>
                  <a:cubicBezTo>
                    <a:pt x="733" y="1031"/>
                    <a:pt x="597" y="733"/>
                    <a:pt x="434" y="489"/>
                  </a:cubicBezTo>
                  <a:cubicBezTo>
                    <a:pt x="353" y="380"/>
                    <a:pt x="272" y="272"/>
                    <a:pt x="163" y="19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0" name="Google Shape;2690;p37"/>
            <p:cNvSpPr/>
            <p:nvPr/>
          </p:nvSpPr>
          <p:spPr>
            <a:xfrm>
              <a:off x="3270550" y="4497125"/>
              <a:ext cx="47500" cy="99025"/>
            </a:xfrm>
            <a:custGeom>
              <a:avLst/>
              <a:gdLst/>
              <a:ahLst/>
              <a:cxnLst/>
              <a:rect l="l" t="t" r="r" b="b"/>
              <a:pathLst>
                <a:path w="1900" h="3961" extrusionOk="0">
                  <a:moveTo>
                    <a:pt x="1900" y="3743"/>
                  </a:moveTo>
                  <a:cubicBezTo>
                    <a:pt x="1873" y="3635"/>
                    <a:pt x="1873" y="3526"/>
                    <a:pt x="1845" y="3418"/>
                  </a:cubicBezTo>
                  <a:cubicBezTo>
                    <a:pt x="1737" y="2848"/>
                    <a:pt x="1574" y="2306"/>
                    <a:pt x="1357" y="1763"/>
                  </a:cubicBezTo>
                  <a:cubicBezTo>
                    <a:pt x="1005" y="1004"/>
                    <a:pt x="571" y="299"/>
                    <a:pt x="109" y="27"/>
                  </a:cubicBezTo>
                  <a:cubicBezTo>
                    <a:pt x="82" y="0"/>
                    <a:pt x="55" y="0"/>
                    <a:pt x="28" y="27"/>
                  </a:cubicBezTo>
                  <a:cubicBezTo>
                    <a:pt x="28" y="27"/>
                    <a:pt x="1" y="55"/>
                    <a:pt x="1" y="82"/>
                  </a:cubicBezTo>
                  <a:cubicBezTo>
                    <a:pt x="28" y="136"/>
                    <a:pt x="28" y="217"/>
                    <a:pt x="55" y="272"/>
                  </a:cubicBezTo>
                  <a:lnTo>
                    <a:pt x="164" y="624"/>
                  </a:lnTo>
                  <a:cubicBezTo>
                    <a:pt x="218" y="760"/>
                    <a:pt x="272" y="895"/>
                    <a:pt x="326" y="1031"/>
                  </a:cubicBezTo>
                  <a:cubicBezTo>
                    <a:pt x="381" y="1167"/>
                    <a:pt x="435" y="1302"/>
                    <a:pt x="489" y="1411"/>
                  </a:cubicBezTo>
                  <a:cubicBezTo>
                    <a:pt x="788" y="2035"/>
                    <a:pt x="1167" y="2577"/>
                    <a:pt x="1493" y="3174"/>
                  </a:cubicBezTo>
                  <a:cubicBezTo>
                    <a:pt x="1601" y="3391"/>
                    <a:pt x="1656" y="3635"/>
                    <a:pt x="1791" y="3879"/>
                  </a:cubicBezTo>
                  <a:cubicBezTo>
                    <a:pt x="1791" y="3906"/>
                    <a:pt x="1818" y="3906"/>
                    <a:pt x="1845" y="3933"/>
                  </a:cubicBezTo>
                  <a:cubicBezTo>
                    <a:pt x="1873" y="3960"/>
                    <a:pt x="1845" y="3933"/>
                    <a:pt x="1845" y="3933"/>
                  </a:cubicBezTo>
                  <a:lnTo>
                    <a:pt x="1845" y="3933"/>
                  </a:lnTo>
                  <a:cubicBezTo>
                    <a:pt x="1873" y="3906"/>
                    <a:pt x="1873" y="3879"/>
                    <a:pt x="1873" y="3852"/>
                  </a:cubicBezTo>
                  <a:cubicBezTo>
                    <a:pt x="1873" y="3798"/>
                    <a:pt x="1900" y="3771"/>
                    <a:pt x="1900" y="3743"/>
                  </a:cubicBezTo>
                  <a:close/>
                  <a:moveTo>
                    <a:pt x="191" y="244"/>
                  </a:moveTo>
                  <a:lnTo>
                    <a:pt x="299" y="570"/>
                  </a:lnTo>
                  <a:cubicBezTo>
                    <a:pt x="326" y="678"/>
                    <a:pt x="381" y="787"/>
                    <a:pt x="408" y="868"/>
                  </a:cubicBezTo>
                  <a:cubicBezTo>
                    <a:pt x="489" y="1031"/>
                    <a:pt x="543" y="1194"/>
                    <a:pt x="625" y="1357"/>
                  </a:cubicBezTo>
                  <a:cubicBezTo>
                    <a:pt x="896" y="1980"/>
                    <a:pt x="1303" y="2496"/>
                    <a:pt x="1601" y="3092"/>
                  </a:cubicBezTo>
                  <a:cubicBezTo>
                    <a:pt x="1628" y="3147"/>
                    <a:pt x="1656" y="3201"/>
                    <a:pt x="1683" y="3228"/>
                  </a:cubicBezTo>
                  <a:cubicBezTo>
                    <a:pt x="1520" y="2604"/>
                    <a:pt x="1303" y="2008"/>
                    <a:pt x="1032" y="1438"/>
                  </a:cubicBezTo>
                  <a:cubicBezTo>
                    <a:pt x="815" y="1004"/>
                    <a:pt x="543" y="597"/>
                    <a:pt x="191"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1" name="Google Shape;2691;p37"/>
            <p:cNvSpPr/>
            <p:nvPr/>
          </p:nvSpPr>
          <p:spPr>
            <a:xfrm>
              <a:off x="3259025" y="4556800"/>
              <a:ext cx="33250" cy="87500"/>
            </a:xfrm>
            <a:custGeom>
              <a:avLst/>
              <a:gdLst/>
              <a:ahLst/>
              <a:cxnLst/>
              <a:rect l="l" t="t" r="r" b="b"/>
              <a:pathLst>
                <a:path w="1330" h="3500" extrusionOk="0">
                  <a:moveTo>
                    <a:pt x="1194" y="3255"/>
                  </a:moveTo>
                  <a:lnTo>
                    <a:pt x="1194" y="3391"/>
                  </a:lnTo>
                  <a:cubicBezTo>
                    <a:pt x="1167" y="3418"/>
                    <a:pt x="1194" y="3418"/>
                    <a:pt x="1221" y="3418"/>
                  </a:cubicBezTo>
                  <a:lnTo>
                    <a:pt x="1221" y="3418"/>
                  </a:lnTo>
                  <a:lnTo>
                    <a:pt x="1221" y="3445"/>
                  </a:lnTo>
                  <a:cubicBezTo>
                    <a:pt x="1249" y="3472"/>
                    <a:pt x="1276" y="3472"/>
                    <a:pt x="1303" y="3499"/>
                  </a:cubicBezTo>
                  <a:cubicBezTo>
                    <a:pt x="1330" y="3499"/>
                    <a:pt x="1303" y="3499"/>
                    <a:pt x="1303" y="3499"/>
                  </a:cubicBezTo>
                  <a:cubicBezTo>
                    <a:pt x="1303" y="3472"/>
                    <a:pt x="1303" y="3445"/>
                    <a:pt x="1303" y="3418"/>
                  </a:cubicBezTo>
                  <a:cubicBezTo>
                    <a:pt x="1303" y="3309"/>
                    <a:pt x="1276" y="3228"/>
                    <a:pt x="1249" y="3147"/>
                  </a:cubicBezTo>
                  <a:lnTo>
                    <a:pt x="1249" y="2930"/>
                  </a:lnTo>
                  <a:cubicBezTo>
                    <a:pt x="1221" y="2767"/>
                    <a:pt x="1194" y="2604"/>
                    <a:pt x="1167" y="2441"/>
                  </a:cubicBezTo>
                  <a:cubicBezTo>
                    <a:pt x="1086" y="1980"/>
                    <a:pt x="923" y="1519"/>
                    <a:pt x="760" y="1085"/>
                  </a:cubicBezTo>
                  <a:cubicBezTo>
                    <a:pt x="706" y="977"/>
                    <a:pt x="652" y="841"/>
                    <a:pt x="570" y="733"/>
                  </a:cubicBezTo>
                  <a:cubicBezTo>
                    <a:pt x="516" y="597"/>
                    <a:pt x="462" y="488"/>
                    <a:pt x="381" y="353"/>
                  </a:cubicBezTo>
                  <a:cubicBezTo>
                    <a:pt x="299" y="244"/>
                    <a:pt x="218" y="163"/>
                    <a:pt x="136" y="54"/>
                  </a:cubicBezTo>
                  <a:cubicBezTo>
                    <a:pt x="82" y="0"/>
                    <a:pt x="28" y="54"/>
                    <a:pt x="1" y="54"/>
                  </a:cubicBezTo>
                  <a:cubicBezTo>
                    <a:pt x="1" y="136"/>
                    <a:pt x="1" y="217"/>
                    <a:pt x="28" y="271"/>
                  </a:cubicBezTo>
                  <a:cubicBezTo>
                    <a:pt x="82" y="516"/>
                    <a:pt x="191" y="922"/>
                    <a:pt x="218" y="1004"/>
                  </a:cubicBezTo>
                  <a:cubicBezTo>
                    <a:pt x="299" y="1248"/>
                    <a:pt x="381" y="1519"/>
                    <a:pt x="489" y="1763"/>
                  </a:cubicBezTo>
                  <a:cubicBezTo>
                    <a:pt x="598" y="2035"/>
                    <a:pt x="706" y="2279"/>
                    <a:pt x="842" y="2550"/>
                  </a:cubicBezTo>
                  <a:cubicBezTo>
                    <a:pt x="950" y="2821"/>
                    <a:pt x="1086" y="3011"/>
                    <a:pt x="1194" y="3255"/>
                  </a:cubicBezTo>
                  <a:close/>
                  <a:moveTo>
                    <a:pt x="218" y="244"/>
                  </a:moveTo>
                  <a:cubicBezTo>
                    <a:pt x="218" y="299"/>
                    <a:pt x="245" y="353"/>
                    <a:pt x="245" y="434"/>
                  </a:cubicBezTo>
                  <a:cubicBezTo>
                    <a:pt x="299" y="624"/>
                    <a:pt x="381" y="895"/>
                    <a:pt x="408" y="950"/>
                  </a:cubicBezTo>
                  <a:cubicBezTo>
                    <a:pt x="570" y="1411"/>
                    <a:pt x="760" y="1872"/>
                    <a:pt x="977" y="2333"/>
                  </a:cubicBezTo>
                  <a:cubicBezTo>
                    <a:pt x="1032" y="2496"/>
                    <a:pt x="1086" y="2631"/>
                    <a:pt x="1140" y="2767"/>
                  </a:cubicBezTo>
                  <a:cubicBezTo>
                    <a:pt x="1140" y="2604"/>
                    <a:pt x="1086" y="2441"/>
                    <a:pt x="1059" y="2224"/>
                  </a:cubicBezTo>
                  <a:cubicBezTo>
                    <a:pt x="950" y="1845"/>
                    <a:pt x="842" y="1492"/>
                    <a:pt x="706" y="1112"/>
                  </a:cubicBezTo>
                  <a:cubicBezTo>
                    <a:pt x="652" y="1004"/>
                    <a:pt x="598" y="868"/>
                    <a:pt x="516" y="760"/>
                  </a:cubicBezTo>
                  <a:cubicBezTo>
                    <a:pt x="462" y="651"/>
                    <a:pt x="408" y="516"/>
                    <a:pt x="326" y="407"/>
                  </a:cubicBezTo>
                  <a:cubicBezTo>
                    <a:pt x="326" y="407"/>
                    <a:pt x="245" y="326"/>
                    <a:pt x="218"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2" name="Google Shape;2692;p37"/>
            <p:cNvSpPr/>
            <p:nvPr/>
          </p:nvSpPr>
          <p:spPr>
            <a:xfrm>
              <a:off x="3287525" y="4611725"/>
              <a:ext cx="86800" cy="31900"/>
            </a:xfrm>
            <a:custGeom>
              <a:avLst/>
              <a:gdLst/>
              <a:ahLst/>
              <a:cxnLst/>
              <a:rect l="l" t="t" r="r" b="b"/>
              <a:pathLst>
                <a:path w="3472" h="1276" extrusionOk="0">
                  <a:moveTo>
                    <a:pt x="244" y="1139"/>
                  </a:moveTo>
                  <a:lnTo>
                    <a:pt x="109" y="1139"/>
                  </a:lnTo>
                  <a:cubicBezTo>
                    <a:pt x="54" y="1139"/>
                    <a:pt x="54" y="1139"/>
                    <a:pt x="54" y="1167"/>
                  </a:cubicBezTo>
                  <a:cubicBezTo>
                    <a:pt x="54" y="1167"/>
                    <a:pt x="54" y="1194"/>
                    <a:pt x="54" y="1194"/>
                  </a:cubicBezTo>
                  <a:lnTo>
                    <a:pt x="27" y="1194"/>
                  </a:lnTo>
                  <a:cubicBezTo>
                    <a:pt x="0" y="1194"/>
                    <a:pt x="27" y="1221"/>
                    <a:pt x="0" y="1248"/>
                  </a:cubicBezTo>
                  <a:cubicBezTo>
                    <a:pt x="27" y="1248"/>
                    <a:pt x="27" y="1275"/>
                    <a:pt x="54" y="1275"/>
                  </a:cubicBezTo>
                  <a:cubicBezTo>
                    <a:pt x="163" y="1275"/>
                    <a:pt x="271" y="1248"/>
                    <a:pt x="353" y="1194"/>
                  </a:cubicBezTo>
                  <a:lnTo>
                    <a:pt x="570" y="1194"/>
                  </a:lnTo>
                  <a:cubicBezTo>
                    <a:pt x="732" y="1194"/>
                    <a:pt x="868" y="1167"/>
                    <a:pt x="1031" y="1139"/>
                  </a:cubicBezTo>
                  <a:cubicBezTo>
                    <a:pt x="1492" y="1058"/>
                    <a:pt x="1953" y="922"/>
                    <a:pt x="2387" y="733"/>
                  </a:cubicBezTo>
                  <a:cubicBezTo>
                    <a:pt x="2523" y="678"/>
                    <a:pt x="2631" y="624"/>
                    <a:pt x="2767" y="570"/>
                  </a:cubicBezTo>
                  <a:cubicBezTo>
                    <a:pt x="2902" y="516"/>
                    <a:pt x="3011" y="434"/>
                    <a:pt x="3119" y="380"/>
                  </a:cubicBezTo>
                  <a:cubicBezTo>
                    <a:pt x="3228" y="299"/>
                    <a:pt x="3336" y="217"/>
                    <a:pt x="3418" y="136"/>
                  </a:cubicBezTo>
                  <a:cubicBezTo>
                    <a:pt x="3472" y="82"/>
                    <a:pt x="3445" y="27"/>
                    <a:pt x="3418" y="0"/>
                  </a:cubicBezTo>
                  <a:cubicBezTo>
                    <a:pt x="3363" y="0"/>
                    <a:pt x="3282" y="0"/>
                    <a:pt x="3201" y="0"/>
                  </a:cubicBezTo>
                  <a:cubicBezTo>
                    <a:pt x="2957" y="55"/>
                    <a:pt x="2577" y="163"/>
                    <a:pt x="2495" y="190"/>
                  </a:cubicBezTo>
                  <a:cubicBezTo>
                    <a:pt x="2224" y="272"/>
                    <a:pt x="1980" y="353"/>
                    <a:pt x="1709" y="461"/>
                  </a:cubicBezTo>
                  <a:cubicBezTo>
                    <a:pt x="1465" y="570"/>
                    <a:pt x="1194" y="678"/>
                    <a:pt x="922" y="814"/>
                  </a:cubicBezTo>
                  <a:cubicBezTo>
                    <a:pt x="678" y="922"/>
                    <a:pt x="488" y="1058"/>
                    <a:pt x="244" y="1139"/>
                  </a:cubicBezTo>
                  <a:close/>
                  <a:moveTo>
                    <a:pt x="3255" y="190"/>
                  </a:moveTo>
                  <a:lnTo>
                    <a:pt x="3065" y="244"/>
                  </a:lnTo>
                  <a:cubicBezTo>
                    <a:pt x="2848" y="299"/>
                    <a:pt x="2604" y="353"/>
                    <a:pt x="2550" y="380"/>
                  </a:cubicBezTo>
                  <a:cubicBezTo>
                    <a:pt x="2061" y="543"/>
                    <a:pt x="1600" y="705"/>
                    <a:pt x="1139" y="922"/>
                  </a:cubicBezTo>
                  <a:lnTo>
                    <a:pt x="705" y="1112"/>
                  </a:lnTo>
                  <a:cubicBezTo>
                    <a:pt x="895" y="1085"/>
                    <a:pt x="1085" y="1058"/>
                    <a:pt x="1248" y="1004"/>
                  </a:cubicBezTo>
                  <a:cubicBezTo>
                    <a:pt x="1627" y="922"/>
                    <a:pt x="2007" y="814"/>
                    <a:pt x="2360" y="678"/>
                  </a:cubicBezTo>
                  <a:cubicBezTo>
                    <a:pt x="2495" y="624"/>
                    <a:pt x="2604" y="570"/>
                    <a:pt x="2740" y="516"/>
                  </a:cubicBezTo>
                  <a:cubicBezTo>
                    <a:pt x="2848" y="461"/>
                    <a:pt x="2957" y="380"/>
                    <a:pt x="3065" y="32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3" name="Google Shape;2693;p37"/>
            <p:cNvSpPr/>
            <p:nvPr/>
          </p:nvSpPr>
          <p:spPr>
            <a:xfrm>
              <a:off x="3566200" y="3983800"/>
              <a:ext cx="84800" cy="87500"/>
            </a:xfrm>
            <a:custGeom>
              <a:avLst/>
              <a:gdLst/>
              <a:ahLst/>
              <a:cxnLst/>
              <a:rect l="l" t="t" r="r" b="b"/>
              <a:pathLst>
                <a:path w="3392" h="3500" extrusionOk="0">
                  <a:moveTo>
                    <a:pt x="1683" y="1"/>
                  </a:moveTo>
                  <a:lnTo>
                    <a:pt x="2144" y="1275"/>
                  </a:lnTo>
                  <a:lnTo>
                    <a:pt x="3391" y="1737"/>
                  </a:lnTo>
                  <a:lnTo>
                    <a:pt x="2171" y="2225"/>
                  </a:lnTo>
                  <a:lnTo>
                    <a:pt x="1710" y="3500"/>
                  </a:lnTo>
                  <a:lnTo>
                    <a:pt x="1222" y="2225"/>
                  </a:lnTo>
                  <a:lnTo>
                    <a:pt x="1" y="1764"/>
                  </a:lnTo>
                  <a:lnTo>
                    <a:pt x="1222" y="1275"/>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4" name="Google Shape;2694;p37"/>
            <p:cNvSpPr/>
            <p:nvPr/>
          </p:nvSpPr>
          <p:spPr>
            <a:xfrm>
              <a:off x="3636050" y="4602900"/>
              <a:ext cx="85475" cy="87500"/>
            </a:xfrm>
            <a:custGeom>
              <a:avLst/>
              <a:gdLst/>
              <a:ahLst/>
              <a:cxnLst/>
              <a:rect l="l" t="t" r="r" b="b"/>
              <a:pathLst>
                <a:path w="3419" h="3500" extrusionOk="0">
                  <a:moveTo>
                    <a:pt x="1710" y="1"/>
                  </a:moveTo>
                  <a:lnTo>
                    <a:pt x="2171" y="1275"/>
                  </a:lnTo>
                  <a:lnTo>
                    <a:pt x="3418" y="1764"/>
                  </a:lnTo>
                  <a:lnTo>
                    <a:pt x="2171" y="2225"/>
                  </a:lnTo>
                  <a:lnTo>
                    <a:pt x="1710" y="3500"/>
                  </a:lnTo>
                  <a:lnTo>
                    <a:pt x="1248" y="2225"/>
                  </a:lnTo>
                  <a:lnTo>
                    <a:pt x="1" y="1737"/>
                  </a:lnTo>
                  <a:lnTo>
                    <a:pt x="1248" y="127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5" name="Google Shape;2695;p37"/>
            <p:cNvSpPr/>
            <p:nvPr/>
          </p:nvSpPr>
          <p:spPr>
            <a:xfrm>
              <a:off x="2815550" y="4741925"/>
              <a:ext cx="84800" cy="87475"/>
            </a:xfrm>
            <a:custGeom>
              <a:avLst/>
              <a:gdLst/>
              <a:ahLst/>
              <a:cxnLst/>
              <a:rect l="l" t="t" r="r" b="b"/>
              <a:pathLst>
                <a:path w="3392" h="3499" extrusionOk="0">
                  <a:moveTo>
                    <a:pt x="1683" y="0"/>
                  </a:moveTo>
                  <a:lnTo>
                    <a:pt x="2144" y="1275"/>
                  </a:lnTo>
                  <a:lnTo>
                    <a:pt x="3391" y="1763"/>
                  </a:lnTo>
                  <a:lnTo>
                    <a:pt x="2144" y="2224"/>
                  </a:lnTo>
                  <a:lnTo>
                    <a:pt x="1683" y="3499"/>
                  </a:lnTo>
                  <a:lnTo>
                    <a:pt x="1221" y="2224"/>
                  </a:lnTo>
                  <a:lnTo>
                    <a:pt x="1" y="1763"/>
                  </a:lnTo>
                  <a:lnTo>
                    <a:pt x="1221" y="127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6" name="Google Shape;2696;p37"/>
            <p:cNvSpPr/>
            <p:nvPr/>
          </p:nvSpPr>
          <p:spPr>
            <a:xfrm>
              <a:off x="2815550" y="3985150"/>
              <a:ext cx="41400" cy="42075"/>
            </a:xfrm>
            <a:custGeom>
              <a:avLst/>
              <a:gdLst/>
              <a:ahLst/>
              <a:cxnLst/>
              <a:rect l="l" t="t" r="r" b="b"/>
              <a:pathLst>
                <a:path w="1656" h="1683" extrusionOk="0">
                  <a:moveTo>
                    <a:pt x="896" y="55"/>
                  </a:moveTo>
                  <a:cubicBezTo>
                    <a:pt x="896" y="1"/>
                    <a:pt x="842" y="1"/>
                    <a:pt x="815" y="1"/>
                  </a:cubicBezTo>
                  <a:cubicBezTo>
                    <a:pt x="787" y="1"/>
                    <a:pt x="760" y="1"/>
                    <a:pt x="733" y="55"/>
                  </a:cubicBezTo>
                  <a:lnTo>
                    <a:pt x="543" y="570"/>
                  </a:lnTo>
                  <a:lnTo>
                    <a:pt x="55" y="760"/>
                  </a:lnTo>
                  <a:cubicBezTo>
                    <a:pt x="1" y="787"/>
                    <a:pt x="1" y="815"/>
                    <a:pt x="1" y="842"/>
                  </a:cubicBezTo>
                  <a:cubicBezTo>
                    <a:pt x="1" y="869"/>
                    <a:pt x="1" y="896"/>
                    <a:pt x="55" y="923"/>
                  </a:cubicBezTo>
                  <a:lnTo>
                    <a:pt x="543" y="1113"/>
                  </a:lnTo>
                  <a:lnTo>
                    <a:pt x="733" y="1628"/>
                  </a:lnTo>
                  <a:cubicBezTo>
                    <a:pt x="760" y="1655"/>
                    <a:pt x="787" y="1683"/>
                    <a:pt x="815" y="1683"/>
                  </a:cubicBezTo>
                  <a:cubicBezTo>
                    <a:pt x="869" y="1683"/>
                    <a:pt x="896" y="1655"/>
                    <a:pt x="896" y="1628"/>
                  </a:cubicBezTo>
                  <a:lnTo>
                    <a:pt x="1086" y="1113"/>
                  </a:lnTo>
                  <a:lnTo>
                    <a:pt x="1601" y="923"/>
                  </a:lnTo>
                  <a:cubicBezTo>
                    <a:pt x="1628" y="896"/>
                    <a:pt x="1655" y="869"/>
                    <a:pt x="1655" y="842"/>
                  </a:cubicBezTo>
                  <a:cubicBezTo>
                    <a:pt x="1655" y="815"/>
                    <a:pt x="1628" y="787"/>
                    <a:pt x="1601" y="760"/>
                  </a:cubicBezTo>
                  <a:lnTo>
                    <a:pt x="1086" y="57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7" name="Google Shape;2697;p37"/>
            <p:cNvSpPr/>
            <p:nvPr/>
          </p:nvSpPr>
          <p:spPr>
            <a:xfrm>
              <a:off x="3745225" y="4398800"/>
              <a:ext cx="42750" cy="43425"/>
            </a:xfrm>
            <a:custGeom>
              <a:avLst/>
              <a:gdLst/>
              <a:ahLst/>
              <a:cxnLst/>
              <a:rect l="l" t="t" r="r" b="b"/>
              <a:pathLst>
                <a:path w="1710" h="1737" extrusionOk="0">
                  <a:moveTo>
                    <a:pt x="869" y="0"/>
                  </a:moveTo>
                  <a:lnTo>
                    <a:pt x="1086" y="624"/>
                  </a:lnTo>
                  <a:lnTo>
                    <a:pt x="1709" y="868"/>
                  </a:lnTo>
                  <a:lnTo>
                    <a:pt x="1086" y="1112"/>
                  </a:lnTo>
                  <a:lnTo>
                    <a:pt x="869" y="1736"/>
                  </a:lnTo>
                  <a:lnTo>
                    <a:pt x="625" y="1112"/>
                  </a:lnTo>
                  <a:lnTo>
                    <a:pt x="1" y="868"/>
                  </a:lnTo>
                  <a:lnTo>
                    <a:pt x="625" y="624"/>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8" name="Google Shape;2698;p37"/>
            <p:cNvSpPr/>
            <p:nvPr/>
          </p:nvSpPr>
          <p:spPr>
            <a:xfrm>
              <a:off x="2703000" y="4604250"/>
              <a:ext cx="42050" cy="44100"/>
            </a:xfrm>
            <a:custGeom>
              <a:avLst/>
              <a:gdLst/>
              <a:ahLst/>
              <a:cxnLst/>
              <a:rect l="l" t="t" r="r" b="b"/>
              <a:pathLst>
                <a:path w="1682" h="1764" extrusionOk="0">
                  <a:moveTo>
                    <a:pt x="841" y="1"/>
                  </a:moveTo>
                  <a:lnTo>
                    <a:pt x="1058" y="652"/>
                  </a:lnTo>
                  <a:lnTo>
                    <a:pt x="1682" y="896"/>
                  </a:lnTo>
                  <a:lnTo>
                    <a:pt x="1058" y="1113"/>
                  </a:lnTo>
                  <a:lnTo>
                    <a:pt x="841" y="1764"/>
                  </a:lnTo>
                  <a:lnTo>
                    <a:pt x="597" y="1113"/>
                  </a:lnTo>
                  <a:lnTo>
                    <a:pt x="0" y="896"/>
                  </a:lnTo>
                  <a:lnTo>
                    <a:pt x="597" y="65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9" name="Google Shape;2699;p37"/>
            <p:cNvSpPr/>
            <p:nvPr/>
          </p:nvSpPr>
          <p:spPr>
            <a:xfrm>
              <a:off x="3818475" y="4564250"/>
              <a:ext cx="21025" cy="21725"/>
            </a:xfrm>
            <a:custGeom>
              <a:avLst/>
              <a:gdLst/>
              <a:ahLst/>
              <a:cxnLst/>
              <a:rect l="l" t="t" r="r" b="b"/>
              <a:pathLst>
                <a:path w="841" h="869" extrusionOk="0">
                  <a:moveTo>
                    <a:pt x="407" y="1"/>
                  </a:moveTo>
                  <a:lnTo>
                    <a:pt x="543" y="326"/>
                  </a:lnTo>
                  <a:lnTo>
                    <a:pt x="841" y="435"/>
                  </a:lnTo>
                  <a:lnTo>
                    <a:pt x="543" y="543"/>
                  </a:lnTo>
                  <a:lnTo>
                    <a:pt x="407" y="869"/>
                  </a:lnTo>
                  <a:lnTo>
                    <a:pt x="298" y="543"/>
                  </a:lnTo>
                  <a:lnTo>
                    <a:pt x="0" y="435"/>
                  </a:lnTo>
                  <a:lnTo>
                    <a:pt x="298" y="32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00" name="Google Shape;2700;p37"/>
            <p:cNvSpPr/>
            <p:nvPr/>
          </p:nvSpPr>
          <p:spPr>
            <a:xfrm>
              <a:off x="3014250" y="4016350"/>
              <a:ext cx="21725" cy="21725"/>
            </a:xfrm>
            <a:custGeom>
              <a:avLst/>
              <a:gdLst/>
              <a:ahLst/>
              <a:cxnLst/>
              <a:rect l="l" t="t" r="r" b="b"/>
              <a:pathLst>
                <a:path w="869" h="869" extrusionOk="0">
                  <a:moveTo>
                    <a:pt x="434" y="1"/>
                  </a:moveTo>
                  <a:lnTo>
                    <a:pt x="543" y="326"/>
                  </a:lnTo>
                  <a:lnTo>
                    <a:pt x="868" y="435"/>
                  </a:lnTo>
                  <a:lnTo>
                    <a:pt x="543" y="570"/>
                  </a:lnTo>
                  <a:lnTo>
                    <a:pt x="434" y="869"/>
                  </a:lnTo>
                  <a:lnTo>
                    <a:pt x="326" y="570"/>
                  </a:lnTo>
                  <a:lnTo>
                    <a:pt x="0" y="435"/>
                  </a:lnTo>
                  <a:lnTo>
                    <a:pt x="326" y="326"/>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1" name="Google Shape;2701;p37"/>
            <p:cNvSpPr/>
            <p:nvPr/>
          </p:nvSpPr>
          <p:spPr>
            <a:xfrm>
              <a:off x="2879300" y="4602900"/>
              <a:ext cx="21050" cy="21725"/>
            </a:xfrm>
            <a:custGeom>
              <a:avLst/>
              <a:gdLst/>
              <a:ahLst/>
              <a:cxnLst/>
              <a:rect l="l" t="t" r="r" b="b"/>
              <a:pathLst>
                <a:path w="842" h="869" extrusionOk="0">
                  <a:moveTo>
                    <a:pt x="407" y="1"/>
                  </a:moveTo>
                  <a:lnTo>
                    <a:pt x="543" y="326"/>
                  </a:lnTo>
                  <a:lnTo>
                    <a:pt x="841" y="435"/>
                  </a:lnTo>
                  <a:lnTo>
                    <a:pt x="543" y="570"/>
                  </a:lnTo>
                  <a:lnTo>
                    <a:pt x="407" y="869"/>
                  </a:lnTo>
                  <a:lnTo>
                    <a:pt x="299" y="570"/>
                  </a:lnTo>
                  <a:lnTo>
                    <a:pt x="0" y="435"/>
                  </a:lnTo>
                  <a:lnTo>
                    <a:pt x="299" y="326"/>
                  </a:lnTo>
                  <a:close/>
                </a:path>
              </a:pathLst>
            </a:custGeom>
            <a:solidFill>
              <a:srgbClr val="FFFFF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1248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54"/>
                                        </p:tgtEl>
                                        <p:attrNameLst>
                                          <p:attrName>style.visibility</p:attrName>
                                        </p:attrNameLst>
                                      </p:cBhvr>
                                      <p:to>
                                        <p:strVal val="visible"/>
                                      </p:to>
                                    </p:set>
                                    <p:animEffect transition="in" filter="barn(inVertical)">
                                      <p:cBhvr>
                                        <p:cTn id="7" dur="500"/>
                                        <p:tgtEl>
                                          <p:spTgt spid="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886741" y="1567783"/>
            <a:ext cx="5370586" cy="3393210"/>
          </a:xfrm>
          <a:prstGeom prst="rect">
            <a:avLst/>
          </a:prstGeom>
          <a:noFill/>
        </p:spPr>
        <p:txBody>
          <a:bodyPr wrap="none" lIns="68523" tIns="34277" rIns="68523" bIns="34277">
            <a:spAutoFit/>
          </a:bodyPr>
          <a:lstStyle/>
          <a:p>
            <a:pPr algn="ctr" defTabSz="685184">
              <a:buClrTx/>
              <a:defRPr/>
            </a:pPr>
            <a:r>
              <a:rPr lang="en-US" sz="7200" b="1" kern="1200">
                <a:ln w="9525">
                  <a:noFill/>
                  <a:prstDash val="solid"/>
                </a:ln>
                <a:solidFill>
                  <a:prstClr val="white"/>
                </a:solidFill>
                <a:effectLst>
                  <a:glow rad="228600">
                    <a:srgbClr val="4472C4">
                      <a:satMod val="175000"/>
                      <a:alpha val="40000"/>
                    </a:srgbClr>
                  </a:glow>
                </a:effectLst>
                <a:latin typeface="UTM Avenida" panose="02040603050506020204" pitchFamily="18" charset="0"/>
                <a:ea typeface="+mn-ea"/>
                <a:cs typeface="+mn-cs"/>
              </a:rPr>
              <a:t>TRÒ CHƠI :</a:t>
            </a:r>
          </a:p>
          <a:p>
            <a:pPr algn="ctr" defTabSz="685184">
              <a:buClrTx/>
              <a:defRPr/>
            </a:pPr>
            <a:r>
              <a:rPr lang="en-US" sz="7200" b="1" kern="1200">
                <a:ln w="9525">
                  <a:noFill/>
                  <a:prstDash val="solid"/>
                </a:ln>
                <a:solidFill>
                  <a:prstClr val="white"/>
                </a:solidFill>
                <a:effectLst>
                  <a:glow rad="228600">
                    <a:srgbClr val="4472C4">
                      <a:satMod val="175000"/>
                      <a:alpha val="40000"/>
                    </a:srgbClr>
                  </a:glow>
                </a:effectLst>
                <a:latin typeface="UTM Avenida" panose="02040603050506020204" pitchFamily="18" charset="0"/>
                <a:ea typeface="+mn-ea"/>
                <a:cs typeface="+mn-cs"/>
              </a:rPr>
              <a:t>VUA </a:t>
            </a:r>
          </a:p>
          <a:p>
            <a:pPr algn="ctr" defTabSz="685184">
              <a:buClrTx/>
              <a:defRPr/>
            </a:pPr>
            <a:r>
              <a:rPr lang="en-US" sz="7200" b="1" kern="1200">
                <a:ln w="9525">
                  <a:noFill/>
                  <a:prstDash val="solid"/>
                </a:ln>
                <a:solidFill>
                  <a:prstClr val="white"/>
                </a:solidFill>
                <a:effectLst>
                  <a:glow rad="228600">
                    <a:srgbClr val="4472C4">
                      <a:satMod val="175000"/>
                      <a:alpha val="40000"/>
                    </a:srgbClr>
                  </a:glow>
                </a:effectLst>
                <a:latin typeface="UTM Avenida" panose="02040603050506020204" pitchFamily="18" charset="0"/>
                <a:ea typeface="+mn-ea"/>
                <a:cs typeface="+mn-cs"/>
              </a:rPr>
              <a:t>THÁN TỪ</a:t>
            </a:r>
            <a:endParaRPr lang="en-US" sz="7200" b="1" kern="1200" dirty="0">
              <a:ln w="9525">
                <a:noFill/>
                <a:prstDash val="solid"/>
              </a:ln>
              <a:solidFill>
                <a:prstClr val="white"/>
              </a:solidFill>
              <a:effectLst>
                <a:glow rad="228600">
                  <a:srgbClr val="4472C4">
                    <a:satMod val="175000"/>
                    <a:alpha val="40000"/>
                  </a:srgbClr>
                </a:glow>
              </a:effectLst>
              <a:latin typeface="UTM Avenida" panose="02040603050506020204" pitchFamily="18" charset="0"/>
              <a:ea typeface="+mn-ea"/>
              <a:cs typeface="+mn-cs"/>
            </a:endParaRPr>
          </a:p>
        </p:txBody>
      </p:sp>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6910" y="3657631"/>
            <a:ext cx="175274" cy="175274"/>
          </a:xfrm>
          <a:prstGeom prst="rect">
            <a:avLst/>
          </a:prstGeom>
        </p:spPr>
      </p:pic>
      <p:pic>
        <p:nvPicPr>
          <p:cNvPr id="7" name="Picture 2" descr="F:\Chinh\VĂN 8. MỚI\121672651_10164619050900171_7188002733120602203_o.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58198" y="-34162"/>
            <a:ext cx="2092569" cy="156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94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0"/>
                                        <p:tgtEl>
                                          <p:spTgt spid="6"/>
                                        </p:tgtEl>
                                      </p:cBhvr>
                                    </p:animEffect>
                                    <p:anim calcmode="lin" valueType="num">
                                      <p:cBhvr>
                                        <p:cTn id="10" dur="5000" fill="hold"/>
                                        <p:tgtEl>
                                          <p:spTgt spid="6"/>
                                        </p:tgtEl>
                                        <p:attrNameLst>
                                          <p:attrName>ppt_x</p:attrName>
                                        </p:attrNameLst>
                                      </p:cBhvr>
                                      <p:tavLst>
                                        <p:tav tm="0">
                                          <p:val>
                                            <p:strVal val="#ppt_x"/>
                                          </p:val>
                                        </p:tav>
                                        <p:tav tm="100000">
                                          <p:val>
                                            <p:strVal val="#ppt_x"/>
                                          </p:val>
                                        </p:tav>
                                      </p:tavLst>
                                    </p:anim>
                                    <p:anim calcmode="lin" valueType="num">
                                      <p:cBhvr>
                                        <p:cTn id="11" dur="5000" fill="hold"/>
                                        <p:tgtEl>
                                          <p:spTgt spid="6"/>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184">
            <a:extLst>
              <a:ext uri="{FF2B5EF4-FFF2-40B4-BE49-F238E27FC236}">
                <a16:creationId xmlns:a16="http://schemas.microsoft.com/office/drawing/2014/main" xmlns="" id="{512FE486-FA34-1B24-4D64-683A17C01BF2}"/>
              </a:ext>
            </a:extLst>
          </p:cNvPr>
          <p:cNvSpPr/>
          <p:nvPr/>
        </p:nvSpPr>
        <p:spPr>
          <a:xfrm>
            <a:off x="3230641" y="8340"/>
            <a:ext cx="2799164" cy="769441"/>
          </a:xfrm>
          <a:prstGeom prst="rect">
            <a:avLst/>
          </a:prstGeom>
          <a:noFill/>
        </p:spPr>
        <p:txBody>
          <a:bodyPr wrap="none" lIns="91396" tIns="45698" rIns="91396" bIns="45698">
            <a:spAutoFit/>
          </a:bodyPr>
          <a:lstStyle/>
          <a:p>
            <a:pPr algn="ctr"/>
            <a:r>
              <a:rPr lang="en-US" sz="4400" b="1" dirty="0">
                <a:ln w="10160">
                  <a:solidFill>
                    <a:srgbClr val="243885"/>
                  </a:solidFill>
                  <a:prstDash val="solid"/>
                </a:ln>
                <a:solidFill>
                  <a:srgbClr val="FF0000"/>
                </a:solidFill>
                <a:latin typeface="#9Slide03 Ample" panose="02000000000000000000" pitchFamily="2" charset="0"/>
                <a:cs typeface="Times New Roman" panose="02020603050405020304" pitchFamily="18" charset="0"/>
              </a:rPr>
              <a:t>LUẬT CHƠI</a:t>
            </a:r>
            <a:endParaRPr lang="en-US" sz="4400" b="1" dirty="0">
              <a:ln w="10160">
                <a:solidFill>
                  <a:srgbClr val="FF0000"/>
                </a:solidFill>
                <a:prstDash val="solid"/>
              </a:ln>
              <a:solidFill>
                <a:srgbClr val="FF0000"/>
              </a:solidFill>
              <a:latin typeface="#9Slide03 Ample" panose="02000000000000000000" pitchFamily="2" charset="0"/>
              <a:cs typeface="Times New Roman" panose="02020603050405020304" pitchFamily="18" charset="0"/>
            </a:endParaRPr>
          </a:p>
        </p:txBody>
      </p:sp>
      <p:sp>
        <p:nvSpPr>
          <p:cNvPr id="186" name="Rectangle 185">
            <a:extLst>
              <a:ext uri="{FF2B5EF4-FFF2-40B4-BE49-F238E27FC236}">
                <a16:creationId xmlns:a16="http://schemas.microsoft.com/office/drawing/2014/main" xmlns="" id="{859929AB-6EC1-BAA0-7EBF-0688F066ED4F}"/>
              </a:ext>
            </a:extLst>
          </p:cNvPr>
          <p:cNvSpPr/>
          <p:nvPr/>
        </p:nvSpPr>
        <p:spPr>
          <a:xfrm>
            <a:off x="247199" y="703541"/>
            <a:ext cx="8644128" cy="43857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396" tIns="45698" rIns="91396" bIns="45698">
            <a:spAutoFit/>
          </a:bodyPr>
          <a:lstStyle/>
          <a:p>
            <a:pPr marL="456938" indent="-456938" algn="just">
              <a:spcAft>
                <a:spcPts val="600"/>
              </a:spcAft>
              <a:buFont typeface="Wingdings" panose="05000000000000000000" pitchFamily="2" charset="2"/>
              <a:buChar char="§"/>
            </a:pPr>
            <a:r>
              <a:rPr lang="en-US" sz="2400">
                <a:solidFill>
                  <a:srgbClr val="00B0F0"/>
                </a:solidFill>
                <a:latin typeface="#9Slide03 AmpleSoft" panose="02000000000000000000" pitchFamily="2" charset="0"/>
                <a:ea typeface="Calibri" panose="020F0502020204030204" pitchFamily="34" charset="0"/>
                <a:cs typeface="Times New Roman" panose="02020603050405020304" pitchFamily="18" charset="0"/>
              </a:rPr>
              <a:t>Chia 4 đội chơi, mỗi đội cử 1 thành viên làm trưởng nhóm</a:t>
            </a:r>
            <a:endParaRPr lang="en-US" sz="2400" dirty="0">
              <a:solidFill>
                <a:srgbClr val="00B0F0"/>
              </a:solidFill>
              <a:latin typeface="#9Slide03 AmpleSoft" panose="02000000000000000000" pitchFamily="2" charset="0"/>
              <a:ea typeface="Calibri" panose="020F0502020204030204" pitchFamily="34" charset="0"/>
              <a:cs typeface="Times New Roman" panose="02020603050405020304" pitchFamily="18" charset="0"/>
            </a:endParaRPr>
          </a:p>
          <a:p>
            <a:pPr marL="456938" indent="-456938" algn="just">
              <a:spcAft>
                <a:spcPts val="600"/>
              </a:spcAft>
              <a:buFont typeface="Wingdings" panose="05000000000000000000" pitchFamily="2" charset="2"/>
              <a:buChar char="§"/>
            </a:pPr>
            <a:r>
              <a:rPr lang="en-US" sz="2400">
                <a:solidFill>
                  <a:srgbClr val="191919">
                    <a:lumMod val="90000"/>
                    <a:lumOff val="10000"/>
                  </a:srgbClr>
                </a:solidFill>
                <a:latin typeface="#9Slide03 AmpleSoft" panose="02000000000000000000" pitchFamily="2" charset="0"/>
                <a:ea typeface="Calibri" panose="020F0502020204030204" pitchFamily="34" charset="0"/>
                <a:cs typeface="Times New Roman" panose="02020603050405020304" pitchFamily="18" charset="0"/>
              </a:rPr>
              <a:t>Có 7 câu văn trong bài tập 1 và bài tập 2  ( SGK – Trang 23 ) cần chỉ ra thán từ. Mỗi thành viên sẽ viết đáp án vào bảng cầm tay . Thời gian suy nghĩ và viết đáp án là 30s sau khi người dẫn chương trình đọc xong câu hỏi. Đáp án đã giơ thì không được sửa lại. Mỗi đáp án đúng của một thành viên tương ứng 1 điểm</a:t>
            </a:r>
          </a:p>
          <a:p>
            <a:pPr marL="456938" indent="-456938" algn="just">
              <a:spcAft>
                <a:spcPts val="600"/>
              </a:spcAft>
              <a:buFont typeface="Wingdings" panose="05000000000000000000" pitchFamily="2" charset="2"/>
              <a:buChar char="§"/>
            </a:pPr>
            <a:r>
              <a:rPr lang="en-US" sz="2400">
                <a:solidFill>
                  <a:srgbClr val="C00000"/>
                </a:solidFill>
                <a:latin typeface="#9Slide03 AmpleSoft" panose="02000000000000000000" pitchFamily="2" charset="0"/>
                <a:ea typeface="Calibri" panose="020F0502020204030204" pitchFamily="34" charset="0"/>
                <a:cs typeface="Times New Roman" panose="02020603050405020304" pitchFamily="18" charset="0"/>
              </a:rPr>
              <a:t>Nhóm trưởng vẫn tính trong số người chơi, sau khi hết thời gian, nhóm trưởng có nhiệm vụ kiểm đáp án đúng của nhóm mình</a:t>
            </a:r>
          </a:p>
          <a:p>
            <a:pPr marL="456938" indent="-456938" algn="just">
              <a:spcAft>
                <a:spcPts val="600"/>
              </a:spcAft>
              <a:buFont typeface="Wingdings" panose="05000000000000000000" pitchFamily="2" charset="2"/>
              <a:buChar char="§"/>
            </a:pPr>
            <a:r>
              <a:rPr lang="en-US" sz="2400">
                <a:solidFill>
                  <a:srgbClr val="0070C0"/>
                </a:solidFill>
                <a:latin typeface="#9Slide03 AmpleSoft" panose="02000000000000000000" pitchFamily="2" charset="0"/>
                <a:ea typeface="Calibri" panose="020F0502020204030204" pitchFamily="34" charset="0"/>
                <a:cs typeface="Times New Roman" panose="02020603050405020304" pitchFamily="18" charset="0"/>
              </a:rPr>
              <a:t>HS nào đúng cả 7 câu được vinh danh : “ Vua thán từ “ </a:t>
            </a:r>
            <a:endParaRPr lang="en-US" sz="2400" dirty="0">
              <a:solidFill>
                <a:srgbClr val="0070C0"/>
              </a:solidFill>
              <a:latin typeface="#9Slide03 AmpleSoft"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2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barn(inVertical)">
                                      <p:cBhvr>
                                        <p:cTn id="7" dur="5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6">
                                            <p:txEl>
                                              <p:pRg st="1" end="1"/>
                                            </p:txEl>
                                          </p:spTgt>
                                        </p:tgtEl>
                                        <p:attrNameLst>
                                          <p:attrName>style.visibility</p:attrName>
                                        </p:attrNameLst>
                                      </p:cBhvr>
                                      <p:to>
                                        <p:strVal val="visible"/>
                                      </p:to>
                                    </p:set>
                                    <p:animEffect transition="in" filter="barn(inVertical)">
                                      <p:cBhvr>
                                        <p:cTn id="12" dur="500"/>
                                        <p:tgtEl>
                                          <p:spTgt spid="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6">
                                            <p:txEl>
                                              <p:pRg st="2" end="2"/>
                                            </p:txEl>
                                          </p:spTgt>
                                        </p:tgtEl>
                                        <p:attrNameLst>
                                          <p:attrName>style.visibility</p:attrName>
                                        </p:attrNameLst>
                                      </p:cBhvr>
                                      <p:to>
                                        <p:strVal val="visible"/>
                                      </p:to>
                                    </p:set>
                                    <p:animEffect transition="in" filter="barn(inVertical)">
                                      <p:cBhvr>
                                        <p:cTn id="17" dur="500"/>
                                        <p:tgtEl>
                                          <p:spTgt spid="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6">
                                            <p:txEl>
                                              <p:pRg st="3" end="3"/>
                                            </p:txEl>
                                          </p:spTgt>
                                        </p:tgtEl>
                                        <p:attrNameLst>
                                          <p:attrName>style.visibility</p:attrName>
                                        </p:attrNameLst>
                                      </p:cBhvr>
                                      <p:to>
                                        <p:strVal val="visible"/>
                                      </p:to>
                                    </p:set>
                                    <p:animEffect transition="in" filter="barn(inVertical)">
                                      <p:cBhvr>
                                        <p:cTn id="22" dur="500"/>
                                        <p:tgtEl>
                                          <p:spTgt spid="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392748" y="132203"/>
            <a:ext cx="2482718" cy="135988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77" rIns="68523" bIns="34277" rtlCol="0" anchor="ctr"/>
          <a:lstStyle/>
          <a:p>
            <a:pPr algn="ctr" defTabSz="685184">
              <a:buClrTx/>
              <a:defRPr/>
            </a:pPr>
            <a:endParaRPr lang="en-US" kern="1200" dirty="0">
              <a:solidFill>
                <a:prstClr val="white"/>
              </a:solidFill>
            </a:endParaRPr>
          </a:p>
        </p:txBody>
      </p:sp>
      <p:grpSp>
        <p:nvGrpSpPr>
          <p:cNvPr id="7" name="Group 6"/>
          <p:cNvGrpSpPr/>
          <p:nvPr/>
        </p:nvGrpSpPr>
        <p:grpSpPr>
          <a:xfrm>
            <a:off x="3959044" y="2011168"/>
            <a:ext cx="1128473" cy="1123458"/>
            <a:chOff x="3778320" y="2704692"/>
            <a:chExt cx="1679506" cy="1672042"/>
          </a:xfrm>
        </p:grpSpPr>
        <p:pic>
          <p:nvPicPr>
            <p:cNvPr id="2" name="Picture 1"/>
            <p:cNvPicPr>
              <a:picLocks noChangeAspect="1"/>
            </p:cNvPicPr>
            <p:nvPr/>
          </p:nvPicPr>
          <p:blipFill>
            <a:blip r:embed="rId7"/>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10" name="Group 9"/>
          <p:cNvGrpSpPr/>
          <p:nvPr/>
        </p:nvGrpSpPr>
        <p:grpSpPr>
          <a:xfrm>
            <a:off x="4758388" y="2074057"/>
            <a:ext cx="189590" cy="189590"/>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30" name="Group 29"/>
          <p:cNvGrpSpPr/>
          <p:nvPr/>
        </p:nvGrpSpPr>
        <p:grpSpPr>
          <a:xfrm>
            <a:off x="4786906" y="2967566"/>
            <a:ext cx="189590" cy="189590"/>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33" name="Group 32"/>
          <p:cNvGrpSpPr/>
          <p:nvPr/>
        </p:nvGrpSpPr>
        <p:grpSpPr>
          <a:xfrm>
            <a:off x="4146460" y="2074057"/>
            <a:ext cx="189590" cy="189590"/>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36" name="Group 35"/>
          <p:cNvGrpSpPr/>
          <p:nvPr/>
        </p:nvGrpSpPr>
        <p:grpSpPr>
          <a:xfrm>
            <a:off x="4163074" y="3007910"/>
            <a:ext cx="189590" cy="189590"/>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114" name="Group 113"/>
          <p:cNvGrpSpPr/>
          <p:nvPr/>
        </p:nvGrpSpPr>
        <p:grpSpPr>
          <a:xfrm>
            <a:off x="4856935" y="1587980"/>
            <a:ext cx="2950601" cy="503271"/>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465451" y="1567283"/>
            <a:ext cx="2697655" cy="506803"/>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475598" y="3180303"/>
            <a:ext cx="2704727" cy="259270"/>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4969836" y="3171613"/>
            <a:ext cx="2848222" cy="290378"/>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343734" y="1275435"/>
            <a:ext cx="2476500" cy="294605"/>
          </a:xfrm>
          <a:prstGeom prst="rect">
            <a:avLst/>
          </a:prstGeom>
          <a:noFill/>
        </p:spPr>
        <p:txBody>
          <a:bodyPr wrap="square" lIns="68523" tIns="34277" rIns="68523" bIns="34277" rtlCol="0">
            <a:spAutoFit/>
          </a:bodyPr>
          <a:lstStyle/>
          <a:p>
            <a:pPr algn="ctr" defTabSz="685184">
              <a:buClrTx/>
              <a:defRPr/>
            </a:pPr>
            <a:r>
              <a:rPr lang="en-US" b="1" kern="1200" dirty="0">
                <a:solidFill>
                  <a:srgbClr val="00FF4E"/>
                </a:solidFill>
                <a:effectLst>
                  <a:glow rad="101600">
                    <a:srgbClr val="00FF4E">
                      <a:alpha val="40000"/>
                    </a:srgbClr>
                  </a:glow>
                </a:effectLst>
                <a:latin typeface="Arial" panose="020B0604020202020204" pitchFamily="34" charset="0"/>
                <a:ea typeface="+mn-ea"/>
                <a:cs typeface="Arial" panose="020B0604020202020204" pitchFamily="34" charset="0"/>
              </a:rPr>
              <a:t>     NHÓM 1</a:t>
            </a:r>
            <a:endParaRPr lang="vi-VN" b="1" kern="1200" dirty="0">
              <a:solidFill>
                <a:srgbClr val="00FF4E"/>
              </a:solidFill>
              <a:effectLst>
                <a:glow rad="101600">
                  <a:srgbClr val="00FF4E">
                    <a:alpha val="40000"/>
                  </a:srgbClr>
                </a:glow>
              </a:effectLst>
              <a:ea typeface="+mn-ea"/>
              <a:cs typeface="Arial" panose="020B0604020202020204" pitchFamily="34" charset="0"/>
            </a:endParaRPr>
          </a:p>
        </p:txBody>
      </p:sp>
      <p:sp>
        <p:nvSpPr>
          <p:cNvPr id="64" name="Nhóm 2"/>
          <p:cNvSpPr txBox="1"/>
          <p:nvPr/>
        </p:nvSpPr>
        <p:spPr>
          <a:xfrm>
            <a:off x="5480887" y="1276830"/>
            <a:ext cx="2476500" cy="294605"/>
          </a:xfrm>
          <a:prstGeom prst="rect">
            <a:avLst/>
          </a:prstGeom>
          <a:noFill/>
        </p:spPr>
        <p:txBody>
          <a:bodyPr wrap="square" lIns="68523" tIns="34277" rIns="68523" bIns="34277" rtlCol="0">
            <a:spAutoFit/>
          </a:bodyPr>
          <a:lstStyle/>
          <a:p>
            <a:pPr algn="ctr" defTabSz="685184">
              <a:buClrTx/>
              <a:defRPr/>
            </a:pPr>
            <a:r>
              <a:rPr lang="en-US" b="1" kern="1200" dirty="0">
                <a:solidFill>
                  <a:srgbClr val="00FF4E"/>
                </a:solidFill>
                <a:effectLst>
                  <a:glow rad="101600">
                    <a:srgbClr val="00FF4E">
                      <a:alpha val="40000"/>
                    </a:srgbClr>
                  </a:glow>
                </a:effectLst>
                <a:latin typeface="Arial" panose="020B0604020202020204" pitchFamily="34" charset="0"/>
                <a:ea typeface="+mn-ea"/>
                <a:cs typeface="Arial" panose="020B0604020202020204" pitchFamily="34" charset="0"/>
              </a:rPr>
              <a:t>NHÓM 2</a:t>
            </a:r>
            <a:endParaRPr lang="vi-VN" b="1" kern="1200" dirty="0">
              <a:solidFill>
                <a:srgbClr val="00FF4E"/>
              </a:solidFill>
              <a:effectLst>
                <a:glow rad="101600">
                  <a:srgbClr val="00FF4E">
                    <a:alpha val="40000"/>
                  </a:srgbClr>
                </a:glow>
              </a:effectLst>
              <a:ea typeface="+mn-ea"/>
              <a:cs typeface="Arial" panose="020B0604020202020204" pitchFamily="34" charset="0"/>
            </a:endParaRPr>
          </a:p>
        </p:txBody>
      </p:sp>
      <p:sp>
        <p:nvSpPr>
          <p:cNvPr id="65" name="Nhóm 3"/>
          <p:cNvSpPr txBox="1"/>
          <p:nvPr/>
        </p:nvSpPr>
        <p:spPr>
          <a:xfrm>
            <a:off x="1181165" y="3483120"/>
            <a:ext cx="2772149" cy="294605"/>
          </a:xfrm>
          <a:prstGeom prst="rect">
            <a:avLst/>
          </a:prstGeom>
          <a:noFill/>
        </p:spPr>
        <p:txBody>
          <a:bodyPr wrap="square" lIns="68523" tIns="34277" rIns="68523" bIns="34277" rtlCol="0">
            <a:spAutoFit/>
          </a:bodyPr>
          <a:lstStyle/>
          <a:p>
            <a:pPr algn="ctr" defTabSz="685184">
              <a:buClrTx/>
              <a:defRPr/>
            </a:pPr>
            <a:r>
              <a:rPr lang="en-US" b="1" kern="1200" dirty="0">
                <a:solidFill>
                  <a:srgbClr val="00FF4E"/>
                </a:solidFill>
                <a:effectLst>
                  <a:glow rad="101600">
                    <a:srgbClr val="00FF4E">
                      <a:alpha val="40000"/>
                    </a:srgbClr>
                  </a:glow>
                </a:effectLst>
                <a:latin typeface="Arial" panose="020B0604020202020204" pitchFamily="34" charset="0"/>
                <a:ea typeface="+mn-ea"/>
                <a:cs typeface="Arial" panose="020B0604020202020204" pitchFamily="34" charset="0"/>
              </a:rPr>
              <a:t>      NHÓM 3</a:t>
            </a:r>
            <a:endParaRPr lang="vi-VN" b="1" kern="1200" dirty="0">
              <a:solidFill>
                <a:srgbClr val="00FF4E"/>
              </a:solidFill>
              <a:effectLst>
                <a:glow rad="101600">
                  <a:srgbClr val="00FF4E">
                    <a:alpha val="40000"/>
                  </a:srgbClr>
                </a:glow>
              </a:effectLst>
              <a:ea typeface="+mn-ea"/>
              <a:cs typeface="Arial" panose="020B0604020202020204" pitchFamily="34" charset="0"/>
            </a:endParaRPr>
          </a:p>
        </p:txBody>
      </p:sp>
      <p:sp>
        <p:nvSpPr>
          <p:cNvPr id="66" name="Nhóm 4"/>
          <p:cNvSpPr txBox="1"/>
          <p:nvPr/>
        </p:nvSpPr>
        <p:spPr>
          <a:xfrm>
            <a:off x="5323096" y="3526912"/>
            <a:ext cx="2476500" cy="294605"/>
          </a:xfrm>
          <a:prstGeom prst="rect">
            <a:avLst/>
          </a:prstGeom>
          <a:noFill/>
        </p:spPr>
        <p:txBody>
          <a:bodyPr wrap="square" lIns="68523" tIns="34277" rIns="68523" bIns="34277" rtlCol="0">
            <a:spAutoFit/>
          </a:bodyPr>
          <a:lstStyle/>
          <a:p>
            <a:pPr algn="ctr" defTabSz="685184">
              <a:buClrTx/>
              <a:defRPr/>
            </a:pPr>
            <a:r>
              <a:rPr lang="en-US" b="1" kern="1200" dirty="0">
                <a:solidFill>
                  <a:srgbClr val="00FF4E"/>
                </a:solidFill>
                <a:effectLst>
                  <a:glow rad="101600">
                    <a:srgbClr val="00FF4E">
                      <a:alpha val="40000"/>
                    </a:srgbClr>
                  </a:glow>
                </a:effectLst>
                <a:latin typeface="Arial" panose="020B0604020202020204" pitchFamily="34" charset="0"/>
                <a:ea typeface="+mn-ea"/>
                <a:cs typeface="Arial" panose="020B0604020202020204" pitchFamily="34" charset="0"/>
              </a:rPr>
              <a:t>      NHÓM 4</a:t>
            </a:r>
            <a:endParaRPr lang="vi-VN" b="1" kern="1200" dirty="0">
              <a:solidFill>
                <a:srgbClr val="00FF4E"/>
              </a:solidFill>
              <a:effectLst>
                <a:glow rad="101600">
                  <a:srgbClr val="00FF4E">
                    <a:alpha val="40000"/>
                  </a:srgbClr>
                </a:glow>
              </a:effectLst>
              <a:ea typeface="+mn-ea"/>
              <a:cs typeface="Arial" panose="020B0604020202020204" pitchFamily="34" charset="0"/>
            </a:endParaRP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293" y="223369"/>
            <a:ext cx="1035110" cy="1035110"/>
          </a:xfrm>
          <a:prstGeom prst="rect">
            <a:avLst/>
          </a:prstGeom>
        </p:spPr>
      </p:pic>
      <p:sp>
        <p:nvSpPr>
          <p:cNvPr id="68" name="Left Bracket 67"/>
          <p:cNvSpPr/>
          <p:nvPr/>
        </p:nvSpPr>
        <p:spPr>
          <a:xfrm rot="16200000">
            <a:off x="2595589" y="279026"/>
            <a:ext cx="83316"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69" name="Left Bracket 68"/>
          <p:cNvSpPr/>
          <p:nvPr/>
        </p:nvSpPr>
        <p:spPr>
          <a:xfrm rot="16200000" flipH="1">
            <a:off x="2589741" y="99610"/>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115" name="Rectangle 114"/>
          <p:cNvSpPr/>
          <p:nvPr/>
        </p:nvSpPr>
        <p:spPr>
          <a:xfrm>
            <a:off x="5353279" y="1043"/>
            <a:ext cx="2443668" cy="148171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77" rIns="68523" bIns="34277" rtlCol="0" anchor="ctr"/>
          <a:lstStyle/>
          <a:p>
            <a:pPr algn="ctr" defTabSz="685184">
              <a:buClrTx/>
              <a:defRPr/>
            </a:pPr>
            <a:endParaRPr lang="en-US" kern="1200" dirty="0">
              <a:solidFill>
                <a:prstClr val="white"/>
              </a:solidFill>
            </a:endParaRPr>
          </a:p>
        </p:txBody>
      </p:sp>
      <p:pic>
        <p:nvPicPr>
          <p:cNvPr id="116" name="Picture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7695" y="281277"/>
            <a:ext cx="1014390" cy="1014390"/>
          </a:xfrm>
          <a:prstGeom prst="rect">
            <a:avLst/>
          </a:prstGeom>
        </p:spPr>
      </p:pic>
      <p:sp>
        <p:nvSpPr>
          <p:cNvPr id="118" name="Left Bracket 117"/>
          <p:cNvSpPr/>
          <p:nvPr/>
        </p:nvSpPr>
        <p:spPr>
          <a:xfrm rot="5400000" flipH="1">
            <a:off x="6521902" y="297515"/>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124" name="Rectangle 123"/>
          <p:cNvSpPr/>
          <p:nvPr/>
        </p:nvSpPr>
        <p:spPr>
          <a:xfrm>
            <a:off x="1445538" y="3526912"/>
            <a:ext cx="2436529" cy="154277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77" rIns="68523" bIns="34277" rtlCol="0" anchor="ctr"/>
          <a:lstStyle/>
          <a:p>
            <a:pPr algn="ctr" defTabSz="685184">
              <a:buClrTx/>
              <a:defRPr/>
            </a:pPr>
            <a:endParaRPr lang="en-US" kern="1200" dirty="0">
              <a:solidFill>
                <a:prstClr val="white"/>
              </a:solidFill>
            </a:endParaRPr>
          </a:p>
        </p:txBody>
      </p:sp>
      <p:pic>
        <p:nvPicPr>
          <p:cNvPr id="125" name="Picture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6661" y="3899133"/>
            <a:ext cx="1055740" cy="1055740"/>
          </a:xfrm>
          <a:prstGeom prst="rect">
            <a:avLst/>
          </a:prstGeom>
          <a:noFill/>
          <a:ln>
            <a:noFill/>
          </a:ln>
        </p:spPr>
      </p:pic>
      <p:sp>
        <p:nvSpPr>
          <p:cNvPr id="126" name="Left Bracket 125"/>
          <p:cNvSpPr/>
          <p:nvPr/>
        </p:nvSpPr>
        <p:spPr>
          <a:xfrm rot="16200000">
            <a:off x="2642866" y="2534417"/>
            <a:ext cx="83316"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127" name="Left Bracket 126"/>
          <p:cNvSpPr/>
          <p:nvPr/>
        </p:nvSpPr>
        <p:spPr>
          <a:xfrm rot="16200000" flipH="1">
            <a:off x="2641303" y="2352991"/>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133" name="Rectangle 132"/>
          <p:cNvSpPr/>
          <p:nvPr/>
        </p:nvSpPr>
        <p:spPr>
          <a:xfrm>
            <a:off x="5317491" y="3629816"/>
            <a:ext cx="2402021" cy="140823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77" rIns="68523" bIns="34277" rtlCol="0" anchor="ctr"/>
          <a:lstStyle/>
          <a:p>
            <a:pPr algn="ctr" defTabSz="685184">
              <a:buClrTx/>
              <a:defRPr/>
            </a:pPr>
            <a:endParaRPr lang="en-US" kern="1200" dirty="0">
              <a:solidFill>
                <a:prstClr val="white"/>
              </a:solidFill>
            </a:endParaRPr>
          </a:p>
        </p:txBody>
      </p:sp>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2228" y="3953735"/>
            <a:ext cx="990583" cy="990583"/>
          </a:xfrm>
          <a:prstGeom prst="rect">
            <a:avLst/>
          </a:prstGeom>
        </p:spPr>
      </p:pic>
      <p:sp>
        <p:nvSpPr>
          <p:cNvPr id="135" name="Left Bracket 134"/>
          <p:cNvSpPr/>
          <p:nvPr/>
        </p:nvSpPr>
        <p:spPr>
          <a:xfrm rot="16200000">
            <a:off x="6544554" y="2541270"/>
            <a:ext cx="83316" cy="243066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sp>
        <p:nvSpPr>
          <p:cNvPr id="136" name="Left Bracket 135"/>
          <p:cNvSpPr/>
          <p:nvPr/>
        </p:nvSpPr>
        <p:spPr>
          <a:xfrm rot="16200000" flipH="1">
            <a:off x="6546772" y="2333049"/>
            <a:ext cx="78959" cy="243066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lIns="68523" tIns="34277" rIns="68523" bIns="34277" rtlCol="0" anchor="ctr"/>
          <a:lstStyle/>
          <a:p>
            <a:pPr algn="ctr" defTabSz="685184">
              <a:buClrTx/>
              <a:defRPr/>
            </a:pPr>
            <a:endParaRPr lang="en-US" kern="1200" dirty="0">
              <a:solidFill>
                <a:prstClr val="black"/>
              </a:solidFill>
            </a:endParaRPr>
          </a:p>
        </p:txBody>
      </p:sp>
      <p:grpSp>
        <p:nvGrpSpPr>
          <p:cNvPr id="52" name="Group 51"/>
          <p:cNvGrpSpPr/>
          <p:nvPr/>
        </p:nvGrpSpPr>
        <p:grpSpPr>
          <a:xfrm>
            <a:off x="3948136" y="2515169"/>
            <a:ext cx="189590" cy="189590"/>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grpSp>
        <p:nvGrpSpPr>
          <p:cNvPr id="94" name="Group 93"/>
          <p:cNvGrpSpPr/>
          <p:nvPr/>
        </p:nvGrpSpPr>
        <p:grpSpPr>
          <a:xfrm>
            <a:off x="4991386" y="2437351"/>
            <a:ext cx="189590" cy="189590"/>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buClrTx/>
                <a:defRPr/>
              </a:pPr>
              <a:endParaRPr lang="en-US" kern="1200" dirty="0">
                <a:solidFill>
                  <a:prstClr val="white"/>
                </a:solidFill>
              </a:endParaRPr>
            </a:p>
          </p:txBody>
        </p:sp>
      </p:grpSp>
      <p:pic>
        <p:nvPicPr>
          <p:cNvPr id="72" name="Picture 7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80173" y="4156601"/>
            <a:ext cx="1030622" cy="986951"/>
          </a:xfrm>
          <a:prstGeom prst="rect">
            <a:avLst/>
          </a:prstGeom>
        </p:spPr>
      </p:pic>
      <p:sp>
        <p:nvSpPr>
          <p:cNvPr id="56" name="Rectangle 55">
            <a:extLst>
              <a:ext uri="{FF2B5EF4-FFF2-40B4-BE49-F238E27FC236}">
                <a16:creationId xmlns:a16="http://schemas.microsoft.com/office/drawing/2014/main" xmlns="" id="{512FE486-FA34-1B24-4D64-683A17C01BF2}"/>
              </a:ext>
            </a:extLst>
          </p:cNvPr>
          <p:cNvSpPr/>
          <p:nvPr/>
        </p:nvSpPr>
        <p:spPr>
          <a:xfrm>
            <a:off x="3626369" y="481799"/>
            <a:ext cx="2072916" cy="769397"/>
          </a:xfrm>
          <a:prstGeom prst="rect">
            <a:avLst/>
          </a:prstGeom>
          <a:noFill/>
        </p:spPr>
        <p:txBody>
          <a:bodyPr wrap="none" lIns="91396" tIns="45698" rIns="91396" bIns="45698">
            <a:spAutoFit/>
          </a:bodyPr>
          <a:lstStyle/>
          <a:p>
            <a:pPr algn="ctr"/>
            <a:r>
              <a:rPr lang="en-US" sz="4400" b="1">
                <a:ln w="10160">
                  <a:solidFill>
                    <a:srgbClr val="243885"/>
                  </a:solidFill>
                  <a:prstDash val="solid"/>
                </a:ln>
                <a:solidFill>
                  <a:schemeClr val="bg1"/>
                </a:solidFill>
                <a:latin typeface="#9Slide03 Ample" panose="02000000000000000000" pitchFamily="2" charset="0"/>
                <a:cs typeface="Times New Roman" panose="02020603050405020304" pitchFamily="18" charset="0"/>
              </a:rPr>
              <a:t>Bắt đầu</a:t>
            </a:r>
            <a:endParaRPr lang="en-US" sz="4400" b="1" dirty="0">
              <a:ln w="10160">
                <a:solidFill>
                  <a:srgbClr val="FF0000"/>
                </a:solidFill>
                <a:prstDash val="solid"/>
              </a:ln>
              <a:solidFill>
                <a:schemeClr val="bg1"/>
              </a:solidFill>
              <a:latin typeface="#9Slide03 Ampl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24836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par>
                          <p:cTn id="132" fill="hold">
                            <p:stCondLst>
                              <p:cond delay="10100"/>
                            </p:stCondLst>
                            <p:childTnLst>
                              <p:par>
                                <p:cTn id="133" presetID="49" presetClass="entr" presetSubtype="0" decel="100000"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p:cTn id="135" dur="300" fill="hold"/>
                                        <p:tgtEl>
                                          <p:spTgt spid="52"/>
                                        </p:tgtEl>
                                        <p:attrNameLst>
                                          <p:attrName>ppt_w</p:attrName>
                                        </p:attrNameLst>
                                      </p:cBhvr>
                                      <p:tavLst>
                                        <p:tav tm="0">
                                          <p:val>
                                            <p:fltVal val="0"/>
                                          </p:val>
                                        </p:tav>
                                        <p:tav tm="100000">
                                          <p:val>
                                            <p:strVal val="#ppt_w"/>
                                          </p:val>
                                        </p:tav>
                                      </p:tavLst>
                                    </p:anim>
                                    <p:anim calcmode="lin" valueType="num">
                                      <p:cBhvr>
                                        <p:cTn id="136" dur="300" fill="hold"/>
                                        <p:tgtEl>
                                          <p:spTgt spid="52"/>
                                        </p:tgtEl>
                                        <p:attrNameLst>
                                          <p:attrName>ppt_h</p:attrName>
                                        </p:attrNameLst>
                                      </p:cBhvr>
                                      <p:tavLst>
                                        <p:tav tm="0">
                                          <p:val>
                                            <p:fltVal val="0"/>
                                          </p:val>
                                        </p:tav>
                                        <p:tav tm="100000">
                                          <p:val>
                                            <p:strVal val="#ppt_h"/>
                                          </p:val>
                                        </p:tav>
                                      </p:tavLst>
                                    </p:anim>
                                    <p:anim calcmode="lin" valueType="num">
                                      <p:cBhvr>
                                        <p:cTn id="137" dur="300" fill="hold"/>
                                        <p:tgtEl>
                                          <p:spTgt spid="52"/>
                                        </p:tgtEl>
                                        <p:attrNameLst>
                                          <p:attrName>style.rotation</p:attrName>
                                        </p:attrNameLst>
                                      </p:cBhvr>
                                      <p:tavLst>
                                        <p:tav tm="0">
                                          <p:val>
                                            <p:fltVal val="360"/>
                                          </p:val>
                                        </p:tav>
                                        <p:tav tm="100000">
                                          <p:val>
                                            <p:fltVal val="0"/>
                                          </p:val>
                                        </p:tav>
                                      </p:tavLst>
                                    </p:anim>
                                    <p:animEffect transition="in" filter="fade">
                                      <p:cBhvr>
                                        <p:cTn id="138" dur="300"/>
                                        <p:tgtEl>
                                          <p:spTgt spid="52"/>
                                        </p:tgtEl>
                                      </p:cBhvr>
                                    </p:animEffect>
                                  </p:childTnLst>
                                </p:cTn>
                              </p:par>
                            </p:childTnLst>
                          </p:cTn>
                        </p:par>
                        <p:par>
                          <p:cTn id="139" fill="hold">
                            <p:stCondLst>
                              <p:cond delay="10400"/>
                            </p:stCondLst>
                            <p:childTnLst>
                              <p:par>
                                <p:cTn id="140" presetID="49" presetClass="entr" presetSubtype="0" decel="100000" fill="hold" nodeType="afterEffect">
                                  <p:stCondLst>
                                    <p:cond delay="0"/>
                                  </p:stCondLst>
                                  <p:childTnLst>
                                    <p:set>
                                      <p:cBhvr>
                                        <p:cTn id="141" dur="1" fill="hold">
                                          <p:stCondLst>
                                            <p:cond delay="0"/>
                                          </p:stCondLst>
                                        </p:cTn>
                                        <p:tgtEl>
                                          <p:spTgt spid="94"/>
                                        </p:tgtEl>
                                        <p:attrNameLst>
                                          <p:attrName>style.visibility</p:attrName>
                                        </p:attrNameLst>
                                      </p:cBhvr>
                                      <p:to>
                                        <p:strVal val="visible"/>
                                      </p:to>
                                    </p:set>
                                    <p:anim calcmode="lin" valueType="num">
                                      <p:cBhvr>
                                        <p:cTn id="142" dur="300" fill="hold"/>
                                        <p:tgtEl>
                                          <p:spTgt spid="94"/>
                                        </p:tgtEl>
                                        <p:attrNameLst>
                                          <p:attrName>ppt_w</p:attrName>
                                        </p:attrNameLst>
                                      </p:cBhvr>
                                      <p:tavLst>
                                        <p:tav tm="0">
                                          <p:val>
                                            <p:fltVal val="0"/>
                                          </p:val>
                                        </p:tav>
                                        <p:tav tm="100000">
                                          <p:val>
                                            <p:strVal val="#ppt_w"/>
                                          </p:val>
                                        </p:tav>
                                      </p:tavLst>
                                    </p:anim>
                                    <p:anim calcmode="lin" valueType="num">
                                      <p:cBhvr>
                                        <p:cTn id="143" dur="300" fill="hold"/>
                                        <p:tgtEl>
                                          <p:spTgt spid="94"/>
                                        </p:tgtEl>
                                        <p:attrNameLst>
                                          <p:attrName>ppt_h</p:attrName>
                                        </p:attrNameLst>
                                      </p:cBhvr>
                                      <p:tavLst>
                                        <p:tav tm="0">
                                          <p:val>
                                            <p:fltVal val="0"/>
                                          </p:val>
                                        </p:tav>
                                        <p:tav tm="100000">
                                          <p:val>
                                            <p:strVal val="#ppt_h"/>
                                          </p:val>
                                        </p:tav>
                                      </p:tavLst>
                                    </p:anim>
                                    <p:anim calcmode="lin" valueType="num">
                                      <p:cBhvr>
                                        <p:cTn id="144" dur="300" fill="hold"/>
                                        <p:tgtEl>
                                          <p:spTgt spid="94"/>
                                        </p:tgtEl>
                                        <p:attrNameLst>
                                          <p:attrName>style.rotation</p:attrName>
                                        </p:attrNameLst>
                                      </p:cBhvr>
                                      <p:tavLst>
                                        <p:tav tm="0">
                                          <p:val>
                                            <p:fltVal val="360"/>
                                          </p:val>
                                        </p:tav>
                                        <p:tav tm="100000">
                                          <p:val>
                                            <p:fltVal val="0"/>
                                          </p:val>
                                        </p:tav>
                                      </p:tavLst>
                                    </p:anim>
                                    <p:animEffect transition="in" filter="fade">
                                      <p:cBhvr>
                                        <p:cTn id="145" dur="300"/>
                                        <p:tgtEl>
                                          <p:spTgt spid="94"/>
                                        </p:tgtEl>
                                      </p:cBhvr>
                                    </p:animEffect>
                                  </p:childTnLst>
                                </p:cTn>
                              </p:par>
                            </p:childTnLst>
                          </p:cTn>
                        </p:par>
                        <p:par>
                          <p:cTn id="146" fill="hold">
                            <p:stCondLst>
                              <p:cond delay="10700"/>
                            </p:stCondLst>
                            <p:childTnLst>
                              <p:par>
                                <p:cTn id="147" presetID="16" presetClass="entr" presetSubtype="21" fill="hold" grpId="0" nodeType="after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barn(inVertical)">
                                      <p:cBhvr>
                                        <p:cTn id="149" dur="500"/>
                                        <p:tgtEl>
                                          <p:spTgt spid="56"/>
                                        </p:tgtEl>
                                      </p:cBhvr>
                                    </p:animEffect>
                                  </p:childTnLst>
                                  <p:subTnLst>
                                    <p:audio>
                                      <p:cMediaNode>
                                        <p:cTn display="0" masterRel="sameClick">
                                          <p:stCondLst>
                                            <p:cond evt="begin" delay="0">
                                              <p:tn val="147"/>
                                            </p:cond>
                                          </p:stCondLst>
                                          <p:endCondLst>
                                            <p:cond evt="onStopAudio" delay="0">
                                              <p:tgtEl>
                                                <p:sldTgt/>
                                              </p:tgtEl>
                                            </p:cond>
                                          </p:endCondLst>
                                        </p:cTn>
                                        <p:tgtEl>
                                          <p:sndTgt r:embed="rId6" name="BackgroundMusi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5" y="105897"/>
            <a:ext cx="8823704" cy="1020061"/>
          </a:xfrm>
          <a:prstGeom prst="rect">
            <a:avLst/>
          </a:prstGeom>
        </p:spPr>
      </p:pic>
      <p:sp>
        <p:nvSpPr>
          <p:cNvPr id="6" name="TextBox 5"/>
          <p:cNvSpPr txBox="1"/>
          <p:nvPr/>
        </p:nvSpPr>
        <p:spPr>
          <a:xfrm>
            <a:off x="1993254" y="251716"/>
            <a:ext cx="6351493" cy="561690"/>
          </a:xfrm>
          <a:prstGeom prst="rect">
            <a:avLst/>
          </a:prstGeom>
          <a:noFill/>
        </p:spPr>
        <p:txBody>
          <a:bodyPr wrap="square" lIns="68322" tIns="34289" rIns="68322" bIns="34289" rtlCol="0">
            <a:spAutoFit/>
          </a:bodyPr>
          <a:lstStyle/>
          <a:p>
            <a:pPr algn="ctr" defTabSz="685409">
              <a:buClrTx/>
            </a:pPr>
            <a:r>
              <a:rPr lang="en-US" altLang="zh-CN" sz="3200" kern="1200">
                <a:solidFill>
                  <a:srgbClr val="FF0000"/>
                </a:solidFill>
                <a:latin typeface="#9Slide05 SVNBulgary" pitchFamily="2" charset="0"/>
                <a:ea typeface="微软雅黑" panose="020B0503020204020204" pitchFamily="34" charset="-122"/>
              </a:rPr>
              <a:t>Tìm thán từ trong các câu sau :</a:t>
            </a:r>
          </a:p>
        </p:txBody>
      </p:sp>
      <p:sp>
        <p:nvSpPr>
          <p:cNvPr id="12" name="Rounded Rectangle 11"/>
          <p:cNvSpPr/>
          <p:nvPr/>
        </p:nvSpPr>
        <p:spPr>
          <a:xfrm>
            <a:off x="460569" y="1275606"/>
            <a:ext cx="8153080" cy="3741402"/>
          </a:xfrm>
          <a:prstGeom prst="roundRect">
            <a:avLst/>
          </a:prstGeom>
          <a:ln/>
        </p:spPr>
        <p:style>
          <a:lnRef idx="2">
            <a:schemeClr val="accent1"/>
          </a:lnRef>
          <a:fillRef idx="1">
            <a:schemeClr val="lt1"/>
          </a:fillRef>
          <a:effectRef idx="0">
            <a:schemeClr val="accent1"/>
          </a:effectRef>
          <a:fontRef idx="minor">
            <a:schemeClr val="dk1"/>
          </a:fontRef>
        </p:style>
        <p:txBody>
          <a:bodyPr lIns="68322" tIns="34289" rIns="68322" bIns="34289" rtlCol="0" anchor="ctr"/>
          <a:lstStyle/>
          <a:p>
            <a:endParaRPr lang="en-US" sz="2000">
              <a:latin typeface="Times New Roman" pitchFamily="18" charset="0"/>
              <a:cs typeface="Times New Roman" pitchFamily="18" charset="0"/>
            </a:endParaRPr>
          </a:p>
          <a:p>
            <a:r>
              <a:rPr lang="vi-VN" sz="2000"/>
              <a:t> </a:t>
            </a:r>
            <a:endParaRPr lang="en-US" sz="2000"/>
          </a:p>
        </p:txBody>
      </p:sp>
      <p:sp>
        <p:nvSpPr>
          <p:cNvPr id="2" name="TextBox 1"/>
          <p:cNvSpPr txBox="1"/>
          <p:nvPr/>
        </p:nvSpPr>
        <p:spPr>
          <a:xfrm>
            <a:off x="961813" y="1476587"/>
            <a:ext cx="7498080" cy="3323987"/>
          </a:xfrm>
          <a:prstGeom prst="rect">
            <a:avLst/>
          </a:prstGeom>
          <a:noFill/>
        </p:spPr>
        <p:txBody>
          <a:bodyPr wrap="square" rtlCol="0">
            <a:spAutoFit/>
          </a:bodyPr>
          <a:lstStyle/>
          <a:p>
            <a:pPr lvl="0">
              <a:lnSpc>
                <a:spcPct val="150000"/>
              </a:lnSpc>
            </a:pPr>
            <a:r>
              <a:rPr lang="en-US" sz="2000" dirty="0">
                <a:latin typeface="Times New Roman" pitchFamily="18" charset="0"/>
                <a:cs typeface="Times New Roman" pitchFamily="18" charset="0"/>
              </a:rPr>
              <a:t>1. </a:t>
            </a:r>
            <a:r>
              <a:rPr lang="en-US" sz="2000" dirty="0" err="1">
                <a:latin typeface="Times New Roman" pitchFamily="18" charset="0"/>
                <a:cs typeface="Times New Roman" pitchFamily="18" charset="0"/>
              </a:rPr>
              <a:t>Vâng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a:t>
            </a:r>
          </a:p>
          <a:p>
            <a:pPr lvl="0">
              <a:lnSpc>
                <a:spcPct val="150000"/>
              </a:lnSpc>
            </a:pPr>
            <a:r>
              <a:rPr lang="en-US" sz="2000" dirty="0">
                <a:latin typeface="Times New Roman" pitchFamily="18" charset="0"/>
                <a:cs typeface="Times New Roman" pitchFamily="18" charset="0"/>
              </a:rPr>
              <a:t>2. Ô!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còn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chiếc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mùi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này</a:t>
            </a:r>
            <a:r>
              <a:rPr lang="en-US" sz="2000" dirty="0">
                <a:latin typeface="Times New Roman" pitchFamily="18" charset="0"/>
                <a:cs typeface="Times New Roman" pitchFamily="18" charset="0"/>
              </a:rPr>
              <a:t> </a:t>
            </a:r>
          </a:p>
          <a:p>
            <a:pPr lvl="0">
              <a:lnSpc>
                <a:spcPct val="150000"/>
              </a:lnSpc>
            </a:pPr>
            <a:r>
              <a:rPr lang="en-US" sz="2000" dirty="0">
                <a:latin typeface="Times New Roman" pitchFamily="18" charset="0"/>
                <a:cs typeface="Times New Roman" pitchFamily="18" charset="0"/>
              </a:rPr>
              <a:t>3.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Sói</a:t>
            </a:r>
            <a:r>
              <a:rPr lang="en-US" sz="2000" dirty="0">
                <a:latin typeface="Times New Roman" pitchFamily="18" charset="0"/>
                <a:cs typeface="Times New Roman" pitchFamily="18" charset="0"/>
              </a:rPr>
              <a:t> Lam </a:t>
            </a:r>
            <a:r>
              <a:rPr lang="en-US" sz="2000" dirty="0" err="1">
                <a:latin typeface="Times New Roman" pitchFamily="18" charset="0"/>
                <a:cs typeface="Times New Roman" pitchFamily="18" charset="0"/>
              </a:rPr>
              <a:t>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ta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a:t>
            </a:r>
          </a:p>
          <a:p>
            <a:pPr lvl="0">
              <a:lnSpc>
                <a:spcPct val="150000"/>
              </a:lnSpc>
            </a:pPr>
            <a:r>
              <a:rPr lang="en-US" sz="2000" dirty="0">
                <a:latin typeface="Times New Roman" pitchFamily="18" charset="0"/>
                <a:cs typeface="Times New Roman" pitchFamily="18" charset="0"/>
              </a:rPr>
              <a:t>4. </a:t>
            </a:r>
            <a:r>
              <a:rPr lang="en-US" sz="2000" dirty="0" err="1">
                <a:latin typeface="Times New Roman" pitchFamily="18" charset="0"/>
                <a:cs typeface="Times New Roman" pitchFamily="18" charset="0"/>
              </a:rPr>
              <a:t>Vì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gặp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nét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nét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dài</a:t>
            </a:r>
            <a:r>
              <a:rPr lang="en-US" sz="2000" dirty="0">
                <a:latin typeface="Times New Roman" pitchFamily="18" charset="0"/>
                <a:cs typeface="Times New Roman" pitchFamily="18" charset="0"/>
              </a:rPr>
              <a:t>.</a:t>
            </a:r>
          </a:p>
          <a:p>
            <a:pPr lvl="0">
              <a:lnSpc>
                <a:spcPct val="150000"/>
              </a:lnSpc>
            </a:pP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xúc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mạnh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mẽ</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trước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điều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ngờ</a:t>
            </a:r>
            <a:r>
              <a:rPr lang="en-US" sz="2000" dirty="0">
                <a:solidFill>
                  <a:srgbClr val="FF0000"/>
                </a:solidFill>
                <a:latin typeface="Times New Roman" pitchFamily="18" charset="0"/>
                <a:cs typeface="Times New Roman" pitchFamily="18" charset="0"/>
              </a:rPr>
              <a:t> )</a:t>
            </a:r>
          </a:p>
        </p:txBody>
      </p:sp>
      <p:pic>
        <p:nvPicPr>
          <p:cNvPr id="3" name="Đồng hồ đếm ngược 30 giây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5356" y="251716"/>
            <a:ext cx="1131605" cy="636528"/>
          </a:xfrm>
          <a:prstGeom prst="rect">
            <a:avLst/>
          </a:prstGeom>
        </p:spPr>
      </p:pic>
      <p:cxnSp>
        <p:nvCxnSpPr>
          <p:cNvPr id="7" name="Straight Connector 6"/>
          <p:cNvCxnSpPr/>
          <p:nvPr/>
        </p:nvCxnSpPr>
        <p:spPr>
          <a:xfrm>
            <a:off x="1383451" y="1950720"/>
            <a:ext cx="5029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84392" y="2380827"/>
            <a:ext cx="251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96259" y="2859760"/>
            <a:ext cx="251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56312" y="3312161"/>
            <a:ext cx="251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89973" y="2060397"/>
            <a:ext cx="2885439" cy="400110"/>
          </a:xfrm>
          <a:prstGeom prst="rect">
            <a:avLst/>
          </a:prstGeom>
          <a:noFill/>
        </p:spPr>
        <p:txBody>
          <a:bodyPr wrap="square" rtlCol="0">
            <a:spAutoFit/>
          </a:bodyPr>
          <a:lstStyle/>
          <a:p>
            <a:r>
              <a:rPr lang="en-US" sz="2000">
                <a:solidFill>
                  <a:srgbClr val="FF0000"/>
                </a:solidFill>
                <a:latin typeface="Times New Roman" pitchFamily="18" charset="0"/>
                <a:cs typeface="Times New Roman" pitchFamily="18" charset="0"/>
              </a:rPr>
              <a:t>( Cảm xúc ngạc nhiên )</a:t>
            </a:r>
          </a:p>
        </p:txBody>
      </p:sp>
    </p:spTree>
    <p:extLst>
      <p:ext uri="{BB962C8B-B14F-4D97-AF65-F5344CB8AC3E}">
        <p14:creationId xmlns:p14="http://schemas.microsoft.com/office/powerpoint/2010/main" val="175795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barn(inVertical)">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barn(inVertical)">
                                      <p:cBhvr>
                                        <p:cTn id="53" dur="500"/>
                                        <p:tgtEl>
                                          <p:spTgt spid="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
                                        </p:tgtEl>
                                      </p:cBhvr>
                                    </p:cmd>
                                  </p:childTnLst>
                                </p:cTn>
                              </p:par>
                            </p:childTnLst>
                          </p:cTn>
                        </p:par>
                      </p:childTnLst>
                    </p:cTn>
                  </p:par>
                </p:childTnLst>
              </p:cTn>
              <p:nextCondLst>
                <p:cond evt="onClick" delay="0">
                  <p:tgtEl>
                    <p:spTgt spid="3"/>
                  </p:tgtEl>
                </p:cond>
              </p:nextCondLst>
            </p:seq>
            <p:video>
              <p:cMediaNode vol="80000">
                <p:cTn id="64" fill="hold" display="0">
                  <p:stCondLst>
                    <p:cond delay="indefinite"/>
                  </p:stCondLst>
                </p:cTn>
                <p:tgtEl>
                  <p:spTgt spid="3"/>
                </p:tgtEl>
              </p:cMediaNode>
            </p:video>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5" y="105897"/>
            <a:ext cx="8823704" cy="1020061"/>
          </a:xfrm>
          <a:prstGeom prst="rect">
            <a:avLst/>
          </a:prstGeom>
        </p:spPr>
      </p:pic>
      <p:sp>
        <p:nvSpPr>
          <p:cNvPr id="6" name="TextBox 5"/>
          <p:cNvSpPr txBox="1"/>
          <p:nvPr/>
        </p:nvSpPr>
        <p:spPr>
          <a:xfrm>
            <a:off x="1993254" y="251716"/>
            <a:ext cx="6351493" cy="561690"/>
          </a:xfrm>
          <a:prstGeom prst="rect">
            <a:avLst/>
          </a:prstGeom>
          <a:noFill/>
        </p:spPr>
        <p:txBody>
          <a:bodyPr wrap="square" lIns="68322" tIns="34289" rIns="68322" bIns="34289" rtlCol="0">
            <a:spAutoFit/>
          </a:bodyPr>
          <a:lstStyle/>
          <a:p>
            <a:pPr algn="ctr" defTabSz="685409">
              <a:buClrTx/>
            </a:pPr>
            <a:r>
              <a:rPr lang="en-US" altLang="zh-CN" sz="3200" kern="1200">
                <a:solidFill>
                  <a:srgbClr val="FF0000"/>
                </a:solidFill>
                <a:latin typeface="#9Slide05 SVNBulgary" pitchFamily="2" charset="0"/>
                <a:ea typeface="微软雅黑" panose="020B0503020204020204" pitchFamily="34" charset="-122"/>
              </a:rPr>
              <a:t>Tìm thán từ trong các câu sau ( Tiếp theo )</a:t>
            </a:r>
          </a:p>
        </p:txBody>
      </p:sp>
      <p:sp>
        <p:nvSpPr>
          <p:cNvPr id="12" name="Rounded Rectangle 11"/>
          <p:cNvSpPr/>
          <p:nvPr/>
        </p:nvSpPr>
        <p:spPr>
          <a:xfrm>
            <a:off x="460569" y="1275606"/>
            <a:ext cx="8153080" cy="3741402"/>
          </a:xfrm>
          <a:prstGeom prst="roundRect">
            <a:avLst/>
          </a:prstGeom>
          <a:ln/>
        </p:spPr>
        <p:style>
          <a:lnRef idx="2">
            <a:schemeClr val="accent1"/>
          </a:lnRef>
          <a:fillRef idx="1">
            <a:schemeClr val="lt1"/>
          </a:fillRef>
          <a:effectRef idx="0">
            <a:schemeClr val="accent1"/>
          </a:effectRef>
          <a:fontRef idx="minor">
            <a:schemeClr val="dk1"/>
          </a:fontRef>
        </p:style>
        <p:txBody>
          <a:bodyPr lIns="68322" tIns="34289" rIns="68322" bIns="34289" rtlCol="0" anchor="ctr"/>
          <a:lstStyle/>
          <a:p>
            <a:endParaRPr lang="en-US" sz="2000">
              <a:solidFill>
                <a:prstClr val="black"/>
              </a:solidFill>
              <a:latin typeface="Times New Roman" pitchFamily="18" charset="0"/>
              <a:cs typeface="Times New Roman" pitchFamily="18" charset="0"/>
            </a:endParaRPr>
          </a:p>
          <a:p>
            <a:r>
              <a:rPr lang="vi-VN" sz="2000">
                <a:solidFill>
                  <a:prstClr val="black"/>
                </a:solidFill>
              </a:rPr>
              <a:t> </a:t>
            </a:r>
            <a:endParaRPr lang="en-US" sz="2000">
              <a:solidFill>
                <a:prstClr val="black"/>
              </a:solidFill>
            </a:endParaRPr>
          </a:p>
        </p:txBody>
      </p:sp>
      <p:sp>
        <p:nvSpPr>
          <p:cNvPr id="2" name="TextBox 1"/>
          <p:cNvSpPr txBox="1"/>
          <p:nvPr/>
        </p:nvSpPr>
        <p:spPr>
          <a:xfrm>
            <a:off x="629920" y="1476587"/>
            <a:ext cx="7829973" cy="3323987"/>
          </a:xfrm>
          <a:prstGeom prst="rect">
            <a:avLst/>
          </a:prstGeom>
          <a:noFill/>
        </p:spPr>
        <p:txBody>
          <a:bodyPr wrap="square" rtlCol="0">
            <a:spAutoFit/>
          </a:bodyPr>
          <a:lstStyle/>
          <a:p>
            <a:pPr lvl="0"/>
            <a:r>
              <a:rPr lang="en-US" sz="2000">
                <a:latin typeface="Times New Roman" pitchFamily="18" charset="0"/>
                <a:cs typeface="Times New Roman" pitchFamily="18" charset="0"/>
              </a:rPr>
              <a:t>5. Trời ơi! Chỉ còn có năm phút!</a:t>
            </a:r>
          </a:p>
          <a:p>
            <a:r>
              <a:rPr lang="en-US" sz="2000">
                <a:latin typeface="Times New Roman" pitchFamily="18" charset="0"/>
                <a:cs typeface="Times New Roman" pitchFamily="18" charset="0"/>
              </a:rPr>
              <a:t>Chính là anh thanh niên giật mình nói to, giọng cười nhưng đầy tiếc rẻ.</a:t>
            </a:r>
          </a:p>
          <a:p>
            <a:pPr lvl="0"/>
            <a:r>
              <a:rPr lang="en-US" sz="2000">
                <a:solidFill>
                  <a:srgbClr val="FF0000"/>
                </a:solidFill>
                <a:latin typeface="Times New Roman" pitchFamily="18" charset="0"/>
                <a:cs typeface="Times New Roman" pitchFamily="18" charset="0"/>
              </a:rPr>
              <a:t>( Cảm xúc tiếc nuối)</a:t>
            </a:r>
          </a:p>
          <a:p>
            <a:endParaRPr lang="en-US" sz="2000">
              <a:latin typeface="Times New Roman" pitchFamily="18" charset="0"/>
              <a:cs typeface="Times New Roman" pitchFamily="18" charset="0"/>
            </a:endParaRPr>
          </a:p>
          <a:p>
            <a:pPr lvl="0"/>
            <a:r>
              <a:rPr lang="en-US" sz="2000">
                <a:latin typeface="Times New Roman" pitchFamily="18" charset="0"/>
                <a:cs typeface="Times New Roman" pitchFamily="18" charset="0"/>
              </a:rPr>
              <a:t>6. Ơ, bác vẽ cháu đấy ư? </a:t>
            </a:r>
          </a:p>
          <a:p>
            <a:pPr lvl="0"/>
            <a:r>
              <a:rPr lang="en-US" sz="2000">
                <a:solidFill>
                  <a:srgbClr val="FF0000"/>
                </a:solidFill>
                <a:latin typeface="Times New Roman" pitchFamily="18" charset="0"/>
                <a:cs typeface="Times New Roman" pitchFamily="18" charset="0"/>
              </a:rPr>
              <a:t>( Cảm xúc ngạc nhiên, bối rối)</a:t>
            </a:r>
          </a:p>
          <a:p>
            <a:pPr>
              <a:lnSpc>
                <a:spcPct val="150000"/>
              </a:lnSpc>
            </a:pPr>
            <a:r>
              <a:rPr lang="en-US" sz="2000">
                <a:latin typeface="Times New Roman" pitchFamily="18" charset="0"/>
                <a:cs typeface="Times New Roman" pitchFamily="18" charset="0"/>
              </a:rPr>
              <a:t>7. Chao ôi, bắt gặp một con người như anh ta là một cơ hội hãn hữu cho sáng tác, nhưng hoàn thành được sáng tác còn là một chặng đường dài</a:t>
            </a:r>
          </a:p>
          <a:p>
            <a:pPr>
              <a:lnSpc>
                <a:spcPct val="150000"/>
              </a:lnSpc>
            </a:pPr>
            <a:r>
              <a:rPr lang="en-US" sz="2000">
                <a:solidFill>
                  <a:srgbClr val="FF0000"/>
                </a:solidFill>
                <a:latin typeface="Times New Roman" pitchFamily="18" charset="0"/>
                <a:cs typeface="Times New Roman" pitchFamily="18" charset="0"/>
              </a:rPr>
              <a:t>( Sự xúc động mạnh mẽ của ông hoạ sĩ )</a:t>
            </a:r>
          </a:p>
        </p:txBody>
      </p:sp>
      <p:pic>
        <p:nvPicPr>
          <p:cNvPr id="3" name="Đồng hồ đếm ngược 30 giây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5356" y="251716"/>
            <a:ext cx="1131605" cy="636528"/>
          </a:xfrm>
          <a:prstGeom prst="rect">
            <a:avLst/>
          </a:prstGeom>
        </p:spPr>
      </p:pic>
      <p:cxnSp>
        <p:nvCxnSpPr>
          <p:cNvPr id="7" name="Straight Connector 6"/>
          <p:cNvCxnSpPr/>
          <p:nvPr/>
        </p:nvCxnSpPr>
        <p:spPr>
          <a:xfrm>
            <a:off x="1028890" y="1822026"/>
            <a:ext cx="7162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40608" y="3061548"/>
            <a:ext cx="251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54806" y="3776227"/>
            <a:ext cx="790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62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
                                            <p:txEl>
                                              <p:pRg st="7" end="7"/>
                                            </p:txEl>
                                          </p:spTgt>
                                        </p:tgtEl>
                                        <p:attrNameLst>
                                          <p:attrName>style.visibility</p:attrName>
                                        </p:attrNameLst>
                                      </p:cBhvr>
                                      <p:to>
                                        <p:strVal val="visible"/>
                                      </p:to>
                                    </p:set>
                                    <p:animEffect transition="in" filter="fade">
                                      <p:cBhvr>
                                        <p:cTn id="60" dur="1000"/>
                                        <p:tgtEl>
                                          <p:spTgt spid="2">
                                            <p:txEl>
                                              <p:pRg st="7" end="7"/>
                                            </p:txEl>
                                          </p:spTgt>
                                        </p:tgtEl>
                                      </p:cBhvr>
                                    </p:animEffect>
                                    <p:anim calcmode="lin" valueType="num">
                                      <p:cBhvr>
                                        <p:cTn id="6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3"/>
                                        </p:tgtEl>
                                      </p:cBhvr>
                                    </p:cmd>
                                  </p:childTnLst>
                                </p:cTn>
                              </p:par>
                            </p:childTnLst>
                          </p:cTn>
                        </p:par>
                      </p:childTnLst>
                    </p:cTn>
                  </p:par>
                </p:childTnLst>
              </p:cTn>
              <p:nextCondLst>
                <p:cond evt="onClick" delay="0">
                  <p:tgtEl>
                    <p:spTgt spid="3"/>
                  </p:tgtEl>
                </p:cond>
              </p:nextCondLst>
            </p:seq>
            <p:video>
              <p:cMediaNode vol="80000">
                <p:cTn id="68"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5" y="105897"/>
            <a:ext cx="8823704" cy="1747877"/>
          </a:xfrm>
          <a:prstGeom prst="rect">
            <a:avLst/>
          </a:prstGeom>
        </p:spPr>
      </p:pic>
      <p:sp>
        <p:nvSpPr>
          <p:cNvPr id="6" name="TextBox 5"/>
          <p:cNvSpPr txBox="1"/>
          <p:nvPr/>
        </p:nvSpPr>
        <p:spPr>
          <a:xfrm>
            <a:off x="919602" y="220268"/>
            <a:ext cx="5930253" cy="1361909"/>
          </a:xfrm>
          <a:prstGeom prst="rect">
            <a:avLst/>
          </a:prstGeom>
          <a:noFill/>
        </p:spPr>
        <p:txBody>
          <a:bodyPr wrap="square" lIns="68322" tIns="34289" rIns="68322" bIns="34289" rtlCol="0">
            <a:spAutoFit/>
          </a:bodyPr>
          <a:lstStyle/>
          <a:p>
            <a:pPr algn="ctr" defTabSz="685409">
              <a:buClrTx/>
            </a:pPr>
            <a:r>
              <a:rPr lang="en-US" altLang="zh-CN" sz="2800" kern="1200" dirty="0" err="1">
                <a:solidFill>
                  <a:srgbClr val="FF0000"/>
                </a:solidFill>
                <a:latin typeface="#9Slide05 SVNBulgary" pitchFamily="2" charset="0"/>
                <a:ea typeface="微软雅黑" panose="020B0503020204020204" pitchFamily="34" charset="-122"/>
              </a:rPr>
              <a:t>Bài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tập</a:t>
            </a:r>
            <a:r>
              <a:rPr lang="en-US" altLang="zh-CN" sz="2800" kern="1200" dirty="0">
                <a:solidFill>
                  <a:srgbClr val="FF0000"/>
                </a:solidFill>
                <a:latin typeface="#9Slide05 SVNBulgary" pitchFamily="2" charset="0"/>
                <a:ea typeface="微软雅黑" panose="020B0503020204020204" pitchFamily="34" charset="-122"/>
              </a:rPr>
              <a:t> 3 : </a:t>
            </a:r>
            <a:r>
              <a:rPr lang="en-US" altLang="zh-CN" sz="2800" kern="1200" dirty="0" err="1">
                <a:solidFill>
                  <a:srgbClr val="FF0000"/>
                </a:solidFill>
                <a:latin typeface="#9Slide05 SVNBulgary" pitchFamily="2" charset="0"/>
                <a:ea typeface="微软雅黑" panose="020B0503020204020204" pitchFamily="34" charset="-122"/>
              </a:rPr>
              <a:t>Hoạt</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động</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cặp</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đôi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thảo</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luận</a:t>
            </a:r>
            <a:r>
              <a:rPr lang="en-US" altLang="zh-CN" sz="2800" kern="1200" dirty="0">
                <a:solidFill>
                  <a:srgbClr val="FF0000"/>
                </a:solidFill>
                <a:latin typeface="#9Slide05 SVNBulgary" pitchFamily="2" charset="0"/>
                <a:ea typeface="微软雅黑" panose="020B0503020204020204" pitchFamily="34" charset="-122"/>
              </a:rPr>
              <a:t> 1 </a:t>
            </a:r>
            <a:r>
              <a:rPr lang="en-US" altLang="zh-CN" sz="2800" kern="1200" dirty="0" err="1">
                <a:solidFill>
                  <a:srgbClr val="FF0000"/>
                </a:solidFill>
                <a:latin typeface="#9Slide05 SVNBulgary" pitchFamily="2" charset="0"/>
                <a:ea typeface="微软雅黑" panose="020B0503020204020204" pitchFamily="34" charset="-122"/>
              </a:rPr>
              <a:t>phút</a:t>
            </a:r>
            <a:endParaRPr lang="en-US" altLang="zh-CN" sz="2800" kern="1200" dirty="0">
              <a:solidFill>
                <a:srgbClr val="FF0000"/>
              </a:solidFill>
              <a:latin typeface="#9Slide05 SVNBulgary" pitchFamily="2" charset="0"/>
              <a:ea typeface="微软雅黑" panose="020B0503020204020204" pitchFamily="34" charset="-122"/>
            </a:endParaRPr>
          </a:p>
          <a:p>
            <a:pPr defTabSz="685409">
              <a:buClrTx/>
            </a:pPr>
            <a:r>
              <a:rPr lang="en-US" altLang="zh-CN" sz="2800" kern="1200" dirty="0" err="1">
                <a:solidFill>
                  <a:srgbClr val="FF0000"/>
                </a:solidFill>
                <a:latin typeface="#9Slide05 SVNBulgary" pitchFamily="2" charset="0"/>
                <a:ea typeface="微软雅黑" panose="020B0503020204020204" pitchFamily="34" charset="-122"/>
              </a:rPr>
              <a:t>đặt</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lời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đối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thoại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của</a:t>
            </a:r>
            <a:r>
              <a:rPr lang="en-US" altLang="zh-CN" sz="2800" kern="1200" dirty="0">
                <a:solidFill>
                  <a:srgbClr val="FF0000"/>
                </a:solidFill>
                <a:latin typeface="#9Slide05 SVNBulgary" pitchFamily="2" charset="0"/>
                <a:ea typeface="微软雅黑" panose="020B0503020204020204" pitchFamily="34" charset="-122"/>
              </a:rPr>
              <a:t> 2 </a:t>
            </a:r>
            <a:r>
              <a:rPr lang="en-US" altLang="zh-CN" sz="2800" kern="1200" dirty="0" err="1">
                <a:solidFill>
                  <a:srgbClr val="FF0000"/>
                </a:solidFill>
                <a:latin typeface="#9Slide05 SVNBulgary" pitchFamily="2" charset="0"/>
                <a:ea typeface="微软雅黑" panose="020B0503020204020204" pitchFamily="34" charset="-122"/>
              </a:rPr>
              <a:t>người</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có</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dùng</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một</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trong</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các</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thán</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err="1">
                <a:solidFill>
                  <a:srgbClr val="FF0000"/>
                </a:solidFill>
                <a:latin typeface="#9Slide05 SVNBulgary" pitchFamily="2" charset="0"/>
                <a:ea typeface="微软雅黑" panose="020B0503020204020204" pitchFamily="34" charset="-122"/>
              </a:rPr>
              <a:t>từ</a:t>
            </a:r>
            <a:r>
              <a:rPr lang="en-US" altLang="zh-CN" sz="2800" kern="1200" dirty="0">
                <a:solidFill>
                  <a:srgbClr val="FF0000"/>
                </a:solidFill>
                <a:latin typeface="#9Slide05 SVNBulgary" pitchFamily="2" charset="0"/>
                <a:ea typeface="微软雅黑" panose="020B0503020204020204" pitchFamily="34" charset="-122"/>
              </a:rPr>
              <a:t>: </a:t>
            </a:r>
            <a:r>
              <a:rPr lang="en-US" altLang="zh-CN" sz="2800" kern="1200" dirty="0">
                <a:solidFill>
                  <a:srgbClr val="0070C0"/>
                </a:solidFill>
                <a:latin typeface="#9Slide05 SVNBulgary" pitchFamily="2" charset="0"/>
                <a:ea typeface="微软雅黑" panose="020B0503020204020204" pitchFamily="34" charset="-122"/>
              </a:rPr>
              <a:t>Than </a:t>
            </a:r>
            <a:r>
              <a:rPr lang="en-US" altLang="zh-CN" sz="2800" kern="1200" dirty="0" err="1">
                <a:solidFill>
                  <a:srgbClr val="0070C0"/>
                </a:solidFill>
                <a:latin typeface="#9Slide05 SVNBulgary" pitchFamily="2" charset="0"/>
                <a:ea typeface="微软雅黑" panose="020B0503020204020204" pitchFamily="34" charset="-122"/>
              </a:rPr>
              <a:t>ôi</a:t>
            </a:r>
            <a:r>
              <a:rPr lang="en-US" altLang="zh-CN" sz="2800" kern="1200" dirty="0">
                <a:solidFill>
                  <a:srgbClr val="0070C0"/>
                </a:solidFill>
                <a:latin typeface="#9Slide05 SVNBulgary" pitchFamily="2" charset="0"/>
                <a:ea typeface="微软雅黑" panose="020B0503020204020204" pitchFamily="34" charset="-122"/>
              </a:rPr>
              <a:t>, ơ, </a:t>
            </a:r>
            <a:r>
              <a:rPr lang="en-US" altLang="zh-CN" sz="2800" kern="1200" dirty="0" err="1">
                <a:solidFill>
                  <a:srgbClr val="0070C0"/>
                </a:solidFill>
                <a:latin typeface="#9Slide05 SVNBulgary" pitchFamily="2" charset="0"/>
                <a:ea typeface="微软雅黑" panose="020B0503020204020204" pitchFamily="34" charset="-122"/>
              </a:rPr>
              <a:t>trời</a:t>
            </a:r>
            <a:r>
              <a:rPr lang="en-US" altLang="zh-CN" sz="2800" kern="1200" dirty="0">
                <a:solidFill>
                  <a:srgbClr val="0070C0"/>
                </a:solidFill>
                <a:latin typeface="#9Slide05 SVNBulgary" pitchFamily="2" charset="0"/>
                <a:ea typeface="微软雅黑" panose="020B0503020204020204" pitchFamily="34" charset="-122"/>
              </a:rPr>
              <a:t> </a:t>
            </a:r>
            <a:r>
              <a:rPr lang="en-US" altLang="zh-CN" sz="2800" kern="1200" dirty="0" err="1">
                <a:solidFill>
                  <a:srgbClr val="0070C0"/>
                </a:solidFill>
                <a:latin typeface="#9Slide05 SVNBulgary" pitchFamily="2" charset="0"/>
                <a:ea typeface="微软雅黑" panose="020B0503020204020204" pitchFamily="34" charset="-122"/>
              </a:rPr>
              <a:t>ơi</a:t>
            </a:r>
            <a:r>
              <a:rPr lang="en-US" altLang="zh-CN" sz="2800" kern="1200" dirty="0">
                <a:solidFill>
                  <a:srgbClr val="0070C0"/>
                </a:solidFill>
                <a:latin typeface="#9Slide05 SVNBulgary" pitchFamily="2" charset="0"/>
                <a:ea typeface="微软雅黑" panose="020B0503020204020204" pitchFamily="34" charset="-122"/>
              </a:rPr>
              <a:t> </a:t>
            </a:r>
          </a:p>
        </p:txBody>
      </p:sp>
      <p:pic>
        <p:nvPicPr>
          <p:cNvPr id="1027" name="Picture 3" descr="C:\Users\MINH HIEN\Downloads\downloa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674" y="18537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INH HIEN\Downloads\downloa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330" y="185917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NH HIEN\Downloads\50-avatar-cap-anime-cho-2-nguoi-dep-nhat-hien-nay-2020-8.jpg"/>
          <p:cNvPicPr>
            <a:picLocks noChangeAspect="1" noChangeArrowheads="1"/>
          </p:cNvPicPr>
          <p:nvPr/>
        </p:nvPicPr>
        <p:blipFill rotWithShape="1">
          <a:blip r:embed="rId9">
            <a:extLst>
              <a:ext uri="{28A0092B-C50C-407E-A947-70E740481C1C}">
                <a14:useLocalDpi xmlns:a14="http://schemas.microsoft.com/office/drawing/2010/main" val="0"/>
              </a:ext>
            </a:extLst>
          </a:blip>
          <a:srcRect t="31868" b="26255"/>
          <a:stretch/>
        </p:blipFill>
        <p:spPr bwMode="auto">
          <a:xfrm>
            <a:off x="3143795" y="1935054"/>
            <a:ext cx="2895144" cy="2153921"/>
          </a:xfrm>
          <a:prstGeom prst="rect">
            <a:avLst/>
          </a:prstGeom>
          <a:noFill/>
          <a:extLst>
            <a:ext uri="{909E8E84-426E-40DD-AFC4-6F175D3DCCD1}">
              <a14:hiddenFill xmlns:a14="http://schemas.microsoft.com/office/drawing/2010/main">
                <a:solidFill>
                  <a:srgbClr val="FFFFFF"/>
                </a:solidFill>
              </a14:hiddenFill>
            </a:ext>
          </a:extLst>
        </p:spPr>
      </p:pic>
      <p:pic>
        <p:nvPicPr>
          <p:cNvPr id="4" name="1 Minute timer (Đồng hồ đếm ngược 1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849855" y="299189"/>
            <a:ext cx="1374543" cy="773180"/>
          </a:xfrm>
          <a:prstGeom prst="rect">
            <a:avLst/>
          </a:prstGeom>
        </p:spPr>
      </p:pic>
    </p:spTree>
    <p:extLst>
      <p:ext uri="{BB962C8B-B14F-4D97-AF65-F5344CB8AC3E}">
        <p14:creationId xmlns:p14="http://schemas.microsoft.com/office/powerpoint/2010/main" val="2150248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65FD35F-E6AE-7945-8142-AE416CF3B97C}"/>
              </a:ext>
            </a:extLst>
          </p:cNvPr>
          <p:cNvSpPr/>
          <p:nvPr/>
        </p:nvSpPr>
        <p:spPr>
          <a:xfrm>
            <a:off x="665586" y="673709"/>
            <a:ext cx="8105554" cy="1246495"/>
          </a:xfrm>
          <a:prstGeom prst="rect">
            <a:avLst/>
          </a:prstGeom>
        </p:spPr>
        <p:txBody>
          <a:bodyPr wrap="square" lIns="91396" tIns="45698" rIns="91396" bIns="45698">
            <a:spAutoFit/>
          </a:bodyPr>
          <a:lstStyle/>
          <a:p>
            <a:pPr algn="ctr"/>
            <a:r>
              <a:rPr lang="en-US" sz="7500" b="1" dirty="0">
                <a:ln w="22225">
                  <a:solidFill>
                    <a:schemeClr val="accent4">
                      <a:lumMod val="50000"/>
                    </a:schemeClr>
                  </a:solidFill>
                  <a:prstDash val="solid"/>
                </a:ln>
                <a:solidFill>
                  <a:schemeClr val="accent2">
                    <a:lumMod val="75000"/>
                  </a:schemeClr>
                </a:solidFill>
                <a:latin typeface="#9Slide07 Bungee Shade" pitchFamily="2" charset="0"/>
                <a:ea typeface="Calibri" panose="020F0502020204030204" pitchFamily="34" charset="0"/>
              </a:rPr>
              <a:t>KHỞI ĐỘNG</a:t>
            </a:r>
            <a:endParaRPr lang="en-US" sz="7500" b="1" dirty="0">
              <a:ln w="22225">
                <a:solidFill>
                  <a:schemeClr val="accent4">
                    <a:lumMod val="50000"/>
                  </a:schemeClr>
                </a:solidFill>
                <a:prstDash val="solid"/>
              </a:ln>
              <a:solidFill>
                <a:schemeClr val="accent2">
                  <a:lumMod val="75000"/>
                </a:schemeClr>
              </a:solidFill>
              <a:latin typeface="#9Slide07 Bungee Shade" pitchFamily="2" charset="0"/>
            </a:endParaRPr>
          </a:p>
        </p:txBody>
      </p:sp>
      <p:sp>
        <p:nvSpPr>
          <p:cNvPr id="4" name="Hộp Văn bản 3">
            <a:extLst>
              <a:ext uri="{FF2B5EF4-FFF2-40B4-BE49-F238E27FC236}">
                <a16:creationId xmlns:a16="http://schemas.microsoft.com/office/drawing/2014/main" xmlns="" id="{C498FDCB-30AA-B41A-277D-F6F1C2BFE96A}"/>
              </a:ext>
            </a:extLst>
          </p:cNvPr>
          <p:cNvSpPr txBox="1"/>
          <p:nvPr/>
        </p:nvSpPr>
        <p:spPr>
          <a:xfrm>
            <a:off x="500062" y="1585913"/>
            <a:ext cx="8201025" cy="2385268"/>
          </a:xfrm>
          <a:prstGeom prst="rect">
            <a:avLst/>
          </a:prstGeom>
          <a:noFill/>
        </p:spPr>
        <p:txBody>
          <a:bodyPr wrap="square" rtlCol="0">
            <a:spAutoFit/>
          </a:bodyPr>
          <a:lstStyle/>
          <a:p>
            <a:pPr indent="457200" algn="just">
              <a:spcAft>
                <a:spcPts val="600"/>
              </a:spcAft>
            </a:pP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tổ chức giờ học hôm nay cô chia lớp thành bốn nhóm,  bây giờ xin các nhóm lần lượt giới thiệu về nhóm của mình.</a:t>
            </a:r>
            <a:endParaRPr lang="vi-VN" sz="3200" dirty="0">
              <a:effectLst/>
              <a:latin typeface=".VnTime" panose="020B7200000000000000"/>
              <a:ea typeface="Times New Roman" panose="02020603050405020304" pitchFamily="18" charset="0"/>
              <a:cs typeface="Times New Roman" panose="02020603050405020304" pitchFamily="18" charset="0"/>
            </a:endParaRPr>
          </a:p>
          <a:p>
            <a:pPr indent="457200" algn="just">
              <a:spcAft>
                <a:spcPts val="600"/>
              </a:spcAft>
            </a:pPr>
            <a:r>
              <a:rPr lang="nl-NL"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 trưởng</a:t>
            </a: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bắt nhịp :</a:t>
            </a:r>
            <a:endParaRPr lang="vi-VN" sz="32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4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p:cNvGrpSpPr/>
          <p:nvPr/>
        </p:nvGrpSpPr>
        <p:grpSpPr>
          <a:xfrm>
            <a:off x="266701" y="3945438"/>
            <a:ext cx="8610600" cy="1019493"/>
            <a:chOff x="0" y="0"/>
            <a:chExt cx="4836557" cy="537017"/>
          </a:xfrm>
          <a:solidFill>
            <a:srgbClr val="FDEADA"/>
          </a:solidFill>
        </p:grpSpPr>
        <p:sp>
          <p:nvSpPr>
            <p:cNvPr id="13" name="Freeform 3"/>
            <p:cNvSpPr/>
            <p:nvPr/>
          </p:nvSpPr>
          <p:spPr>
            <a:xfrm>
              <a:off x="0" y="0"/>
              <a:ext cx="4836557" cy="537017"/>
            </a:xfrm>
            <a:custGeom>
              <a:avLst/>
              <a:gdLst>
                <a:gd name="connsiteX0" fmla="*/ 0 w 4836557"/>
                <a:gd name="connsiteY0" fmla="*/ 0 h 537017"/>
                <a:gd name="connsiteX1" fmla="*/ 4836557 w 4836557"/>
                <a:gd name="connsiteY1" fmla="*/ 0 h 537017"/>
                <a:gd name="connsiteX2" fmla="*/ 4836557 w 4836557"/>
                <a:gd name="connsiteY2" fmla="*/ 537017 h 537017"/>
                <a:gd name="connsiteX3" fmla="*/ 0 w 4836557"/>
                <a:gd name="connsiteY3" fmla="*/ 537017 h 537017"/>
                <a:gd name="connsiteX4" fmla="*/ 0 w 4836557"/>
                <a:gd name="connsiteY4" fmla="*/ 0 h 5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557" h="537017" fill="none" extrusionOk="0">
                  <a:moveTo>
                    <a:pt x="0" y="0"/>
                  </a:moveTo>
                  <a:cubicBezTo>
                    <a:pt x="1364387" y="166429"/>
                    <a:pt x="3660450" y="88759"/>
                    <a:pt x="4836557" y="0"/>
                  </a:cubicBezTo>
                  <a:cubicBezTo>
                    <a:pt x="4797423" y="253089"/>
                    <a:pt x="4841780" y="390088"/>
                    <a:pt x="4836557" y="537017"/>
                  </a:cubicBezTo>
                  <a:cubicBezTo>
                    <a:pt x="3553352" y="393390"/>
                    <a:pt x="976995" y="691150"/>
                    <a:pt x="0" y="537017"/>
                  </a:cubicBezTo>
                  <a:cubicBezTo>
                    <a:pt x="-24250" y="399830"/>
                    <a:pt x="35571" y="253747"/>
                    <a:pt x="0" y="0"/>
                  </a:cubicBezTo>
                  <a:close/>
                </a:path>
                <a:path w="4836557" h="537017" stroke="0" extrusionOk="0">
                  <a:moveTo>
                    <a:pt x="0" y="0"/>
                  </a:moveTo>
                  <a:cubicBezTo>
                    <a:pt x="1606804" y="77430"/>
                    <a:pt x="4070601" y="24190"/>
                    <a:pt x="4836557" y="0"/>
                  </a:cubicBezTo>
                  <a:cubicBezTo>
                    <a:pt x="4835601" y="247389"/>
                    <a:pt x="4846339" y="411170"/>
                    <a:pt x="4836557" y="537017"/>
                  </a:cubicBezTo>
                  <a:cubicBezTo>
                    <a:pt x="3354864" y="656487"/>
                    <a:pt x="1665901" y="444473"/>
                    <a:pt x="0" y="537017"/>
                  </a:cubicBezTo>
                  <a:cubicBezTo>
                    <a:pt x="18622" y="306061"/>
                    <a:pt x="43725" y="140969"/>
                    <a:pt x="0" y="0"/>
                  </a:cubicBezTo>
                  <a:close/>
                </a:path>
              </a:pathLst>
            </a:custGeom>
            <a:grpFill/>
            <a:ln>
              <a:solidFill>
                <a:schemeClr val="tx1"/>
              </a:solidFill>
              <a:extLst>
                <a:ext uri="{C807C97D-BFC1-408E-A445-0C87EB9F89A2}">
                  <ask:lineSketchStyleProps xmlns:ask="http://schemas.microsoft.com/office/drawing/2018/sketchyshapes" xmlns="" sd="3809068511">
                    <a:custGeom>
                      <a:avLst/>
                      <a:gdLst/>
                      <a:ahLst/>
                      <a:cxnLst/>
                      <a:rect l="l" t="t" r="r" b="b"/>
                      <a:pathLst>
                        <a:path w="4836557" h="537017">
                          <a:moveTo>
                            <a:pt x="0" y="0"/>
                          </a:moveTo>
                          <a:lnTo>
                            <a:pt x="4836557" y="0"/>
                          </a:lnTo>
                          <a:lnTo>
                            <a:pt x="4836557" y="537017"/>
                          </a:lnTo>
                          <a:lnTo>
                            <a:pt x="0" y="537017"/>
                          </a:lnTo>
                          <a:close/>
                        </a:path>
                      </a:pathLst>
                    </a:custGeom>
                    <ask:type>
                      <ask:lineSketchCurved/>
                    </ask:type>
                  </ask:lineSketchStyleProps>
                </a:ext>
              </a:extLst>
            </a:ln>
          </p:spPr>
          <p:txBody>
            <a:bodyPr/>
            <a:lstStyle/>
            <a:p>
              <a:pPr defTabSz="457200">
                <a:buClrTx/>
              </a:pPr>
              <a:endParaRPr lang="vi-VN" sz="900" kern="1200">
                <a:solidFill>
                  <a:prstClr val="black"/>
                </a:solidFill>
                <a:latin typeface="Arial" panose="020B0604020202020204" pitchFamily="34" charset="0"/>
                <a:ea typeface="+mn-ea"/>
                <a:cs typeface="+mn-cs"/>
              </a:endParaRPr>
            </a:p>
          </p:txBody>
        </p:sp>
        <p:sp>
          <p:nvSpPr>
            <p:cNvPr id="14" name="TextBox 4"/>
            <p:cNvSpPr txBox="1"/>
            <p:nvPr/>
          </p:nvSpPr>
          <p:spPr>
            <a:xfrm>
              <a:off x="0" y="-38100"/>
              <a:ext cx="4836557" cy="575117"/>
            </a:xfrm>
            <a:custGeom>
              <a:avLst/>
              <a:gdLst>
                <a:gd name="connsiteX0" fmla="*/ 0 w 4836557"/>
                <a:gd name="connsiteY0" fmla="*/ 0 h 575117"/>
                <a:gd name="connsiteX1" fmla="*/ 4836557 w 4836557"/>
                <a:gd name="connsiteY1" fmla="*/ 0 h 575117"/>
                <a:gd name="connsiteX2" fmla="*/ 4836557 w 4836557"/>
                <a:gd name="connsiteY2" fmla="*/ 575117 h 575117"/>
                <a:gd name="connsiteX3" fmla="*/ 0 w 4836557"/>
                <a:gd name="connsiteY3" fmla="*/ 575117 h 575117"/>
                <a:gd name="connsiteX4" fmla="*/ 0 w 4836557"/>
                <a:gd name="connsiteY4" fmla="*/ 0 h 57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557" h="575117" fill="none" extrusionOk="0">
                  <a:moveTo>
                    <a:pt x="0" y="0"/>
                  </a:moveTo>
                  <a:cubicBezTo>
                    <a:pt x="1396961" y="-84088"/>
                    <a:pt x="2891381" y="-115922"/>
                    <a:pt x="4836557" y="0"/>
                  </a:cubicBezTo>
                  <a:cubicBezTo>
                    <a:pt x="4799689" y="207525"/>
                    <a:pt x="4793547" y="320201"/>
                    <a:pt x="4836557" y="575117"/>
                  </a:cubicBezTo>
                  <a:cubicBezTo>
                    <a:pt x="2738761" y="529191"/>
                    <a:pt x="1891374" y="457867"/>
                    <a:pt x="0" y="575117"/>
                  </a:cubicBezTo>
                  <a:cubicBezTo>
                    <a:pt x="38032" y="367950"/>
                    <a:pt x="-12512" y="89829"/>
                    <a:pt x="0" y="0"/>
                  </a:cubicBezTo>
                  <a:close/>
                </a:path>
                <a:path w="4836557" h="575117" stroke="0" extrusionOk="0">
                  <a:moveTo>
                    <a:pt x="0" y="0"/>
                  </a:moveTo>
                  <a:cubicBezTo>
                    <a:pt x="1792207" y="48260"/>
                    <a:pt x="4015581" y="25992"/>
                    <a:pt x="4836557" y="0"/>
                  </a:cubicBezTo>
                  <a:cubicBezTo>
                    <a:pt x="4886212" y="73891"/>
                    <a:pt x="4876843" y="485164"/>
                    <a:pt x="4836557" y="575117"/>
                  </a:cubicBezTo>
                  <a:cubicBezTo>
                    <a:pt x="3862760" y="543169"/>
                    <a:pt x="2218883" y="598019"/>
                    <a:pt x="0" y="575117"/>
                  </a:cubicBezTo>
                  <a:cubicBezTo>
                    <a:pt x="-40271" y="428116"/>
                    <a:pt x="-34024" y="223606"/>
                    <a:pt x="0" y="0"/>
                  </a:cubicBezTo>
                  <a:close/>
                </a:path>
              </a:pathLst>
            </a:custGeom>
            <a:grpFill/>
            <a:ln>
              <a:solidFill>
                <a:schemeClr val="tx1"/>
              </a:solidFill>
              <a:extLst>
                <a:ext uri="{C807C97D-BFC1-408E-A445-0C87EB9F89A2}">
                  <ask:lineSketchStyleProps xmlns:ask="http://schemas.microsoft.com/office/drawing/2018/sketchyshapes" xmlns="" sd="1808761005">
                    <a:prstGeom prst="rect">
                      <a:avLst/>
                    </a:prstGeom>
                    <ask:type>
                      <ask:lineSketchCurved/>
                    </ask:type>
                  </ask:lineSketchStyleProps>
                </a:ext>
              </a:extLst>
            </a:ln>
          </p:spPr>
          <p:txBody>
            <a:bodyPr lIns="25400" tIns="25400" rIns="25400" bIns="25400" rtlCol="0" anchor="ctr"/>
            <a:lstStyle/>
            <a:p>
              <a:pPr algn="ctr" defTabSz="457200">
                <a:lnSpc>
                  <a:spcPts val="1330"/>
                </a:lnSpc>
                <a:buClrTx/>
                <a:defRPr/>
              </a:pPr>
              <a:endParaRPr sz="900" kern="1200">
                <a:solidFill>
                  <a:prstClr val="black"/>
                </a:solidFill>
                <a:latin typeface="Calibri"/>
                <a:ea typeface="+mn-ea"/>
                <a:cs typeface="+mn-cs"/>
              </a:endParaRPr>
            </a:p>
          </p:txBody>
        </p:sp>
      </p:grpSp>
      <p:sp>
        <p:nvSpPr>
          <p:cNvPr id="16" name="Rectangle 15"/>
          <p:cNvSpPr/>
          <p:nvPr/>
        </p:nvSpPr>
        <p:spPr>
          <a:xfrm>
            <a:off x="533400" y="4124324"/>
            <a:ext cx="8229600" cy="830997"/>
          </a:xfrm>
          <a:prstGeom prst="rect">
            <a:avLst/>
          </a:prstGeom>
        </p:spPr>
        <p:txBody>
          <a:bodyPr wrap="square">
            <a:spAutoFit/>
          </a:bodyPr>
          <a:lstStyle/>
          <a:p>
            <a:pPr defTabSz="685800">
              <a:buClrTx/>
              <a:defRPr/>
            </a:pPr>
            <a:r>
              <a:rPr lang="en-US" sz="2000" b="1" kern="1200" dirty="0" err="1">
                <a:solidFill>
                  <a:prstClr val="black"/>
                </a:solidFill>
                <a:latin typeface="Times New Roman" panose="02020603050405020304" pitchFamily="18" charset="0"/>
                <a:ea typeface="+mn-ea"/>
                <a:cs typeface="Times New Roman" panose="02020603050405020304" pitchFamily="18" charset="0"/>
              </a:rPr>
              <a:t>Nhìn</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hình</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ảnh</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và</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đặt</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câu</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mỗi</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câu</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có</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sử</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dụng</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một</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trong</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các</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thán</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từ</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sau</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800" b="1" i="1" kern="1200" dirty="0">
                <a:solidFill>
                  <a:prstClr val="black"/>
                </a:solidFill>
                <a:latin typeface="Times New Roman" panose="02020603050405020304" pitchFamily="18" charset="0"/>
                <a:ea typeface="+mn-ea"/>
                <a:cs typeface="Times New Roman" panose="02020603050405020304" pitchFamily="18" charset="0"/>
              </a:rPr>
              <a:t>Ơ, than </a:t>
            </a:r>
            <a:r>
              <a:rPr lang="en-US" sz="2800" b="1" i="1" kern="1200" dirty="0" err="1">
                <a:solidFill>
                  <a:prstClr val="black"/>
                </a:solidFill>
                <a:latin typeface="Times New Roman" panose="02020603050405020304" pitchFamily="18" charset="0"/>
                <a:ea typeface="+mn-ea"/>
                <a:cs typeface="Times New Roman" panose="02020603050405020304" pitchFamily="18" charset="0"/>
              </a:rPr>
              <a:t>ôi</a:t>
            </a:r>
            <a:r>
              <a:rPr lang="en-US" sz="2800" b="1" i="1" kern="1200" dirty="0">
                <a:solidFill>
                  <a:prstClr val="black"/>
                </a:solidFill>
                <a:latin typeface="Times New Roman" panose="02020603050405020304" pitchFamily="18" charset="0"/>
                <a:ea typeface="+mn-ea"/>
                <a:cs typeface="Times New Roman" panose="02020603050405020304" pitchFamily="18" charset="0"/>
              </a:rPr>
              <a:t>, </a:t>
            </a:r>
            <a:r>
              <a:rPr lang="en-US" sz="2800" b="1" i="1" kern="1200" dirty="0" err="1">
                <a:solidFill>
                  <a:prstClr val="black"/>
                </a:solidFill>
                <a:latin typeface="Times New Roman" panose="02020603050405020304" pitchFamily="18" charset="0"/>
                <a:ea typeface="+mn-ea"/>
                <a:cs typeface="Times New Roman" panose="02020603050405020304" pitchFamily="18" charset="0"/>
              </a:rPr>
              <a:t>trời</a:t>
            </a:r>
            <a:r>
              <a:rPr lang="en-US" sz="2800" b="1" i="1" kern="1200" dirty="0">
                <a:solidFill>
                  <a:prstClr val="black"/>
                </a:solidFill>
                <a:latin typeface="Times New Roman" panose="02020603050405020304" pitchFamily="18" charset="0"/>
                <a:ea typeface="+mn-ea"/>
                <a:cs typeface="Times New Roman" panose="02020603050405020304" pitchFamily="18" charset="0"/>
              </a:rPr>
              <a:t> </a:t>
            </a:r>
            <a:r>
              <a:rPr lang="en-US" sz="2800" b="1" i="1" kern="1200" dirty="0" err="1">
                <a:solidFill>
                  <a:prstClr val="black"/>
                </a:solidFill>
                <a:latin typeface="Times New Roman" panose="02020603050405020304" pitchFamily="18" charset="0"/>
                <a:ea typeface="+mn-ea"/>
                <a:cs typeface="Times New Roman" panose="02020603050405020304" pitchFamily="18" charset="0"/>
              </a:rPr>
              <a:t>ơi</a:t>
            </a:r>
            <a:r>
              <a:rPr lang="en-US" sz="2800" b="1" i="1" kern="1200" dirty="0">
                <a:solidFill>
                  <a:prstClr val="black"/>
                </a:solidFill>
                <a:latin typeface="Times New Roman" panose="02020603050405020304" pitchFamily="18" charset="0"/>
                <a:ea typeface="+mn-ea"/>
                <a:cs typeface="Times New Roman" panose="02020603050405020304" pitchFamily="18" charset="0"/>
              </a:rPr>
              <a:t>.</a:t>
            </a:r>
            <a:endParaRPr lang="en-US" sz="2000" i="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rotWithShape="1">
          <a:blip r:embed="rId5"/>
          <a:srcRect l="7882" t="12680" r="1213" b="6847"/>
          <a:stretch/>
        </p:blipFill>
        <p:spPr>
          <a:xfrm>
            <a:off x="1835578" y="311290"/>
            <a:ext cx="3050747" cy="3262044"/>
          </a:xfrm>
          <a:custGeom>
            <a:avLst/>
            <a:gdLst>
              <a:gd name="connsiteX0" fmla="*/ 0 w 3050747"/>
              <a:gd name="connsiteY0" fmla="*/ 0 h 3262044"/>
              <a:gd name="connsiteX1" fmla="*/ 3050747 w 3050747"/>
              <a:gd name="connsiteY1" fmla="*/ 0 h 3262044"/>
              <a:gd name="connsiteX2" fmla="*/ 3050747 w 3050747"/>
              <a:gd name="connsiteY2" fmla="*/ 3262044 h 3262044"/>
              <a:gd name="connsiteX3" fmla="*/ 0 w 3050747"/>
              <a:gd name="connsiteY3" fmla="*/ 3262044 h 3262044"/>
              <a:gd name="connsiteX4" fmla="*/ 0 w 3050747"/>
              <a:gd name="connsiteY4" fmla="*/ 0 h 326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47" h="3262044" fill="none" extrusionOk="0">
                <a:moveTo>
                  <a:pt x="0" y="0"/>
                </a:moveTo>
                <a:cubicBezTo>
                  <a:pt x="1282120" y="6010"/>
                  <a:pt x="2405273" y="55359"/>
                  <a:pt x="3050747" y="0"/>
                </a:cubicBezTo>
                <a:cubicBezTo>
                  <a:pt x="3181218" y="1404233"/>
                  <a:pt x="2957166" y="2437086"/>
                  <a:pt x="3050747" y="3262044"/>
                </a:cubicBezTo>
                <a:cubicBezTo>
                  <a:pt x="2523730" y="3144876"/>
                  <a:pt x="1335656" y="3160918"/>
                  <a:pt x="0" y="3262044"/>
                </a:cubicBezTo>
                <a:cubicBezTo>
                  <a:pt x="21108" y="1917044"/>
                  <a:pt x="135009" y="845452"/>
                  <a:pt x="0" y="0"/>
                </a:cubicBezTo>
                <a:close/>
              </a:path>
              <a:path w="3050747" h="3262044" stroke="0" extrusionOk="0">
                <a:moveTo>
                  <a:pt x="0" y="0"/>
                </a:moveTo>
                <a:cubicBezTo>
                  <a:pt x="587056" y="62080"/>
                  <a:pt x="1986681" y="23474"/>
                  <a:pt x="3050747" y="0"/>
                </a:cubicBezTo>
                <a:cubicBezTo>
                  <a:pt x="3112754" y="869042"/>
                  <a:pt x="3161721" y="2233060"/>
                  <a:pt x="3050747" y="3262044"/>
                </a:cubicBezTo>
                <a:cubicBezTo>
                  <a:pt x="2587049" y="3268945"/>
                  <a:pt x="1417160" y="3387717"/>
                  <a:pt x="0" y="3262044"/>
                </a:cubicBezTo>
                <a:cubicBezTo>
                  <a:pt x="-14992" y="2283024"/>
                  <a:pt x="-66963" y="1036574"/>
                  <a:pt x="0" y="0"/>
                </a:cubicBezTo>
                <a:close/>
              </a:path>
            </a:pathLst>
          </a:custGeom>
          <a:ln>
            <a:solidFill>
              <a:schemeClr val="tx1"/>
            </a:solidFill>
            <a:extLst>
              <a:ext uri="{C807C97D-BFC1-408E-A445-0C87EB9F89A2}">
                <ask:lineSketchStyleProps xmlns:ask="http://schemas.microsoft.com/office/drawing/2018/sketchyshapes" xmlns="" sd="85319671">
                  <a:prstGeom prst="rect">
                    <a:avLst/>
                  </a:prstGeom>
                  <ask:type>
                    <ask:lineSketchCurved/>
                  </ask:type>
                </ask:lineSketchStyleProps>
              </a:ext>
            </a:extLst>
          </a:ln>
        </p:spPr>
      </p:pic>
      <p:sp>
        <p:nvSpPr>
          <p:cNvPr id="18" name="TextBox 15"/>
          <p:cNvSpPr txBox="1"/>
          <p:nvPr/>
        </p:nvSpPr>
        <p:spPr>
          <a:xfrm>
            <a:off x="39920" y="1360997"/>
            <a:ext cx="1500188" cy="2212337"/>
          </a:xfrm>
          <a:prstGeom prst="rect">
            <a:avLst/>
          </a:prstGeom>
        </p:spPr>
        <p:txBody>
          <a:bodyPr wrap="square" lIns="0" tIns="0" rIns="0" bIns="0" rtlCol="0" anchor="t">
            <a:spAutoFit/>
          </a:bodyPr>
          <a:lstStyle/>
          <a:p>
            <a:pPr algn="ctr" defTabSz="457200">
              <a:lnSpc>
                <a:spcPts val="5950"/>
              </a:lnSpc>
              <a:buClrTx/>
              <a:defRPr/>
            </a:pPr>
            <a:r>
              <a:rPr lang="en-US" sz="3300" kern="1200" dirty="0">
                <a:solidFill>
                  <a:srgbClr val="522D1C"/>
                </a:solidFill>
                <a:latin typeface="#9Slide07 SVNDessert Menu Scrip" panose="00000500000000000000" pitchFamily="2" charset="0"/>
                <a:ea typeface="Alice Bold"/>
                <a:cs typeface="+mn-cs"/>
              </a:rPr>
              <a:t>AI NHANH HƠN</a:t>
            </a:r>
          </a:p>
        </p:txBody>
      </p:sp>
      <p:pic>
        <p:nvPicPr>
          <p:cNvPr id="3" name="Hình ảnh 2" descr="Ảnh có chứa tòa nhà, Khiêu vũ, người, trang phục&#10;&#10;Mô tả được tạo tự động">
            <a:extLst>
              <a:ext uri="{FF2B5EF4-FFF2-40B4-BE49-F238E27FC236}">
                <a16:creationId xmlns:a16="http://schemas.microsoft.com/office/drawing/2014/main" xmlns="" id="{8475D084-0A7C-2932-E966-30084855668B}"/>
              </a:ext>
            </a:extLst>
          </p:cNvPr>
          <p:cNvPicPr>
            <a:picLocks noChangeAspect="1"/>
          </p:cNvPicPr>
          <p:nvPr/>
        </p:nvPicPr>
        <p:blipFill>
          <a:blip r:embed="rId6"/>
          <a:stretch>
            <a:fillRect/>
          </a:stretch>
        </p:blipFill>
        <p:spPr>
          <a:xfrm>
            <a:off x="5005389" y="273567"/>
            <a:ext cx="3871912" cy="3262044"/>
          </a:xfrm>
          <a:prstGeom prst="rect">
            <a:avLst/>
          </a:prstGeom>
        </p:spPr>
      </p:pic>
      <p:pic>
        <p:nvPicPr>
          <p:cNvPr id="4" name="1 Minute timer (Đồng hồ đếm ngược 1 phút).mp4">
            <a:hlinkClick r:id="" action="ppaction://media"/>
            <a:extLst>
              <a:ext uri="{FF2B5EF4-FFF2-40B4-BE49-F238E27FC236}">
                <a16:creationId xmlns:a16="http://schemas.microsoft.com/office/drawing/2014/main" xmlns="" id="{1FC21535-4EEF-0277-B41A-0476141858A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0909" y="-111465"/>
            <a:ext cx="1374543" cy="773180"/>
          </a:xfrm>
          <a:prstGeom prst="rect">
            <a:avLst/>
          </a:prstGeom>
        </p:spPr>
      </p:pic>
    </p:spTree>
    <p:extLst>
      <p:ext uri="{BB962C8B-B14F-4D97-AF65-F5344CB8AC3E}">
        <p14:creationId xmlns:p14="http://schemas.microsoft.com/office/powerpoint/2010/main" val="3529697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4"/>
                </p:tgtEl>
              </p:cMediaNode>
            </p:video>
          </p:childTnLst>
        </p:cTn>
      </p:par>
    </p:tnLst>
    <p:bldLst>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6" t="6542" r="4865" b="9307"/>
          <a:stretch/>
        </p:blipFill>
        <p:spPr bwMode="auto">
          <a:xfrm>
            <a:off x="742552" y="894080"/>
            <a:ext cx="7249979" cy="3630507"/>
          </a:xfrm>
          <a:prstGeom prst="rect">
            <a:avLst/>
          </a:prstGeom>
          <a:noFill/>
          <a:extLst>
            <a:ext uri="{909E8E84-426E-40DD-AFC4-6F175D3DCCD1}">
              <a14:hiddenFill xmlns:a14="http://schemas.microsoft.com/office/drawing/2010/main">
                <a:solidFill>
                  <a:srgbClr val="FFFFFF"/>
                </a:solidFill>
              </a14:hiddenFill>
            </a:ext>
          </a:extLst>
        </p:spPr>
      </p:pic>
      <p:sp>
        <p:nvSpPr>
          <p:cNvPr id="92" name="Google Shape;2654;p37"/>
          <p:cNvSpPr txBox="1">
            <a:spLocks noGrp="1"/>
          </p:cNvSpPr>
          <p:nvPr>
            <p:ph type="title" idx="2"/>
          </p:nvPr>
        </p:nvSpPr>
        <p:spPr>
          <a:xfrm>
            <a:off x="533835" y="2749974"/>
            <a:ext cx="7667414" cy="986316"/>
          </a:xfrm>
          <a:prstGeom prst="rect">
            <a:avLst/>
          </a:prstGeom>
          <a:noFill/>
        </p:spPr>
        <p:txBody>
          <a:bodyPr spcFirstLastPara="1" wrap="square" lIns="91381" tIns="91381" rIns="91381" bIns="91381" anchor="ctr" anchorCtr="0">
            <a:noAutofit/>
          </a:bodyPr>
          <a:lstStyle/>
          <a:p>
            <a:pPr lvl="0"/>
            <a:r>
              <a:rPr lang="en">
                <a:solidFill>
                  <a:srgbClr val="C00000"/>
                </a:solidFill>
                <a:latin typeface="#9Slide07 Dorayaki" pitchFamily="2" charset="0"/>
              </a:rPr>
              <a:t>II.</a:t>
            </a:r>
            <a:r>
              <a:rPr lang="en-US">
                <a:solidFill>
                  <a:srgbClr val="C00000"/>
                </a:solidFill>
                <a:latin typeface="#9Slide07 Dorayaki" pitchFamily="2" charset="0"/>
              </a:rPr>
              <a:t> Thực hành về </a:t>
            </a:r>
            <a:br>
              <a:rPr lang="en-US">
                <a:solidFill>
                  <a:srgbClr val="C00000"/>
                </a:solidFill>
                <a:latin typeface="#9Slide07 Dorayaki" pitchFamily="2" charset="0"/>
              </a:rPr>
            </a:br>
            <a:r>
              <a:rPr lang="en-US">
                <a:solidFill>
                  <a:srgbClr val="C00000"/>
                </a:solidFill>
                <a:latin typeface="#9Slide07 Dorayaki" pitchFamily="2" charset="0"/>
              </a:rPr>
              <a:t>biện pháp tu từ</a:t>
            </a:r>
            <a:endParaRPr dirty="0">
              <a:solidFill>
                <a:srgbClr val="C00000"/>
              </a:solidFill>
              <a:latin typeface="#9Slide07 Dorayaki" pitchFamily="2" charset="0"/>
            </a:endParaRPr>
          </a:p>
        </p:txBody>
      </p:sp>
    </p:spTree>
    <p:extLst>
      <p:ext uri="{BB962C8B-B14F-4D97-AF65-F5344CB8AC3E}">
        <p14:creationId xmlns:p14="http://schemas.microsoft.com/office/powerpoint/2010/main" val="207740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750" fill="hold"/>
                                        <p:tgtEl>
                                          <p:spTgt spid="90"/>
                                        </p:tgtEl>
                                        <p:attrNameLst>
                                          <p:attrName>ppt_w</p:attrName>
                                        </p:attrNameLst>
                                      </p:cBhvr>
                                      <p:tavLst>
                                        <p:tav tm="0">
                                          <p:val>
                                            <p:fltVal val="0"/>
                                          </p:val>
                                        </p:tav>
                                        <p:tav tm="100000">
                                          <p:val>
                                            <p:strVal val="#ppt_w"/>
                                          </p:val>
                                        </p:tav>
                                      </p:tavLst>
                                    </p:anim>
                                    <p:anim calcmode="lin" valueType="num">
                                      <p:cBhvr>
                                        <p:cTn id="8" dur="750" fill="hold"/>
                                        <p:tgtEl>
                                          <p:spTgt spid="90"/>
                                        </p:tgtEl>
                                        <p:attrNameLst>
                                          <p:attrName>ppt_h</p:attrName>
                                        </p:attrNameLst>
                                      </p:cBhvr>
                                      <p:tavLst>
                                        <p:tav tm="0">
                                          <p:val>
                                            <p:fltVal val="0"/>
                                          </p:val>
                                        </p:tav>
                                        <p:tav tm="100000">
                                          <p:val>
                                            <p:strVal val="#ppt_h"/>
                                          </p:val>
                                        </p:tav>
                                      </p:tavLst>
                                    </p:anim>
                                    <p:animEffect transition="in" filter="fade">
                                      <p:cBhvr>
                                        <p:cTn id="9" dur="75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barn(inVertical)">
                                      <p:cBhvr>
                                        <p:cTn id="1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xmlns="" id="{633C2DC5-7679-419C-A853-8A311A7F6A92}"/>
              </a:ext>
            </a:extLst>
          </p:cNvPr>
          <p:cNvSpPr>
            <a:spLocks noChangeArrowheads="1"/>
          </p:cNvSpPr>
          <p:nvPr/>
        </p:nvSpPr>
        <p:spPr bwMode="auto">
          <a:xfrm>
            <a:off x="150231" y="97972"/>
            <a:ext cx="8830492" cy="48415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25" tIns="34277" rIns="68525" bIns="34277" numCol="1" anchor="t" anchorCtr="0" compatLnSpc="1">
            <a:prstTxWarp prst="textNoShape">
              <a:avLst/>
            </a:prstTxWarp>
          </a:bodyPr>
          <a:lstStyle/>
          <a:p>
            <a:pPr defTabSz="342590">
              <a:buClrTx/>
            </a:pPr>
            <a:endParaRPr lang="zh-CN" altLang="en-US" kern="1200" dirty="0">
              <a:solidFill>
                <a:prstClr val="black"/>
              </a:solidFill>
              <a:latin typeface="Calibri"/>
              <a:cs typeface="+mn-cs"/>
            </a:endParaRPr>
          </a:p>
        </p:txBody>
      </p:sp>
      <p:sp>
        <p:nvSpPr>
          <p:cNvPr id="13" name="TextBox 12"/>
          <p:cNvSpPr txBox="1"/>
          <p:nvPr/>
        </p:nvSpPr>
        <p:spPr>
          <a:xfrm>
            <a:off x="150231" y="151831"/>
            <a:ext cx="8732528" cy="4993648"/>
          </a:xfrm>
          <a:prstGeom prst="rect">
            <a:avLst/>
          </a:prstGeom>
          <a:noFill/>
        </p:spPr>
        <p:txBody>
          <a:bodyPr wrap="square" lIns="68525" tIns="34277" rIns="68525" bIns="34277" rtlCol="0">
            <a:spAutoFit/>
          </a:bodyPr>
          <a:lstStyle/>
          <a:p>
            <a:pPr defTabSz="685201">
              <a:buClrTx/>
            </a:pPr>
            <a:r>
              <a:rPr lang="en-US" sz="2000" i="1" kern="1200" dirty="0" err="1">
                <a:solidFill>
                  <a:srgbClr val="FF0000"/>
                </a:solidFill>
                <a:latin typeface="Times New Roman" pitchFamily="18" charset="0"/>
                <a:ea typeface="小单纯体" panose="02010601030101010101" pitchFamily="2" charset="-122"/>
                <a:cs typeface="Times New Roman" pitchFamily="18" charset="0"/>
              </a:rPr>
              <a:t>Bài</a:t>
            </a:r>
            <a:r>
              <a:rPr lang="en-US" sz="2000" i="1" kern="1200" dirty="0">
                <a:solidFill>
                  <a:srgbClr val="FF0000"/>
                </a:solidFill>
                <a:latin typeface="Times New Roman" pitchFamily="18" charset="0"/>
                <a:ea typeface="小单纯体" panose="02010601030101010101" pitchFamily="2" charset="-122"/>
                <a:cs typeface="Times New Roman" pitchFamily="18" charset="0"/>
              </a:rPr>
              <a:t> </a:t>
            </a:r>
            <a:r>
              <a:rPr lang="en-US" sz="2000" i="1" kern="1200" dirty="0" err="1">
                <a:solidFill>
                  <a:srgbClr val="FF0000"/>
                </a:solidFill>
                <a:latin typeface="Times New Roman" pitchFamily="18" charset="0"/>
                <a:ea typeface="小单纯体" panose="02010601030101010101" pitchFamily="2" charset="-122"/>
                <a:cs typeface="Times New Roman" pitchFamily="18" charset="0"/>
              </a:rPr>
              <a:t>tập</a:t>
            </a:r>
            <a:r>
              <a:rPr lang="en-US" sz="2000" i="1" kern="1200" dirty="0">
                <a:solidFill>
                  <a:srgbClr val="FF0000"/>
                </a:solidFill>
                <a:latin typeface="Times New Roman" pitchFamily="18" charset="0"/>
                <a:ea typeface="小单纯体" panose="02010601030101010101" pitchFamily="2" charset="-122"/>
                <a:cs typeface="Times New Roman" pitchFamily="18" charset="0"/>
              </a:rPr>
              <a:t> 4 ( Trang 23 ) : </a:t>
            </a:r>
            <a:r>
              <a:rPr lang="en-US" sz="2000" i="1" kern="1200" dirty="0" err="1">
                <a:solidFill>
                  <a:srgbClr val="FF0000"/>
                </a:solidFill>
                <a:latin typeface="Times New Roman" panose="02020603050405020304" pitchFamily="18" charset="0"/>
                <a:cs typeface="Times New Roman" panose="02020603050405020304" pitchFamily="18" charset="0"/>
              </a:rPr>
              <a:t>Chỉ</a:t>
            </a:r>
            <a:r>
              <a:rPr lang="en-US" sz="2000" i="1" kern="1200" dirty="0">
                <a:solidFill>
                  <a:srgbClr val="FF0000"/>
                </a:solidFill>
                <a:latin typeface="Times New Roman" panose="02020603050405020304" pitchFamily="18" charset="0"/>
                <a:cs typeface="Times New Roman" panose="02020603050405020304" pitchFamily="18" charset="0"/>
              </a:rPr>
              <a:t> </a:t>
            </a:r>
            <a:r>
              <a:rPr lang="en-US" sz="2000" i="1" dirty="0" err="1">
                <a:solidFill>
                  <a:srgbClr val="FF0000"/>
                </a:solidFill>
                <a:latin typeface="Times New Roman" pitchFamily="18" charset="0"/>
                <a:cs typeface="Times New Roman" pitchFamily="18" charset="0"/>
              </a:rPr>
              <a:t>ra</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biện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pháp</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từ</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và</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nêu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tác</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dụng</a:t>
            </a:r>
            <a:r>
              <a:rPr lang="vi-VN" sz="2000" i="1" dirty="0">
                <a:solidFill>
                  <a:srgbClr val="FF0000"/>
                </a:solidFill>
                <a:latin typeface="Times New Roman" pitchFamily="18" charset="0"/>
                <a:cs typeface="Times New Roman" pitchFamily="18" charset="0"/>
              </a:rPr>
              <a:t>:</a:t>
            </a:r>
          </a:p>
          <a:p>
            <a:pPr defTabSz="685201">
              <a:buClrTx/>
            </a:pPr>
            <a:r>
              <a:rPr lang="vi-VN" sz="2000" i="1" dirty="0">
                <a:solidFill>
                  <a:srgbClr val="FF0000"/>
                </a:solidFill>
                <a:latin typeface="Times New Roman" pitchFamily="18" charset="0"/>
                <a:cs typeface="Times New Roman" pitchFamily="18" charset="0"/>
              </a:rPr>
              <a:t>  </a:t>
            </a:r>
            <a:r>
              <a:rPr lang="vi-VN" sz="2000" i="1"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a. </a:t>
            </a:r>
            <a:r>
              <a:rPr lang="vi-VN" sz="2000" dirty="0">
                <a:latin typeface="Times New Roman" pitchFamily="18" charset="0"/>
                <a:cs typeface="Times New Roman" pitchFamily="18" charset="0"/>
              </a:rPr>
              <a:t>Những cây thông chỉ cao quá đầu, rung tít trong nắng những ngón tay bằng bạc dưới cái nhìn bao che của những cây tử kinh thỉnh thoảng nhô cái đầu màu hoa cà lên trên màu xanh của rừng.</a:t>
            </a:r>
          </a:p>
          <a:p>
            <a:pPr marL="342900" indent="-342900" defTabSz="685201">
              <a:buClrTx/>
              <a:buFont typeface="Wingdings" pitchFamily="2" charset="2"/>
              <a:buChar char="v"/>
            </a:pPr>
            <a:r>
              <a:rPr lang="en-US" sz="2000" dirty="0" err="1">
                <a:solidFill>
                  <a:srgbClr val="0070C0"/>
                </a:solidFill>
                <a:latin typeface="Times New Roman" pitchFamily="18" charset="0"/>
                <a:cs typeface="Times New Roman" pitchFamily="18" charset="0"/>
              </a:rPr>
              <a:t>Biện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ẩn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cụm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i="1" dirty="0" err="1">
                <a:solidFill>
                  <a:srgbClr val="0070C0"/>
                </a:solidFill>
                <a:latin typeface="Times New Roman" pitchFamily="18" charset="0"/>
                <a:cs typeface="Times New Roman" pitchFamily="18" charset="0"/>
              </a:rPr>
              <a:t>“những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cây</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thông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chỉ</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cao</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quá</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đầu</a:t>
            </a:r>
            <a:r>
              <a:rPr lang="en-US" sz="2000" i="1" dirty="0">
                <a:solidFill>
                  <a:srgbClr val="0070C0"/>
                </a:solidFill>
                <a:latin typeface="Times New Roman" pitchFamily="18" charset="0"/>
                <a:cs typeface="Times New Roman" pitchFamily="18" charset="0"/>
              </a:rPr>
              <a:t>, rung </a:t>
            </a:r>
            <a:r>
              <a:rPr lang="en-US" sz="2000" i="1" dirty="0" err="1">
                <a:solidFill>
                  <a:srgbClr val="0070C0"/>
                </a:solidFill>
                <a:latin typeface="Times New Roman" pitchFamily="18" charset="0"/>
                <a:cs typeface="Times New Roman" pitchFamily="18" charset="0"/>
              </a:rPr>
              <a:t>tít</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trong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nắng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những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ngón</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tay</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bằng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bạc</a:t>
            </a:r>
            <a:r>
              <a:rPr lang="en-US" sz="2000" i="1" dirty="0">
                <a:solidFill>
                  <a:srgbClr val="0070C0"/>
                </a:solidFill>
                <a:latin typeface="Times New Roman" pitchFamily="18" charset="0"/>
                <a:cs typeface="Times New Roman" pitchFamily="18" charset="0"/>
              </a:rPr>
              <a:t>”.</a:t>
            </a:r>
          </a:p>
          <a:p>
            <a:pPr defTabSz="685201">
              <a:buClrTx/>
            </a:pPr>
            <a:r>
              <a:rPr lang="en-US" sz="2000" dirty="0" err="1">
                <a:solidFill>
                  <a:srgbClr val="0070C0"/>
                </a:solidFill>
                <a:latin typeface="Times New Roman" pitchFamily="18" charset="0"/>
                <a:cs typeface="Times New Roman" pitchFamily="18" charset="0"/>
              </a:rPr>
              <a:t>Tác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hình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ảnh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cành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vươn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tắp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dưới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nắng</a:t>
            </a:r>
            <a:r>
              <a:rPr lang="en-US" sz="2000" dirty="0">
                <a:solidFill>
                  <a:srgbClr val="0070C0"/>
                </a:solidFill>
                <a:latin typeface="Times New Roman" pitchFamily="18" charset="0"/>
                <a:cs typeface="Times New Roman" pitchFamily="18" charset="0"/>
              </a:rPr>
              <a:t>, rung </a:t>
            </a:r>
            <a:r>
              <a:rPr lang="en-US" sz="2000" dirty="0" err="1">
                <a:solidFill>
                  <a:srgbClr val="0070C0"/>
                </a:solidFill>
                <a:latin typeface="Times New Roman" pitchFamily="18" charset="0"/>
                <a:cs typeface="Times New Roman" pitchFamily="18" charset="0"/>
              </a:rPr>
              <a:t>tít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giống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ngón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tay</a:t>
            </a:r>
            <a:r>
              <a:rPr lang="en-US" sz="2000" dirty="0">
                <a:solidFill>
                  <a:srgbClr val="0070C0"/>
                </a:solidFill>
                <a:latin typeface="Times New Roman" pitchFamily="18" charset="0"/>
                <a:cs typeface="Times New Roman" pitchFamily="18" charset="0"/>
              </a:rPr>
              <a:t> thon </a:t>
            </a:r>
            <a:r>
              <a:rPr lang="en-US" sz="2000" dirty="0" err="1">
                <a:solidFill>
                  <a:srgbClr val="0070C0"/>
                </a:solidFill>
                <a:latin typeface="Times New Roman" pitchFamily="18" charset="0"/>
                <a:cs typeface="Times New Roman" pitchFamily="18" charset="0"/>
              </a:rPr>
              <a:t>thả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đang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chuyển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xoay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tròn</a:t>
            </a:r>
            <a:r>
              <a:rPr lang="en-US" sz="2000" dirty="0">
                <a:solidFill>
                  <a:srgbClr val="0070C0"/>
                </a:solidFill>
                <a:latin typeface="Times New Roman" pitchFamily="18" charset="0"/>
                <a:cs typeface="Times New Roman" pitchFamily="18" charset="0"/>
              </a:rPr>
              <a:t>.</a:t>
            </a:r>
          </a:p>
          <a:p>
            <a:pPr marL="342900" indent="-342900" defTabSz="685201">
              <a:buClrTx/>
              <a:buFont typeface="Wingdings" pitchFamily="2" charset="2"/>
              <a:buChar char="v"/>
            </a:pPr>
            <a:r>
              <a:rPr lang="en-US" sz="2000" dirty="0" err="1">
                <a:solidFill>
                  <a:srgbClr val="0070C0"/>
                </a:solidFill>
                <a:latin typeface="Times New Roman" pitchFamily="18" charset="0"/>
                <a:cs typeface="Times New Roman" pitchFamily="18" charset="0"/>
              </a:rPr>
              <a:t>Biện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nhân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hoá</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cụm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cái</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nhìn</a:t>
            </a:r>
            <a:r>
              <a:rPr lang="en-US" sz="2000" i="1" dirty="0">
                <a:solidFill>
                  <a:srgbClr val="0070C0"/>
                </a:solidFill>
                <a:latin typeface="Times New Roman" pitchFamily="18" charset="0"/>
                <a:cs typeface="Times New Roman" pitchFamily="18" charset="0"/>
              </a:rPr>
              <a:t> bao </a:t>
            </a:r>
            <a:r>
              <a:rPr lang="en-US" sz="2000" i="1" dirty="0" err="1">
                <a:solidFill>
                  <a:srgbClr val="0070C0"/>
                </a:solidFill>
                <a:latin typeface="Times New Roman" pitchFamily="18" charset="0"/>
                <a:cs typeface="Times New Roman" pitchFamily="18" charset="0"/>
              </a:rPr>
              <a:t>che</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của</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những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cây</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tử</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kinh</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thỉnh</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thoảng</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nhô</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cái</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đầu</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màu</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hoa</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cà</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trên</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màu</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xanh</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của</a:t>
            </a:r>
            <a:r>
              <a:rPr lang="en-US" sz="2000" i="1" dirty="0">
                <a:solidFill>
                  <a:srgbClr val="0070C0"/>
                </a:solidFill>
                <a:latin typeface="Times New Roman" pitchFamily="18" charset="0"/>
                <a:cs typeface="Times New Roman" pitchFamily="18" charset="0"/>
              </a:rPr>
              <a:t> </a:t>
            </a:r>
            <a:r>
              <a:rPr lang="en-US" sz="2000" i="1" dirty="0" err="1">
                <a:solidFill>
                  <a:srgbClr val="0070C0"/>
                </a:solidFill>
                <a:latin typeface="Times New Roman" pitchFamily="18" charset="0"/>
                <a:cs typeface="Times New Roman" pitchFamily="18" charset="0"/>
              </a:rPr>
              <a:t>rừng</a:t>
            </a:r>
            <a:r>
              <a:rPr lang="en-US" sz="2000" i="1" dirty="0">
                <a:solidFill>
                  <a:srgbClr val="0070C0"/>
                </a:solidFill>
                <a:latin typeface="Times New Roman" pitchFamily="18" charset="0"/>
                <a:cs typeface="Times New Roman" pitchFamily="18" charset="0"/>
              </a:rPr>
              <a:t>”</a:t>
            </a:r>
          </a:p>
          <a:p>
            <a:pPr defTabSz="685201">
              <a:buClrTx/>
            </a:pPr>
            <a:r>
              <a:rPr lang="en-US" sz="2000" dirty="0" err="1">
                <a:solidFill>
                  <a:srgbClr val="0070C0"/>
                </a:solidFill>
                <a:latin typeface="Times New Roman" pitchFamily="18" charset="0"/>
                <a:cs typeface="Times New Roman" pitchFamily="18" charset="0"/>
              </a:rPr>
              <a:t>Tác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Cây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nhân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hoá</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mang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đặc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điểm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hành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con </a:t>
            </a:r>
            <a:r>
              <a:rPr lang="en-US" sz="2000" dirty="0" err="1">
                <a:solidFill>
                  <a:srgbClr val="0070C0"/>
                </a:solidFill>
                <a:latin typeface="Times New Roman" pitchFamily="18" charset="0"/>
                <a:cs typeface="Times New Roman" pitchFamily="18" charset="0"/>
              </a:rPr>
              <a:t>người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nhìn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nhô</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đầu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rất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sinh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động</a:t>
            </a:r>
            <a:r>
              <a:rPr lang="en-US" sz="2000" dirty="0">
                <a:solidFill>
                  <a:srgbClr val="0070C0"/>
                </a:solidFill>
                <a:latin typeface="Times New Roman" pitchFamily="18" charset="0"/>
                <a:cs typeface="Times New Roman" pitchFamily="18" charset="0"/>
              </a:rPr>
              <a:t>.</a:t>
            </a:r>
          </a:p>
          <a:p>
            <a:pPr marL="342900" lvl="0" indent="-342900" defTabSz="685201">
              <a:buClrTx/>
              <a:buFont typeface="Wingdings" pitchFamily="2" charset="2"/>
              <a:buChar char="Ø"/>
            </a:pP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từ</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đoạn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văn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làm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hình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ảnh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nhiên</a:t>
            </a:r>
            <a:r>
              <a:rPr lang="en-US" sz="2000" dirty="0">
                <a:solidFill>
                  <a:srgbClr val="FF0000"/>
                </a:solidFill>
                <a:latin typeface="Times New Roman" pitchFamily="18" charset="0"/>
                <a:cs typeface="Times New Roman" pitchFamily="18" charset="0"/>
              </a:rPr>
              <a:t> Sa Pa </a:t>
            </a:r>
            <a:r>
              <a:rPr lang="en-US" sz="2000" dirty="0" err="1">
                <a:solidFill>
                  <a:srgbClr val="FF0000"/>
                </a:solidFill>
                <a:latin typeface="Times New Roman" pitchFamily="18" charset="0"/>
                <a:cs typeface="Times New Roman" pitchFamily="18" charset="0"/>
              </a:rPr>
              <a:t>trở</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sinh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đẹp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đẽ</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tinh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tế</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đầy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thơ</a:t>
            </a:r>
            <a:r>
              <a:rPr lang="en-US" sz="2000" dirty="0">
                <a:solidFill>
                  <a:srgbClr val="FF0000"/>
                </a:solidFill>
                <a:latin typeface="Times New Roman" pitchFamily="18" charset="0"/>
                <a:cs typeface="Times New Roman" pitchFamily="18" charset="0"/>
              </a:rPr>
              <a:t>.</a:t>
            </a:r>
          </a:p>
          <a:p>
            <a:pPr defTabSz="685201">
              <a:buClrTx/>
            </a:pPr>
            <a:endParaRPr lang="en-US" sz="2000" kern="1200" dirty="0">
              <a:solidFill>
                <a:srgbClr val="0070C0"/>
              </a:solidFill>
              <a:latin typeface="Times New Roman" pitchFamily="18" charset="0"/>
              <a:ea typeface="小单纯体" panose="02010601030101010101" pitchFamily="2" charset="-122"/>
              <a:cs typeface="Times New Roman" pitchFamily="18" charset="0"/>
            </a:endParaRPr>
          </a:p>
        </p:txBody>
      </p:sp>
    </p:spTree>
    <p:extLst>
      <p:ext uri="{BB962C8B-B14F-4D97-AF65-F5344CB8AC3E}">
        <p14:creationId xmlns:p14="http://schemas.microsoft.com/office/powerpoint/2010/main" val="356649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fade">
                                      <p:cBhvr>
                                        <p:cTn id="14" dur="1000"/>
                                        <p:tgtEl>
                                          <p:spTgt spid="13">
                                            <p:txEl>
                                              <p:pRg st="3" end="3"/>
                                            </p:txEl>
                                          </p:spTgt>
                                        </p:tgtEl>
                                      </p:cBhvr>
                                    </p:animEffect>
                                    <p:anim calcmode="lin" valueType="num">
                                      <p:cBhvr>
                                        <p:cTn id="1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fade">
                                      <p:cBhvr>
                                        <p:cTn id="28" dur="1000"/>
                                        <p:tgtEl>
                                          <p:spTgt spid="13">
                                            <p:txEl>
                                              <p:pRg st="5" end="5"/>
                                            </p:txEl>
                                          </p:spTgt>
                                        </p:tgtEl>
                                      </p:cBhvr>
                                    </p:animEffect>
                                    <p:anim calcmode="lin" valueType="num">
                                      <p:cBhvr>
                                        <p:cTn id="29"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6" end="6"/>
                                            </p:txEl>
                                          </p:spTgt>
                                        </p:tgtEl>
                                        <p:attrNameLst>
                                          <p:attrName>style.visibility</p:attrName>
                                        </p:attrNameLst>
                                      </p:cBhvr>
                                      <p:to>
                                        <p:strVal val="visible"/>
                                      </p:to>
                                    </p:set>
                                    <p:animEffect transition="in" filter="fade">
                                      <p:cBhvr>
                                        <p:cTn id="35" dur="1000"/>
                                        <p:tgtEl>
                                          <p:spTgt spid="13">
                                            <p:txEl>
                                              <p:pRg st="6" end="6"/>
                                            </p:txEl>
                                          </p:spTgt>
                                        </p:tgtEl>
                                      </p:cBhvr>
                                    </p:animEffect>
                                    <p:anim calcmode="lin" valueType="num">
                                      <p:cBhvr>
                                        <p:cTn id="3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xmlns="" id="{633C2DC5-7679-419C-A853-8A311A7F6A92}"/>
              </a:ext>
            </a:extLst>
          </p:cNvPr>
          <p:cNvSpPr>
            <a:spLocks noChangeArrowheads="1"/>
          </p:cNvSpPr>
          <p:nvPr/>
        </p:nvSpPr>
        <p:spPr bwMode="auto">
          <a:xfrm>
            <a:off x="150231" y="97972"/>
            <a:ext cx="8830492" cy="48415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25" tIns="34277" rIns="68525" bIns="34277" numCol="1" anchor="t" anchorCtr="0" compatLnSpc="1">
            <a:prstTxWarp prst="textNoShape">
              <a:avLst/>
            </a:prstTxWarp>
          </a:bodyPr>
          <a:lstStyle/>
          <a:p>
            <a:pPr lvl="0" defTabSz="685201">
              <a:buClrTx/>
            </a:pPr>
            <a:r>
              <a:rPr lang="en-US" sz="2000" i="1" kern="1200">
                <a:solidFill>
                  <a:srgbClr val="FF0000"/>
                </a:solidFill>
                <a:latin typeface="Times New Roman" pitchFamily="18" charset="0"/>
                <a:ea typeface="小单纯体" panose="02010601030101010101" pitchFamily="2" charset="-122"/>
                <a:cs typeface="Times New Roman" pitchFamily="18" charset="0"/>
              </a:rPr>
              <a:t>Bài tập 4 ( Trang 23 ) : </a:t>
            </a:r>
            <a:r>
              <a:rPr lang="en-US" sz="2000" i="1" kern="1200">
                <a:solidFill>
                  <a:srgbClr val="FF0000"/>
                </a:solidFill>
                <a:latin typeface="Times New Roman" panose="02020603050405020304" pitchFamily="18" charset="0"/>
                <a:cs typeface="Times New Roman" panose="02020603050405020304" pitchFamily="18" charset="0"/>
              </a:rPr>
              <a:t>Chỉ </a:t>
            </a:r>
            <a:r>
              <a:rPr lang="en-US" sz="2000" i="1">
                <a:solidFill>
                  <a:srgbClr val="FF0000"/>
                </a:solidFill>
                <a:latin typeface="Times New Roman" pitchFamily="18" charset="0"/>
                <a:cs typeface="Times New Roman" pitchFamily="18" charset="0"/>
              </a:rPr>
              <a:t>ra biện pháp tu từ và nêu tác dụng</a:t>
            </a:r>
            <a:r>
              <a:rPr lang="vi-VN" sz="2000" i="1">
                <a:solidFill>
                  <a:srgbClr val="FF0000"/>
                </a:solidFill>
                <a:latin typeface="Times New Roman" pitchFamily="18" charset="0"/>
                <a:cs typeface="Times New Roman" pitchFamily="18" charset="0"/>
              </a:rPr>
              <a:t>:</a:t>
            </a:r>
          </a:p>
          <a:p>
            <a:pPr defTabSz="685201">
              <a:buClrTx/>
            </a:pPr>
            <a:r>
              <a:rPr lang="vi-VN" sz="2000">
                <a:solidFill>
                  <a:schemeClr val="tx1"/>
                </a:solidFill>
                <a:latin typeface="+mj-lt"/>
                <a:cs typeface="Times New Roman" pitchFamily="18" charset="0"/>
              </a:rPr>
              <a:t>b. </a:t>
            </a:r>
            <a:r>
              <a:rPr lang="vi-VN" sz="2000">
                <a:solidFill>
                  <a:schemeClr val="tx1"/>
                </a:solidFill>
                <a:latin typeface="+mj-lt"/>
              </a:rPr>
              <a:t>Lúc bấy giờ, nắng đã mạ bạc cả con đèo, đốt cháy rừng cây hừng hực như một bó đuốc lớn. </a:t>
            </a:r>
          </a:p>
          <a:p>
            <a:pPr marL="342900" indent="-342900" defTabSz="685201">
              <a:buClrTx/>
              <a:buFont typeface="Wingdings" pitchFamily="2" charset="2"/>
              <a:buChar char="v"/>
            </a:pPr>
            <a:r>
              <a:rPr lang="en-US" sz="2000">
                <a:solidFill>
                  <a:srgbClr val="0070C0"/>
                </a:solidFill>
                <a:latin typeface="Times New Roman" pitchFamily="18" charset="0"/>
                <a:cs typeface="Times New Roman" pitchFamily="18" charset="0"/>
              </a:rPr>
              <a:t>Biện pháp tu từ nhân hoá trong cụm từ: </a:t>
            </a:r>
            <a:r>
              <a:rPr lang="en-US" sz="2000" i="1">
                <a:solidFill>
                  <a:srgbClr val="0070C0"/>
                </a:solidFill>
                <a:latin typeface="Times New Roman" pitchFamily="18" charset="0"/>
                <a:cs typeface="Times New Roman" pitchFamily="18" charset="0"/>
              </a:rPr>
              <a:t>nắng đã mạ bạc cả con đèo.</a:t>
            </a:r>
            <a:r>
              <a:rPr lang="en-US" sz="2000">
                <a:solidFill>
                  <a:srgbClr val="0070C0"/>
                </a:solidFill>
                <a:latin typeface="Times New Roman" pitchFamily="18" charset="0"/>
                <a:cs typeface="Times New Roman" pitchFamily="18" charset="0"/>
              </a:rPr>
              <a:t> </a:t>
            </a:r>
          </a:p>
          <a:p>
            <a:pPr defTabSz="685201">
              <a:buClrTx/>
            </a:pPr>
            <a:r>
              <a:rPr lang="en-US" sz="2000">
                <a:solidFill>
                  <a:srgbClr val="0070C0"/>
                </a:solidFill>
                <a:latin typeface="Times New Roman" pitchFamily="18" charset="0"/>
                <a:cs typeface="Times New Roman" pitchFamily="18" charset="0"/>
              </a:rPr>
              <a:t>Tác dụng: Miêu tả nắng Sa Pa lúc đã gay gắt có hành động như con người ( mạ bạc) khiến con đèo như được phủ lên bể mặt một lớp kim loại trắng, sáng lấp lánh;</a:t>
            </a:r>
          </a:p>
          <a:p>
            <a:pPr marL="342900" indent="-342900" defTabSz="685201">
              <a:buClrTx/>
              <a:buFont typeface="Wingdings" pitchFamily="2" charset="2"/>
              <a:buChar char="v"/>
            </a:pPr>
            <a:r>
              <a:rPr lang="en-US" sz="2000">
                <a:solidFill>
                  <a:srgbClr val="0070C0"/>
                </a:solidFill>
                <a:latin typeface="Times New Roman" pitchFamily="18" charset="0"/>
                <a:cs typeface="Times New Roman" pitchFamily="18" charset="0"/>
              </a:rPr>
              <a:t>Biện pháp tu từ so sánh trong cụm từ: </a:t>
            </a:r>
            <a:r>
              <a:rPr lang="en-US" sz="2000" i="1">
                <a:solidFill>
                  <a:srgbClr val="0070C0"/>
                </a:solidFill>
                <a:latin typeface="Times New Roman" pitchFamily="18" charset="0"/>
                <a:cs typeface="Times New Roman" pitchFamily="18" charset="0"/>
              </a:rPr>
              <a:t>đốt cháy rừng cầy hừng hực như một bó đuốc lớn.</a:t>
            </a:r>
            <a:r>
              <a:rPr lang="en-US" sz="2000">
                <a:solidFill>
                  <a:srgbClr val="0070C0"/>
                </a:solidFill>
                <a:latin typeface="Times New Roman" pitchFamily="18" charset="0"/>
                <a:cs typeface="Times New Roman" pitchFamily="18" charset="0"/>
              </a:rPr>
              <a:t> </a:t>
            </a:r>
          </a:p>
          <a:p>
            <a:pPr defTabSz="685201">
              <a:buClrTx/>
            </a:pPr>
            <a:r>
              <a:rPr lang="vi-VN" sz="2000">
                <a:solidFill>
                  <a:srgbClr val="0070C0"/>
                </a:solidFill>
                <a:latin typeface="Times New Roman" pitchFamily="18" charset="0"/>
                <a:cs typeface="Times New Roman" pitchFamily="18" charset="0"/>
              </a:rPr>
              <a:t>Tác dụng : + So sánh nắng đốt cháy rừng cây hừng hực – một bó đuốc lớn</a:t>
            </a:r>
          </a:p>
          <a:p>
            <a:pPr defTabSz="685201">
              <a:buClrTx/>
            </a:pPr>
            <a:r>
              <a:rPr lang="vi-VN" sz="2000">
                <a:solidFill>
                  <a:srgbClr val="0070C0"/>
                </a:solidFill>
                <a:latin typeface="Times New Roman" pitchFamily="18" charset="0"/>
                <a:cs typeface="Times New Roman" pitchFamily="18" charset="0"/>
              </a:rPr>
              <a:t>+ Giúp người đọc hình dung rừng cây dưới ánh nắng rực rỡ tựa như một bó đuốc khổng lồ.</a:t>
            </a:r>
          </a:p>
          <a:p>
            <a:pPr marL="342900" indent="-342900" defTabSz="685201">
              <a:buClrTx/>
              <a:buFont typeface="Wingdings" pitchFamily="2" charset="2"/>
              <a:buChar char="Ø"/>
            </a:pPr>
            <a:r>
              <a:rPr lang="vi-VN" sz="2000">
                <a:solidFill>
                  <a:srgbClr val="FF0000"/>
                </a:solidFill>
                <a:latin typeface="Times New Roman" pitchFamily="18" charset="0"/>
                <a:cs typeface="Times New Roman" pitchFamily="18" charset="0"/>
              </a:rPr>
              <a:t>Các biện pháp tu từ đã giúp nhà văn miêu tả thành công thiên nhiên đặc trưng ở vùng núi Sa Pa với nắng, đèo, rừng cây. Thiên nhiên Sa Pa hiện lên rộng lớn, mênh mông, hùng vĩ, tráng lệ.</a:t>
            </a:r>
          </a:p>
          <a:p>
            <a:pPr defTabSz="685201">
              <a:buClrTx/>
            </a:pPr>
            <a:endParaRPr lang="vi-VN" sz="20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98485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xmlns="" id="{633C2DC5-7679-419C-A853-8A311A7F6A92}"/>
              </a:ext>
            </a:extLst>
          </p:cNvPr>
          <p:cNvSpPr>
            <a:spLocks noChangeArrowheads="1"/>
          </p:cNvSpPr>
          <p:nvPr/>
        </p:nvSpPr>
        <p:spPr bwMode="auto">
          <a:xfrm>
            <a:off x="150231" y="97972"/>
            <a:ext cx="8830492" cy="48415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25" tIns="34277" rIns="68525" bIns="34277" numCol="1" anchor="t" anchorCtr="0" compatLnSpc="1">
            <a:prstTxWarp prst="textNoShape">
              <a:avLst/>
            </a:prstTxWarp>
          </a:bodyPr>
          <a:lstStyle/>
          <a:p>
            <a:pPr defTabSz="342590">
              <a:buClrTx/>
            </a:pPr>
            <a:endParaRPr lang="zh-CN" altLang="en-US" kern="1200" dirty="0">
              <a:solidFill>
                <a:prstClr val="black"/>
              </a:solidFill>
              <a:latin typeface="Calibri"/>
              <a:cs typeface="+mn-cs"/>
            </a:endParaRPr>
          </a:p>
        </p:txBody>
      </p:sp>
      <p:sp>
        <p:nvSpPr>
          <p:cNvPr id="5" name="TextBox 4"/>
          <p:cNvSpPr txBox="1"/>
          <p:nvPr/>
        </p:nvSpPr>
        <p:spPr>
          <a:xfrm>
            <a:off x="278605" y="485775"/>
            <a:ext cx="8702117" cy="3785652"/>
          </a:xfrm>
          <a:prstGeom prst="rect">
            <a:avLst/>
          </a:prstGeom>
          <a:noFill/>
        </p:spPr>
        <p:txBody>
          <a:bodyPr wrap="square" rtlCol="0">
            <a:spAutoFit/>
          </a:bodyPr>
          <a:lstStyle/>
          <a:p>
            <a:pPr algn="l"/>
            <a:r>
              <a:rPr lang="en-US" sz="2400" dirty="0" err="1">
                <a:latin typeface="Times New Roman" pitchFamily="18" charset="0"/>
                <a:ea typeface="小单纯体" panose="02010601030101010101" pitchFamily="2" charset="-122"/>
                <a:cs typeface="Times New Roman" pitchFamily="18" charset="0"/>
              </a:rPr>
              <a:t>Hình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ảnh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ngón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tay</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bằng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bạc</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gọi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lại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gọi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là</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ẩn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dụ</a:t>
            </a:r>
            <a:r>
              <a:rPr lang="en-US" sz="2400" dirty="0">
                <a:latin typeface="Times New Roman" pitchFamily="18" charset="0"/>
                <a:ea typeface="小单纯体" panose="02010601030101010101" pitchFamily="2" charset="-122"/>
                <a:cs typeface="Times New Roman" pitchFamily="18" charset="0"/>
              </a:rPr>
              <a:t>”?</a:t>
            </a:r>
          </a:p>
          <a:p>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Bản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chất</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của</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ẩn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dụ</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là</a:t>
            </a:r>
            <a:r>
              <a:rPr lang="en-US" sz="2400" dirty="0">
                <a:latin typeface="Times New Roman" pitchFamily="18" charset="0"/>
                <a:ea typeface="小单纯体" panose="02010601030101010101" pitchFamily="2" charset="-122"/>
                <a:cs typeface="Times New Roman" pitchFamily="18" charset="0"/>
              </a:rPr>
              <a:t> so </a:t>
            </a:r>
            <a:r>
              <a:rPr lang="en-US" sz="2400" dirty="0" err="1">
                <a:latin typeface="Times New Roman" pitchFamily="18" charset="0"/>
                <a:ea typeface="小单纯体" panose="02010601030101010101" pitchFamily="2" charset="-122"/>
                <a:cs typeface="Times New Roman" pitchFamily="18" charset="0"/>
              </a:rPr>
              <a:t>sánh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ngầm</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trong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đó</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ẩn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sự</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vật</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được</a:t>
            </a:r>
            <a:r>
              <a:rPr lang="en-US" sz="2400" dirty="0">
                <a:latin typeface="Times New Roman" pitchFamily="18" charset="0"/>
                <a:ea typeface="小单纯体" panose="02010601030101010101" pitchFamily="2" charset="-122"/>
                <a:cs typeface="Times New Roman" pitchFamily="18" charset="0"/>
              </a:rPr>
              <a:t> so </a:t>
            </a:r>
            <a:r>
              <a:rPr lang="en-US" sz="2400" dirty="0" err="1">
                <a:latin typeface="Times New Roman" pitchFamily="18" charset="0"/>
                <a:ea typeface="小单纯体" panose="02010601030101010101" pitchFamily="2" charset="-122"/>
                <a:cs typeface="Times New Roman" pitchFamily="18" charset="0"/>
              </a:rPr>
              <a:t>sánh</a:t>
            </a:r>
            <a:r>
              <a:rPr lang="en-US" sz="2400" dirty="0">
                <a:latin typeface="Times New Roman" pitchFamily="18" charset="0"/>
                <a:ea typeface="小单纯体" panose="02010601030101010101" pitchFamily="2" charset="-122"/>
                <a:cs typeface="Times New Roman" pitchFamily="18" charset="0"/>
              </a:rPr>
              <a:t> ( </a:t>
            </a:r>
            <a:r>
              <a:rPr lang="en-US" sz="2400" dirty="0" err="1">
                <a:latin typeface="Times New Roman" pitchFamily="18" charset="0"/>
                <a:ea typeface="小单纯体" panose="02010601030101010101" pitchFamily="2" charset="-122"/>
                <a:cs typeface="Times New Roman" pitchFamily="18" charset="0"/>
              </a:rPr>
              <a:t>Vế</a:t>
            </a:r>
            <a:r>
              <a:rPr lang="en-US" sz="2400" dirty="0">
                <a:latin typeface="Times New Roman" pitchFamily="18" charset="0"/>
                <a:ea typeface="小单纯体" panose="02010601030101010101" pitchFamily="2" charset="-122"/>
                <a:cs typeface="Times New Roman" pitchFamily="18" charset="0"/>
              </a:rPr>
              <a:t> A ), </a:t>
            </a:r>
            <a:r>
              <a:rPr lang="en-US" sz="2400" dirty="0" err="1">
                <a:latin typeface="Times New Roman" pitchFamily="18" charset="0"/>
                <a:ea typeface="小单纯体" panose="02010601030101010101" pitchFamily="2" charset="-122"/>
                <a:cs typeface="Times New Roman" pitchFamily="18" charset="0"/>
              </a:rPr>
              <a:t>chỉ</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nêu</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ra</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hình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ảnh</a:t>
            </a:r>
            <a:r>
              <a:rPr lang="en-US" sz="2400" dirty="0">
                <a:latin typeface="Times New Roman" pitchFamily="18" charset="0"/>
                <a:ea typeface="小单纯体" panose="02010601030101010101" pitchFamily="2" charset="-122"/>
                <a:cs typeface="Times New Roman" pitchFamily="18" charset="0"/>
              </a:rPr>
              <a:t> so </a:t>
            </a:r>
            <a:r>
              <a:rPr lang="en-US" sz="2400" dirty="0" err="1">
                <a:latin typeface="Times New Roman" pitchFamily="18" charset="0"/>
                <a:ea typeface="小单纯体" panose="02010601030101010101" pitchFamily="2" charset="-122"/>
                <a:cs typeface="Times New Roman" pitchFamily="18" charset="0"/>
              </a:rPr>
              <a:t>sánh</a:t>
            </a:r>
            <a:r>
              <a:rPr lang="en-US" sz="2400" dirty="0">
                <a:latin typeface="Times New Roman" pitchFamily="18" charset="0"/>
                <a:ea typeface="小单纯体" panose="02010601030101010101" pitchFamily="2" charset="-122"/>
                <a:cs typeface="Times New Roman" pitchFamily="18" charset="0"/>
              </a:rPr>
              <a:t> ( </a:t>
            </a:r>
            <a:r>
              <a:rPr lang="en-US" sz="2400" dirty="0" err="1">
                <a:latin typeface="Times New Roman" pitchFamily="18" charset="0"/>
                <a:ea typeface="小单纯体" panose="02010601030101010101" pitchFamily="2" charset="-122"/>
                <a:cs typeface="Times New Roman" pitchFamily="18" charset="0"/>
              </a:rPr>
              <a:t>Vế</a:t>
            </a:r>
            <a:r>
              <a:rPr lang="en-US" sz="2400" dirty="0">
                <a:latin typeface="Times New Roman" pitchFamily="18" charset="0"/>
                <a:ea typeface="小单纯体" panose="02010601030101010101" pitchFamily="2" charset="-122"/>
                <a:cs typeface="Times New Roman" pitchFamily="18" charset="0"/>
              </a:rPr>
              <a:t> B )</a:t>
            </a:r>
          </a:p>
          <a:p>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Cụm</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từ</a:t>
            </a:r>
            <a:r>
              <a:rPr lang="en-US" sz="2400" dirty="0">
                <a:latin typeface="Times New Roman" pitchFamily="18" charset="0"/>
                <a:ea typeface="小单纯体" panose="02010601030101010101" pitchFamily="2" charset="-122"/>
                <a:cs typeface="Times New Roman" pitchFamily="18" charset="0"/>
              </a:rPr>
              <a:t> : “</a:t>
            </a:r>
            <a:r>
              <a:rPr lang="en-US" sz="2400" dirty="0" err="1">
                <a:latin typeface="Times New Roman" pitchFamily="18" charset="0"/>
                <a:ea typeface="小单纯体" panose="02010601030101010101" pitchFamily="2" charset="-122"/>
                <a:cs typeface="Times New Roman" pitchFamily="18" charset="0"/>
              </a:rPr>
              <a:t>Những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ngón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tay</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bằng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bạc</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chỉ</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cành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thông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nhọn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vươn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lên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thẳng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tắp</a:t>
            </a:r>
            <a:r>
              <a:rPr lang="en-US" sz="2400" dirty="0">
                <a:latin typeface="Times New Roman" pitchFamily="18" charset="0"/>
                <a:ea typeface="小单纯体" panose="02010601030101010101" pitchFamily="2" charset="-122"/>
                <a:cs typeface="Times New Roman" pitchFamily="18" charset="0"/>
              </a:rPr>
              <a:t> rung </a:t>
            </a:r>
            <a:r>
              <a:rPr lang="en-US" sz="2400" dirty="0" err="1">
                <a:latin typeface="Times New Roman" pitchFamily="18" charset="0"/>
                <a:ea typeface="小单纯体" panose="02010601030101010101" pitchFamily="2" charset="-122"/>
                <a:cs typeface="Times New Roman" pitchFamily="18" charset="0"/>
              </a:rPr>
              <a:t>tít</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trong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Vế</a:t>
            </a:r>
            <a:r>
              <a:rPr lang="en-US" sz="2400" dirty="0">
                <a:latin typeface="Times New Roman" pitchFamily="18" charset="0"/>
                <a:ea typeface="小单纯体" panose="02010601030101010101" pitchFamily="2" charset="-122"/>
                <a:cs typeface="Times New Roman" pitchFamily="18" charset="0"/>
              </a:rPr>
              <a:t> A) </a:t>
            </a:r>
            <a:r>
              <a:rPr lang="en-US" sz="2400" dirty="0" err="1">
                <a:latin typeface="Times New Roman" pitchFamily="18" charset="0"/>
                <a:ea typeface="小单纯体" panose="02010601030101010101" pitchFamily="2" charset="-122"/>
                <a:cs typeface="Times New Roman" pitchFamily="18" charset="0"/>
              </a:rPr>
              <a:t>trông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giống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như</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ngón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tay</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bằng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bạc</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Vế</a:t>
            </a:r>
            <a:r>
              <a:rPr lang="en-US" sz="2400" dirty="0">
                <a:latin typeface="Times New Roman" pitchFamily="18" charset="0"/>
                <a:ea typeface="小单纯体" panose="02010601030101010101" pitchFamily="2" charset="-122"/>
                <a:cs typeface="Times New Roman" pitchFamily="18" charset="0"/>
              </a:rPr>
              <a:t> B).</a:t>
            </a:r>
          </a:p>
          <a:p>
            <a:r>
              <a:rPr lang="en-US" sz="2400" dirty="0">
                <a:latin typeface="Times New Roman" pitchFamily="18" charset="0"/>
                <a:ea typeface="小单纯体" panose="02010601030101010101" pitchFamily="2" charset="-122"/>
                <a:cs typeface="Times New Roman" pitchFamily="18" charset="0"/>
              </a:rPr>
              <a:t>- Trong </a:t>
            </a:r>
            <a:r>
              <a:rPr lang="en-US" sz="2400" dirty="0" err="1">
                <a:latin typeface="Times New Roman" pitchFamily="18" charset="0"/>
                <a:ea typeface="小单纯体" panose="02010601030101010101" pitchFamily="2" charset="-122"/>
                <a:cs typeface="Times New Roman" pitchFamily="18" charset="0"/>
              </a:rPr>
              <a:t>đó</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câu</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văn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đã</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ẩn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cụm</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từ</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những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cành</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thông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nhọn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vươn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lên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thẳng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tắp</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trong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nắng</a:t>
            </a:r>
            <a:r>
              <a:rPr lang="en-US" sz="2400" dirty="0">
                <a:latin typeface="Times New Roman" pitchFamily="18" charset="0"/>
                <a:ea typeface="小单纯体" panose="02010601030101010101" pitchFamily="2" charset="-122"/>
                <a:cs typeface="Times New Roman" pitchFamily="18" charset="0"/>
              </a:rPr>
              <a:t>” ( </a:t>
            </a:r>
            <a:r>
              <a:rPr lang="en-US" sz="2400" dirty="0" err="1">
                <a:latin typeface="Times New Roman" pitchFamily="18" charset="0"/>
                <a:ea typeface="小单纯体" panose="02010601030101010101" pitchFamily="2" charset="-122"/>
                <a:cs typeface="Times New Roman" pitchFamily="18" charset="0"/>
              </a:rPr>
              <a:t>Vế</a:t>
            </a:r>
            <a:r>
              <a:rPr lang="en-US" sz="2400" dirty="0">
                <a:latin typeface="Times New Roman" pitchFamily="18" charset="0"/>
                <a:ea typeface="小单纯体" panose="02010601030101010101" pitchFamily="2" charset="-122"/>
                <a:cs typeface="Times New Roman" pitchFamily="18" charset="0"/>
              </a:rPr>
              <a:t> A) </a:t>
            </a:r>
            <a:r>
              <a:rPr lang="en-US" sz="2400" dirty="0" err="1">
                <a:latin typeface="Times New Roman" pitchFamily="18" charset="0"/>
                <a:ea typeface="小单纯体" panose="02010601030101010101" pitchFamily="2" charset="-122"/>
                <a:cs typeface="Times New Roman" pitchFamily="18" charset="0"/>
              </a:rPr>
              <a:t>nên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gọi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là</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ẩn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dụ</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Điều</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này</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khác</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với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nghệ</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thuật</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nhân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hóa</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câu</a:t>
            </a:r>
            <a:r>
              <a:rPr lang="en-US" sz="2400" dirty="0">
                <a:latin typeface="Times New Roman" pitchFamily="18" charset="0"/>
                <a:ea typeface="小单纯体" panose="02010601030101010101" pitchFamily="2" charset="-122"/>
                <a:cs typeface="Times New Roman" pitchFamily="18" charset="0"/>
              </a:rPr>
              <a:t> b) </a:t>
            </a:r>
            <a:r>
              <a:rPr lang="en-US" sz="2400" dirty="0" err="1">
                <a:latin typeface="Times New Roman" pitchFamily="18" charset="0"/>
                <a:ea typeface="小单纯体" panose="02010601030101010101" pitchFamily="2" charset="-122"/>
                <a:cs typeface="Times New Roman" pitchFamily="18" charset="0"/>
              </a:rPr>
              <a:t>có</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đủ</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đối</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tượng</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nhân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hóa</a:t>
            </a:r>
            <a:r>
              <a:rPr lang="en-US" sz="2400" dirty="0">
                <a:latin typeface="Times New Roman" pitchFamily="18" charset="0"/>
                <a:ea typeface="小单纯体" panose="02010601030101010101" pitchFamily="2" charset="-122"/>
                <a:cs typeface="Times New Roman" pitchFamily="18" charset="0"/>
              </a:rPr>
              <a:t> (</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cây</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tử</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kinh</a:t>
            </a:r>
            <a:r>
              <a:rPr lang="en-US" sz="2400" i="1" dirty="0">
                <a:solidFill>
                  <a:srgbClr val="0070C0"/>
                </a:solidFill>
                <a:latin typeface="Times New Roman" pitchFamily="18" charset="0"/>
                <a:cs typeface="Times New Roman" pitchFamily="18" charset="0"/>
              </a:rPr>
              <a:t>)</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từ</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ngữ</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nhân</a:t>
            </a:r>
            <a:r>
              <a:rPr lang="en-US" sz="2400" dirty="0">
                <a:latin typeface="Times New Roman" pitchFamily="18" charset="0"/>
                <a:ea typeface="小单纯体" panose="02010601030101010101" pitchFamily="2" charset="-122"/>
                <a:cs typeface="Times New Roman" pitchFamily="18" charset="0"/>
              </a:rPr>
              <a:t> </a:t>
            </a:r>
            <a:r>
              <a:rPr lang="en-US" sz="2400" dirty="0" err="1">
                <a:latin typeface="Times New Roman" pitchFamily="18" charset="0"/>
                <a:ea typeface="小单纯体" panose="02010601030101010101" pitchFamily="2" charset="-122"/>
                <a:cs typeface="Times New Roman" pitchFamily="18" charset="0"/>
              </a:rPr>
              <a:t>hóa</a:t>
            </a:r>
            <a:r>
              <a:rPr lang="en-US" sz="2400" dirty="0">
                <a:latin typeface="Times New Roman" pitchFamily="18" charset="0"/>
                <a:ea typeface="小单纯体" panose="02010601030101010101" pitchFamily="2" charset="-122"/>
                <a:cs typeface="Times New Roman" pitchFamily="18" charset="0"/>
              </a:rPr>
              <a:t> ( </a:t>
            </a:r>
            <a:r>
              <a:rPr lang="en-US" sz="2400" i="1" dirty="0" err="1">
                <a:solidFill>
                  <a:srgbClr val="0070C0"/>
                </a:solidFill>
                <a:latin typeface="Times New Roman" pitchFamily="18" charset="0"/>
                <a:ea typeface="小单纯体" panose="02010601030101010101" pitchFamily="2" charset="-122"/>
                <a:cs typeface="Times New Roman" pitchFamily="18" charset="0"/>
              </a:rPr>
              <a:t>nhìn</a:t>
            </a:r>
            <a:r>
              <a:rPr lang="en-US" sz="2400" i="1" dirty="0">
                <a:solidFill>
                  <a:srgbClr val="0070C0"/>
                </a:solidFill>
                <a:latin typeface="Times New Roman" pitchFamily="18" charset="0"/>
                <a:ea typeface="小单纯体" panose="02010601030101010101" pitchFamily="2" charset="-122"/>
                <a:cs typeface="Times New Roman" pitchFamily="18" charset="0"/>
              </a:rPr>
              <a:t>,</a:t>
            </a:r>
            <a:r>
              <a:rPr lang="en-US" sz="2400" dirty="0">
                <a:latin typeface="Times New Roman" pitchFamily="18" charset="0"/>
                <a:ea typeface="小单纯体" panose="02010601030101010101" pitchFamily="2" charset="-122"/>
                <a:cs typeface="Times New Roman" pitchFamily="18" charset="0"/>
              </a:rPr>
              <a:t> </a:t>
            </a:r>
            <a:r>
              <a:rPr lang="en-US" sz="2400" i="1" dirty="0" err="1">
                <a:solidFill>
                  <a:srgbClr val="0070C0"/>
                </a:solidFill>
                <a:latin typeface="Times New Roman" pitchFamily="18" charset="0"/>
                <a:cs typeface="Times New Roman" pitchFamily="18" charset="0"/>
              </a:rPr>
              <a:t>nhô</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cái</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đầu</a:t>
            </a:r>
            <a:r>
              <a:rPr lang="en-US" sz="2400" i="1" dirty="0">
                <a:solidFill>
                  <a:srgbClr val="0070C0"/>
                </a:solidFill>
                <a:latin typeface="Times New Roman" pitchFamily="18" charset="0"/>
                <a:cs typeface="Times New Roman" pitchFamily="18" charset="0"/>
              </a:rPr>
              <a:t>) </a:t>
            </a:r>
            <a:endParaRPr lang="en-US" sz="2400" dirty="0">
              <a:latin typeface="Times New Roman" pitchFamily="18" charset="0"/>
              <a:ea typeface="小单纯体" panose="02010601030101010101" pitchFamily="2" charset="-122"/>
              <a:cs typeface="Times New Roman" pitchFamily="18" charset="0"/>
            </a:endParaRPr>
          </a:p>
        </p:txBody>
      </p:sp>
    </p:spTree>
    <p:extLst>
      <p:ext uri="{BB962C8B-B14F-4D97-AF65-F5344CB8AC3E}">
        <p14:creationId xmlns:p14="http://schemas.microsoft.com/office/powerpoint/2010/main" val="242926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92A3E7E8-70A4-D973-58A0-2B74E7D6E97C}"/>
              </a:ext>
            </a:extLst>
          </p:cNvPr>
          <p:cNvSpPr/>
          <p:nvPr/>
        </p:nvSpPr>
        <p:spPr>
          <a:xfrm>
            <a:off x="-177800" y="-3171217"/>
            <a:ext cx="7950200" cy="873252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en-US"/>
          </a:p>
        </p:txBody>
      </p:sp>
      <p:pic>
        <p:nvPicPr>
          <p:cNvPr id="2" name="Picture 1">
            <a:extLst>
              <a:ext uri="{FF2B5EF4-FFF2-40B4-BE49-F238E27FC236}">
                <a16:creationId xmlns:a16="http://schemas.microsoft.com/office/drawing/2014/main" xmlns="" id="{E2F25AED-42C8-3C40-6A81-AEE00FD30324}"/>
              </a:ext>
            </a:extLst>
          </p:cNvPr>
          <p:cNvPicPr>
            <a:picLocks noChangeAspect="1"/>
          </p:cNvPicPr>
          <p:nvPr/>
        </p:nvPicPr>
        <p:blipFill>
          <a:blip r:embed="rId3"/>
          <a:stretch>
            <a:fillRect/>
          </a:stretch>
        </p:blipFill>
        <p:spPr>
          <a:xfrm flipH="1">
            <a:off x="5137351" y="0"/>
            <a:ext cx="4969934" cy="5143500"/>
          </a:xfrm>
          <a:prstGeom prst="rect">
            <a:avLst/>
          </a:prstGeom>
        </p:spPr>
      </p:pic>
      <p:sp>
        <p:nvSpPr>
          <p:cNvPr id="3" name="TextBox 2">
            <a:extLst>
              <a:ext uri="{FF2B5EF4-FFF2-40B4-BE49-F238E27FC236}">
                <a16:creationId xmlns:a16="http://schemas.microsoft.com/office/drawing/2014/main" xmlns="" id="{0EBA698F-757D-FBB4-7034-E2071535EA27}"/>
              </a:ext>
            </a:extLst>
          </p:cNvPr>
          <p:cNvSpPr txBox="1"/>
          <p:nvPr/>
        </p:nvSpPr>
        <p:spPr>
          <a:xfrm flipH="1">
            <a:off x="625146" y="803782"/>
            <a:ext cx="6032500" cy="2123614"/>
          </a:xfrm>
          <a:prstGeom prst="rect">
            <a:avLst/>
          </a:prstGeom>
          <a:noFill/>
        </p:spPr>
        <p:txBody>
          <a:bodyPr wrap="square" lIns="91396" tIns="45698" rIns="91396" bIns="45698" rtlCol="0">
            <a:spAutoFit/>
          </a:bodyPr>
          <a:lstStyle/>
          <a:p>
            <a:pPr algn="ctr"/>
            <a:r>
              <a:rPr lang="en-US" sz="6600">
                <a:solidFill>
                  <a:srgbClr val="FF0000"/>
                </a:solidFill>
                <a:latin typeface="#9Slide05 SVNBulgary" pitchFamily="2" charset="0"/>
              </a:rPr>
              <a:t>Trò chơi :</a:t>
            </a:r>
          </a:p>
          <a:p>
            <a:pPr algn="ctr"/>
            <a:r>
              <a:rPr lang="en-US" sz="6600">
                <a:solidFill>
                  <a:srgbClr val="FF0000"/>
                </a:solidFill>
                <a:latin typeface="#9Slide05 SVNBulgary" pitchFamily="2" charset="0"/>
              </a:rPr>
              <a:t>Hộp quà bí mật </a:t>
            </a:r>
            <a:endParaRPr lang="en-US" sz="6600" dirty="0">
              <a:solidFill>
                <a:srgbClr val="FF0000"/>
              </a:solidFill>
              <a:latin typeface="#9Slide05 SVNBulgary" pitchFamily="2" charset="0"/>
            </a:endParaRPr>
          </a:p>
        </p:txBody>
      </p:sp>
      <p:pic>
        <p:nvPicPr>
          <p:cNvPr id="4" name="Picture 3">
            <a:extLst>
              <a:ext uri="{FF2B5EF4-FFF2-40B4-BE49-F238E27FC236}">
                <a16:creationId xmlns:a16="http://schemas.microsoft.com/office/drawing/2014/main" xmlns="" id="{327FEF96-BA9D-021C-F947-8153C9EB2161}"/>
              </a:ext>
            </a:extLst>
          </p:cNvPr>
          <p:cNvPicPr>
            <a:picLocks noChangeAspect="1"/>
          </p:cNvPicPr>
          <p:nvPr/>
        </p:nvPicPr>
        <p:blipFill>
          <a:blip r:embed="rId4"/>
          <a:stretch>
            <a:fillRect/>
          </a:stretch>
        </p:blipFill>
        <p:spPr>
          <a:xfrm>
            <a:off x="2616605" y="2691021"/>
            <a:ext cx="2049582" cy="1617007"/>
          </a:xfrm>
          <a:prstGeom prst="rect">
            <a:avLst/>
          </a:prstGeom>
        </p:spPr>
      </p:pic>
    </p:spTree>
    <p:extLst>
      <p:ext uri="{BB962C8B-B14F-4D97-AF65-F5344CB8AC3E}">
        <p14:creationId xmlns:p14="http://schemas.microsoft.com/office/powerpoint/2010/main" val="3130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379538"/>
            <a:ext cx="9144000" cy="85725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en-US" sz="1800" kern="1200">
              <a:solidFill>
                <a:srgbClr val="FFFFFF"/>
              </a:solidFill>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674688"/>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313" y="341313"/>
            <a:ext cx="154463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49463" y="698500"/>
            <a:ext cx="147796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16125" y="314325"/>
            <a:ext cx="1544638"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9200" y="6985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24275" y="314325"/>
            <a:ext cx="15462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02275" y="6985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68938" y="314325"/>
            <a:ext cx="154463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177088" y="6985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142163" y="314325"/>
            <a:ext cx="15462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3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4732338"/>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4732338"/>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3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2232025"/>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3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2232025"/>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p:cNvSpPr/>
          <p:nvPr/>
        </p:nvSpPr>
        <p:spPr>
          <a:xfrm>
            <a:off x="8548688" y="4586288"/>
            <a:ext cx="487362" cy="48736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en-US" sz="1800" kern="1200">
              <a:solidFill>
                <a:srgbClr val="FFFFFF"/>
              </a:solidFill>
            </a:endParaRPr>
          </a:p>
        </p:txBody>
      </p:sp>
      <p:sp>
        <p:nvSpPr>
          <p:cNvPr id="2" name="Rectangle 1"/>
          <p:cNvSpPr/>
          <p:nvPr/>
        </p:nvSpPr>
        <p:spPr>
          <a:xfrm>
            <a:off x="399626" y="2664960"/>
            <a:ext cx="8149061" cy="1077218"/>
          </a:xfrm>
          <a:prstGeom prst="rect">
            <a:avLst/>
          </a:prstGeom>
        </p:spPr>
        <p:txBody>
          <a:bodyPr wrap="square">
            <a:spAutoFit/>
          </a:bodyPr>
          <a:lstStyle/>
          <a:p>
            <a:pPr lvl="0" algn="ctr" fontAlgn="base">
              <a:spcBef>
                <a:spcPct val="0"/>
              </a:spcBef>
              <a:spcAft>
                <a:spcPct val="0"/>
              </a:spcAft>
              <a:buClrTx/>
              <a:defRPr/>
            </a:pPr>
            <a:r>
              <a:rPr lang="en-US" sz="3200" kern="1200">
                <a:solidFill>
                  <a:srgbClr val="0070C0"/>
                </a:solidFill>
                <a:latin typeface="#9Slide05 FS Blonde Script" charset="0"/>
                <a:ea typeface="+mn-ea"/>
                <a:cs typeface="Times New Roman" pitchFamily="18" charset="0"/>
              </a:rPr>
              <a:t>Có 5 hộp quà tương ứng với 5 câu hỏi. Mỗi lần trả lời đúng câu hỏi, em sẽ giành được món quà ý nghĩa</a:t>
            </a:r>
          </a:p>
        </p:txBody>
      </p:sp>
      <p:pic>
        <p:nvPicPr>
          <p:cNvPr id="21" name="Picture 4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8053" y="3775076"/>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5"/>
          <p:cNvSpPr>
            <a:spLocks noChangeArrowheads="1"/>
          </p:cNvSpPr>
          <p:nvPr/>
        </p:nvSpPr>
        <p:spPr bwMode="auto">
          <a:xfrm>
            <a:off x="961177" y="4216956"/>
            <a:ext cx="3665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ClrTx/>
              <a:buFontTx/>
              <a:buNone/>
            </a:pPr>
            <a:r>
              <a:rPr lang="en-US" sz="1800" kern="1200">
                <a:latin typeface="Times New Roman" pitchFamily="18" charset="0"/>
                <a:ea typeface="+mn-ea"/>
                <a:cs typeface="Times New Roman" pitchFamily="18" charset="0"/>
              </a:rPr>
              <a:t>Click vào đây để về slide cuối cùng</a:t>
            </a:r>
          </a:p>
        </p:txBody>
      </p:sp>
    </p:spTree>
    <p:extLst>
      <p:ext uri="{BB962C8B-B14F-4D97-AF65-F5344CB8AC3E}">
        <p14:creationId xmlns:p14="http://schemas.microsoft.com/office/powerpoint/2010/main" val="170837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1450"/>
            <a:ext cx="14573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3646488"/>
            <a:ext cx="14763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4563" y="326072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5375" y="2940050"/>
            <a:ext cx="1103313" cy="99695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1800" b="1" kern="1200">
                <a:solidFill>
                  <a:srgbClr val="000000"/>
                </a:solidFill>
                <a:latin typeface="Tahoma" pitchFamily="34" charset="0"/>
                <a:cs typeface="Tahoma" pitchFamily="34" charset="0"/>
              </a:rPr>
              <a:t>Tặng em một tràng</a:t>
            </a:r>
          </a:p>
          <a:p>
            <a:pPr algn="ctr" fontAlgn="base">
              <a:spcBef>
                <a:spcPct val="0"/>
              </a:spcBef>
              <a:spcAft>
                <a:spcPct val="0"/>
              </a:spcAft>
              <a:buClrTx/>
              <a:buFontTx/>
              <a:buNone/>
              <a:defRPr/>
            </a:pPr>
            <a:r>
              <a:rPr lang="en-US" sz="1800" b="1" kern="1200">
                <a:solidFill>
                  <a:srgbClr val="000000"/>
                </a:solidFill>
                <a:latin typeface="Tahoma" pitchFamily="34" charset="0"/>
                <a:cs typeface="Tahoma" pitchFamily="34" charset="0"/>
              </a:rPr>
              <a:t>pháo tay </a:t>
            </a:r>
          </a:p>
        </p:txBody>
      </p:sp>
      <p:sp>
        <p:nvSpPr>
          <p:cNvPr id="27" name="Rectangle: Folded Corner 26"/>
          <p:cNvSpPr/>
          <p:nvPr/>
        </p:nvSpPr>
        <p:spPr>
          <a:xfrm>
            <a:off x="996950" y="93663"/>
            <a:ext cx="7505700" cy="2097087"/>
          </a:xfrm>
          <a:prstGeom prst="foldedCorner">
            <a:avLst/>
          </a:prstGeom>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buClrTx/>
              <a:buFontTx/>
              <a:buNone/>
              <a:defRPr/>
            </a:pPr>
            <a:r>
              <a:rPr lang="vi-VN" sz="2400" kern="1200">
                <a:solidFill>
                  <a:srgbClr val="FF0000"/>
                </a:solidFill>
              </a:rPr>
              <a:t>  </a:t>
            </a:r>
            <a:endParaRPr lang="en-US" sz="2400" kern="1200">
              <a:solidFill>
                <a:srgbClr val="FF0000"/>
              </a:solidFill>
            </a:endParaRPr>
          </a:p>
          <a:p>
            <a:pPr fontAlgn="base">
              <a:spcBef>
                <a:spcPct val="0"/>
              </a:spcBef>
              <a:spcAft>
                <a:spcPct val="0"/>
              </a:spcAft>
              <a:buClrTx/>
              <a:buFontTx/>
              <a:buNone/>
              <a:defRPr/>
            </a:pPr>
            <a:endParaRPr lang="vi-VN" sz="2400" b="1" kern="1200">
              <a:solidFill>
                <a:srgbClr val="FF0000"/>
              </a:solidFill>
              <a:latin typeface="Times New Roman" pitchFamily="18" charset="0"/>
              <a:cs typeface="Times New Roman" pitchFamily="18" charset="0"/>
            </a:endParaRPr>
          </a:p>
          <a:p>
            <a:pPr fontAlgn="base">
              <a:spcBef>
                <a:spcPct val="0"/>
              </a:spcBef>
              <a:spcAft>
                <a:spcPct val="0"/>
              </a:spcAft>
              <a:buClrTx/>
              <a:buFontTx/>
              <a:buNone/>
              <a:defRPr/>
            </a:pPr>
            <a:r>
              <a:rPr lang="en-US" sz="2800" i="1">
                <a:solidFill>
                  <a:srgbClr val="FF0000"/>
                </a:solidFill>
                <a:latin typeface="Times New Roman" pitchFamily="18" charset="0"/>
                <a:cs typeface="Times New Roman" pitchFamily="18" charset="0"/>
              </a:rPr>
              <a:t>Câu 1: Tìm thán từ trong câu sau:</a:t>
            </a:r>
          </a:p>
          <a:p>
            <a:pPr fontAlgn="base">
              <a:spcBef>
                <a:spcPct val="0"/>
              </a:spcBef>
              <a:spcAft>
                <a:spcPct val="0"/>
              </a:spcAft>
              <a:buClrTx/>
              <a:buFontTx/>
              <a:buNone/>
              <a:defRPr/>
            </a:pPr>
            <a:r>
              <a:rPr lang="en-US" sz="2800" i="1">
                <a:solidFill>
                  <a:srgbClr val="0070C0"/>
                </a:solidFill>
                <a:latin typeface="Times New Roman" pitchFamily="18" charset="0"/>
                <a:cs typeface="Times New Roman" pitchFamily="18" charset="0"/>
              </a:rPr>
              <a:t>Ái ái ! Lạy các cậu, các ông , ăn thì ăn, nhưng đừng đánh đổ tôi xuống đất.</a:t>
            </a:r>
          </a:p>
          <a:p>
            <a:pPr fontAlgn="base">
              <a:spcBef>
                <a:spcPct val="0"/>
              </a:spcBef>
              <a:spcAft>
                <a:spcPct val="0"/>
              </a:spcAft>
              <a:buClrTx/>
              <a:buFontTx/>
              <a:buNone/>
              <a:defRPr/>
            </a:pPr>
            <a:r>
              <a:rPr lang="en-US" sz="2800" i="1" kern="1200">
                <a:solidFill>
                  <a:srgbClr val="0070C0"/>
                </a:solidFill>
                <a:latin typeface="Times New Roman" pitchFamily="18" charset="0"/>
                <a:cs typeface="Times New Roman" pitchFamily="18" charset="0"/>
              </a:rPr>
              <a:t>( Cái tết của mèo con - Nguyễn Đình Thi )</a:t>
            </a:r>
            <a:endParaRPr lang="en-US" sz="2800" kern="1200">
              <a:solidFill>
                <a:srgbClr val="0070C0"/>
              </a:solidFill>
              <a:latin typeface="Times New Roman" pitchFamily="18" charset="0"/>
              <a:cs typeface="Times New Roman" pitchFamily="18" charset="0"/>
            </a:endParaRPr>
          </a:p>
          <a:p>
            <a:pPr fontAlgn="base">
              <a:spcBef>
                <a:spcPct val="0"/>
              </a:spcBef>
              <a:spcAft>
                <a:spcPct val="0"/>
              </a:spcAft>
              <a:buClrTx/>
              <a:buFontTx/>
              <a:buNone/>
              <a:defRPr/>
            </a:pPr>
            <a:endParaRPr lang="vi-VN" sz="2400" kern="1200">
              <a:solidFill>
                <a:srgbClr val="FF0000"/>
              </a:solidFill>
            </a:endParaRPr>
          </a:p>
        </p:txBody>
      </p:sp>
      <p:sp>
        <p:nvSpPr>
          <p:cNvPr id="28" name="Rectangle: Folded Corner 27"/>
          <p:cNvSpPr/>
          <p:nvPr/>
        </p:nvSpPr>
        <p:spPr>
          <a:xfrm>
            <a:off x="2444220" y="2205038"/>
            <a:ext cx="3079750" cy="8461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2400" b="1" kern="1200">
                <a:solidFill>
                  <a:srgbClr val="FF0000"/>
                </a:solidFill>
                <a:latin typeface="Times New Roman" pitchFamily="18" charset="0"/>
                <a:ea typeface="Tahoma" panose="020B0604030504040204" pitchFamily="34" charset="0"/>
                <a:cs typeface="Times New Roman" pitchFamily="18" charset="0"/>
              </a:rPr>
              <a:t>Đáp án : Ái Ái</a:t>
            </a:r>
            <a:endParaRPr lang="en-US" sz="2400" b="1"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88338" y="2867025"/>
            <a:ext cx="5349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4">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053" y="399573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11" action="ppaction://hlinksldjump"/>
            <a:extLst>
              <a:ext uri="{FF2B5EF4-FFF2-40B4-BE49-F238E27FC236}">
                <a16:creationId xmlns:a16="http://schemas.microsoft.com/office/drawing/2014/main" xmlns="" id="{CF13EF37-C7CB-4C04-96AE-F20173DF2FF7}"/>
              </a:ext>
            </a:extLst>
          </p:cNvPr>
          <p:cNvPicPr>
            <a:picLocks noChangeAspect="1"/>
          </p:cNvPicPr>
          <p:nvPr/>
        </p:nvPicPr>
        <p:blipFill>
          <a:blip r:embed="rId12"/>
          <a:stretch>
            <a:fillRect/>
          </a:stretch>
        </p:blipFill>
        <p:spPr>
          <a:xfrm>
            <a:off x="3177710" y="3211402"/>
            <a:ext cx="2222370" cy="1750806"/>
          </a:xfrm>
          <a:prstGeom prst="rect">
            <a:avLst/>
          </a:prstGeom>
        </p:spPr>
      </p:pic>
    </p:spTree>
    <p:extLst>
      <p:ext uri="{BB962C8B-B14F-4D97-AF65-F5344CB8AC3E}">
        <p14:creationId xmlns:p14="http://schemas.microsoft.com/office/powerpoint/2010/main" val="2438483908"/>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6488"/>
            <a:ext cx="14763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072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516019" y="3097689"/>
            <a:ext cx="998538" cy="78105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1800" b="1" kern="1200" dirty="0" err="1">
                <a:solidFill>
                  <a:srgbClr val="000000"/>
                </a:solidFill>
                <a:latin typeface="Tahoma" pitchFamily="34" charset="0"/>
                <a:cs typeface="Tahoma" pitchFamily="34" charset="0"/>
              </a:rPr>
              <a:t>Tặng</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em</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một</a:t>
            </a:r>
            <a:endParaRPr lang="en-US" sz="1800" b="1" kern="1200" dirty="0">
              <a:solidFill>
                <a:srgbClr val="000000"/>
              </a:solidFill>
              <a:latin typeface="Tahoma" pitchFamily="34" charset="0"/>
              <a:cs typeface="Tahoma" pitchFamily="34" charset="0"/>
            </a:endParaRPr>
          </a:p>
          <a:p>
            <a:pPr algn="ctr" fontAlgn="base">
              <a:spcBef>
                <a:spcPct val="0"/>
              </a:spcBef>
              <a:spcAft>
                <a:spcPct val="0"/>
              </a:spcAft>
              <a:buClrTx/>
              <a:buFontTx/>
              <a:buNone/>
              <a:defRPr/>
            </a:pPr>
            <a:r>
              <a:rPr lang="en-US" sz="1800" b="1" kern="1200" dirty="0" err="1">
                <a:solidFill>
                  <a:srgbClr val="000000"/>
                </a:solidFill>
                <a:latin typeface="Tahoma" pitchFamily="34" charset="0"/>
                <a:cs typeface="Tahoma" pitchFamily="34" charset="0"/>
              </a:rPr>
              <a:t>cái</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bút</a:t>
            </a:r>
            <a:r>
              <a:rPr lang="en-US" sz="1800" b="1" kern="1200" dirty="0">
                <a:solidFill>
                  <a:srgbClr val="000000"/>
                </a:solidFill>
                <a:latin typeface="Tahoma" pitchFamily="34" charset="0"/>
                <a:cs typeface="Tahoma" pitchFamily="34" charset="0"/>
              </a:rPr>
              <a:t> bi</a:t>
            </a:r>
          </a:p>
        </p:txBody>
      </p:sp>
      <p:sp>
        <p:nvSpPr>
          <p:cNvPr id="27" name="Rectangle: Folded Corner 26"/>
          <p:cNvSpPr/>
          <p:nvPr/>
        </p:nvSpPr>
        <p:spPr>
          <a:xfrm>
            <a:off x="511175" y="142876"/>
            <a:ext cx="7504113" cy="1191472"/>
          </a:xfrm>
          <a:prstGeom prst="foldedCorner">
            <a:avLst/>
          </a:prstGeom>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buClrTx/>
              <a:buFontTx/>
              <a:buNone/>
              <a:defRPr/>
            </a:pPr>
            <a:r>
              <a:rPr lang="en-US" sz="2800" i="1" kern="1200">
                <a:solidFill>
                  <a:srgbClr val="FF0000"/>
                </a:solidFill>
                <a:latin typeface="Times New Roman" pitchFamily="18" charset="0"/>
                <a:cs typeface="Times New Roman" pitchFamily="18" charset="0"/>
              </a:rPr>
              <a:t>Câu 2 : Nghe đoạn nhạc sau và tìm thán từ</a:t>
            </a:r>
          </a:p>
        </p:txBody>
      </p:sp>
      <p:pic>
        <p:nvPicPr>
          <p:cNvPr id="53" name="Picture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88338" y="2867025"/>
            <a:ext cx="5349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Folded Corner 27"/>
          <p:cNvSpPr/>
          <p:nvPr/>
        </p:nvSpPr>
        <p:spPr>
          <a:xfrm>
            <a:off x="5078413" y="1431290"/>
            <a:ext cx="2806700" cy="8461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2800" b="1" kern="1200">
                <a:solidFill>
                  <a:srgbClr val="FF0000"/>
                </a:solidFill>
                <a:latin typeface="Times New Roman" pitchFamily="18" charset="0"/>
                <a:ea typeface="Tahoma" panose="020B0604030504040204" pitchFamily="34" charset="0"/>
                <a:cs typeface="Times New Roman" pitchFamily="18" charset="0"/>
              </a:rPr>
              <a:t>Đáp án : hỡi, ơi</a:t>
            </a:r>
            <a:endParaRPr lang="en-US" sz="2800" b="1"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2" name="Tia Nắng Hạt Mưa - Bé Minh Trường, Mỹ An - Nhạc Thiếu Nhi vui nhộn hay nhất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24615" y="1442562"/>
            <a:ext cx="4471246" cy="2515076"/>
          </a:xfrm>
          <a:prstGeom prst="rect">
            <a:avLst/>
          </a:prstGeom>
        </p:spPr>
      </p:pic>
      <p:pic>
        <p:nvPicPr>
          <p:cNvPr id="19" name="Picture 18">
            <a:hlinkClick r:id="rId11" action="ppaction://hlinksldjump"/>
            <a:extLst>
              <a:ext uri="{FF2B5EF4-FFF2-40B4-BE49-F238E27FC236}">
                <a16:creationId xmlns:a16="http://schemas.microsoft.com/office/drawing/2014/main" xmlns="" id="{CF13EF37-C7CB-4C04-96AE-F20173DF2FF7}"/>
              </a:ext>
            </a:extLst>
          </p:cNvPr>
          <p:cNvPicPr>
            <a:picLocks noChangeAspect="1"/>
          </p:cNvPicPr>
          <p:nvPr/>
        </p:nvPicPr>
        <p:blipFill>
          <a:blip r:embed="rId12"/>
          <a:stretch>
            <a:fillRect/>
          </a:stretch>
        </p:blipFill>
        <p:spPr>
          <a:xfrm>
            <a:off x="4702135" y="3494294"/>
            <a:ext cx="2222370" cy="1750806"/>
          </a:xfrm>
          <a:prstGeom prst="rect">
            <a:avLst/>
          </a:prstGeom>
        </p:spPr>
      </p:pic>
      <p:pic>
        <p:nvPicPr>
          <p:cNvPr id="21" name="Picture 4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053" y="399573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8413" y="1970300"/>
            <a:ext cx="27686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5"/>
          <p:cNvSpPr>
            <a:spLocks noChangeArrowheads="1"/>
          </p:cNvSpPr>
          <p:nvPr/>
        </p:nvSpPr>
        <p:spPr bwMode="auto">
          <a:xfrm>
            <a:off x="436562" y="4751466"/>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ClrTx/>
              <a:buFontTx/>
              <a:buNone/>
            </a:pPr>
            <a:r>
              <a:rPr lang="en-US" sz="1800" kern="1200">
                <a:latin typeface="Times New Roman" pitchFamily="18" charset="0"/>
                <a:ea typeface="+mn-ea"/>
                <a:cs typeface="Times New Roman" pitchFamily="18" charset="0"/>
              </a:rPr>
              <a:t>Click vào đây để vè slide cuối</a:t>
            </a:r>
          </a:p>
        </p:txBody>
      </p:sp>
      <p:sp>
        <p:nvSpPr>
          <p:cNvPr id="24" name="TextBox 19"/>
          <p:cNvSpPr txBox="1">
            <a:spLocks noChangeArrowheads="1"/>
          </p:cNvSpPr>
          <p:nvPr/>
        </p:nvSpPr>
        <p:spPr bwMode="auto">
          <a:xfrm>
            <a:off x="5443538" y="2667979"/>
            <a:ext cx="240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buClrTx/>
              <a:buFontTx/>
              <a:buNone/>
            </a:pPr>
            <a:r>
              <a:rPr lang="en-US" sz="1800" kern="1200">
                <a:solidFill>
                  <a:srgbClr val="000000"/>
                </a:solidFill>
                <a:latin typeface="Times New Roman" pitchFamily="18" charset="0"/>
                <a:ea typeface="+mn-ea"/>
                <a:cs typeface="Times New Roman" pitchFamily="18" charset="0"/>
              </a:rPr>
              <a:t>Click vào nắp hộp quà </a:t>
            </a:r>
          </a:p>
          <a:p>
            <a:pPr eaLnBrk="1" fontAlgn="base" hangingPunct="1">
              <a:spcBef>
                <a:spcPct val="0"/>
              </a:spcBef>
              <a:spcAft>
                <a:spcPct val="0"/>
              </a:spcAft>
              <a:buClrTx/>
              <a:buFontTx/>
              <a:buNone/>
            </a:pPr>
            <a:r>
              <a:rPr lang="en-US" sz="1800" kern="1200">
                <a:solidFill>
                  <a:srgbClr val="000000"/>
                </a:solidFill>
                <a:latin typeface="Times New Roman" pitchFamily="18" charset="0"/>
                <a:ea typeface="+mn-ea"/>
                <a:cs typeface="Times New Roman" pitchFamily="18" charset="0"/>
              </a:rPr>
              <a:t>Để mở món quà</a:t>
            </a:r>
          </a:p>
        </p:txBody>
      </p:sp>
      <p:pic>
        <p:nvPicPr>
          <p:cNvPr id="3" name="Picture 43">
            <a:extLst>
              <a:ext uri="{FF2B5EF4-FFF2-40B4-BE49-F238E27FC236}">
                <a16:creationId xmlns:a16="http://schemas.microsoft.com/office/drawing/2014/main" xmlns="" id="{62C5CBA9-3466-39C6-45C5-113F2874A3C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69177" y="438798"/>
            <a:ext cx="14573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880742"/>
      </p:ext>
    </p:extLst>
  </p:cSld>
  <p:clrMapOvr>
    <a:masterClrMapping/>
  </p:clrMapOvr>
  <p:transition>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video>
              <p:cMediaNode vol="80000">
                <p:cTn id="37" fill="hold" display="0">
                  <p:stCondLst>
                    <p:cond delay="indefinite"/>
                  </p:stCondLst>
                </p:cTn>
                <p:tgtEl>
                  <p:spTgt spid="2"/>
                </p:tgtEl>
              </p:cMediaNode>
            </p:video>
          </p:childTnLst>
        </p:cTn>
      </p:par>
    </p:tnLst>
    <p:bldLst>
      <p:bldP spid="9" grpId="0" animBg="1"/>
      <p:bldP spid="9" grpId="1"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3646488"/>
            <a:ext cx="14763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4563" y="326072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5375" y="2940050"/>
            <a:ext cx="1103313" cy="99695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1800" b="1" kern="1200" dirty="0" err="1">
                <a:solidFill>
                  <a:srgbClr val="000000"/>
                </a:solidFill>
                <a:latin typeface="Tahoma" pitchFamily="34" charset="0"/>
                <a:cs typeface="Tahoma" pitchFamily="34" charset="0"/>
              </a:rPr>
              <a:t>Tặng</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em</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một</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tràng</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pháo</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tay</a:t>
            </a:r>
            <a:endParaRPr lang="en-US" sz="1800" b="1" kern="1200" dirty="0">
              <a:solidFill>
                <a:srgbClr val="000000"/>
              </a:solidFill>
              <a:latin typeface="Tahoma" pitchFamily="34" charset="0"/>
              <a:cs typeface="Tahoma" pitchFamily="34" charset="0"/>
            </a:endParaRPr>
          </a:p>
        </p:txBody>
      </p:sp>
      <p:sp>
        <p:nvSpPr>
          <p:cNvPr id="27" name="Rectangle: Folded Corner 26"/>
          <p:cNvSpPr/>
          <p:nvPr/>
        </p:nvSpPr>
        <p:spPr>
          <a:xfrm>
            <a:off x="540544" y="132715"/>
            <a:ext cx="7456487" cy="1580147"/>
          </a:xfrm>
          <a:prstGeom prst="foldedCorner">
            <a:avLst/>
          </a:prstGeom>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buClrTx/>
              <a:buFontTx/>
              <a:buNone/>
              <a:defRPr/>
            </a:pPr>
            <a:endParaRPr lang="vi-VN" sz="2400" kern="1200">
              <a:solidFill>
                <a:srgbClr val="FF0000"/>
              </a:solidFill>
              <a:latin typeface="Times New Roman" pitchFamily="18" charset="0"/>
              <a:cs typeface="Times New Roman" pitchFamily="18" charset="0"/>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50250" y="2867025"/>
            <a:ext cx="5349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Rectangle 1"/>
          <p:cNvSpPr>
            <a:spLocks noChangeArrowheads="1"/>
          </p:cNvSpPr>
          <p:nvPr/>
        </p:nvSpPr>
        <p:spPr bwMode="auto">
          <a:xfrm>
            <a:off x="607060" y="132715"/>
            <a:ext cx="71764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i="1" kern="1200">
                <a:solidFill>
                  <a:srgbClr val="FF0000"/>
                </a:solidFill>
                <a:latin typeface="Times New Roman" pitchFamily="18" charset="0"/>
                <a:ea typeface="+mn-ea"/>
                <a:cs typeface="Times New Roman" pitchFamily="18" charset="0"/>
              </a:rPr>
              <a:t>Câu 3: </a:t>
            </a:r>
            <a:r>
              <a:rPr lang="en-US" altLang="en-US" sz="2400" i="1">
                <a:solidFill>
                  <a:srgbClr val="FF0000"/>
                </a:solidFill>
                <a:latin typeface="Times New Roman" pitchFamily="18" charset="0"/>
                <a:cs typeface="Times New Roman" pitchFamily="18" charset="0"/>
              </a:rPr>
              <a:t>Hai câu thơ sau đây sử dụng biện pháp tu từ gì?</a:t>
            </a:r>
          </a:p>
          <a:p>
            <a:pPr indent="1654844" algn="just"/>
            <a:r>
              <a:rPr lang="en-US" altLang="en-US" sz="2400" i="1">
                <a:solidFill>
                  <a:srgbClr val="0070C0"/>
                </a:solidFill>
                <a:latin typeface="Times New Roman" pitchFamily="18" charset="0"/>
                <a:cs typeface="Times New Roman" pitchFamily="18" charset="0"/>
              </a:rPr>
              <a:t>“Anh đội viên mơ màng </a:t>
            </a:r>
          </a:p>
          <a:p>
            <a:pPr indent="1654844" algn="just"/>
            <a:r>
              <a:rPr lang="en-US" altLang="en-US" sz="2400" i="1">
                <a:solidFill>
                  <a:srgbClr val="0070C0"/>
                </a:solidFill>
                <a:latin typeface="Times New Roman" pitchFamily="18" charset="0"/>
                <a:cs typeface="Times New Roman" pitchFamily="18" charset="0"/>
              </a:rPr>
              <a:t>Như nằm trong giấc mộng”</a:t>
            </a:r>
            <a:endParaRPr lang="en-US" sz="2400" i="1" dirty="0">
              <a:solidFill>
                <a:srgbClr val="0070C0"/>
              </a:solidFill>
              <a:latin typeface="Times New Roman" pitchFamily="18" charset="0"/>
              <a:cs typeface="Times New Roman" pitchFamily="18" charset="0"/>
            </a:endParaRPr>
          </a:p>
        </p:txBody>
      </p:sp>
      <p:sp>
        <p:nvSpPr>
          <p:cNvPr id="21" name="Rectangle: Folded Corner 27"/>
          <p:cNvSpPr/>
          <p:nvPr/>
        </p:nvSpPr>
        <p:spPr>
          <a:xfrm>
            <a:off x="2388130" y="1825943"/>
            <a:ext cx="2806700" cy="8461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2400" b="1" kern="1200">
                <a:solidFill>
                  <a:srgbClr val="FF0000"/>
                </a:solidFill>
                <a:latin typeface="Times New Roman" pitchFamily="18" charset="0"/>
                <a:ea typeface="Tahoma" panose="020B0604030504040204" pitchFamily="34" charset="0"/>
                <a:cs typeface="Times New Roman" pitchFamily="18" charset="0"/>
              </a:rPr>
              <a:t>Đáp án : So sánh</a:t>
            </a:r>
            <a:endParaRPr lang="en-US" sz="2400" b="1"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22" name="Picture 44">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053" y="399573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hlinkClick r:id="rId11" action="ppaction://hlinksldjump"/>
            <a:extLst>
              <a:ext uri="{FF2B5EF4-FFF2-40B4-BE49-F238E27FC236}">
                <a16:creationId xmlns:a16="http://schemas.microsoft.com/office/drawing/2014/main" xmlns="" id="{CF13EF37-C7CB-4C04-96AE-F20173DF2FF7}"/>
              </a:ext>
            </a:extLst>
          </p:cNvPr>
          <p:cNvPicPr>
            <a:picLocks noChangeAspect="1"/>
          </p:cNvPicPr>
          <p:nvPr/>
        </p:nvPicPr>
        <p:blipFill>
          <a:blip r:embed="rId12"/>
          <a:stretch>
            <a:fillRect/>
          </a:stretch>
        </p:blipFill>
        <p:spPr>
          <a:xfrm>
            <a:off x="2601977" y="2771085"/>
            <a:ext cx="2222370" cy="1750806"/>
          </a:xfrm>
          <a:prstGeom prst="rect">
            <a:avLst/>
          </a:prstGeom>
        </p:spPr>
      </p:pic>
      <p:pic>
        <p:nvPicPr>
          <p:cNvPr id="2" name="Picture 43">
            <a:extLst>
              <a:ext uri="{FF2B5EF4-FFF2-40B4-BE49-F238E27FC236}">
                <a16:creationId xmlns:a16="http://schemas.microsoft.com/office/drawing/2014/main" xmlns="" id="{1A36100A-804A-4341-D67F-EC00B7F3BB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3463" y="662781"/>
            <a:ext cx="14573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894535"/>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212" y="822574"/>
            <a:ext cx="6516624" cy="3323942"/>
          </a:xfrm>
          <a:prstGeom prst="rect">
            <a:avLst/>
          </a:prstGeom>
        </p:spPr>
        <p:txBody>
          <a:bodyPr wrap="square" lIns="91396" tIns="45698" rIns="91396" bIns="45698">
            <a:spAutoFit/>
          </a:bodyPr>
          <a:lstStyle/>
          <a:p>
            <a:pPr marL="456938" indent="-456938" algn="just">
              <a:lnSpc>
                <a:spcPct val="150000"/>
              </a:lnSpc>
              <a:buFont typeface="Wingdings" panose="05000000000000000000" pitchFamily="2" charset="2"/>
              <a:buChar char="§"/>
            </a:pP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Đặt</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một</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câu</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văn</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nói</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về</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không</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khí</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lớp</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học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sau</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khi</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khởi</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động</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Trong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câu</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văn</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có</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một</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từ</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ngữ</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bộc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lộ</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cảm</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xúc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a:t>
            </a:r>
          </a:p>
          <a:p>
            <a:pPr marL="456938" indent="-456938" algn="just">
              <a:lnSpc>
                <a:spcPct val="150000"/>
              </a:lnSpc>
              <a:buFont typeface="Wingdings" panose="05000000000000000000" pitchFamily="2" charset="2"/>
              <a:buChar char="§"/>
            </a:pP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Nếu</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xóa</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đi</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từ</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ngữ</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bộc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lộ</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cảm</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xúc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đó</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thì</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em</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thấy</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có</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gì</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r>
              <a:rPr lang="en-US" sz="2800" dirty="0" err="1">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khác</a:t>
            </a:r>
            <a:r>
              <a:rPr lang="en-US" sz="2800" dirty="0">
                <a:solidFill>
                  <a:srgbClr val="FF0000"/>
                </a:solidFill>
                <a:latin typeface="#9Slide03 AmpleSoft" panose="02000000000000000000" pitchFamily="2" charset="0"/>
                <a:ea typeface="Calibri" panose="020F0502020204030204" pitchFamily="34" charset="0"/>
                <a:cs typeface="Times New Roman" panose="02020603050405020304" pitchFamily="18" charset="0"/>
              </a:rPr>
              <a:t> ?</a:t>
            </a:r>
          </a:p>
        </p:txBody>
      </p:sp>
      <p:pic>
        <p:nvPicPr>
          <p:cNvPr id="3" name="Picture 24" descr="Cartoon Happy School Girl Waving Hand Stock Vector - Illustration of  elementary, kindergarten: 223582772">
            <a:extLst>
              <a:ext uri="{FF2B5EF4-FFF2-40B4-BE49-F238E27FC236}">
                <a16:creationId xmlns:a16="http://schemas.microsoft.com/office/drawing/2014/main" xmlns="" id="{B22BF4C8-1FCB-9ABE-506E-74862360008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3259" y1="77556" x2="63259" y2="77556"/>
                        <a14:foregroundMark x1="46815" y1="87222" x2="46815" y2="8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6108" y="594628"/>
            <a:ext cx="3177975" cy="423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7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3646488"/>
            <a:ext cx="14763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4563" y="326072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597775" y="3389313"/>
            <a:ext cx="1022350" cy="70485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1800" b="1" kern="1200" dirty="0" err="1">
                <a:solidFill>
                  <a:srgbClr val="000000"/>
                </a:solidFill>
                <a:latin typeface="Tahoma" pitchFamily="34" charset="0"/>
                <a:cs typeface="Tahoma" pitchFamily="34" charset="0"/>
              </a:rPr>
              <a:t>Tặng</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em</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một</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cái</a:t>
            </a:r>
            <a:r>
              <a:rPr lang="en-US" sz="1800" b="1" kern="1200" dirty="0">
                <a:solidFill>
                  <a:srgbClr val="000000"/>
                </a:solidFill>
                <a:latin typeface="Tahoma" pitchFamily="34" charset="0"/>
                <a:cs typeface="Tahoma" pitchFamily="34" charset="0"/>
              </a:rPr>
              <a:t> </a:t>
            </a:r>
            <a:r>
              <a:rPr lang="en-US" sz="1800" b="1" kern="1200" dirty="0" err="1">
                <a:solidFill>
                  <a:srgbClr val="000000"/>
                </a:solidFill>
                <a:latin typeface="Tahoma" pitchFamily="34" charset="0"/>
                <a:cs typeface="Tahoma" pitchFamily="34" charset="0"/>
              </a:rPr>
              <a:t>thước</a:t>
            </a:r>
            <a:endParaRPr lang="en-US" sz="1800" b="1" kern="1200" dirty="0">
              <a:solidFill>
                <a:srgbClr val="000000"/>
              </a:solidFill>
              <a:latin typeface="Tahoma" pitchFamily="34" charset="0"/>
              <a:cs typeface="Tahoma" pitchFamily="34" charset="0"/>
            </a:endParaRPr>
          </a:p>
        </p:txBody>
      </p:sp>
      <p:sp>
        <p:nvSpPr>
          <p:cNvPr id="27" name="Rectangle: Folded Corner 26"/>
          <p:cNvSpPr/>
          <p:nvPr/>
        </p:nvSpPr>
        <p:spPr>
          <a:xfrm>
            <a:off x="436563" y="-4762"/>
            <a:ext cx="8404225" cy="1698096"/>
          </a:xfrm>
          <a:prstGeom prst="foldedCorner">
            <a:avLst/>
          </a:prstGeom>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buClrTx/>
              <a:buFontTx/>
              <a:buNone/>
              <a:defRPr/>
            </a:pPr>
            <a:r>
              <a:rPr lang="vi-VN" sz="2400" b="1" kern="1200">
                <a:solidFill>
                  <a:srgbClr val="000000"/>
                </a:solidFill>
              </a:rPr>
              <a:t> </a:t>
            </a:r>
            <a:endParaRPr lang="en-US" sz="2400" b="1" kern="1200">
              <a:solidFill>
                <a:srgbClr val="000000"/>
              </a:solidFill>
            </a:endParaRPr>
          </a:p>
          <a:p>
            <a:pPr fontAlgn="base">
              <a:spcBef>
                <a:spcPct val="0"/>
              </a:spcBef>
              <a:spcAft>
                <a:spcPct val="0"/>
              </a:spcAft>
              <a:buClrTx/>
              <a:buFontTx/>
              <a:buNone/>
              <a:defRPr/>
            </a:pPr>
            <a:r>
              <a:rPr lang="en-US" sz="2400" b="1" i="1" kern="1200">
                <a:solidFill>
                  <a:srgbClr val="FF0000"/>
                </a:solidFill>
                <a:latin typeface="Times New Roman" pitchFamily="18" charset="0"/>
                <a:cs typeface="Times New Roman" pitchFamily="18" charset="0"/>
              </a:rPr>
              <a:t>Câu 4 : </a:t>
            </a:r>
            <a:r>
              <a:rPr lang="vi-VN" sz="2400" b="1" i="1" kern="1200">
                <a:solidFill>
                  <a:srgbClr val="FF0000"/>
                </a:solidFill>
                <a:latin typeface="Times New Roman" pitchFamily="18" charset="0"/>
                <a:cs typeface="Times New Roman" pitchFamily="18" charset="0"/>
              </a:rPr>
              <a:t>Chỉ ra hình ảnh ẩn dụ trong hai câu thơ</a:t>
            </a:r>
            <a:endParaRPr lang="vi-VN" sz="2400" i="1" kern="1200">
              <a:solidFill>
                <a:srgbClr val="FF0000"/>
              </a:solidFill>
              <a:latin typeface="Times New Roman" pitchFamily="18" charset="0"/>
              <a:cs typeface="Times New Roman" pitchFamily="18" charset="0"/>
            </a:endParaRPr>
          </a:p>
          <a:p>
            <a:pPr fontAlgn="base">
              <a:spcBef>
                <a:spcPct val="0"/>
              </a:spcBef>
              <a:spcAft>
                <a:spcPct val="0"/>
              </a:spcAft>
              <a:buClrTx/>
              <a:buFontTx/>
              <a:buNone/>
              <a:defRPr/>
            </a:pPr>
            <a:r>
              <a:rPr lang="vi-VN" sz="2400" i="1" kern="1200">
                <a:solidFill>
                  <a:srgbClr val="0070C0"/>
                </a:solidFill>
                <a:latin typeface="Times New Roman" pitchFamily="18" charset="0"/>
                <a:cs typeface="Times New Roman" pitchFamily="18" charset="0"/>
              </a:rPr>
              <a:t>Người Cha mái tóc bạc </a:t>
            </a:r>
          </a:p>
          <a:p>
            <a:pPr fontAlgn="base">
              <a:spcBef>
                <a:spcPct val="0"/>
              </a:spcBef>
              <a:spcAft>
                <a:spcPct val="0"/>
              </a:spcAft>
              <a:buClrTx/>
              <a:buFontTx/>
              <a:buNone/>
              <a:defRPr/>
            </a:pPr>
            <a:r>
              <a:rPr lang="vi-VN" sz="2400" i="1" kern="1200">
                <a:solidFill>
                  <a:srgbClr val="0070C0"/>
                </a:solidFill>
                <a:latin typeface="Times New Roman" pitchFamily="18" charset="0"/>
                <a:cs typeface="Times New Roman" pitchFamily="18" charset="0"/>
              </a:rPr>
              <a:t>Đốt lửa cho anh nằm</a:t>
            </a:r>
          </a:p>
          <a:p>
            <a:pPr fontAlgn="base">
              <a:spcBef>
                <a:spcPct val="0"/>
              </a:spcBef>
              <a:spcAft>
                <a:spcPct val="0"/>
              </a:spcAft>
              <a:buClrTx/>
              <a:buFontTx/>
              <a:buNone/>
              <a:defRPr/>
            </a:pPr>
            <a:r>
              <a:rPr lang="vi-VN" sz="2400" i="1" kern="1200">
                <a:solidFill>
                  <a:srgbClr val="0070C0"/>
                </a:solidFill>
                <a:latin typeface="Times New Roman" pitchFamily="18" charset="0"/>
                <a:cs typeface="Times New Roman" pitchFamily="18" charset="0"/>
              </a:rPr>
              <a:t>( Đêm nay Bác không ngủ - Minh Huệ  )</a:t>
            </a:r>
          </a:p>
        </p:txBody>
      </p:sp>
      <p:sp>
        <p:nvSpPr>
          <p:cNvPr id="28" name="Rectangle: Folded Corner 27"/>
          <p:cNvSpPr/>
          <p:nvPr/>
        </p:nvSpPr>
        <p:spPr>
          <a:xfrm>
            <a:off x="1660525" y="1965114"/>
            <a:ext cx="5751513" cy="8477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sz="2800" kern="1200">
                <a:solidFill>
                  <a:srgbClr val="FF0000"/>
                </a:solidFill>
                <a:latin typeface="Times New Roman" pitchFamily="18" charset="0"/>
                <a:ea typeface="Tahoma" panose="020B0604030504040204" pitchFamily="34" charset="0"/>
                <a:cs typeface="Times New Roman" pitchFamily="18" charset="0"/>
              </a:rPr>
              <a:t>Đáp án : Người Cha ( Bác Hồ )</a:t>
            </a:r>
            <a:endParaRPr lang="en-US" sz="2800"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33806" name="Picture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1920" y="3957533"/>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88338" y="2867025"/>
            <a:ext cx="5349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hlinkClick r:id="rId10" action="ppaction://hlinksldjump"/>
            <a:extLst>
              <a:ext uri="{FF2B5EF4-FFF2-40B4-BE49-F238E27FC236}">
                <a16:creationId xmlns:a16="http://schemas.microsoft.com/office/drawing/2014/main" xmlns="" id="{CF13EF37-C7CB-4C04-96AE-F20173DF2FF7}"/>
              </a:ext>
            </a:extLst>
          </p:cNvPr>
          <p:cNvPicPr>
            <a:picLocks noChangeAspect="1"/>
          </p:cNvPicPr>
          <p:nvPr/>
        </p:nvPicPr>
        <p:blipFill>
          <a:blip r:embed="rId11"/>
          <a:stretch>
            <a:fillRect/>
          </a:stretch>
        </p:blipFill>
        <p:spPr>
          <a:xfrm>
            <a:off x="2601977" y="2771085"/>
            <a:ext cx="2222370" cy="1750806"/>
          </a:xfrm>
          <a:prstGeom prst="rect">
            <a:avLst/>
          </a:prstGeom>
        </p:spPr>
      </p:pic>
      <p:pic>
        <p:nvPicPr>
          <p:cNvPr id="2" name="Picture 43">
            <a:extLst>
              <a:ext uri="{FF2B5EF4-FFF2-40B4-BE49-F238E27FC236}">
                <a16:creationId xmlns:a16="http://schemas.microsoft.com/office/drawing/2014/main" xmlns="" id="{2458A906-064F-B46C-D6E1-50E29BC952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8070" y="1030553"/>
            <a:ext cx="14573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291284"/>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6488"/>
            <a:ext cx="14763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072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5375" y="2940050"/>
            <a:ext cx="1103313" cy="99695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1800" b="1" kern="1200">
                <a:solidFill>
                  <a:srgbClr val="000000"/>
                </a:solidFill>
                <a:latin typeface="Tahoma" pitchFamily="34" charset="0"/>
                <a:cs typeface="Tahoma" pitchFamily="34" charset="0"/>
              </a:rPr>
              <a:t>Tặng em một cây bút bi</a:t>
            </a:r>
          </a:p>
        </p:txBody>
      </p:sp>
      <p:sp>
        <p:nvSpPr>
          <p:cNvPr id="27" name="Rectangle: Folded Corner 26"/>
          <p:cNvSpPr/>
          <p:nvPr/>
        </p:nvSpPr>
        <p:spPr>
          <a:xfrm>
            <a:off x="436563" y="217488"/>
            <a:ext cx="7485062" cy="2101850"/>
          </a:xfrm>
          <a:prstGeom prst="foldedCorner">
            <a:avLst/>
          </a:prstGeom>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buClrTx/>
              <a:buFontTx/>
              <a:buNone/>
              <a:defRPr/>
            </a:pPr>
            <a:endParaRPr lang="en-US" sz="2400" b="1" kern="1200">
              <a:solidFill>
                <a:srgbClr val="FF0000"/>
              </a:solidFill>
              <a:latin typeface="Times New Roman" pitchFamily="18" charset="0"/>
              <a:cs typeface="Times New Roman" pitchFamily="18" charset="0"/>
            </a:endParaRPr>
          </a:p>
          <a:p>
            <a:pPr fontAlgn="base">
              <a:spcBef>
                <a:spcPct val="0"/>
              </a:spcBef>
              <a:spcAft>
                <a:spcPct val="0"/>
              </a:spcAft>
              <a:buClrTx/>
              <a:buFontTx/>
              <a:buNone/>
              <a:defRPr/>
            </a:pPr>
            <a:r>
              <a:rPr lang="vi-VN" sz="2400" b="1" i="1" kern="1200">
                <a:solidFill>
                  <a:srgbClr val="FF0000"/>
                </a:solidFill>
                <a:latin typeface="Times New Roman" pitchFamily="18" charset="0"/>
                <a:cs typeface="Times New Roman" pitchFamily="18" charset="0"/>
              </a:rPr>
              <a:t>Câu 5: Đặt một câu có thán từ phù hợp với biểu tượng cảm xúc sau :</a:t>
            </a:r>
          </a:p>
          <a:p>
            <a:pPr fontAlgn="base">
              <a:spcBef>
                <a:spcPct val="0"/>
              </a:spcBef>
              <a:spcAft>
                <a:spcPct val="0"/>
              </a:spcAft>
              <a:buClrTx/>
              <a:buFontTx/>
              <a:buNone/>
              <a:defRPr/>
            </a:pPr>
            <a:endParaRPr lang="vi-VN" sz="2400" kern="1200">
              <a:solidFill>
                <a:srgbClr val="FF0000"/>
              </a:solidFill>
              <a:latin typeface="Times New Roman" pitchFamily="18" charset="0"/>
              <a:cs typeface="Times New Roman" pitchFamily="18" charset="0"/>
            </a:endParaRPr>
          </a:p>
        </p:txBody>
      </p:sp>
      <p:sp>
        <p:nvSpPr>
          <p:cNvPr id="28" name="Rectangle: Folded Corner 27"/>
          <p:cNvSpPr/>
          <p:nvPr/>
        </p:nvSpPr>
        <p:spPr>
          <a:xfrm>
            <a:off x="1910081" y="2590642"/>
            <a:ext cx="4230158" cy="844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en-US" sz="2800" kern="1200">
                <a:solidFill>
                  <a:srgbClr val="FF0000"/>
                </a:solidFill>
                <a:latin typeface="Times New Roman" pitchFamily="18" charset="0"/>
                <a:ea typeface="Tahoma" panose="020B0604030504040204" pitchFamily="34" charset="0"/>
                <a:cs typeface="Times New Roman" pitchFamily="18" charset="0"/>
              </a:rPr>
              <a:t>Đáp án:  Ôi, tôi vui quá!</a:t>
            </a:r>
          </a:p>
          <a:p>
            <a:pPr algn="ctr" fontAlgn="base">
              <a:spcBef>
                <a:spcPct val="0"/>
              </a:spcBef>
              <a:spcAft>
                <a:spcPct val="0"/>
              </a:spcAft>
              <a:buClrTx/>
              <a:buFontTx/>
              <a:buNone/>
              <a:defRPr/>
            </a:pPr>
            <a:r>
              <a:rPr lang="en-US" sz="2800" kern="1200">
                <a:solidFill>
                  <a:srgbClr val="FF0000"/>
                </a:solidFill>
                <a:latin typeface="Times New Roman" pitchFamily="18" charset="0"/>
                <a:ea typeface="Tahoma" panose="020B0604030504040204" pitchFamily="34" charset="0"/>
                <a:cs typeface="Times New Roman" pitchFamily="18" charset="0"/>
              </a:rPr>
              <a:t>( Trời ơi, buồn cười quá!... )</a:t>
            </a:r>
            <a:endParaRPr lang="en-US" sz="2800"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34830" name="Picture 4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053" y="399573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88338" y="2867025"/>
            <a:ext cx="5349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MINH HIEN\Downloads\download (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5421" y="1193354"/>
            <a:ext cx="1037032" cy="9760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13" action="ppaction://hlinksldjump"/>
            <a:extLst>
              <a:ext uri="{FF2B5EF4-FFF2-40B4-BE49-F238E27FC236}">
                <a16:creationId xmlns:a16="http://schemas.microsoft.com/office/drawing/2014/main" xmlns="" id="{CF13EF37-C7CB-4C04-96AE-F20173DF2FF7}"/>
              </a:ext>
            </a:extLst>
          </p:cNvPr>
          <p:cNvPicPr>
            <a:picLocks noChangeAspect="1"/>
          </p:cNvPicPr>
          <p:nvPr/>
        </p:nvPicPr>
        <p:blipFill>
          <a:blip r:embed="rId14"/>
          <a:stretch>
            <a:fillRect/>
          </a:stretch>
        </p:blipFill>
        <p:spPr>
          <a:xfrm>
            <a:off x="3164164" y="3392694"/>
            <a:ext cx="2222370" cy="1750806"/>
          </a:xfrm>
          <a:prstGeom prst="rect">
            <a:avLst/>
          </a:prstGeom>
        </p:spPr>
      </p:pic>
      <p:pic>
        <p:nvPicPr>
          <p:cNvPr id="2" name="Picture 43">
            <a:extLst>
              <a:ext uri="{FF2B5EF4-FFF2-40B4-BE49-F238E27FC236}">
                <a16:creationId xmlns:a16="http://schemas.microsoft.com/office/drawing/2014/main" xmlns="" id="{E7AF3A77-886F-1F97-520B-6CD653FF21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6868" y="1350962"/>
            <a:ext cx="14573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68397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1"/>
        <p:cNvGrpSpPr/>
        <p:nvPr/>
      </p:nvGrpSpPr>
      <p:grpSpPr>
        <a:xfrm>
          <a:off x="0" y="0"/>
          <a:ext cx="0" cy="0"/>
          <a:chOff x="0" y="0"/>
          <a:chExt cx="0" cy="0"/>
        </a:xfrm>
      </p:grpSpPr>
      <p:pic>
        <p:nvPicPr>
          <p:cNvPr id="2992" name="Google Shape;2992;p47"/>
          <p:cNvPicPr preferRelativeResize="0">
            <a:picLocks noGrp="1"/>
          </p:cNvPicPr>
          <p:nvPr>
            <p:ph type="pic" idx="2"/>
          </p:nvPr>
        </p:nvPicPr>
        <p:blipFill>
          <a:blip r:embed="rId3"/>
          <a:srcRect l="17601" r="17601"/>
          <a:stretch/>
        </p:blipFill>
        <p:spPr>
          <a:xfrm>
            <a:off x="5325308" y="1251668"/>
            <a:ext cx="2940307" cy="2983671"/>
          </a:xfrm>
          <a:prstGeom prst="ellipse">
            <a:avLst/>
          </a:prstGeom>
        </p:spPr>
      </p:pic>
      <p:sp>
        <p:nvSpPr>
          <p:cNvPr id="2993" name="Google Shape;2993;p47"/>
          <p:cNvSpPr txBox="1">
            <a:spLocks noGrp="1"/>
          </p:cNvSpPr>
          <p:nvPr>
            <p:ph type="title"/>
          </p:nvPr>
        </p:nvSpPr>
        <p:spPr>
          <a:xfrm>
            <a:off x="773282" y="1251668"/>
            <a:ext cx="3997158" cy="28081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latin typeface="#9Slide07 IcielBC Cubano Normal" panose="00000500000000000000" pitchFamily="2" charset="0"/>
              </a:rPr>
              <a:t/>
            </a:r>
            <a:br>
              <a:rPr lang="en" sz="4000" dirty="0">
                <a:latin typeface="#9Slide07 IcielBC Cubano Normal" panose="00000500000000000000" pitchFamily="2" charset="0"/>
              </a:rPr>
            </a:br>
            <a:r>
              <a:rPr lang="en" sz="4000" dirty="0">
                <a:latin typeface="#9Slide07 IcielBC Cubano Normal" panose="00000500000000000000" pitchFamily="2" charset="0"/>
              </a:rPr>
              <a:t/>
            </a:r>
            <a:br>
              <a:rPr lang="en" sz="4000" dirty="0">
                <a:latin typeface="#9Slide07 IcielBC Cubano Normal" panose="00000500000000000000" pitchFamily="2" charset="0"/>
              </a:rPr>
            </a:br>
            <a:r>
              <a:rPr lang="en" sz="4000" dirty="0">
                <a:latin typeface="#9Slide07 IcielBC Cubano Normal" panose="00000500000000000000" pitchFamily="2" charset="0"/>
              </a:rPr>
              <a:t/>
            </a:r>
            <a:br>
              <a:rPr lang="en" sz="4000" dirty="0">
                <a:latin typeface="#9Slide07 IcielBC Cubano Normal" panose="00000500000000000000" pitchFamily="2" charset="0"/>
              </a:rPr>
            </a:br>
            <a:r>
              <a:rPr lang="en" sz="4000" dirty="0">
                <a:latin typeface="#9Slide07 IcielBC Cubano Normal" panose="00000500000000000000" pitchFamily="2" charset="0"/>
              </a:rPr>
              <a:t>chúc mừng </a:t>
            </a:r>
            <a:br>
              <a:rPr lang="en" sz="4000" dirty="0">
                <a:latin typeface="#9Slide07 IcielBC Cubano Normal" panose="00000500000000000000" pitchFamily="2" charset="0"/>
              </a:rPr>
            </a:br>
            <a:r>
              <a:rPr lang="en" sz="4000" dirty="0">
                <a:latin typeface="#9Slide07 IcielBC Cubano Normal" panose="00000500000000000000" pitchFamily="2" charset="0"/>
              </a:rPr>
              <a:t>các nhóm. </a:t>
            </a:r>
            <a:br>
              <a:rPr lang="en" sz="4000" dirty="0">
                <a:latin typeface="#9Slide07 IcielBC Cubano Normal" panose="00000500000000000000" pitchFamily="2" charset="0"/>
              </a:rPr>
            </a:br>
            <a:r>
              <a:rPr lang="en-US" sz="4000" dirty="0">
                <a:latin typeface="#9Slide07 IcielBC Cubano Normal" panose="00000500000000000000" pitchFamily="2" charset="0"/>
              </a:rPr>
              <a:t>M</a:t>
            </a:r>
            <a:r>
              <a:rPr lang="en" sz="4000" dirty="0">
                <a:latin typeface="#9Slide07 IcielBC Cubano Normal" panose="00000500000000000000" pitchFamily="2" charset="0"/>
              </a:rPr>
              <a:t>ình cùng nhận QUÀ nha</a:t>
            </a:r>
            <a:endParaRPr sz="4000" dirty="0">
              <a:latin typeface="#9Slide07 IcielBC Cubano Normal" panose="00000500000000000000" pitchFamily="2" charset="0"/>
            </a:endParaRPr>
          </a:p>
        </p:txBody>
      </p:sp>
      <p:sp>
        <p:nvSpPr>
          <p:cNvPr id="2996" name="Google Shape;2996;p47"/>
          <p:cNvSpPr/>
          <p:nvPr/>
        </p:nvSpPr>
        <p:spPr>
          <a:xfrm rot="-7479838">
            <a:off x="7983874" y="775645"/>
            <a:ext cx="567428" cy="952046"/>
          </a:xfrm>
          <a:custGeom>
            <a:avLst/>
            <a:gdLst/>
            <a:ahLst/>
            <a:cxnLst/>
            <a:rect l="l" t="t" r="r" b="b"/>
            <a:pathLst>
              <a:path w="8139" h="17007" extrusionOk="0">
                <a:moveTo>
                  <a:pt x="4937" y="2224"/>
                </a:moveTo>
                <a:cubicBezTo>
                  <a:pt x="5127" y="1953"/>
                  <a:pt x="5344" y="1655"/>
                  <a:pt x="5507" y="1356"/>
                </a:cubicBezTo>
                <a:cubicBezTo>
                  <a:pt x="5615" y="1194"/>
                  <a:pt x="5697" y="1004"/>
                  <a:pt x="5778" y="814"/>
                </a:cubicBezTo>
                <a:cubicBezTo>
                  <a:pt x="5832" y="624"/>
                  <a:pt x="5887" y="461"/>
                  <a:pt x="5941" y="271"/>
                </a:cubicBezTo>
                <a:lnTo>
                  <a:pt x="5968" y="109"/>
                </a:lnTo>
                <a:cubicBezTo>
                  <a:pt x="5968" y="81"/>
                  <a:pt x="6022" y="0"/>
                  <a:pt x="5995" y="27"/>
                </a:cubicBezTo>
                <a:cubicBezTo>
                  <a:pt x="5860" y="81"/>
                  <a:pt x="5724" y="380"/>
                  <a:pt x="5643" y="515"/>
                </a:cubicBezTo>
                <a:cubicBezTo>
                  <a:pt x="5371" y="977"/>
                  <a:pt x="5182" y="1465"/>
                  <a:pt x="5019" y="1980"/>
                </a:cubicBezTo>
                <a:lnTo>
                  <a:pt x="4937" y="2197"/>
                </a:lnTo>
                <a:lnTo>
                  <a:pt x="4937" y="2170"/>
                </a:lnTo>
                <a:lnTo>
                  <a:pt x="4965" y="2143"/>
                </a:lnTo>
                <a:cubicBezTo>
                  <a:pt x="4965" y="2116"/>
                  <a:pt x="4937" y="2089"/>
                  <a:pt x="4937" y="2061"/>
                </a:cubicBezTo>
                <a:cubicBezTo>
                  <a:pt x="4937" y="1736"/>
                  <a:pt x="4910" y="1438"/>
                  <a:pt x="4910" y="1112"/>
                </a:cubicBezTo>
                <a:lnTo>
                  <a:pt x="4910" y="1004"/>
                </a:lnTo>
                <a:lnTo>
                  <a:pt x="4910" y="895"/>
                </a:lnTo>
                <a:cubicBezTo>
                  <a:pt x="4910" y="895"/>
                  <a:pt x="4910" y="841"/>
                  <a:pt x="4856" y="895"/>
                </a:cubicBezTo>
                <a:lnTo>
                  <a:pt x="4856" y="1817"/>
                </a:lnTo>
                <a:cubicBezTo>
                  <a:pt x="4693" y="1329"/>
                  <a:pt x="4449" y="895"/>
                  <a:pt x="4124" y="515"/>
                </a:cubicBezTo>
                <a:cubicBezTo>
                  <a:pt x="4015" y="407"/>
                  <a:pt x="3907" y="298"/>
                  <a:pt x="3798" y="217"/>
                </a:cubicBezTo>
                <a:cubicBezTo>
                  <a:pt x="3771" y="163"/>
                  <a:pt x="3690" y="27"/>
                  <a:pt x="3663" y="81"/>
                </a:cubicBezTo>
                <a:cubicBezTo>
                  <a:pt x="3581" y="298"/>
                  <a:pt x="3744" y="651"/>
                  <a:pt x="3852" y="841"/>
                </a:cubicBezTo>
                <a:cubicBezTo>
                  <a:pt x="4151" y="1329"/>
                  <a:pt x="4476" y="1790"/>
                  <a:pt x="4856" y="2197"/>
                </a:cubicBezTo>
                <a:lnTo>
                  <a:pt x="4856" y="4123"/>
                </a:lnTo>
                <a:cubicBezTo>
                  <a:pt x="4693" y="3255"/>
                  <a:pt x="4259" y="2441"/>
                  <a:pt x="3663" y="1790"/>
                </a:cubicBezTo>
                <a:cubicBezTo>
                  <a:pt x="3500" y="1628"/>
                  <a:pt x="3337" y="1492"/>
                  <a:pt x="3147" y="1329"/>
                </a:cubicBezTo>
                <a:cubicBezTo>
                  <a:pt x="3093" y="1302"/>
                  <a:pt x="3012" y="1248"/>
                  <a:pt x="2957" y="1221"/>
                </a:cubicBezTo>
                <a:cubicBezTo>
                  <a:pt x="2930" y="1275"/>
                  <a:pt x="2984" y="1438"/>
                  <a:pt x="2984" y="1492"/>
                </a:cubicBezTo>
                <a:cubicBezTo>
                  <a:pt x="3039" y="1736"/>
                  <a:pt x="3147" y="1980"/>
                  <a:pt x="3283" y="2197"/>
                </a:cubicBezTo>
                <a:cubicBezTo>
                  <a:pt x="3744" y="2984"/>
                  <a:pt x="4286" y="3716"/>
                  <a:pt x="4856" y="4394"/>
                </a:cubicBezTo>
                <a:cubicBezTo>
                  <a:pt x="4856" y="5072"/>
                  <a:pt x="4856" y="5723"/>
                  <a:pt x="4829" y="6374"/>
                </a:cubicBezTo>
                <a:cubicBezTo>
                  <a:pt x="4503" y="5343"/>
                  <a:pt x="3852" y="4448"/>
                  <a:pt x="3012" y="3770"/>
                </a:cubicBezTo>
                <a:cubicBezTo>
                  <a:pt x="2795" y="3580"/>
                  <a:pt x="2550" y="3418"/>
                  <a:pt x="2279" y="3282"/>
                </a:cubicBezTo>
                <a:cubicBezTo>
                  <a:pt x="2279" y="3282"/>
                  <a:pt x="2117" y="3146"/>
                  <a:pt x="2089" y="3174"/>
                </a:cubicBezTo>
                <a:cubicBezTo>
                  <a:pt x="2117" y="3255"/>
                  <a:pt x="2117" y="3336"/>
                  <a:pt x="2171" y="3418"/>
                </a:cubicBezTo>
                <a:cubicBezTo>
                  <a:pt x="2279" y="3689"/>
                  <a:pt x="2442" y="3960"/>
                  <a:pt x="2632" y="4177"/>
                </a:cubicBezTo>
                <a:cubicBezTo>
                  <a:pt x="3337" y="5072"/>
                  <a:pt x="4042" y="5940"/>
                  <a:pt x="4829" y="6754"/>
                </a:cubicBezTo>
                <a:cubicBezTo>
                  <a:pt x="4829" y="7323"/>
                  <a:pt x="4802" y="7893"/>
                  <a:pt x="4775" y="8490"/>
                </a:cubicBezTo>
                <a:cubicBezTo>
                  <a:pt x="4422" y="7540"/>
                  <a:pt x="3825" y="6727"/>
                  <a:pt x="3039" y="6103"/>
                </a:cubicBezTo>
                <a:cubicBezTo>
                  <a:pt x="2767" y="5886"/>
                  <a:pt x="2496" y="5669"/>
                  <a:pt x="2198" y="5479"/>
                </a:cubicBezTo>
                <a:lnTo>
                  <a:pt x="1927" y="5343"/>
                </a:lnTo>
                <a:cubicBezTo>
                  <a:pt x="1872" y="5316"/>
                  <a:pt x="1764" y="5208"/>
                  <a:pt x="1791" y="5262"/>
                </a:cubicBezTo>
                <a:cubicBezTo>
                  <a:pt x="1872" y="5696"/>
                  <a:pt x="2306" y="6130"/>
                  <a:pt x="2578" y="6456"/>
                </a:cubicBezTo>
                <a:cubicBezTo>
                  <a:pt x="3256" y="7215"/>
                  <a:pt x="3988" y="7947"/>
                  <a:pt x="4775" y="8598"/>
                </a:cubicBezTo>
                <a:cubicBezTo>
                  <a:pt x="4748" y="9249"/>
                  <a:pt x="4693" y="9900"/>
                  <a:pt x="4666" y="10551"/>
                </a:cubicBezTo>
                <a:cubicBezTo>
                  <a:pt x="4314" y="9385"/>
                  <a:pt x="3500" y="8490"/>
                  <a:pt x="2550" y="7757"/>
                </a:cubicBezTo>
                <a:cubicBezTo>
                  <a:pt x="2306" y="7568"/>
                  <a:pt x="2062" y="7378"/>
                  <a:pt x="1791" y="7188"/>
                </a:cubicBezTo>
                <a:lnTo>
                  <a:pt x="1601" y="7079"/>
                </a:lnTo>
                <a:cubicBezTo>
                  <a:pt x="1574" y="7079"/>
                  <a:pt x="1547" y="7025"/>
                  <a:pt x="1520" y="7052"/>
                </a:cubicBezTo>
                <a:cubicBezTo>
                  <a:pt x="1520" y="7079"/>
                  <a:pt x="1601" y="7269"/>
                  <a:pt x="1628" y="7323"/>
                </a:cubicBezTo>
                <a:cubicBezTo>
                  <a:pt x="1764" y="7622"/>
                  <a:pt x="1954" y="7893"/>
                  <a:pt x="2171" y="8137"/>
                </a:cubicBezTo>
                <a:cubicBezTo>
                  <a:pt x="2903" y="9059"/>
                  <a:pt x="3744" y="9900"/>
                  <a:pt x="4639" y="10660"/>
                </a:cubicBezTo>
                <a:cubicBezTo>
                  <a:pt x="4612" y="11121"/>
                  <a:pt x="4585" y="11582"/>
                  <a:pt x="4558" y="12016"/>
                </a:cubicBezTo>
                <a:lnTo>
                  <a:pt x="4558" y="12016"/>
                </a:lnTo>
                <a:cubicBezTo>
                  <a:pt x="4151" y="10904"/>
                  <a:pt x="3364" y="10090"/>
                  <a:pt x="2523" y="9276"/>
                </a:cubicBezTo>
                <a:cubicBezTo>
                  <a:pt x="2035" y="8761"/>
                  <a:pt x="1493" y="8354"/>
                  <a:pt x="869" y="8029"/>
                </a:cubicBezTo>
                <a:cubicBezTo>
                  <a:pt x="815" y="8002"/>
                  <a:pt x="923" y="8137"/>
                  <a:pt x="950" y="8219"/>
                </a:cubicBezTo>
                <a:cubicBezTo>
                  <a:pt x="1004" y="8327"/>
                  <a:pt x="1059" y="8463"/>
                  <a:pt x="1140" y="8571"/>
                </a:cubicBezTo>
                <a:cubicBezTo>
                  <a:pt x="1384" y="8924"/>
                  <a:pt x="1655" y="9249"/>
                  <a:pt x="1954" y="9548"/>
                </a:cubicBezTo>
                <a:cubicBezTo>
                  <a:pt x="2767" y="10416"/>
                  <a:pt x="3663" y="11256"/>
                  <a:pt x="4558" y="12070"/>
                </a:cubicBezTo>
                <a:cubicBezTo>
                  <a:pt x="4503" y="12477"/>
                  <a:pt x="4476" y="12911"/>
                  <a:pt x="4422" y="13345"/>
                </a:cubicBezTo>
                <a:lnTo>
                  <a:pt x="4422" y="13345"/>
                </a:lnTo>
                <a:cubicBezTo>
                  <a:pt x="3880" y="12152"/>
                  <a:pt x="3039" y="11121"/>
                  <a:pt x="1981" y="10334"/>
                </a:cubicBezTo>
                <a:cubicBezTo>
                  <a:pt x="1601" y="10063"/>
                  <a:pt x="1221" y="9792"/>
                  <a:pt x="815" y="9548"/>
                </a:cubicBezTo>
                <a:cubicBezTo>
                  <a:pt x="679" y="9466"/>
                  <a:pt x="543" y="9412"/>
                  <a:pt x="408" y="9331"/>
                </a:cubicBezTo>
                <a:lnTo>
                  <a:pt x="272" y="9276"/>
                </a:lnTo>
                <a:cubicBezTo>
                  <a:pt x="245" y="9276"/>
                  <a:pt x="191" y="9195"/>
                  <a:pt x="191" y="9222"/>
                </a:cubicBezTo>
                <a:cubicBezTo>
                  <a:pt x="272" y="9385"/>
                  <a:pt x="353" y="9521"/>
                  <a:pt x="462" y="9629"/>
                </a:cubicBezTo>
                <a:cubicBezTo>
                  <a:pt x="733" y="9955"/>
                  <a:pt x="1004" y="10253"/>
                  <a:pt x="1276" y="10551"/>
                </a:cubicBezTo>
                <a:cubicBezTo>
                  <a:pt x="1927" y="11284"/>
                  <a:pt x="2605" y="11962"/>
                  <a:pt x="3310" y="12613"/>
                </a:cubicBezTo>
                <a:cubicBezTo>
                  <a:pt x="3663" y="12911"/>
                  <a:pt x="4042" y="13155"/>
                  <a:pt x="4422" y="13426"/>
                </a:cubicBezTo>
                <a:cubicBezTo>
                  <a:pt x="4341" y="14267"/>
                  <a:pt x="4232" y="15081"/>
                  <a:pt x="4124" y="15895"/>
                </a:cubicBezTo>
                <a:cubicBezTo>
                  <a:pt x="4069" y="16193"/>
                  <a:pt x="4042" y="16491"/>
                  <a:pt x="3988" y="16790"/>
                </a:cubicBezTo>
                <a:lnTo>
                  <a:pt x="3988" y="16980"/>
                </a:lnTo>
                <a:lnTo>
                  <a:pt x="4015" y="17007"/>
                </a:lnTo>
                <a:lnTo>
                  <a:pt x="4042" y="16980"/>
                </a:lnTo>
                <a:cubicBezTo>
                  <a:pt x="4042" y="16980"/>
                  <a:pt x="4178" y="16383"/>
                  <a:pt x="4259" y="15922"/>
                </a:cubicBezTo>
                <a:cubicBezTo>
                  <a:pt x="4314" y="15515"/>
                  <a:pt x="4368" y="15108"/>
                  <a:pt x="4422" y="14701"/>
                </a:cubicBezTo>
                <a:cubicBezTo>
                  <a:pt x="5426" y="14294"/>
                  <a:pt x="6321" y="13670"/>
                  <a:pt x="7026" y="12830"/>
                </a:cubicBezTo>
                <a:cubicBezTo>
                  <a:pt x="7189" y="12667"/>
                  <a:pt x="7324" y="12477"/>
                  <a:pt x="7460" y="12260"/>
                </a:cubicBezTo>
                <a:cubicBezTo>
                  <a:pt x="7460" y="12260"/>
                  <a:pt x="7568" y="12124"/>
                  <a:pt x="7568" y="12097"/>
                </a:cubicBezTo>
                <a:cubicBezTo>
                  <a:pt x="7514" y="12016"/>
                  <a:pt x="7379" y="12179"/>
                  <a:pt x="7297" y="12206"/>
                </a:cubicBezTo>
                <a:cubicBezTo>
                  <a:pt x="7053" y="12341"/>
                  <a:pt x="6836" y="12477"/>
                  <a:pt x="6619" y="12640"/>
                </a:cubicBezTo>
                <a:cubicBezTo>
                  <a:pt x="5805" y="13182"/>
                  <a:pt x="5073" y="13833"/>
                  <a:pt x="4422" y="14566"/>
                </a:cubicBezTo>
                <a:cubicBezTo>
                  <a:pt x="4585" y="13372"/>
                  <a:pt x="4693" y="12152"/>
                  <a:pt x="4802" y="10958"/>
                </a:cubicBezTo>
                <a:cubicBezTo>
                  <a:pt x="5344" y="10605"/>
                  <a:pt x="5860" y="10226"/>
                  <a:pt x="6348" y="9792"/>
                </a:cubicBezTo>
                <a:cubicBezTo>
                  <a:pt x="6755" y="9385"/>
                  <a:pt x="7107" y="8951"/>
                  <a:pt x="7406" y="8463"/>
                </a:cubicBezTo>
                <a:cubicBezTo>
                  <a:pt x="7596" y="8110"/>
                  <a:pt x="7785" y="7757"/>
                  <a:pt x="7921" y="7378"/>
                </a:cubicBezTo>
                <a:cubicBezTo>
                  <a:pt x="7975" y="7242"/>
                  <a:pt x="8030" y="7134"/>
                  <a:pt x="8084" y="6998"/>
                </a:cubicBezTo>
                <a:cubicBezTo>
                  <a:pt x="8084" y="6971"/>
                  <a:pt x="8111" y="6917"/>
                  <a:pt x="8111" y="6890"/>
                </a:cubicBezTo>
                <a:cubicBezTo>
                  <a:pt x="8111" y="6835"/>
                  <a:pt x="8138" y="6808"/>
                  <a:pt x="8138" y="6808"/>
                </a:cubicBezTo>
                <a:cubicBezTo>
                  <a:pt x="7758" y="6998"/>
                  <a:pt x="7460" y="7486"/>
                  <a:pt x="7189" y="7785"/>
                </a:cubicBezTo>
                <a:cubicBezTo>
                  <a:pt x="6592" y="8463"/>
                  <a:pt x="6049" y="9141"/>
                  <a:pt x="5561" y="9846"/>
                </a:cubicBezTo>
                <a:cubicBezTo>
                  <a:pt x="5290" y="10199"/>
                  <a:pt x="5073" y="10551"/>
                  <a:pt x="4802" y="10877"/>
                </a:cubicBezTo>
                <a:lnTo>
                  <a:pt x="4775" y="10904"/>
                </a:lnTo>
                <a:cubicBezTo>
                  <a:pt x="4829" y="10144"/>
                  <a:pt x="4883" y="9385"/>
                  <a:pt x="4910" y="8625"/>
                </a:cubicBezTo>
                <a:lnTo>
                  <a:pt x="4992" y="8571"/>
                </a:lnTo>
                <a:lnTo>
                  <a:pt x="4992" y="8544"/>
                </a:lnTo>
                <a:cubicBezTo>
                  <a:pt x="5832" y="7920"/>
                  <a:pt x="6538" y="7134"/>
                  <a:pt x="7053" y="6239"/>
                </a:cubicBezTo>
                <a:cubicBezTo>
                  <a:pt x="7243" y="5913"/>
                  <a:pt x="7433" y="5588"/>
                  <a:pt x="7596" y="5235"/>
                </a:cubicBezTo>
                <a:cubicBezTo>
                  <a:pt x="7623" y="5154"/>
                  <a:pt x="7677" y="5045"/>
                  <a:pt x="7704" y="4964"/>
                </a:cubicBezTo>
                <a:lnTo>
                  <a:pt x="7758" y="4828"/>
                </a:lnTo>
                <a:cubicBezTo>
                  <a:pt x="7758" y="4801"/>
                  <a:pt x="7785" y="4774"/>
                  <a:pt x="7758" y="4774"/>
                </a:cubicBezTo>
                <a:cubicBezTo>
                  <a:pt x="7379" y="4882"/>
                  <a:pt x="7026" y="5425"/>
                  <a:pt x="6809" y="5723"/>
                </a:cubicBezTo>
                <a:cubicBezTo>
                  <a:pt x="6131" y="6618"/>
                  <a:pt x="5643" y="7622"/>
                  <a:pt x="4992" y="8544"/>
                </a:cubicBezTo>
                <a:lnTo>
                  <a:pt x="4883" y="8625"/>
                </a:lnTo>
                <a:cubicBezTo>
                  <a:pt x="4883" y="8381"/>
                  <a:pt x="4910" y="8164"/>
                  <a:pt x="4910" y="7947"/>
                </a:cubicBezTo>
                <a:cubicBezTo>
                  <a:pt x="4937" y="7540"/>
                  <a:pt x="4937" y="7134"/>
                  <a:pt x="4937" y="6754"/>
                </a:cubicBezTo>
                <a:cubicBezTo>
                  <a:pt x="5615" y="6022"/>
                  <a:pt x="6212" y="5181"/>
                  <a:pt x="6673" y="4313"/>
                </a:cubicBezTo>
                <a:cubicBezTo>
                  <a:pt x="6809" y="4014"/>
                  <a:pt x="6917" y="3716"/>
                  <a:pt x="7026" y="3418"/>
                </a:cubicBezTo>
                <a:cubicBezTo>
                  <a:pt x="7053" y="3282"/>
                  <a:pt x="7107" y="3174"/>
                  <a:pt x="7134" y="3038"/>
                </a:cubicBezTo>
                <a:cubicBezTo>
                  <a:pt x="7134" y="2984"/>
                  <a:pt x="7216" y="2821"/>
                  <a:pt x="7162" y="2875"/>
                </a:cubicBezTo>
                <a:cubicBezTo>
                  <a:pt x="7080" y="2957"/>
                  <a:pt x="6999" y="3038"/>
                  <a:pt x="6917" y="3146"/>
                </a:cubicBezTo>
                <a:cubicBezTo>
                  <a:pt x="6700" y="3445"/>
                  <a:pt x="6483" y="3743"/>
                  <a:pt x="6294" y="4042"/>
                </a:cubicBezTo>
                <a:cubicBezTo>
                  <a:pt x="5778" y="4828"/>
                  <a:pt x="5344" y="5642"/>
                  <a:pt x="4937" y="6483"/>
                </a:cubicBezTo>
                <a:lnTo>
                  <a:pt x="4937" y="4448"/>
                </a:lnTo>
                <a:cubicBezTo>
                  <a:pt x="5426" y="3852"/>
                  <a:pt x="5860" y="3174"/>
                  <a:pt x="6185" y="2441"/>
                </a:cubicBezTo>
                <a:cubicBezTo>
                  <a:pt x="6321" y="2197"/>
                  <a:pt x="6402" y="1953"/>
                  <a:pt x="6456" y="1682"/>
                </a:cubicBezTo>
                <a:cubicBezTo>
                  <a:pt x="6483" y="1600"/>
                  <a:pt x="6511" y="1519"/>
                  <a:pt x="6511" y="1465"/>
                </a:cubicBezTo>
                <a:cubicBezTo>
                  <a:pt x="6538" y="1383"/>
                  <a:pt x="6565" y="1329"/>
                  <a:pt x="6538" y="1356"/>
                </a:cubicBezTo>
                <a:cubicBezTo>
                  <a:pt x="6348" y="1573"/>
                  <a:pt x="6185" y="1817"/>
                  <a:pt x="6077" y="2089"/>
                </a:cubicBezTo>
                <a:cubicBezTo>
                  <a:pt x="5670" y="2794"/>
                  <a:pt x="5317" y="3526"/>
                  <a:pt x="5073" y="4286"/>
                </a:cubicBezTo>
                <a:lnTo>
                  <a:pt x="4992" y="4421"/>
                </a:lnTo>
                <a:cubicBezTo>
                  <a:pt x="4992" y="3852"/>
                  <a:pt x="4992" y="3282"/>
                  <a:pt x="4965" y="2712"/>
                </a:cubicBezTo>
                <a:lnTo>
                  <a:pt x="4965" y="2631"/>
                </a:lnTo>
                <a:cubicBezTo>
                  <a:pt x="4937" y="2495"/>
                  <a:pt x="4937" y="2360"/>
                  <a:pt x="4937" y="2224"/>
                </a:cubicBezTo>
                <a:close/>
                <a:moveTo>
                  <a:pt x="4232" y="14918"/>
                </a:moveTo>
                <a:cubicBezTo>
                  <a:pt x="3581" y="13833"/>
                  <a:pt x="2713" y="12884"/>
                  <a:pt x="1710" y="12152"/>
                </a:cubicBezTo>
                <a:cubicBezTo>
                  <a:pt x="1357" y="11880"/>
                  <a:pt x="977" y="11663"/>
                  <a:pt x="598" y="11473"/>
                </a:cubicBezTo>
                <a:cubicBezTo>
                  <a:pt x="489" y="11392"/>
                  <a:pt x="353" y="11338"/>
                  <a:pt x="245" y="11284"/>
                </a:cubicBezTo>
                <a:cubicBezTo>
                  <a:pt x="191" y="11256"/>
                  <a:pt x="136" y="11229"/>
                  <a:pt x="82" y="11229"/>
                </a:cubicBezTo>
                <a:cubicBezTo>
                  <a:pt x="28" y="11202"/>
                  <a:pt x="1" y="11148"/>
                  <a:pt x="1" y="11175"/>
                </a:cubicBezTo>
                <a:cubicBezTo>
                  <a:pt x="55" y="11311"/>
                  <a:pt x="109" y="11419"/>
                  <a:pt x="218" y="11528"/>
                </a:cubicBezTo>
                <a:cubicBezTo>
                  <a:pt x="462" y="11853"/>
                  <a:pt x="706" y="12152"/>
                  <a:pt x="1004" y="12423"/>
                </a:cubicBezTo>
                <a:cubicBezTo>
                  <a:pt x="1927" y="13345"/>
                  <a:pt x="2984" y="14376"/>
                  <a:pt x="4151" y="15027"/>
                </a:cubicBezTo>
                <a:close/>
                <a:moveTo>
                  <a:pt x="4639" y="12640"/>
                </a:moveTo>
                <a:cubicBezTo>
                  <a:pt x="5643" y="12233"/>
                  <a:pt x="6511" y="11555"/>
                  <a:pt x="7162" y="10660"/>
                </a:cubicBezTo>
                <a:cubicBezTo>
                  <a:pt x="7351" y="10388"/>
                  <a:pt x="7487" y="10090"/>
                  <a:pt x="7623" y="9792"/>
                </a:cubicBezTo>
                <a:cubicBezTo>
                  <a:pt x="7650" y="9683"/>
                  <a:pt x="7704" y="9548"/>
                  <a:pt x="7731" y="9439"/>
                </a:cubicBezTo>
                <a:lnTo>
                  <a:pt x="7758" y="9358"/>
                </a:lnTo>
                <a:cubicBezTo>
                  <a:pt x="7758" y="9331"/>
                  <a:pt x="7785" y="9276"/>
                  <a:pt x="7758" y="9276"/>
                </a:cubicBezTo>
                <a:cubicBezTo>
                  <a:pt x="7351" y="9358"/>
                  <a:pt x="6945" y="9819"/>
                  <a:pt x="6673" y="10090"/>
                </a:cubicBezTo>
                <a:cubicBezTo>
                  <a:pt x="5941" y="10768"/>
                  <a:pt x="5073" y="11582"/>
                  <a:pt x="4639" y="1250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93"/>
                                        </p:tgtEl>
                                        <p:attrNameLst>
                                          <p:attrName>style.visibility</p:attrName>
                                        </p:attrNameLst>
                                      </p:cBhvr>
                                      <p:to>
                                        <p:strVal val="visible"/>
                                      </p:to>
                                    </p:set>
                                    <p:animEffect transition="in" filter="barn(inVertical)">
                                      <p:cBhvr>
                                        <p:cTn id="7" dur="500"/>
                                        <p:tgtEl>
                                          <p:spTgt spid="2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xmlns="" id="{EF4CE41F-A3AF-453C-9B82-497007CA95A7}"/>
              </a:ext>
            </a:extLst>
          </p:cNvPr>
          <p:cNvSpPr/>
          <p:nvPr/>
        </p:nvSpPr>
        <p:spPr>
          <a:xfrm>
            <a:off x="2764168" y="55984"/>
            <a:ext cx="2771995" cy="678283"/>
          </a:xfrm>
          <a:prstGeom prst="roundRect">
            <a:avLst>
              <a:gd name="adj" fmla="val 50000"/>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lnSpc>
                <a:spcPct val="150000"/>
              </a:lnSpc>
            </a:pPr>
            <a:r>
              <a:rPr lang="en-US" sz="2400" b="1">
                <a:solidFill>
                  <a:srgbClr val="FF0000"/>
                </a:solidFill>
                <a:latin typeface="#9Slide05 FS Blonde Script" charset="0"/>
                <a:cs typeface="#9Slide03 Arima Madurai" panose="00000500000000000000" pitchFamily="2" charset="0"/>
              </a:rPr>
              <a:t>Bài tập viết đoạn văn</a:t>
            </a:r>
            <a:endParaRPr lang="en-US" sz="2400" b="1" dirty="0">
              <a:solidFill>
                <a:srgbClr val="FF0000"/>
              </a:solidFill>
              <a:latin typeface="#9Slide05 FS Blonde Script" charset="0"/>
              <a:cs typeface="#9Slide03 Arima Madurai" panose="00000500000000000000" pitchFamily="2" charset="0"/>
            </a:endParaRPr>
          </a:p>
        </p:txBody>
      </p:sp>
      <p:pic>
        <p:nvPicPr>
          <p:cNvPr id="5" name="Picture 4">
            <a:extLst>
              <a:ext uri="{FF2B5EF4-FFF2-40B4-BE49-F238E27FC236}">
                <a16:creationId xmlns:a16="http://schemas.microsoft.com/office/drawing/2014/main" xmlns="" id="{2A52BC2C-9E16-4C3C-A80C-B320D827F39B}"/>
              </a:ext>
            </a:extLst>
          </p:cNvPr>
          <p:cNvPicPr>
            <a:picLocks noChangeAspect="1"/>
          </p:cNvPicPr>
          <p:nvPr/>
        </p:nvPicPr>
        <p:blipFill>
          <a:blip r:embed="rId3"/>
          <a:stretch>
            <a:fillRect/>
          </a:stretch>
        </p:blipFill>
        <p:spPr>
          <a:xfrm>
            <a:off x="2973355" y="1233005"/>
            <a:ext cx="2438405" cy="2438405"/>
          </a:xfrm>
          <a:prstGeom prst="rect">
            <a:avLst/>
          </a:prstGeom>
        </p:spPr>
      </p:pic>
      <p:grpSp>
        <p:nvGrpSpPr>
          <p:cNvPr id="2" name="Group 1"/>
          <p:cNvGrpSpPr/>
          <p:nvPr/>
        </p:nvGrpSpPr>
        <p:grpSpPr>
          <a:xfrm>
            <a:off x="80866" y="55984"/>
            <a:ext cx="2727540" cy="5087517"/>
            <a:chOff x="80866" y="1943862"/>
            <a:chExt cx="2727540" cy="2763633"/>
          </a:xfrm>
        </p:grpSpPr>
        <p:sp>
          <p:nvSpPr>
            <p:cNvPr id="13" name="9Slide.vn 13">
              <a:extLst>
                <a:ext uri="{FF2B5EF4-FFF2-40B4-BE49-F238E27FC236}">
                  <a16:creationId xmlns:a16="http://schemas.microsoft.com/office/drawing/2014/main" xmlns="" id="{5D7DA020-12FD-4C92-9547-28E0CC329FB8}"/>
                </a:ext>
              </a:extLst>
            </p:cNvPr>
            <p:cNvSpPr>
              <a:spLocks/>
            </p:cNvSpPr>
            <p:nvPr/>
          </p:nvSpPr>
          <p:spPr bwMode="auto">
            <a:xfrm>
              <a:off x="80866" y="1943862"/>
              <a:ext cx="2727540" cy="2763633"/>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rgbClr val="00B050"/>
            </a:solidFill>
            <a:ln w="9525">
              <a:noFill/>
              <a:round/>
              <a:headEnd/>
              <a:tailEnd/>
            </a:ln>
          </p:spPr>
          <p:txBody>
            <a:bodyPr vert="horz" wrap="square" lIns="91429" tIns="45714" rIns="91429" bIns="45714" numCol="1" anchor="t" anchorCtr="0" compatLnSpc="1">
              <a:prstTxWarp prst="textNoShape">
                <a:avLst/>
              </a:prstTxWarp>
            </a:bodyPr>
            <a:lstStyle/>
            <a:p>
              <a:pPr defTabSz="914237">
                <a:buClrTx/>
                <a:defRPr/>
              </a:pPr>
              <a:endParaRPr lang="en-US" sz="1800" kern="1200" dirty="0">
                <a:solidFill>
                  <a:srgbClr val="95A5A6"/>
                </a:solidFill>
                <a:latin typeface="Calibri"/>
                <a:ea typeface="+mn-ea"/>
              </a:endParaRPr>
            </a:p>
          </p:txBody>
        </p:sp>
        <p:sp>
          <p:nvSpPr>
            <p:cNvPr id="14" name="9Slide.vn 35">
              <a:extLst>
                <a:ext uri="{FF2B5EF4-FFF2-40B4-BE49-F238E27FC236}">
                  <a16:creationId xmlns:a16="http://schemas.microsoft.com/office/drawing/2014/main" xmlns="" id="{1C1CA756-2611-4CC1-B09A-66CE6B679207}"/>
                </a:ext>
              </a:extLst>
            </p:cNvPr>
            <p:cNvSpPr/>
            <p:nvPr/>
          </p:nvSpPr>
          <p:spPr>
            <a:xfrm>
              <a:off x="193528" y="2217321"/>
              <a:ext cx="2502213" cy="2056429"/>
            </a:xfrm>
            <a:prstGeom prst="rect">
              <a:avLst/>
            </a:prstGeom>
          </p:spPr>
          <p:txBody>
            <a:bodyPr wrap="square" lIns="91429" tIns="45714" rIns="91429" bIns="45714">
              <a:spAutoFit/>
            </a:bodyPr>
            <a:lstStyle/>
            <a:p>
              <a:pPr defTabSz="914237">
                <a:buClrTx/>
                <a:defRPr/>
              </a:pPr>
              <a:r>
                <a:rPr lang="en-US" sz="2400" kern="1200">
                  <a:solidFill>
                    <a:srgbClr val="2C3E50">
                      <a:lumMod val="50000"/>
                    </a:srgbClr>
                  </a:solidFill>
                  <a:latin typeface="Times New Roman" pitchFamily="18" charset="0"/>
                  <a:ea typeface="+mn-ea"/>
                  <a:cs typeface="Times New Roman" pitchFamily="18" charset="0"/>
                </a:rPr>
                <a:t>Viết đoạn văn khoảng 5-7 câu nêu cảm nghĩ về nhân vật anh thanh niên trong truyện ngắn “Lặng lẽ Sa Pa” ( Nguyễn Thành Long ), trong đó có dùng thán từ</a:t>
              </a:r>
              <a:endParaRPr lang="en-US" sz="2400" kern="1200" dirty="0">
                <a:solidFill>
                  <a:srgbClr val="2C3E50">
                    <a:lumMod val="50000"/>
                  </a:srgbClr>
                </a:solidFill>
                <a:latin typeface="Times New Roman" pitchFamily="18" charset="0"/>
                <a:ea typeface="+mn-ea"/>
                <a:cs typeface="Times New Roman" pitchFamily="18" charset="0"/>
              </a:endParaRPr>
            </a:p>
          </p:txBody>
        </p:sp>
      </p:grpSp>
      <p:grpSp>
        <p:nvGrpSpPr>
          <p:cNvPr id="3" name="Group 2"/>
          <p:cNvGrpSpPr/>
          <p:nvPr/>
        </p:nvGrpSpPr>
        <p:grpSpPr>
          <a:xfrm>
            <a:off x="5903167" y="55984"/>
            <a:ext cx="3172409" cy="5087515"/>
            <a:chOff x="5903167" y="1380931"/>
            <a:chExt cx="3172409" cy="3240833"/>
          </a:xfrm>
        </p:grpSpPr>
        <p:sp>
          <p:nvSpPr>
            <p:cNvPr id="15" name="9Slide.vn 13">
              <a:extLst>
                <a:ext uri="{FF2B5EF4-FFF2-40B4-BE49-F238E27FC236}">
                  <a16:creationId xmlns:a16="http://schemas.microsoft.com/office/drawing/2014/main" xmlns="" id="{523B88E3-828F-4CCD-9F45-14AA7EFFCCB2}"/>
                </a:ext>
              </a:extLst>
            </p:cNvPr>
            <p:cNvSpPr>
              <a:spLocks/>
            </p:cNvSpPr>
            <p:nvPr/>
          </p:nvSpPr>
          <p:spPr bwMode="auto">
            <a:xfrm>
              <a:off x="5903167" y="1380931"/>
              <a:ext cx="3172409" cy="3240833"/>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rgbClr val="00B050"/>
            </a:solidFill>
            <a:ln w="9525">
              <a:noFill/>
              <a:round/>
              <a:headEnd/>
              <a:tailEnd/>
            </a:ln>
          </p:spPr>
          <p:txBody>
            <a:bodyPr vert="horz" wrap="square" lIns="91429" tIns="45714" rIns="91429" bIns="45714" numCol="1" anchor="t" anchorCtr="0" compatLnSpc="1">
              <a:prstTxWarp prst="textNoShape">
                <a:avLst/>
              </a:prstTxWarp>
            </a:bodyPr>
            <a:lstStyle/>
            <a:p>
              <a:pPr defTabSz="914237">
                <a:buClrTx/>
                <a:defRPr/>
              </a:pPr>
              <a:endParaRPr lang="en-US" sz="1800" kern="1200" dirty="0">
                <a:solidFill>
                  <a:srgbClr val="95A5A6"/>
                </a:solidFill>
                <a:latin typeface="Calibri"/>
                <a:ea typeface="+mn-ea"/>
              </a:endParaRPr>
            </a:p>
          </p:txBody>
        </p:sp>
        <p:sp>
          <p:nvSpPr>
            <p:cNvPr id="16" name="9Slide.vn 35">
              <a:extLst>
                <a:ext uri="{FF2B5EF4-FFF2-40B4-BE49-F238E27FC236}">
                  <a16:creationId xmlns:a16="http://schemas.microsoft.com/office/drawing/2014/main" xmlns="" id="{FE9F6AE4-FEAF-469F-BA0B-648AC3DB6DBE}"/>
                </a:ext>
              </a:extLst>
            </p:cNvPr>
            <p:cNvSpPr/>
            <p:nvPr/>
          </p:nvSpPr>
          <p:spPr>
            <a:xfrm>
              <a:off x="6002693" y="1649684"/>
              <a:ext cx="2842727" cy="2411517"/>
            </a:xfrm>
            <a:prstGeom prst="rect">
              <a:avLst/>
            </a:prstGeom>
          </p:spPr>
          <p:txBody>
            <a:bodyPr wrap="square" lIns="91429" tIns="45714" rIns="91429" bIns="45714">
              <a:spAutoFit/>
            </a:bodyPr>
            <a:lstStyle/>
            <a:p>
              <a:pPr defTabSz="914237">
                <a:buClrTx/>
                <a:defRPr/>
              </a:pPr>
              <a:r>
                <a:rPr lang="en-US" sz="2400" kern="1200">
                  <a:solidFill>
                    <a:srgbClr val="2C3E50">
                      <a:lumMod val="50000"/>
                    </a:srgbClr>
                  </a:solidFill>
                  <a:latin typeface="Times New Roman" pitchFamily="18" charset="0"/>
                  <a:ea typeface="+mn-ea"/>
                  <a:cs typeface="Times New Roman" pitchFamily="18" charset="0"/>
                </a:rPr>
                <a:t>- Nội dung: Cảm nghĩ về anh thanh niên.</a:t>
              </a:r>
            </a:p>
            <a:p>
              <a:pPr marL="342900" indent="-342900" defTabSz="914237">
                <a:buClrTx/>
                <a:buFontTx/>
                <a:buChar char="-"/>
                <a:defRPr/>
              </a:pPr>
              <a:r>
                <a:rPr lang="en-US" sz="2400" kern="1200">
                  <a:solidFill>
                    <a:srgbClr val="2C3E50">
                      <a:lumMod val="50000"/>
                    </a:srgbClr>
                  </a:solidFill>
                  <a:latin typeface="Times New Roman" pitchFamily="18" charset="0"/>
                  <a:ea typeface="+mn-ea"/>
                  <a:cs typeface="Times New Roman" pitchFamily="18" charset="0"/>
                </a:rPr>
                <a:t>Hình thức : </a:t>
              </a:r>
            </a:p>
            <a:p>
              <a:pPr defTabSz="914237">
                <a:buClrTx/>
                <a:defRPr/>
              </a:pPr>
              <a:r>
                <a:rPr lang="en-US" sz="2400" kern="1200">
                  <a:solidFill>
                    <a:srgbClr val="2C3E50">
                      <a:lumMod val="50000"/>
                    </a:srgbClr>
                  </a:solidFill>
                  <a:latin typeface="Times New Roman" pitchFamily="18" charset="0"/>
                  <a:ea typeface="+mn-ea"/>
                  <a:cs typeface="Times New Roman" pitchFamily="18" charset="0"/>
                </a:rPr>
                <a:t>+ 5 - 7 câu</a:t>
              </a:r>
            </a:p>
            <a:p>
              <a:pPr defTabSz="914237">
                <a:buClrTx/>
                <a:defRPr/>
              </a:pPr>
              <a:r>
                <a:rPr lang="en-US" sz="2400" kern="1200">
                  <a:solidFill>
                    <a:srgbClr val="2C3E50">
                      <a:lumMod val="50000"/>
                    </a:srgbClr>
                  </a:solidFill>
                  <a:latin typeface="Times New Roman" pitchFamily="18" charset="0"/>
                  <a:ea typeface="+mn-ea"/>
                  <a:cs typeface="Times New Roman" pitchFamily="18" charset="0"/>
                </a:rPr>
                <a:t>+ Có thán từ</a:t>
              </a:r>
            </a:p>
            <a:p>
              <a:pPr defTabSz="914237">
                <a:buClrTx/>
                <a:defRPr/>
              </a:pPr>
              <a:r>
                <a:rPr lang="en-US" sz="2400" kern="1200">
                  <a:solidFill>
                    <a:srgbClr val="2C3E50">
                      <a:lumMod val="50000"/>
                    </a:srgbClr>
                  </a:solidFill>
                  <a:latin typeface="Times New Roman" pitchFamily="18" charset="0"/>
                  <a:ea typeface="+mn-ea"/>
                  <a:cs typeface="Times New Roman" pitchFamily="18" charset="0"/>
                </a:rPr>
                <a:t> ( Nên dùng thán từ bộc lộ cảm xúc )</a:t>
              </a:r>
            </a:p>
            <a:p>
              <a:pPr defTabSz="914237">
                <a:buClrTx/>
                <a:defRPr/>
              </a:pPr>
              <a:r>
                <a:rPr lang="en-US" sz="2400" kern="1200">
                  <a:solidFill>
                    <a:srgbClr val="2C3E50">
                      <a:lumMod val="50000"/>
                    </a:srgbClr>
                  </a:solidFill>
                  <a:latin typeface="Times New Roman" pitchFamily="18" charset="0"/>
                  <a:ea typeface="+mn-ea"/>
                  <a:cs typeface="Times New Roman" pitchFamily="18" charset="0"/>
                </a:rPr>
                <a:t>+ Gạch chân thán từ, ghi chú thích.</a:t>
              </a:r>
              <a:endParaRPr lang="en-US" sz="2400" kern="1200" dirty="0">
                <a:solidFill>
                  <a:srgbClr val="2C3E50">
                    <a:lumMod val="50000"/>
                  </a:srgbClr>
                </a:solidFill>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1315442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40CBDBC-8748-499D-966D-BDD56693B133}"/>
              </a:ext>
            </a:extLst>
          </p:cNvPr>
          <p:cNvGraphicFramePr>
            <a:graphicFrameLocks noGrp="1"/>
          </p:cNvGraphicFramePr>
          <p:nvPr>
            <p:extLst>
              <p:ext uri="{D42A27DB-BD31-4B8C-83A1-F6EECF244321}">
                <p14:modId xmlns:p14="http://schemas.microsoft.com/office/powerpoint/2010/main" val="3234504295"/>
              </p:ext>
            </p:extLst>
          </p:nvPr>
        </p:nvGraphicFramePr>
        <p:xfrm>
          <a:off x="3397061" y="1495426"/>
          <a:ext cx="1921542" cy="3245418"/>
        </p:xfrm>
        <a:graphic>
          <a:graphicData uri="http://schemas.openxmlformats.org/drawingml/2006/table">
            <a:tbl>
              <a:tblPr firstRow="1" bandRow="1">
                <a:tableStyleId>{5940675A-B579-460E-94D1-54222C63F5DA}</a:tableStyleId>
              </a:tblPr>
              <a:tblGrid>
                <a:gridCol w="177978">
                  <a:extLst>
                    <a:ext uri="{9D8B030D-6E8A-4147-A177-3AD203B41FA5}">
                      <a16:colId xmlns:a16="http://schemas.microsoft.com/office/drawing/2014/main" xmlns="" val="20000"/>
                    </a:ext>
                  </a:extLst>
                </a:gridCol>
                <a:gridCol w="1571966">
                  <a:extLst>
                    <a:ext uri="{9D8B030D-6E8A-4147-A177-3AD203B41FA5}">
                      <a16:colId xmlns:a16="http://schemas.microsoft.com/office/drawing/2014/main" xmlns="" val="20001"/>
                    </a:ext>
                  </a:extLst>
                </a:gridCol>
                <a:gridCol w="171598">
                  <a:extLst>
                    <a:ext uri="{9D8B030D-6E8A-4147-A177-3AD203B41FA5}">
                      <a16:colId xmlns:a16="http://schemas.microsoft.com/office/drawing/2014/main" xmlns="" val="20002"/>
                    </a:ext>
                  </a:extLst>
                </a:gridCol>
              </a:tblGrid>
              <a:tr h="3006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0"/>
                  </a:ext>
                </a:extLst>
              </a:tr>
              <a:tr h="54377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1"/>
                  </a:ext>
                </a:extLst>
              </a:tr>
              <a:tr h="40390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2"/>
                  </a:ext>
                </a:extLst>
              </a:tr>
              <a:tr h="2917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560979">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4"/>
                  </a:ext>
                </a:extLst>
              </a:tr>
              <a:tr h="65073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49366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6"/>
                  </a:ext>
                </a:extLst>
              </a:tr>
            </a:tbl>
          </a:graphicData>
        </a:graphic>
      </p:graphicFrame>
      <p:sp>
        <p:nvSpPr>
          <p:cNvPr id="4" name="Block Arc 14">
            <a:extLst>
              <a:ext uri="{FF2B5EF4-FFF2-40B4-BE49-F238E27FC236}">
                <a16:creationId xmlns:a16="http://schemas.microsoft.com/office/drawing/2014/main" xmlns="" id="{2FE841E0-BFA1-414A-BB2A-7C988FA879A3}"/>
              </a:ext>
            </a:extLst>
          </p:cNvPr>
          <p:cNvSpPr>
            <a:spLocks noChangeAspect="1"/>
          </p:cNvSpPr>
          <p:nvPr/>
        </p:nvSpPr>
        <p:spPr>
          <a:xfrm rot="2700000">
            <a:off x="4278961" y="1202892"/>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buClrTx/>
              <a:buFontTx/>
              <a:buNone/>
            </a:pPr>
            <a:endParaRPr lang="ko-KR" altLang="en-US" sz="2000" kern="1200" dirty="0">
              <a:solidFill>
                <a:prstClr val="black"/>
              </a:solidFill>
            </a:endParaRPr>
          </a:p>
        </p:txBody>
      </p:sp>
      <p:graphicFrame>
        <p:nvGraphicFramePr>
          <p:cNvPr id="9" name="Table 8">
            <a:extLst>
              <a:ext uri="{FF2B5EF4-FFF2-40B4-BE49-F238E27FC236}">
                <a16:creationId xmlns:a16="http://schemas.microsoft.com/office/drawing/2014/main" xmlns="" id="{BAD9D082-D28C-41AF-96D9-BB6F89BB6B85}"/>
              </a:ext>
            </a:extLst>
          </p:cNvPr>
          <p:cNvGraphicFramePr>
            <a:graphicFrameLocks noGrp="1"/>
          </p:cNvGraphicFramePr>
          <p:nvPr>
            <p:extLst>
              <p:ext uri="{D42A27DB-BD31-4B8C-83A1-F6EECF244321}">
                <p14:modId xmlns:p14="http://schemas.microsoft.com/office/powerpoint/2010/main" val="2198951718"/>
              </p:ext>
            </p:extLst>
          </p:nvPr>
        </p:nvGraphicFramePr>
        <p:xfrm>
          <a:off x="1186267" y="1504952"/>
          <a:ext cx="1921542" cy="3245418"/>
        </p:xfrm>
        <a:graphic>
          <a:graphicData uri="http://schemas.openxmlformats.org/drawingml/2006/table">
            <a:tbl>
              <a:tblPr firstRow="1" bandRow="1">
                <a:tableStyleId>{5940675A-B579-460E-94D1-54222C63F5DA}</a:tableStyleId>
              </a:tblPr>
              <a:tblGrid>
                <a:gridCol w="177978">
                  <a:extLst>
                    <a:ext uri="{9D8B030D-6E8A-4147-A177-3AD203B41FA5}">
                      <a16:colId xmlns:a16="http://schemas.microsoft.com/office/drawing/2014/main" xmlns="" val="20000"/>
                    </a:ext>
                  </a:extLst>
                </a:gridCol>
                <a:gridCol w="1571966">
                  <a:extLst>
                    <a:ext uri="{9D8B030D-6E8A-4147-A177-3AD203B41FA5}">
                      <a16:colId xmlns:a16="http://schemas.microsoft.com/office/drawing/2014/main" xmlns="" val="20001"/>
                    </a:ext>
                  </a:extLst>
                </a:gridCol>
                <a:gridCol w="171598">
                  <a:extLst>
                    <a:ext uri="{9D8B030D-6E8A-4147-A177-3AD203B41FA5}">
                      <a16:colId xmlns:a16="http://schemas.microsoft.com/office/drawing/2014/main" xmlns="" val="20002"/>
                    </a:ext>
                  </a:extLst>
                </a:gridCol>
              </a:tblGrid>
              <a:tr h="3006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0"/>
                  </a:ext>
                </a:extLst>
              </a:tr>
              <a:tr h="54377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1"/>
                  </a:ext>
                </a:extLst>
              </a:tr>
              <a:tr h="40390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2"/>
                  </a:ext>
                </a:extLst>
              </a:tr>
              <a:tr h="2917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3"/>
                  </a:ext>
                </a:extLst>
              </a:tr>
              <a:tr h="560979">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4"/>
                  </a:ext>
                </a:extLst>
              </a:tr>
              <a:tr h="65073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5"/>
                  </a:ext>
                </a:extLst>
              </a:tr>
              <a:tr h="49366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xmlns="" val="10006"/>
                  </a:ext>
                </a:extLst>
              </a:tr>
            </a:tbl>
          </a:graphicData>
        </a:graphic>
      </p:graphicFrame>
      <p:sp>
        <p:nvSpPr>
          <p:cNvPr id="10" name="Block Arc 14">
            <a:extLst>
              <a:ext uri="{FF2B5EF4-FFF2-40B4-BE49-F238E27FC236}">
                <a16:creationId xmlns:a16="http://schemas.microsoft.com/office/drawing/2014/main" xmlns="" id="{A070D9F6-C166-4E71-9D7C-4295F2552D5D}"/>
              </a:ext>
            </a:extLst>
          </p:cNvPr>
          <p:cNvSpPr>
            <a:spLocks noChangeAspect="1"/>
          </p:cNvSpPr>
          <p:nvPr/>
        </p:nvSpPr>
        <p:spPr>
          <a:xfrm rot="2700000">
            <a:off x="2068167" y="12124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buClrTx/>
              <a:buFontTx/>
              <a:buNone/>
            </a:pPr>
            <a:endParaRPr lang="ko-KR" altLang="en-US" sz="2000" kern="1200">
              <a:solidFill>
                <a:prstClr val="black"/>
              </a:solidFill>
            </a:endParaRPr>
          </a:p>
        </p:txBody>
      </p:sp>
      <p:sp>
        <p:nvSpPr>
          <p:cNvPr id="17" name="Rectangle 16">
            <a:extLst>
              <a:ext uri="{FF2B5EF4-FFF2-40B4-BE49-F238E27FC236}">
                <a16:creationId xmlns:a16="http://schemas.microsoft.com/office/drawing/2014/main" xmlns="" id="{D4B8AAB3-2C9F-4FFF-B31C-87B6B4D09AA4}"/>
              </a:ext>
            </a:extLst>
          </p:cNvPr>
          <p:cNvSpPr/>
          <p:nvPr/>
        </p:nvSpPr>
        <p:spPr>
          <a:xfrm>
            <a:off x="2639111" y="104775"/>
            <a:ext cx="3846228" cy="900238"/>
          </a:xfrm>
          <a:prstGeom prst="rect">
            <a:avLst/>
          </a:prstGeom>
        </p:spPr>
        <p:txBody>
          <a:bodyPr wrap="none" lIns="68571" tIns="34286" rIns="68571" bIns="34286">
            <a:spAutoFit/>
          </a:bodyPr>
          <a:lstStyle/>
          <a:p>
            <a:pPr algn="ctr">
              <a:buClrTx/>
              <a:buFontTx/>
              <a:buNone/>
            </a:pPr>
            <a:r>
              <a:rPr lang="en-SG" sz="5400" kern="1200" dirty="0">
                <a:solidFill>
                  <a:srgbClr val="FF0000"/>
                </a:solidFill>
                <a:latin typeface="#9Slide05 SVNCookie" panose="020B0606040200020203" pitchFamily="34" charset="0"/>
                <a:ea typeface="+mn-ea"/>
              </a:rPr>
              <a:t>H</a:t>
            </a:r>
            <a:r>
              <a:rPr lang="vi-VN" sz="5400" kern="1200" dirty="0">
                <a:solidFill>
                  <a:srgbClr val="FF0000"/>
                </a:solidFill>
                <a:latin typeface="#9Slide05 SVNCookie" panose="020B0606040200020203" pitchFamily="34" charset="0"/>
                <a:ea typeface="+mn-ea"/>
              </a:rPr>
              <a:t>ư</a:t>
            </a:r>
            <a:r>
              <a:rPr lang="en-SG" sz="5400" kern="1200" dirty="0" err="1">
                <a:solidFill>
                  <a:srgbClr val="FF0000"/>
                </a:solidFill>
                <a:latin typeface="#9Slide05 SVNCookie" panose="020B0606040200020203" pitchFamily="34" charset="0"/>
                <a:ea typeface="+mn-ea"/>
              </a:rPr>
              <a:t>ớng</a:t>
            </a:r>
            <a:r>
              <a:rPr lang="en-SG" sz="5400" kern="1200" dirty="0">
                <a:solidFill>
                  <a:srgbClr val="FF0000"/>
                </a:solidFill>
                <a:latin typeface="#9Slide05 SVNCookie" panose="020B0606040200020203" pitchFamily="34" charset="0"/>
                <a:ea typeface="+mn-ea"/>
              </a:rPr>
              <a:t> </a:t>
            </a:r>
            <a:r>
              <a:rPr lang="en-SG" sz="5400" kern="1200" dirty="0" err="1">
                <a:solidFill>
                  <a:srgbClr val="FF0000"/>
                </a:solidFill>
                <a:latin typeface="#9Slide05 SVNCookie" panose="020B0606040200020203" pitchFamily="34" charset="0"/>
                <a:ea typeface="+mn-ea"/>
              </a:rPr>
              <a:t>dẫn</a:t>
            </a:r>
            <a:r>
              <a:rPr lang="en-SG" sz="5400" kern="1200" dirty="0">
                <a:solidFill>
                  <a:srgbClr val="FF0000"/>
                </a:solidFill>
                <a:latin typeface="#9Slide05 SVNCookie" panose="020B0606040200020203" pitchFamily="34" charset="0"/>
                <a:ea typeface="+mn-ea"/>
              </a:rPr>
              <a:t> </a:t>
            </a:r>
            <a:r>
              <a:rPr lang="en-SG" sz="5400" kern="1200" dirty="0" err="1">
                <a:solidFill>
                  <a:srgbClr val="FF0000"/>
                </a:solidFill>
                <a:latin typeface="#9Slide05 SVNCookie" panose="020B0606040200020203" pitchFamily="34" charset="0"/>
                <a:ea typeface="+mn-ea"/>
              </a:rPr>
              <a:t>tự</a:t>
            </a:r>
            <a:r>
              <a:rPr lang="en-SG" sz="5400" kern="1200" dirty="0">
                <a:solidFill>
                  <a:srgbClr val="FF0000"/>
                </a:solidFill>
                <a:latin typeface="#9Slide05 SVNCookie" panose="020B0606040200020203" pitchFamily="34" charset="0"/>
                <a:ea typeface="+mn-ea"/>
              </a:rPr>
              <a:t> </a:t>
            </a:r>
            <a:r>
              <a:rPr lang="en-SG" sz="5400" kern="1200" dirty="0" err="1">
                <a:solidFill>
                  <a:srgbClr val="FF0000"/>
                </a:solidFill>
                <a:latin typeface="#9Slide05 SVNCookie" panose="020B0606040200020203" pitchFamily="34" charset="0"/>
                <a:ea typeface="+mn-ea"/>
              </a:rPr>
              <a:t>học</a:t>
            </a:r>
            <a:endParaRPr lang="en-SG" sz="5400" kern="1200" dirty="0">
              <a:solidFill>
                <a:srgbClr val="FF0000"/>
              </a:solidFill>
              <a:latin typeface="#9Slide05 SVNCookie" panose="020B0606040200020203" pitchFamily="34" charset="0"/>
              <a:ea typeface="+mn-ea"/>
            </a:endParaRPr>
          </a:p>
        </p:txBody>
      </p:sp>
      <p:sp>
        <p:nvSpPr>
          <p:cNvPr id="21" name="Google Shape;271;p39">
            <a:extLst>
              <a:ext uri="{FF2B5EF4-FFF2-40B4-BE49-F238E27FC236}">
                <a16:creationId xmlns:a16="http://schemas.microsoft.com/office/drawing/2014/main" xmlns="" id="{5BA9F10B-9742-4BDC-AAA6-9454DEA2598F}"/>
              </a:ext>
            </a:extLst>
          </p:cNvPr>
          <p:cNvSpPr txBox="1"/>
          <p:nvPr/>
        </p:nvSpPr>
        <p:spPr>
          <a:xfrm>
            <a:off x="1234368" y="2066108"/>
            <a:ext cx="1828799" cy="1343843"/>
          </a:xfrm>
          <a:prstGeom prst="rect">
            <a:avLst/>
          </a:prstGeom>
          <a:noFill/>
          <a:ln>
            <a:noFill/>
          </a:ln>
        </p:spPr>
        <p:txBody>
          <a:bodyPr spcFirstLastPara="1" wrap="square" lIns="91413" tIns="91413" rIns="91413" bIns="91413" anchor="t" anchorCtr="0">
            <a:noAutofit/>
          </a:bodyPr>
          <a:lstStyle/>
          <a:p>
            <a:pPr algn="just">
              <a:buClr>
                <a:prstClr val="black"/>
              </a:buClr>
              <a:buSzPts val="1100"/>
              <a:buFontTx/>
              <a:buNone/>
            </a:pPr>
            <a:r>
              <a:rPr lang="en-US" sz="2400" b="1">
                <a:solidFill>
                  <a:srgbClr val="0070C0"/>
                </a:solidFill>
                <a:latin typeface="#9Slide05 FS Blonde Script" charset="0"/>
                <a:ea typeface="Josefin Slab"/>
              </a:rPr>
              <a:t>Hoàn thành bài tập viết đoạn văn có dùng thán từ</a:t>
            </a:r>
            <a:endParaRPr sz="2300" kern="1200" dirty="0">
              <a:solidFill>
                <a:prstClr val="black"/>
              </a:solidFill>
              <a:latin typeface="#9Slide05 FS Blonde Script" charset="0"/>
              <a:ea typeface="Josefin Slab"/>
              <a:cs typeface="Times New Roman" panose="02020603050405020304" pitchFamily="18" charset="0"/>
              <a:sym typeface="Josefin Slab"/>
            </a:endParaRPr>
          </a:p>
        </p:txBody>
      </p:sp>
      <p:graphicFrame>
        <p:nvGraphicFramePr>
          <p:cNvPr id="15" name="Table 14">
            <a:extLst>
              <a:ext uri="{FF2B5EF4-FFF2-40B4-BE49-F238E27FC236}">
                <a16:creationId xmlns:a16="http://schemas.microsoft.com/office/drawing/2014/main" xmlns="" id="{4243EE2D-EDA6-47E7-9FB4-E399BE5B217C}"/>
              </a:ext>
            </a:extLst>
          </p:cNvPr>
          <p:cNvGraphicFramePr>
            <a:graphicFrameLocks noGrp="1"/>
          </p:cNvGraphicFramePr>
          <p:nvPr>
            <p:extLst>
              <p:ext uri="{D42A27DB-BD31-4B8C-83A1-F6EECF244321}">
                <p14:modId xmlns:p14="http://schemas.microsoft.com/office/powerpoint/2010/main" val="554585938"/>
              </p:ext>
            </p:extLst>
          </p:nvPr>
        </p:nvGraphicFramePr>
        <p:xfrm>
          <a:off x="5625391" y="1526042"/>
          <a:ext cx="1921542" cy="3245418"/>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xmlns="" val="20000"/>
                    </a:ext>
                  </a:extLst>
                </a:gridCol>
                <a:gridCol w="1587384">
                  <a:extLst>
                    <a:ext uri="{9D8B030D-6E8A-4147-A177-3AD203B41FA5}">
                      <a16:colId xmlns:a16="http://schemas.microsoft.com/office/drawing/2014/main" xmlns="" val="20001"/>
                    </a:ext>
                  </a:extLst>
                </a:gridCol>
                <a:gridCol w="171598">
                  <a:extLst>
                    <a:ext uri="{9D8B030D-6E8A-4147-A177-3AD203B41FA5}">
                      <a16:colId xmlns:a16="http://schemas.microsoft.com/office/drawing/2014/main" xmlns="" val="20002"/>
                    </a:ext>
                  </a:extLst>
                </a:gridCol>
              </a:tblGrid>
              <a:tr h="3006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0"/>
                  </a:ext>
                </a:extLst>
              </a:tr>
              <a:tr h="54377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1"/>
                  </a:ext>
                </a:extLst>
              </a:tr>
              <a:tr h="40390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2"/>
                  </a:ext>
                </a:extLst>
              </a:tr>
              <a:tr h="2917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3"/>
                  </a:ext>
                </a:extLst>
              </a:tr>
              <a:tr h="560979">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4"/>
                  </a:ext>
                </a:extLst>
              </a:tr>
              <a:tr h="65073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5"/>
                  </a:ext>
                </a:extLst>
              </a:tr>
              <a:tr h="49366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6"/>
                  </a:ext>
                </a:extLst>
              </a:tr>
            </a:tbl>
          </a:graphicData>
        </a:graphic>
      </p:graphicFrame>
      <p:sp>
        <p:nvSpPr>
          <p:cNvPr id="16" name="Block Arc 14">
            <a:extLst>
              <a:ext uri="{FF2B5EF4-FFF2-40B4-BE49-F238E27FC236}">
                <a16:creationId xmlns:a16="http://schemas.microsoft.com/office/drawing/2014/main" xmlns="" id="{90058E41-8951-47B3-B487-016C4CD51531}"/>
              </a:ext>
            </a:extLst>
          </p:cNvPr>
          <p:cNvSpPr>
            <a:spLocks noChangeAspect="1"/>
          </p:cNvSpPr>
          <p:nvPr/>
        </p:nvSpPr>
        <p:spPr>
          <a:xfrm rot="2700000">
            <a:off x="6518331" y="1202892"/>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buClrTx/>
              <a:buFontTx/>
              <a:buNone/>
            </a:pPr>
            <a:endParaRPr lang="ko-KR" altLang="en-US" sz="2000" kern="1200" dirty="0">
              <a:solidFill>
                <a:prstClr val="black"/>
              </a:solidFill>
            </a:endParaRPr>
          </a:p>
        </p:txBody>
      </p:sp>
      <p:sp>
        <p:nvSpPr>
          <p:cNvPr id="20" name="Google Shape;271;p39">
            <a:extLst>
              <a:ext uri="{FF2B5EF4-FFF2-40B4-BE49-F238E27FC236}">
                <a16:creationId xmlns:a16="http://schemas.microsoft.com/office/drawing/2014/main" xmlns="" id="{5BA9F10B-9742-4BDC-AAA6-9454DEA2598F}"/>
              </a:ext>
            </a:extLst>
          </p:cNvPr>
          <p:cNvSpPr txBox="1"/>
          <p:nvPr/>
        </p:nvSpPr>
        <p:spPr>
          <a:xfrm>
            <a:off x="3452527" y="2163966"/>
            <a:ext cx="1828799" cy="1343843"/>
          </a:xfrm>
          <a:prstGeom prst="rect">
            <a:avLst/>
          </a:prstGeom>
          <a:noFill/>
          <a:ln>
            <a:noFill/>
          </a:ln>
        </p:spPr>
        <p:txBody>
          <a:bodyPr spcFirstLastPara="1" wrap="square" lIns="91413" tIns="91413" rIns="91413" bIns="91413" anchor="t" anchorCtr="0">
            <a:noAutofit/>
          </a:bodyPr>
          <a:lstStyle/>
          <a:p>
            <a:pPr algn="just">
              <a:buClr>
                <a:prstClr val="black"/>
              </a:buClr>
              <a:buSzPts val="1100"/>
              <a:buFontTx/>
              <a:buNone/>
            </a:pPr>
            <a:r>
              <a:rPr lang="en-US" sz="2400" b="1">
                <a:solidFill>
                  <a:srgbClr val="0070C0"/>
                </a:solidFill>
                <a:latin typeface="#9Slide05 FS Blonde Script" charset="0"/>
                <a:ea typeface="Josefin Slab"/>
              </a:rPr>
              <a:t>Đọc văn bản 3:</a:t>
            </a:r>
          </a:p>
          <a:p>
            <a:pPr algn="just">
              <a:buClr>
                <a:prstClr val="black"/>
              </a:buClr>
              <a:buSzPts val="1100"/>
              <a:buFontTx/>
              <a:buNone/>
            </a:pPr>
            <a:r>
              <a:rPr lang="en-US" sz="2400" b="1">
                <a:solidFill>
                  <a:srgbClr val="0070C0"/>
                </a:solidFill>
                <a:latin typeface="#9Slide05 FS Blonde Script" charset="0"/>
                <a:ea typeface="Josefin Slab"/>
              </a:rPr>
              <a:t>“ Bếp lửa” – Bằng Việt</a:t>
            </a:r>
          </a:p>
          <a:p>
            <a:pPr algn="just">
              <a:buClr>
                <a:prstClr val="black"/>
              </a:buClr>
              <a:buSzPts val="1100"/>
              <a:buFontTx/>
              <a:buNone/>
            </a:pPr>
            <a:r>
              <a:rPr lang="en-US" sz="2400" b="1">
                <a:solidFill>
                  <a:srgbClr val="0070C0"/>
                </a:solidFill>
                <a:latin typeface="#9Slide05 FS Blonde Script" charset="0"/>
                <a:ea typeface="Josefin Slab"/>
              </a:rPr>
              <a:t> Trả lời các câu hỏi trong SGK</a:t>
            </a:r>
            <a:endParaRPr sz="2300" kern="1200" dirty="0">
              <a:solidFill>
                <a:prstClr val="black"/>
              </a:solidFill>
              <a:latin typeface="#9Slide05 FS Blonde Script" charset="0"/>
              <a:ea typeface="Josefin Slab"/>
              <a:cs typeface="Times New Roman" panose="02020603050405020304" pitchFamily="18" charset="0"/>
              <a:sym typeface="Josefin Slab"/>
            </a:endParaRPr>
          </a:p>
        </p:txBody>
      </p:sp>
      <p:sp>
        <p:nvSpPr>
          <p:cNvPr id="23" name="Google Shape;271;p39">
            <a:extLst>
              <a:ext uri="{FF2B5EF4-FFF2-40B4-BE49-F238E27FC236}">
                <a16:creationId xmlns:a16="http://schemas.microsoft.com/office/drawing/2014/main" xmlns="" id="{5BA9F10B-9742-4BDC-AAA6-9454DEA2598F}"/>
              </a:ext>
            </a:extLst>
          </p:cNvPr>
          <p:cNvSpPr txBox="1"/>
          <p:nvPr/>
        </p:nvSpPr>
        <p:spPr>
          <a:xfrm>
            <a:off x="5691898" y="2458786"/>
            <a:ext cx="1828799" cy="1343843"/>
          </a:xfrm>
          <a:prstGeom prst="rect">
            <a:avLst/>
          </a:prstGeom>
          <a:solidFill>
            <a:schemeClr val="accent4">
              <a:lumMod val="20000"/>
              <a:lumOff val="80000"/>
            </a:schemeClr>
          </a:solidFill>
          <a:ln>
            <a:noFill/>
          </a:ln>
        </p:spPr>
        <p:txBody>
          <a:bodyPr spcFirstLastPara="1" wrap="square" lIns="91413" tIns="91413" rIns="91413" bIns="91413" anchor="t" anchorCtr="0">
            <a:noAutofit/>
          </a:bodyPr>
          <a:lstStyle/>
          <a:p>
            <a:pPr algn="just">
              <a:buClr>
                <a:prstClr val="black"/>
              </a:buClr>
              <a:buSzPts val="1100"/>
              <a:buFontTx/>
              <a:buNone/>
            </a:pPr>
            <a:r>
              <a:rPr lang="en-US" sz="2400" b="1">
                <a:solidFill>
                  <a:srgbClr val="0070C0"/>
                </a:solidFill>
                <a:latin typeface="#9Slide05 FS Blonde Script" charset="0"/>
                <a:ea typeface="Josefin Slab"/>
              </a:rPr>
              <a:t>Học thuộc một đoạn thơ em yêu thích trong bài </a:t>
            </a:r>
          </a:p>
          <a:p>
            <a:pPr algn="just">
              <a:buClr>
                <a:prstClr val="black"/>
              </a:buClr>
              <a:buSzPts val="1100"/>
              <a:buFontTx/>
              <a:buNone/>
            </a:pPr>
            <a:r>
              <a:rPr lang="en-US" sz="2400" b="1">
                <a:solidFill>
                  <a:srgbClr val="0070C0"/>
                </a:solidFill>
                <a:latin typeface="#9Slide05 FS Blonde Script" charset="0"/>
                <a:ea typeface="Josefin Slab"/>
              </a:rPr>
              <a:t>“ Bếp lửa”</a:t>
            </a:r>
            <a:endParaRPr sz="2300" kern="1200" dirty="0">
              <a:solidFill>
                <a:prstClr val="black"/>
              </a:solidFill>
              <a:latin typeface="#9Slide05 FS Blonde Script" charset="0"/>
              <a:ea typeface="Josefin Slab"/>
              <a:cs typeface="Times New Roman" panose="02020603050405020304" pitchFamily="18" charset="0"/>
              <a:sym typeface="Josefin Slab"/>
            </a:endParaRPr>
          </a:p>
        </p:txBody>
      </p:sp>
    </p:spTree>
    <p:extLst>
      <p:ext uri="{BB962C8B-B14F-4D97-AF65-F5344CB8AC3E}">
        <p14:creationId xmlns:p14="http://schemas.microsoft.com/office/powerpoint/2010/main" val="2346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7" grpId="0"/>
      <p:bldP spid="21" grpId="0"/>
      <p:bldP spid="16" grpId="0" animBg="1"/>
      <p:bldP spid="20" grpId="0"/>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97;p67">
            <a:extLst>
              <a:ext uri="{FF2B5EF4-FFF2-40B4-BE49-F238E27FC236}">
                <a16:creationId xmlns:a16="http://schemas.microsoft.com/office/drawing/2014/main" xmlns="" id="{9FB6DB03-207E-CB02-A04C-7105ED3E0DC5}"/>
              </a:ext>
            </a:extLst>
          </p:cNvPr>
          <p:cNvSpPr txBox="1">
            <a:spLocks/>
          </p:cNvSpPr>
          <p:nvPr/>
        </p:nvSpPr>
        <p:spPr>
          <a:xfrm>
            <a:off x="688723" y="1931877"/>
            <a:ext cx="7784930" cy="1456180"/>
          </a:xfrm>
          <a:prstGeom prst="rect">
            <a:avLst/>
          </a:prstGeom>
        </p:spPr>
        <p:txBody>
          <a:bodyPr spcFirstLastPara="1" wrap="square" lIns="91381" tIns="91381" rIns="91381" bIns="9138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8000" dirty="0">
                <a:solidFill>
                  <a:srgbClr val="FF0000"/>
                </a:solidFill>
                <a:latin typeface="#9Slide05 SVNSteady" pitchFamily="2" charset="0"/>
              </a:rPr>
              <a:t>Chúc các em học tốt !!!</a:t>
            </a:r>
          </a:p>
        </p:txBody>
      </p:sp>
      <p:grpSp>
        <p:nvGrpSpPr>
          <p:cNvPr id="3" name="Google Shape;3803;p67">
            <a:extLst>
              <a:ext uri="{FF2B5EF4-FFF2-40B4-BE49-F238E27FC236}">
                <a16:creationId xmlns:a16="http://schemas.microsoft.com/office/drawing/2014/main" xmlns="" id="{6EA27B2A-1415-3F28-803E-4B718D2D1D77}"/>
              </a:ext>
            </a:extLst>
          </p:cNvPr>
          <p:cNvGrpSpPr/>
          <p:nvPr/>
        </p:nvGrpSpPr>
        <p:grpSpPr>
          <a:xfrm>
            <a:off x="4107762" y="1022909"/>
            <a:ext cx="928476" cy="797799"/>
            <a:chOff x="765675" y="573675"/>
            <a:chExt cx="2020075" cy="1721025"/>
          </a:xfrm>
        </p:grpSpPr>
        <p:sp>
          <p:nvSpPr>
            <p:cNvPr id="4" name="Google Shape;3804;p67">
              <a:extLst>
                <a:ext uri="{FF2B5EF4-FFF2-40B4-BE49-F238E27FC236}">
                  <a16:creationId xmlns:a16="http://schemas.microsoft.com/office/drawing/2014/main" xmlns="" id="{682BEF94-C246-5362-F54C-C6B51F8D329F}"/>
                </a:ext>
              </a:extLst>
            </p:cNvPr>
            <p:cNvSpPr/>
            <p:nvPr/>
          </p:nvSpPr>
          <p:spPr>
            <a:xfrm>
              <a:off x="1488525" y="756075"/>
              <a:ext cx="1080225" cy="1015800"/>
            </a:xfrm>
            <a:custGeom>
              <a:avLst/>
              <a:gdLst/>
              <a:ahLst/>
              <a:cxnLst/>
              <a:rect l="l" t="t" r="r" b="b"/>
              <a:pathLst>
                <a:path w="43209" h="40632" extrusionOk="0">
                  <a:moveTo>
                    <a:pt x="13861" y="37621"/>
                  </a:moveTo>
                  <a:cubicBezTo>
                    <a:pt x="13861" y="37621"/>
                    <a:pt x="0" y="21510"/>
                    <a:pt x="7541" y="15678"/>
                  </a:cubicBezTo>
                  <a:cubicBezTo>
                    <a:pt x="12396" y="11935"/>
                    <a:pt x="14729" y="18716"/>
                    <a:pt x="15787" y="18499"/>
                  </a:cubicBezTo>
                  <a:cubicBezTo>
                    <a:pt x="16871" y="18282"/>
                    <a:pt x="12749" y="9385"/>
                    <a:pt x="17441" y="5696"/>
                  </a:cubicBezTo>
                  <a:cubicBezTo>
                    <a:pt x="22893" y="1411"/>
                    <a:pt x="26121" y="14403"/>
                    <a:pt x="26500" y="10660"/>
                  </a:cubicBezTo>
                  <a:cubicBezTo>
                    <a:pt x="27179" y="3798"/>
                    <a:pt x="32739" y="0"/>
                    <a:pt x="35804" y="2631"/>
                  </a:cubicBezTo>
                  <a:cubicBezTo>
                    <a:pt x="41147" y="7242"/>
                    <a:pt x="29891" y="15000"/>
                    <a:pt x="31790" y="14512"/>
                  </a:cubicBezTo>
                  <a:cubicBezTo>
                    <a:pt x="41012" y="12179"/>
                    <a:pt x="43209" y="19068"/>
                    <a:pt x="35451" y="22893"/>
                  </a:cubicBezTo>
                  <a:cubicBezTo>
                    <a:pt x="34122" y="23544"/>
                    <a:pt x="30271" y="24385"/>
                    <a:pt x="31166" y="26121"/>
                  </a:cubicBezTo>
                  <a:cubicBezTo>
                    <a:pt x="32441" y="28562"/>
                    <a:pt x="36346" y="25442"/>
                    <a:pt x="37920" y="27829"/>
                  </a:cubicBezTo>
                  <a:cubicBezTo>
                    <a:pt x="41283" y="32874"/>
                    <a:pt x="29999" y="40632"/>
                    <a:pt x="13861" y="37621"/>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5" name="Google Shape;3805;p67">
              <a:extLst>
                <a:ext uri="{FF2B5EF4-FFF2-40B4-BE49-F238E27FC236}">
                  <a16:creationId xmlns:a16="http://schemas.microsoft.com/office/drawing/2014/main" xmlns="" id="{E6D02B72-AE7D-6D92-C32E-C9F51E8BB5B4}"/>
                </a:ext>
              </a:extLst>
            </p:cNvPr>
            <p:cNvSpPr/>
            <p:nvPr/>
          </p:nvSpPr>
          <p:spPr>
            <a:xfrm>
              <a:off x="1817400" y="839475"/>
              <a:ext cx="532985" cy="875490"/>
            </a:xfrm>
            <a:custGeom>
              <a:avLst/>
              <a:gdLst/>
              <a:ahLst/>
              <a:cxnLst/>
              <a:rect l="l" t="t" r="r" b="b"/>
              <a:pathLst>
                <a:path w="25335" h="40443" extrusionOk="0">
                  <a:moveTo>
                    <a:pt x="109" y="40388"/>
                  </a:moveTo>
                  <a:cubicBezTo>
                    <a:pt x="190" y="40388"/>
                    <a:pt x="190" y="40388"/>
                    <a:pt x="245" y="40361"/>
                  </a:cubicBezTo>
                  <a:cubicBezTo>
                    <a:pt x="245" y="40361"/>
                    <a:pt x="245" y="40334"/>
                    <a:pt x="272" y="40334"/>
                  </a:cubicBezTo>
                  <a:cubicBezTo>
                    <a:pt x="353" y="40198"/>
                    <a:pt x="407" y="40063"/>
                    <a:pt x="489" y="39927"/>
                  </a:cubicBezTo>
                  <a:lnTo>
                    <a:pt x="2849" y="35397"/>
                  </a:lnTo>
                  <a:cubicBezTo>
                    <a:pt x="3554" y="34041"/>
                    <a:pt x="4286" y="32685"/>
                    <a:pt x="4991" y="31356"/>
                  </a:cubicBezTo>
                  <a:cubicBezTo>
                    <a:pt x="7894" y="26013"/>
                    <a:pt x="10904" y="20723"/>
                    <a:pt x="14186" y="15597"/>
                  </a:cubicBezTo>
                  <a:cubicBezTo>
                    <a:pt x="15895" y="12939"/>
                    <a:pt x="17658" y="10335"/>
                    <a:pt x="19503" y="7758"/>
                  </a:cubicBezTo>
                  <a:cubicBezTo>
                    <a:pt x="20615" y="6212"/>
                    <a:pt x="21754" y="4693"/>
                    <a:pt x="22893" y="3174"/>
                  </a:cubicBezTo>
                  <a:cubicBezTo>
                    <a:pt x="23680" y="2171"/>
                    <a:pt x="24466" y="1167"/>
                    <a:pt x="25253" y="191"/>
                  </a:cubicBezTo>
                  <a:cubicBezTo>
                    <a:pt x="25334" y="109"/>
                    <a:pt x="25199" y="1"/>
                    <a:pt x="25144" y="82"/>
                  </a:cubicBezTo>
                  <a:cubicBezTo>
                    <a:pt x="24303" y="1032"/>
                    <a:pt x="23463" y="2008"/>
                    <a:pt x="22676" y="2984"/>
                  </a:cubicBezTo>
                  <a:cubicBezTo>
                    <a:pt x="21455" y="4476"/>
                    <a:pt x="20316" y="5968"/>
                    <a:pt x="19177" y="7514"/>
                  </a:cubicBezTo>
                  <a:cubicBezTo>
                    <a:pt x="16356" y="11366"/>
                    <a:pt x="13752" y="15353"/>
                    <a:pt x="11284" y="19394"/>
                  </a:cubicBezTo>
                  <a:cubicBezTo>
                    <a:pt x="9060" y="23056"/>
                    <a:pt x="6944" y="26799"/>
                    <a:pt x="4937" y="30569"/>
                  </a:cubicBezTo>
                  <a:cubicBezTo>
                    <a:pt x="3581" y="33092"/>
                    <a:pt x="2279" y="35641"/>
                    <a:pt x="1004" y="38191"/>
                  </a:cubicBezTo>
                  <a:cubicBezTo>
                    <a:pt x="679" y="38815"/>
                    <a:pt x="380" y="39466"/>
                    <a:pt x="55" y="40090"/>
                  </a:cubicBezTo>
                  <a:cubicBezTo>
                    <a:pt x="28" y="40144"/>
                    <a:pt x="1" y="40171"/>
                    <a:pt x="1" y="40225"/>
                  </a:cubicBezTo>
                  <a:cubicBezTo>
                    <a:pt x="1" y="40280"/>
                    <a:pt x="28" y="40280"/>
                    <a:pt x="55" y="40361"/>
                  </a:cubicBezTo>
                  <a:cubicBezTo>
                    <a:pt x="55" y="40361"/>
                    <a:pt x="55" y="40388"/>
                    <a:pt x="55" y="40388"/>
                  </a:cubicBezTo>
                  <a:cubicBezTo>
                    <a:pt x="55" y="40442"/>
                    <a:pt x="109" y="40415"/>
                    <a:pt x="109" y="40388"/>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6" name="Google Shape;3806;p67">
              <a:extLst>
                <a:ext uri="{FF2B5EF4-FFF2-40B4-BE49-F238E27FC236}">
                  <a16:creationId xmlns:a16="http://schemas.microsoft.com/office/drawing/2014/main" xmlns="" id="{E3AA4F0A-7CB6-ECFF-8AC8-965CA23C324E}"/>
                </a:ext>
              </a:extLst>
            </p:cNvPr>
            <p:cNvSpPr/>
            <p:nvPr/>
          </p:nvSpPr>
          <p:spPr>
            <a:xfrm>
              <a:off x="1826900" y="1469425"/>
              <a:ext cx="583176" cy="236000"/>
            </a:xfrm>
            <a:custGeom>
              <a:avLst/>
              <a:gdLst/>
              <a:ahLst/>
              <a:cxnLst/>
              <a:rect l="l" t="t" r="r" b="b"/>
              <a:pathLst>
                <a:path w="25850" h="9440" extrusionOk="0">
                  <a:moveTo>
                    <a:pt x="54" y="9413"/>
                  </a:moveTo>
                  <a:cubicBezTo>
                    <a:pt x="271" y="9223"/>
                    <a:pt x="488" y="9087"/>
                    <a:pt x="705" y="8870"/>
                  </a:cubicBezTo>
                  <a:cubicBezTo>
                    <a:pt x="1573" y="8002"/>
                    <a:pt x="2523" y="7216"/>
                    <a:pt x="3526" y="6510"/>
                  </a:cubicBezTo>
                  <a:cubicBezTo>
                    <a:pt x="4584" y="5859"/>
                    <a:pt x="5723" y="5317"/>
                    <a:pt x="6890" y="4910"/>
                  </a:cubicBezTo>
                  <a:cubicBezTo>
                    <a:pt x="10443" y="3662"/>
                    <a:pt x="14512" y="3283"/>
                    <a:pt x="18336" y="2550"/>
                  </a:cubicBezTo>
                  <a:cubicBezTo>
                    <a:pt x="21021" y="2062"/>
                    <a:pt x="23598" y="1357"/>
                    <a:pt x="25795" y="136"/>
                  </a:cubicBezTo>
                  <a:cubicBezTo>
                    <a:pt x="25849" y="136"/>
                    <a:pt x="25849" y="82"/>
                    <a:pt x="25822" y="55"/>
                  </a:cubicBezTo>
                  <a:cubicBezTo>
                    <a:pt x="25822" y="1"/>
                    <a:pt x="25768" y="1"/>
                    <a:pt x="25741" y="28"/>
                  </a:cubicBezTo>
                  <a:cubicBezTo>
                    <a:pt x="23517" y="1167"/>
                    <a:pt x="20940" y="1709"/>
                    <a:pt x="18282" y="2198"/>
                  </a:cubicBezTo>
                  <a:cubicBezTo>
                    <a:pt x="14403" y="2876"/>
                    <a:pt x="10334" y="3255"/>
                    <a:pt x="6754" y="4503"/>
                  </a:cubicBezTo>
                  <a:cubicBezTo>
                    <a:pt x="5534" y="4910"/>
                    <a:pt x="4394" y="5452"/>
                    <a:pt x="3309" y="6131"/>
                  </a:cubicBezTo>
                  <a:cubicBezTo>
                    <a:pt x="2252" y="6809"/>
                    <a:pt x="1167" y="7568"/>
                    <a:pt x="407" y="8626"/>
                  </a:cubicBezTo>
                  <a:cubicBezTo>
                    <a:pt x="271" y="8870"/>
                    <a:pt x="136" y="9141"/>
                    <a:pt x="0" y="9385"/>
                  </a:cubicBezTo>
                  <a:cubicBezTo>
                    <a:pt x="0" y="9413"/>
                    <a:pt x="0" y="9413"/>
                    <a:pt x="0" y="9440"/>
                  </a:cubicBezTo>
                  <a:cubicBezTo>
                    <a:pt x="27" y="9440"/>
                    <a:pt x="27" y="9440"/>
                    <a:pt x="54" y="9413"/>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7" name="Google Shape;3807;p67">
              <a:extLst>
                <a:ext uri="{FF2B5EF4-FFF2-40B4-BE49-F238E27FC236}">
                  <a16:creationId xmlns:a16="http://schemas.microsoft.com/office/drawing/2014/main" xmlns="" id="{DFAC90CD-C69D-D899-6DA1-E3DBFB458652}"/>
                </a:ext>
              </a:extLst>
            </p:cNvPr>
            <p:cNvSpPr/>
            <p:nvPr/>
          </p:nvSpPr>
          <p:spPr>
            <a:xfrm>
              <a:off x="1980150" y="1197500"/>
              <a:ext cx="429897" cy="210939"/>
            </a:xfrm>
            <a:custGeom>
              <a:avLst/>
              <a:gdLst/>
              <a:ahLst/>
              <a:cxnLst/>
              <a:rect l="l" t="t" r="r" b="b"/>
              <a:pathLst>
                <a:path w="23598" h="11936" extrusionOk="0">
                  <a:moveTo>
                    <a:pt x="82" y="11881"/>
                  </a:moveTo>
                  <a:cubicBezTo>
                    <a:pt x="163" y="11908"/>
                    <a:pt x="82" y="11935"/>
                    <a:pt x="190" y="11908"/>
                  </a:cubicBezTo>
                  <a:cubicBezTo>
                    <a:pt x="299" y="11908"/>
                    <a:pt x="407" y="11746"/>
                    <a:pt x="516" y="11664"/>
                  </a:cubicBezTo>
                  <a:cubicBezTo>
                    <a:pt x="1601" y="10851"/>
                    <a:pt x="2767" y="10145"/>
                    <a:pt x="4015" y="9630"/>
                  </a:cubicBezTo>
                  <a:cubicBezTo>
                    <a:pt x="5642" y="8952"/>
                    <a:pt x="7324" y="8355"/>
                    <a:pt x="9005" y="7840"/>
                  </a:cubicBezTo>
                  <a:cubicBezTo>
                    <a:pt x="10714" y="7324"/>
                    <a:pt x="12396" y="6701"/>
                    <a:pt x="14023" y="5995"/>
                  </a:cubicBezTo>
                  <a:cubicBezTo>
                    <a:pt x="15379" y="5344"/>
                    <a:pt x="16681" y="4612"/>
                    <a:pt x="17956" y="3825"/>
                  </a:cubicBezTo>
                  <a:cubicBezTo>
                    <a:pt x="19855" y="2632"/>
                    <a:pt x="21672" y="1303"/>
                    <a:pt x="23544" y="137"/>
                  </a:cubicBezTo>
                  <a:cubicBezTo>
                    <a:pt x="23571" y="109"/>
                    <a:pt x="23598" y="82"/>
                    <a:pt x="23571" y="55"/>
                  </a:cubicBezTo>
                  <a:cubicBezTo>
                    <a:pt x="23544" y="1"/>
                    <a:pt x="23517" y="1"/>
                    <a:pt x="23490" y="28"/>
                  </a:cubicBezTo>
                  <a:cubicBezTo>
                    <a:pt x="21265" y="1330"/>
                    <a:pt x="19068" y="2795"/>
                    <a:pt x="16817" y="4097"/>
                  </a:cubicBezTo>
                  <a:cubicBezTo>
                    <a:pt x="15841" y="4639"/>
                    <a:pt x="14864" y="5155"/>
                    <a:pt x="13861" y="5616"/>
                  </a:cubicBezTo>
                  <a:cubicBezTo>
                    <a:pt x="12233" y="6294"/>
                    <a:pt x="10551" y="6918"/>
                    <a:pt x="8870" y="7433"/>
                  </a:cubicBezTo>
                  <a:cubicBezTo>
                    <a:pt x="7161" y="7948"/>
                    <a:pt x="5506" y="8572"/>
                    <a:pt x="3879" y="9304"/>
                  </a:cubicBezTo>
                  <a:cubicBezTo>
                    <a:pt x="2604" y="9874"/>
                    <a:pt x="1438" y="10606"/>
                    <a:pt x="353" y="11474"/>
                  </a:cubicBezTo>
                  <a:cubicBezTo>
                    <a:pt x="244" y="11583"/>
                    <a:pt x="82" y="11610"/>
                    <a:pt x="27" y="11746"/>
                  </a:cubicBezTo>
                  <a:cubicBezTo>
                    <a:pt x="0" y="11827"/>
                    <a:pt x="27" y="11773"/>
                    <a:pt x="54" y="11854"/>
                  </a:cubicBezTo>
                  <a:cubicBezTo>
                    <a:pt x="54" y="11881"/>
                    <a:pt x="82" y="11908"/>
                    <a:pt x="82" y="11881"/>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8" name="Google Shape;3808;p67">
              <a:extLst>
                <a:ext uri="{FF2B5EF4-FFF2-40B4-BE49-F238E27FC236}">
                  <a16:creationId xmlns:a16="http://schemas.microsoft.com/office/drawing/2014/main" xmlns="" id="{EDCE2BC9-231D-3508-C86B-A5A339F5AC62}"/>
                </a:ext>
              </a:extLst>
            </p:cNvPr>
            <p:cNvSpPr/>
            <p:nvPr/>
          </p:nvSpPr>
          <p:spPr>
            <a:xfrm>
              <a:off x="1690600" y="1129700"/>
              <a:ext cx="170225" cy="509950"/>
            </a:xfrm>
            <a:custGeom>
              <a:avLst/>
              <a:gdLst/>
              <a:ahLst/>
              <a:cxnLst/>
              <a:rect l="l" t="t" r="r" b="b"/>
              <a:pathLst>
                <a:path w="6809" h="20398" extrusionOk="0">
                  <a:moveTo>
                    <a:pt x="6564" y="20398"/>
                  </a:moveTo>
                  <a:cubicBezTo>
                    <a:pt x="6619" y="20343"/>
                    <a:pt x="6646" y="20371"/>
                    <a:pt x="6673" y="20289"/>
                  </a:cubicBezTo>
                  <a:cubicBezTo>
                    <a:pt x="6700" y="20235"/>
                    <a:pt x="6700" y="20154"/>
                    <a:pt x="6700" y="20072"/>
                  </a:cubicBezTo>
                  <a:cubicBezTo>
                    <a:pt x="6808" y="19069"/>
                    <a:pt x="6727" y="18065"/>
                    <a:pt x="6456" y="17089"/>
                  </a:cubicBezTo>
                  <a:cubicBezTo>
                    <a:pt x="6347" y="16600"/>
                    <a:pt x="6185" y="16112"/>
                    <a:pt x="6022" y="15651"/>
                  </a:cubicBezTo>
                  <a:cubicBezTo>
                    <a:pt x="5615" y="14539"/>
                    <a:pt x="5100" y="13481"/>
                    <a:pt x="4666" y="12478"/>
                  </a:cubicBezTo>
                  <a:cubicBezTo>
                    <a:pt x="3635" y="10172"/>
                    <a:pt x="2414" y="7731"/>
                    <a:pt x="1519" y="5235"/>
                  </a:cubicBezTo>
                  <a:cubicBezTo>
                    <a:pt x="1302" y="4584"/>
                    <a:pt x="1085" y="3906"/>
                    <a:pt x="895" y="3255"/>
                  </a:cubicBezTo>
                  <a:cubicBezTo>
                    <a:pt x="597" y="2252"/>
                    <a:pt x="407" y="1221"/>
                    <a:pt x="272" y="163"/>
                  </a:cubicBezTo>
                  <a:cubicBezTo>
                    <a:pt x="272" y="1"/>
                    <a:pt x="0" y="28"/>
                    <a:pt x="27" y="190"/>
                  </a:cubicBezTo>
                  <a:cubicBezTo>
                    <a:pt x="82" y="1248"/>
                    <a:pt x="244" y="2306"/>
                    <a:pt x="516" y="3337"/>
                  </a:cubicBezTo>
                  <a:cubicBezTo>
                    <a:pt x="678" y="4015"/>
                    <a:pt x="895" y="4693"/>
                    <a:pt x="1112" y="5371"/>
                  </a:cubicBezTo>
                  <a:cubicBezTo>
                    <a:pt x="2008" y="7894"/>
                    <a:pt x="3228" y="10335"/>
                    <a:pt x="4232" y="12667"/>
                  </a:cubicBezTo>
                  <a:cubicBezTo>
                    <a:pt x="4666" y="13671"/>
                    <a:pt x="5154" y="14702"/>
                    <a:pt x="5588" y="15814"/>
                  </a:cubicBezTo>
                  <a:cubicBezTo>
                    <a:pt x="5751" y="16275"/>
                    <a:pt x="5913" y="16736"/>
                    <a:pt x="6049" y="17197"/>
                  </a:cubicBezTo>
                  <a:cubicBezTo>
                    <a:pt x="6347" y="18119"/>
                    <a:pt x="6483" y="19069"/>
                    <a:pt x="6456" y="20045"/>
                  </a:cubicBezTo>
                  <a:cubicBezTo>
                    <a:pt x="6429" y="20126"/>
                    <a:pt x="6429" y="20208"/>
                    <a:pt x="6456" y="20262"/>
                  </a:cubicBezTo>
                  <a:cubicBezTo>
                    <a:pt x="6456" y="20343"/>
                    <a:pt x="6483" y="20316"/>
                    <a:pt x="6537" y="20371"/>
                  </a:cubicBezTo>
                  <a:cubicBezTo>
                    <a:pt x="6537" y="20398"/>
                    <a:pt x="6537" y="20398"/>
                    <a:pt x="6537" y="20398"/>
                  </a:cubicBezTo>
                  <a:cubicBezTo>
                    <a:pt x="6537" y="20398"/>
                    <a:pt x="6564" y="20398"/>
                    <a:pt x="6564" y="20398"/>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9" name="Google Shape;3809;p67">
              <a:extLst>
                <a:ext uri="{FF2B5EF4-FFF2-40B4-BE49-F238E27FC236}">
                  <a16:creationId xmlns:a16="http://schemas.microsoft.com/office/drawing/2014/main" xmlns="" id="{89BCEF68-4160-59B4-BD52-8BD5DB1653F5}"/>
                </a:ext>
              </a:extLst>
            </p:cNvPr>
            <p:cNvSpPr/>
            <p:nvPr/>
          </p:nvSpPr>
          <p:spPr>
            <a:xfrm>
              <a:off x="1956400" y="931700"/>
              <a:ext cx="99025" cy="345850"/>
            </a:xfrm>
            <a:custGeom>
              <a:avLst/>
              <a:gdLst/>
              <a:ahLst/>
              <a:cxnLst/>
              <a:rect l="l" t="t" r="r" b="b"/>
              <a:pathLst>
                <a:path w="3961" h="19828" extrusionOk="0">
                  <a:moveTo>
                    <a:pt x="3825" y="19800"/>
                  </a:moveTo>
                  <a:cubicBezTo>
                    <a:pt x="3907" y="19746"/>
                    <a:pt x="3880" y="19828"/>
                    <a:pt x="3907" y="19746"/>
                  </a:cubicBezTo>
                  <a:cubicBezTo>
                    <a:pt x="3961" y="19692"/>
                    <a:pt x="3907" y="19665"/>
                    <a:pt x="3907" y="19611"/>
                  </a:cubicBezTo>
                  <a:cubicBezTo>
                    <a:pt x="3907" y="19095"/>
                    <a:pt x="3825" y="18580"/>
                    <a:pt x="3744" y="18065"/>
                  </a:cubicBezTo>
                  <a:cubicBezTo>
                    <a:pt x="3500" y="16735"/>
                    <a:pt x="3066" y="15461"/>
                    <a:pt x="2713" y="14186"/>
                  </a:cubicBezTo>
                  <a:cubicBezTo>
                    <a:pt x="2361" y="12884"/>
                    <a:pt x="1981" y="11473"/>
                    <a:pt x="1601" y="10009"/>
                  </a:cubicBezTo>
                  <a:cubicBezTo>
                    <a:pt x="1276" y="8625"/>
                    <a:pt x="950" y="7242"/>
                    <a:pt x="706" y="5832"/>
                  </a:cubicBezTo>
                  <a:cubicBezTo>
                    <a:pt x="381" y="3933"/>
                    <a:pt x="245" y="2034"/>
                    <a:pt x="381" y="136"/>
                  </a:cubicBezTo>
                  <a:cubicBezTo>
                    <a:pt x="381" y="81"/>
                    <a:pt x="326" y="27"/>
                    <a:pt x="272" y="27"/>
                  </a:cubicBezTo>
                  <a:cubicBezTo>
                    <a:pt x="218" y="0"/>
                    <a:pt x="191" y="54"/>
                    <a:pt x="164" y="109"/>
                  </a:cubicBezTo>
                  <a:cubicBezTo>
                    <a:pt x="1" y="2034"/>
                    <a:pt x="55" y="3960"/>
                    <a:pt x="354" y="5886"/>
                  </a:cubicBezTo>
                  <a:cubicBezTo>
                    <a:pt x="570" y="7296"/>
                    <a:pt x="842" y="8707"/>
                    <a:pt x="1194" y="10117"/>
                  </a:cubicBezTo>
                  <a:cubicBezTo>
                    <a:pt x="1574" y="11555"/>
                    <a:pt x="1981" y="12938"/>
                    <a:pt x="2361" y="14267"/>
                  </a:cubicBezTo>
                  <a:cubicBezTo>
                    <a:pt x="2686" y="15352"/>
                    <a:pt x="3066" y="16437"/>
                    <a:pt x="3337" y="17576"/>
                  </a:cubicBezTo>
                  <a:cubicBezTo>
                    <a:pt x="3500" y="18227"/>
                    <a:pt x="3608" y="18905"/>
                    <a:pt x="3663" y="19583"/>
                  </a:cubicBezTo>
                  <a:cubicBezTo>
                    <a:pt x="3663" y="19638"/>
                    <a:pt x="3635" y="19719"/>
                    <a:pt x="3690" y="19773"/>
                  </a:cubicBezTo>
                  <a:cubicBezTo>
                    <a:pt x="3717" y="19828"/>
                    <a:pt x="3663" y="19773"/>
                    <a:pt x="3771" y="19773"/>
                  </a:cubicBezTo>
                  <a:cubicBezTo>
                    <a:pt x="3771" y="19773"/>
                    <a:pt x="3771" y="19800"/>
                    <a:pt x="3798" y="19800"/>
                  </a:cubicBezTo>
                  <a:cubicBezTo>
                    <a:pt x="3798" y="19800"/>
                    <a:pt x="3825" y="19800"/>
                    <a:pt x="3825" y="1980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0" name="Google Shape;3810;p67">
              <a:extLst>
                <a:ext uri="{FF2B5EF4-FFF2-40B4-BE49-F238E27FC236}">
                  <a16:creationId xmlns:a16="http://schemas.microsoft.com/office/drawing/2014/main" xmlns="" id="{E164D673-D149-E8C1-3791-9906F6429A2F}"/>
                </a:ext>
              </a:extLst>
            </p:cNvPr>
            <p:cNvSpPr/>
            <p:nvPr/>
          </p:nvSpPr>
          <p:spPr>
            <a:xfrm>
              <a:off x="2219500" y="856450"/>
              <a:ext cx="59700" cy="149867"/>
            </a:xfrm>
            <a:custGeom>
              <a:avLst/>
              <a:gdLst/>
              <a:ahLst/>
              <a:cxnLst/>
              <a:rect l="l" t="t" r="r" b="b"/>
              <a:pathLst>
                <a:path w="2388" h="8383" extrusionOk="0">
                  <a:moveTo>
                    <a:pt x="137" y="8328"/>
                  </a:moveTo>
                  <a:cubicBezTo>
                    <a:pt x="191" y="8301"/>
                    <a:pt x="218" y="8301"/>
                    <a:pt x="245" y="8246"/>
                  </a:cubicBezTo>
                  <a:cubicBezTo>
                    <a:pt x="272" y="8138"/>
                    <a:pt x="299" y="8029"/>
                    <a:pt x="299" y="7921"/>
                  </a:cubicBezTo>
                  <a:cubicBezTo>
                    <a:pt x="408" y="7270"/>
                    <a:pt x="516" y="6646"/>
                    <a:pt x="652" y="6049"/>
                  </a:cubicBezTo>
                  <a:cubicBezTo>
                    <a:pt x="788" y="5426"/>
                    <a:pt x="950" y="4802"/>
                    <a:pt x="1113" y="4205"/>
                  </a:cubicBezTo>
                  <a:cubicBezTo>
                    <a:pt x="1222" y="3798"/>
                    <a:pt x="1357" y="3391"/>
                    <a:pt x="1466" y="2984"/>
                  </a:cubicBezTo>
                  <a:cubicBezTo>
                    <a:pt x="1737" y="2062"/>
                    <a:pt x="2035" y="1113"/>
                    <a:pt x="2361" y="136"/>
                  </a:cubicBezTo>
                  <a:cubicBezTo>
                    <a:pt x="2388" y="109"/>
                    <a:pt x="2361" y="55"/>
                    <a:pt x="2334" y="28"/>
                  </a:cubicBezTo>
                  <a:cubicBezTo>
                    <a:pt x="2279" y="1"/>
                    <a:pt x="2225" y="28"/>
                    <a:pt x="2198" y="82"/>
                  </a:cubicBezTo>
                  <a:cubicBezTo>
                    <a:pt x="1791" y="1031"/>
                    <a:pt x="1411" y="1954"/>
                    <a:pt x="1113" y="2876"/>
                  </a:cubicBezTo>
                  <a:cubicBezTo>
                    <a:pt x="977" y="3283"/>
                    <a:pt x="869" y="3690"/>
                    <a:pt x="760" y="4096"/>
                  </a:cubicBezTo>
                  <a:cubicBezTo>
                    <a:pt x="571" y="4720"/>
                    <a:pt x="435" y="5344"/>
                    <a:pt x="326" y="5968"/>
                  </a:cubicBezTo>
                  <a:cubicBezTo>
                    <a:pt x="191" y="6619"/>
                    <a:pt x="109" y="7243"/>
                    <a:pt x="55" y="7894"/>
                  </a:cubicBezTo>
                  <a:cubicBezTo>
                    <a:pt x="1" y="8002"/>
                    <a:pt x="1" y="8111"/>
                    <a:pt x="28" y="8219"/>
                  </a:cubicBezTo>
                  <a:cubicBezTo>
                    <a:pt x="28" y="8274"/>
                    <a:pt x="55" y="8274"/>
                    <a:pt x="82" y="8328"/>
                  </a:cubicBezTo>
                  <a:cubicBezTo>
                    <a:pt x="109" y="8355"/>
                    <a:pt x="82" y="8328"/>
                    <a:pt x="82" y="8328"/>
                  </a:cubicBezTo>
                  <a:cubicBezTo>
                    <a:pt x="82" y="8382"/>
                    <a:pt x="164" y="8355"/>
                    <a:pt x="137" y="8328"/>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1" name="Google Shape;3811;p67">
              <a:extLst>
                <a:ext uri="{FF2B5EF4-FFF2-40B4-BE49-F238E27FC236}">
                  <a16:creationId xmlns:a16="http://schemas.microsoft.com/office/drawing/2014/main" xmlns="" id="{393B0BE8-9F9D-44D1-1F59-DDCEC7317FA4}"/>
                </a:ext>
              </a:extLst>
            </p:cNvPr>
            <p:cNvSpPr/>
            <p:nvPr/>
          </p:nvSpPr>
          <p:spPr>
            <a:xfrm>
              <a:off x="2035050" y="1133775"/>
              <a:ext cx="269225" cy="158025"/>
            </a:xfrm>
            <a:custGeom>
              <a:avLst/>
              <a:gdLst/>
              <a:ahLst/>
              <a:cxnLst/>
              <a:rect l="l" t="t" r="r" b="b"/>
              <a:pathLst>
                <a:path w="10769" h="6321" extrusionOk="0">
                  <a:moveTo>
                    <a:pt x="54" y="6320"/>
                  </a:moveTo>
                  <a:cubicBezTo>
                    <a:pt x="299" y="6158"/>
                    <a:pt x="570" y="6049"/>
                    <a:pt x="814" y="5886"/>
                  </a:cubicBezTo>
                  <a:cubicBezTo>
                    <a:pt x="1356" y="5507"/>
                    <a:pt x="1926" y="5127"/>
                    <a:pt x="2469" y="4801"/>
                  </a:cubicBezTo>
                  <a:cubicBezTo>
                    <a:pt x="3716" y="4069"/>
                    <a:pt x="4991" y="3418"/>
                    <a:pt x="6266" y="2740"/>
                  </a:cubicBezTo>
                  <a:cubicBezTo>
                    <a:pt x="7324" y="2143"/>
                    <a:pt x="8327" y="1465"/>
                    <a:pt x="9385" y="869"/>
                  </a:cubicBezTo>
                  <a:cubicBezTo>
                    <a:pt x="9819" y="597"/>
                    <a:pt x="10280" y="353"/>
                    <a:pt x="10741" y="109"/>
                  </a:cubicBezTo>
                  <a:cubicBezTo>
                    <a:pt x="10768" y="82"/>
                    <a:pt x="10768" y="55"/>
                    <a:pt x="10768" y="28"/>
                  </a:cubicBezTo>
                  <a:cubicBezTo>
                    <a:pt x="10741" y="1"/>
                    <a:pt x="10714" y="1"/>
                    <a:pt x="10687" y="28"/>
                  </a:cubicBezTo>
                  <a:cubicBezTo>
                    <a:pt x="10226" y="245"/>
                    <a:pt x="9765" y="462"/>
                    <a:pt x="9304" y="706"/>
                  </a:cubicBezTo>
                  <a:cubicBezTo>
                    <a:pt x="8219" y="1275"/>
                    <a:pt x="7161" y="1872"/>
                    <a:pt x="6076" y="2415"/>
                  </a:cubicBezTo>
                  <a:cubicBezTo>
                    <a:pt x="4801" y="3093"/>
                    <a:pt x="3499" y="3717"/>
                    <a:pt x="2279" y="4476"/>
                  </a:cubicBezTo>
                  <a:cubicBezTo>
                    <a:pt x="1709" y="4801"/>
                    <a:pt x="1139" y="5208"/>
                    <a:pt x="624" y="5642"/>
                  </a:cubicBezTo>
                  <a:cubicBezTo>
                    <a:pt x="407" y="5832"/>
                    <a:pt x="217" y="6049"/>
                    <a:pt x="27" y="6266"/>
                  </a:cubicBezTo>
                  <a:cubicBezTo>
                    <a:pt x="0" y="6293"/>
                    <a:pt x="27" y="6320"/>
                    <a:pt x="54" y="632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2" name="Google Shape;3812;p67">
              <a:extLst>
                <a:ext uri="{FF2B5EF4-FFF2-40B4-BE49-F238E27FC236}">
                  <a16:creationId xmlns:a16="http://schemas.microsoft.com/office/drawing/2014/main" xmlns="" id="{124A7478-E353-BAB7-34D1-028C7EE6D248}"/>
                </a:ext>
              </a:extLst>
            </p:cNvPr>
            <p:cNvSpPr/>
            <p:nvPr/>
          </p:nvSpPr>
          <p:spPr>
            <a:xfrm>
              <a:off x="2219500" y="925600"/>
              <a:ext cx="177700" cy="96325"/>
            </a:xfrm>
            <a:custGeom>
              <a:avLst/>
              <a:gdLst/>
              <a:ahLst/>
              <a:cxnLst/>
              <a:rect l="l" t="t" r="r" b="b"/>
              <a:pathLst>
                <a:path w="7108" h="3853" extrusionOk="0">
                  <a:moveTo>
                    <a:pt x="1" y="3852"/>
                  </a:moveTo>
                  <a:cubicBezTo>
                    <a:pt x="136" y="3825"/>
                    <a:pt x="272" y="3798"/>
                    <a:pt x="407" y="3771"/>
                  </a:cubicBezTo>
                  <a:cubicBezTo>
                    <a:pt x="516" y="3717"/>
                    <a:pt x="652" y="3662"/>
                    <a:pt x="760" y="3608"/>
                  </a:cubicBezTo>
                  <a:cubicBezTo>
                    <a:pt x="1737" y="3201"/>
                    <a:pt x="2686" y="2740"/>
                    <a:pt x="3635" y="2252"/>
                  </a:cubicBezTo>
                  <a:cubicBezTo>
                    <a:pt x="4096" y="2008"/>
                    <a:pt x="4557" y="1764"/>
                    <a:pt x="5019" y="1492"/>
                  </a:cubicBezTo>
                  <a:cubicBezTo>
                    <a:pt x="5697" y="1113"/>
                    <a:pt x="6375" y="679"/>
                    <a:pt x="7026" y="245"/>
                  </a:cubicBezTo>
                  <a:cubicBezTo>
                    <a:pt x="7080" y="190"/>
                    <a:pt x="7107" y="136"/>
                    <a:pt x="7053" y="82"/>
                  </a:cubicBezTo>
                  <a:cubicBezTo>
                    <a:pt x="7026" y="28"/>
                    <a:pt x="6944" y="1"/>
                    <a:pt x="6890" y="28"/>
                  </a:cubicBezTo>
                  <a:cubicBezTo>
                    <a:pt x="5887" y="652"/>
                    <a:pt x="4856" y="1221"/>
                    <a:pt x="3825" y="1764"/>
                  </a:cubicBezTo>
                  <a:cubicBezTo>
                    <a:pt x="3174" y="2089"/>
                    <a:pt x="2550" y="2415"/>
                    <a:pt x="1926" y="2740"/>
                  </a:cubicBezTo>
                  <a:lnTo>
                    <a:pt x="652" y="3364"/>
                  </a:lnTo>
                  <a:cubicBezTo>
                    <a:pt x="543" y="3418"/>
                    <a:pt x="435" y="3472"/>
                    <a:pt x="326" y="3554"/>
                  </a:cubicBezTo>
                  <a:cubicBezTo>
                    <a:pt x="190" y="3635"/>
                    <a:pt x="109" y="3717"/>
                    <a:pt x="1" y="3798"/>
                  </a:cubicBezTo>
                  <a:cubicBezTo>
                    <a:pt x="1" y="3798"/>
                    <a:pt x="1" y="3825"/>
                    <a:pt x="1" y="3825"/>
                  </a:cubicBezTo>
                  <a:cubicBezTo>
                    <a:pt x="1" y="3825"/>
                    <a:pt x="1" y="3825"/>
                    <a:pt x="1" y="3852"/>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3" name="Google Shape;3813;p67">
              <a:extLst>
                <a:ext uri="{FF2B5EF4-FFF2-40B4-BE49-F238E27FC236}">
                  <a16:creationId xmlns:a16="http://schemas.microsoft.com/office/drawing/2014/main" xmlns="" id="{44C4E8D2-5277-0D57-1D79-AA3E9C919A61}"/>
                </a:ext>
              </a:extLst>
            </p:cNvPr>
            <p:cNvSpPr/>
            <p:nvPr/>
          </p:nvSpPr>
          <p:spPr>
            <a:xfrm>
              <a:off x="1808575" y="1078850"/>
              <a:ext cx="156000" cy="360775"/>
            </a:xfrm>
            <a:custGeom>
              <a:avLst/>
              <a:gdLst/>
              <a:ahLst/>
              <a:cxnLst/>
              <a:rect l="l" t="t" r="r" b="b"/>
              <a:pathLst>
                <a:path w="6240" h="14431" extrusionOk="0">
                  <a:moveTo>
                    <a:pt x="6158" y="14376"/>
                  </a:moveTo>
                  <a:cubicBezTo>
                    <a:pt x="6185" y="14322"/>
                    <a:pt x="6239" y="14295"/>
                    <a:pt x="6239" y="14240"/>
                  </a:cubicBezTo>
                  <a:cubicBezTo>
                    <a:pt x="6239" y="14186"/>
                    <a:pt x="6239" y="14132"/>
                    <a:pt x="6239" y="14105"/>
                  </a:cubicBezTo>
                  <a:cubicBezTo>
                    <a:pt x="6158" y="13291"/>
                    <a:pt x="5914" y="12504"/>
                    <a:pt x="5534" y="11799"/>
                  </a:cubicBezTo>
                  <a:cubicBezTo>
                    <a:pt x="4910" y="10606"/>
                    <a:pt x="4015" y="9548"/>
                    <a:pt x="3337" y="8490"/>
                  </a:cubicBezTo>
                  <a:cubicBezTo>
                    <a:pt x="2496" y="7215"/>
                    <a:pt x="1791" y="5886"/>
                    <a:pt x="1249" y="4476"/>
                  </a:cubicBezTo>
                  <a:cubicBezTo>
                    <a:pt x="652" y="3065"/>
                    <a:pt x="299" y="1601"/>
                    <a:pt x="191" y="109"/>
                  </a:cubicBezTo>
                  <a:cubicBezTo>
                    <a:pt x="191" y="55"/>
                    <a:pt x="137" y="0"/>
                    <a:pt x="109" y="0"/>
                  </a:cubicBezTo>
                  <a:cubicBezTo>
                    <a:pt x="55" y="27"/>
                    <a:pt x="1" y="55"/>
                    <a:pt x="28" y="109"/>
                  </a:cubicBezTo>
                  <a:cubicBezTo>
                    <a:pt x="55" y="1655"/>
                    <a:pt x="354" y="3174"/>
                    <a:pt x="896" y="4611"/>
                  </a:cubicBezTo>
                  <a:cubicBezTo>
                    <a:pt x="1438" y="6049"/>
                    <a:pt x="2144" y="7405"/>
                    <a:pt x="2985" y="8707"/>
                  </a:cubicBezTo>
                  <a:cubicBezTo>
                    <a:pt x="3663" y="9738"/>
                    <a:pt x="4531" y="10823"/>
                    <a:pt x="5182" y="11962"/>
                  </a:cubicBezTo>
                  <a:cubicBezTo>
                    <a:pt x="5588" y="12640"/>
                    <a:pt x="5860" y="13372"/>
                    <a:pt x="5995" y="14132"/>
                  </a:cubicBezTo>
                  <a:cubicBezTo>
                    <a:pt x="5995" y="14186"/>
                    <a:pt x="5995" y="14213"/>
                    <a:pt x="5995" y="14267"/>
                  </a:cubicBezTo>
                  <a:cubicBezTo>
                    <a:pt x="6022" y="14322"/>
                    <a:pt x="6050" y="14322"/>
                    <a:pt x="6104" y="14376"/>
                  </a:cubicBezTo>
                  <a:cubicBezTo>
                    <a:pt x="6104" y="14403"/>
                    <a:pt x="6104" y="14403"/>
                    <a:pt x="6131" y="14403"/>
                  </a:cubicBezTo>
                  <a:cubicBezTo>
                    <a:pt x="6131" y="14430"/>
                    <a:pt x="6185" y="14403"/>
                    <a:pt x="6158" y="14376"/>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4" name="Google Shape;3814;p67">
              <a:extLst>
                <a:ext uri="{FF2B5EF4-FFF2-40B4-BE49-F238E27FC236}">
                  <a16:creationId xmlns:a16="http://schemas.microsoft.com/office/drawing/2014/main" xmlns="" id="{E9B29742-56F8-CA67-672B-C67BB1E2852A}"/>
                </a:ext>
              </a:extLst>
            </p:cNvPr>
            <p:cNvSpPr/>
            <p:nvPr/>
          </p:nvSpPr>
          <p:spPr>
            <a:xfrm>
              <a:off x="765675" y="931700"/>
              <a:ext cx="972425" cy="1085650"/>
            </a:xfrm>
            <a:custGeom>
              <a:avLst/>
              <a:gdLst/>
              <a:ahLst/>
              <a:cxnLst/>
              <a:rect l="l" t="t" r="r" b="b"/>
              <a:pathLst>
                <a:path w="38897" h="43426" extrusionOk="0">
                  <a:moveTo>
                    <a:pt x="29810" y="36970"/>
                  </a:moveTo>
                  <a:cubicBezTo>
                    <a:pt x="29810" y="36970"/>
                    <a:pt x="9548" y="43426"/>
                    <a:pt x="7134" y="34204"/>
                  </a:cubicBezTo>
                  <a:cubicBezTo>
                    <a:pt x="5561" y="28291"/>
                    <a:pt x="12721" y="28779"/>
                    <a:pt x="12966" y="27721"/>
                  </a:cubicBezTo>
                  <a:cubicBezTo>
                    <a:pt x="13183" y="26690"/>
                    <a:pt x="3391" y="26989"/>
                    <a:pt x="1818" y="21211"/>
                  </a:cubicBezTo>
                  <a:cubicBezTo>
                    <a:pt x="0" y="14485"/>
                    <a:pt x="13237" y="16627"/>
                    <a:pt x="9928" y="14810"/>
                  </a:cubicBezTo>
                  <a:cubicBezTo>
                    <a:pt x="3879" y="11474"/>
                    <a:pt x="2577" y="4883"/>
                    <a:pt x="6185" y="3120"/>
                  </a:cubicBezTo>
                  <a:cubicBezTo>
                    <a:pt x="12504" y="0"/>
                    <a:pt x="15244" y="13400"/>
                    <a:pt x="15542" y="11447"/>
                  </a:cubicBezTo>
                  <a:cubicBezTo>
                    <a:pt x="17007" y="2035"/>
                    <a:pt x="24195" y="2713"/>
                    <a:pt x="24683" y="11365"/>
                  </a:cubicBezTo>
                  <a:cubicBezTo>
                    <a:pt x="24792" y="12830"/>
                    <a:pt x="24059" y="16709"/>
                    <a:pt x="26012" y="16546"/>
                  </a:cubicBezTo>
                  <a:cubicBezTo>
                    <a:pt x="28752" y="16356"/>
                    <a:pt x="27395" y="11528"/>
                    <a:pt x="30189" y="11013"/>
                  </a:cubicBezTo>
                  <a:cubicBezTo>
                    <a:pt x="36156" y="9901"/>
                    <a:pt x="38896" y="23300"/>
                    <a:pt x="29810" y="36970"/>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15" name="Google Shape;3815;p67">
              <a:extLst>
                <a:ext uri="{FF2B5EF4-FFF2-40B4-BE49-F238E27FC236}">
                  <a16:creationId xmlns:a16="http://schemas.microsoft.com/office/drawing/2014/main" xmlns="" id="{D5F1B19C-8D3F-75BF-4115-61F9C104D313}"/>
                </a:ext>
              </a:extLst>
            </p:cNvPr>
            <p:cNvSpPr/>
            <p:nvPr/>
          </p:nvSpPr>
          <p:spPr>
            <a:xfrm>
              <a:off x="916850" y="1043350"/>
              <a:ext cx="604923" cy="834324"/>
            </a:xfrm>
            <a:custGeom>
              <a:avLst/>
              <a:gdLst/>
              <a:ahLst/>
              <a:cxnLst/>
              <a:rect l="l" t="t" r="r" b="b"/>
              <a:pathLst>
                <a:path w="27369" h="38978" extrusionOk="0">
                  <a:moveTo>
                    <a:pt x="27314" y="38923"/>
                  </a:moveTo>
                  <a:cubicBezTo>
                    <a:pt x="27341" y="38869"/>
                    <a:pt x="27368" y="38869"/>
                    <a:pt x="27341" y="38787"/>
                  </a:cubicBezTo>
                  <a:cubicBezTo>
                    <a:pt x="27341" y="38787"/>
                    <a:pt x="27341" y="38787"/>
                    <a:pt x="27341" y="38760"/>
                  </a:cubicBezTo>
                  <a:cubicBezTo>
                    <a:pt x="27233" y="38652"/>
                    <a:pt x="27124" y="38543"/>
                    <a:pt x="27043" y="38435"/>
                  </a:cubicBezTo>
                  <a:cubicBezTo>
                    <a:pt x="25958" y="37106"/>
                    <a:pt x="24873" y="35777"/>
                    <a:pt x="23788" y="34447"/>
                  </a:cubicBezTo>
                  <a:cubicBezTo>
                    <a:pt x="22839" y="33281"/>
                    <a:pt x="21862" y="32088"/>
                    <a:pt x="20913" y="30894"/>
                  </a:cubicBezTo>
                  <a:cubicBezTo>
                    <a:pt x="17116" y="26148"/>
                    <a:pt x="13454" y="21320"/>
                    <a:pt x="10009" y="16302"/>
                  </a:cubicBezTo>
                  <a:cubicBezTo>
                    <a:pt x="8219" y="13698"/>
                    <a:pt x="6510" y="11012"/>
                    <a:pt x="4856" y="8327"/>
                  </a:cubicBezTo>
                  <a:cubicBezTo>
                    <a:pt x="3879" y="6700"/>
                    <a:pt x="2930" y="5045"/>
                    <a:pt x="1981" y="3391"/>
                  </a:cubicBezTo>
                  <a:cubicBezTo>
                    <a:pt x="1357" y="2306"/>
                    <a:pt x="760" y="1194"/>
                    <a:pt x="163" y="82"/>
                  </a:cubicBezTo>
                  <a:cubicBezTo>
                    <a:pt x="136" y="27"/>
                    <a:pt x="82" y="0"/>
                    <a:pt x="55" y="27"/>
                  </a:cubicBezTo>
                  <a:cubicBezTo>
                    <a:pt x="1" y="54"/>
                    <a:pt x="1" y="109"/>
                    <a:pt x="1" y="136"/>
                  </a:cubicBezTo>
                  <a:cubicBezTo>
                    <a:pt x="570" y="1275"/>
                    <a:pt x="1140" y="2414"/>
                    <a:pt x="1736" y="3526"/>
                  </a:cubicBezTo>
                  <a:cubicBezTo>
                    <a:pt x="2632" y="5208"/>
                    <a:pt x="3554" y="6890"/>
                    <a:pt x="4530" y="8517"/>
                  </a:cubicBezTo>
                  <a:cubicBezTo>
                    <a:pt x="6944" y="12613"/>
                    <a:pt x="9602" y="16573"/>
                    <a:pt x="12369" y="20424"/>
                  </a:cubicBezTo>
                  <a:cubicBezTo>
                    <a:pt x="14892" y="23896"/>
                    <a:pt x="17495" y="27314"/>
                    <a:pt x="20181" y="30650"/>
                  </a:cubicBezTo>
                  <a:cubicBezTo>
                    <a:pt x="21971" y="32847"/>
                    <a:pt x="23788" y="35044"/>
                    <a:pt x="25633" y="37241"/>
                  </a:cubicBezTo>
                  <a:lnTo>
                    <a:pt x="27043" y="38842"/>
                  </a:lnTo>
                  <a:cubicBezTo>
                    <a:pt x="27070" y="38896"/>
                    <a:pt x="27097" y="38950"/>
                    <a:pt x="27124" y="38950"/>
                  </a:cubicBezTo>
                  <a:cubicBezTo>
                    <a:pt x="27179" y="38977"/>
                    <a:pt x="27206" y="38950"/>
                    <a:pt x="27287" y="38950"/>
                  </a:cubicBezTo>
                  <a:cubicBezTo>
                    <a:pt x="27287" y="38977"/>
                    <a:pt x="27341" y="38950"/>
                    <a:pt x="27314" y="38923"/>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6" name="Google Shape;3816;p67">
              <a:extLst>
                <a:ext uri="{FF2B5EF4-FFF2-40B4-BE49-F238E27FC236}">
                  <a16:creationId xmlns:a16="http://schemas.microsoft.com/office/drawing/2014/main" xmlns="" id="{99011B0D-49CF-1444-8C85-3675F1FA79F8}"/>
                </a:ext>
              </a:extLst>
            </p:cNvPr>
            <p:cNvSpPr/>
            <p:nvPr/>
          </p:nvSpPr>
          <p:spPr>
            <a:xfrm>
              <a:off x="1465475" y="1179875"/>
              <a:ext cx="94950" cy="686950"/>
            </a:xfrm>
            <a:custGeom>
              <a:avLst/>
              <a:gdLst/>
              <a:ahLst/>
              <a:cxnLst/>
              <a:rect l="l" t="t" r="r" b="b"/>
              <a:pathLst>
                <a:path w="3798" h="27478" extrusionOk="0">
                  <a:moveTo>
                    <a:pt x="2007" y="27450"/>
                  </a:moveTo>
                  <a:cubicBezTo>
                    <a:pt x="1926" y="27179"/>
                    <a:pt x="1872" y="26908"/>
                    <a:pt x="1763" y="26636"/>
                  </a:cubicBezTo>
                  <a:cubicBezTo>
                    <a:pt x="1302" y="25497"/>
                    <a:pt x="922" y="24304"/>
                    <a:pt x="678" y="23083"/>
                  </a:cubicBezTo>
                  <a:cubicBezTo>
                    <a:pt x="516" y="21863"/>
                    <a:pt x="461" y="20615"/>
                    <a:pt x="543" y="19367"/>
                  </a:cubicBezTo>
                  <a:cubicBezTo>
                    <a:pt x="760" y="15597"/>
                    <a:pt x="2007" y="11718"/>
                    <a:pt x="2848" y="7894"/>
                  </a:cubicBezTo>
                  <a:cubicBezTo>
                    <a:pt x="3418" y="5236"/>
                    <a:pt x="3798" y="2605"/>
                    <a:pt x="3553" y="109"/>
                  </a:cubicBezTo>
                  <a:cubicBezTo>
                    <a:pt x="3553" y="1"/>
                    <a:pt x="3391" y="1"/>
                    <a:pt x="3391" y="109"/>
                  </a:cubicBezTo>
                  <a:cubicBezTo>
                    <a:pt x="3581" y="2605"/>
                    <a:pt x="3092" y="5181"/>
                    <a:pt x="2468" y="7812"/>
                  </a:cubicBezTo>
                  <a:cubicBezTo>
                    <a:pt x="1573" y="11637"/>
                    <a:pt x="353" y="15543"/>
                    <a:pt x="109" y="19340"/>
                  </a:cubicBezTo>
                  <a:cubicBezTo>
                    <a:pt x="0" y="20615"/>
                    <a:pt x="54" y="21890"/>
                    <a:pt x="244" y="23164"/>
                  </a:cubicBezTo>
                  <a:cubicBezTo>
                    <a:pt x="461" y="24385"/>
                    <a:pt x="733" y="25660"/>
                    <a:pt x="1438" y="26799"/>
                  </a:cubicBezTo>
                  <a:cubicBezTo>
                    <a:pt x="1601" y="27016"/>
                    <a:pt x="1763" y="27260"/>
                    <a:pt x="1980" y="27477"/>
                  </a:cubicBezTo>
                  <a:cubicBezTo>
                    <a:pt x="1980" y="27477"/>
                    <a:pt x="2007" y="27477"/>
                    <a:pt x="2007" y="27477"/>
                  </a:cubicBezTo>
                  <a:cubicBezTo>
                    <a:pt x="2007" y="27450"/>
                    <a:pt x="2007" y="27450"/>
                    <a:pt x="2007" y="2745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7" name="Google Shape;3817;p67">
              <a:extLst>
                <a:ext uri="{FF2B5EF4-FFF2-40B4-BE49-F238E27FC236}">
                  <a16:creationId xmlns:a16="http://schemas.microsoft.com/office/drawing/2014/main" xmlns="" id="{85895DDF-E401-C7CC-2022-4B6799972EB8}"/>
                </a:ext>
              </a:extLst>
            </p:cNvPr>
            <p:cNvSpPr/>
            <p:nvPr/>
          </p:nvSpPr>
          <p:spPr>
            <a:xfrm>
              <a:off x="1257300" y="1103275"/>
              <a:ext cx="46800" cy="505895"/>
            </a:xfrm>
            <a:custGeom>
              <a:avLst/>
              <a:gdLst/>
              <a:ahLst/>
              <a:cxnLst/>
              <a:rect l="l" t="t" r="r" b="b"/>
              <a:pathLst>
                <a:path w="1872" h="26311" extrusionOk="0">
                  <a:moveTo>
                    <a:pt x="1763" y="26229"/>
                  </a:moveTo>
                  <a:cubicBezTo>
                    <a:pt x="1845" y="26174"/>
                    <a:pt x="1817" y="26229"/>
                    <a:pt x="1845" y="26147"/>
                  </a:cubicBezTo>
                  <a:cubicBezTo>
                    <a:pt x="1872" y="26093"/>
                    <a:pt x="1790" y="25903"/>
                    <a:pt x="1736" y="25768"/>
                  </a:cubicBezTo>
                  <a:cubicBezTo>
                    <a:pt x="1411" y="24439"/>
                    <a:pt x="1248" y="23082"/>
                    <a:pt x="1248" y="21726"/>
                  </a:cubicBezTo>
                  <a:cubicBezTo>
                    <a:pt x="1248" y="19963"/>
                    <a:pt x="1356" y="18200"/>
                    <a:pt x="1546" y="16437"/>
                  </a:cubicBezTo>
                  <a:cubicBezTo>
                    <a:pt x="1736" y="14674"/>
                    <a:pt x="1817" y="12884"/>
                    <a:pt x="1790" y="11094"/>
                  </a:cubicBezTo>
                  <a:cubicBezTo>
                    <a:pt x="1736" y="9602"/>
                    <a:pt x="1573" y="8110"/>
                    <a:pt x="1329" y="6645"/>
                  </a:cubicBezTo>
                  <a:cubicBezTo>
                    <a:pt x="1004" y="4448"/>
                    <a:pt x="488" y="2251"/>
                    <a:pt x="136" y="54"/>
                  </a:cubicBezTo>
                  <a:cubicBezTo>
                    <a:pt x="136" y="27"/>
                    <a:pt x="82" y="0"/>
                    <a:pt x="54" y="0"/>
                  </a:cubicBezTo>
                  <a:cubicBezTo>
                    <a:pt x="27" y="0"/>
                    <a:pt x="0" y="27"/>
                    <a:pt x="0" y="81"/>
                  </a:cubicBezTo>
                  <a:cubicBezTo>
                    <a:pt x="353" y="2631"/>
                    <a:pt x="841" y="5208"/>
                    <a:pt x="1139" y="7812"/>
                  </a:cubicBezTo>
                  <a:cubicBezTo>
                    <a:pt x="1275" y="8897"/>
                    <a:pt x="1356" y="10009"/>
                    <a:pt x="1384" y="11121"/>
                  </a:cubicBezTo>
                  <a:cubicBezTo>
                    <a:pt x="1384" y="12884"/>
                    <a:pt x="1275" y="14647"/>
                    <a:pt x="1085" y="16410"/>
                  </a:cubicBezTo>
                  <a:cubicBezTo>
                    <a:pt x="895" y="18173"/>
                    <a:pt x="841" y="19963"/>
                    <a:pt x="868" y="21753"/>
                  </a:cubicBezTo>
                  <a:cubicBezTo>
                    <a:pt x="895" y="23137"/>
                    <a:pt x="1112" y="24493"/>
                    <a:pt x="1492" y="25849"/>
                  </a:cubicBezTo>
                  <a:cubicBezTo>
                    <a:pt x="1546" y="25957"/>
                    <a:pt x="1492" y="26147"/>
                    <a:pt x="1628" y="26229"/>
                  </a:cubicBezTo>
                  <a:cubicBezTo>
                    <a:pt x="1736" y="26310"/>
                    <a:pt x="1655" y="26229"/>
                    <a:pt x="1736" y="26256"/>
                  </a:cubicBezTo>
                  <a:cubicBezTo>
                    <a:pt x="1736" y="26256"/>
                    <a:pt x="1736" y="26256"/>
                    <a:pt x="1763" y="26256"/>
                  </a:cubicBezTo>
                  <a:cubicBezTo>
                    <a:pt x="1763" y="26256"/>
                    <a:pt x="1763" y="26229"/>
                    <a:pt x="1763" y="26229"/>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8" name="Google Shape;3818;p67">
              <a:extLst>
                <a:ext uri="{FF2B5EF4-FFF2-40B4-BE49-F238E27FC236}">
                  <a16:creationId xmlns:a16="http://schemas.microsoft.com/office/drawing/2014/main" xmlns="" id="{D0C37C41-1863-3AFE-ACFD-F564936DF469}"/>
                </a:ext>
              </a:extLst>
            </p:cNvPr>
            <p:cNvSpPr/>
            <p:nvPr/>
          </p:nvSpPr>
          <p:spPr>
            <a:xfrm>
              <a:off x="933850" y="1761675"/>
              <a:ext cx="533000" cy="56325"/>
            </a:xfrm>
            <a:custGeom>
              <a:avLst/>
              <a:gdLst/>
              <a:ahLst/>
              <a:cxnLst/>
              <a:rect l="l" t="t" r="r" b="b"/>
              <a:pathLst>
                <a:path w="21320" h="2253" extrusionOk="0">
                  <a:moveTo>
                    <a:pt x="21265" y="2171"/>
                  </a:moveTo>
                  <a:cubicBezTo>
                    <a:pt x="21265" y="2089"/>
                    <a:pt x="21265" y="2089"/>
                    <a:pt x="21238" y="2035"/>
                  </a:cubicBezTo>
                  <a:cubicBezTo>
                    <a:pt x="21184" y="1981"/>
                    <a:pt x="21102" y="1927"/>
                    <a:pt x="21048" y="1900"/>
                  </a:cubicBezTo>
                  <a:cubicBezTo>
                    <a:pt x="20153" y="1439"/>
                    <a:pt x="19177" y="1113"/>
                    <a:pt x="18200" y="977"/>
                  </a:cubicBezTo>
                  <a:cubicBezTo>
                    <a:pt x="17712" y="896"/>
                    <a:pt x="17197" y="842"/>
                    <a:pt x="16708" y="815"/>
                  </a:cubicBezTo>
                  <a:cubicBezTo>
                    <a:pt x="15515" y="760"/>
                    <a:pt x="14322" y="815"/>
                    <a:pt x="13264" y="815"/>
                  </a:cubicBezTo>
                  <a:cubicBezTo>
                    <a:pt x="10741" y="842"/>
                    <a:pt x="8029" y="1032"/>
                    <a:pt x="5371" y="869"/>
                  </a:cubicBezTo>
                  <a:cubicBezTo>
                    <a:pt x="4665" y="815"/>
                    <a:pt x="3960" y="760"/>
                    <a:pt x="3282" y="679"/>
                  </a:cubicBezTo>
                  <a:cubicBezTo>
                    <a:pt x="2251" y="543"/>
                    <a:pt x="1221" y="326"/>
                    <a:pt x="217" y="28"/>
                  </a:cubicBezTo>
                  <a:cubicBezTo>
                    <a:pt x="81" y="1"/>
                    <a:pt x="0" y="218"/>
                    <a:pt x="136" y="299"/>
                  </a:cubicBezTo>
                  <a:cubicBezTo>
                    <a:pt x="1139" y="652"/>
                    <a:pt x="2170" y="896"/>
                    <a:pt x="3228" y="1059"/>
                  </a:cubicBezTo>
                  <a:cubicBezTo>
                    <a:pt x="3906" y="1167"/>
                    <a:pt x="4638" y="1249"/>
                    <a:pt x="5343" y="1303"/>
                  </a:cubicBezTo>
                  <a:cubicBezTo>
                    <a:pt x="8002" y="1466"/>
                    <a:pt x="10741" y="1303"/>
                    <a:pt x="13264" y="1303"/>
                  </a:cubicBezTo>
                  <a:cubicBezTo>
                    <a:pt x="14349" y="1303"/>
                    <a:pt x="15515" y="1222"/>
                    <a:pt x="16708" y="1276"/>
                  </a:cubicBezTo>
                  <a:cubicBezTo>
                    <a:pt x="17197" y="1276"/>
                    <a:pt x="17685" y="1303"/>
                    <a:pt x="18146" y="1357"/>
                  </a:cubicBezTo>
                  <a:cubicBezTo>
                    <a:pt x="19122" y="1466"/>
                    <a:pt x="20045" y="1737"/>
                    <a:pt x="20940" y="2144"/>
                  </a:cubicBezTo>
                  <a:cubicBezTo>
                    <a:pt x="20994" y="2171"/>
                    <a:pt x="21048" y="2225"/>
                    <a:pt x="21130" y="2225"/>
                  </a:cubicBezTo>
                  <a:cubicBezTo>
                    <a:pt x="21211" y="2252"/>
                    <a:pt x="21211" y="2225"/>
                    <a:pt x="21265" y="2198"/>
                  </a:cubicBezTo>
                  <a:cubicBezTo>
                    <a:pt x="21265" y="2198"/>
                    <a:pt x="21292" y="2198"/>
                    <a:pt x="21292" y="2198"/>
                  </a:cubicBezTo>
                  <a:cubicBezTo>
                    <a:pt x="21319" y="2171"/>
                    <a:pt x="21292" y="2144"/>
                    <a:pt x="21265" y="2171"/>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19" name="Google Shape;3819;p67">
              <a:extLst>
                <a:ext uri="{FF2B5EF4-FFF2-40B4-BE49-F238E27FC236}">
                  <a16:creationId xmlns:a16="http://schemas.microsoft.com/office/drawing/2014/main" xmlns="" id="{CE801CCE-9003-33C7-0FE8-B2BEAD091543}"/>
                </a:ext>
              </a:extLst>
            </p:cNvPr>
            <p:cNvSpPr/>
            <p:nvPr/>
          </p:nvSpPr>
          <p:spPr>
            <a:xfrm>
              <a:off x="866700" y="1378575"/>
              <a:ext cx="343811" cy="117325"/>
            </a:xfrm>
            <a:custGeom>
              <a:avLst/>
              <a:gdLst/>
              <a:ahLst/>
              <a:cxnLst/>
              <a:rect l="l" t="t" r="r" b="b"/>
              <a:pathLst>
                <a:path w="19666" h="4693" extrusionOk="0">
                  <a:moveTo>
                    <a:pt x="19611" y="4530"/>
                  </a:moveTo>
                  <a:cubicBezTo>
                    <a:pt x="19611" y="4448"/>
                    <a:pt x="19666" y="4530"/>
                    <a:pt x="19611" y="4448"/>
                  </a:cubicBezTo>
                  <a:cubicBezTo>
                    <a:pt x="19557" y="4367"/>
                    <a:pt x="19530" y="4394"/>
                    <a:pt x="19476" y="4394"/>
                  </a:cubicBezTo>
                  <a:cubicBezTo>
                    <a:pt x="18988" y="4204"/>
                    <a:pt x="18499" y="4069"/>
                    <a:pt x="17984" y="3960"/>
                  </a:cubicBezTo>
                  <a:cubicBezTo>
                    <a:pt x="16682" y="3662"/>
                    <a:pt x="15326" y="3526"/>
                    <a:pt x="13997" y="3363"/>
                  </a:cubicBezTo>
                  <a:cubicBezTo>
                    <a:pt x="12695" y="3173"/>
                    <a:pt x="11203" y="2984"/>
                    <a:pt x="9738" y="2740"/>
                  </a:cubicBezTo>
                  <a:cubicBezTo>
                    <a:pt x="8355" y="2523"/>
                    <a:pt x="6917" y="2278"/>
                    <a:pt x="5534" y="1926"/>
                  </a:cubicBezTo>
                  <a:cubicBezTo>
                    <a:pt x="3663" y="1519"/>
                    <a:pt x="1872" y="868"/>
                    <a:pt x="164" y="0"/>
                  </a:cubicBezTo>
                  <a:cubicBezTo>
                    <a:pt x="109" y="0"/>
                    <a:pt x="55" y="0"/>
                    <a:pt x="28" y="54"/>
                  </a:cubicBezTo>
                  <a:cubicBezTo>
                    <a:pt x="1" y="109"/>
                    <a:pt x="28" y="163"/>
                    <a:pt x="82" y="190"/>
                  </a:cubicBezTo>
                  <a:cubicBezTo>
                    <a:pt x="1764" y="1112"/>
                    <a:pt x="3581" y="1817"/>
                    <a:pt x="5453" y="2278"/>
                  </a:cubicBezTo>
                  <a:cubicBezTo>
                    <a:pt x="6836" y="2658"/>
                    <a:pt x="8246" y="2929"/>
                    <a:pt x="9684" y="3146"/>
                  </a:cubicBezTo>
                  <a:cubicBezTo>
                    <a:pt x="11149" y="3390"/>
                    <a:pt x="12586" y="3553"/>
                    <a:pt x="13970" y="3716"/>
                  </a:cubicBezTo>
                  <a:cubicBezTo>
                    <a:pt x="15082" y="3852"/>
                    <a:pt x="16248" y="3933"/>
                    <a:pt x="17360" y="4123"/>
                  </a:cubicBezTo>
                  <a:cubicBezTo>
                    <a:pt x="18011" y="4231"/>
                    <a:pt x="18689" y="4394"/>
                    <a:pt x="19340" y="4584"/>
                  </a:cubicBezTo>
                  <a:cubicBezTo>
                    <a:pt x="19394" y="4611"/>
                    <a:pt x="19449" y="4692"/>
                    <a:pt x="19530" y="4665"/>
                  </a:cubicBezTo>
                  <a:cubicBezTo>
                    <a:pt x="19639" y="4611"/>
                    <a:pt x="19530" y="4692"/>
                    <a:pt x="19584" y="4584"/>
                  </a:cubicBezTo>
                  <a:cubicBezTo>
                    <a:pt x="19584" y="4584"/>
                    <a:pt x="19584" y="4584"/>
                    <a:pt x="19611" y="4584"/>
                  </a:cubicBezTo>
                  <a:cubicBezTo>
                    <a:pt x="19639" y="4584"/>
                    <a:pt x="19639" y="4557"/>
                    <a:pt x="19611" y="453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0" name="Google Shape;3820;p67">
              <a:extLst>
                <a:ext uri="{FF2B5EF4-FFF2-40B4-BE49-F238E27FC236}">
                  <a16:creationId xmlns:a16="http://schemas.microsoft.com/office/drawing/2014/main" xmlns="" id="{457DED00-7703-09B9-6F38-D08D7DC5DFA9}"/>
                </a:ext>
              </a:extLst>
            </p:cNvPr>
            <p:cNvSpPr/>
            <p:nvPr/>
          </p:nvSpPr>
          <p:spPr>
            <a:xfrm>
              <a:off x="910775" y="1133750"/>
              <a:ext cx="115306" cy="96326"/>
            </a:xfrm>
            <a:custGeom>
              <a:avLst/>
              <a:gdLst/>
              <a:ahLst/>
              <a:cxnLst/>
              <a:rect l="l" t="t" r="r" b="b"/>
              <a:pathLst>
                <a:path w="6836" h="5344" extrusionOk="0">
                  <a:moveTo>
                    <a:pt x="6836" y="5290"/>
                  </a:moveTo>
                  <a:cubicBezTo>
                    <a:pt x="6836" y="5235"/>
                    <a:pt x="6836" y="5208"/>
                    <a:pt x="6782" y="5181"/>
                  </a:cubicBezTo>
                  <a:cubicBezTo>
                    <a:pt x="6755" y="5127"/>
                    <a:pt x="6592" y="5046"/>
                    <a:pt x="6510" y="4991"/>
                  </a:cubicBezTo>
                  <a:cubicBezTo>
                    <a:pt x="5968" y="4639"/>
                    <a:pt x="5426" y="4286"/>
                    <a:pt x="4937" y="3906"/>
                  </a:cubicBezTo>
                  <a:cubicBezTo>
                    <a:pt x="4422" y="3554"/>
                    <a:pt x="3907" y="3174"/>
                    <a:pt x="3418" y="2767"/>
                  </a:cubicBezTo>
                  <a:cubicBezTo>
                    <a:pt x="3066" y="2523"/>
                    <a:pt x="2740" y="2252"/>
                    <a:pt x="2415" y="1981"/>
                  </a:cubicBezTo>
                  <a:cubicBezTo>
                    <a:pt x="1682" y="1357"/>
                    <a:pt x="923" y="733"/>
                    <a:pt x="163" y="28"/>
                  </a:cubicBezTo>
                  <a:cubicBezTo>
                    <a:pt x="136" y="1"/>
                    <a:pt x="82" y="1"/>
                    <a:pt x="55" y="28"/>
                  </a:cubicBezTo>
                  <a:cubicBezTo>
                    <a:pt x="1" y="55"/>
                    <a:pt x="1" y="109"/>
                    <a:pt x="55" y="163"/>
                  </a:cubicBezTo>
                  <a:cubicBezTo>
                    <a:pt x="760" y="896"/>
                    <a:pt x="1465" y="1601"/>
                    <a:pt x="2171" y="2252"/>
                  </a:cubicBezTo>
                  <a:cubicBezTo>
                    <a:pt x="2523" y="2523"/>
                    <a:pt x="2849" y="2794"/>
                    <a:pt x="3174" y="3065"/>
                  </a:cubicBezTo>
                  <a:cubicBezTo>
                    <a:pt x="3690" y="3472"/>
                    <a:pt x="4178" y="3852"/>
                    <a:pt x="4747" y="4205"/>
                  </a:cubicBezTo>
                  <a:cubicBezTo>
                    <a:pt x="5290" y="4557"/>
                    <a:pt x="5805" y="4883"/>
                    <a:pt x="6375" y="5181"/>
                  </a:cubicBezTo>
                  <a:cubicBezTo>
                    <a:pt x="6483" y="5263"/>
                    <a:pt x="6565" y="5317"/>
                    <a:pt x="6673" y="5344"/>
                  </a:cubicBezTo>
                  <a:cubicBezTo>
                    <a:pt x="6727" y="5344"/>
                    <a:pt x="6755" y="5344"/>
                    <a:pt x="6809" y="5317"/>
                  </a:cubicBezTo>
                  <a:cubicBezTo>
                    <a:pt x="6809" y="5344"/>
                    <a:pt x="6809" y="5344"/>
                    <a:pt x="6836" y="5317"/>
                  </a:cubicBezTo>
                  <a:cubicBezTo>
                    <a:pt x="6836" y="5317"/>
                    <a:pt x="6836" y="5290"/>
                    <a:pt x="6836" y="529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1" name="Google Shape;3821;p67">
              <a:extLst>
                <a:ext uri="{FF2B5EF4-FFF2-40B4-BE49-F238E27FC236}">
                  <a16:creationId xmlns:a16="http://schemas.microsoft.com/office/drawing/2014/main" xmlns="" id="{9E29465D-CE59-C0BF-454B-09E8AA461397}"/>
                </a:ext>
              </a:extLst>
            </p:cNvPr>
            <p:cNvSpPr/>
            <p:nvPr/>
          </p:nvSpPr>
          <p:spPr>
            <a:xfrm>
              <a:off x="1141025" y="1246321"/>
              <a:ext cx="41375" cy="210942"/>
            </a:xfrm>
            <a:custGeom>
              <a:avLst/>
              <a:gdLst/>
              <a:ahLst/>
              <a:cxnLst/>
              <a:rect l="l" t="t" r="r" b="b"/>
              <a:pathLst>
                <a:path w="1655" h="12343" extrusionOk="0">
                  <a:moveTo>
                    <a:pt x="1655" y="12315"/>
                  </a:moveTo>
                  <a:cubicBezTo>
                    <a:pt x="1600" y="12044"/>
                    <a:pt x="1573" y="11746"/>
                    <a:pt x="1519" y="11474"/>
                  </a:cubicBezTo>
                  <a:cubicBezTo>
                    <a:pt x="1411" y="10796"/>
                    <a:pt x="1275" y="10145"/>
                    <a:pt x="1194" y="9494"/>
                  </a:cubicBezTo>
                  <a:cubicBezTo>
                    <a:pt x="1004" y="8084"/>
                    <a:pt x="895" y="6673"/>
                    <a:pt x="760" y="5209"/>
                  </a:cubicBezTo>
                  <a:cubicBezTo>
                    <a:pt x="624" y="4015"/>
                    <a:pt x="434" y="2822"/>
                    <a:pt x="244" y="1601"/>
                  </a:cubicBezTo>
                  <a:cubicBezTo>
                    <a:pt x="190" y="1086"/>
                    <a:pt x="136" y="598"/>
                    <a:pt x="81" y="55"/>
                  </a:cubicBezTo>
                  <a:cubicBezTo>
                    <a:pt x="81" y="1"/>
                    <a:pt x="0" y="1"/>
                    <a:pt x="0" y="55"/>
                  </a:cubicBezTo>
                  <a:cubicBezTo>
                    <a:pt x="0" y="571"/>
                    <a:pt x="54" y="1113"/>
                    <a:pt x="81" y="1628"/>
                  </a:cubicBezTo>
                  <a:cubicBezTo>
                    <a:pt x="190" y="2822"/>
                    <a:pt x="326" y="4042"/>
                    <a:pt x="407" y="5236"/>
                  </a:cubicBezTo>
                  <a:cubicBezTo>
                    <a:pt x="543" y="6701"/>
                    <a:pt x="597" y="8138"/>
                    <a:pt x="814" y="9549"/>
                  </a:cubicBezTo>
                  <a:cubicBezTo>
                    <a:pt x="895" y="10227"/>
                    <a:pt x="1031" y="10878"/>
                    <a:pt x="1248" y="11529"/>
                  </a:cubicBezTo>
                  <a:cubicBezTo>
                    <a:pt x="1329" y="11800"/>
                    <a:pt x="1465" y="12071"/>
                    <a:pt x="1573" y="12342"/>
                  </a:cubicBezTo>
                  <a:cubicBezTo>
                    <a:pt x="1573" y="12342"/>
                    <a:pt x="1628" y="12342"/>
                    <a:pt x="1628" y="12342"/>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2" name="Google Shape;3822;p67">
              <a:extLst>
                <a:ext uri="{FF2B5EF4-FFF2-40B4-BE49-F238E27FC236}">
                  <a16:creationId xmlns:a16="http://schemas.microsoft.com/office/drawing/2014/main" xmlns="" id="{B1CF7675-8923-CB76-8D81-659A98AE6B72}"/>
                </a:ext>
              </a:extLst>
            </p:cNvPr>
            <p:cNvSpPr/>
            <p:nvPr/>
          </p:nvSpPr>
          <p:spPr>
            <a:xfrm>
              <a:off x="1003675" y="1021925"/>
              <a:ext cx="22400" cy="200050"/>
            </a:xfrm>
            <a:custGeom>
              <a:avLst/>
              <a:gdLst/>
              <a:ahLst/>
              <a:cxnLst/>
              <a:rect l="l" t="t" r="r" b="b"/>
              <a:pathLst>
                <a:path w="896" h="8002" extrusionOk="0">
                  <a:moveTo>
                    <a:pt x="814" y="7974"/>
                  </a:moveTo>
                  <a:cubicBezTo>
                    <a:pt x="841" y="7839"/>
                    <a:pt x="868" y="7703"/>
                    <a:pt x="895" y="7568"/>
                  </a:cubicBezTo>
                  <a:cubicBezTo>
                    <a:pt x="895" y="7432"/>
                    <a:pt x="895" y="7323"/>
                    <a:pt x="895" y="7188"/>
                  </a:cubicBezTo>
                  <a:cubicBezTo>
                    <a:pt x="895" y="6130"/>
                    <a:pt x="841" y="5072"/>
                    <a:pt x="760" y="4014"/>
                  </a:cubicBezTo>
                  <a:cubicBezTo>
                    <a:pt x="732" y="3499"/>
                    <a:pt x="678" y="2957"/>
                    <a:pt x="624" y="2441"/>
                  </a:cubicBezTo>
                  <a:cubicBezTo>
                    <a:pt x="515" y="1655"/>
                    <a:pt x="380" y="868"/>
                    <a:pt x="244" y="109"/>
                  </a:cubicBezTo>
                  <a:cubicBezTo>
                    <a:pt x="217" y="27"/>
                    <a:pt x="163" y="0"/>
                    <a:pt x="109" y="0"/>
                  </a:cubicBezTo>
                  <a:cubicBezTo>
                    <a:pt x="27" y="27"/>
                    <a:pt x="0" y="81"/>
                    <a:pt x="0" y="136"/>
                  </a:cubicBezTo>
                  <a:cubicBezTo>
                    <a:pt x="190" y="1302"/>
                    <a:pt x="298" y="2468"/>
                    <a:pt x="380" y="3662"/>
                  </a:cubicBezTo>
                  <a:cubicBezTo>
                    <a:pt x="434" y="4367"/>
                    <a:pt x="488" y="5072"/>
                    <a:pt x="543" y="5777"/>
                  </a:cubicBezTo>
                  <a:cubicBezTo>
                    <a:pt x="570" y="6238"/>
                    <a:pt x="597" y="6727"/>
                    <a:pt x="624" y="7188"/>
                  </a:cubicBezTo>
                  <a:cubicBezTo>
                    <a:pt x="624" y="7323"/>
                    <a:pt x="651" y="7459"/>
                    <a:pt x="651" y="7595"/>
                  </a:cubicBezTo>
                  <a:cubicBezTo>
                    <a:pt x="678" y="7703"/>
                    <a:pt x="705" y="7839"/>
                    <a:pt x="760" y="7974"/>
                  </a:cubicBezTo>
                  <a:cubicBezTo>
                    <a:pt x="760" y="7974"/>
                    <a:pt x="760" y="8002"/>
                    <a:pt x="787" y="8002"/>
                  </a:cubicBezTo>
                  <a:cubicBezTo>
                    <a:pt x="787" y="8002"/>
                    <a:pt x="814" y="7974"/>
                    <a:pt x="814" y="7974"/>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3" name="Google Shape;3823;p67">
              <a:extLst>
                <a:ext uri="{FF2B5EF4-FFF2-40B4-BE49-F238E27FC236}">
                  <a16:creationId xmlns:a16="http://schemas.microsoft.com/office/drawing/2014/main" xmlns="" id="{242CA884-2789-2DEA-22B5-A4F297071059}"/>
                </a:ext>
              </a:extLst>
            </p:cNvPr>
            <p:cNvSpPr/>
            <p:nvPr/>
          </p:nvSpPr>
          <p:spPr>
            <a:xfrm>
              <a:off x="1362400" y="1187350"/>
              <a:ext cx="58350" cy="505875"/>
            </a:xfrm>
            <a:custGeom>
              <a:avLst/>
              <a:gdLst/>
              <a:ahLst/>
              <a:cxnLst/>
              <a:rect l="l" t="t" r="r" b="b"/>
              <a:pathLst>
                <a:path w="2334" h="20235" extrusionOk="0">
                  <a:moveTo>
                    <a:pt x="380" y="20180"/>
                  </a:moveTo>
                  <a:cubicBezTo>
                    <a:pt x="461" y="20126"/>
                    <a:pt x="407" y="20234"/>
                    <a:pt x="434" y="20153"/>
                  </a:cubicBezTo>
                  <a:cubicBezTo>
                    <a:pt x="434" y="20153"/>
                    <a:pt x="434" y="20126"/>
                    <a:pt x="434" y="20126"/>
                  </a:cubicBezTo>
                  <a:cubicBezTo>
                    <a:pt x="434" y="20017"/>
                    <a:pt x="407" y="19909"/>
                    <a:pt x="380" y="19800"/>
                  </a:cubicBezTo>
                  <a:cubicBezTo>
                    <a:pt x="326" y="19339"/>
                    <a:pt x="326" y="18878"/>
                    <a:pt x="353" y="18444"/>
                  </a:cubicBezTo>
                  <a:cubicBezTo>
                    <a:pt x="380" y="17739"/>
                    <a:pt x="461" y="17061"/>
                    <a:pt x="570" y="16410"/>
                  </a:cubicBezTo>
                  <a:cubicBezTo>
                    <a:pt x="895" y="14376"/>
                    <a:pt x="1574" y="12260"/>
                    <a:pt x="1845" y="10741"/>
                  </a:cubicBezTo>
                  <a:cubicBezTo>
                    <a:pt x="2008" y="9792"/>
                    <a:pt x="2170" y="8788"/>
                    <a:pt x="2279" y="7785"/>
                  </a:cubicBezTo>
                  <a:cubicBezTo>
                    <a:pt x="2333" y="7134"/>
                    <a:pt x="2333" y="6456"/>
                    <a:pt x="2306" y="5805"/>
                  </a:cubicBezTo>
                  <a:cubicBezTo>
                    <a:pt x="2306" y="5425"/>
                    <a:pt x="2279" y="5018"/>
                    <a:pt x="2225" y="4638"/>
                  </a:cubicBezTo>
                  <a:cubicBezTo>
                    <a:pt x="2089" y="3119"/>
                    <a:pt x="1845" y="1600"/>
                    <a:pt x="1736" y="54"/>
                  </a:cubicBezTo>
                  <a:cubicBezTo>
                    <a:pt x="1763" y="0"/>
                    <a:pt x="1601" y="0"/>
                    <a:pt x="1628" y="54"/>
                  </a:cubicBezTo>
                  <a:cubicBezTo>
                    <a:pt x="1655" y="1411"/>
                    <a:pt x="1818" y="2740"/>
                    <a:pt x="1899" y="4096"/>
                  </a:cubicBezTo>
                  <a:cubicBezTo>
                    <a:pt x="1926" y="4665"/>
                    <a:pt x="1953" y="5235"/>
                    <a:pt x="1953" y="5805"/>
                  </a:cubicBezTo>
                  <a:cubicBezTo>
                    <a:pt x="1953" y="6456"/>
                    <a:pt x="1899" y="7107"/>
                    <a:pt x="1845" y="7758"/>
                  </a:cubicBezTo>
                  <a:cubicBezTo>
                    <a:pt x="1736" y="8734"/>
                    <a:pt x="1574" y="9710"/>
                    <a:pt x="1411" y="10660"/>
                  </a:cubicBezTo>
                  <a:cubicBezTo>
                    <a:pt x="1085" y="12423"/>
                    <a:pt x="299" y="15000"/>
                    <a:pt x="82" y="17305"/>
                  </a:cubicBezTo>
                  <a:cubicBezTo>
                    <a:pt x="28" y="17658"/>
                    <a:pt x="0" y="18010"/>
                    <a:pt x="0" y="18363"/>
                  </a:cubicBezTo>
                  <a:cubicBezTo>
                    <a:pt x="0" y="18878"/>
                    <a:pt x="55" y="19421"/>
                    <a:pt x="190" y="19936"/>
                  </a:cubicBezTo>
                  <a:cubicBezTo>
                    <a:pt x="190" y="20017"/>
                    <a:pt x="190" y="20126"/>
                    <a:pt x="244" y="20180"/>
                  </a:cubicBezTo>
                  <a:cubicBezTo>
                    <a:pt x="326" y="20234"/>
                    <a:pt x="244" y="20180"/>
                    <a:pt x="326" y="20180"/>
                  </a:cubicBezTo>
                  <a:cubicBezTo>
                    <a:pt x="353" y="20207"/>
                    <a:pt x="380" y="20207"/>
                    <a:pt x="380" y="20180"/>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4" name="Google Shape;3824;p67">
              <a:extLst>
                <a:ext uri="{FF2B5EF4-FFF2-40B4-BE49-F238E27FC236}">
                  <a16:creationId xmlns:a16="http://schemas.microsoft.com/office/drawing/2014/main" xmlns="" id="{E26AC603-C38B-C743-7D1C-B92F13582C0F}"/>
                </a:ext>
              </a:extLst>
            </p:cNvPr>
            <p:cNvSpPr/>
            <p:nvPr/>
          </p:nvSpPr>
          <p:spPr>
            <a:xfrm>
              <a:off x="1231525" y="573675"/>
              <a:ext cx="484875" cy="969000"/>
            </a:xfrm>
            <a:custGeom>
              <a:avLst/>
              <a:gdLst/>
              <a:ahLst/>
              <a:cxnLst/>
              <a:rect l="l" t="t" r="r" b="b"/>
              <a:pathLst>
                <a:path w="19395" h="38760" extrusionOk="0">
                  <a:moveTo>
                    <a:pt x="5290" y="5289"/>
                  </a:moveTo>
                  <a:cubicBezTo>
                    <a:pt x="4747" y="4665"/>
                    <a:pt x="4178" y="4069"/>
                    <a:pt x="3689" y="3418"/>
                  </a:cubicBezTo>
                  <a:cubicBezTo>
                    <a:pt x="3418" y="3038"/>
                    <a:pt x="3174" y="2658"/>
                    <a:pt x="2957" y="2251"/>
                  </a:cubicBezTo>
                  <a:cubicBezTo>
                    <a:pt x="2713" y="1844"/>
                    <a:pt x="2523" y="1438"/>
                    <a:pt x="2360" y="1031"/>
                  </a:cubicBezTo>
                  <a:cubicBezTo>
                    <a:pt x="2306" y="895"/>
                    <a:pt x="2279" y="787"/>
                    <a:pt x="2225" y="651"/>
                  </a:cubicBezTo>
                  <a:cubicBezTo>
                    <a:pt x="2198" y="597"/>
                    <a:pt x="2116" y="434"/>
                    <a:pt x="2170" y="461"/>
                  </a:cubicBezTo>
                  <a:cubicBezTo>
                    <a:pt x="2496" y="624"/>
                    <a:pt x="2903" y="1248"/>
                    <a:pt x="3120" y="1546"/>
                  </a:cubicBezTo>
                  <a:cubicBezTo>
                    <a:pt x="3852" y="2523"/>
                    <a:pt x="4476" y="3580"/>
                    <a:pt x="5018" y="4720"/>
                  </a:cubicBezTo>
                  <a:lnTo>
                    <a:pt x="5263" y="5235"/>
                  </a:lnTo>
                  <a:lnTo>
                    <a:pt x="5263" y="5154"/>
                  </a:lnTo>
                  <a:lnTo>
                    <a:pt x="5208" y="5072"/>
                  </a:lnTo>
                  <a:lnTo>
                    <a:pt x="5235" y="4882"/>
                  </a:lnTo>
                  <a:lnTo>
                    <a:pt x="4964" y="2740"/>
                  </a:lnTo>
                  <a:lnTo>
                    <a:pt x="4937" y="2468"/>
                  </a:lnTo>
                  <a:lnTo>
                    <a:pt x="4883" y="2197"/>
                  </a:lnTo>
                  <a:cubicBezTo>
                    <a:pt x="4883" y="2197"/>
                    <a:pt x="4883" y="2089"/>
                    <a:pt x="4991" y="2197"/>
                  </a:cubicBezTo>
                  <a:lnTo>
                    <a:pt x="5317" y="4340"/>
                  </a:lnTo>
                  <a:cubicBezTo>
                    <a:pt x="5452" y="3228"/>
                    <a:pt x="5832" y="2143"/>
                    <a:pt x="6429" y="1194"/>
                  </a:cubicBezTo>
                  <a:cubicBezTo>
                    <a:pt x="6592" y="922"/>
                    <a:pt x="6781" y="678"/>
                    <a:pt x="6998" y="434"/>
                  </a:cubicBezTo>
                  <a:cubicBezTo>
                    <a:pt x="7080" y="326"/>
                    <a:pt x="7215" y="0"/>
                    <a:pt x="7270" y="136"/>
                  </a:cubicBezTo>
                  <a:cubicBezTo>
                    <a:pt x="7514" y="624"/>
                    <a:pt x="7270" y="1438"/>
                    <a:pt x="7134" y="1872"/>
                  </a:cubicBezTo>
                  <a:cubicBezTo>
                    <a:pt x="6754" y="3092"/>
                    <a:pt x="6049" y="4123"/>
                    <a:pt x="5452" y="5181"/>
                  </a:cubicBezTo>
                  <a:cubicBezTo>
                    <a:pt x="5669" y="6673"/>
                    <a:pt x="5913" y="8137"/>
                    <a:pt x="6158" y="9602"/>
                  </a:cubicBezTo>
                  <a:cubicBezTo>
                    <a:pt x="6293" y="7595"/>
                    <a:pt x="6754" y="5615"/>
                    <a:pt x="7894" y="4042"/>
                  </a:cubicBezTo>
                  <a:cubicBezTo>
                    <a:pt x="8192" y="3635"/>
                    <a:pt x="8517" y="3228"/>
                    <a:pt x="8870" y="2875"/>
                  </a:cubicBezTo>
                  <a:lnTo>
                    <a:pt x="9195" y="2523"/>
                  </a:lnTo>
                  <a:cubicBezTo>
                    <a:pt x="9304" y="2631"/>
                    <a:pt x="9250" y="3065"/>
                    <a:pt x="9250" y="3201"/>
                  </a:cubicBezTo>
                  <a:cubicBezTo>
                    <a:pt x="9195" y="3770"/>
                    <a:pt x="9087" y="4340"/>
                    <a:pt x="8897" y="4882"/>
                  </a:cubicBezTo>
                  <a:cubicBezTo>
                    <a:pt x="8246" y="6781"/>
                    <a:pt x="7188" y="8490"/>
                    <a:pt x="6239" y="10226"/>
                  </a:cubicBezTo>
                  <a:cubicBezTo>
                    <a:pt x="6510" y="11745"/>
                    <a:pt x="6781" y="13264"/>
                    <a:pt x="7053" y="14755"/>
                  </a:cubicBezTo>
                  <a:cubicBezTo>
                    <a:pt x="7405" y="12396"/>
                    <a:pt x="8436" y="10171"/>
                    <a:pt x="10063" y="8381"/>
                  </a:cubicBezTo>
                  <a:cubicBezTo>
                    <a:pt x="10497" y="7947"/>
                    <a:pt x="10959" y="7513"/>
                    <a:pt x="11447" y="7106"/>
                  </a:cubicBezTo>
                  <a:cubicBezTo>
                    <a:pt x="11474" y="7079"/>
                    <a:pt x="11772" y="6808"/>
                    <a:pt x="11826" y="6808"/>
                  </a:cubicBezTo>
                  <a:cubicBezTo>
                    <a:pt x="11826" y="7025"/>
                    <a:pt x="11826" y="7215"/>
                    <a:pt x="11772" y="7378"/>
                  </a:cubicBezTo>
                  <a:cubicBezTo>
                    <a:pt x="11609" y="8056"/>
                    <a:pt x="11338" y="8680"/>
                    <a:pt x="11013" y="9276"/>
                  </a:cubicBezTo>
                  <a:cubicBezTo>
                    <a:pt x="9874" y="11446"/>
                    <a:pt x="8599" y="13562"/>
                    <a:pt x="7215" y="15596"/>
                  </a:cubicBezTo>
                  <a:cubicBezTo>
                    <a:pt x="7460" y="16898"/>
                    <a:pt x="7731" y="18227"/>
                    <a:pt x="8002" y="19529"/>
                  </a:cubicBezTo>
                  <a:cubicBezTo>
                    <a:pt x="8328" y="17332"/>
                    <a:pt x="9494" y="15325"/>
                    <a:pt x="10850" y="13725"/>
                  </a:cubicBezTo>
                  <a:cubicBezTo>
                    <a:pt x="11338" y="13155"/>
                    <a:pt x="11881" y="12613"/>
                    <a:pt x="12477" y="12124"/>
                  </a:cubicBezTo>
                  <a:cubicBezTo>
                    <a:pt x="12667" y="11962"/>
                    <a:pt x="12857" y="11826"/>
                    <a:pt x="13020" y="11690"/>
                  </a:cubicBezTo>
                  <a:cubicBezTo>
                    <a:pt x="13128" y="11636"/>
                    <a:pt x="13318" y="11392"/>
                    <a:pt x="13318" y="11528"/>
                  </a:cubicBezTo>
                  <a:cubicBezTo>
                    <a:pt x="13264" y="12531"/>
                    <a:pt x="12505" y="13589"/>
                    <a:pt x="11989" y="14403"/>
                  </a:cubicBezTo>
                  <a:cubicBezTo>
                    <a:pt x="10850" y="16301"/>
                    <a:pt x="9521" y="18092"/>
                    <a:pt x="8056" y="19746"/>
                  </a:cubicBezTo>
                  <a:cubicBezTo>
                    <a:pt x="8355" y="21238"/>
                    <a:pt x="8680" y="22703"/>
                    <a:pt x="9033" y="24194"/>
                  </a:cubicBezTo>
                  <a:cubicBezTo>
                    <a:pt x="9331" y="21482"/>
                    <a:pt x="10796" y="19231"/>
                    <a:pt x="12559" y="17359"/>
                  </a:cubicBezTo>
                  <a:cubicBezTo>
                    <a:pt x="13020" y="16844"/>
                    <a:pt x="13508" y="16383"/>
                    <a:pt x="14051" y="15922"/>
                  </a:cubicBezTo>
                  <a:cubicBezTo>
                    <a:pt x="14159" y="15840"/>
                    <a:pt x="14268" y="15732"/>
                    <a:pt x="14403" y="15650"/>
                  </a:cubicBezTo>
                  <a:cubicBezTo>
                    <a:pt x="14430" y="15596"/>
                    <a:pt x="14512" y="15488"/>
                    <a:pt x="14539" y="15542"/>
                  </a:cubicBezTo>
                  <a:cubicBezTo>
                    <a:pt x="14593" y="15650"/>
                    <a:pt x="14457" y="16057"/>
                    <a:pt x="14430" y="16166"/>
                  </a:cubicBezTo>
                  <a:cubicBezTo>
                    <a:pt x="14213" y="16871"/>
                    <a:pt x="13942" y="17522"/>
                    <a:pt x="13562" y="18146"/>
                  </a:cubicBezTo>
                  <a:cubicBezTo>
                    <a:pt x="12260" y="20370"/>
                    <a:pt x="10769" y="22486"/>
                    <a:pt x="9087" y="24411"/>
                  </a:cubicBezTo>
                  <a:cubicBezTo>
                    <a:pt x="9331" y="25469"/>
                    <a:pt x="9575" y="26500"/>
                    <a:pt x="9846" y="27558"/>
                  </a:cubicBezTo>
                  <a:lnTo>
                    <a:pt x="9846" y="27531"/>
                  </a:lnTo>
                  <a:cubicBezTo>
                    <a:pt x="10308" y="24873"/>
                    <a:pt x="11691" y="22838"/>
                    <a:pt x="13237" y="20777"/>
                  </a:cubicBezTo>
                  <a:cubicBezTo>
                    <a:pt x="14078" y="19665"/>
                    <a:pt x="15108" y="18363"/>
                    <a:pt x="16329" y="17603"/>
                  </a:cubicBezTo>
                  <a:cubicBezTo>
                    <a:pt x="16438" y="17522"/>
                    <a:pt x="16275" y="17902"/>
                    <a:pt x="16248" y="18037"/>
                  </a:cubicBezTo>
                  <a:cubicBezTo>
                    <a:pt x="16166" y="18336"/>
                    <a:pt x="16085" y="18634"/>
                    <a:pt x="15949" y="18905"/>
                  </a:cubicBezTo>
                  <a:cubicBezTo>
                    <a:pt x="15570" y="19746"/>
                    <a:pt x="15108" y="20560"/>
                    <a:pt x="14566" y="21319"/>
                  </a:cubicBezTo>
                  <a:cubicBezTo>
                    <a:pt x="13074" y="23489"/>
                    <a:pt x="11447" y="25551"/>
                    <a:pt x="9846" y="27612"/>
                  </a:cubicBezTo>
                  <a:cubicBezTo>
                    <a:pt x="10091" y="28589"/>
                    <a:pt x="10335" y="29538"/>
                    <a:pt x="10579" y="30514"/>
                  </a:cubicBezTo>
                  <a:lnTo>
                    <a:pt x="10579" y="30460"/>
                  </a:lnTo>
                  <a:cubicBezTo>
                    <a:pt x="11311" y="27666"/>
                    <a:pt x="12749" y="25117"/>
                    <a:pt x="14810" y="23082"/>
                  </a:cubicBezTo>
                  <a:cubicBezTo>
                    <a:pt x="15515" y="22350"/>
                    <a:pt x="16248" y="21672"/>
                    <a:pt x="17034" y="21048"/>
                  </a:cubicBezTo>
                  <a:cubicBezTo>
                    <a:pt x="17306" y="20831"/>
                    <a:pt x="17577" y="20641"/>
                    <a:pt x="17848" y="20451"/>
                  </a:cubicBezTo>
                  <a:lnTo>
                    <a:pt x="18092" y="20262"/>
                  </a:lnTo>
                  <a:cubicBezTo>
                    <a:pt x="18146" y="20234"/>
                    <a:pt x="18255" y="20126"/>
                    <a:pt x="18228" y="20180"/>
                  </a:cubicBezTo>
                  <a:cubicBezTo>
                    <a:pt x="18146" y="20533"/>
                    <a:pt x="18011" y="20858"/>
                    <a:pt x="17794" y="21184"/>
                  </a:cubicBezTo>
                  <a:cubicBezTo>
                    <a:pt x="17387" y="21943"/>
                    <a:pt x="16872" y="22676"/>
                    <a:pt x="16410" y="23408"/>
                  </a:cubicBezTo>
                  <a:cubicBezTo>
                    <a:pt x="15298" y="25198"/>
                    <a:pt x="14078" y="26907"/>
                    <a:pt x="12749" y="28534"/>
                  </a:cubicBezTo>
                  <a:cubicBezTo>
                    <a:pt x="12098" y="29321"/>
                    <a:pt x="11338" y="29972"/>
                    <a:pt x="10633" y="30677"/>
                  </a:cubicBezTo>
                  <a:cubicBezTo>
                    <a:pt x="11121" y="32549"/>
                    <a:pt x="11664" y="34393"/>
                    <a:pt x="12233" y="36237"/>
                  </a:cubicBezTo>
                  <a:cubicBezTo>
                    <a:pt x="12423" y="36916"/>
                    <a:pt x="12640" y="37594"/>
                    <a:pt x="12857" y="38272"/>
                  </a:cubicBezTo>
                  <a:lnTo>
                    <a:pt x="12939" y="38679"/>
                  </a:lnTo>
                  <a:lnTo>
                    <a:pt x="12911" y="38760"/>
                  </a:lnTo>
                  <a:lnTo>
                    <a:pt x="12803" y="38706"/>
                  </a:lnTo>
                  <a:cubicBezTo>
                    <a:pt x="12803" y="38706"/>
                    <a:pt x="12315" y="37377"/>
                    <a:pt x="11989" y="36346"/>
                  </a:cubicBezTo>
                  <a:cubicBezTo>
                    <a:pt x="11691" y="35397"/>
                    <a:pt x="11393" y="34474"/>
                    <a:pt x="11121" y="33552"/>
                  </a:cubicBezTo>
                  <a:cubicBezTo>
                    <a:pt x="8789" y="33010"/>
                    <a:pt x="6592" y="31518"/>
                    <a:pt x="4747" y="29890"/>
                  </a:cubicBezTo>
                  <a:cubicBezTo>
                    <a:pt x="4340" y="29511"/>
                    <a:pt x="3961" y="29104"/>
                    <a:pt x="3608" y="28697"/>
                  </a:cubicBezTo>
                  <a:cubicBezTo>
                    <a:pt x="3581" y="28670"/>
                    <a:pt x="3310" y="28399"/>
                    <a:pt x="3310" y="28344"/>
                  </a:cubicBezTo>
                  <a:cubicBezTo>
                    <a:pt x="3364" y="28155"/>
                    <a:pt x="3716" y="28480"/>
                    <a:pt x="3933" y="28534"/>
                  </a:cubicBezTo>
                  <a:cubicBezTo>
                    <a:pt x="4476" y="28751"/>
                    <a:pt x="5018" y="29023"/>
                    <a:pt x="5561" y="29348"/>
                  </a:cubicBezTo>
                  <a:cubicBezTo>
                    <a:pt x="7351" y="30406"/>
                    <a:pt x="9521" y="31681"/>
                    <a:pt x="11040" y="33281"/>
                  </a:cubicBezTo>
                  <a:cubicBezTo>
                    <a:pt x="10253" y="30569"/>
                    <a:pt x="9548" y="27856"/>
                    <a:pt x="8897" y="25144"/>
                  </a:cubicBezTo>
                  <a:cubicBezTo>
                    <a:pt x="7622" y="24411"/>
                    <a:pt x="6239" y="23788"/>
                    <a:pt x="5046" y="22893"/>
                  </a:cubicBezTo>
                  <a:cubicBezTo>
                    <a:pt x="4015" y="22079"/>
                    <a:pt x="3065" y="21129"/>
                    <a:pt x="2279" y="20072"/>
                  </a:cubicBezTo>
                  <a:cubicBezTo>
                    <a:pt x="1682" y="19339"/>
                    <a:pt x="1167" y="18553"/>
                    <a:pt x="679" y="17739"/>
                  </a:cubicBezTo>
                  <a:cubicBezTo>
                    <a:pt x="543" y="17468"/>
                    <a:pt x="380" y="17197"/>
                    <a:pt x="245" y="16898"/>
                  </a:cubicBezTo>
                  <a:lnTo>
                    <a:pt x="109" y="16654"/>
                  </a:lnTo>
                  <a:cubicBezTo>
                    <a:pt x="109" y="16600"/>
                    <a:pt x="0" y="16491"/>
                    <a:pt x="55" y="16518"/>
                  </a:cubicBezTo>
                  <a:cubicBezTo>
                    <a:pt x="923" y="16844"/>
                    <a:pt x="1818" y="17929"/>
                    <a:pt x="2496" y="18526"/>
                  </a:cubicBezTo>
                  <a:cubicBezTo>
                    <a:pt x="4015" y="19882"/>
                    <a:pt x="5425" y="21374"/>
                    <a:pt x="6809" y="22865"/>
                  </a:cubicBezTo>
                  <a:cubicBezTo>
                    <a:pt x="7487" y="23571"/>
                    <a:pt x="8111" y="24357"/>
                    <a:pt x="8816" y="25035"/>
                  </a:cubicBezTo>
                  <a:lnTo>
                    <a:pt x="8897" y="25090"/>
                  </a:lnTo>
                  <a:cubicBezTo>
                    <a:pt x="8490" y="23381"/>
                    <a:pt x="8083" y="21645"/>
                    <a:pt x="7731" y="19909"/>
                  </a:cubicBezTo>
                  <a:lnTo>
                    <a:pt x="7514" y="19800"/>
                  </a:lnTo>
                  <a:lnTo>
                    <a:pt x="7460" y="19746"/>
                  </a:lnTo>
                  <a:cubicBezTo>
                    <a:pt x="5398" y="18471"/>
                    <a:pt x="3608" y="16844"/>
                    <a:pt x="2116" y="14918"/>
                  </a:cubicBezTo>
                  <a:cubicBezTo>
                    <a:pt x="1601" y="14240"/>
                    <a:pt x="1085" y="13508"/>
                    <a:pt x="597" y="12775"/>
                  </a:cubicBezTo>
                  <a:cubicBezTo>
                    <a:pt x="489" y="12558"/>
                    <a:pt x="353" y="12369"/>
                    <a:pt x="245" y="12152"/>
                  </a:cubicBezTo>
                  <a:cubicBezTo>
                    <a:pt x="190" y="12043"/>
                    <a:pt x="136" y="11962"/>
                    <a:pt x="109" y="11853"/>
                  </a:cubicBezTo>
                  <a:cubicBezTo>
                    <a:pt x="55" y="11772"/>
                    <a:pt x="0" y="11718"/>
                    <a:pt x="28" y="11718"/>
                  </a:cubicBezTo>
                  <a:cubicBezTo>
                    <a:pt x="896" y="11880"/>
                    <a:pt x="1845" y="13074"/>
                    <a:pt x="2442" y="13725"/>
                  </a:cubicBezTo>
                  <a:cubicBezTo>
                    <a:pt x="4259" y="15623"/>
                    <a:pt x="5724" y="17793"/>
                    <a:pt x="7487" y="19719"/>
                  </a:cubicBezTo>
                  <a:lnTo>
                    <a:pt x="7731" y="19882"/>
                  </a:lnTo>
                  <a:cubicBezTo>
                    <a:pt x="7622" y="19366"/>
                    <a:pt x="7514" y="18851"/>
                    <a:pt x="7405" y="18309"/>
                  </a:cubicBezTo>
                  <a:cubicBezTo>
                    <a:pt x="7243" y="17414"/>
                    <a:pt x="7053" y="16518"/>
                    <a:pt x="6890" y="15596"/>
                  </a:cubicBezTo>
                  <a:cubicBezTo>
                    <a:pt x="5127" y="14077"/>
                    <a:pt x="3554" y="12341"/>
                    <a:pt x="2225" y="10416"/>
                  </a:cubicBezTo>
                  <a:cubicBezTo>
                    <a:pt x="1818" y="9792"/>
                    <a:pt x="1438" y="9141"/>
                    <a:pt x="1113" y="8463"/>
                  </a:cubicBezTo>
                  <a:cubicBezTo>
                    <a:pt x="977" y="8191"/>
                    <a:pt x="868" y="7893"/>
                    <a:pt x="733" y="7622"/>
                  </a:cubicBezTo>
                  <a:cubicBezTo>
                    <a:pt x="679" y="7486"/>
                    <a:pt x="462" y="7188"/>
                    <a:pt x="597" y="7242"/>
                  </a:cubicBezTo>
                  <a:cubicBezTo>
                    <a:pt x="841" y="7405"/>
                    <a:pt x="1058" y="7622"/>
                    <a:pt x="1248" y="7839"/>
                  </a:cubicBezTo>
                  <a:cubicBezTo>
                    <a:pt x="1845" y="8436"/>
                    <a:pt x="2415" y="9087"/>
                    <a:pt x="2930" y="9738"/>
                  </a:cubicBezTo>
                  <a:cubicBezTo>
                    <a:pt x="4286" y="11473"/>
                    <a:pt x="5642" y="13128"/>
                    <a:pt x="6781" y="15027"/>
                  </a:cubicBezTo>
                  <a:cubicBezTo>
                    <a:pt x="6510" y="13481"/>
                    <a:pt x="6239" y="11907"/>
                    <a:pt x="5995" y="10361"/>
                  </a:cubicBezTo>
                  <a:cubicBezTo>
                    <a:pt x="4666" y="9059"/>
                    <a:pt x="3499" y="7595"/>
                    <a:pt x="2496" y="6022"/>
                  </a:cubicBezTo>
                  <a:cubicBezTo>
                    <a:pt x="2170" y="5506"/>
                    <a:pt x="1872" y="4937"/>
                    <a:pt x="1628" y="4367"/>
                  </a:cubicBezTo>
                  <a:cubicBezTo>
                    <a:pt x="1547" y="4204"/>
                    <a:pt x="1492" y="4042"/>
                    <a:pt x="1438" y="3852"/>
                  </a:cubicBezTo>
                  <a:cubicBezTo>
                    <a:pt x="1411" y="3770"/>
                    <a:pt x="1302" y="3580"/>
                    <a:pt x="1357" y="3635"/>
                  </a:cubicBezTo>
                  <a:cubicBezTo>
                    <a:pt x="1899" y="3960"/>
                    <a:pt x="2387" y="4720"/>
                    <a:pt x="2767" y="5235"/>
                  </a:cubicBezTo>
                  <a:cubicBezTo>
                    <a:pt x="3933" y="6727"/>
                    <a:pt x="4937" y="8300"/>
                    <a:pt x="5805" y="9982"/>
                  </a:cubicBezTo>
                  <a:lnTo>
                    <a:pt x="5995" y="10307"/>
                  </a:lnTo>
                  <a:cubicBezTo>
                    <a:pt x="5805" y="9005"/>
                    <a:pt x="5615" y="7703"/>
                    <a:pt x="5425" y="6401"/>
                  </a:cubicBezTo>
                  <a:lnTo>
                    <a:pt x="5398" y="6211"/>
                  </a:lnTo>
                  <a:close/>
                  <a:moveTo>
                    <a:pt x="11609" y="34068"/>
                  </a:moveTo>
                  <a:cubicBezTo>
                    <a:pt x="12477" y="31518"/>
                    <a:pt x="14241" y="29050"/>
                    <a:pt x="16058" y="27205"/>
                  </a:cubicBezTo>
                  <a:cubicBezTo>
                    <a:pt x="16709" y="26527"/>
                    <a:pt x="17441" y="25930"/>
                    <a:pt x="18201" y="25415"/>
                  </a:cubicBezTo>
                  <a:cubicBezTo>
                    <a:pt x="18445" y="25252"/>
                    <a:pt x="18689" y="25090"/>
                    <a:pt x="18933" y="24927"/>
                  </a:cubicBezTo>
                  <a:lnTo>
                    <a:pt x="19258" y="24737"/>
                  </a:lnTo>
                  <a:cubicBezTo>
                    <a:pt x="19313" y="24710"/>
                    <a:pt x="19394" y="24574"/>
                    <a:pt x="19394" y="24656"/>
                  </a:cubicBezTo>
                  <a:cubicBezTo>
                    <a:pt x="19340" y="24927"/>
                    <a:pt x="19231" y="25225"/>
                    <a:pt x="19096" y="25469"/>
                  </a:cubicBezTo>
                  <a:cubicBezTo>
                    <a:pt x="18689" y="26256"/>
                    <a:pt x="18228" y="27015"/>
                    <a:pt x="17685" y="27721"/>
                  </a:cubicBezTo>
                  <a:cubicBezTo>
                    <a:pt x="16004" y="30026"/>
                    <a:pt x="14105" y="32576"/>
                    <a:pt x="11826" y="34312"/>
                  </a:cubicBezTo>
                  <a:close/>
                  <a:moveTo>
                    <a:pt x="9846" y="28995"/>
                  </a:moveTo>
                  <a:cubicBezTo>
                    <a:pt x="7568" y="28344"/>
                    <a:pt x="5263" y="26798"/>
                    <a:pt x="3608" y="25008"/>
                  </a:cubicBezTo>
                  <a:cubicBezTo>
                    <a:pt x="3093" y="24439"/>
                    <a:pt x="2659" y="23788"/>
                    <a:pt x="2306" y="23110"/>
                  </a:cubicBezTo>
                  <a:cubicBezTo>
                    <a:pt x="2170" y="22865"/>
                    <a:pt x="2035" y="22594"/>
                    <a:pt x="1926" y="22350"/>
                  </a:cubicBezTo>
                  <a:cubicBezTo>
                    <a:pt x="1899" y="22269"/>
                    <a:pt x="1845" y="22187"/>
                    <a:pt x="1818" y="22106"/>
                  </a:cubicBezTo>
                  <a:cubicBezTo>
                    <a:pt x="1791" y="22052"/>
                    <a:pt x="1709" y="21943"/>
                    <a:pt x="1764" y="21970"/>
                  </a:cubicBezTo>
                  <a:cubicBezTo>
                    <a:pt x="2659" y="22079"/>
                    <a:pt x="3716" y="23001"/>
                    <a:pt x="4422" y="23571"/>
                  </a:cubicBezTo>
                  <a:cubicBezTo>
                    <a:pt x="6293" y="24954"/>
                    <a:pt x="8436" y="26636"/>
                    <a:pt x="9765" y="28643"/>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5" name="Google Shape;3825;p67">
              <a:extLst>
                <a:ext uri="{FF2B5EF4-FFF2-40B4-BE49-F238E27FC236}">
                  <a16:creationId xmlns:a16="http://schemas.microsoft.com/office/drawing/2014/main" xmlns="" id="{27F3DE3C-9324-021E-2414-ADD43CF46C41}"/>
                </a:ext>
              </a:extLst>
            </p:cNvPr>
            <p:cNvSpPr/>
            <p:nvPr/>
          </p:nvSpPr>
          <p:spPr>
            <a:xfrm>
              <a:off x="1869625" y="1392800"/>
              <a:ext cx="916125" cy="517425"/>
            </a:xfrm>
            <a:custGeom>
              <a:avLst/>
              <a:gdLst/>
              <a:ahLst/>
              <a:cxnLst/>
              <a:rect l="l" t="t" r="r" b="b"/>
              <a:pathLst>
                <a:path w="36645" h="20697" extrusionOk="0">
                  <a:moveTo>
                    <a:pt x="30894" y="4802"/>
                  </a:moveTo>
                  <a:cubicBezTo>
                    <a:pt x="31708" y="4829"/>
                    <a:pt x="32522" y="4883"/>
                    <a:pt x="33335" y="4856"/>
                  </a:cubicBezTo>
                  <a:cubicBezTo>
                    <a:pt x="33796" y="4829"/>
                    <a:pt x="34257" y="4802"/>
                    <a:pt x="34719" y="4720"/>
                  </a:cubicBezTo>
                  <a:cubicBezTo>
                    <a:pt x="35153" y="4639"/>
                    <a:pt x="35614" y="4530"/>
                    <a:pt x="36048" y="4395"/>
                  </a:cubicBezTo>
                  <a:lnTo>
                    <a:pt x="36400" y="4286"/>
                  </a:lnTo>
                  <a:cubicBezTo>
                    <a:pt x="36455" y="4259"/>
                    <a:pt x="36644" y="4232"/>
                    <a:pt x="36590" y="4205"/>
                  </a:cubicBezTo>
                  <a:cubicBezTo>
                    <a:pt x="36265" y="4042"/>
                    <a:pt x="35532" y="4123"/>
                    <a:pt x="35180" y="4151"/>
                  </a:cubicBezTo>
                  <a:cubicBezTo>
                    <a:pt x="33932" y="4178"/>
                    <a:pt x="32711" y="4340"/>
                    <a:pt x="31491" y="4639"/>
                  </a:cubicBezTo>
                  <a:lnTo>
                    <a:pt x="30921" y="4747"/>
                  </a:lnTo>
                  <a:lnTo>
                    <a:pt x="31003" y="4720"/>
                  </a:lnTo>
                  <a:lnTo>
                    <a:pt x="31084" y="4720"/>
                  </a:lnTo>
                  <a:lnTo>
                    <a:pt x="31220" y="4585"/>
                  </a:lnTo>
                  <a:cubicBezTo>
                    <a:pt x="31843" y="4205"/>
                    <a:pt x="32440" y="3852"/>
                    <a:pt x="33064" y="3472"/>
                  </a:cubicBezTo>
                  <a:lnTo>
                    <a:pt x="33308" y="3310"/>
                  </a:lnTo>
                  <a:lnTo>
                    <a:pt x="33525" y="3174"/>
                  </a:lnTo>
                  <a:cubicBezTo>
                    <a:pt x="33525" y="3174"/>
                    <a:pt x="33634" y="3120"/>
                    <a:pt x="33471" y="3093"/>
                  </a:cubicBezTo>
                  <a:lnTo>
                    <a:pt x="31599" y="4178"/>
                  </a:lnTo>
                  <a:cubicBezTo>
                    <a:pt x="32386" y="3364"/>
                    <a:pt x="32983" y="2388"/>
                    <a:pt x="33362" y="1330"/>
                  </a:cubicBezTo>
                  <a:cubicBezTo>
                    <a:pt x="33471" y="1031"/>
                    <a:pt x="33552" y="733"/>
                    <a:pt x="33607" y="435"/>
                  </a:cubicBezTo>
                  <a:cubicBezTo>
                    <a:pt x="33634" y="299"/>
                    <a:pt x="33796" y="1"/>
                    <a:pt x="33661" y="28"/>
                  </a:cubicBezTo>
                  <a:cubicBezTo>
                    <a:pt x="33145" y="136"/>
                    <a:pt x="32657" y="814"/>
                    <a:pt x="32386" y="1221"/>
                  </a:cubicBezTo>
                  <a:cubicBezTo>
                    <a:pt x="31681" y="2279"/>
                    <a:pt x="31301" y="3445"/>
                    <a:pt x="30867" y="4612"/>
                  </a:cubicBezTo>
                  <a:cubicBezTo>
                    <a:pt x="29565" y="5344"/>
                    <a:pt x="28290" y="6076"/>
                    <a:pt x="26988" y="6809"/>
                  </a:cubicBezTo>
                  <a:cubicBezTo>
                    <a:pt x="28453" y="5452"/>
                    <a:pt x="29701" y="3852"/>
                    <a:pt x="30243" y="1981"/>
                  </a:cubicBezTo>
                  <a:cubicBezTo>
                    <a:pt x="30379" y="1492"/>
                    <a:pt x="30487" y="977"/>
                    <a:pt x="30542" y="489"/>
                  </a:cubicBezTo>
                  <a:cubicBezTo>
                    <a:pt x="30542" y="489"/>
                    <a:pt x="30596" y="1"/>
                    <a:pt x="30596" y="1"/>
                  </a:cubicBezTo>
                  <a:cubicBezTo>
                    <a:pt x="30433" y="1"/>
                    <a:pt x="30135" y="299"/>
                    <a:pt x="30026" y="380"/>
                  </a:cubicBezTo>
                  <a:cubicBezTo>
                    <a:pt x="29619" y="760"/>
                    <a:pt x="29240" y="1221"/>
                    <a:pt x="28941" y="1709"/>
                  </a:cubicBezTo>
                  <a:cubicBezTo>
                    <a:pt x="27883" y="3391"/>
                    <a:pt x="27205" y="5290"/>
                    <a:pt x="26419" y="7107"/>
                  </a:cubicBezTo>
                  <a:cubicBezTo>
                    <a:pt x="25090" y="7867"/>
                    <a:pt x="23733" y="8599"/>
                    <a:pt x="22377" y="9304"/>
                  </a:cubicBezTo>
                  <a:cubicBezTo>
                    <a:pt x="24032" y="7568"/>
                    <a:pt x="25117" y="5371"/>
                    <a:pt x="25496" y="2984"/>
                  </a:cubicBezTo>
                  <a:cubicBezTo>
                    <a:pt x="25578" y="2360"/>
                    <a:pt x="25605" y="1737"/>
                    <a:pt x="25605" y="1113"/>
                  </a:cubicBezTo>
                  <a:cubicBezTo>
                    <a:pt x="25605" y="1058"/>
                    <a:pt x="25659" y="652"/>
                    <a:pt x="25605" y="597"/>
                  </a:cubicBezTo>
                  <a:cubicBezTo>
                    <a:pt x="25578" y="570"/>
                    <a:pt x="25225" y="977"/>
                    <a:pt x="25198" y="1004"/>
                  </a:cubicBezTo>
                  <a:cubicBezTo>
                    <a:pt x="24791" y="1547"/>
                    <a:pt x="24466" y="2143"/>
                    <a:pt x="24222" y="2794"/>
                  </a:cubicBezTo>
                  <a:cubicBezTo>
                    <a:pt x="23218" y="5046"/>
                    <a:pt x="22377" y="7351"/>
                    <a:pt x="21645" y="9711"/>
                  </a:cubicBezTo>
                  <a:cubicBezTo>
                    <a:pt x="20479" y="10335"/>
                    <a:pt x="19285" y="10931"/>
                    <a:pt x="18092" y="11555"/>
                  </a:cubicBezTo>
                  <a:cubicBezTo>
                    <a:pt x="19583" y="9901"/>
                    <a:pt x="20424" y="7758"/>
                    <a:pt x="20804" y="5697"/>
                  </a:cubicBezTo>
                  <a:cubicBezTo>
                    <a:pt x="20967" y="4937"/>
                    <a:pt x="21048" y="4178"/>
                    <a:pt x="21048" y="3445"/>
                  </a:cubicBezTo>
                  <a:cubicBezTo>
                    <a:pt x="21048" y="3201"/>
                    <a:pt x="21048" y="2957"/>
                    <a:pt x="21021" y="2740"/>
                  </a:cubicBezTo>
                  <a:cubicBezTo>
                    <a:pt x="21021" y="2632"/>
                    <a:pt x="21075" y="2333"/>
                    <a:pt x="20994" y="2415"/>
                  </a:cubicBezTo>
                  <a:cubicBezTo>
                    <a:pt x="20234" y="3093"/>
                    <a:pt x="19882" y="4340"/>
                    <a:pt x="19556" y="5235"/>
                  </a:cubicBezTo>
                  <a:cubicBezTo>
                    <a:pt x="18797" y="7324"/>
                    <a:pt x="18254" y="9467"/>
                    <a:pt x="17875" y="11664"/>
                  </a:cubicBezTo>
                  <a:cubicBezTo>
                    <a:pt x="16518" y="12342"/>
                    <a:pt x="15162" y="13020"/>
                    <a:pt x="13806" y="13671"/>
                  </a:cubicBezTo>
                  <a:cubicBezTo>
                    <a:pt x="15705" y="11745"/>
                    <a:pt x="16573" y="9196"/>
                    <a:pt x="16925" y="6646"/>
                  </a:cubicBezTo>
                  <a:cubicBezTo>
                    <a:pt x="17034" y="5968"/>
                    <a:pt x="17088" y="5290"/>
                    <a:pt x="17115" y="4612"/>
                  </a:cubicBezTo>
                  <a:lnTo>
                    <a:pt x="17115" y="4123"/>
                  </a:lnTo>
                  <a:cubicBezTo>
                    <a:pt x="17115" y="4069"/>
                    <a:pt x="17169" y="3961"/>
                    <a:pt x="17115" y="3961"/>
                  </a:cubicBezTo>
                  <a:cubicBezTo>
                    <a:pt x="16980" y="3988"/>
                    <a:pt x="16763" y="4340"/>
                    <a:pt x="16681" y="4449"/>
                  </a:cubicBezTo>
                  <a:cubicBezTo>
                    <a:pt x="16274" y="5046"/>
                    <a:pt x="15949" y="5669"/>
                    <a:pt x="15705" y="6375"/>
                  </a:cubicBezTo>
                  <a:cubicBezTo>
                    <a:pt x="14755" y="8762"/>
                    <a:pt x="14050" y="11230"/>
                    <a:pt x="13589" y="13779"/>
                  </a:cubicBezTo>
                  <a:cubicBezTo>
                    <a:pt x="12613" y="14241"/>
                    <a:pt x="11663" y="14702"/>
                    <a:pt x="10687" y="15136"/>
                  </a:cubicBezTo>
                  <a:lnTo>
                    <a:pt x="10687" y="15136"/>
                  </a:lnTo>
                  <a:cubicBezTo>
                    <a:pt x="12477" y="13101"/>
                    <a:pt x="13182" y="10742"/>
                    <a:pt x="13833" y="8273"/>
                  </a:cubicBezTo>
                  <a:cubicBezTo>
                    <a:pt x="14159" y="6917"/>
                    <a:pt x="14538" y="5263"/>
                    <a:pt x="14376" y="3852"/>
                  </a:cubicBezTo>
                  <a:cubicBezTo>
                    <a:pt x="14376" y="3717"/>
                    <a:pt x="14186" y="4069"/>
                    <a:pt x="14104" y="4178"/>
                  </a:cubicBezTo>
                  <a:cubicBezTo>
                    <a:pt x="13915" y="4422"/>
                    <a:pt x="13725" y="4693"/>
                    <a:pt x="13589" y="4964"/>
                  </a:cubicBezTo>
                  <a:cubicBezTo>
                    <a:pt x="13182" y="5778"/>
                    <a:pt x="12830" y="6646"/>
                    <a:pt x="12586" y="7541"/>
                  </a:cubicBezTo>
                  <a:cubicBezTo>
                    <a:pt x="11799" y="10064"/>
                    <a:pt x="11229" y="12613"/>
                    <a:pt x="10605" y="15163"/>
                  </a:cubicBezTo>
                  <a:cubicBezTo>
                    <a:pt x="9710" y="15570"/>
                    <a:pt x="8815" y="15977"/>
                    <a:pt x="7893" y="16383"/>
                  </a:cubicBezTo>
                  <a:lnTo>
                    <a:pt x="7920" y="16356"/>
                  </a:lnTo>
                  <a:cubicBezTo>
                    <a:pt x="9656" y="14051"/>
                    <a:pt x="10741" y="11311"/>
                    <a:pt x="11067" y="8436"/>
                  </a:cubicBezTo>
                  <a:cubicBezTo>
                    <a:pt x="11175" y="7433"/>
                    <a:pt x="11229" y="6429"/>
                    <a:pt x="11256" y="5425"/>
                  </a:cubicBezTo>
                  <a:cubicBezTo>
                    <a:pt x="11256" y="5100"/>
                    <a:pt x="11256" y="4747"/>
                    <a:pt x="11202" y="4422"/>
                  </a:cubicBezTo>
                  <a:cubicBezTo>
                    <a:pt x="11202" y="4313"/>
                    <a:pt x="11202" y="4205"/>
                    <a:pt x="11202" y="4096"/>
                  </a:cubicBezTo>
                  <a:cubicBezTo>
                    <a:pt x="11202" y="4042"/>
                    <a:pt x="11202" y="3906"/>
                    <a:pt x="11175" y="3934"/>
                  </a:cubicBezTo>
                  <a:cubicBezTo>
                    <a:pt x="10958" y="4232"/>
                    <a:pt x="10768" y="4557"/>
                    <a:pt x="10660" y="4910"/>
                  </a:cubicBezTo>
                  <a:cubicBezTo>
                    <a:pt x="10334" y="5724"/>
                    <a:pt x="10063" y="6565"/>
                    <a:pt x="9792" y="7405"/>
                  </a:cubicBezTo>
                  <a:cubicBezTo>
                    <a:pt x="9087" y="9385"/>
                    <a:pt x="8517" y="11393"/>
                    <a:pt x="8083" y="13454"/>
                  </a:cubicBezTo>
                  <a:cubicBezTo>
                    <a:pt x="7893" y="14458"/>
                    <a:pt x="7839" y="15434"/>
                    <a:pt x="7730" y="16438"/>
                  </a:cubicBezTo>
                  <a:cubicBezTo>
                    <a:pt x="5940" y="17224"/>
                    <a:pt x="4177" y="17957"/>
                    <a:pt x="2387" y="18689"/>
                  </a:cubicBezTo>
                  <a:cubicBezTo>
                    <a:pt x="1736" y="18933"/>
                    <a:pt x="1085" y="19204"/>
                    <a:pt x="407" y="19448"/>
                  </a:cubicBezTo>
                  <a:lnTo>
                    <a:pt x="54" y="19638"/>
                  </a:lnTo>
                  <a:lnTo>
                    <a:pt x="0" y="19720"/>
                  </a:lnTo>
                  <a:lnTo>
                    <a:pt x="81" y="19747"/>
                  </a:lnTo>
                  <a:cubicBezTo>
                    <a:pt x="81" y="19747"/>
                    <a:pt x="1438" y="19313"/>
                    <a:pt x="2468" y="18906"/>
                  </a:cubicBezTo>
                  <a:cubicBezTo>
                    <a:pt x="3363" y="18553"/>
                    <a:pt x="4258" y="18201"/>
                    <a:pt x="5181" y="17848"/>
                  </a:cubicBezTo>
                  <a:cubicBezTo>
                    <a:pt x="7079" y="19340"/>
                    <a:pt x="9602" y="20099"/>
                    <a:pt x="12043" y="20506"/>
                  </a:cubicBezTo>
                  <a:cubicBezTo>
                    <a:pt x="12586" y="20615"/>
                    <a:pt x="13128" y="20669"/>
                    <a:pt x="13698" y="20696"/>
                  </a:cubicBezTo>
                  <a:cubicBezTo>
                    <a:pt x="13833" y="20696"/>
                    <a:pt x="13969" y="20696"/>
                    <a:pt x="14132" y="20696"/>
                  </a:cubicBezTo>
                  <a:cubicBezTo>
                    <a:pt x="14240" y="20506"/>
                    <a:pt x="13779" y="20452"/>
                    <a:pt x="13589" y="20343"/>
                  </a:cubicBezTo>
                  <a:cubicBezTo>
                    <a:pt x="13074" y="20045"/>
                    <a:pt x="12531" y="19774"/>
                    <a:pt x="11962" y="19584"/>
                  </a:cubicBezTo>
                  <a:cubicBezTo>
                    <a:pt x="9982" y="18825"/>
                    <a:pt x="7649" y="17929"/>
                    <a:pt x="5452" y="17740"/>
                  </a:cubicBezTo>
                  <a:cubicBezTo>
                    <a:pt x="8056" y="16655"/>
                    <a:pt x="10633" y="15515"/>
                    <a:pt x="13155" y="14322"/>
                  </a:cubicBezTo>
                  <a:cubicBezTo>
                    <a:pt x="14538" y="14864"/>
                    <a:pt x="15868" y="15543"/>
                    <a:pt x="17305" y="15922"/>
                  </a:cubicBezTo>
                  <a:cubicBezTo>
                    <a:pt x="18607" y="16248"/>
                    <a:pt x="19909" y="16383"/>
                    <a:pt x="21238" y="16356"/>
                  </a:cubicBezTo>
                  <a:cubicBezTo>
                    <a:pt x="22187" y="16356"/>
                    <a:pt x="23137" y="16275"/>
                    <a:pt x="24059" y="16139"/>
                  </a:cubicBezTo>
                  <a:cubicBezTo>
                    <a:pt x="24384" y="16085"/>
                    <a:pt x="24683" y="16031"/>
                    <a:pt x="25008" y="15949"/>
                  </a:cubicBezTo>
                  <a:lnTo>
                    <a:pt x="25252" y="15895"/>
                  </a:lnTo>
                  <a:cubicBezTo>
                    <a:pt x="25307" y="15895"/>
                    <a:pt x="25442" y="15895"/>
                    <a:pt x="25415" y="15868"/>
                  </a:cubicBezTo>
                  <a:cubicBezTo>
                    <a:pt x="24629" y="15380"/>
                    <a:pt x="23218" y="15380"/>
                    <a:pt x="22323" y="15217"/>
                  </a:cubicBezTo>
                  <a:cubicBezTo>
                    <a:pt x="20316" y="14892"/>
                    <a:pt x="18254" y="14702"/>
                    <a:pt x="16220" y="14539"/>
                  </a:cubicBezTo>
                  <a:cubicBezTo>
                    <a:pt x="15244" y="14458"/>
                    <a:pt x="14240" y="14458"/>
                    <a:pt x="13291" y="14322"/>
                  </a:cubicBezTo>
                  <a:lnTo>
                    <a:pt x="13182" y="14322"/>
                  </a:lnTo>
                  <a:cubicBezTo>
                    <a:pt x="14783" y="13563"/>
                    <a:pt x="16383" y="12803"/>
                    <a:pt x="17956" y="11989"/>
                  </a:cubicBezTo>
                  <a:lnTo>
                    <a:pt x="18146" y="12098"/>
                  </a:lnTo>
                  <a:lnTo>
                    <a:pt x="18227" y="12098"/>
                  </a:lnTo>
                  <a:cubicBezTo>
                    <a:pt x="20506" y="12912"/>
                    <a:pt x="22920" y="13318"/>
                    <a:pt x="25334" y="13264"/>
                  </a:cubicBezTo>
                  <a:cubicBezTo>
                    <a:pt x="26202" y="13264"/>
                    <a:pt x="27097" y="13210"/>
                    <a:pt x="27965" y="13101"/>
                  </a:cubicBezTo>
                  <a:cubicBezTo>
                    <a:pt x="28182" y="13074"/>
                    <a:pt x="28426" y="13047"/>
                    <a:pt x="28670" y="13020"/>
                  </a:cubicBezTo>
                  <a:cubicBezTo>
                    <a:pt x="28778" y="12993"/>
                    <a:pt x="28887" y="12966"/>
                    <a:pt x="28968" y="12939"/>
                  </a:cubicBezTo>
                  <a:cubicBezTo>
                    <a:pt x="29023" y="12939"/>
                    <a:pt x="29158" y="12939"/>
                    <a:pt x="29131" y="12912"/>
                  </a:cubicBezTo>
                  <a:cubicBezTo>
                    <a:pt x="28453" y="12342"/>
                    <a:pt x="26934" y="12342"/>
                    <a:pt x="26066" y="12261"/>
                  </a:cubicBezTo>
                  <a:cubicBezTo>
                    <a:pt x="23462" y="12044"/>
                    <a:pt x="20831" y="12261"/>
                    <a:pt x="18227" y="12098"/>
                  </a:cubicBezTo>
                  <a:lnTo>
                    <a:pt x="17956" y="11989"/>
                  </a:lnTo>
                  <a:lnTo>
                    <a:pt x="19366" y="11257"/>
                  </a:lnTo>
                  <a:cubicBezTo>
                    <a:pt x="20180" y="10850"/>
                    <a:pt x="20994" y="10416"/>
                    <a:pt x="21808" y="9982"/>
                  </a:cubicBezTo>
                  <a:cubicBezTo>
                    <a:pt x="24113" y="10416"/>
                    <a:pt x="26446" y="10552"/>
                    <a:pt x="28778" y="10389"/>
                  </a:cubicBezTo>
                  <a:cubicBezTo>
                    <a:pt x="29538" y="10335"/>
                    <a:pt x="30270" y="10199"/>
                    <a:pt x="31003" y="10036"/>
                  </a:cubicBezTo>
                  <a:cubicBezTo>
                    <a:pt x="31301" y="9982"/>
                    <a:pt x="31599" y="9901"/>
                    <a:pt x="31898" y="9792"/>
                  </a:cubicBezTo>
                  <a:cubicBezTo>
                    <a:pt x="32033" y="9765"/>
                    <a:pt x="32413" y="9738"/>
                    <a:pt x="32277" y="9684"/>
                  </a:cubicBezTo>
                  <a:cubicBezTo>
                    <a:pt x="32006" y="9602"/>
                    <a:pt x="31708" y="9548"/>
                    <a:pt x="31409" y="9548"/>
                  </a:cubicBezTo>
                  <a:cubicBezTo>
                    <a:pt x="30569" y="9467"/>
                    <a:pt x="29701" y="9413"/>
                    <a:pt x="28860" y="9413"/>
                  </a:cubicBezTo>
                  <a:cubicBezTo>
                    <a:pt x="26663" y="9440"/>
                    <a:pt x="24493" y="9413"/>
                    <a:pt x="22323" y="9711"/>
                  </a:cubicBezTo>
                  <a:cubicBezTo>
                    <a:pt x="23706" y="8951"/>
                    <a:pt x="25090" y="8192"/>
                    <a:pt x="26446" y="7405"/>
                  </a:cubicBezTo>
                  <a:cubicBezTo>
                    <a:pt x="28317" y="7622"/>
                    <a:pt x="30162" y="7622"/>
                    <a:pt x="32033" y="7433"/>
                  </a:cubicBezTo>
                  <a:cubicBezTo>
                    <a:pt x="32657" y="7351"/>
                    <a:pt x="33281" y="7243"/>
                    <a:pt x="33878" y="7053"/>
                  </a:cubicBezTo>
                  <a:cubicBezTo>
                    <a:pt x="34041" y="6999"/>
                    <a:pt x="34203" y="6944"/>
                    <a:pt x="34393" y="6890"/>
                  </a:cubicBezTo>
                  <a:cubicBezTo>
                    <a:pt x="34474" y="6863"/>
                    <a:pt x="34691" y="6836"/>
                    <a:pt x="34637" y="6809"/>
                  </a:cubicBezTo>
                  <a:cubicBezTo>
                    <a:pt x="34013" y="6592"/>
                    <a:pt x="33145" y="6700"/>
                    <a:pt x="32494" y="6727"/>
                  </a:cubicBezTo>
                  <a:cubicBezTo>
                    <a:pt x="30596" y="6727"/>
                    <a:pt x="28724" y="6917"/>
                    <a:pt x="26880" y="7297"/>
                  </a:cubicBezTo>
                  <a:lnTo>
                    <a:pt x="26527" y="7351"/>
                  </a:lnTo>
                  <a:cubicBezTo>
                    <a:pt x="27639" y="6700"/>
                    <a:pt x="28778" y="6049"/>
                    <a:pt x="29918" y="5371"/>
                  </a:cubicBezTo>
                  <a:lnTo>
                    <a:pt x="30080" y="5263"/>
                  </a:lnTo>
                  <a:close/>
                  <a:moveTo>
                    <a:pt x="4475" y="17848"/>
                  </a:moveTo>
                  <a:cubicBezTo>
                    <a:pt x="5913" y="15570"/>
                    <a:pt x="6754" y="12640"/>
                    <a:pt x="7052" y="10036"/>
                  </a:cubicBezTo>
                  <a:cubicBezTo>
                    <a:pt x="7161" y="9114"/>
                    <a:pt x="7161" y="8192"/>
                    <a:pt x="7106" y="7270"/>
                  </a:cubicBezTo>
                  <a:cubicBezTo>
                    <a:pt x="7079" y="6971"/>
                    <a:pt x="7052" y="6673"/>
                    <a:pt x="7025" y="6402"/>
                  </a:cubicBezTo>
                  <a:cubicBezTo>
                    <a:pt x="7025" y="6266"/>
                    <a:pt x="6998" y="6131"/>
                    <a:pt x="6971" y="6022"/>
                  </a:cubicBezTo>
                  <a:cubicBezTo>
                    <a:pt x="6971" y="5968"/>
                    <a:pt x="6998" y="5805"/>
                    <a:pt x="6944" y="5859"/>
                  </a:cubicBezTo>
                  <a:cubicBezTo>
                    <a:pt x="6754" y="6076"/>
                    <a:pt x="6591" y="6348"/>
                    <a:pt x="6510" y="6619"/>
                  </a:cubicBezTo>
                  <a:cubicBezTo>
                    <a:pt x="6130" y="7433"/>
                    <a:pt x="5859" y="8246"/>
                    <a:pt x="5642" y="9087"/>
                  </a:cubicBezTo>
                  <a:cubicBezTo>
                    <a:pt x="4855" y="11854"/>
                    <a:pt x="4069" y="14946"/>
                    <a:pt x="4150" y="17794"/>
                  </a:cubicBezTo>
                  <a:close/>
                  <a:moveTo>
                    <a:pt x="9521" y="16058"/>
                  </a:moveTo>
                  <a:cubicBezTo>
                    <a:pt x="11446" y="17441"/>
                    <a:pt x="14077" y="18255"/>
                    <a:pt x="16518" y="18418"/>
                  </a:cubicBezTo>
                  <a:cubicBezTo>
                    <a:pt x="17305" y="18445"/>
                    <a:pt x="18065" y="18391"/>
                    <a:pt x="18824" y="18255"/>
                  </a:cubicBezTo>
                  <a:cubicBezTo>
                    <a:pt x="19122" y="18201"/>
                    <a:pt x="19394" y="18119"/>
                    <a:pt x="19665" y="18065"/>
                  </a:cubicBezTo>
                  <a:lnTo>
                    <a:pt x="19909" y="18011"/>
                  </a:lnTo>
                  <a:cubicBezTo>
                    <a:pt x="19963" y="18011"/>
                    <a:pt x="20126" y="18011"/>
                    <a:pt x="20072" y="17957"/>
                  </a:cubicBezTo>
                  <a:cubicBezTo>
                    <a:pt x="19421" y="17333"/>
                    <a:pt x="18037" y="17089"/>
                    <a:pt x="17169" y="16872"/>
                  </a:cubicBezTo>
                  <a:cubicBezTo>
                    <a:pt x="14891" y="16302"/>
                    <a:pt x="12260" y="15651"/>
                    <a:pt x="9846" y="15895"/>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 name="Google Shape;3826;p67">
              <a:extLst>
                <a:ext uri="{FF2B5EF4-FFF2-40B4-BE49-F238E27FC236}">
                  <a16:creationId xmlns:a16="http://schemas.microsoft.com/office/drawing/2014/main" xmlns="" id="{FAC90281-1690-55C0-6F58-35963FC04F35}"/>
                </a:ext>
              </a:extLst>
            </p:cNvPr>
            <p:cNvSpPr/>
            <p:nvPr/>
          </p:nvSpPr>
          <p:spPr>
            <a:xfrm>
              <a:off x="1340700" y="884225"/>
              <a:ext cx="693050" cy="710675"/>
            </a:xfrm>
            <a:custGeom>
              <a:avLst/>
              <a:gdLst/>
              <a:ahLst/>
              <a:cxnLst/>
              <a:rect l="l" t="t" r="r" b="b"/>
              <a:pathLst>
                <a:path w="27722" h="28427" extrusionOk="0">
                  <a:moveTo>
                    <a:pt x="11854" y="1167"/>
                  </a:moveTo>
                  <a:cubicBezTo>
                    <a:pt x="11013" y="950"/>
                    <a:pt x="10145" y="1059"/>
                    <a:pt x="9385" y="1465"/>
                  </a:cubicBezTo>
                  <a:cubicBezTo>
                    <a:pt x="8382" y="2089"/>
                    <a:pt x="8382" y="3310"/>
                    <a:pt x="7568" y="4124"/>
                  </a:cubicBezTo>
                  <a:cubicBezTo>
                    <a:pt x="6673" y="5046"/>
                    <a:pt x="4856" y="5019"/>
                    <a:pt x="4286" y="6348"/>
                  </a:cubicBezTo>
                  <a:cubicBezTo>
                    <a:pt x="3879" y="7243"/>
                    <a:pt x="4639" y="8463"/>
                    <a:pt x="4096" y="9277"/>
                  </a:cubicBezTo>
                  <a:cubicBezTo>
                    <a:pt x="3391" y="10308"/>
                    <a:pt x="1601" y="10335"/>
                    <a:pt x="1465" y="11854"/>
                  </a:cubicBezTo>
                  <a:cubicBezTo>
                    <a:pt x="1384" y="12668"/>
                    <a:pt x="2225" y="13536"/>
                    <a:pt x="1980" y="14322"/>
                  </a:cubicBezTo>
                  <a:cubicBezTo>
                    <a:pt x="1682" y="15190"/>
                    <a:pt x="0" y="16112"/>
                    <a:pt x="136" y="17035"/>
                  </a:cubicBezTo>
                  <a:cubicBezTo>
                    <a:pt x="326" y="18228"/>
                    <a:pt x="1763" y="17984"/>
                    <a:pt x="2116" y="18852"/>
                  </a:cubicBezTo>
                  <a:cubicBezTo>
                    <a:pt x="2360" y="19394"/>
                    <a:pt x="2089" y="19883"/>
                    <a:pt x="1845" y="20371"/>
                  </a:cubicBezTo>
                  <a:cubicBezTo>
                    <a:pt x="407" y="22866"/>
                    <a:pt x="2550" y="22351"/>
                    <a:pt x="3716" y="23815"/>
                  </a:cubicBezTo>
                  <a:cubicBezTo>
                    <a:pt x="4286" y="24575"/>
                    <a:pt x="4367" y="25741"/>
                    <a:pt x="5235" y="26229"/>
                  </a:cubicBezTo>
                  <a:cubicBezTo>
                    <a:pt x="6266" y="26772"/>
                    <a:pt x="7378" y="25307"/>
                    <a:pt x="8463" y="25714"/>
                  </a:cubicBezTo>
                  <a:cubicBezTo>
                    <a:pt x="9819" y="26257"/>
                    <a:pt x="10172" y="28237"/>
                    <a:pt x="11826" y="28345"/>
                  </a:cubicBezTo>
                  <a:cubicBezTo>
                    <a:pt x="13481" y="28426"/>
                    <a:pt x="14322" y="26691"/>
                    <a:pt x="15787" y="26501"/>
                  </a:cubicBezTo>
                  <a:cubicBezTo>
                    <a:pt x="17278" y="26311"/>
                    <a:pt x="18011" y="27776"/>
                    <a:pt x="19611" y="27342"/>
                  </a:cubicBezTo>
                  <a:cubicBezTo>
                    <a:pt x="21700" y="26772"/>
                    <a:pt x="20777" y="25280"/>
                    <a:pt x="21781" y="24304"/>
                  </a:cubicBezTo>
                  <a:cubicBezTo>
                    <a:pt x="22567" y="23544"/>
                    <a:pt x="24168" y="23626"/>
                    <a:pt x="24737" y="22622"/>
                  </a:cubicBezTo>
                  <a:cubicBezTo>
                    <a:pt x="25171" y="21863"/>
                    <a:pt x="24737" y="20967"/>
                    <a:pt x="25171" y="20235"/>
                  </a:cubicBezTo>
                  <a:cubicBezTo>
                    <a:pt x="25470" y="19720"/>
                    <a:pt x="26338" y="19449"/>
                    <a:pt x="26446" y="18879"/>
                  </a:cubicBezTo>
                  <a:cubicBezTo>
                    <a:pt x="26636" y="17957"/>
                    <a:pt x="25877" y="16980"/>
                    <a:pt x="26175" y="16112"/>
                  </a:cubicBezTo>
                  <a:cubicBezTo>
                    <a:pt x="26473" y="15217"/>
                    <a:pt x="27721" y="14566"/>
                    <a:pt x="27450" y="13454"/>
                  </a:cubicBezTo>
                  <a:cubicBezTo>
                    <a:pt x="27151" y="12288"/>
                    <a:pt x="25931" y="12206"/>
                    <a:pt x="25388" y="11257"/>
                  </a:cubicBezTo>
                  <a:cubicBezTo>
                    <a:pt x="24900" y="10416"/>
                    <a:pt x="25171" y="9548"/>
                    <a:pt x="24385" y="8843"/>
                  </a:cubicBezTo>
                  <a:cubicBezTo>
                    <a:pt x="23869" y="8382"/>
                    <a:pt x="23029" y="8545"/>
                    <a:pt x="22649" y="7921"/>
                  </a:cubicBezTo>
                  <a:cubicBezTo>
                    <a:pt x="22134" y="7134"/>
                    <a:pt x="22540" y="6076"/>
                    <a:pt x="21808" y="5371"/>
                  </a:cubicBezTo>
                  <a:cubicBezTo>
                    <a:pt x="21211" y="4802"/>
                    <a:pt x="20452" y="4910"/>
                    <a:pt x="19828" y="4476"/>
                  </a:cubicBezTo>
                  <a:cubicBezTo>
                    <a:pt x="19041" y="3907"/>
                    <a:pt x="19475" y="2659"/>
                    <a:pt x="18743" y="1981"/>
                  </a:cubicBezTo>
                  <a:cubicBezTo>
                    <a:pt x="17794" y="1113"/>
                    <a:pt x="16709" y="2035"/>
                    <a:pt x="15651" y="1737"/>
                  </a:cubicBezTo>
                  <a:cubicBezTo>
                    <a:pt x="14430" y="1411"/>
                    <a:pt x="14051" y="1"/>
                    <a:pt x="12559" y="70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7" name="Google Shape;3827;p67">
              <a:extLst>
                <a:ext uri="{FF2B5EF4-FFF2-40B4-BE49-F238E27FC236}">
                  <a16:creationId xmlns:a16="http://schemas.microsoft.com/office/drawing/2014/main" xmlns="" id="{0DC42A17-5A8A-5517-E91E-D5293516A0C0}"/>
                </a:ext>
              </a:extLst>
            </p:cNvPr>
            <p:cNvSpPr/>
            <p:nvPr/>
          </p:nvSpPr>
          <p:spPr>
            <a:xfrm>
              <a:off x="904675" y="1270750"/>
              <a:ext cx="1831575" cy="1023950"/>
            </a:xfrm>
            <a:custGeom>
              <a:avLst/>
              <a:gdLst/>
              <a:ahLst/>
              <a:cxnLst/>
              <a:rect l="l" t="t" r="r" b="b"/>
              <a:pathLst>
                <a:path w="73263" h="40958" extrusionOk="0">
                  <a:moveTo>
                    <a:pt x="26175" y="597"/>
                  </a:moveTo>
                  <a:cubicBezTo>
                    <a:pt x="26175" y="597"/>
                    <a:pt x="26501" y="4232"/>
                    <a:pt x="26528" y="6646"/>
                  </a:cubicBezTo>
                  <a:cubicBezTo>
                    <a:pt x="26528" y="7405"/>
                    <a:pt x="18011" y="5018"/>
                    <a:pt x="14295" y="8599"/>
                  </a:cubicBezTo>
                  <a:cubicBezTo>
                    <a:pt x="11447" y="11365"/>
                    <a:pt x="5534" y="16681"/>
                    <a:pt x="3229" y="22947"/>
                  </a:cubicBezTo>
                  <a:cubicBezTo>
                    <a:pt x="1" y="31735"/>
                    <a:pt x="7812" y="40957"/>
                    <a:pt x="18038" y="27368"/>
                  </a:cubicBezTo>
                  <a:cubicBezTo>
                    <a:pt x="25253" y="17794"/>
                    <a:pt x="47088" y="28263"/>
                    <a:pt x="47088" y="28263"/>
                  </a:cubicBezTo>
                  <a:cubicBezTo>
                    <a:pt x="47088" y="28263"/>
                    <a:pt x="49366" y="30732"/>
                    <a:pt x="50885" y="32061"/>
                  </a:cubicBezTo>
                  <a:cubicBezTo>
                    <a:pt x="58670" y="39059"/>
                    <a:pt x="73262" y="26256"/>
                    <a:pt x="48471" y="8517"/>
                  </a:cubicBezTo>
                  <a:cubicBezTo>
                    <a:pt x="44918" y="5995"/>
                    <a:pt x="36374" y="8137"/>
                    <a:pt x="36455" y="7595"/>
                  </a:cubicBezTo>
                  <a:lnTo>
                    <a:pt x="35343" y="0"/>
                  </a:lnTo>
                  <a:cubicBezTo>
                    <a:pt x="35343" y="0"/>
                    <a:pt x="28698" y="543"/>
                    <a:pt x="26202" y="597"/>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28" name="Google Shape;3828;p67">
              <a:extLst>
                <a:ext uri="{FF2B5EF4-FFF2-40B4-BE49-F238E27FC236}">
                  <a16:creationId xmlns:a16="http://schemas.microsoft.com/office/drawing/2014/main" xmlns="" id="{D039A162-3013-8BD5-47CC-C865D4342DE0}"/>
                </a:ext>
              </a:extLst>
            </p:cNvPr>
            <p:cNvSpPr/>
            <p:nvPr/>
          </p:nvSpPr>
          <p:spPr>
            <a:xfrm>
              <a:off x="1487850" y="1242950"/>
              <a:ext cx="372300" cy="315325"/>
            </a:xfrm>
            <a:custGeom>
              <a:avLst/>
              <a:gdLst/>
              <a:ahLst/>
              <a:cxnLst/>
              <a:rect l="l" t="t" r="r" b="b"/>
              <a:pathLst>
                <a:path w="14892" h="12613" extrusionOk="0">
                  <a:moveTo>
                    <a:pt x="0" y="2550"/>
                  </a:moveTo>
                  <a:cubicBezTo>
                    <a:pt x="0" y="2550"/>
                    <a:pt x="7324" y="12613"/>
                    <a:pt x="14891" y="2902"/>
                  </a:cubicBezTo>
                  <a:lnTo>
                    <a:pt x="8002" y="0"/>
                  </a:lnTo>
                  <a:close/>
                </a:path>
              </a:pathLst>
            </a:custGeom>
            <a:solidFill>
              <a:srgbClr val="0F0C0B"/>
            </a:solidFill>
            <a:ln>
              <a:noFill/>
            </a:ln>
          </p:spPr>
          <p:txBody>
            <a:bodyPr spcFirstLastPara="1" wrap="square" lIns="91425" tIns="91425" rIns="91425" bIns="91425" anchor="ctr" anchorCtr="0">
              <a:noAutofit/>
            </a:bodyPr>
            <a:lstStyle/>
            <a:p>
              <a:endParaRPr/>
            </a:p>
          </p:txBody>
        </p:sp>
        <p:sp>
          <p:nvSpPr>
            <p:cNvPr id="29" name="Google Shape;3829;p67">
              <a:extLst>
                <a:ext uri="{FF2B5EF4-FFF2-40B4-BE49-F238E27FC236}">
                  <a16:creationId xmlns:a16="http://schemas.microsoft.com/office/drawing/2014/main" xmlns="" id="{251BC795-5D4B-9ADB-ECE8-2409B68B2268}"/>
                </a:ext>
              </a:extLst>
            </p:cNvPr>
            <p:cNvSpPr/>
            <p:nvPr/>
          </p:nvSpPr>
          <p:spPr>
            <a:xfrm>
              <a:off x="777875" y="1395525"/>
              <a:ext cx="1792925" cy="805600"/>
            </a:xfrm>
            <a:custGeom>
              <a:avLst/>
              <a:gdLst/>
              <a:ahLst/>
              <a:cxnLst/>
              <a:rect l="l" t="t" r="r" b="b"/>
              <a:pathLst>
                <a:path w="71717" h="32224" extrusionOk="0">
                  <a:moveTo>
                    <a:pt x="41853" y="1329"/>
                  </a:moveTo>
                  <a:cubicBezTo>
                    <a:pt x="38978" y="3038"/>
                    <a:pt x="34068" y="3038"/>
                    <a:pt x="30895" y="1329"/>
                  </a:cubicBezTo>
                  <a:cubicBezTo>
                    <a:pt x="30895" y="1329"/>
                    <a:pt x="21076" y="787"/>
                    <a:pt x="16926" y="4421"/>
                  </a:cubicBezTo>
                  <a:cubicBezTo>
                    <a:pt x="12803" y="8056"/>
                    <a:pt x="1" y="24167"/>
                    <a:pt x="10552" y="29267"/>
                  </a:cubicBezTo>
                  <a:cubicBezTo>
                    <a:pt x="10552" y="29267"/>
                    <a:pt x="15109" y="30975"/>
                    <a:pt x="20750" y="26690"/>
                  </a:cubicBezTo>
                  <a:lnTo>
                    <a:pt x="52404" y="27015"/>
                  </a:lnTo>
                  <a:cubicBezTo>
                    <a:pt x="52404" y="27015"/>
                    <a:pt x="59809" y="32223"/>
                    <a:pt x="65749" y="27015"/>
                  </a:cubicBezTo>
                  <a:cubicBezTo>
                    <a:pt x="71716" y="21781"/>
                    <a:pt x="67648" y="16112"/>
                    <a:pt x="60026" y="8056"/>
                  </a:cubicBezTo>
                  <a:cubicBezTo>
                    <a:pt x="52404" y="0"/>
                    <a:pt x="41853" y="1329"/>
                    <a:pt x="41853" y="1329"/>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30" name="Google Shape;3830;p67">
              <a:extLst>
                <a:ext uri="{FF2B5EF4-FFF2-40B4-BE49-F238E27FC236}">
                  <a16:creationId xmlns:a16="http://schemas.microsoft.com/office/drawing/2014/main" xmlns="" id="{05C99687-E409-88AB-8905-D7938DAE77EC}"/>
                </a:ext>
              </a:extLst>
            </p:cNvPr>
            <p:cNvSpPr/>
            <p:nvPr/>
          </p:nvSpPr>
          <p:spPr>
            <a:xfrm>
              <a:off x="1119650" y="1739300"/>
              <a:ext cx="188525" cy="122775"/>
            </a:xfrm>
            <a:custGeom>
              <a:avLst/>
              <a:gdLst/>
              <a:ahLst/>
              <a:cxnLst/>
              <a:rect l="l" t="t" r="r" b="b"/>
              <a:pathLst>
                <a:path w="7541" h="4911" extrusionOk="0">
                  <a:moveTo>
                    <a:pt x="7513" y="4910"/>
                  </a:moveTo>
                  <a:cubicBezTo>
                    <a:pt x="7513" y="4883"/>
                    <a:pt x="7540" y="4883"/>
                    <a:pt x="7540" y="4829"/>
                  </a:cubicBezTo>
                  <a:cubicBezTo>
                    <a:pt x="7540" y="4748"/>
                    <a:pt x="7540" y="4639"/>
                    <a:pt x="7513" y="4558"/>
                  </a:cubicBezTo>
                  <a:cubicBezTo>
                    <a:pt x="7405" y="3446"/>
                    <a:pt x="6917" y="2442"/>
                    <a:pt x="6157" y="1628"/>
                  </a:cubicBezTo>
                  <a:cubicBezTo>
                    <a:pt x="5262" y="787"/>
                    <a:pt x="4123" y="245"/>
                    <a:pt x="2902" y="109"/>
                  </a:cubicBezTo>
                  <a:cubicBezTo>
                    <a:pt x="2333" y="28"/>
                    <a:pt x="1736" y="1"/>
                    <a:pt x="1139" y="55"/>
                  </a:cubicBezTo>
                  <a:cubicBezTo>
                    <a:pt x="732" y="82"/>
                    <a:pt x="353" y="191"/>
                    <a:pt x="0" y="381"/>
                  </a:cubicBezTo>
                  <a:cubicBezTo>
                    <a:pt x="0" y="381"/>
                    <a:pt x="0" y="381"/>
                    <a:pt x="0" y="408"/>
                  </a:cubicBezTo>
                  <a:cubicBezTo>
                    <a:pt x="0" y="408"/>
                    <a:pt x="27" y="408"/>
                    <a:pt x="27" y="408"/>
                  </a:cubicBezTo>
                  <a:cubicBezTo>
                    <a:pt x="380" y="245"/>
                    <a:pt x="760" y="164"/>
                    <a:pt x="1166" y="136"/>
                  </a:cubicBezTo>
                  <a:cubicBezTo>
                    <a:pt x="1736" y="109"/>
                    <a:pt x="2333" y="164"/>
                    <a:pt x="2902" y="272"/>
                  </a:cubicBezTo>
                  <a:cubicBezTo>
                    <a:pt x="4069" y="408"/>
                    <a:pt x="5181" y="923"/>
                    <a:pt x="6049" y="1737"/>
                  </a:cubicBezTo>
                  <a:cubicBezTo>
                    <a:pt x="6781" y="2523"/>
                    <a:pt x="7269" y="3500"/>
                    <a:pt x="7432" y="4558"/>
                  </a:cubicBezTo>
                  <a:cubicBezTo>
                    <a:pt x="7432" y="4666"/>
                    <a:pt x="7432" y="4748"/>
                    <a:pt x="7459" y="4829"/>
                  </a:cubicBezTo>
                  <a:cubicBezTo>
                    <a:pt x="7459" y="4856"/>
                    <a:pt x="7486" y="4883"/>
                    <a:pt x="7513" y="491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 name="Google Shape;3831;p67">
              <a:extLst>
                <a:ext uri="{FF2B5EF4-FFF2-40B4-BE49-F238E27FC236}">
                  <a16:creationId xmlns:a16="http://schemas.microsoft.com/office/drawing/2014/main" xmlns="" id="{1AD5F735-D1B4-0821-D194-9FD9E5D88F0A}"/>
                </a:ext>
              </a:extLst>
            </p:cNvPr>
            <p:cNvSpPr/>
            <p:nvPr/>
          </p:nvSpPr>
          <p:spPr>
            <a:xfrm>
              <a:off x="1171850" y="1697950"/>
              <a:ext cx="95650" cy="86150"/>
            </a:xfrm>
            <a:custGeom>
              <a:avLst/>
              <a:gdLst/>
              <a:ahLst/>
              <a:cxnLst/>
              <a:rect l="l" t="t" r="r" b="b"/>
              <a:pathLst>
                <a:path w="3826" h="3446" extrusionOk="0">
                  <a:moveTo>
                    <a:pt x="3825" y="3418"/>
                  </a:moveTo>
                  <a:cubicBezTo>
                    <a:pt x="3825" y="3391"/>
                    <a:pt x="3825" y="3364"/>
                    <a:pt x="3825" y="3337"/>
                  </a:cubicBezTo>
                  <a:cubicBezTo>
                    <a:pt x="3825" y="3309"/>
                    <a:pt x="3825" y="3255"/>
                    <a:pt x="3825" y="3201"/>
                  </a:cubicBezTo>
                  <a:cubicBezTo>
                    <a:pt x="3717" y="2550"/>
                    <a:pt x="3364" y="1953"/>
                    <a:pt x="2876" y="1519"/>
                  </a:cubicBezTo>
                  <a:cubicBezTo>
                    <a:pt x="2415" y="1058"/>
                    <a:pt x="1872" y="706"/>
                    <a:pt x="1275" y="434"/>
                  </a:cubicBezTo>
                  <a:cubicBezTo>
                    <a:pt x="896" y="244"/>
                    <a:pt x="489" y="109"/>
                    <a:pt x="55" y="0"/>
                  </a:cubicBezTo>
                  <a:cubicBezTo>
                    <a:pt x="28" y="0"/>
                    <a:pt x="1" y="82"/>
                    <a:pt x="55" y="82"/>
                  </a:cubicBezTo>
                  <a:cubicBezTo>
                    <a:pt x="462" y="190"/>
                    <a:pt x="869" y="353"/>
                    <a:pt x="1248" y="543"/>
                  </a:cubicBezTo>
                  <a:cubicBezTo>
                    <a:pt x="1818" y="814"/>
                    <a:pt x="2333" y="1167"/>
                    <a:pt x="2821" y="1601"/>
                  </a:cubicBezTo>
                  <a:cubicBezTo>
                    <a:pt x="3283" y="2035"/>
                    <a:pt x="3608" y="2604"/>
                    <a:pt x="3744" y="3201"/>
                  </a:cubicBezTo>
                  <a:cubicBezTo>
                    <a:pt x="3744" y="3255"/>
                    <a:pt x="3744" y="3309"/>
                    <a:pt x="3744" y="3337"/>
                  </a:cubicBezTo>
                  <a:cubicBezTo>
                    <a:pt x="3771" y="3391"/>
                    <a:pt x="3771" y="3391"/>
                    <a:pt x="3798" y="3418"/>
                  </a:cubicBezTo>
                  <a:cubicBezTo>
                    <a:pt x="3798" y="3445"/>
                    <a:pt x="3798" y="3418"/>
                    <a:pt x="3798" y="34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 name="Google Shape;3832;p67">
              <a:extLst>
                <a:ext uri="{FF2B5EF4-FFF2-40B4-BE49-F238E27FC236}">
                  <a16:creationId xmlns:a16="http://schemas.microsoft.com/office/drawing/2014/main" xmlns="" id="{7AED0B46-9353-461F-7F1D-29350AAB449F}"/>
                </a:ext>
              </a:extLst>
            </p:cNvPr>
            <p:cNvSpPr/>
            <p:nvPr/>
          </p:nvSpPr>
          <p:spPr>
            <a:xfrm>
              <a:off x="2188325" y="1885100"/>
              <a:ext cx="111900" cy="203450"/>
            </a:xfrm>
            <a:custGeom>
              <a:avLst/>
              <a:gdLst/>
              <a:ahLst/>
              <a:cxnLst/>
              <a:rect l="l" t="t" r="r" b="b"/>
              <a:pathLst>
                <a:path w="4476" h="8138" extrusionOk="0">
                  <a:moveTo>
                    <a:pt x="326" y="516"/>
                  </a:moveTo>
                  <a:cubicBezTo>
                    <a:pt x="353" y="489"/>
                    <a:pt x="380" y="489"/>
                    <a:pt x="434" y="462"/>
                  </a:cubicBezTo>
                  <a:cubicBezTo>
                    <a:pt x="787" y="217"/>
                    <a:pt x="1194" y="109"/>
                    <a:pt x="1601" y="163"/>
                  </a:cubicBezTo>
                  <a:cubicBezTo>
                    <a:pt x="2062" y="163"/>
                    <a:pt x="2496" y="326"/>
                    <a:pt x="2848" y="624"/>
                  </a:cubicBezTo>
                  <a:cubicBezTo>
                    <a:pt x="3635" y="1275"/>
                    <a:pt x="4123" y="2252"/>
                    <a:pt x="4204" y="3282"/>
                  </a:cubicBezTo>
                  <a:cubicBezTo>
                    <a:pt x="4286" y="3961"/>
                    <a:pt x="4204" y="4666"/>
                    <a:pt x="3960" y="5317"/>
                  </a:cubicBezTo>
                  <a:cubicBezTo>
                    <a:pt x="3635" y="6293"/>
                    <a:pt x="2957" y="7134"/>
                    <a:pt x="2035" y="7622"/>
                  </a:cubicBezTo>
                  <a:cubicBezTo>
                    <a:pt x="1438" y="7921"/>
                    <a:pt x="733" y="8056"/>
                    <a:pt x="55" y="7948"/>
                  </a:cubicBezTo>
                  <a:cubicBezTo>
                    <a:pt x="27" y="7948"/>
                    <a:pt x="0" y="7975"/>
                    <a:pt x="0" y="8002"/>
                  </a:cubicBezTo>
                  <a:cubicBezTo>
                    <a:pt x="0" y="8002"/>
                    <a:pt x="27" y="8029"/>
                    <a:pt x="27" y="8029"/>
                  </a:cubicBezTo>
                  <a:cubicBezTo>
                    <a:pt x="733" y="8138"/>
                    <a:pt x="1465" y="8056"/>
                    <a:pt x="2116" y="7758"/>
                  </a:cubicBezTo>
                  <a:cubicBezTo>
                    <a:pt x="3092" y="7243"/>
                    <a:pt x="3798" y="6402"/>
                    <a:pt x="4150" y="5371"/>
                  </a:cubicBezTo>
                  <a:cubicBezTo>
                    <a:pt x="4394" y="4693"/>
                    <a:pt x="4476" y="3988"/>
                    <a:pt x="4421" y="3255"/>
                  </a:cubicBezTo>
                  <a:cubicBezTo>
                    <a:pt x="4313" y="2170"/>
                    <a:pt x="3798" y="1167"/>
                    <a:pt x="2957" y="489"/>
                  </a:cubicBezTo>
                  <a:cubicBezTo>
                    <a:pt x="2550" y="190"/>
                    <a:pt x="2089" y="28"/>
                    <a:pt x="1601" y="28"/>
                  </a:cubicBezTo>
                  <a:cubicBezTo>
                    <a:pt x="1085" y="0"/>
                    <a:pt x="570" y="109"/>
                    <a:pt x="353" y="380"/>
                  </a:cubicBezTo>
                  <a:cubicBezTo>
                    <a:pt x="326" y="407"/>
                    <a:pt x="299" y="462"/>
                    <a:pt x="299" y="516"/>
                  </a:cubicBezTo>
                  <a:lnTo>
                    <a:pt x="299" y="516"/>
                  </a:lnTo>
                  <a:cubicBezTo>
                    <a:pt x="299" y="516"/>
                    <a:pt x="326" y="543"/>
                    <a:pt x="326" y="51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 name="Google Shape;3833;p67">
              <a:extLst>
                <a:ext uri="{FF2B5EF4-FFF2-40B4-BE49-F238E27FC236}">
                  <a16:creationId xmlns:a16="http://schemas.microsoft.com/office/drawing/2014/main" xmlns="" id="{5A327FCB-8EFE-A6F3-A24D-CB77FD86FB6A}"/>
                </a:ext>
              </a:extLst>
            </p:cNvPr>
            <p:cNvSpPr/>
            <p:nvPr/>
          </p:nvSpPr>
          <p:spPr>
            <a:xfrm>
              <a:off x="2197125" y="1893925"/>
              <a:ext cx="59700" cy="15600"/>
            </a:xfrm>
            <a:custGeom>
              <a:avLst/>
              <a:gdLst/>
              <a:ahLst/>
              <a:cxnLst/>
              <a:rect l="l" t="t" r="r" b="b"/>
              <a:pathLst>
                <a:path w="2388" h="624" extrusionOk="0">
                  <a:moveTo>
                    <a:pt x="2361" y="0"/>
                  </a:moveTo>
                  <a:lnTo>
                    <a:pt x="2117" y="0"/>
                  </a:lnTo>
                  <a:cubicBezTo>
                    <a:pt x="1791" y="27"/>
                    <a:pt x="1466" y="109"/>
                    <a:pt x="1167" y="190"/>
                  </a:cubicBezTo>
                  <a:cubicBezTo>
                    <a:pt x="760" y="298"/>
                    <a:pt x="381" y="434"/>
                    <a:pt x="1" y="597"/>
                  </a:cubicBezTo>
                  <a:cubicBezTo>
                    <a:pt x="1" y="597"/>
                    <a:pt x="1" y="624"/>
                    <a:pt x="1" y="624"/>
                  </a:cubicBezTo>
                  <a:cubicBezTo>
                    <a:pt x="28" y="624"/>
                    <a:pt x="28" y="624"/>
                    <a:pt x="28" y="624"/>
                  </a:cubicBezTo>
                  <a:cubicBezTo>
                    <a:pt x="408" y="488"/>
                    <a:pt x="787" y="353"/>
                    <a:pt x="1194" y="271"/>
                  </a:cubicBezTo>
                  <a:cubicBezTo>
                    <a:pt x="1520" y="190"/>
                    <a:pt x="1845" y="136"/>
                    <a:pt x="2144" y="81"/>
                  </a:cubicBezTo>
                  <a:cubicBezTo>
                    <a:pt x="2225" y="81"/>
                    <a:pt x="2306" y="27"/>
                    <a:pt x="2388" y="27"/>
                  </a:cubicBezTo>
                  <a:cubicBezTo>
                    <a:pt x="2388" y="0"/>
                    <a:pt x="2388" y="0"/>
                    <a:pt x="23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 name="Google Shape;3834;p67">
              <a:extLst>
                <a:ext uri="{FF2B5EF4-FFF2-40B4-BE49-F238E27FC236}">
                  <a16:creationId xmlns:a16="http://schemas.microsoft.com/office/drawing/2014/main" xmlns="" id="{AE28D6AE-7662-B311-EF1B-5E9EAB749D8D}"/>
                </a:ext>
              </a:extLst>
            </p:cNvPr>
            <p:cNvSpPr/>
            <p:nvPr/>
          </p:nvSpPr>
          <p:spPr>
            <a:xfrm>
              <a:off x="2201875" y="1912900"/>
              <a:ext cx="79375" cy="8850"/>
            </a:xfrm>
            <a:custGeom>
              <a:avLst/>
              <a:gdLst/>
              <a:ahLst/>
              <a:cxnLst/>
              <a:rect l="l" t="t" r="r" b="b"/>
              <a:pathLst>
                <a:path w="3175" h="354" extrusionOk="0">
                  <a:moveTo>
                    <a:pt x="3039" y="28"/>
                  </a:moveTo>
                  <a:cubicBezTo>
                    <a:pt x="2876" y="28"/>
                    <a:pt x="2740" y="1"/>
                    <a:pt x="2578" y="1"/>
                  </a:cubicBezTo>
                  <a:cubicBezTo>
                    <a:pt x="2225" y="1"/>
                    <a:pt x="1872" y="28"/>
                    <a:pt x="1520" y="55"/>
                  </a:cubicBezTo>
                  <a:cubicBezTo>
                    <a:pt x="1031" y="109"/>
                    <a:pt x="516" y="190"/>
                    <a:pt x="28" y="299"/>
                  </a:cubicBezTo>
                  <a:cubicBezTo>
                    <a:pt x="1" y="272"/>
                    <a:pt x="1" y="353"/>
                    <a:pt x="28" y="353"/>
                  </a:cubicBezTo>
                  <a:cubicBezTo>
                    <a:pt x="435" y="299"/>
                    <a:pt x="814" y="245"/>
                    <a:pt x="1221" y="190"/>
                  </a:cubicBezTo>
                  <a:cubicBezTo>
                    <a:pt x="1628" y="163"/>
                    <a:pt x="2062" y="136"/>
                    <a:pt x="2469" y="109"/>
                  </a:cubicBezTo>
                  <a:lnTo>
                    <a:pt x="2686" y="109"/>
                  </a:lnTo>
                  <a:cubicBezTo>
                    <a:pt x="2767" y="109"/>
                    <a:pt x="2903" y="82"/>
                    <a:pt x="3039" y="55"/>
                  </a:cubicBezTo>
                  <a:cubicBezTo>
                    <a:pt x="3174" y="55"/>
                    <a:pt x="3039" y="28"/>
                    <a:pt x="3039" y="2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 name="Google Shape;3835;p67">
              <a:extLst>
                <a:ext uri="{FF2B5EF4-FFF2-40B4-BE49-F238E27FC236}">
                  <a16:creationId xmlns:a16="http://schemas.microsoft.com/office/drawing/2014/main" xmlns="" id="{1802AD1F-4054-CFBA-58D7-04AE9A1F18E8}"/>
                </a:ext>
              </a:extLst>
            </p:cNvPr>
            <p:cNvSpPr/>
            <p:nvPr/>
          </p:nvSpPr>
          <p:spPr>
            <a:xfrm>
              <a:off x="2207300" y="1938675"/>
              <a:ext cx="80725" cy="7475"/>
            </a:xfrm>
            <a:custGeom>
              <a:avLst/>
              <a:gdLst/>
              <a:ahLst/>
              <a:cxnLst/>
              <a:rect l="l" t="t" r="r" b="b"/>
              <a:pathLst>
                <a:path w="3229" h="299" extrusionOk="0">
                  <a:moveTo>
                    <a:pt x="3228" y="217"/>
                  </a:moveTo>
                  <a:cubicBezTo>
                    <a:pt x="3201" y="190"/>
                    <a:pt x="3228" y="190"/>
                    <a:pt x="3174" y="163"/>
                  </a:cubicBezTo>
                  <a:cubicBezTo>
                    <a:pt x="3147" y="163"/>
                    <a:pt x="3093" y="163"/>
                    <a:pt x="3066" y="163"/>
                  </a:cubicBezTo>
                  <a:cubicBezTo>
                    <a:pt x="2577" y="109"/>
                    <a:pt x="2116" y="55"/>
                    <a:pt x="1628" y="27"/>
                  </a:cubicBezTo>
                  <a:cubicBezTo>
                    <a:pt x="1086" y="0"/>
                    <a:pt x="543" y="27"/>
                    <a:pt x="1" y="82"/>
                  </a:cubicBezTo>
                  <a:cubicBezTo>
                    <a:pt x="1" y="82"/>
                    <a:pt x="1" y="109"/>
                    <a:pt x="1" y="109"/>
                  </a:cubicBezTo>
                  <a:cubicBezTo>
                    <a:pt x="326" y="109"/>
                    <a:pt x="652" y="109"/>
                    <a:pt x="977" y="136"/>
                  </a:cubicBezTo>
                  <a:cubicBezTo>
                    <a:pt x="1248" y="136"/>
                    <a:pt x="1520" y="163"/>
                    <a:pt x="1791" y="190"/>
                  </a:cubicBezTo>
                  <a:cubicBezTo>
                    <a:pt x="2171" y="217"/>
                    <a:pt x="2577" y="244"/>
                    <a:pt x="2984" y="299"/>
                  </a:cubicBezTo>
                  <a:cubicBezTo>
                    <a:pt x="3039" y="299"/>
                    <a:pt x="3093" y="299"/>
                    <a:pt x="3174" y="299"/>
                  </a:cubicBezTo>
                  <a:cubicBezTo>
                    <a:pt x="3201" y="299"/>
                    <a:pt x="3201" y="299"/>
                    <a:pt x="3201" y="272"/>
                  </a:cubicBezTo>
                  <a:cubicBezTo>
                    <a:pt x="3228" y="244"/>
                    <a:pt x="3228" y="217"/>
                    <a:pt x="3228" y="217"/>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3836;p67">
              <a:extLst>
                <a:ext uri="{FF2B5EF4-FFF2-40B4-BE49-F238E27FC236}">
                  <a16:creationId xmlns:a16="http://schemas.microsoft.com/office/drawing/2014/main" xmlns="" id="{E498B9B6-2D18-E081-B6C6-B5179356FCFA}"/>
                </a:ext>
              </a:extLst>
            </p:cNvPr>
            <p:cNvSpPr/>
            <p:nvPr/>
          </p:nvSpPr>
          <p:spPr>
            <a:xfrm>
              <a:off x="2199850" y="1961725"/>
              <a:ext cx="95625" cy="12225"/>
            </a:xfrm>
            <a:custGeom>
              <a:avLst/>
              <a:gdLst/>
              <a:ahLst/>
              <a:cxnLst/>
              <a:rect l="l" t="t" r="r" b="b"/>
              <a:pathLst>
                <a:path w="3825" h="489" extrusionOk="0">
                  <a:moveTo>
                    <a:pt x="3825" y="434"/>
                  </a:moveTo>
                  <a:cubicBezTo>
                    <a:pt x="3798" y="434"/>
                    <a:pt x="3798" y="407"/>
                    <a:pt x="3771" y="407"/>
                  </a:cubicBezTo>
                  <a:cubicBezTo>
                    <a:pt x="3716" y="380"/>
                    <a:pt x="3689" y="353"/>
                    <a:pt x="3635" y="353"/>
                  </a:cubicBezTo>
                  <a:cubicBezTo>
                    <a:pt x="3065" y="245"/>
                    <a:pt x="2496" y="163"/>
                    <a:pt x="1926" y="82"/>
                  </a:cubicBezTo>
                  <a:cubicBezTo>
                    <a:pt x="1574" y="55"/>
                    <a:pt x="1194" y="28"/>
                    <a:pt x="814" y="0"/>
                  </a:cubicBezTo>
                  <a:lnTo>
                    <a:pt x="55" y="0"/>
                  </a:lnTo>
                  <a:cubicBezTo>
                    <a:pt x="0" y="0"/>
                    <a:pt x="0" y="55"/>
                    <a:pt x="55" y="55"/>
                  </a:cubicBezTo>
                  <a:cubicBezTo>
                    <a:pt x="543" y="82"/>
                    <a:pt x="1058" y="109"/>
                    <a:pt x="1546" y="163"/>
                  </a:cubicBezTo>
                  <a:cubicBezTo>
                    <a:pt x="2225" y="245"/>
                    <a:pt x="2903" y="353"/>
                    <a:pt x="3581" y="462"/>
                  </a:cubicBezTo>
                  <a:cubicBezTo>
                    <a:pt x="3635" y="462"/>
                    <a:pt x="3689" y="489"/>
                    <a:pt x="3771" y="489"/>
                  </a:cubicBezTo>
                  <a:cubicBezTo>
                    <a:pt x="3798" y="489"/>
                    <a:pt x="3798" y="489"/>
                    <a:pt x="3798" y="462"/>
                  </a:cubicBezTo>
                  <a:cubicBezTo>
                    <a:pt x="3825" y="434"/>
                    <a:pt x="3825" y="462"/>
                    <a:pt x="3825" y="46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 name="Google Shape;3837;p67">
              <a:extLst>
                <a:ext uri="{FF2B5EF4-FFF2-40B4-BE49-F238E27FC236}">
                  <a16:creationId xmlns:a16="http://schemas.microsoft.com/office/drawing/2014/main" xmlns="" id="{1B546159-2A04-A88F-1F65-462842F1C24B}"/>
                </a:ext>
              </a:extLst>
            </p:cNvPr>
            <p:cNvSpPr/>
            <p:nvPr/>
          </p:nvSpPr>
          <p:spPr>
            <a:xfrm>
              <a:off x="2191025" y="1986125"/>
              <a:ext cx="97675" cy="19025"/>
            </a:xfrm>
            <a:custGeom>
              <a:avLst/>
              <a:gdLst/>
              <a:ahLst/>
              <a:cxnLst/>
              <a:rect l="l" t="t" r="r" b="b"/>
              <a:pathLst>
                <a:path w="3907" h="761" extrusionOk="0">
                  <a:moveTo>
                    <a:pt x="3879" y="706"/>
                  </a:moveTo>
                  <a:cubicBezTo>
                    <a:pt x="3879" y="679"/>
                    <a:pt x="3852" y="679"/>
                    <a:pt x="3825" y="652"/>
                  </a:cubicBezTo>
                  <a:cubicBezTo>
                    <a:pt x="3798" y="652"/>
                    <a:pt x="3771" y="625"/>
                    <a:pt x="3744" y="625"/>
                  </a:cubicBezTo>
                  <a:cubicBezTo>
                    <a:pt x="3283" y="489"/>
                    <a:pt x="2822" y="408"/>
                    <a:pt x="2361" y="326"/>
                  </a:cubicBezTo>
                  <a:cubicBezTo>
                    <a:pt x="1899" y="245"/>
                    <a:pt x="1438" y="164"/>
                    <a:pt x="977" y="109"/>
                  </a:cubicBezTo>
                  <a:cubicBezTo>
                    <a:pt x="652" y="82"/>
                    <a:pt x="353" y="28"/>
                    <a:pt x="28" y="1"/>
                  </a:cubicBezTo>
                  <a:cubicBezTo>
                    <a:pt x="28" y="1"/>
                    <a:pt x="1" y="1"/>
                    <a:pt x="1" y="28"/>
                  </a:cubicBezTo>
                  <a:cubicBezTo>
                    <a:pt x="1" y="28"/>
                    <a:pt x="1" y="28"/>
                    <a:pt x="1" y="55"/>
                  </a:cubicBezTo>
                  <a:cubicBezTo>
                    <a:pt x="489" y="137"/>
                    <a:pt x="950" y="218"/>
                    <a:pt x="1411" y="299"/>
                  </a:cubicBezTo>
                  <a:cubicBezTo>
                    <a:pt x="2089" y="435"/>
                    <a:pt x="2795" y="543"/>
                    <a:pt x="3473" y="679"/>
                  </a:cubicBezTo>
                  <a:cubicBezTo>
                    <a:pt x="3581" y="706"/>
                    <a:pt x="3690" y="733"/>
                    <a:pt x="3771" y="760"/>
                  </a:cubicBezTo>
                  <a:cubicBezTo>
                    <a:pt x="3798" y="760"/>
                    <a:pt x="3825" y="733"/>
                    <a:pt x="3879" y="733"/>
                  </a:cubicBezTo>
                  <a:lnTo>
                    <a:pt x="3879" y="733"/>
                  </a:lnTo>
                  <a:cubicBezTo>
                    <a:pt x="3879" y="733"/>
                    <a:pt x="3907" y="706"/>
                    <a:pt x="3879" y="70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 name="Google Shape;3838;p67">
              <a:extLst>
                <a:ext uri="{FF2B5EF4-FFF2-40B4-BE49-F238E27FC236}">
                  <a16:creationId xmlns:a16="http://schemas.microsoft.com/office/drawing/2014/main" xmlns="" id="{BBCB689C-42F4-552E-3E23-DF276E00BA64}"/>
                </a:ext>
              </a:extLst>
            </p:cNvPr>
            <p:cNvSpPr/>
            <p:nvPr/>
          </p:nvSpPr>
          <p:spPr>
            <a:xfrm>
              <a:off x="2178825" y="2015300"/>
              <a:ext cx="90900" cy="18325"/>
            </a:xfrm>
            <a:custGeom>
              <a:avLst/>
              <a:gdLst/>
              <a:ahLst/>
              <a:cxnLst/>
              <a:rect l="l" t="t" r="r" b="b"/>
              <a:pathLst>
                <a:path w="3636" h="733" extrusionOk="0">
                  <a:moveTo>
                    <a:pt x="3608" y="705"/>
                  </a:moveTo>
                  <a:cubicBezTo>
                    <a:pt x="3581" y="651"/>
                    <a:pt x="3527" y="624"/>
                    <a:pt x="3500" y="597"/>
                  </a:cubicBezTo>
                  <a:cubicBezTo>
                    <a:pt x="3066" y="434"/>
                    <a:pt x="2632" y="326"/>
                    <a:pt x="2198" y="299"/>
                  </a:cubicBezTo>
                  <a:cubicBezTo>
                    <a:pt x="1845" y="217"/>
                    <a:pt x="1492" y="190"/>
                    <a:pt x="1113" y="136"/>
                  </a:cubicBezTo>
                  <a:lnTo>
                    <a:pt x="28" y="0"/>
                  </a:lnTo>
                  <a:cubicBezTo>
                    <a:pt x="1" y="0"/>
                    <a:pt x="1" y="27"/>
                    <a:pt x="1" y="27"/>
                  </a:cubicBezTo>
                  <a:cubicBezTo>
                    <a:pt x="1" y="54"/>
                    <a:pt x="1" y="54"/>
                    <a:pt x="1" y="54"/>
                  </a:cubicBezTo>
                  <a:cubicBezTo>
                    <a:pt x="380" y="136"/>
                    <a:pt x="733" y="190"/>
                    <a:pt x="1085" y="244"/>
                  </a:cubicBezTo>
                  <a:cubicBezTo>
                    <a:pt x="1465" y="326"/>
                    <a:pt x="1818" y="380"/>
                    <a:pt x="2170" y="434"/>
                  </a:cubicBezTo>
                  <a:cubicBezTo>
                    <a:pt x="2604" y="516"/>
                    <a:pt x="3011" y="678"/>
                    <a:pt x="3445" y="733"/>
                  </a:cubicBezTo>
                  <a:cubicBezTo>
                    <a:pt x="3500" y="733"/>
                    <a:pt x="3554" y="733"/>
                    <a:pt x="3608" y="733"/>
                  </a:cubicBezTo>
                  <a:lnTo>
                    <a:pt x="3608" y="733"/>
                  </a:lnTo>
                  <a:cubicBezTo>
                    <a:pt x="3608" y="733"/>
                    <a:pt x="3635" y="705"/>
                    <a:pt x="3608" y="70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 name="Google Shape;3839;p67">
              <a:extLst>
                <a:ext uri="{FF2B5EF4-FFF2-40B4-BE49-F238E27FC236}">
                  <a16:creationId xmlns:a16="http://schemas.microsoft.com/office/drawing/2014/main" xmlns="" id="{8DFD7644-B72D-609E-E41E-FF3220AB27C7}"/>
                </a:ext>
              </a:extLst>
            </p:cNvPr>
            <p:cNvSpPr/>
            <p:nvPr/>
          </p:nvSpPr>
          <p:spPr>
            <a:xfrm>
              <a:off x="2184250" y="2043100"/>
              <a:ext cx="66475" cy="14250"/>
            </a:xfrm>
            <a:custGeom>
              <a:avLst/>
              <a:gdLst/>
              <a:ahLst/>
              <a:cxnLst/>
              <a:rect l="l" t="t" r="r" b="b"/>
              <a:pathLst>
                <a:path w="2659" h="570" extrusionOk="0">
                  <a:moveTo>
                    <a:pt x="2632" y="543"/>
                  </a:moveTo>
                  <a:cubicBezTo>
                    <a:pt x="2604" y="516"/>
                    <a:pt x="2550" y="516"/>
                    <a:pt x="2523" y="489"/>
                  </a:cubicBezTo>
                  <a:cubicBezTo>
                    <a:pt x="2469" y="461"/>
                    <a:pt x="2442" y="461"/>
                    <a:pt x="2387" y="461"/>
                  </a:cubicBezTo>
                  <a:cubicBezTo>
                    <a:pt x="1926" y="380"/>
                    <a:pt x="1438" y="299"/>
                    <a:pt x="977" y="217"/>
                  </a:cubicBezTo>
                  <a:cubicBezTo>
                    <a:pt x="679" y="136"/>
                    <a:pt x="353" y="82"/>
                    <a:pt x="55" y="0"/>
                  </a:cubicBezTo>
                  <a:cubicBezTo>
                    <a:pt x="28" y="0"/>
                    <a:pt x="1" y="27"/>
                    <a:pt x="55" y="55"/>
                  </a:cubicBezTo>
                  <a:cubicBezTo>
                    <a:pt x="462" y="190"/>
                    <a:pt x="896" y="299"/>
                    <a:pt x="1330" y="407"/>
                  </a:cubicBezTo>
                  <a:cubicBezTo>
                    <a:pt x="1655" y="461"/>
                    <a:pt x="2035" y="516"/>
                    <a:pt x="2360" y="570"/>
                  </a:cubicBezTo>
                  <a:lnTo>
                    <a:pt x="2496" y="570"/>
                  </a:lnTo>
                  <a:cubicBezTo>
                    <a:pt x="2550" y="570"/>
                    <a:pt x="2577" y="570"/>
                    <a:pt x="2632" y="543"/>
                  </a:cubicBezTo>
                  <a:cubicBezTo>
                    <a:pt x="2632" y="543"/>
                    <a:pt x="2659" y="543"/>
                    <a:pt x="2632" y="543"/>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3840;p67">
              <a:extLst>
                <a:ext uri="{FF2B5EF4-FFF2-40B4-BE49-F238E27FC236}">
                  <a16:creationId xmlns:a16="http://schemas.microsoft.com/office/drawing/2014/main" xmlns="" id="{3A86C87F-5ED1-9DE0-8782-81E6FBEE8E37}"/>
                </a:ext>
              </a:extLst>
            </p:cNvPr>
            <p:cNvSpPr/>
            <p:nvPr/>
          </p:nvSpPr>
          <p:spPr>
            <a:xfrm>
              <a:off x="2188325" y="2062750"/>
              <a:ext cx="32575" cy="13600"/>
            </a:xfrm>
            <a:custGeom>
              <a:avLst/>
              <a:gdLst/>
              <a:ahLst/>
              <a:cxnLst/>
              <a:rect l="l" t="t" r="r" b="b"/>
              <a:pathLst>
                <a:path w="1303" h="544" extrusionOk="0">
                  <a:moveTo>
                    <a:pt x="1302" y="516"/>
                  </a:moveTo>
                  <a:cubicBezTo>
                    <a:pt x="1302" y="489"/>
                    <a:pt x="1302" y="462"/>
                    <a:pt x="1248" y="462"/>
                  </a:cubicBezTo>
                  <a:cubicBezTo>
                    <a:pt x="1194" y="408"/>
                    <a:pt x="1139" y="381"/>
                    <a:pt x="1058" y="381"/>
                  </a:cubicBezTo>
                  <a:cubicBezTo>
                    <a:pt x="733" y="245"/>
                    <a:pt x="380" y="164"/>
                    <a:pt x="82" y="28"/>
                  </a:cubicBezTo>
                  <a:cubicBezTo>
                    <a:pt x="27" y="1"/>
                    <a:pt x="0" y="109"/>
                    <a:pt x="55" y="109"/>
                  </a:cubicBezTo>
                  <a:cubicBezTo>
                    <a:pt x="407" y="245"/>
                    <a:pt x="787" y="381"/>
                    <a:pt x="1139" y="516"/>
                  </a:cubicBezTo>
                  <a:cubicBezTo>
                    <a:pt x="1167" y="516"/>
                    <a:pt x="1194" y="516"/>
                    <a:pt x="1221" y="543"/>
                  </a:cubicBezTo>
                  <a:cubicBezTo>
                    <a:pt x="1248" y="543"/>
                    <a:pt x="1275" y="543"/>
                    <a:pt x="1275" y="543"/>
                  </a:cubicBezTo>
                  <a:lnTo>
                    <a:pt x="1275" y="54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 name="Google Shape;3841;p67">
              <a:extLst>
                <a:ext uri="{FF2B5EF4-FFF2-40B4-BE49-F238E27FC236}">
                  <a16:creationId xmlns:a16="http://schemas.microsoft.com/office/drawing/2014/main" xmlns="" id="{7DF7D059-AE59-37B3-47D6-DF702CB9BAB8}"/>
                </a:ext>
              </a:extLst>
            </p:cNvPr>
            <p:cNvSpPr/>
            <p:nvPr/>
          </p:nvSpPr>
          <p:spPr>
            <a:xfrm>
              <a:off x="2159850" y="1752200"/>
              <a:ext cx="145800" cy="118675"/>
            </a:xfrm>
            <a:custGeom>
              <a:avLst/>
              <a:gdLst/>
              <a:ahLst/>
              <a:cxnLst/>
              <a:rect l="l" t="t" r="r" b="b"/>
              <a:pathLst>
                <a:path w="5832" h="4747" extrusionOk="0">
                  <a:moveTo>
                    <a:pt x="81" y="4720"/>
                  </a:moveTo>
                  <a:cubicBezTo>
                    <a:pt x="109" y="4638"/>
                    <a:pt x="136" y="4584"/>
                    <a:pt x="163" y="4503"/>
                  </a:cubicBezTo>
                  <a:cubicBezTo>
                    <a:pt x="163" y="4449"/>
                    <a:pt x="163" y="4394"/>
                    <a:pt x="190" y="4340"/>
                  </a:cubicBezTo>
                  <a:cubicBezTo>
                    <a:pt x="380" y="3119"/>
                    <a:pt x="1058" y="2062"/>
                    <a:pt x="2061" y="1384"/>
                  </a:cubicBezTo>
                  <a:cubicBezTo>
                    <a:pt x="3201" y="624"/>
                    <a:pt x="4475" y="163"/>
                    <a:pt x="5832" y="27"/>
                  </a:cubicBezTo>
                  <a:lnTo>
                    <a:pt x="5832" y="0"/>
                  </a:lnTo>
                  <a:cubicBezTo>
                    <a:pt x="5832" y="0"/>
                    <a:pt x="5805" y="0"/>
                    <a:pt x="5805" y="0"/>
                  </a:cubicBezTo>
                  <a:cubicBezTo>
                    <a:pt x="4177" y="163"/>
                    <a:pt x="2468" y="733"/>
                    <a:pt x="1356" y="1818"/>
                  </a:cubicBezTo>
                  <a:cubicBezTo>
                    <a:pt x="624" y="2496"/>
                    <a:pt x="136" y="3418"/>
                    <a:pt x="0" y="4421"/>
                  </a:cubicBezTo>
                  <a:cubicBezTo>
                    <a:pt x="0" y="4421"/>
                    <a:pt x="0" y="4449"/>
                    <a:pt x="0" y="4476"/>
                  </a:cubicBezTo>
                  <a:cubicBezTo>
                    <a:pt x="0" y="4557"/>
                    <a:pt x="27" y="4666"/>
                    <a:pt x="54" y="4747"/>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 name="Google Shape;3842;p67">
              <a:extLst>
                <a:ext uri="{FF2B5EF4-FFF2-40B4-BE49-F238E27FC236}">
                  <a16:creationId xmlns:a16="http://schemas.microsoft.com/office/drawing/2014/main" xmlns="" id="{76C2C67F-5E71-A7D8-ED67-BC4E73B3634D}"/>
                </a:ext>
              </a:extLst>
            </p:cNvPr>
            <p:cNvSpPr/>
            <p:nvPr/>
          </p:nvSpPr>
          <p:spPr>
            <a:xfrm>
              <a:off x="2156450" y="1740675"/>
              <a:ext cx="31900" cy="86125"/>
            </a:xfrm>
            <a:custGeom>
              <a:avLst/>
              <a:gdLst/>
              <a:ahLst/>
              <a:cxnLst/>
              <a:rect l="l" t="t" r="r" b="b"/>
              <a:pathLst>
                <a:path w="1276" h="3445" extrusionOk="0">
                  <a:moveTo>
                    <a:pt x="82" y="3418"/>
                  </a:moveTo>
                  <a:cubicBezTo>
                    <a:pt x="82" y="3363"/>
                    <a:pt x="109" y="3309"/>
                    <a:pt x="109" y="3255"/>
                  </a:cubicBezTo>
                  <a:cubicBezTo>
                    <a:pt x="136" y="3174"/>
                    <a:pt x="109" y="3119"/>
                    <a:pt x="109" y="3065"/>
                  </a:cubicBezTo>
                  <a:cubicBezTo>
                    <a:pt x="163" y="2577"/>
                    <a:pt x="245" y="2116"/>
                    <a:pt x="380" y="1655"/>
                  </a:cubicBezTo>
                  <a:cubicBezTo>
                    <a:pt x="570" y="1085"/>
                    <a:pt x="868" y="543"/>
                    <a:pt x="1248" y="81"/>
                  </a:cubicBezTo>
                  <a:cubicBezTo>
                    <a:pt x="1275" y="54"/>
                    <a:pt x="1275" y="27"/>
                    <a:pt x="1248" y="27"/>
                  </a:cubicBezTo>
                  <a:cubicBezTo>
                    <a:pt x="1248" y="0"/>
                    <a:pt x="1194" y="0"/>
                    <a:pt x="1194" y="27"/>
                  </a:cubicBezTo>
                  <a:cubicBezTo>
                    <a:pt x="787" y="488"/>
                    <a:pt x="462" y="1004"/>
                    <a:pt x="272" y="1600"/>
                  </a:cubicBezTo>
                  <a:cubicBezTo>
                    <a:pt x="136" y="2062"/>
                    <a:pt x="28" y="2550"/>
                    <a:pt x="28" y="3038"/>
                  </a:cubicBezTo>
                  <a:cubicBezTo>
                    <a:pt x="0" y="3119"/>
                    <a:pt x="0" y="3174"/>
                    <a:pt x="28" y="3228"/>
                  </a:cubicBezTo>
                  <a:cubicBezTo>
                    <a:pt x="28" y="3282"/>
                    <a:pt x="28" y="3363"/>
                    <a:pt x="55" y="3418"/>
                  </a:cubicBezTo>
                  <a:lnTo>
                    <a:pt x="55" y="3418"/>
                  </a:lnTo>
                  <a:cubicBezTo>
                    <a:pt x="55" y="3418"/>
                    <a:pt x="82" y="3445"/>
                    <a:pt x="82" y="34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3" name="Google Shape;3843;p67">
              <a:extLst>
                <a:ext uri="{FF2B5EF4-FFF2-40B4-BE49-F238E27FC236}">
                  <a16:creationId xmlns:a16="http://schemas.microsoft.com/office/drawing/2014/main" xmlns="" id="{94825CC9-C337-29FF-0ADA-A05741BC5332}"/>
                </a:ext>
              </a:extLst>
            </p:cNvPr>
            <p:cNvSpPr/>
            <p:nvPr/>
          </p:nvSpPr>
          <p:spPr>
            <a:xfrm>
              <a:off x="1182700" y="1877650"/>
              <a:ext cx="91575" cy="15600"/>
            </a:xfrm>
            <a:custGeom>
              <a:avLst/>
              <a:gdLst/>
              <a:ahLst/>
              <a:cxnLst/>
              <a:rect l="l" t="t" r="r" b="b"/>
              <a:pathLst>
                <a:path w="3663" h="624" extrusionOk="0">
                  <a:moveTo>
                    <a:pt x="28" y="624"/>
                  </a:moveTo>
                  <a:lnTo>
                    <a:pt x="245" y="624"/>
                  </a:lnTo>
                  <a:cubicBezTo>
                    <a:pt x="299" y="597"/>
                    <a:pt x="326" y="597"/>
                    <a:pt x="380" y="597"/>
                  </a:cubicBezTo>
                  <a:cubicBezTo>
                    <a:pt x="1248" y="434"/>
                    <a:pt x="2116" y="244"/>
                    <a:pt x="3011" y="136"/>
                  </a:cubicBezTo>
                  <a:lnTo>
                    <a:pt x="3662" y="54"/>
                  </a:lnTo>
                  <a:cubicBezTo>
                    <a:pt x="3662" y="27"/>
                    <a:pt x="3662" y="27"/>
                    <a:pt x="3662" y="27"/>
                  </a:cubicBezTo>
                  <a:lnTo>
                    <a:pt x="3635" y="0"/>
                  </a:lnTo>
                  <a:cubicBezTo>
                    <a:pt x="3011" y="54"/>
                    <a:pt x="2415" y="136"/>
                    <a:pt x="1818" y="217"/>
                  </a:cubicBezTo>
                  <a:cubicBezTo>
                    <a:pt x="1330" y="298"/>
                    <a:pt x="841" y="380"/>
                    <a:pt x="353" y="488"/>
                  </a:cubicBezTo>
                  <a:lnTo>
                    <a:pt x="218" y="515"/>
                  </a:lnTo>
                  <a:lnTo>
                    <a:pt x="1" y="597"/>
                  </a:lnTo>
                  <a:lnTo>
                    <a:pt x="1" y="62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 name="Google Shape;3844;p67">
              <a:extLst>
                <a:ext uri="{FF2B5EF4-FFF2-40B4-BE49-F238E27FC236}">
                  <a16:creationId xmlns:a16="http://schemas.microsoft.com/office/drawing/2014/main" xmlns="" id="{E7762C6D-39EB-7C1C-D685-C60FFB8B9844}"/>
                </a:ext>
              </a:extLst>
            </p:cNvPr>
            <p:cNvSpPr/>
            <p:nvPr/>
          </p:nvSpPr>
          <p:spPr>
            <a:xfrm>
              <a:off x="1178625" y="1901375"/>
              <a:ext cx="94300" cy="21725"/>
            </a:xfrm>
            <a:custGeom>
              <a:avLst/>
              <a:gdLst/>
              <a:ahLst/>
              <a:cxnLst/>
              <a:rect l="l" t="t" r="r" b="b"/>
              <a:pathLst>
                <a:path w="3772" h="869" extrusionOk="0">
                  <a:moveTo>
                    <a:pt x="28" y="868"/>
                  </a:moveTo>
                  <a:cubicBezTo>
                    <a:pt x="55" y="868"/>
                    <a:pt x="82" y="868"/>
                    <a:pt x="136" y="868"/>
                  </a:cubicBezTo>
                  <a:cubicBezTo>
                    <a:pt x="164" y="841"/>
                    <a:pt x="191" y="841"/>
                    <a:pt x="191" y="841"/>
                  </a:cubicBezTo>
                  <a:cubicBezTo>
                    <a:pt x="760" y="679"/>
                    <a:pt x="1330" y="543"/>
                    <a:pt x="1899" y="407"/>
                  </a:cubicBezTo>
                  <a:cubicBezTo>
                    <a:pt x="2523" y="272"/>
                    <a:pt x="3147" y="136"/>
                    <a:pt x="3771" y="28"/>
                  </a:cubicBezTo>
                  <a:cubicBezTo>
                    <a:pt x="3771" y="28"/>
                    <a:pt x="3771" y="0"/>
                    <a:pt x="3771" y="0"/>
                  </a:cubicBezTo>
                  <a:lnTo>
                    <a:pt x="3771" y="0"/>
                  </a:lnTo>
                  <a:cubicBezTo>
                    <a:pt x="3120" y="82"/>
                    <a:pt x="2496" y="190"/>
                    <a:pt x="1872" y="326"/>
                  </a:cubicBezTo>
                  <a:cubicBezTo>
                    <a:pt x="1303" y="434"/>
                    <a:pt x="733" y="597"/>
                    <a:pt x="164" y="760"/>
                  </a:cubicBezTo>
                  <a:cubicBezTo>
                    <a:pt x="136" y="760"/>
                    <a:pt x="109" y="787"/>
                    <a:pt x="109" y="787"/>
                  </a:cubicBezTo>
                  <a:cubicBezTo>
                    <a:pt x="55" y="814"/>
                    <a:pt x="28" y="814"/>
                    <a:pt x="1" y="841"/>
                  </a:cubicBezTo>
                  <a:cubicBezTo>
                    <a:pt x="1" y="841"/>
                    <a:pt x="1" y="868"/>
                    <a:pt x="1" y="86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5" name="Google Shape;3845;p67">
              <a:extLst>
                <a:ext uri="{FF2B5EF4-FFF2-40B4-BE49-F238E27FC236}">
                  <a16:creationId xmlns:a16="http://schemas.microsoft.com/office/drawing/2014/main" xmlns="" id="{2C0B3189-23B6-6FB6-78C0-46D0639821BC}"/>
                </a:ext>
              </a:extLst>
            </p:cNvPr>
            <p:cNvSpPr/>
            <p:nvPr/>
          </p:nvSpPr>
          <p:spPr>
            <a:xfrm>
              <a:off x="1163025" y="1937325"/>
              <a:ext cx="101750" cy="30525"/>
            </a:xfrm>
            <a:custGeom>
              <a:avLst/>
              <a:gdLst/>
              <a:ahLst/>
              <a:cxnLst/>
              <a:rect l="l" t="t" r="r" b="b"/>
              <a:pathLst>
                <a:path w="4070" h="1221" extrusionOk="0">
                  <a:moveTo>
                    <a:pt x="28" y="1193"/>
                  </a:moveTo>
                  <a:cubicBezTo>
                    <a:pt x="55" y="1193"/>
                    <a:pt x="82" y="1193"/>
                    <a:pt x="109" y="1193"/>
                  </a:cubicBezTo>
                  <a:lnTo>
                    <a:pt x="218" y="1139"/>
                  </a:lnTo>
                  <a:cubicBezTo>
                    <a:pt x="815" y="922"/>
                    <a:pt x="1411" y="732"/>
                    <a:pt x="2035" y="542"/>
                  </a:cubicBezTo>
                  <a:cubicBezTo>
                    <a:pt x="2713" y="353"/>
                    <a:pt x="3391" y="190"/>
                    <a:pt x="4070" y="27"/>
                  </a:cubicBezTo>
                  <a:lnTo>
                    <a:pt x="4070" y="0"/>
                  </a:lnTo>
                  <a:cubicBezTo>
                    <a:pt x="3229" y="163"/>
                    <a:pt x="2415" y="353"/>
                    <a:pt x="1601" y="570"/>
                  </a:cubicBezTo>
                  <a:cubicBezTo>
                    <a:pt x="1086" y="705"/>
                    <a:pt x="625" y="895"/>
                    <a:pt x="164" y="1112"/>
                  </a:cubicBezTo>
                  <a:cubicBezTo>
                    <a:pt x="109" y="1112"/>
                    <a:pt x="55" y="1166"/>
                    <a:pt x="1" y="1193"/>
                  </a:cubicBezTo>
                  <a:cubicBezTo>
                    <a:pt x="1" y="1193"/>
                    <a:pt x="1" y="1193"/>
                    <a:pt x="1" y="1221"/>
                  </a:cubicBezTo>
                  <a:cubicBezTo>
                    <a:pt x="28" y="1221"/>
                    <a:pt x="28" y="1193"/>
                    <a:pt x="28" y="1193"/>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 name="Google Shape;3846;p67">
              <a:extLst>
                <a:ext uri="{FF2B5EF4-FFF2-40B4-BE49-F238E27FC236}">
                  <a16:creationId xmlns:a16="http://schemas.microsoft.com/office/drawing/2014/main" xmlns="" id="{510578CA-2182-470D-F052-2BDEEBAE496B}"/>
                </a:ext>
              </a:extLst>
            </p:cNvPr>
            <p:cNvSpPr/>
            <p:nvPr/>
          </p:nvSpPr>
          <p:spPr>
            <a:xfrm>
              <a:off x="1169150" y="1959700"/>
              <a:ext cx="102400" cy="40025"/>
            </a:xfrm>
            <a:custGeom>
              <a:avLst/>
              <a:gdLst/>
              <a:ahLst/>
              <a:cxnLst/>
              <a:rect l="l" t="t" r="r" b="b"/>
              <a:pathLst>
                <a:path w="4096" h="1601" extrusionOk="0">
                  <a:moveTo>
                    <a:pt x="27" y="1546"/>
                  </a:moveTo>
                  <a:cubicBezTo>
                    <a:pt x="109" y="1546"/>
                    <a:pt x="163" y="1546"/>
                    <a:pt x="217" y="1519"/>
                  </a:cubicBezTo>
                  <a:cubicBezTo>
                    <a:pt x="271" y="1492"/>
                    <a:pt x="380" y="1465"/>
                    <a:pt x="461" y="1438"/>
                  </a:cubicBezTo>
                  <a:cubicBezTo>
                    <a:pt x="1058" y="1194"/>
                    <a:pt x="1655" y="949"/>
                    <a:pt x="2278" y="705"/>
                  </a:cubicBezTo>
                  <a:cubicBezTo>
                    <a:pt x="2875" y="488"/>
                    <a:pt x="3499" y="244"/>
                    <a:pt x="4096" y="27"/>
                  </a:cubicBezTo>
                  <a:lnTo>
                    <a:pt x="4096" y="27"/>
                  </a:lnTo>
                  <a:cubicBezTo>
                    <a:pt x="4096" y="0"/>
                    <a:pt x="4096" y="0"/>
                    <a:pt x="4096" y="27"/>
                  </a:cubicBezTo>
                  <a:cubicBezTo>
                    <a:pt x="3580" y="163"/>
                    <a:pt x="3092" y="326"/>
                    <a:pt x="2577" y="488"/>
                  </a:cubicBezTo>
                  <a:cubicBezTo>
                    <a:pt x="2251" y="624"/>
                    <a:pt x="1926" y="732"/>
                    <a:pt x="1600" y="868"/>
                  </a:cubicBezTo>
                  <a:cubicBezTo>
                    <a:pt x="1112" y="1031"/>
                    <a:pt x="624" y="1221"/>
                    <a:pt x="163" y="1465"/>
                  </a:cubicBezTo>
                  <a:cubicBezTo>
                    <a:pt x="109" y="1492"/>
                    <a:pt x="54" y="1519"/>
                    <a:pt x="0" y="1546"/>
                  </a:cubicBezTo>
                  <a:lnTo>
                    <a:pt x="0" y="1573"/>
                  </a:lnTo>
                  <a:cubicBezTo>
                    <a:pt x="0" y="1600"/>
                    <a:pt x="27" y="1573"/>
                    <a:pt x="27" y="154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7" name="Google Shape;3847;p67">
              <a:extLst>
                <a:ext uri="{FF2B5EF4-FFF2-40B4-BE49-F238E27FC236}">
                  <a16:creationId xmlns:a16="http://schemas.microsoft.com/office/drawing/2014/main" xmlns="" id="{1B990F4D-A073-6D64-94E5-08638872B8EC}"/>
                </a:ext>
              </a:extLst>
            </p:cNvPr>
            <p:cNvSpPr/>
            <p:nvPr/>
          </p:nvSpPr>
          <p:spPr>
            <a:xfrm>
              <a:off x="1179300" y="1995625"/>
              <a:ext cx="101075" cy="42075"/>
            </a:xfrm>
            <a:custGeom>
              <a:avLst/>
              <a:gdLst/>
              <a:ahLst/>
              <a:cxnLst/>
              <a:rect l="l" t="t" r="r" b="b"/>
              <a:pathLst>
                <a:path w="4043" h="1683" extrusionOk="0">
                  <a:moveTo>
                    <a:pt x="28" y="1682"/>
                  </a:moveTo>
                  <a:cubicBezTo>
                    <a:pt x="272" y="1574"/>
                    <a:pt x="543" y="1465"/>
                    <a:pt x="815" y="1330"/>
                  </a:cubicBezTo>
                  <a:cubicBezTo>
                    <a:pt x="1059" y="1221"/>
                    <a:pt x="1330" y="1113"/>
                    <a:pt x="1601" y="1004"/>
                  </a:cubicBezTo>
                  <a:cubicBezTo>
                    <a:pt x="2252" y="733"/>
                    <a:pt x="2903" y="516"/>
                    <a:pt x="3527" y="272"/>
                  </a:cubicBezTo>
                  <a:cubicBezTo>
                    <a:pt x="3690" y="191"/>
                    <a:pt x="3853" y="136"/>
                    <a:pt x="4015" y="55"/>
                  </a:cubicBezTo>
                  <a:cubicBezTo>
                    <a:pt x="4042" y="82"/>
                    <a:pt x="4042" y="1"/>
                    <a:pt x="4015" y="28"/>
                  </a:cubicBezTo>
                  <a:lnTo>
                    <a:pt x="3446" y="218"/>
                  </a:lnTo>
                  <a:cubicBezTo>
                    <a:pt x="2686" y="462"/>
                    <a:pt x="1900" y="733"/>
                    <a:pt x="1167" y="1058"/>
                  </a:cubicBezTo>
                  <a:cubicBezTo>
                    <a:pt x="1005" y="1113"/>
                    <a:pt x="815" y="1194"/>
                    <a:pt x="679" y="1275"/>
                  </a:cubicBezTo>
                  <a:cubicBezTo>
                    <a:pt x="462" y="1384"/>
                    <a:pt x="245" y="1520"/>
                    <a:pt x="1" y="1682"/>
                  </a:cubicBezTo>
                  <a:lnTo>
                    <a:pt x="1" y="168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 name="Google Shape;3848;p67">
              <a:extLst>
                <a:ext uri="{FF2B5EF4-FFF2-40B4-BE49-F238E27FC236}">
                  <a16:creationId xmlns:a16="http://schemas.microsoft.com/office/drawing/2014/main" xmlns="" id="{6911AA6F-BB8A-C5F8-5923-93A640362D13}"/>
                </a:ext>
              </a:extLst>
            </p:cNvPr>
            <p:cNvSpPr/>
            <p:nvPr/>
          </p:nvSpPr>
          <p:spPr>
            <a:xfrm>
              <a:off x="1202375" y="2013950"/>
              <a:ext cx="84100" cy="52900"/>
            </a:xfrm>
            <a:custGeom>
              <a:avLst/>
              <a:gdLst/>
              <a:ahLst/>
              <a:cxnLst/>
              <a:rect l="l" t="t" r="r" b="b"/>
              <a:pathLst>
                <a:path w="3364" h="2116" extrusionOk="0">
                  <a:moveTo>
                    <a:pt x="27" y="2089"/>
                  </a:moveTo>
                  <a:cubicBezTo>
                    <a:pt x="109" y="2034"/>
                    <a:pt x="190" y="2007"/>
                    <a:pt x="299" y="1926"/>
                  </a:cubicBezTo>
                  <a:cubicBezTo>
                    <a:pt x="624" y="1709"/>
                    <a:pt x="977" y="1465"/>
                    <a:pt x="1329" y="1248"/>
                  </a:cubicBezTo>
                  <a:cubicBezTo>
                    <a:pt x="2007" y="841"/>
                    <a:pt x="2685" y="434"/>
                    <a:pt x="3364" y="27"/>
                  </a:cubicBezTo>
                  <a:cubicBezTo>
                    <a:pt x="3364" y="27"/>
                    <a:pt x="3364" y="27"/>
                    <a:pt x="3364" y="0"/>
                  </a:cubicBezTo>
                  <a:cubicBezTo>
                    <a:pt x="3364" y="0"/>
                    <a:pt x="3364" y="0"/>
                    <a:pt x="3336" y="0"/>
                  </a:cubicBezTo>
                  <a:cubicBezTo>
                    <a:pt x="2658" y="407"/>
                    <a:pt x="1953" y="759"/>
                    <a:pt x="1275" y="1166"/>
                  </a:cubicBezTo>
                  <a:cubicBezTo>
                    <a:pt x="922" y="1383"/>
                    <a:pt x="570" y="1627"/>
                    <a:pt x="217" y="1872"/>
                  </a:cubicBezTo>
                  <a:cubicBezTo>
                    <a:pt x="136" y="1953"/>
                    <a:pt x="82" y="2007"/>
                    <a:pt x="0" y="2089"/>
                  </a:cubicBezTo>
                  <a:lnTo>
                    <a:pt x="0" y="211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 name="Google Shape;3849;p67">
              <a:extLst>
                <a:ext uri="{FF2B5EF4-FFF2-40B4-BE49-F238E27FC236}">
                  <a16:creationId xmlns:a16="http://schemas.microsoft.com/office/drawing/2014/main" xmlns="" id="{B5AD019E-57DC-C5F0-AFEB-C481FBE70089}"/>
                </a:ext>
              </a:extLst>
            </p:cNvPr>
            <p:cNvSpPr/>
            <p:nvPr/>
          </p:nvSpPr>
          <p:spPr>
            <a:xfrm>
              <a:off x="1230175" y="2037675"/>
              <a:ext cx="39350" cy="31225"/>
            </a:xfrm>
            <a:custGeom>
              <a:avLst/>
              <a:gdLst/>
              <a:ahLst/>
              <a:cxnLst/>
              <a:rect l="l" t="t" r="r" b="b"/>
              <a:pathLst>
                <a:path w="1574" h="1249" extrusionOk="0">
                  <a:moveTo>
                    <a:pt x="27" y="1221"/>
                  </a:moveTo>
                  <a:cubicBezTo>
                    <a:pt x="27" y="1221"/>
                    <a:pt x="54" y="1221"/>
                    <a:pt x="54" y="1221"/>
                  </a:cubicBezTo>
                  <a:cubicBezTo>
                    <a:pt x="109" y="1194"/>
                    <a:pt x="136" y="1167"/>
                    <a:pt x="190" y="1140"/>
                  </a:cubicBezTo>
                  <a:cubicBezTo>
                    <a:pt x="651" y="760"/>
                    <a:pt x="1085" y="380"/>
                    <a:pt x="1573" y="55"/>
                  </a:cubicBezTo>
                  <a:cubicBezTo>
                    <a:pt x="1573" y="27"/>
                    <a:pt x="1573" y="0"/>
                    <a:pt x="1573" y="0"/>
                  </a:cubicBezTo>
                  <a:cubicBezTo>
                    <a:pt x="1546" y="0"/>
                    <a:pt x="1546" y="0"/>
                    <a:pt x="1519" y="0"/>
                  </a:cubicBezTo>
                  <a:cubicBezTo>
                    <a:pt x="1139" y="272"/>
                    <a:pt x="787" y="543"/>
                    <a:pt x="434" y="814"/>
                  </a:cubicBezTo>
                  <a:cubicBezTo>
                    <a:pt x="326" y="923"/>
                    <a:pt x="217" y="1004"/>
                    <a:pt x="109" y="1085"/>
                  </a:cubicBezTo>
                  <a:cubicBezTo>
                    <a:pt x="54" y="1112"/>
                    <a:pt x="27" y="1140"/>
                    <a:pt x="0" y="1194"/>
                  </a:cubicBezTo>
                  <a:lnTo>
                    <a:pt x="0" y="1221"/>
                  </a:lnTo>
                  <a:lnTo>
                    <a:pt x="0" y="1248"/>
                  </a:lnTo>
                  <a:cubicBezTo>
                    <a:pt x="0" y="1248"/>
                    <a:pt x="0" y="1221"/>
                    <a:pt x="27" y="122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0" name="Google Shape;3850;p67">
              <a:extLst>
                <a:ext uri="{FF2B5EF4-FFF2-40B4-BE49-F238E27FC236}">
                  <a16:creationId xmlns:a16="http://schemas.microsoft.com/office/drawing/2014/main" xmlns="" id="{682A003B-08B5-F68F-3753-14DC4709700C}"/>
                </a:ext>
              </a:extLst>
            </p:cNvPr>
            <p:cNvSpPr/>
            <p:nvPr/>
          </p:nvSpPr>
          <p:spPr>
            <a:xfrm>
              <a:off x="1120325" y="1761675"/>
              <a:ext cx="1112775" cy="365525"/>
            </a:xfrm>
            <a:custGeom>
              <a:avLst/>
              <a:gdLst/>
              <a:ahLst/>
              <a:cxnLst/>
              <a:rect l="l" t="t" r="r" b="b"/>
              <a:pathLst>
                <a:path w="44511" h="14621" extrusionOk="0">
                  <a:moveTo>
                    <a:pt x="38842" y="1"/>
                  </a:moveTo>
                  <a:lnTo>
                    <a:pt x="8463" y="3880"/>
                  </a:lnTo>
                  <a:lnTo>
                    <a:pt x="6266" y="11149"/>
                  </a:lnTo>
                  <a:lnTo>
                    <a:pt x="1899" y="12369"/>
                  </a:lnTo>
                  <a:lnTo>
                    <a:pt x="0" y="14621"/>
                  </a:lnTo>
                  <a:lnTo>
                    <a:pt x="44510" y="14621"/>
                  </a:lnTo>
                  <a:lnTo>
                    <a:pt x="44510" y="13861"/>
                  </a:lnTo>
                  <a:lnTo>
                    <a:pt x="41391" y="11420"/>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51" name="Google Shape;3851;p67">
              <a:extLst>
                <a:ext uri="{FF2B5EF4-FFF2-40B4-BE49-F238E27FC236}">
                  <a16:creationId xmlns:a16="http://schemas.microsoft.com/office/drawing/2014/main" xmlns="" id="{2AF1E572-AF5C-B250-8486-141291E7264C}"/>
                </a:ext>
              </a:extLst>
            </p:cNvPr>
            <p:cNvSpPr/>
            <p:nvPr/>
          </p:nvSpPr>
          <p:spPr>
            <a:xfrm>
              <a:off x="1458000" y="1181925"/>
              <a:ext cx="101075" cy="108500"/>
            </a:xfrm>
            <a:custGeom>
              <a:avLst/>
              <a:gdLst/>
              <a:ahLst/>
              <a:cxnLst/>
              <a:rect l="l" t="t" r="r" b="b"/>
              <a:pathLst>
                <a:path w="4043" h="4340" extrusionOk="0">
                  <a:moveTo>
                    <a:pt x="1059" y="3418"/>
                  </a:moveTo>
                  <a:cubicBezTo>
                    <a:pt x="1" y="2089"/>
                    <a:pt x="489" y="841"/>
                    <a:pt x="1330" y="543"/>
                  </a:cubicBezTo>
                  <a:cubicBezTo>
                    <a:pt x="2876" y="0"/>
                    <a:pt x="3608" y="1139"/>
                    <a:pt x="3690" y="1600"/>
                  </a:cubicBezTo>
                  <a:cubicBezTo>
                    <a:pt x="4042" y="3336"/>
                    <a:pt x="3663" y="4069"/>
                    <a:pt x="3473" y="4123"/>
                  </a:cubicBezTo>
                  <a:cubicBezTo>
                    <a:pt x="2605" y="4340"/>
                    <a:pt x="1655" y="4069"/>
                    <a:pt x="1059" y="34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2" name="Google Shape;3852;p67">
              <a:extLst>
                <a:ext uri="{FF2B5EF4-FFF2-40B4-BE49-F238E27FC236}">
                  <a16:creationId xmlns:a16="http://schemas.microsoft.com/office/drawing/2014/main" xmlns="" id="{E65BA215-0A2C-3118-578B-CE250A5EB5A4}"/>
                </a:ext>
              </a:extLst>
            </p:cNvPr>
            <p:cNvSpPr/>
            <p:nvPr/>
          </p:nvSpPr>
          <p:spPr>
            <a:xfrm>
              <a:off x="1482425" y="1209050"/>
              <a:ext cx="55625" cy="67150"/>
            </a:xfrm>
            <a:custGeom>
              <a:avLst/>
              <a:gdLst/>
              <a:ahLst/>
              <a:cxnLst/>
              <a:rect l="l" t="t" r="r" b="b"/>
              <a:pathLst>
                <a:path w="2225" h="2686" extrusionOk="0">
                  <a:moveTo>
                    <a:pt x="2116" y="2658"/>
                  </a:moveTo>
                  <a:cubicBezTo>
                    <a:pt x="2116" y="2658"/>
                    <a:pt x="2143" y="2631"/>
                    <a:pt x="2143" y="2604"/>
                  </a:cubicBezTo>
                  <a:cubicBezTo>
                    <a:pt x="2143" y="2604"/>
                    <a:pt x="2143" y="2577"/>
                    <a:pt x="2143" y="2550"/>
                  </a:cubicBezTo>
                  <a:cubicBezTo>
                    <a:pt x="2197" y="2224"/>
                    <a:pt x="2224" y="1872"/>
                    <a:pt x="2197" y="1519"/>
                  </a:cubicBezTo>
                  <a:cubicBezTo>
                    <a:pt x="2143" y="1112"/>
                    <a:pt x="1980" y="732"/>
                    <a:pt x="1709" y="461"/>
                  </a:cubicBezTo>
                  <a:cubicBezTo>
                    <a:pt x="1438" y="109"/>
                    <a:pt x="950" y="0"/>
                    <a:pt x="543" y="190"/>
                  </a:cubicBezTo>
                  <a:cubicBezTo>
                    <a:pt x="190" y="434"/>
                    <a:pt x="0" y="841"/>
                    <a:pt x="55" y="1275"/>
                  </a:cubicBezTo>
                  <a:lnTo>
                    <a:pt x="55" y="1275"/>
                  </a:lnTo>
                  <a:cubicBezTo>
                    <a:pt x="27" y="868"/>
                    <a:pt x="244" y="488"/>
                    <a:pt x="597" y="271"/>
                  </a:cubicBezTo>
                  <a:cubicBezTo>
                    <a:pt x="950" y="136"/>
                    <a:pt x="1357" y="217"/>
                    <a:pt x="1601" y="543"/>
                  </a:cubicBezTo>
                  <a:cubicBezTo>
                    <a:pt x="1818" y="732"/>
                    <a:pt x="1953" y="1004"/>
                    <a:pt x="2007" y="1302"/>
                  </a:cubicBezTo>
                  <a:cubicBezTo>
                    <a:pt x="2089" y="1709"/>
                    <a:pt x="2089" y="2116"/>
                    <a:pt x="2007" y="2523"/>
                  </a:cubicBezTo>
                  <a:cubicBezTo>
                    <a:pt x="2007" y="2550"/>
                    <a:pt x="2007" y="2577"/>
                    <a:pt x="2007" y="2604"/>
                  </a:cubicBezTo>
                  <a:cubicBezTo>
                    <a:pt x="2007" y="2604"/>
                    <a:pt x="2007" y="2631"/>
                    <a:pt x="2007" y="2658"/>
                  </a:cubicBezTo>
                  <a:cubicBezTo>
                    <a:pt x="2007" y="2685"/>
                    <a:pt x="2035" y="2685"/>
                    <a:pt x="2035" y="2658"/>
                  </a:cubicBezTo>
                  <a:close/>
                </a:path>
              </a:pathLst>
            </a:custGeom>
            <a:solidFill>
              <a:srgbClr val="050506"/>
            </a:solidFill>
            <a:ln>
              <a:noFill/>
            </a:ln>
          </p:spPr>
          <p:txBody>
            <a:bodyPr spcFirstLastPara="1" wrap="square" lIns="91425" tIns="91425" rIns="91425" bIns="91425" anchor="ctr" anchorCtr="0">
              <a:noAutofit/>
            </a:bodyPr>
            <a:lstStyle/>
            <a:p>
              <a:endParaRPr/>
            </a:p>
          </p:txBody>
        </p:sp>
        <p:sp>
          <p:nvSpPr>
            <p:cNvPr id="53" name="Google Shape;3853;p67">
              <a:extLst>
                <a:ext uri="{FF2B5EF4-FFF2-40B4-BE49-F238E27FC236}">
                  <a16:creationId xmlns:a16="http://schemas.microsoft.com/office/drawing/2014/main" xmlns="" id="{B1FCAAE1-8EAD-048C-EB68-1DAFF6C00A6C}"/>
                </a:ext>
              </a:extLst>
            </p:cNvPr>
            <p:cNvSpPr/>
            <p:nvPr/>
          </p:nvSpPr>
          <p:spPr>
            <a:xfrm>
              <a:off x="1501400" y="1222600"/>
              <a:ext cx="26475" cy="44775"/>
            </a:xfrm>
            <a:custGeom>
              <a:avLst/>
              <a:gdLst/>
              <a:ahLst/>
              <a:cxnLst/>
              <a:rect l="l" t="t" r="r" b="b"/>
              <a:pathLst>
                <a:path w="1059" h="1791" extrusionOk="0">
                  <a:moveTo>
                    <a:pt x="1031" y="82"/>
                  </a:moveTo>
                  <a:cubicBezTo>
                    <a:pt x="977" y="55"/>
                    <a:pt x="923" y="55"/>
                    <a:pt x="896" y="55"/>
                  </a:cubicBezTo>
                  <a:cubicBezTo>
                    <a:pt x="435" y="1"/>
                    <a:pt x="136" y="435"/>
                    <a:pt x="82" y="841"/>
                  </a:cubicBezTo>
                  <a:cubicBezTo>
                    <a:pt x="1" y="1275"/>
                    <a:pt x="191" y="1791"/>
                    <a:pt x="787" y="1791"/>
                  </a:cubicBezTo>
                  <a:lnTo>
                    <a:pt x="787" y="1764"/>
                  </a:lnTo>
                  <a:cubicBezTo>
                    <a:pt x="245" y="1736"/>
                    <a:pt x="82" y="1302"/>
                    <a:pt x="164" y="868"/>
                  </a:cubicBezTo>
                  <a:cubicBezTo>
                    <a:pt x="218" y="489"/>
                    <a:pt x="516" y="190"/>
                    <a:pt x="896" y="136"/>
                  </a:cubicBezTo>
                  <a:lnTo>
                    <a:pt x="1031" y="109"/>
                  </a:lnTo>
                  <a:lnTo>
                    <a:pt x="1031" y="109"/>
                  </a:lnTo>
                  <a:cubicBezTo>
                    <a:pt x="1059" y="109"/>
                    <a:pt x="1031" y="82"/>
                    <a:pt x="1031" y="82"/>
                  </a:cubicBezTo>
                  <a:close/>
                </a:path>
              </a:pathLst>
            </a:custGeom>
            <a:solidFill>
              <a:srgbClr val="050506"/>
            </a:solidFill>
            <a:ln>
              <a:noFill/>
            </a:ln>
          </p:spPr>
          <p:txBody>
            <a:bodyPr spcFirstLastPara="1" wrap="square" lIns="91425" tIns="91425" rIns="91425" bIns="91425" anchor="ctr" anchorCtr="0">
              <a:noAutofit/>
            </a:bodyPr>
            <a:lstStyle/>
            <a:p>
              <a:endParaRPr/>
            </a:p>
          </p:txBody>
        </p:sp>
        <p:sp>
          <p:nvSpPr>
            <p:cNvPr id="54" name="Google Shape;3854;p67">
              <a:extLst>
                <a:ext uri="{FF2B5EF4-FFF2-40B4-BE49-F238E27FC236}">
                  <a16:creationId xmlns:a16="http://schemas.microsoft.com/office/drawing/2014/main" xmlns="" id="{BC09EC97-3D80-3069-406C-8ECDADBCA3AD}"/>
                </a:ext>
              </a:extLst>
            </p:cNvPr>
            <p:cNvSpPr/>
            <p:nvPr/>
          </p:nvSpPr>
          <p:spPr>
            <a:xfrm>
              <a:off x="1797725" y="1182600"/>
              <a:ext cx="92925" cy="96975"/>
            </a:xfrm>
            <a:custGeom>
              <a:avLst/>
              <a:gdLst/>
              <a:ahLst/>
              <a:cxnLst/>
              <a:rect l="l" t="t" r="r" b="b"/>
              <a:pathLst>
                <a:path w="3717" h="3879" extrusionOk="0">
                  <a:moveTo>
                    <a:pt x="2415" y="3526"/>
                  </a:moveTo>
                  <a:cubicBezTo>
                    <a:pt x="3717" y="2740"/>
                    <a:pt x="3717" y="1492"/>
                    <a:pt x="3120" y="977"/>
                  </a:cubicBezTo>
                  <a:cubicBezTo>
                    <a:pt x="2035" y="0"/>
                    <a:pt x="1059" y="705"/>
                    <a:pt x="842" y="1058"/>
                  </a:cubicBezTo>
                  <a:cubicBezTo>
                    <a:pt x="1" y="2414"/>
                    <a:pt x="55" y="3201"/>
                    <a:pt x="191" y="3309"/>
                  </a:cubicBezTo>
                  <a:cubicBezTo>
                    <a:pt x="842" y="3798"/>
                    <a:pt x="1710" y="3879"/>
                    <a:pt x="2415" y="352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5" name="Google Shape;3855;p67">
              <a:extLst>
                <a:ext uri="{FF2B5EF4-FFF2-40B4-BE49-F238E27FC236}">
                  <a16:creationId xmlns:a16="http://schemas.microsoft.com/office/drawing/2014/main" xmlns="" id="{E367D4FB-94BA-52FB-EF38-4FCB3B625D88}"/>
                </a:ext>
              </a:extLst>
            </p:cNvPr>
            <p:cNvSpPr/>
            <p:nvPr/>
          </p:nvSpPr>
          <p:spPr>
            <a:xfrm>
              <a:off x="1814000" y="1212425"/>
              <a:ext cx="57675" cy="48850"/>
            </a:xfrm>
            <a:custGeom>
              <a:avLst/>
              <a:gdLst/>
              <a:ahLst/>
              <a:cxnLst/>
              <a:rect l="l" t="t" r="r" b="b"/>
              <a:pathLst>
                <a:path w="2307" h="1954" extrusionOk="0">
                  <a:moveTo>
                    <a:pt x="1" y="1926"/>
                  </a:moveTo>
                  <a:cubicBezTo>
                    <a:pt x="1" y="1926"/>
                    <a:pt x="1" y="1899"/>
                    <a:pt x="1" y="1872"/>
                  </a:cubicBezTo>
                  <a:lnTo>
                    <a:pt x="1" y="1818"/>
                  </a:lnTo>
                  <a:cubicBezTo>
                    <a:pt x="55" y="1492"/>
                    <a:pt x="137" y="1194"/>
                    <a:pt x="299" y="923"/>
                  </a:cubicBezTo>
                  <a:cubicBezTo>
                    <a:pt x="462" y="597"/>
                    <a:pt x="733" y="326"/>
                    <a:pt x="1059" y="191"/>
                  </a:cubicBezTo>
                  <a:cubicBezTo>
                    <a:pt x="1384" y="1"/>
                    <a:pt x="1818" y="55"/>
                    <a:pt x="2062" y="353"/>
                  </a:cubicBezTo>
                  <a:cubicBezTo>
                    <a:pt x="2279" y="679"/>
                    <a:pt x="2306" y="1086"/>
                    <a:pt x="2144" y="1438"/>
                  </a:cubicBezTo>
                  <a:cubicBezTo>
                    <a:pt x="2117" y="1438"/>
                    <a:pt x="2117" y="1438"/>
                    <a:pt x="2117" y="1438"/>
                  </a:cubicBezTo>
                  <a:lnTo>
                    <a:pt x="2117" y="1411"/>
                  </a:lnTo>
                  <a:cubicBezTo>
                    <a:pt x="2252" y="1086"/>
                    <a:pt x="2225" y="706"/>
                    <a:pt x="2008" y="408"/>
                  </a:cubicBezTo>
                  <a:cubicBezTo>
                    <a:pt x="1764" y="136"/>
                    <a:pt x="1384" y="82"/>
                    <a:pt x="1086" y="272"/>
                  </a:cubicBezTo>
                  <a:cubicBezTo>
                    <a:pt x="842" y="380"/>
                    <a:pt x="625" y="570"/>
                    <a:pt x="489" y="787"/>
                  </a:cubicBezTo>
                  <a:cubicBezTo>
                    <a:pt x="299" y="1113"/>
                    <a:pt x="164" y="1438"/>
                    <a:pt x="82" y="1818"/>
                  </a:cubicBezTo>
                  <a:cubicBezTo>
                    <a:pt x="82" y="1845"/>
                    <a:pt x="82" y="1845"/>
                    <a:pt x="55" y="1872"/>
                  </a:cubicBezTo>
                  <a:cubicBezTo>
                    <a:pt x="55" y="1899"/>
                    <a:pt x="55" y="1899"/>
                    <a:pt x="28" y="1926"/>
                  </a:cubicBezTo>
                  <a:lnTo>
                    <a:pt x="1" y="1926"/>
                  </a:lnTo>
                  <a:cubicBezTo>
                    <a:pt x="1" y="1926"/>
                    <a:pt x="1" y="1954"/>
                    <a:pt x="1" y="1926"/>
                  </a:cubicBezTo>
                  <a:close/>
                </a:path>
              </a:pathLst>
            </a:custGeom>
            <a:solidFill>
              <a:srgbClr val="050506"/>
            </a:solidFill>
            <a:ln>
              <a:noFill/>
            </a:ln>
          </p:spPr>
          <p:txBody>
            <a:bodyPr spcFirstLastPara="1" wrap="square" lIns="91425" tIns="91425" rIns="91425" bIns="91425" anchor="ctr" anchorCtr="0">
              <a:noAutofit/>
            </a:bodyPr>
            <a:lstStyle/>
            <a:p>
              <a:endParaRPr/>
            </a:p>
          </p:txBody>
        </p:sp>
        <p:sp>
          <p:nvSpPr>
            <p:cNvPr id="56" name="Google Shape;3856;p67">
              <a:extLst>
                <a:ext uri="{FF2B5EF4-FFF2-40B4-BE49-F238E27FC236}">
                  <a16:creationId xmlns:a16="http://schemas.microsoft.com/office/drawing/2014/main" xmlns="" id="{6E219181-17A1-B459-E6F8-F6CBA8398899}"/>
                </a:ext>
              </a:extLst>
            </p:cNvPr>
            <p:cNvSpPr/>
            <p:nvPr/>
          </p:nvSpPr>
          <p:spPr>
            <a:xfrm>
              <a:off x="1827575" y="1219200"/>
              <a:ext cx="24425" cy="44100"/>
            </a:xfrm>
            <a:custGeom>
              <a:avLst/>
              <a:gdLst/>
              <a:ahLst/>
              <a:cxnLst/>
              <a:rect l="l" t="t" r="r" b="b"/>
              <a:pathLst>
                <a:path w="977" h="1764" extrusionOk="0">
                  <a:moveTo>
                    <a:pt x="380" y="28"/>
                  </a:moveTo>
                  <a:cubicBezTo>
                    <a:pt x="407" y="1"/>
                    <a:pt x="461" y="1"/>
                    <a:pt x="489" y="28"/>
                  </a:cubicBezTo>
                  <a:cubicBezTo>
                    <a:pt x="868" y="137"/>
                    <a:pt x="977" y="625"/>
                    <a:pt x="895" y="977"/>
                  </a:cubicBezTo>
                  <a:cubicBezTo>
                    <a:pt x="814" y="1357"/>
                    <a:pt x="489" y="1764"/>
                    <a:pt x="0" y="1547"/>
                  </a:cubicBezTo>
                  <a:cubicBezTo>
                    <a:pt x="461" y="1710"/>
                    <a:pt x="733" y="1384"/>
                    <a:pt x="814" y="1004"/>
                  </a:cubicBezTo>
                  <a:cubicBezTo>
                    <a:pt x="895" y="652"/>
                    <a:pt x="733" y="299"/>
                    <a:pt x="461" y="137"/>
                  </a:cubicBezTo>
                  <a:cubicBezTo>
                    <a:pt x="407" y="109"/>
                    <a:pt x="380" y="82"/>
                    <a:pt x="353" y="55"/>
                  </a:cubicBezTo>
                  <a:cubicBezTo>
                    <a:pt x="326" y="55"/>
                    <a:pt x="353" y="55"/>
                    <a:pt x="353" y="55"/>
                  </a:cubicBezTo>
                  <a:close/>
                </a:path>
              </a:pathLst>
            </a:custGeom>
            <a:solidFill>
              <a:srgbClr val="050506"/>
            </a:solidFill>
            <a:ln>
              <a:noFill/>
            </a:ln>
          </p:spPr>
          <p:txBody>
            <a:bodyPr spcFirstLastPara="1" wrap="square" lIns="91425" tIns="91425" rIns="91425" bIns="91425" anchor="ctr" anchorCtr="0">
              <a:noAutofit/>
            </a:bodyPr>
            <a:lstStyle/>
            <a:p>
              <a:endParaRPr/>
            </a:p>
          </p:txBody>
        </p:sp>
        <p:sp>
          <p:nvSpPr>
            <p:cNvPr id="57" name="Google Shape;3857;p67">
              <a:extLst>
                <a:ext uri="{FF2B5EF4-FFF2-40B4-BE49-F238E27FC236}">
                  <a16:creationId xmlns:a16="http://schemas.microsoft.com/office/drawing/2014/main" xmlns="" id="{A2128251-E9C3-426F-094B-3D5379909ADE}"/>
                </a:ext>
              </a:extLst>
            </p:cNvPr>
            <p:cNvSpPr/>
            <p:nvPr/>
          </p:nvSpPr>
          <p:spPr>
            <a:xfrm>
              <a:off x="1514300" y="963575"/>
              <a:ext cx="347200" cy="423825"/>
            </a:xfrm>
            <a:custGeom>
              <a:avLst/>
              <a:gdLst/>
              <a:ahLst/>
              <a:cxnLst/>
              <a:rect l="l" t="t" r="r" b="b"/>
              <a:pathLst>
                <a:path w="13888" h="16953" extrusionOk="0">
                  <a:moveTo>
                    <a:pt x="7052" y="16763"/>
                  </a:moveTo>
                  <a:cubicBezTo>
                    <a:pt x="5371" y="16953"/>
                    <a:pt x="705" y="15298"/>
                    <a:pt x="353" y="9168"/>
                  </a:cubicBezTo>
                  <a:cubicBezTo>
                    <a:pt x="0" y="2848"/>
                    <a:pt x="3635" y="0"/>
                    <a:pt x="7351" y="326"/>
                  </a:cubicBezTo>
                  <a:cubicBezTo>
                    <a:pt x="12423" y="733"/>
                    <a:pt x="13888" y="6212"/>
                    <a:pt x="13345" y="9195"/>
                  </a:cubicBezTo>
                  <a:cubicBezTo>
                    <a:pt x="12586" y="13345"/>
                    <a:pt x="10090" y="16410"/>
                    <a:pt x="7052" y="16763"/>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8" name="Google Shape;3858;p67">
              <a:extLst>
                <a:ext uri="{FF2B5EF4-FFF2-40B4-BE49-F238E27FC236}">
                  <a16:creationId xmlns:a16="http://schemas.microsoft.com/office/drawing/2014/main" xmlns="" id="{96DE3A02-53B8-73D1-BE56-A1C97EA77337}"/>
                </a:ext>
              </a:extLst>
            </p:cNvPr>
            <p:cNvSpPr/>
            <p:nvPr/>
          </p:nvSpPr>
          <p:spPr>
            <a:xfrm>
              <a:off x="1645850" y="1159550"/>
              <a:ext cx="40025" cy="123425"/>
            </a:xfrm>
            <a:custGeom>
              <a:avLst/>
              <a:gdLst/>
              <a:ahLst/>
              <a:cxnLst/>
              <a:rect l="l" t="t" r="r" b="b"/>
              <a:pathLst>
                <a:path w="1601" h="4937" extrusionOk="0">
                  <a:moveTo>
                    <a:pt x="54" y="81"/>
                  </a:moveTo>
                  <a:cubicBezTo>
                    <a:pt x="54" y="136"/>
                    <a:pt x="0" y="81"/>
                    <a:pt x="54" y="109"/>
                  </a:cubicBezTo>
                  <a:lnTo>
                    <a:pt x="54" y="109"/>
                  </a:lnTo>
                  <a:lnTo>
                    <a:pt x="136" y="136"/>
                  </a:lnTo>
                  <a:cubicBezTo>
                    <a:pt x="190" y="136"/>
                    <a:pt x="271" y="163"/>
                    <a:pt x="326" y="190"/>
                  </a:cubicBezTo>
                  <a:cubicBezTo>
                    <a:pt x="597" y="271"/>
                    <a:pt x="814" y="461"/>
                    <a:pt x="922" y="705"/>
                  </a:cubicBezTo>
                  <a:cubicBezTo>
                    <a:pt x="1004" y="868"/>
                    <a:pt x="1058" y="1031"/>
                    <a:pt x="1085" y="1193"/>
                  </a:cubicBezTo>
                  <a:cubicBezTo>
                    <a:pt x="1166" y="1600"/>
                    <a:pt x="1139" y="2007"/>
                    <a:pt x="1058" y="2414"/>
                  </a:cubicBezTo>
                  <a:cubicBezTo>
                    <a:pt x="1004" y="2658"/>
                    <a:pt x="868" y="2957"/>
                    <a:pt x="760" y="3255"/>
                  </a:cubicBezTo>
                  <a:cubicBezTo>
                    <a:pt x="651" y="3553"/>
                    <a:pt x="597" y="3879"/>
                    <a:pt x="597" y="4177"/>
                  </a:cubicBezTo>
                  <a:cubicBezTo>
                    <a:pt x="624" y="4367"/>
                    <a:pt x="705" y="4530"/>
                    <a:pt x="841" y="4665"/>
                  </a:cubicBezTo>
                  <a:cubicBezTo>
                    <a:pt x="977" y="4774"/>
                    <a:pt x="1112" y="4855"/>
                    <a:pt x="1275" y="4882"/>
                  </a:cubicBezTo>
                  <a:cubicBezTo>
                    <a:pt x="1356" y="4909"/>
                    <a:pt x="1465" y="4909"/>
                    <a:pt x="1546" y="4909"/>
                  </a:cubicBezTo>
                  <a:cubicBezTo>
                    <a:pt x="1573" y="4937"/>
                    <a:pt x="1600" y="4909"/>
                    <a:pt x="1600" y="4882"/>
                  </a:cubicBezTo>
                  <a:cubicBezTo>
                    <a:pt x="1600" y="4855"/>
                    <a:pt x="1600" y="4855"/>
                    <a:pt x="1573" y="4855"/>
                  </a:cubicBezTo>
                  <a:cubicBezTo>
                    <a:pt x="1492" y="4828"/>
                    <a:pt x="1411" y="4801"/>
                    <a:pt x="1356" y="4774"/>
                  </a:cubicBezTo>
                  <a:cubicBezTo>
                    <a:pt x="1275" y="4720"/>
                    <a:pt x="1221" y="4692"/>
                    <a:pt x="1139" y="4665"/>
                  </a:cubicBezTo>
                  <a:cubicBezTo>
                    <a:pt x="1085" y="4611"/>
                    <a:pt x="1004" y="4557"/>
                    <a:pt x="949" y="4503"/>
                  </a:cubicBezTo>
                  <a:cubicBezTo>
                    <a:pt x="868" y="4394"/>
                    <a:pt x="814" y="4286"/>
                    <a:pt x="814" y="4150"/>
                  </a:cubicBezTo>
                  <a:cubicBezTo>
                    <a:pt x="814" y="3879"/>
                    <a:pt x="868" y="3580"/>
                    <a:pt x="977" y="3336"/>
                  </a:cubicBezTo>
                  <a:cubicBezTo>
                    <a:pt x="1085" y="3038"/>
                    <a:pt x="1194" y="2767"/>
                    <a:pt x="1275" y="2468"/>
                  </a:cubicBezTo>
                  <a:cubicBezTo>
                    <a:pt x="1383" y="2034"/>
                    <a:pt x="1383" y="1573"/>
                    <a:pt x="1302" y="1139"/>
                  </a:cubicBezTo>
                  <a:cubicBezTo>
                    <a:pt x="1275" y="949"/>
                    <a:pt x="1194" y="759"/>
                    <a:pt x="1112" y="597"/>
                  </a:cubicBezTo>
                  <a:cubicBezTo>
                    <a:pt x="949" y="271"/>
                    <a:pt x="624" y="54"/>
                    <a:pt x="271" y="0"/>
                  </a:cubicBezTo>
                  <a:lnTo>
                    <a:pt x="163" y="0"/>
                  </a:lnTo>
                  <a:cubicBezTo>
                    <a:pt x="109" y="0"/>
                    <a:pt x="82" y="0"/>
                    <a:pt x="54" y="0"/>
                  </a:cubicBezTo>
                  <a:lnTo>
                    <a:pt x="54" y="0"/>
                  </a:lnTo>
                  <a:cubicBezTo>
                    <a:pt x="27" y="54"/>
                    <a:pt x="54" y="0"/>
                    <a:pt x="27" y="54"/>
                  </a:cubicBezTo>
                  <a:cubicBezTo>
                    <a:pt x="0" y="109"/>
                    <a:pt x="27" y="54"/>
                    <a:pt x="27" y="54"/>
                  </a:cubicBezTo>
                  <a:cubicBezTo>
                    <a:pt x="27" y="54"/>
                    <a:pt x="27" y="81"/>
                    <a:pt x="54" y="8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59" name="Google Shape;3859;p67">
              <a:extLst>
                <a:ext uri="{FF2B5EF4-FFF2-40B4-BE49-F238E27FC236}">
                  <a16:creationId xmlns:a16="http://schemas.microsoft.com/office/drawing/2014/main" xmlns="" id="{672BE6D1-D97B-A240-E131-5AF419AB19BE}"/>
                </a:ext>
              </a:extLst>
            </p:cNvPr>
            <p:cNvSpPr/>
            <p:nvPr/>
          </p:nvSpPr>
          <p:spPr>
            <a:xfrm>
              <a:off x="1692625" y="1270075"/>
              <a:ext cx="6125" cy="6125"/>
            </a:xfrm>
            <a:custGeom>
              <a:avLst/>
              <a:gdLst/>
              <a:ahLst/>
              <a:cxnLst/>
              <a:rect l="l" t="t" r="r" b="b"/>
              <a:pathLst>
                <a:path w="245" h="245" extrusionOk="0">
                  <a:moveTo>
                    <a:pt x="1" y="27"/>
                  </a:moveTo>
                  <a:lnTo>
                    <a:pt x="1" y="27"/>
                  </a:lnTo>
                  <a:cubicBezTo>
                    <a:pt x="1" y="54"/>
                    <a:pt x="1" y="82"/>
                    <a:pt x="1" y="109"/>
                  </a:cubicBezTo>
                  <a:lnTo>
                    <a:pt x="1" y="109"/>
                  </a:lnTo>
                  <a:lnTo>
                    <a:pt x="1" y="109"/>
                  </a:lnTo>
                  <a:cubicBezTo>
                    <a:pt x="1" y="136"/>
                    <a:pt x="1" y="163"/>
                    <a:pt x="1" y="163"/>
                  </a:cubicBezTo>
                  <a:lnTo>
                    <a:pt x="1" y="190"/>
                  </a:lnTo>
                  <a:lnTo>
                    <a:pt x="1" y="190"/>
                  </a:lnTo>
                  <a:lnTo>
                    <a:pt x="1" y="190"/>
                  </a:lnTo>
                  <a:cubicBezTo>
                    <a:pt x="1" y="190"/>
                    <a:pt x="28" y="217"/>
                    <a:pt x="55" y="217"/>
                  </a:cubicBezTo>
                  <a:cubicBezTo>
                    <a:pt x="82" y="217"/>
                    <a:pt x="82" y="217"/>
                    <a:pt x="109" y="217"/>
                  </a:cubicBezTo>
                  <a:cubicBezTo>
                    <a:pt x="136" y="244"/>
                    <a:pt x="191" y="244"/>
                    <a:pt x="218" y="217"/>
                  </a:cubicBezTo>
                  <a:cubicBezTo>
                    <a:pt x="245" y="190"/>
                    <a:pt x="245" y="136"/>
                    <a:pt x="218" y="109"/>
                  </a:cubicBezTo>
                  <a:cubicBezTo>
                    <a:pt x="218" y="82"/>
                    <a:pt x="191" y="54"/>
                    <a:pt x="191" y="54"/>
                  </a:cubicBezTo>
                  <a:cubicBezTo>
                    <a:pt x="136" y="0"/>
                    <a:pt x="109" y="0"/>
                    <a:pt x="55" y="0"/>
                  </a:cubicBezTo>
                  <a:lnTo>
                    <a:pt x="1" y="0"/>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0" name="Google Shape;3860;p67">
              <a:extLst>
                <a:ext uri="{FF2B5EF4-FFF2-40B4-BE49-F238E27FC236}">
                  <a16:creationId xmlns:a16="http://schemas.microsoft.com/office/drawing/2014/main" xmlns="" id="{61257E0A-136B-2262-8688-2CF33532110C}"/>
                </a:ext>
              </a:extLst>
            </p:cNvPr>
            <p:cNvSpPr/>
            <p:nvPr/>
          </p:nvSpPr>
          <p:spPr>
            <a:xfrm>
              <a:off x="1588875" y="1201575"/>
              <a:ext cx="48850" cy="26475"/>
            </a:xfrm>
            <a:custGeom>
              <a:avLst/>
              <a:gdLst/>
              <a:ahLst/>
              <a:cxnLst/>
              <a:rect l="l" t="t" r="r" b="b"/>
              <a:pathLst>
                <a:path w="1954" h="1059" extrusionOk="0">
                  <a:moveTo>
                    <a:pt x="136" y="218"/>
                  </a:moveTo>
                  <a:lnTo>
                    <a:pt x="82" y="218"/>
                  </a:lnTo>
                  <a:lnTo>
                    <a:pt x="82" y="218"/>
                  </a:lnTo>
                  <a:lnTo>
                    <a:pt x="82" y="218"/>
                  </a:lnTo>
                  <a:lnTo>
                    <a:pt x="28" y="245"/>
                  </a:lnTo>
                  <a:lnTo>
                    <a:pt x="1" y="272"/>
                  </a:lnTo>
                  <a:lnTo>
                    <a:pt x="1" y="272"/>
                  </a:lnTo>
                  <a:cubicBezTo>
                    <a:pt x="1" y="299"/>
                    <a:pt x="28" y="353"/>
                    <a:pt x="28" y="380"/>
                  </a:cubicBezTo>
                  <a:cubicBezTo>
                    <a:pt x="82" y="489"/>
                    <a:pt x="163" y="625"/>
                    <a:pt x="245" y="706"/>
                  </a:cubicBezTo>
                  <a:cubicBezTo>
                    <a:pt x="462" y="950"/>
                    <a:pt x="760" y="1059"/>
                    <a:pt x="1059" y="1031"/>
                  </a:cubicBezTo>
                  <a:cubicBezTo>
                    <a:pt x="1411" y="1004"/>
                    <a:pt x="1710" y="814"/>
                    <a:pt x="1872" y="489"/>
                  </a:cubicBezTo>
                  <a:cubicBezTo>
                    <a:pt x="1927" y="353"/>
                    <a:pt x="1954" y="218"/>
                    <a:pt x="1927" y="82"/>
                  </a:cubicBezTo>
                  <a:cubicBezTo>
                    <a:pt x="1927" y="1"/>
                    <a:pt x="1818" y="1"/>
                    <a:pt x="1818" y="82"/>
                  </a:cubicBezTo>
                  <a:cubicBezTo>
                    <a:pt x="1791" y="218"/>
                    <a:pt x="1764" y="326"/>
                    <a:pt x="1682" y="435"/>
                  </a:cubicBezTo>
                  <a:cubicBezTo>
                    <a:pt x="1411" y="896"/>
                    <a:pt x="787" y="950"/>
                    <a:pt x="408" y="570"/>
                  </a:cubicBezTo>
                  <a:cubicBezTo>
                    <a:pt x="326" y="516"/>
                    <a:pt x="272" y="435"/>
                    <a:pt x="245" y="326"/>
                  </a:cubicBezTo>
                  <a:lnTo>
                    <a:pt x="191" y="245"/>
                  </a:lnTo>
                  <a:lnTo>
                    <a:pt x="191" y="245"/>
                  </a:lnTo>
                  <a:lnTo>
                    <a:pt x="191" y="245"/>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1" name="Google Shape;3861;p67">
              <a:extLst>
                <a:ext uri="{FF2B5EF4-FFF2-40B4-BE49-F238E27FC236}">
                  <a16:creationId xmlns:a16="http://schemas.microsoft.com/office/drawing/2014/main" xmlns="" id="{6CA02F50-CD99-FAD7-EEB1-DBA833551F08}"/>
                </a:ext>
              </a:extLst>
            </p:cNvPr>
            <p:cNvSpPr/>
            <p:nvPr/>
          </p:nvSpPr>
          <p:spPr>
            <a:xfrm>
              <a:off x="1718400" y="1192075"/>
              <a:ext cx="48850" cy="27150"/>
            </a:xfrm>
            <a:custGeom>
              <a:avLst/>
              <a:gdLst/>
              <a:ahLst/>
              <a:cxnLst/>
              <a:rect l="l" t="t" r="r" b="b"/>
              <a:pathLst>
                <a:path w="1954" h="1086" extrusionOk="0">
                  <a:moveTo>
                    <a:pt x="217" y="326"/>
                  </a:moveTo>
                  <a:cubicBezTo>
                    <a:pt x="190" y="326"/>
                    <a:pt x="163" y="326"/>
                    <a:pt x="136" y="326"/>
                  </a:cubicBezTo>
                  <a:lnTo>
                    <a:pt x="136" y="326"/>
                  </a:lnTo>
                  <a:cubicBezTo>
                    <a:pt x="109" y="326"/>
                    <a:pt x="55" y="326"/>
                    <a:pt x="28" y="326"/>
                  </a:cubicBezTo>
                  <a:lnTo>
                    <a:pt x="28" y="326"/>
                  </a:lnTo>
                  <a:cubicBezTo>
                    <a:pt x="0" y="354"/>
                    <a:pt x="28" y="408"/>
                    <a:pt x="55" y="435"/>
                  </a:cubicBezTo>
                  <a:cubicBezTo>
                    <a:pt x="82" y="516"/>
                    <a:pt x="109" y="598"/>
                    <a:pt x="163" y="679"/>
                  </a:cubicBezTo>
                  <a:cubicBezTo>
                    <a:pt x="407" y="950"/>
                    <a:pt x="760" y="1086"/>
                    <a:pt x="1112" y="1032"/>
                  </a:cubicBezTo>
                  <a:cubicBezTo>
                    <a:pt x="1438" y="977"/>
                    <a:pt x="1736" y="760"/>
                    <a:pt x="1872" y="462"/>
                  </a:cubicBezTo>
                  <a:cubicBezTo>
                    <a:pt x="1926" y="354"/>
                    <a:pt x="1953" y="245"/>
                    <a:pt x="1953" y="137"/>
                  </a:cubicBezTo>
                  <a:lnTo>
                    <a:pt x="1953" y="109"/>
                  </a:lnTo>
                  <a:cubicBezTo>
                    <a:pt x="1953" y="82"/>
                    <a:pt x="1953" y="82"/>
                    <a:pt x="1926" y="55"/>
                  </a:cubicBezTo>
                  <a:cubicBezTo>
                    <a:pt x="1926" y="28"/>
                    <a:pt x="1926" y="1"/>
                    <a:pt x="1899" y="1"/>
                  </a:cubicBezTo>
                  <a:cubicBezTo>
                    <a:pt x="1845" y="1"/>
                    <a:pt x="1818" y="1"/>
                    <a:pt x="1818" y="28"/>
                  </a:cubicBezTo>
                  <a:cubicBezTo>
                    <a:pt x="1818" y="55"/>
                    <a:pt x="1791" y="55"/>
                    <a:pt x="1791" y="82"/>
                  </a:cubicBezTo>
                  <a:cubicBezTo>
                    <a:pt x="1791" y="109"/>
                    <a:pt x="1791" y="82"/>
                    <a:pt x="1791" y="109"/>
                  </a:cubicBezTo>
                  <a:cubicBezTo>
                    <a:pt x="1763" y="191"/>
                    <a:pt x="1736" y="272"/>
                    <a:pt x="1682" y="354"/>
                  </a:cubicBezTo>
                  <a:cubicBezTo>
                    <a:pt x="1546" y="571"/>
                    <a:pt x="1329" y="733"/>
                    <a:pt x="1085" y="760"/>
                  </a:cubicBezTo>
                  <a:cubicBezTo>
                    <a:pt x="814" y="815"/>
                    <a:pt x="570" y="706"/>
                    <a:pt x="407" y="516"/>
                  </a:cubicBezTo>
                  <a:cubicBezTo>
                    <a:pt x="353" y="462"/>
                    <a:pt x="326" y="408"/>
                    <a:pt x="299" y="354"/>
                  </a:cubicBezTo>
                  <a:cubicBezTo>
                    <a:pt x="299" y="326"/>
                    <a:pt x="299" y="272"/>
                    <a:pt x="272" y="272"/>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2" name="Google Shape;3862;p67">
              <a:extLst>
                <a:ext uri="{FF2B5EF4-FFF2-40B4-BE49-F238E27FC236}">
                  <a16:creationId xmlns:a16="http://schemas.microsoft.com/office/drawing/2014/main" xmlns="" id="{CD8F2523-77BD-4256-EAAD-A4C936680F6B}"/>
                </a:ext>
              </a:extLst>
            </p:cNvPr>
            <p:cNvSpPr/>
            <p:nvPr/>
          </p:nvSpPr>
          <p:spPr>
            <a:xfrm>
              <a:off x="1479025" y="950675"/>
              <a:ext cx="427225" cy="316025"/>
            </a:xfrm>
            <a:custGeom>
              <a:avLst/>
              <a:gdLst/>
              <a:ahLst/>
              <a:cxnLst/>
              <a:rect l="l" t="t" r="r" b="b"/>
              <a:pathLst>
                <a:path w="17089" h="12641" extrusionOk="0">
                  <a:moveTo>
                    <a:pt x="1601" y="9386"/>
                  </a:moveTo>
                  <a:lnTo>
                    <a:pt x="2822" y="12641"/>
                  </a:lnTo>
                  <a:lnTo>
                    <a:pt x="3256" y="10091"/>
                  </a:lnTo>
                  <a:cubicBezTo>
                    <a:pt x="3256" y="10091"/>
                    <a:pt x="4232" y="9304"/>
                    <a:pt x="4124" y="8436"/>
                  </a:cubicBezTo>
                  <a:cubicBezTo>
                    <a:pt x="4042" y="7541"/>
                    <a:pt x="4341" y="6917"/>
                    <a:pt x="5371" y="6538"/>
                  </a:cubicBezTo>
                  <a:cubicBezTo>
                    <a:pt x="6402" y="6158"/>
                    <a:pt x="7433" y="5507"/>
                    <a:pt x="7514" y="4829"/>
                  </a:cubicBezTo>
                  <a:cubicBezTo>
                    <a:pt x="7514" y="4829"/>
                    <a:pt x="8897" y="6266"/>
                    <a:pt x="10416" y="6456"/>
                  </a:cubicBezTo>
                  <a:cubicBezTo>
                    <a:pt x="11935" y="6646"/>
                    <a:pt x="11962" y="7568"/>
                    <a:pt x="11989" y="7975"/>
                  </a:cubicBezTo>
                  <a:cubicBezTo>
                    <a:pt x="12017" y="8409"/>
                    <a:pt x="12478" y="9413"/>
                    <a:pt x="13291" y="9630"/>
                  </a:cubicBezTo>
                  <a:lnTo>
                    <a:pt x="13997" y="11800"/>
                  </a:lnTo>
                  <a:lnTo>
                    <a:pt x="14810" y="9793"/>
                  </a:lnTo>
                  <a:cubicBezTo>
                    <a:pt x="14810" y="9793"/>
                    <a:pt x="17089" y="1"/>
                    <a:pt x="8626" y="1"/>
                  </a:cubicBezTo>
                  <a:cubicBezTo>
                    <a:pt x="1" y="1"/>
                    <a:pt x="1601" y="9386"/>
                    <a:pt x="1601" y="938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3" name="Google Shape;3863;p67">
              <a:extLst>
                <a:ext uri="{FF2B5EF4-FFF2-40B4-BE49-F238E27FC236}">
                  <a16:creationId xmlns:a16="http://schemas.microsoft.com/office/drawing/2014/main" xmlns="" id="{633850C3-5FA2-8115-152C-B124FF8446E9}"/>
                </a:ext>
              </a:extLst>
            </p:cNvPr>
            <p:cNvSpPr/>
            <p:nvPr/>
          </p:nvSpPr>
          <p:spPr>
            <a:xfrm>
              <a:off x="1231525" y="1341275"/>
              <a:ext cx="480125" cy="281425"/>
            </a:xfrm>
            <a:custGeom>
              <a:avLst/>
              <a:gdLst/>
              <a:ahLst/>
              <a:cxnLst/>
              <a:rect l="l" t="t" r="r" b="b"/>
              <a:pathLst>
                <a:path w="19205" h="11257" extrusionOk="0">
                  <a:moveTo>
                    <a:pt x="16383" y="9602"/>
                  </a:moveTo>
                  <a:cubicBezTo>
                    <a:pt x="16383" y="9602"/>
                    <a:pt x="19204" y="11257"/>
                    <a:pt x="18662" y="7378"/>
                  </a:cubicBezTo>
                  <a:cubicBezTo>
                    <a:pt x="18662" y="7378"/>
                    <a:pt x="18390" y="5696"/>
                    <a:pt x="13807" y="4421"/>
                  </a:cubicBezTo>
                  <a:cubicBezTo>
                    <a:pt x="11176" y="3689"/>
                    <a:pt x="1628" y="0"/>
                    <a:pt x="1628" y="0"/>
                  </a:cubicBezTo>
                  <a:lnTo>
                    <a:pt x="0" y="461"/>
                  </a:lnTo>
                  <a:lnTo>
                    <a:pt x="16302" y="8029"/>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4" name="Google Shape;3864;p67">
              <a:extLst>
                <a:ext uri="{FF2B5EF4-FFF2-40B4-BE49-F238E27FC236}">
                  <a16:creationId xmlns:a16="http://schemas.microsoft.com/office/drawing/2014/main" xmlns="" id="{35C36501-B3DC-8626-4F44-CC440D57EFBB}"/>
                </a:ext>
              </a:extLst>
            </p:cNvPr>
            <p:cNvSpPr/>
            <p:nvPr/>
          </p:nvSpPr>
          <p:spPr>
            <a:xfrm>
              <a:off x="1659400" y="1326350"/>
              <a:ext cx="498425" cy="337025"/>
            </a:xfrm>
            <a:custGeom>
              <a:avLst/>
              <a:gdLst/>
              <a:ahLst/>
              <a:cxnLst/>
              <a:rect l="l" t="t" r="r" b="b"/>
              <a:pathLst>
                <a:path w="19937" h="13481" extrusionOk="0">
                  <a:moveTo>
                    <a:pt x="3879" y="10118"/>
                  </a:moveTo>
                  <a:cubicBezTo>
                    <a:pt x="3879" y="10118"/>
                    <a:pt x="1" y="13481"/>
                    <a:pt x="1547" y="8002"/>
                  </a:cubicBezTo>
                  <a:cubicBezTo>
                    <a:pt x="1547" y="8002"/>
                    <a:pt x="1737" y="6293"/>
                    <a:pt x="6293" y="4856"/>
                  </a:cubicBezTo>
                  <a:cubicBezTo>
                    <a:pt x="8897" y="4042"/>
                    <a:pt x="18282" y="0"/>
                    <a:pt x="18282" y="0"/>
                  </a:cubicBezTo>
                  <a:lnTo>
                    <a:pt x="19937" y="434"/>
                  </a:lnTo>
                  <a:lnTo>
                    <a:pt x="3906" y="85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5" name="Google Shape;3865;p67">
              <a:extLst>
                <a:ext uri="{FF2B5EF4-FFF2-40B4-BE49-F238E27FC236}">
                  <a16:creationId xmlns:a16="http://schemas.microsoft.com/office/drawing/2014/main" xmlns="" id="{E448475D-2BB9-2767-7CB7-709273F9934D}"/>
                </a:ext>
              </a:extLst>
            </p:cNvPr>
            <p:cNvSpPr/>
            <p:nvPr/>
          </p:nvSpPr>
          <p:spPr>
            <a:xfrm>
              <a:off x="1722475" y="1322275"/>
              <a:ext cx="455700" cy="210925"/>
            </a:xfrm>
            <a:custGeom>
              <a:avLst/>
              <a:gdLst/>
              <a:ahLst/>
              <a:cxnLst/>
              <a:rect l="l" t="t" r="r" b="b"/>
              <a:pathLst>
                <a:path w="18228" h="8437" extrusionOk="0">
                  <a:moveTo>
                    <a:pt x="54" y="8409"/>
                  </a:moveTo>
                  <a:cubicBezTo>
                    <a:pt x="271" y="8111"/>
                    <a:pt x="543" y="7812"/>
                    <a:pt x="841" y="7541"/>
                  </a:cubicBezTo>
                  <a:cubicBezTo>
                    <a:pt x="1302" y="7161"/>
                    <a:pt x="1763" y="6809"/>
                    <a:pt x="2279" y="6510"/>
                  </a:cubicBezTo>
                  <a:cubicBezTo>
                    <a:pt x="3581" y="5751"/>
                    <a:pt x="5072" y="5236"/>
                    <a:pt x="6347" y="4720"/>
                  </a:cubicBezTo>
                  <a:cubicBezTo>
                    <a:pt x="7541" y="4232"/>
                    <a:pt x="8707" y="3771"/>
                    <a:pt x="9900" y="3310"/>
                  </a:cubicBezTo>
                  <a:cubicBezTo>
                    <a:pt x="12097" y="2442"/>
                    <a:pt x="14322" y="1601"/>
                    <a:pt x="16546" y="733"/>
                  </a:cubicBezTo>
                  <a:lnTo>
                    <a:pt x="18200" y="82"/>
                  </a:lnTo>
                  <a:cubicBezTo>
                    <a:pt x="18227" y="82"/>
                    <a:pt x="18200" y="1"/>
                    <a:pt x="18173" y="28"/>
                  </a:cubicBezTo>
                  <a:lnTo>
                    <a:pt x="16980" y="462"/>
                  </a:lnTo>
                  <a:cubicBezTo>
                    <a:pt x="15379" y="1059"/>
                    <a:pt x="13806" y="1682"/>
                    <a:pt x="12233" y="2279"/>
                  </a:cubicBezTo>
                  <a:cubicBezTo>
                    <a:pt x="10253" y="3066"/>
                    <a:pt x="8273" y="3825"/>
                    <a:pt x="6320" y="4612"/>
                  </a:cubicBezTo>
                  <a:cubicBezTo>
                    <a:pt x="5018" y="5127"/>
                    <a:pt x="3526" y="5670"/>
                    <a:pt x="2224" y="6429"/>
                  </a:cubicBezTo>
                  <a:cubicBezTo>
                    <a:pt x="1709" y="6727"/>
                    <a:pt x="1221" y="7080"/>
                    <a:pt x="787" y="7487"/>
                  </a:cubicBezTo>
                  <a:cubicBezTo>
                    <a:pt x="488" y="7758"/>
                    <a:pt x="217" y="8056"/>
                    <a:pt x="0" y="8382"/>
                  </a:cubicBezTo>
                  <a:lnTo>
                    <a:pt x="0" y="8409"/>
                  </a:lnTo>
                  <a:cubicBezTo>
                    <a:pt x="27" y="8436"/>
                    <a:pt x="27" y="8436"/>
                    <a:pt x="54" y="8409"/>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6" name="Google Shape;3866;p67">
              <a:extLst>
                <a:ext uri="{FF2B5EF4-FFF2-40B4-BE49-F238E27FC236}">
                  <a16:creationId xmlns:a16="http://schemas.microsoft.com/office/drawing/2014/main" xmlns="" id="{D043EF15-1F0D-CF5B-12BC-686F78997A63}"/>
                </a:ext>
              </a:extLst>
            </p:cNvPr>
            <p:cNvSpPr/>
            <p:nvPr/>
          </p:nvSpPr>
          <p:spPr>
            <a:xfrm>
              <a:off x="1756375" y="1378575"/>
              <a:ext cx="345850" cy="149875"/>
            </a:xfrm>
            <a:custGeom>
              <a:avLst/>
              <a:gdLst/>
              <a:ahLst/>
              <a:cxnLst/>
              <a:rect l="l" t="t" r="r" b="b"/>
              <a:pathLst>
                <a:path w="13834" h="5995" extrusionOk="0">
                  <a:moveTo>
                    <a:pt x="0" y="5994"/>
                  </a:moveTo>
                  <a:cubicBezTo>
                    <a:pt x="217" y="5777"/>
                    <a:pt x="407" y="5588"/>
                    <a:pt x="651" y="5398"/>
                  </a:cubicBezTo>
                  <a:cubicBezTo>
                    <a:pt x="1140" y="4964"/>
                    <a:pt x="1682" y="4584"/>
                    <a:pt x="2279" y="4286"/>
                  </a:cubicBezTo>
                  <a:cubicBezTo>
                    <a:pt x="3554" y="3635"/>
                    <a:pt x="4883" y="3092"/>
                    <a:pt x="6239" y="2658"/>
                  </a:cubicBezTo>
                  <a:cubicBezTo>
                    <a:pt x="7487" y="2197"/>
                    <a:pt x="8734" y="1736"/>
                    <a:pt x="10009" y="1275"/>
                  </a:cubicBezTo>
                  <a:cubicBezTo>
                    <a:pt x="11284" y="841"/>
                    <a:pt x="12532" y="407"/>
                    <a:pt x="13834" y="0"/>
                  </a:cubicBezTo>
                  <a:lnTo>
                    <a:pt x="13834" y="0"/>
                  </a:lnTo>
                  <a:lnTo>
                    <a:pt x="13834" y="0"/>
                  </a:lnTo>
                  <a:cubicBezTo>
                    <a:pt x="12803" y="298"/>
                    <a:pt x="11772" y="624"/>
                    <a:pt x="10741" y="976"/>
                  </a:cubicBezTo>
                  <a:cubicBezTo>
                    <a:pt x="9222" y="1492"/>
                    <a:pt x="7704" y="2034"/>
                    <a:pt x="6212" y="2604"/>
                  </a:cubicBezTo>
                  <a:cubicBezTo>
                    <a:pt x="4856" y="3038"/>
                    <a:pt x="3526" y="3580"/>
                    <a:pt x="2225" y="4204"/>
                  </a:cubicBezTo>
                  <a:cubicBezTo>
                    <a:pt x="1655" y="4530"/>
                    <a:pt x="1085" y="4909"/>
                    <a:pt x="597" y="5371"/>
                  </a:cubicBezTo>
                  <a:cubicBezTo>
                    <a:pt x="380" y="5560"/>
                    <a:pt x="190" y="5750"/>
                    <a:pt x="0" y="5994"/>
                  </a:cubicBezTo>
                  <a:lnTo>
                    <a:pt x="0" y="5994"/>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7" name="Google Shape;3867;p67">
              <a:extLst>
                <a:ext uri="{FF2B5EF4-FFF2-40B4-BE49-F238E27FC236}">
                  <a16:creationId xmlns:a16="http://schemas.microsoft.com/office/drawing/2014/main" xmlns="" id="{47EC422D-3804-559A-278E-A8A78C897751}"/>
                </a:ext>
              </a:extLst>
            </p:cNvPr>
            <p:cNvSpPr/>
            <p:nvPr/>
          </p:nvSpPr>
          <p:spPr>
            <a:xfrm>
              <a:off x="1264750" y="1356175"/>
              <a:ext cx="369600" cy="177025"/>
            </a:xfrm>
            <a:custGeom>
              <a:avLst/>
              <a:gdLst/>
              <a:ahLst/>
              <a:cxnLst/>
              <a:rect l="l" t="t" r="r" b="b"/>
              <a:pathLst>
                <a:path w="14784" h="7081" extrusionOk="0">
                  <a:moveTo>
                    <a:pt x="14756" y="7053"/>
                  </a:moveTo>
                  <a:cubicBezTo>
                    <a:pt x="14756" y="7026"/>
                    <a:pt x="14756" y="6999"/>
                    <a:pt x="14756" y="6972"/>
                  </a:cubicBezTo>
                  <a:cubicBezTo>
                    <a:pt x="14729" y="6917"/>
                    <a:pt x="14702" y="6890"/>
                    <a:pt x="14675" y="6863"/>
                  </a:cubicBezTo>
                  <a:cubicBezTo>
                    <a:pt x="14268" y="6294"/>
                    <a:pt x="13752" y="5833"/>
                    <a:pt x="13156" y="5480"/>
                  </a:cubicBezTo>
                  <a:cubicBezTo>
                    <a:pt x="12152" y="4883"/>
                    <a:pt x="11121" y="4395"/>
                    <a:pt x="10064" y="3988"/>
                  </a:cubicBezTo>
                  <a:cubicBezTo>
                    <a:pt x="8517" y="3310"/>
                    <a:pt x="6971" y="2632"/>
                    <a:pt x="5398" y="1954"/>
                  </a:cubicBezTo>
                  <a:cubicBezTo>
                    <a:pt x="4720" y="1655"/>
                    <a:pt x="4042" y="1384"/>
                    <a:pt x="3364" y="1140"/>
                  </a:cubicBezTo>
                  <a:cubicBezTo>
                    <a:pt x="2604" y="842"/>
                    <a:pt x="1791" y="625"/>
                    <a:pt x="1031" y="354"/>
                  </a:cubicBezTo>
                  <a:cubicBezTo>
                    <a:pt x="679" y="245"/>
                    <a:pt x="353" y="137"/>
                    <a:pt x="28" y="1"/>
                  </a:cubicBezTo>
                  <a:lnTo>
                    <a:pt x="1" y="1"/>
                  </a:lnTo>
                  <a:cubicBezTo>
                    <a:pt x="326" y="164"/>
                    <a:pt x="652" y="299"/>
                    <a:pt x="1004" y="408"/>
                  </a:cubicBezTo>
                  <a:cubicBezTo>
                    <a:pt x="1764" y="679"/>
                    <a:pt x="2550" y="923"/>
                    <a:pt x="3310" y="1221"/>
                  </a:cubicBezTo>
                  <a:cubicBezTo>
                    <a:pt x="3988" y="1493"/>
                    <a:pt x="4666" y="1764"/>
                    <a:pt x="5317" y="2062"/>
                  </a:cubicBezTo>
                  <a:cubicBezTo>
                    <a:pt x="6890" y="2740"/>
                    <a:pt x="8436" y="3419"/>
                    <a:pt x="9982" y="4097"/>
                  </a:cubicBezTo>
                  <a:cubicBezTo>
                    <a:pt x="11040" y="4503"/>
                    <a:pt x="12071" y="4992"/>
                    <a:pt x="13074" y="5534"/>
                  </a:cubicBezTo>
                  <a:cubicBezTo>
                    <a:pt x="13644" y="5887"/>
                    <a:pt x="14159" y="6348"/>
                    <a:pt x="14566" y="6890"/>
                  </a:cubicBezTo>
                  <a:cubicBezTo>
                    <a:pt x="14593" y="6945"/>
                    <a:pt x="14620" y="6972"/>
                    <a:pt x="14647" y="7026"/>
                  </a:cubicBezTo>
                  <a:cubicBezTo>
                    <a:pt x="14675" y="7053"/>
                    <a:pt x="14675" y="7053"/>
                    <a:pt x="14702" y="7080"/>
                  </a:cubicBezTo>
                  <a:lnTo>
                    <a:pt x="14729" y="7080"/>
                  </a:lnTo>
                  <a:cubicBezTo>
                    <a:pt x="14729" y="7080"/>
                    <a:pt x="14783" y="7080"/>
                    <a:pt x="14756" y="705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8" name="Google Shape;3868;p67">
              <a:extLst>
                <a:ext uri="{FF2B5EF4-FFF2-40B4-BE49-F238E27FC236}">
                  <a16:creationId xmlns:a16="http://schemas.microsoft.com/office/drawing/2014/main" xmlns="" id="{9B167ADC-09D5-72E6-CF45-DDD87306C286}"/>
                </a:ext>
              </a:extLst>
            </p:cNvPr>
            <p:cNvSpPr/>
            <p:nvPr/>
          </p:nvSpPr>
          <p:spPr>
            <a:xfrm>
              <a:off x="1456650" y="1418575"/>
              <a:ext cx="192600" cy="112575"/>
            </a:xfrm>
            <a:custGeom>
              <a:avLst/>
              <a:gdLst/>
              <a:ahLst/>
              <a:cxnLst/>
              <a:rect l="l" t="t" r="r" b="b"/>
              <a:pathLst>
                <a:path w="7704" h="4503" extrusionOk="0">
                  <a:moveTo>
                    <a:pt x="7704" y="4476"/>
                  </a:moveTo>
                  <a:cubicBezTo>
                    <a:pt x="7704" y="4449"/>
                    <a:pt x="7704" y="4394"/>
                    <a:pt x="7704" y="4367"/>
                  </a:cubicBezTo>
                  <a:cubicBezTo>
                    <a:pt x="7677" y="4313"/>
                    <a:pt x="7650" y="4259"/>
                    <a:pt x="7622" y="4204"/>
                  </a:cubicBezTo>
                  <a:cubicBezTo>
                    <a:pt x="7378" y="3554"/>
                    <a:pt x="6727" y="2984"/>
                    <a:pt x="5914" y="2469"/>
                  </a:cubicBezTo>
                  <a:cubicBezTo>
                    <a:pt x="4015" y="1275"/>
                    <a:pt x="1194" y="461"/>
                    <a:pt x="1" y="0"/>
                  </a:cubicBezTo>
                  <a:cubicBezTo>
                    <a:pt x="1194" y="461"/>
                    <a:pt x="3988" y="1357"/>
                    <a:pt x="5859" y="2523"/>
                  </a:cubicBezTo>
                  <a:cubicBezTo>
                    <a:pt x="6673" y="3038"/>
                    <a:pt x="7297" y="3608"/>
                    <a:pt x="7541" y="4232"/>
                  </a:cubicBezTo>
                  <a:cubicBezTo>
                    <a:pt x="7568" y="4259"/>
                    <a:pt x="7595" y="4313"/>
                    <a:pt x="7622" y="4367"/>
                  </a:cubicBezTo>
                  <a:cubicBezTo>
                    <a:pt x="7622" y="4394"/>
                    <a:pt x="7650" y="4449"/>
                    <a:pt x="7650" y="4476"/>
                  </a:cubicBezTo>
                  <a:lnTo>
                    <a:pt x="7677" y="4476"/>
                  </a:lnTo>
                  <a:cubicBezTo>
                    <a:pt x="7677" y="4476"/>
                    <a:pt x="7704" y="4503"/>
                    <a:pt x="7704" y="447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69" name="Google Shape;3869;p67">
              <a:extLst>
                <a:ext uri="{FF2B5EF4-FFF2-40B4-BE49-F238E27FC236}">
                  <a16:creationId xmlns:a16="http://schemas.microsoft.com/office/drawing/2014/main" xmlns="" id="{2DD2CC61-810F-4703-6C84-315644F8D37A}"/>
                </a:ext>
              </a:extLst>
            </p:cNvPr>
            <p:cNvSpPr/>
            <p:nvPr/>
          </p:nvSpPr>
          <p:spPr>
            <a:xfrm>
              <a:off x="1624825" y="1476875"/>
              <a:ext cx="48175" cy="50900"/>
            </a:xfrm>
            <a:custGeom>
              <a:avLst/>
              <a:gdLst/>
              <a:ahLst/>
              <a:cxnLst/>
              <a:rect l="l" t="t" r="r" b="b"/>
              <a:pathLst>
                <a:path w="1927" h="2036" extrusionOk="0">
                  <a:moveTo>
                    <a:pt x="1926" y="2008"/>
                  </a:moveTo>
                  <a:cubicBezTo>
                    <a:pt x="1899" y="1954"/>
                    <a:pt x="1872" y="1872"/>
                    <a:pt x="1845" y="1818"/>
                  </a:cubicBezTo>
                  <a:cubicBezTo>
                    <a:pt x="1682" y="1574"/>
                    <a:pt x="1492" y="1330"/>
                    <a:pt x="1302" y="1140"/>
                  </a:cubicBezTo>
                  <a:cubicBezTo>
                    <a:pt x="923" y="733"/>
                    <a:pt x="516" y="381"/>
                    <a:pt x="82" y="28"/>
                  </a:cubicBezTo>
                  <a:cubicBezTo>
                    <a:pt x="55" y="1"/>
                    <a:pt x="27" y="1"/>
                    <a:pt x="27" y="28"/>
                  </a:cubicBezTo>
                  <a:cubicBezTo>
                    <a:pt x="0" y="55"/>
                    <a:pt x="0" y="82"/>
                    <a:pt x="27" y="109"/>
                  </a:cubicBezTo>
                  <a:cubicBezTo>
                    <a:pt x="353" y="408"/>
                    <a:pt x="706" y="706"/>
                    <a:pt x="1004" y="1032"/>
                  </a:cubicBezTo>
                  <a:cubicBezTo>
                    <a:pt x="1275" y="1276"/>
                    <a:pt x="1492" y="1547"/>
                    <a:pt x="1709" y="1845"/>
                  </a:cubicBezTo>
                  <a:cubicBezTo>
                    <a:pt x="1736" y="1872"/>
                    <a:pt x="1763" y="1900"/>
                    <a:pt x="1763" y="1927"/>
                  </a:cubicBezTo>
                  <a:cubicBezTo>
                    <a:pt x="1818" y="1954"/>
                    <a:pt x="1872" y="2008"/>
                    <a:pt x="1899" y="2035"/>
                  </a:cubicBezTo>
                  <a:lnTo>
                    <a:pt x="1926" y="2035"/>
                  </a:lnTo>
                  <a:cubicBezTo>
                    <a:pt x="1926" y="2035"/>
                    <a:pt x="1926" y="2035"/>
                    <a:pt x="1926" y="200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0" name="Google Shape;3870;p67">
              <a:extLst>
                <a:ext uri="{FF2B5EF4-FFF2-40B4-BE49-F238E27FC236}">
                  <a16:creationId xmlns:a16="http://schemas.microsoft.com/office/drawing/2014/main" xmlns="" id="{3655CA3D-7B99-7831-669E-A3FE23D0D528}"/>
                </a:ext>
              </a:extLst>
            </p:cNvPr>
            <p:cNvSpPr/>
            <p:nvPr/>
          </p:nvSpPr>
          <p:spPr>
            <a:xfrm>
              <a:off x="1213900" y="1343300"/>
              <a:ext cx="457050" cy="777125"/>
            </a:xfrm>
            <a:custGeom>
              <a:avLst/>
              <a:gdLst/>
              <a:ahLst/>
              <a:cxnLst/>
              <a:rect l="l" t="t" r="r" b="b"/>
              <a:pathLst>
                <a:path w="18282" h="31085" extrusionOk="0">
                  <a:moveTo>
                    <a:pt x="0" y="1"/>
                  </a:moveTo>
                  <a:lnTo>
                    <a:pt x="2903" y="25090"/>
                  </a:lnTo>
                  <a:lnTo>
                    <a:pt x="18282" y="31084"/>
                  </a:lnTo>
                  <a:lnTo>
                    <a:pt x="17034" y="716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 name="Google Shape;3871;p67">
              <a:extLst>
                <a:ext uri="{FF2B5EF4-FFF2-40B4-BE49-F238E27FC236}">
                  <a16:creationId xmlns:a16="http://schemas.microsoft.com/office/drawing/2014/main" xmlns="" id="{3010EF62-2ABC-DD51-222F-6AB5E861E65C}"/>
                </a:ext>
              </a:extLst>
            </p:cNvPr>
            <p:cNvSpPr/>
            <p:nvPr/>
          </p:nvSpPr>
          <p:spPr>
            <a:xfrm>
              <a:off x="1746200" y="1327025"/>
              <a:ext cx="429250" cy="792725"/>
            </a:xfrm>
            <a:custGeom>
              <a:avLst/>
              <a:gdLst/>
              <a:ahLst/>
              <a:cxnLst/>
              <a:rect l="l" t="t" r="r" b="b"/>
              <a:pathLst>
                <a:path w="17170" h="31709" extrusionOk="0">
                  <a:moveTo>
                    <a:pt x="17170" y="1"/>
                  </a:moveTo>
                  <a:lnTo>
                    <a:pt x="15136" y="25199"/>
                  </a:lnTo>
                  <a:lnTo>
                    <a:pt x="0" y="31708"/>
                  </a:lnTo>
                  <a:lnTo>
                    <a:pt x="407" y="773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 name="Google Shape;3872;p67">
              <a:extLst>
                <a:ext uri="{FF2B5EF4-FFF2-40B4-BE49-F238E27FC236}">
                  <a16:creationId xmlns:a16="http://schemas.microsoft.com/office/drawing/2014/main" xmlns="" id="{8BCC3F07-657F-06A7-71F3-18E87278D65D}"/>
                </a:ext>
              </a:extLst>
            </p:cNvPr>
            <p:cNvSpPr/>
            <p:nvPr/>
          </p:nvSpPr>
          <p:spPr>
            <a:xfrm>
              <a:off x="1628900" y="1518250"/>
              <a:ext cx="143775" cy="602850"/>
            </a:xfrm>
            <a:custGeom>
              <a:avLst/>
              <a:gdLst/>
              <a:ahLst/>
              <a:cxnLst/>
              <a:rect l="l" t="t" r="r" b="b"/>
              <a:pathLst>
                <a:path w="5751" h="24114" extrusionOk="0">
                  <a:moveTo>
                    <a:pt x="0" y="82"/>
                  </a:moveTo>
                  <a:lnTo>
                    <a:pt x="434" y="24114"/>
                  </a:lnTo>
                  <a:lnTo>
                    <a:pt x="5750" y="24032"/>
                  </a:lnTo>
                  <a:lnTo>
                    <a:pt x="5533"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 name="Google Shape;3873;p67">
              <a:extLst>
                <a:ext uri="{FF2B5EF4-FFF2-40B4-BE49-F238E27FC236}">
                  <a16:creationId xmlns:a16="http://schemas.microsoft.com/office/drawing/2014/main" xmlns="" id="{B13C6CD4-BE5E-49CC-5E23-900B975D4C92}"/>
                </a:ext>
              </a:extLst>
            </p:cNvPr>
            <p:cNvSpPr/>
            <p:nvPr/>
          </p:nvSpPr>
          <p:spPr>
            <a:xfrm>
              <a:off x="1670250" y="1563675"/>
              <a:ext cx="63775" cy="70550"/>
            </a:xfrm>
            <a:custGeom>
              <a:avLst/>
              <a:gdLst/>
              <a:ahLst/>
              <a:cxnLst/>
              <a:rect l="l" t="t" r="r" b="b"/>
              <a:pathLst>
                <a:path w="2551" h="2822" extrusionOk="0">
                  <a:moveTo>
                    <a:pt x="977" y="136"/>
                  </a:moveTo>
                  <a:lnTo>
                    <a:pt x="950" y="136"/>
                  </a:lnTo>
                  <a:cubicBezTo>
                    <a:pt x="923" y="136"/>
                    <a:pt x="869" y="136"/>
                    <a:pt x="841" y="164"/>
                  </a:cubicBezTo>
                  <a:cubicBezTo>
                    <a:pt x="299" y="435"/>
                    <a:pt x="1" y="1004"/>
                    <a:pt x="55" y="1601"/>
                  </a:cubicBezTo>
                  <a:cubicBezTo>
                    <a:pt x="109" y="2279"/>
                    <a:pt x="570" y="2822"/>
                    <a:pt x="1465" y="2578"/>
                  </a:cubicBezTo>
                  <a:cubicBezTo>
                    <a:pt x="2143" y="2388"/>
                    <a:pt x="2550" y="1655"/>
                    <a:pt x="2360" y="977"/>
                  </a:cubicBezTo>
                  <a:cubicBezTo>
                    <a:pt x="2279" y="408"/>
                    <a:pt x="1737" y="1"/>
                    <a:pt x="1167" y="82"/>
                  </a:cubicBezTo>
                  <a:cubicBezTo>
                    <a:pt x="1113" y="82"/>
                    <a:pt x="1031" y="109"/>
                    <a:pt x="977" y="136"/>
                  </a:cubicBezTo>
                  <a:close/>
                  <a:moveTo>
                    <a:pt x="869" y="299"/>
                  </a:moveTo>
                  <a:cubicBezTo>
                    <a:pt x="435" y="570"/>
                    <a:pt x="218" y="1059"/>
                    <a:pt x="299" y="1574"/>
                  </a:cubicBezTo>
                  <a:cubicBezTo>
                    <a:pt x="353" y="2089"/>
                    <a:pt x="706" y="2550"/>
                    <a:pt x="1384" y="2333"/>
                  </a:cubicBezTo>
                  <a:cubicBezTo>
                    <a:pt x="1981" y="2198"/>
                    <a:pt x="2306" y="1601"/>
                    <a:pt x="2143" y="1004"/>
                  </a:cubicBezTo>
                  <a:cubicBezTo>
                    <a:pt x="2062" y="543"/>
                    <a:pt x="1655" y="218"/>
                    <a:pt x="1194" y="272"/>
                  </a:cubicBezTo>
                  <a:cubicBezTo>
                    <a:pt x="1086" y="272"/>
                    <a:pt x="977" y="272"/>
                    <a:pt x="869" y="299"/>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4" name="Google Shape;3874;p67">
              <a:extLst>
                <a:ext uri="{FF2B5EF4-FFF2-40B4-BE49-F238E27FC236}">
                  <a16:creationId xmlns:a16="http://schemas.microsoft.com/office/drawing/2014/main" xmlns="" id="{447E8D29-BDC1-75B5-8149-FB7C06EA0CAC}"/>
                </a:ext>
              </a:extLst>
            </p:cNvPr>
            <p:cNvSpPr/>
            <p:nvPr/>
          </p:nvSpPr>
          <p:spPr>
            <a:xfrm>
              <a:off x="1671600" y="1668775"/>
              <a:ext cx="73275" cy="404175"/>
            </a:xfrm>
            <a:custGeom>
              <a:avLst/>
              <a:gdLst/>
              <a:ahLst/>
              <a:cxnLst/>
              <a:rect l="l" t="t" r="r" b="b"/>
              <a:pathLst>
                <a:path w="2931" h="16167" extrusionOk="0">
                  <a:moveTo>
                    <a:pt x="2632" y="543"/>
                  </a:moveTo>
                  <a:cubicBezTo>
                    <a:pt x="2686" y="516"/>
                    <a:pt x="2686" y="543"/>
                    <a:pt x="2686" y="516"/>
                  </a:cubicBezTo>
                  <a:cubicBezTo>
                    <a:pt x="2713" y="462"/>
                    <a:pt x="2686" y="516"/>
                    <a:pt x="2686" y="489"/>
                  </a:cubicBezTo>
                  <a:cubicBezTo>
                    <a:pt x="2659" y="299"/>
                    <a:pt x="2523" y="164"/>
                    <a:pt x="2361" y="109"/>
                  </a:cubicBezTo>
                  <a:cubicBezTo>
                    <a:pt x="1981" y="28"/>
                    <a:pt x="1574" y="1"/>
                    <a:pt x="1194" y="28"/>
                  </a:cubicBezTo>
                  <a:cubicBezTo>
                    <a:pt x="869" y="1"/>
                    <a:pt x="516" y="55"/>
                    <a:pt x="218" y="164"/>
                  </a:cubicBezTo>
                  <a:cubicBezTo>
                    <a:pt x="82" y="272"/>
                    <a:pt x="1" y="435"/>
                    <a:pt x="1" y="625"/>
                  </a:cubicBezTo>
                  <a:cubicBezTo>
                    <a:pt x="1" y="2686"/>
                    <a:pt x="55" y="5914"/>
                    <a:pt x="55" y="8708"/>
                  </a:cubicBezTo>
                  <a:lnTo>
                    <a:pt x="55" y="12180"/>
                  </a:lnTo>
                  <a:cubicBezTo>
                    <a:pt x="55" y="12532"/>
                    <a:pt x="55" y="13536"/>
                    <a:pt x="136" y="14458"/>
                  </a:cubicBezTo>
                  <a:cubicBezTo>
                    <a:pt x="164" y="14973"/>
                    <a:pt x="245" y="15462"/>
                    <a:pt x="408" y="15950"/>
                  </a:cubicBezTo>
                  <a:cubicBezTo>
                    <a:pt x="462" y="16031"/>
                    <a:pt x="516" y="16058"/>
                    <a:pt x="598" y="16085"/>
                  </a:cubicBezTo>
                  <a:cubicBezTo>
                    <a:pt x="1086" y="16167"/>
                    <a:pt x="1601" y="16167"/>
                    <a:pt x="2117" y="16085"/>
                  </a:cubicBezTo>
                  <a:cubicBezTo>
                    <a:pt x="2578" y="15977"/>
                    <a:pt x="2930" y="15733"/>
                    <a:pt x="2930" y="15353"/>
                  </a:cubicBezTo>
                  <a:cubicBezTo>
                    <a:pt x="2822" y="11827"/>
                    <a:pt x="2795" y="5778"/>
                    <a:pt x="2768" y="2008"/>
                  </a:cubicBezTo>
                  <a:lnTo>
                    <a:pt x="2768" y="815"/>
                  </a:lnTo>
                  <a:cubicBezTo>
                    <a:pt x="2768" y="706"/>
                    <a:pt x="2740" y="625"/>
                    <a:pt x="2713" y="516"/>
                  </a:cubicBezTo>
                  <a:close/>
                  <a:moveTo>
                    <a:pt x="543" y="15868"/>
                  </a:moveTo>
                  <a:cubicBezTo>
                    <a:pt x="381" y="15407"/>
                    <a:pt x="299" y="14919"/>
                    <a:pt x="299" y="14431"/>
                  </a:cubicBezTo>
                  <a:cubicBezTo>
                    <a:pt x="218" y="13536"/>
                    <a:pt x="218" y="12532"/>
                    <a:pt x="245" y="12180"/>
                  </a:cubicBezTo>
                  <a:cubicBezTo>
                    <a:pt x="272" y="11230"/>
                    <a:pt x="272" y="10010"/>
                    <a:pt x="272" y="8708"/>
                  </a:cubicBezTo>
                  <a:cubicBezTo>
                    <a:pt x="272" y="5914"/>
                    <a:pt x="245" y="2686"/>
                    <a:pt x="245" y="625"/>
                  </a:cubicBezTo>
                  <a:cubicBezTo>
                    <a:pt x="245" y="489"/>
                    <a:pt x="326" y="354"/>
                    <a:pt x="435" y="326"/>
                  </a:cubicBezTo>
                  <a:cubicBezTo>
                    <a:pt x="679" y="272"/>
                    <a:pt x="950" y="245"/>
                    <a:pt x="1194" y="245"/>
                  </a:cubicBezTo>
                  <a:cubicBezTo>
                    <a:pt x="1520" y="191"/>
                    <a:pt x="1845" y="191"/>
                    <a:pt x="2171" y="218"/>
                  </a:cubicBezTo>
                  <a:cubicBezTo>
                    <a:pt x="2361" y="245"/>
                    <a:pt x="2496" y="326"/>
                    <a:pt x="2551" y="489"/>
                  </a:cubicBezTo>
                  <a:cubicBezTo>
                    <a:pt x="2551" y="489"/>
                    <a:pt x="2551" y="516"/>
                    <a:pt x="2551" y="516"/>
                  </a:cubicBezTo>
                  <a:cubicBezTo>
                    <a:pt x="2578" y="543"/>
                    <a:pt x="2551" y="516"/>
                    <a:pt x="2605" y="543"/>
                  </a:cubicBezTo>
                  <a:lnTo>
                    <a:pt x="2578" y="543"/>
                  </a:lnTo>
                  <a:cubicBezTo>
                    <a:pt x="2578" y="625"/>
                    <a:pt x="2551" y="733"/>
                    <a:pt x="2523" y="842"/>
                  </a:cubicBezTo>
                  <a:cubicBezTo>
                    <a:pt x="2523" y="950"/>
                    <a:pt x="2523" y="1113"/>
                    <a:pt x="2523" y="1276"/>
                  </a:cubicBezTo>
                  <a:cubicBezTo>
                    <a:pt x="2551" y="3039"/>
                    <a:pt x="2578" y="5480"/>
                    <a:pt x="2605" y="7948"/>
                  </a:cubicBezTo>
                  <a:cubicBezTo>
                    <a:pt x="2659" y="10661"/>
                    <a:pt x="2686" y="13400"/>
                    <a:pt x="2740" y="15353"/>
                  </a:cubicBezTo>
                  <a:cubicBezTo>
                    <a:pt x="2740" y="15706"/>
                    <a:pt x="2442" y="15868"/>
                    <a:pt x="2062" y="15950"/>
                  </a:cubicBezTo>
                  <a:cubicBezTo>
                    <a:pt x="1574" y="16031"/>
                    <a:pt x="1086" y="16004"/>
                    <a:pt x="625" y="1592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5" name="Google Shape;3875;p67">
              <a:extLst>
                <a:ext uri="{FF2B5EF4-FFF2-40B4-BE49-F238E27FC236}">
                  <a16:creationId xmlns:a16="http://schemas.microsoft.com/office/drawing/2014/main" xmlns="" id="{DF693655-FA1E-BEEF-3DF9-AEFE1AFCD45D}"/>
                </a:ext>
              </a:extLst>
            </p:cNvPr>
            <p:cNvSpPr/>
            <p:nvPr/>
          </p:nvSpPr>
          <p:spPr>
            <a:xfrm>
              <a:off x="1260000" y="1427375"/>
              <a:ext cx="355350" cy="640150"/>
            </a:xfrm>
            <a:custGeom>
              <a:avLst/>
              <a:gdLst/>
              <a:ahLst/>
              <a:cxnLst/>
              <a:rect l="l" t="t" r="r" b="b"/>
              <a:pathLst>
                <a:path w="14214" h="25606" extrusionOk="0">
                  <a:moveTo>
                    <a:pt x="55" y="28"/>
                  </a:moveTo>
                  <a:cubicBezTo>
                    <a:pt x="55" y="1"/>
                    <a:pt x="28" y="1"/>
                    <a:pt x="28" y="28"/>
                  </a:cubicBezTo>
                  <a:cubicBezTo>
                    <a:pt x="1" y="28"/>
                    <a:pt x="1" y="28"/>
                    <a:pt x="1" y="55"/>
                  </a:cubicBezTo>
                  <a:lnTo>
                    <a:pt x="2279" y="20073"/>
                  </a:lnTo>
                  <a:cubicBezTo>
                    <a:pt x="2279" y="20073"/>
                    <a:pt x="2279" y="20100"/>
                    <a:pt x="2279" y="20100"/>
                  </a:cubicBezTo>
                  <a:lnTo>
                    <a:pt x="14159" y="25606"/>
                  </a:lnTo>
                  <a:cubicBezTo>
                    <a:pt x="14186" y="25606"/>
                    <a:pt x="14186" y="25606"/>
                    <a:pt x="14214" y="25606"/>
                  </a:cubicBezTo>
                  <a:cubicBezTo>
                    <a:pt x="14214" y="25579"/>
                    <a:pt x="14214" y="25579"/>
                    <a:pt x="14214" y="25552"/>
                  </a:cubicBezTo>
                  <a:lnTo>
                    <a:pt x="13644" y="5887"/>
                  </a:lnTo>
                  <a:cubicBezTo>
                    <a:pt x="13644" y="5860"/>
                    <a:pt x="13617" y="5860"/>
                    <a:pt x="13617" y="5860"/>
                  </a:cubicBezTo>
                  <a:close/>
                  <a:moveTo>
                    <a:pt x="82" y="137"/>
                  </a:moveTo>
                  <a:lnTo>
                    <a:pt x="13535" y="5914"/>
                  </a:lnTo>
                  <a:lnTo>
                    <a:pt x="14105" y="25497"/>
                  </a:lnTo>
                  <a:lnTo>
                    <a:pt x="2360" y="20018"/>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6" name="Google Shape;3876;p67">
              <a:extLst>
                <a:ext uri="{FF2B5EF4-FFF2-40B4-BE49-F238E27FC236}">
                  <a16:creationId xmlns:a16="http://schemas.microsoft.com/office/drawing/2014/main" xmlns="" id="{105C1DA8-5087-0853-70B3-4F7AE7A1A6A5}"/>
                </a:ext>
              </a:extLst>
            </p:cNvPr>
            <p:cNvSpPr/>
            <p:nvPr/>
          </p:nvSpPr>
          <p:spPr>
            <a:xfrm>
              <a:off x="1795700" y="1394150"/>
              <a:ext cx="343825" cy="670000"/>
            </a:xfrm>
            <a:custGeom>
              <a:avLst/>
              <a:gdLst/>
              <a:ahLst/>
              <a:cxnLst/>
              <a:rect l="l" t="t" r="r" b="b"/>
              <a:pathLst>
                <a:path w="13753" h="26800" extrusionOk="0">
                  <a:moveTo>
                    <a:pt x="13752" y="55"/>
                  </a:moveTo>
                  <a:cubicBezTo>
                    <a:pt x="13752" y="55"/>
                    <a:pt x="13752" y="28"/>
                    <a:pt x="13752" y="28"/>
                  </a:cubicBezTo>
                  <a:cubicBezTo>
                    <a:pt x="13725" y="1"/>
                    <a:pt x="13698" y="1"/>
                    <a:pt x="13698" y="28"/>
                  </a:cubicBezTo>
                  <a:lnTo>
                    <a:pt x="82" y="6375"/>
                  </a:lnTo>
                  <a:cubicBezTo>
                    <a:pt x="55" y="6375"/>
                    <a:pt x="55" y="6402"/>
                    <a:pt x="55" y="6402"/>
                  </a:cubicBezTo>
                  <a:lnTo>
                    <a:pt x="1" y="26745"/>
                  </a:lnTo>
                  <a:cubicBezTo>
                    <a:pt x="1" y="26772"/>
                    <a:pt x="1" y="26772"/>
                    <a:pt x="1" y="26799"/>
                  </a:cubicBezTo>
                  <a:cubicBezTo>
                    <a:pt x="28" y="26799"/>
                    <a:pt x="28" y="26799"/>
                    <a:pt x="55" y="26799"/>
                  </a:cubicBezTo>
                  <a:lnTo>
                    <a:pt x="12152" y="21917"/>
                  </a:lnTo>
                  <a:cubicBezTo>
                    <a:pt x="12179" y="21917"/>
                    <a:pt x="12179" y="21917"/>
                    <a:pt x="12179" y="21890"/>
                  </a:cubicBezTo>
                  <a:close/>
                  <a:moveTo>
                    <a:pt x="13644" y="136"/>
                  </a:moveTo>
                  <a:lnTo>
                    <a:pt x="12098" y="21836"/>
                  </a:lnTo>
                  <a:cubicBezTo>
                    <a:pt x="12098" y="21836"/>
                    <a:pt x="1031" y="26311"/>
                    <a:pt x="82" y="26664"/>
                  </a:cubicBezTo>
                  <a:lnTo>
                    <a:pt x="136" y="6456"/>
                  </a:lnTo>
                  <a:lnTo>
                    <a:pt x="13644" y="136"/>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7" name="Google Shape;3877;p67">
              <a:extLst>
                <a:ext uri="{FF2B5EF4-FFF2-40B4-BE49-F238E27FC236}">
                  <a16:creationId xmlns:a16="http://schemas.microsoft.com/office/drawing/2014/main" xmlns="" id="{20A8EB35-1F17-D47F-219F-5B660A30EB1E}"/>
                </a:ext>
              </a:extLst>
            </p:cNvPr>
            <p:cNvSpPr/>
            <p:nvPr/>
          </p:nvSpPr>
          <p:spPr>
            <a:xfrm>
              <a:off x="1235600" y="1630825"/>
              <a:ext cx="327550" cy="423825"/>
            </a:xfrm>
            <a:custGeom>
              <a:avLst/>
              <a:gdLst/>
              <a:ahLst/>
              <a:cxnLst/>
              <a:rect l="l" t="t" r="r" b="b"/>
              <a:pathLst>
                <a:path w="13102" h="16953" extrusionOk="0">
                  <a:moveTo>
                    <a:pt x="8870" y="9493"/>
                  </a:moveTo>
                  <a:cubicBezTo>
                    <a:pt x="8815" y="9575"/>
                    <a:pt x="8734" y="9656"/>
                    <a:pt x="8680" y="9710"/>
                  </a:cubicBezTo>
                  <a:cubicBezTo>
                    <a:pt x="7785" y="10605"/>
                    <a:pt x="6374" y="11962"/>
                    <a:pt x="5452" y="12721"/>
                  </a:cubicBezTo>
                  <a:cubicBezTo>
                    <a:pt x="3526" y="14267"/>
                    <a:pt x="895" y="16952"/>
                    <a:pt x="895" y="16952"/>
                  </a:cubicBezTo>
                  <a:lnTo>
                    <a:pt x="0" y="11338"/>
                  </a:lnTo>
                  <a:cubicBezTo>
                    <a:pt x="0" y="11338"/>
                    <a:pt x="407" y="8788"/>
                    <a:pt x="705" y="8327"/>
                  </a:cubicBezTo>
                  <a:cubicBezTo>
                    <a:pt x="705" y="8327"/>
                    <a:pt x="2197" y="5045"/>
                    <a:pt x="2658" y="4096"/>
                  </a:cubicBezTo>
                  <a:cubicBezTo>
                    <a:pt x="3228" y="3174"/>
                    <a:pt x="3852" y="2251"/>
                    <a:pt x="4503" y="1383"/>
                  </a:cubicBezTo>
                  <a:cubicBezTo>
                    <a:pt x="5127" y="1980"/>
                    <a:pt x="5100" y="2550"/>
                    <a:pt x="4584" y="3526"/>
                  </a:cubicBezTo>
                  <a:cubicBezTo>
                    <a:pt x="4421" y="4014"/>
                    <a:pt x="4313" y="4475"/>
                    <a:pt x="4232" y="4964"/>
                  </a:cubicBezTo>
                  <a:lnTo>
                    <a:pt x="5154" y="4394"/>
                  </a:lnTo>
                  <a:lnTo>
                    <a:pt x="5235" y="4367"/>
                  </a:lnTo>
                  <a:lnTo>
                    <a:pt x="9982" y="407"/>
                  </a:lnTo>
                  <a:cubicBezTo>
                    <a:pt x="10226" y="190"/>
                    <a:pt x="10660" y="0"/>
                    <a:pt x="10850" y="298"/>
                  </a:cubicBezTo>
                  <a:cubicBezTo>
                    <a:pt x="11067" y="624"/>
                    <a:pt x="10796" y="1031"/>
                    <a:pt x="10551" y="1275"/>
                  </a:cubicBezTo>
                  <a:lnTo>
                    <a:pt x="6808" y="4991"/>
                  </a:lnTo>
                  <a:lnTo>
                    <a:pt x="6835" y="5045"/>
                  </a:lnTo>
                  <a:lnTo>
                    <a:pt x="11392" y="1248"/>
                  </a:lnTo>
                  <a:cubicBezTo>
                    <a:pt x="11636" y="1004"/>
                    <a:pt x="12070" y="814"/>
                    <a:pt x="12287" y="1139"/>
                  </a:cubicBezTo>
                  <a:cubicBezTo>
                    <a:pt x="12504" y="1438"/>
                    <a:pt x="12233" y="1872"/>
                    <a:pt x="11989" y="2089"/>
                  </a:cubicBezTo>
                  <a:lnTo>
                    <a:pt x="7731" y="6320"/>
                  </a:lnTo>
                  <a:lnTo>
                    <a:pt x="7758" y="6374"/>
                  </a:lnTo>
                  <a:lnTo>
                    <a:pt x="12016" y="2821"/>
                  </a:lnTo>
                  <a:cubicBezTo>
                    <a:pt x="12260" y="2604"/>
                    <a:pt x="12694" y="2414"/>
                    <a:pt x="12911" y="2712"/>
                  </a:cubicBezTo>
                  <a:cubicBezTo>
                    <a:pt x="13101" y="3038"/>
                    <a:pt x="12857" y="3445"/>
                    <a:pt x="12613" y="3689"/>
                  </a:cubicBezTo>
                  <a:lnTo>
                    <a:pt x="8761" y="7513"/>
                  </a:lnTo>
                  <a:lnTo>
                    <a:pt x="11989" y="5072"/>
                  </a:lnTo>
                  <a:cubicBezTo>
                    <a:pt x="12179" y="4882"/>
                    <a:pt x="12586" y="4747"/>
                    <a:pt x="12748" y="5018"/>
                  </a:cubicBezTo>
                  <a:cubicBezTo>
                    <a:pt x="12938" y="5316"/>
                    <a:pt x="12694" y="5669"/>
                    <a:pt x="12477" y="5859"/>
                  </a:cubicBezTo>
                  <a:cubicBezTo>
                    <a:pt x="12477" y="5859"/>
                    <a:pt x="10009" y="8436"/>
                    <a:pt x="8924" y="946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8" name="Google Shape;3878;p67">
              <a:extLst>
                <a:ext uri="{FF2B5EF4-FFF2-40B4-BE49-F238E27FC236}">
                  <a16:creationId xmlns:a16="http://schemas.microsoft.com/office/drawing/2014/main" xmlns="" id="{FF5EBBA8-779D-8052-6B14-271CA1F259B8}"/>
                </a:ext>
              </a:extLst>
            </p:cNvPr>
            <p:cNvSpPr/>
            <p:nvPr/>
          </p:nvSpPr>
          <p:spPr>
            <a:xfrm>
              <a:off x="1316975" y="1698625"/>
              <a:ext cx="11550" cy="8850"/>
            </a:xfrm>
            <a:custGeom>
              <a:avLst/>
              <a:gdLst/>
              <a:ahLst/>
              <a:cxnLst/>
              <a:rect l="l" t="t" r="r" b="b"/>
              <a:pathLst>
                <a:path w="462" h="354" extrusionOk="0">
                  <a:moveTo>
                    <a:pt x="54" y="109"/>
                  </a:moveTo>
                  <a:lnTo>
                    <a:pt x="326" y="299"/>
                  </a:lnTo>
                  <a:cubicBezTo>
                    <a:pt x="380" y="353"/>
                    <a:pt x="461" y="245"/>
                    <a:pt x="407" y="190"/>
                  </a:cubicBezTo>
                  <a:cubicBezTo>
                    <a:pt x="326" y="136"/>
                    <a:pt x="244" y="55"/>
                    <a:pt x="163" y="28"/>
                  </a:cubicBezTo>
                  <a:lnTo>
                    <a:pt x="109" y="28"/>
                  </a:lnTo>
                  <a:cubicBezTo>
                    <a:pt x="54" y="0"/>
                    <a:pt x="0" y="55"/>
                    <a:pt x="54" y="109"/>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79" name="Google Shape;3879;p67">
              <a:extLst>
                <a:ext uri="{FF2B5EF4-FFF2-40B4-BE49-F238E27FC236}">
                  <a16:creationId xmlns:a16="http://schemas.microsoft.com/office/drawing/2014/main" xmlns="" id="{FA24034F-CB95-C1B4-EEFC-FDEE35FE76FB}"/>
                </a:ext>
              </a:extLst>
            </p:cNvPr>
            <p:cNvSpPr/>
            <p:nvPr/>
          </p:nvSpPr>
          <p:spPr>
            <a:xfrm>
              <a:off x="1506825" y="1676925"/>
              <a:ext cx="10875" cy="13575"/>
            </a:xfrm>
            <a:custGeom>
              <a:avLst/>
              <a:gdLst/>
              <a:ahLst/>
              <a:cxnLst/>
              <a:rect l="l" t="t" r="r" b="b"/>
              <a:pathLst>
                <a:path w="435" h="543" extrusionOk="0">
                  <a:moveTo>
                    <a:pt x="28" y="82"/>
                  </a:moveTo>
                  <a:lnTo>
                    <a:pt x="28" y="109"/>
                  </a:lnTo>
                  <a:cubicBezTo>
                    <a:pt x="28" y="136"/>
                    <a:pt x="28" y="136"/>
                    <a:pt x="28" y="163"/>
                  </a:cubicBezTo>
                  <a:cubicBezTo>
                    <a:pt x="109" y="272"/>
                    <a:pt x="218" y="407"/>
                    <a:pt x="326" y="516"/>
                  </a:cubicBezTo>
                  <a:cubicBezTo>
                    <a:pt x="326" y="543"/>
                    <a:pt x="381" y="543"/>
                    <a:pt x="408" y="516"/>
                  </a:cubicBezTo>
                  <a:cubicBezTo>
                    <a:pt x="435" y="489"/>
                    <a:pt x="435" y="462"/>
                    <a:pt x="408" y="434"/>
                  </a:cubicBezTo>
                  <a:cubicBezTo>
                    <a:pt x="326" y="299"/>
                    <a:pt x="245" y="163"/>
                    <a:pt x="136" y="55"/>
                  </a:cubicBezTo>
                  <a:cubicBezTo>
                    <a:pt x="109" y="55"/>
                    <a:pt x="109" y="28"/>
                    <a:pt x="82" y="28"/>
                  </a:cubicBezTo>
                  <a:lnTo>
                    <a:pt x="55" y="28"/>
                  </a:lnTo>
                  <a:cubicBezTo>
                    <a:pt x="55" y="0"/>
                    <a:pt x="1" y="28"/>
                    <a:pt x="28" y="5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0" name="Google Shape;3880;p67">
              <a:extLst>
                <a:ext uri="{FF2B5EF4-FFF2-40B4-BE49-F238E27FC236}">
                  <a16:creationId xmlns:a16="http://schemas.microsoft.com/office/drawing/2014/main" xmlns="" id="{1902CBC8-8F48-23D9-3511-E9D6C42D2C59}"/>
                </a:ext>
              </a:extLst>
            </p:cNvPr>
            <p:cNvSpPr/>
            <p:nvPr/>
          </p:nvSpPr>
          <p:spPr>
            <a:xfrm>
              <a:off x="1528525" y="1714900"/>
              <a:ext cx="4775" cy="7475"/>
            </a:xfrm>
            <a:custGeom>
              <a:avLst/>
              <a:gdLst/>
              <a:ahLst/>
              <a:cxnLst/>
              <a:rect l="l" t="t" r="r" b="b"/>
              <a:pathLst>
                <a:path w="191" h="299" extrusionOk="0">
                  <a:moveTo>
                    <a:pt x="1" y="82"/>
                  </a:moveTo>
                  <a:lnTo>
                    <a:pt x="1" y="109"/>
                  </a:lnTo>
                  <a:cubicBezTo>
                    <a:pt x="28" y="190"/>
                    <a:pt x="82" y="217"/>
                    <a:pt x="136" y="272"/>
                  </a:cubicBezTo>
                  <a:cubicBezTo>
                    <a:pt x="136" y="299"/>
                    <a:pt x="163" y="299"/>
                    <a:pt x="163" y="272"/>
                  </a:cubicBezTo>
                  <a:cubicBezTo>
                    <a:pt x="191" y="272"/>
                    <a:pt x="191" y="245"/>
                    <a:pt x="163" y="245"/>
                  </a:cubicBezTo>
                  <a:cubicBezTo>
                    <a:pt x="136" y="190"/>
                    <a:pt x="136" y="109"/>
                    <a:pt x="82" y="55"/>
                  </a:cubicBezTo>
                  <a:cubicBezTo>
                    <a:pt x="1" y="0"/>
                    <a:pt x="82" y="55"/>
                    <a:pt x="28" y="55"/>
                  </a:cubicBezTo>
                  <a:cubicBezTo>
                    <a:pt x="28" y="55"/>
                    <a:pt x="28" y="55"/>
                    <a:pt x="1" y="55"/>
                  </a:cubicBezTo>
                  <a:cubicBezTo>
                    <a:pt x="1" y="55"/>
                    <a:pt x="1" y="82"/>
                    <a:pt x="1" y="82"/>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1" name="Google Shape;3881;p67">
              <a:extLst>
                <a:ext uri="{FF2B5EF4-FFF2-40B4-BE49-F238E27FC236}">
                  <a16:creationId xmlns:a16="http://schemas.microsoft.com/office/drawing/2014/main" xmlns="" id="{54E7B25B-DB4B-8E9D-E664-3A5F48142D4D}"/>
                </a:ext>
              </a:extLst>
            </p:cNvPr>
            <p:cNvSpPr/>
            <p:nvPr/>
          </p:nvSpPr>
          <p:spPr>
            <a:xfrm>
              <a:off x="1529875" y="1769150"/>
              <a:ext cx="5450" cy="7475"/>
            </a:xfrm>
            <a:custGeom>
              <a:avLst/>
              <a:gdLst/>
              <a:ahLst/>
              <a:cxnLst/>
              <a:rect l="l" t="t" r="r" b="b"/>
              <a:pathLst>
                <a:path w="218" h="299" extrusionOk="0">
                  <a:moveTo>
                    <a:pt x="28" y="27"/>
                  </a:moveTo>
                  <a:cubicBezTo>
                    <a:pt x="28" y="55"/>
                    <a:pt x="28" y="82"/>
                    <a:pt x="28" y="136"/>
                  </a:cubicBezTo>
                  <a:cubicBezTo>
                    <a:pt x="55" y="190"/>
                    <a:pt x="55" y="190"/>
                    <a:pt x="109" y="272"/>
                  </a:cubicBezTo>
                  <a:cubicBezTo>
                    <a:pt x="137" y="299"/>
                    <a:pt x="164" y="299"/>
                    <a:pt x="191" y="272"/>
                  </a:cubicBezTo>
                  <a:cubicBezTo>
                    <a:pt x="191" y="272"/>
                    <a:pt x="218" y="244"/>
                    <a:pt x="191" y="217"/>
                  </a:cubicBezTo>
                  <a:cubicBezTo>
                    <a:pt x="191" y="163"/>
                    <a:pt x="164" y="109"/>
                    <a:pt x="137" y="55"/>
                  </a:cubicBezTo>
                  <a:cubicBezTo>
                    <a:pt x="109" y="27"/>
                    <a:pt x="82" y="27"/>
                    <a:pt x="55" y="0"/>
                  </a:cubicBezTo>
                  <a:cubicBezTo>
                    <a:pt x="55" y="0"/>
                    <a:pt x="28" y="0"/>
                    <a:pt x="28" y="0"/>
                  </a:cubicBezTo>
                  <a:cubicBezTo>
                    <a:pt x="28" y="0"/>
                    <a:pt x="1" y="27"/>
                    <a:pt x="28"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2" name="Google Shape;3882;p67">
              <a:extLst>
                <a:ext uri="{FF2B5EF4-FFF2-40B4-BE49-F238E27FC236}">
                  <a16:creationId xmlns:a16="http://schemas.microsoft.com/office/drawing/2014/main" xmlns="" id="{C5A11E7D-686D-21AF-AD21-81E8B19FBC78}"/>
                </a:ext>
              </a:extLst>
            </p:cNvPr>
            <p:cNvSpPr/>
            <p:nvPr/>
          </p:nvSpPr>
          <p:spPr>
            <a:xfrm>
              <a:off x="1431575" y="1699300"/>
              <a:ext cx="6125" cy="6800"/>
            </a:xfrm>
            <a:custGeom>
              <a:avLst/>
              <a:gdLst/>
              <a:ahLst/>
              <a:cxnLst/>
              <a:rect l="l" t="t" r="r" b="b"/>
              <a:pathLst>
                <a:path w="245" h="272" extrusionOk="0">
                  <a:moveTo>
                    <a:pt x="0" y="28"/>
                  </a:moveTo>
                  <a:lnTo>
                    <a:pt x="217" y="272"/>
                  </a:lnTo>
                  <a:cubicBezTo>
                    <a:pt x="217" y="272"/>
                    <a:pt x="244" y="272"/>
                    <a:pt x="244" y="272"/>
                  </a:cubicBezTo>
                  <a:cubicBezTo>
                    <a:pt x="244" y="272"/>
                    <a:pt x="244" y="245"/>
                    <a:pt x="244" y="245"/>
                  </a:cubicBezTo>
                  <a:lnTo>
                    <a:pt x="54" y="1"/>
                  </a:lnTo>
                  <a:cubicBezTo>
                    <a:pt x="27" y="1"/>
                    <a:pt x="27" y="1"/>
                    <a:pt x="0" y="1"/>
                  </a:cubicBezTo>
                  <a:cubicBezTo>
                    <a:pt x="0" y="1"/>
                    <a:pt x="0" y="28"/>
                    <a:pt x="0"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3" name="Google Shape;3883;p67">
              <a:extLst>
                <a:ext uri="{FF2B5EF4-FFF2-40B4-BE49-F238E27FC236}">
                  <a16:creationId xmlns:a16="http://schemas.microsoft.com/office/drawing/2014/main" xmlns="" id="{A47BB7A6-BDD8-4760-CF8E-C7E7B4A5CD2E}"/>
                </a:ext>
              </a:extLst>
            </p:cNvPr>
            <p:cNvSpPr/>
            <p:nvPr/>
          </p:nvSpPr>
          <p:spPr>
            <a:xfrm>
              <a:off x="1428850" y="1702025"/>
              <a:ext cx="8850" cy="10175"/>
            </a:xfrm>
            <a:custGeom>
              <a:avLst/>
              <a:gdLst/>
              <a:ahLst/>
              <a:cxnLst/>
              <a:rect l="l" t="t" r="r" b="b"/>
              <a:pathLst>
                <a:path w="354" h="407" extrusionOk="0">
                  <a:moveTo>
                    <a:pt x="1" y="27"/>
                  </a:moveTo>
                  <a:lnTo>
                    <a:pt x="82" y="163"/>
                  </a:lnTo>
                  <a:cubicBezTo>
                    <a:pt x="163" y="244"/>
                    <a:pt x="218" y="326"/>
                    <a:pt x="299" y="380"/>
                  </a:cubicBezTo>
                  <a:cubicBezTo>
                    <a:pt x="326" y="407"/>
                    <a:pt x="326" y="407"/>
                    <a:pt x="353" y="380"/>
                  </a:cubicBezTo>
                  <a:cubicBezTo>
                    <a:pt x="353" y="380"/>
                    <a:pt x="353" y="380"/>
                    <a:pt x="353" y="353"/>
                  </a:cubicBezTo>
                  <a:lnTo>
                    <a:pt x="28" y="27"/>
                  </a:lnTo>
                  <a:cubicBezTo>
                    <a:pt x="28" y="0"/>
                    <a:pt x="1" y="0"/>
                    <a:pt x="1" y="27"/>
                  </a:cubicBezTo>
                  <a:cubicBezTo>
                    <a:pt x="1" y="27"/>
                    <a:pt x="1" y="27"/>
                    <a:pt x="1"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4" name="Google Shape;3884;p67">
              <a:extLst>
                <a:ext uri="{FF2B5EF4-FFF2-40B4-BE49-F238E27FC236}">
                  <a16:creationId xmlns:a16="http://schemas.microsoft.com/office/drawing/2014/main" xmlns="" id="{2F00D814-90D5-FE41-124F-592FA420E92A}"/>
                </a:ext>
              </a:extLst>
            </p:cNvPr>
            <p:cNvSpPr/>
            <p:nvPr/>
          </p:nvSpPr>
          <p:spPr>
            <a:xfrm>
              <a:off x="1458675" y="1724400"/>
              <a:ext cx="6150" cy="8825"/>
            </a:xfrm>
            <a:custGeom>
              <a:avLst/>
              <a:gdLst/>
              <a:ahLst/>
              <a:cxnLst/>
              <a:rect l="l" t="t" r="r" b="b"/>
              <a:pathLst>
                <a:path w="246" h="353" extrusionOk="0">
                  <a:moveTo>
                    <a:pt x="28" y="82"/>
                  </a:moveTo>
                  <a:cubicBezTo>
                    <a:pt x="28" y="82"/>
                    <a:pt x="28" y="109"/>
                    <a:pt x="28" y="136"/>
                  </a:cubicBezTo>
                  <a:cubicBezTo>
                    <a:pt x="55" y="217"/>
                    <a:pt x="137" y="271"/>
                    <a:pt x="191" y="326"/>
                  </a:cubicBezTo>
                  <a:cubicBezTo>
                    <a:pt x="191" y="353"/>
                    <a:pt x="218" y="353"/>
                    <a:pt x="245" y="326"/>
                  </a:cubicBezTo>
                  <a:cubicBezTo>
                    <a:pt x="245" y="326"/>
                    <a:pt x="245" y="299"/>
                    <a:pt x="245" y="271"/>
                  </a:cubicBezTo>
                  <a:cubicBezTo>
                    <a:pt x="218" y="217"/>
                    <a:pt x="164" y="136"/>
                    <a:pt x="109" y="82"/>
                  </a:cubicBezTo>
                  <a:cubicBezTo>
                    <a:pt x="109" y="54"/>
                    <a:pt x="82" y="54"/>
                    <a:pt x="55" y="27"/>
                  </a:cubicBezTo>
                  <a:cubicBezTo>
                    <a:pt x="28" y="0"/>
                    <a:pt x="1" y="27"/>
                    <a:pt x="1" y="5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5" name="Google Shape;3885;p67">
              <a:extLst>
                <a:ext uri="{FF2B5EF4-FFF2-40B4-BE49-F238E27FC236}">
                  <a16:creationId xmlns:a16="http://schemas.microsoft.com/office/drawing/2014/main" xmlns="" id="{659CDA97-36C4-AF87-3728-0689F1966A5D}"/>
                </a:ext>
              </a:extLst>
            </p:cNvPr>
            <p:cNvSpPr/>
            <p:nvPr/>
          </p:nvSpPr>
          <p:spPr>
            <a:xfrm>
              <a:off x="1455975" y="1729825"/>
              <a:ext cx="6800" cy="8150"/>
            </a:xfrm>
            <a:custGeom>
              <a:avLst/>
              <a:gdLst/>
              <a:ahLst/>
              <a:cxnLst/>
              <a:rect l="l" t="t" r="r" b="b"/>
              <a:pathLst>
                <a:path w="272" h="326" extrusionOk="0">
                  <a:moveTo>
                    <a:pt x="0" y="54"/>
                  </a:moveTo>
                  <a:cubicBezTo>
                    <a:pt x="0" y="82"/>
                    <a:pt x="28" y="82"/>
                    <a:pt x="28" y="109"/>
                  </a:cubicBezTo>
                  <a:cubicBezTo>
                    <a:pt x="82" y="190"/>
                    <a:pt x="136" y="244"/>
                    <a:pt x="190" y="298"/>
                  </a:cubicBezTo>
                  <a:cubicBezTo>
                    <a:pt x="217" y="326"/>
                    <a:pt x="245" y="326"/>
                    <a:pt x="245" y="298"/>
                  </a:cubicBezTo>
                  <a:cubicBezTo>
                    <a:pt x="272" y="298"/>
                    <a:pt x="272" y="271"/>
                    <a:pt x="245" y="244"/>
                  </a:cubicBezTo>
                  <a:cubicBezTo>
                    <a:pt x="190" y="190"/>
                    <a:pt x="163" y="109"/>
                    <a:pt x="82" y="54"/>
                  </a:cubicBezTo>
                  <a:cubicBezTo>
                    <a:pt x="82" y="27"/>
                    <a:pt x="55" y="27"/>
                    <a:pt x="28" y="27"/>
                  </a:cubicBezTo>
                  <a:cubicBezTo>
                    <a:pt x="28" y="0"/>
                    <a:pt x="0" y="0"/>
                    <a:pt x="0" y="27"/>
                  </a:cubicBezTo>
                  <a:cubicBezTo>
                    <a:pt x="0" y="27"/>
                    <a:pt x="0" y="27"/>
                    <a:pt x="0" y="5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6" name="Google Shape;3886;p67">
              <a:extLst>
                <a:ext uri="{FF2B5EF4-FFF2-40B4-BE49-F238E27FC236}">
                  <a16:creationId xmlns:a16="http://schemas.microsoft.com/office/drawing/2014/main" xmlns="" id="{5034BF43-1D7B-AA44-ED97-93D66A8069E8}"/>
                </a:ext>
              </a:extLst>
            </p:cNvPr>
            <p:cNvSpPr/>
            <p:nvPr/>
          </p:nvSpPr>
          <p:spPr>
            <a:xfrm>
              <a:off x="1482425" y="1753550"/>
              <a:ext cx="8150" cy="11550"/>
            </a:xfrm>
            <a:custGeom>
              <a:avLst/>
              <a:gdLst/>
              <a:ahLst/>
              <a:cxnLst/>
              <a:rect l="l" t="t" r="r" b="b"/>
              <a:pathLst>
                <a:path w="326" h="462" extrusionOk="0">
                  <a:moveTo>
                    <a:pt x="27" y="55"/>
                  </a:moveTo>
                  <a:cubicBezTo>
                    <a:pt x="27" y="82"/>
                    <a:pt x="27" y="82"/>
                    <a:pt x="27" y="109"/>
                  </a:cubicBezTo>
                  <a:cubicBezTo>
                    <a:pt x="109" y="217"/>
                    <a:pt x="190" y="353"/>
                    <a:pt x="272" y="434"/>
                  </a:cubicBezTo>
                  <a:cubicBezTo>
                    <a:pt x="299" y="462"/>
                    <a:pt x="299" y="462"/>
                    <a:pt x="326" y="434"/>
                  </a:cubicBezTo>
                  <a:cubicBezTo>
                    <a:pt x="326" y="434"/>
                    <a:pt x="326" y="407"/>
                    <a:pt x="326" y="407"/>
                  </a:cubicBezTo>
                  <a:lnTo>
                    <a:pt x="55" y="0"/>
                  </a:lnTo>
                  <a:cubicBezTo>
                    <a:pt x="55" y="0"/>
                    <a:pt x="27" y="0"/>
                    <a:pt x="27" y="0"/>
                  </a:cubicBezTo>
                  <a:cubicBezTo>
                    <a:pt x="0" y="28"/>
                    <a:pt x="0" y="55"/>
                    <a:pt x="27" y="5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7" name="Google Shape;3887;p67">
              <a:extLst>
                <a:ext uri="{FF2B5EF4-FFF2-40B4-BE49-F238E27FC236}">
                  <a16:creationId xmlns:a16="http://schemas.microsoft.com/office/drawing/2014/main" xmlns="" id="{D12DF31F-96C0-512C-8929-BF9942B3C173}"/>
                </a:ext>
              </a:extLst>
            </p:cNvPr>
            <p:cNvSpPr/>
            <p:nvPr/>
          </p:nvSpPr>
          <p:spPr>
            <a:xfrm>
              <a:off x="1479700" y="1761675"/>
              <a:ext cx="6125" cy="6150"/>
            </a:xfrm>
            <a:custGeom>
              <a:avLst/>
              <a:gdLst/>
              <a:ahLst/>
              <a:cxnLst/>
              <a:rect l="l" t="t" r="r" b="b"/>
              <a:pathLst>
                <a:path w="245" h="246" extrusionOk="0">
                  <a:moveTo>
                    <a:pt x="28" y="55"/>
                  </a:moveTo>
                  <a:lnTo>
                    <a:pt x="28" y="109"/>
                  </a:lnTo>
                  <a:cubicBezTo>
                    <a:pt x="55" y="191"/>
                    <a:pt x="82" y="164"/>
                    <a:pt x="164" y="245"/>
                  </a:cubicBezTo>
                  <a:cubicBezTo>
                    <a:pt x="191" y="245"/>
                    <a:pt x="191" y="245"/>
                    <a:pt x="218" y="245"/>
                  </a:cubicBezTo>
                  <a:cubicBezTo>
                    <a:pt x="245" y="218"/>
                    <a:pt x="245" y="191"/>
                    <a:pt x="218" y="191"/>
                  </a:cubicBezTo>
                  <a:cubicBezTo>
                    <a:pt x="164" y="109"/>
                    <a:pt x="164" y="82"/>
                    <a:pt x="82" y="28"/>
                  </a:cubicBezTo>
                  <a:lnTo>
                    <a:pt x="55" y="28"/>
                  </a:lnTo>
                  <a:cubicBezTo>
                    <a:pt x="28" y="1"/>
                    <a:pt x="1" y="28"/>
                    <a:pt x="28" y="5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8" name="Google Shape;3888;p67">
              <a:extLst>
                <a:ext uri="{FF2B5EF4-FFF2-40B4-BE49-F238E27FC236}">
                  <a16:creationId xmlns:a16="http://schemas.microsoft.com/office/drawing/2014/main" xmlns="" id="{E1222308-909C-8D65-FFD2-EC8622AB5326}"/>
                </a:ext>
              </a:extLst>
            </p:cNvPr>
            <p:cNvSpPr/>
            <p:nvPr/>
          </p:nvSpPr>
          <p:spPr>
            <a:xfrm>
              <a:off x="1501400" y="1792875"/>
              <a:ext cx="6825" cy="10200"/>
            </a:xfrm>
            <a:custGeom>
              <a:avLst/>
              <a:gdLst/>
              <a:ahLst/>
              <a:cxnLst/>
              <a:rect l="l" t="t" r="r" b="b"/>
              <a:pathLst>
                <a:path w="273" h="408" extrusionOk="0">
                  <a:moveTo>
                    <a:pt x="1" y="28"/>
                  </a:moveTo>
                  <a:cubicBezTo>
                    <a:pt x="28" y="82"/>
                    <a:pt x="55" y="109"/>
                    <a:pt x="55" y="163"/>
                  </a:cubicBezTo>
                  <a:cubicBezTo>
                    <a:pt x="82" y="191"/>
                    <a:pt x="191" y="299"/>
                    <a:pt x="245" y="380"/>
                  </a:cubicBezTo>
                  <a:cubicBezTo>
                    <a:pt x="245" y="408"/>
                    <a:pt x="272" y="408"/>
                    <a:pt x="272" y="380"/>
                  </a:cubicBezTo>
                  <a:cubicBezTo>
                    <a:pt x="272" y="380"/>
                    <a:pt x="272" y="353"/>
                    <a:pt x="272" y="353"/>
                  </a:cubicBezTo>
                  <a:cubicBezTo>
                    <a:pt x="245" y="272"/>
                    <a:pt x="191" y="191"/>
                    <a:pt x="136" y="109"/>
                  </a:cubicBezTo>
                  <a:cubicBezTo>
                    <a:pt x="109" y="55"/>
                    <a:pt x="82" y="28"/>
                    <a:pt x="28" y="1"/>
                  </a:cubicBezTo>
                  <a:cubicBezTo>
                    <a:pt x="28" y="1"/>
                    <a:pt x="1" y="1"/>
                    <a:pt x="1" y="1"/>
                  </a:cubicBezTo>
                  <a:cubicBezTo>
                    <a:pt x="1" y="28"/>
                    <a:pt x="1" y="28"/>
                    <a:pt x="1"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89" name="Google Shape;3889;p67">
              <a:extLst>
                <a:ext uri="{FF2B5EF4-FFF2-40B4-BE49-F238E27FC236}">
                  <a16:creationId xmlns:a16="http://schemas.microsoft.com/office/drawing/2014/main" xmlns="" id="{FAD73DA3-E41F-F9D9-D7A0-7796903C76BF}"/>
                </a:ext>
              </a:extLst>
            </p:cNvPr>
            <p:cNvSpPr/>
            <p:nvPr/>
          </p:nvSpPr>
          <p:spPr>
            <a:xfrm>
              <a:off x="1382750" y="1742025"/>
              <a:ext cx="36625" cy="35275"/>
            </a:xfrm>
            <a:custGeom>
              <a:avLst/>
              <a:gdLst/>
              <a:ahLst/>
              <a:cxnLst/>
              <a:rect l="l" t="t" r="r" b="b"/>
              <a:pathLst>
                <a:path w="1465" h="1411" extrusionOk="0">
                  <a:moveTo>
                    <a:pt x="1411" y="27"/>
                  </a:moveTo>
                  <a:cubicBezTo>
                    <a:pt x="1248" y="136"/>
                    <a:pt x="1112" y="244"/>
                    <a:pt x="949" y="380"/>
                  </a:cubicBezTo>
                  <a:cubicBezTo>
                    <a:pt x="624" y="706"/>
                    <a:pt x="353" y="1058"/>
                    <a:pt x="27" y="1357"/>
                  </a:cubicBezTo>
                  <a:cubicBezTo>
                    <a:pt x="0" y="1384"/>
                    <a:pt x="0" y="1384"/>
                    <a:pt x="27" y="1411"/>
                  </a:cubicBezTo>
                  <a:cubicBezTo>
                    <a:pt x="27" y="1411"/>
                    <a:pt x="54" y="1411"/>
                    <a:pt x="54" y="1411"/>
                  </a:cubicBezTo>
                  <a:cubicBezTo>
                    <a:pt x="217" y="1275"/>
                    <a:pt x="380" y="1167"/>
                    <a:pt x="515" y="1031"/>
                  </a:cubicBezTo>
                  <a:cubicBezTo>
                    <a:pt x="732" y="814"/>
                    <a:pt x="949" y="570"/>
                    <a:pt x="1166" y="353"/>
                  </a:cubicBezTo>
                  <a:cubicBezTo>
                    <a:pt x="1275" y="244"/>
                    <a:pt x="1356" y="136"/>
                    <a:pt x="1438" y="55"/>
                  </a:cubicBezTo>
                  <a:cubicBezTo>
                    <a:pt x="1465" y="27"/>
                    <a:pt x="1465" y="27"/>
                    <a:pt x="1438" y="0"/>
                  </a:cubicBezTo>
                  <a:cubicBezTo>
                    <a:pt x="1438" y="0"/>
                    <a:pt x="1411" y="0"/>
                    <a:pt x="1411"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0" name="Google Shape;3890;p67">
              <a:extLst>
                <a:ext uri="{FF2B5EF4-FFF2-40B4-BE49-F238E27FC236}">
                  <a16:creationId xmlns:a16="http://schemas.microsoft.com/office/drawing/2014/main" xmlns="" id="{C5F0F73A-921A-DF74-61B2-9A44C42DD5D7}"/>
                </a:ext>
              </a:extLst>
            </p:cNvPr>
            <p:cNvSpPr/>
            <p:nvPr/>
          </p:nvSpPr>
          <p:spPr>
            <a:xfrm>
              <a:off x="1407150" y="1778650"/>
              <a:ext cx="31900" cy="31200"/>
            </a:xfrm>
            <a:custGeom>
              <a:avLst/>
              <a:gdLst/>
              <a:ahLst/>
              <a:cxnLst/>
              <a:rect l="l" t="t" r="r" b="b"/>
              <a:pathLst>
                <a:path w="1276" h="1248" extrusionOk="0">
                  <a:moveTo>
                    <a:pt x="1221" y="27"/>
                  </a:moveTo>
                  <a:cubicBezTo>
                    <a:pt x="1086" y="136"/>
                    <a:pt x="977" y="244"/>
                    <a:pt x="841" y="353"/>
                  </a:cubicBezTo>
                  <a:cubicBezTo>
                    <a:pt x="570" y="624"/>
                    <a:pt x="299" y="895"/>
                    <a:pt x="28" y="1166"/>
                  </a:cubicBezTo>
                  <a:cubicBezTo>
                    <a:pt x="1" y="1193"/>
                    <a:pt x="1" y="1221"/>
                    <a:pt x="28" y="1248"/>
                  </a:cubicBezTo>
                  <a:cubicBezTo>
                    <a:pt x="55" y="1248"/>
                    <a:pt x="82" y="1248"/>
                    <a:pt x="109" y="1248"/>
                  </a:cubicBezTo>
                  <a:cubicBezTo>
                    <a:pt x="380" y="977"/>
                    <a:pt x="679" y="732"/>
                    <a:pt x="923" y="434"/>
                  </a:cubicBezTo>
                  <a:cubicBezTo>
                    <a:pt x="1031" y="326"/>
                    <a:pt x="1140" y="190"/>
                    <a:pt x="1248" y="54"/>
                  </a:cubicBezTo>
                  <a:cubicBezTo>
                    <a:pt x="1275" y="27"/>
                    <a:pt x="1221" y="0"/>
                    <a:pt x="1221"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1" name="Google Shape;3891;p67">
              <a:extLst>
                <a:ext uri="{FF2B5EF4-FFF2-40B4-BE49-F238E27FC236}">
                  <a16:creationId xmlns:a16="http://schemas.microsoft.com/office/drawing/2014/main" xmlns="" id="{21E4E068-C5E8-F0B3-FA98-61B18A6892D9}"/>
                </a:ext>
              </a:extLst>
            </p:cNvPr>
            <p:cNvSpPr/>
            <p:nvPr/>
          </p:nvSpPr>
          <p:spPr>
            <a:xfrm>
              <a:off x="1431575" y="1808475"/>
              <a:ext cx="33250" cy="30550"/>
            </a:xfrm>
            <a:custGeom>
              <a:avLst/>
              <a:gdLst/>
              <a:ahLst/>
              <a:cxnLst/>
              <a:rect l="l" t="t" r="r" b="b"/>
              <a:pathLst>
                <a:path w="1330" h="1222" extrusionOk="0">
                  <a:moveTo>
                    <a:pt x="1275" y="0"/>
                  </a:moveTo>
                  <a:cubicBezTo>
                    <a:pt x="1248" y="0"/>
                    <a:pt x="1221" y="28"/>
                    <a:pt x="1221" y="28"/>
                  </a:cubicBezTo>
                  <a:cubicBezTo>
                    <a:pt x="1139" y="82"/>
                    <a:pt x="1058" y="136"/>
                    <a:pt x="1004" y="190"/>
                  </a:cubicBezTo>
                  <a:cubicBezTo>
                    <a:pt x="895" y="299"/>
                    <a:pt x="787" y="380"/>
                    <a:pt x="705" y="489"/>
                  </a:cubicBezTo>
                  <a:cubicBezTo>
                    <a:pt x="488" y="706"/>
                    <a:pt x="271" y="923"/>
                    <a:pt x="27" y="1140"/>
                  </a:cubicBezTo>
                  <a:cubicBezTo>
                    <a:pt x="0" y="1167"/>
                    <a:pt x="27" y="1221"/>
                    <a:pt x="81" y="1194"/>
                  </a:cubicBezTo>
                  <a:cubicBezTo>
                    <a:pt x="298" y="1031"/>
                    <a:pt x="542" y="868"/>
                    <a:pt x="732" y="651"/>
                  </a:cubicBezTo>
                  <a:cubicBezTo>
                    <a:pt x="895" y="516"/>
                    <a:pt x="1085" y="353"/>
                    <a:pt x="1221" y="190"/>
                  </a:cubicBezTo>
                  <a:cubicBezTo>
                    <a:pt x="1248" y="136"/>
                    <a:pt x="1275" y="82"/>
                    <a:pt x="1302" y="55"/>
                  </a:cubicBezTo>
                  <a:cubicBezTo>
                    <a:pt x="1329" y="28"/>
                    <a:pt x="1329" y="28"/>
                    <a:pt x="1302" y="0"/>
                  </a:cubicBezTo>
                  <a:cubicBezTo>
                    <a:pt x="1302" y="0"/>
                    <a:pt x="1302" y="0"/>
                    <a:pt x="1275" y="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2" name="Google Shape;3892;p67">
              <a:extLst>
                <a:ext uri="{FF2B5EF4-FFF2-40B4-BE49-F238E27FC236}">
                  <a16:creationId xmlns:a16="http://schemas.microsoft.com/office/drawing/2014/main" xmlns="" id="{0375271E-FED7-9A59-A5FB-9921EC7EC431}"/>
                </a:ext>
              </a:extLst>
            </p:cNvPr>
            <p:cNvSpPr/>
            <p:nvPr/>
          </p:nvSpPr>
          <p:spPr>
            <a:xfrm>
              <a:off x="1329175" y="1742025"/>
              <a:ext cx="25800" cy="27150"/>
            </a:xfrm>
            <a:custGeom>
              <a:avLst/>
              <a:gdLst/>
              <a:ahLst/>
              <a:cxnLst/>
              <a:rect l="l" t="t" r="r" b="b"/>
              <a:pathLst>
                <a:path w="1032" h="1086" extrusionOk="0">
                  <a:moveTo>
                    <a:pt x="977" y="27"/>
                  </a:moveTo>
                  <a:lnTo>
                    <a:pt x="868" y="109"/>
                  </a:lnTo>
                  <a:cubicBezTo>
                    <a:pt x="570" y="380"/>
                    <a:pt x="326" y="678"/>
                    <a:pt x="27" y="950"/>
                  </a:cubicBezTo>
                  <a:cubicBezTo>
                    <a:pt x="0" y="977"/>
                    <a:pt x="0" y="1031"/>
                    <a:pt x="27" y="1058"/>
                  </a:cubicBezTo>
                  <a:cubicBezTo>
                    <a:pt x="55" y="1085"/>
                    <a:pt x="109" y="1085"/>
                    <a:pt x="136" y="1058"/>
                  </a:cubicBezTo>
                  <a:cubicBezTo>
                    <a:pt x="353" y="841"/>
                    <a:pt x="570" y="624"/>
                    <a:pt x="787" y="380"/>
                  </a:cubicBezTo>
                  <a:cubicBezTo>
                    <a:pt x="841" y="299"/>
                    <a:pt x="923" y="217"/>
                    <a:pt x="977" y="136"/>
                  </a:cubicBezTo>
                  <a:cubicBezTo>
                    <a:pt x="1004" y="109"/>
                    <a:pt x="1004" y="82"/>
                    <a:pt x="1031" y="55"/>
                  </a:cubicBezTo>
                  <a:cubicBezTo>
                    <a:pt x="1031" y="27"/>
                    <a:pt x="1031" y="27"/>
                    <a:pt x="1031" y="0"/>
                  </a:cubicBezTo>
                  <a:cubicBezTo>
                    <a:pt x="1004" y="0"/>
                    <a:pt x="977" y="0"/>
                    <a:pt x="977"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3" name="Google Shape;3893;p67">
              <a:extLst>
                <a:ext uri="{FF2B5EF4-FFF2-40B4-BE49-F238E27FC236}">
                  <a16:creationId xmlns:a16="http://schemas.microsoft.com/office/drawing/2014/main" xmlns="" id="{1FF8DD45-C73F-EF62-EA2F-298011396C28}"/>
                </a:ext>
              </a:extLst>
            </p:cNvPr>
            <p:cNvSpPr/>
            <p:nvPr/>
          </p:nvSpPr>
          <p:spPr>
            <a:xfrm>
              <a:off x="1854025" y="1640300"/>
              <a:ext cx="363475" cy="432650"/>
            </a:xfrm>
            <a:custGeom>
              <a:avLst/>
              <a:gdLst/>
              <a:ahLst/>
              <a:cxnLst/>
              <a:rect l="l" t="t" r="r" b="b"/>
              <a:pathLst>
                <a:path w="14539" h="17306" extrusionOk="0">
                  <a:moveTo>
                    <a:pt x="4665" y="9765"/>
                  </a:moveTo>
                  <a:cubicBezTo>
                    <a:pt x="4720" y="9847"/>
                    <a:pt x="4801" y="9928"/>
                    <a:pt x="4882" y="10009"/>
                  </a:cubicBezTo>
                  <a:cubicBezTo>
                    <a:pt x="5859" y="10905"/>
                    <a:pt x="7378" y="12288"/>
                    <a:pt x="8354" y="13020"/>
                  </a:cubicBezTo>
                  <a:cubicBezTo>
                    <a:pt x="10470" y="14593"/>
                    <a:pt x="13318" y="17306"/>
                    <a:pt x="13318" y="17306"/>
                  </a:cubicBezTo>
                  <a:lnTo>
                    <a:pt x="14539" y="11284"/>
                  </a:lnTo>
                  <a:cubicBezTo>
                    <a:pt x="14539" y="11284"/>
                    <a:pt x="13725" y="8870"/>
                    <a:pt x="13399" y="8382"/>
                  </a:cubicBezTo>
                  <a:cubicBezTo>
                    <a:pt x="13399" y="8382"/>
                    <a:pt x="11745" y="5046"/>
                    <a:pt x="11229" y="4069"/>
                  </a:cubicBezTo>
                  <a:cubicBezTo>
                    <a:pt x="10606" y="3120"/>
                    <a:pt x="9928" y="2198"/>
                    <a:pt x="9222" y="1303"/>
                  </a:cubicBezTo>
                  <a:cubicBezTo>
                    <a:pt x="8544" y="1927"/>
                    <a:pt x="8598" y="2523"/>
                    <a:pt x="9168" y="3527"/>
                  </a:cubicBezTo>
                  <a:cubicBezTo>
                    <a:pt x="9331" y="4015"/>
                    <a:pt x="9466" y="4503"/>
                    <a:pt x="9575" y="5019"/>
                  </a:cubicBezTo>
                  <a:lnTo>
                    <a:pt x="8598" y="4422"/>
                  </a:lnTo>
                  <a:lnTo>
                    <a:pt x="8517" y="4368"/>
                  </a:lnTo>
                  <a:lnTo>
                    <a:pt x="3364" y="408"/>
                  </a:lnTo>
                  <a:cubicBezTo>
                    <a:pt x="3092" y="191"/>
                    <a:pt x="2631" y="1"/>
                    <a:pt x="2414" y="326"/>
                  </a:cubicBezTo>
                  <a:cubicBezTo>
                    <a:pt x="2197" y="652"/>
                    <a:pt x="2496" y="1086"/>
                    <a:pt x="2767" y="1303"/>
                  </a:cubicBezTo>
                  <a:lnTo>
                    <a:pt x="6835" y="5100"/>
                  </a:lnTo>
                  <a:lnTo>
                    <a:pt x="6781" y="5127"/>
                  </a:lnTo>
                  <a:lnTo>
                    <a:pt x="1817" y="1303"/>
                  </a:lnTo>
                  <a:cubicBezTo>
                    <a:pt x="1546" y="1086"/>
                    <a:pt x="1085" y="896"/>
                    <a:pt x="868" y="1221"/>
                  </a:cubicBezTo>
                  <a:cubicBezTo>
                    <a:pt x="651" y="1547"/>
                    <a:pt x="950" y="1981"/>
                    <a:pt x="1221" y="2198"/>
                  </a:cubicBezTo>
                  <a:lnTo>
                    <a:pt x="5832" y="6456"/>
                  </a:lnTo>
                  <a:lnTo>
                    <a:pt x="5805" y="6511"/>
                  </a:lnTo>
                  <a:lnTo>
                    <a:pt x="1194" y="2957"/>
                  </a:lnTo>
                  <a:cubicBezTo>
                    <a:pt x="922" y="2740"/>
                    <a:pt x="461" y="2550"/>
                    <a:pt x="244" y="2876"/>
                  </a:cubicBezTo>
                  <a:cubicBezTo>
                    <a:pt x="0" y="3201"/>
                    <a:pt x="326" y="3635"/>
                    <a:pt x="570" y="3852"/>
                  </a:cubicBezTo>
                  <a:lnTo>
                    <a:pt x="4747" y="7704"/>
                  </a:lnTo>
                  <a:lnTo>
                    <a:pt x="1275" y="5263"/>
                  </a:lnTo>
                  <a:cubicBezTo>
                    <a:pt x="1031" y="5073"/>
                    <a:pt x="624" y="4937"/>
                    <a:pt x="434" y="5236"/>
                  </a:cubicBezTo>
                  <a:cubicBezTo>
                    <a:pt x="244" y="5534"/>
                    <a:pt x="516" y="5887"/>
                    <a:pt x="760" y="6077"/>
                  </a:cubicBezTo>
                  <a:cubicBezTo>
                    <a:pt x="760" y="6077"/>
                    <a:pt x="3418" y="8708"/>
                    <a:pt x="4611" y="971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4" name="Google Shape;3894;p67">
              <a:extLst>
                <a:ext uri="{FF2B5EF4-FFF2-40B4-BE49-F238E27FC236}">
                  <a16:creationId xmlns:a16="http://schemas.microsoft.com/office/drawing/2014/main" xmlns="" id="{B8582637-2B2B-50FE-2B91-25DF7956AA51}"/>
                </a:ext>
              </a:extLst>
            </p:cNvPr>
            <p:cNvSpPr/>
            <p:nvPr/>
          </p:nvSpPr>
          <p:spPr>
            <a:xfrm>
              <a:off x="2106950" y="1704725"/>
              <a:ext cx="11550" cy="9525"/>
            </a:xfrm>
            <a:custGeom>
              <a:avLst/>
              <a:gdLst/>
              <a:ahLst/>
              <a:cxnLst/>
              <a:rect l="l" t="t" r="r" b="b"/>
              <a:pathLst>
                <a:path w="462" h="381" extrusionOk="0">
                  <a:moveTo>
                    <a:pt x="326" y="55"/>
                  </a:moveTo>
                  <a:lnTo>
                    <a:pt x="28" y="245"/>
                  </a:lnTo>
                  <a:cubicBezTo>
                    <a:pt x="0" y="272"/>
                    <a:pt x="0" y="326"/>
                    <a:pt x="28" y="353"/>
                  </a:cubicBezTo>
                  <a:cubicBezTo>
                    <a:pt x="55" y="380"/>
                    <a:pt x="109" y="380"/>
                    <a:pt x="136" y="353"/>
                  </a:cubicBezTo>
                  <a:lnTo>
                    <a:pt x="407" y="163"/>
                  </a:lnTo>
                  <a:cubicBezTo>
                    <a:pt x="462" y="109"/>
                    <a:pt x="407" y="1"/>
                    <a:pt x="353" y="5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5" name="Google Shape;3895;p67">
              <a:extLst>
                <a:ext uri="{FF2B5EF4-FFF2-40B4-BE49-F238E27FC236}">
                  <a16:creationId xmlns:a16="http://schemas.microsoft.com/office/drawing/2014/main" xmlns="" id="{52439F4B-A53A-FDF9-331B-39108C09D97C}"/>
                </a:ext>
              </a:extLst>
            </p:cNvPr>
            <p:cNvSpPr/>
            <p:nvPr/>
          </p:nvSpPr>
          <p:spPr>
            <a:xfrm>
              <a:off x="1939450" y="1667425"/>
              <a:ext cx="8175" cy="8175"/>
            </a:xfrm>
            <a:custGeom>
              <a:avLst/>
              <a:gdLst/>
              <a:ahLst/>
              <a:cxnLst/>
              <a:rect l="l" t="t" r="r" b="b"/>
              <a:pathLst>
                <a:path w="327" h="327" extrusionOk="0">
                  <a:moveTo>
                    <a:pt x="272" y="1"/>
                  </a:moveTo>
                  <a:lnTo>
                    <a:pt x="1" y="299"/>
                  </a:lnTo>
                  <a:cubicBezTo>
                    <a:pt x="1" y="299"/>
                    <a:pt x="1" y="299"/>
                    <a:pt x="1" y="326"/>
                  </a:cubicBezTo>
                  <a:cubicBezTo>
                    <a:pt x="1" y="326"/>
                    <a:pt x="28" y="326"/>
                    <a:pt x="55" y="326"/>
                  </a:cubicBezTo>
                  <a:lnTo>
                    <a:pt x="326" y="55"/>
                  </a:lnTo>
                  <a:cubicBezTo>
                    <a:pt x="326" y="28"/>
                    <a:pt x="326" y="28"/>
                    <a:pt x="326" y="1"/>
                  </a:cubicBezTo>
                  <a:cubicBezTo>
                    <a:pt x="326" y="1"/>
                    <a:pt x="299" y="1"/>
                    <a:pt x="272" y="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6" name="Google Shape;3896;p67">
              <a:extLst>
                <a:ext uri="{FF2B5EF4-FFF2-40B4-BE49-F238E27FC236}">
                  <a16:creationId xmlns:a16="http://schemas.microsoft.com/office/drawing/2014/main" xmlns="" id="{AA0FCC30-85E8-0DD0-0C5E-409FB74F8720}"/>
                </a:ext>
              </a:extLst>
            </p:cNvPr>
            <p:cNvSpPr/>
            <p:nvPr/>
          </p:nvSpPr>
          <p:spPr>
            <a:xfrm>
              <a:off x="1902150" y="1689125"/>
              <a:ext cx="12250" cy="14950"/>
            </a:xfrm>
            <a:custGeom>
              <a:avLst/>
              <a:gdLst/>
              <a:ahLst/>
              <a:cxnLst/>
              <a:rect l="l" t="t" r="r" b="b"/>
              <a:pathLst>
                <a:path w="490" h="598" extrusionOk="0">
                  <a:moveTo>
                    <a:pt x="435" y="28"/>
                  </a:moveTo>
                  <a:cubicBezTo>
                    <a:pt x="381" y="28"/>
                    <a:pt x="435" y="1"/>
                    <a:pt x="381" y="28"/>
                  </a:cubicBezTo>
                  <a:cubicBezTo>
                    <a:pt x="354" y="28"/>
                    <a:pt x="354" y="28"/>
                    <a:pt x="354" y="55"/>
                  </a:cubicBezTo>
                  <a:cubicBezTo>
                    <a:pt x="245" y="163"/>
                    <a:pt x="137" y="299"/>
                    <a:pt x="55" y="435"/>
                  </a:cubicBezTo>
                  <a:cubicBezTo>
                    <a:pt x="1" y="516"/>
                    <a:pt x="137" y="597"/>
                    <a:pt x="164" y="516"/>
                  </a:cubicBezTo>
                  <a:cubicBezTo>
                    <a:pt x="272" y="408"/>
                    <a:pt x="381" y="272"/>
                    <a:pt x="462" y="136"/>
                  </a:cubicBezTo>
                  <a:cubicBezTo>
                    <a:pt x="462" y="136"/>
                    <a:pt x="489" y="109"/>
                    <a:pt x="462" y="82"/>
                  </a:cubicBezTo>
                  <a:cubicBezTo>
                    <a:pt x="462" y="82"/>
                    <a:pt x="462" y="82"/>
                    <a:pt x="462" y="55"/>
                  </a:cubicBezTo>
                  <a:cubicBezTo>
                    <a:pt x="462" y="55"/>
                    <a:pt x="462" y="28"/>
                    <a:pt x="462" y="28"/>
                  </a:cubicBezTo>
                  <a:cubicBezTo>
                    <a:pt x="435" y="28"/>
                    <a:pt x="435" y="1"/>
                    <a:pt x="435"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7" name="Google Shape;3897;p67">
              <a:extLst>
                <a:ext uri="{FF2B5EF4-FFF2-40B4-BE49-F238E27FC236}">
                  <a16:creationId xmlns:a16="http://schemas.microsoft.com/office/drawing/2014/main" xmlns="" id="{B705C0C0-0E84-3620-B719-5AC0AE6BE95B}"/>
                </a:ext>
              </a:extLst>
            </p:cNvPr>
            <p:cNvSpPr/>
            <p:nvPr/>
          </p:nvSpPr>
          <p:spPr>
            <a:xfrm>
              <a:off x="1886575" y="1728450"/>
              <a:ext cx="6125" cy="7500"/>
            </a:xfrm>
            <a:custGeom>
              <a:avLst/>
              <a:gdLst/>
              <a:ahLst/>
              <a:cxnLst/>
              <a:rect l="l" t="t" r="r" b="b"/>
              <a:pathLst>
                <a:path w="245" h="300" extrusionOk="0">
                  <a:moveTo>
                    <a:pt x="190" y="28"/>
                  </a:moveTo>
                  <a:lnTo>
                    <a:pt x="136" y="28"/>
                  </a:lnTo>
                  <a:cubicBezTo>
                    <a:pt x="109" y="28"/>
                    <a:pt x="82" y="164"/>
                    <a:pt x="54" y="218"/>
                  </a:cubicBezTo>
                  <a:cubicBezTo>
                    <a:pt x="0" y="245"/>
                    <a:pt x="82" y="299"/>
                    <a:pt x="109" y="245"/>
                  </a:cubicBezTo>
                  <a:cubicBezTo>
                    <a:pt x="136" y="191"/>
                    <a:pt x="217" y="137"/>
                    <a:pt x="244" y="82"/>
                  </a:cubicBezTo>
                  <a:lnTo>
                    <a:pt x="244" y="55"/>
                  </a:lnTo>
                  <a:cubicBezTo>
                    <a:pt x="244" y="28"/>
                    <a:pt x="244" y="28"/>
                    <a:pt x="244" y="1"/>
                  </a:cubicBezTo>
                  <a:cubicBezTo>
                    <a:pt x="217" y="1"/>
                    <a:pt x="190" y="1"/>
                    <a:pt x="190"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8" name="Google Shape;3898;p67">
              <a:extLst>
                <a:ext uri="{FF2B5EF4-FFF2-40B4-BE49-F238E27FC236}">
                  <a16:creationId xmlns:a16="http://schemas.microsoft.com/office/drawing/2014/main" xmlns="" id="{0F3390AD-6914-1950-E145-EBFB9CE60714}"/>
                </a:ext>
              </a:extLst>
            </p:cNvPr>
            <p:cNvSpPr/>
            <p:nvPr/>
          </p:nvSpPr>
          <p:spPr>
            <a:xfrm>
              <a:off x="1885200" y="1784075"/>
              <a:ext cx="6125" cy="9500"/>
            </a:xfrm>
            <a:custGeom>
              <a:avLst/>
              <a:gdLst/>
              <a:ahLst/>
              <a:cxnLst/>
              <a:rect l="l" t="t" r="r" b="b"/>
              <a:pathLst>
                <a:path w="245" h="380" extrusionOk="0">
                  <a:moveTo>
                    <a:pt x="164" y="27"/>
                  </a:moveTo>
                  <a:cubicBezTo>
                    <a:pt x="137" y="54"/>
                    <a:pt x="137" y="54"/>
                    <a:pt x="109" y="81"/>
                  </a:cubicBezTo>
                  <a:cubicBezTo>
                    <a:pt x="82" y="136"/>
                    <a:pt x="55" y="190"/>
                    <a:pt x="28" y="271"/>
                  </a:cubicBezTo>
                  <a:cubicBezTo>
                    <a:pt x="1" y="326"/>
                    <a:pt x="82" y="380"/>
                    <a:pt x="137" y="298"/>
                  </a:cubicBezTo>
                  <a:cubicBezTo>
                    <a:pt x="164" y="271"/>
                    <a:pt x="191" y="190"/>
                    <a:pt x="218" y="136"/>
                  </a:cubicBezTo>
                  <a:cubicBezTo>
                    <a:pt x="218" y="109"/>
                    <a:pt x="218" y="81"/>
                    <a:pt x="218" y="54"/>
                  </a:cubicBezTo>
                  <a:cubicBezTo>
                    <a:pt x="245" y="54"/>
                    <a:pt x="245" y="27"/>
                    <a:pt x="218" y="0"/>
                  </a:cubicBezTo>
                  <a:cubicBezTo>
                    <a:pt x="218" y="0"/>
                    <a:pt x="164" y="0"/>
                    <a:pt x="164"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99" name="Google Shape;3899;p67">
              <a:extLst>
                <a:ext uri="{FF2B5EF4-FFF2-40B4-BE49-F238E27FC236}">
                  <a16:creationId xmlns:a16="http://schemas.microsoft.com/office/drawing/2014/main" xmlns="" id="{B42409C5-2380-C698-29C3-67348FC4F653}"/>
                </a:ext>
              </a:extLst>
            </p:cNvPr>
            <p:cNvSpPr/>
            <p:nvPr/>
          </p:nvSpPr>
          <p:spPr>
            <a:xfrm>
              <a:off x="1988950" y="1708800"/>
              <a:ext cx="6825" cy="8150"/>
            </a:xfrm>
            <a:custGeom>
              <a:avLst/>
              <a:gdLst/>
              <a:ahLst/>
              <a:cxnLst/>
              <a:rect l="l" t="t" r="r" b="b"/>
              <a:pathLst>
                <a:path w="273" h="326" extrusionOk="0">
                  <a:moveTo>
                    <a:pt x="218" y="27"/>
                  </a:moveTo>
                  <a:lnTo>
                    <a:pt x="1" y="272"/>
                  </a:lnTo>
                  <a:cubicBezTo>
                    <a:pt x="1" y="272"/>
                    <a:pt x="1" y="299"/>
                    <a:pt x="1" y="326"/>
                  </a:cubicBezTo>
                  <a:cubicBezTo>
                    <a:pt x="28" y="326"/>
                    <a:pt x="28" y="326"/>
                    <a:pt x="55" y="326"/>
                  </a:cubicBezTo>
                  <a:lnTo>
                    <a:pt x="272" y="55"/>
                  </a:lnTo>
                  <a:cubicBezTo>
                    <a:pt x="272" y="55"/>
                    <a:pt x="272" y="27"/>
                    <a:pt x="272" y="27"/>
                  </a:cubicBezTo>
                  <a:cubicBezTo>
                    <a:pt x="245" y="0"/>
                    <a:pt x="218" y="0"/>
                    <a:pt x="218"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0" name="Google Shape;3900;p67">
              <a:extLst>
                <a:ext uri="{FF2B5EF4-FFF2-40B4-BE49-F238E27FC236}">
                  <a16:creationId xmlns:a16="http://schemas.microsoft.com/office/drawing/2014/main" xmlns="" id="{2AF9AED5-441A-EC6A-62BD-879B84EDA6BD}"/>
                </a:ext>
              </a:extLst>
            </p:cNvPr>
            <p:cNvSpPr/>
            <p:nvPr/>
          </p:nvSpPr>
          <p:spPr>
            <a:xfrm>
              <a:off x="1989625" y="1712175"/>
              <a:ext cx="9525" cy="10875"/>
            </a:xfrm>
            <a:custGeom>
              <a:avLst/>
              <a:gdLst/>
              <a:ahLst/>
              <a:cxnLst/>
              <a:rect l="l" t="t" r="r" b="b"/>
              <a:pathLst>
                <a:path w="381" h="435" extrusionOk="0">
                  <a:moveTo>
                    <a:pt x="326" y="1"/>
                  </a:moveTo>
                  <a:lnTo>
                    <a:pt x="1" y="381"/>
                  </a:lnTo>
                  <a:cubicBezTo>
                    <a:pt x="1" y="381"/>
                    <a:pt x="1" y="408"/>
                    <a:pt x="1" y="408"/>
                  </a:cubicBezTo>
                  <a:cubicBezTo>
                    <a:pt x="1" y="435"/>
                    <a:pt x="28" y="435"/>
                    <a:pt x="28" y="408"/>
                  </a:cubicBezTo>
                  <a:cubicBezTo>
                    <a:pt x="109" y="326"/>
                    <a:pt x="191" y="245"/>
                    <a:pt x="272" y="164"/>
                  </a:cubicBezTo>
                  <a:cubicBezTo>
                    <a:pt x="299" y="137"/>
                    <a:pt x="326" y="82"/>
                    <a:pt x="354" y="55"/>
                  </a:cubicBezTo>
                  <a:cubicBezTo>
                    <a:pt x="381" y="28"/>
                    <a:pt x="381" y="28"/>
                    <a:pt x="354" y="1"/>
                  </a:cubicBezTo>
                  <a:cubicBezTo>
                    <a:pt x="354" y="1"/>
                    <a:pt x="326" y="1"/>
                    <a:pt x="326" y="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1" name="Google Shape;3901;p67">
              <a:extLst>
                <a:ext uri="{FF2B5EF4-FFF2-40B4-BE49-F238E27FC236}">
                  <a16:creationId xmlns:a16="http://schemas.microsoft.com/office/drawing/2014/main" xmlns="" id="{1F17E11F-EF4D-FA2B-04BC-A5A027957D7A}"/>
                </a:ext>
              </a:extLst>
            </p:cNvPr>
            <p:cNvSpPr/>
            <p:nvPr/>
          </p:nvSpPr>
          <p:spPr>
            <a:xfrm>
              <a:off x="1959800" y="1737275"/>
              <a:ext cx="6800" cy="8150"/>
            </a:xfrm>
            <a:custGeom>
              <a:avLst/>
              <a:gdLst/>
              <a:ahLst/>
              <a:cxnLst/>
              <a:rect l="l" t="t" r="r" b="b"/>
              <a:pathLst>
                <a:path w="272" h="326" extrusionOk="0">
                  <a:moveTo>
                    <a:pt x="218" y="0"/>
                  </a:moveTo>
                  <a:cubicBezTo>
                    <a:pt x="190" y="0"/>
                    <a:pt x="163" y="0"/>
                    <a:pt x="163" y="28"/>
                  </a:cubicBezTo>
                  <a:cubicBezTo>
                    <a:pt x="109" y="109"/>
                    <a:pt x="55" y="163"/>
                    <a:pt x="28" y="245"/>
                  </a:cubicBezTo>
                  <a:cubicBezTo>
                    <a:pt x="1" y="272"/>
                    <a:pt x="1" y="299"/>
                    <a:pt x="28" y="326"/>
                  </a:cubicBezTo>
                  <a:cubicBezTo>
                    <a:pt x="55" y="326"/>
                    <a:pt x="82" y="326"/>
                    <a:pt x="82" y="326"/>
                  </a:cubicBezTo>
                  <a:cubicBezTo>
                    <a:pt x="136" y="245"/>
                    <a:pt x="218" y="190"/>
                    <a:pt x="245" y="109"/>
                  </a:cubicBezTo>
                  <a:lnTo>
                    <a:pt x="245" y="28"/>
                  </a:lnTo>
                  <a:cubicBezTo>
                    <a:pt x="272" y="28"/>
                    <a:pt x="272" y="0"/>
                    <a:pt x="245" y="0"/>
                  </a:cubicBezTo>
                  <a:cubicBezTo>
                    <a:pt x="245" y="0"/>
                    <a:pt x="218" y="0"/>
                    <a:pt x="218" y="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2" name="Google Shape;3902;p67">
              <a:extLst>
                <a:ext uri="{FF2B5EF4-FFF2-40B4-BE49-F238E27FC236}">
                  <a16:creationId xmlns:a16="http://schemas.microsoft.com/office/drawing/2014/main" xmlns="" id="{2E3345F1-EE1D-B073-21D6-B4E8863D0AFE}"/>
                </a:ext>
              </a:extLst>
            </p:cNvPr>
            <p:cNvSpPr/>
            <p:nvPr/>
          </p:nvSpPr>
          <p:spPr>
            <a:xfrm>
              <a:off x="1962525" y="1741350"/>
              <a:ext cx="8150" cy="9500"/>
            </a:xfrm>
            <a:custGeom>
              <a:avLst/>
              <a:gdLst/>
              <a:ahLst/>
              <a:cxnLst/>
              <a:rect l="l" t="t" r="r" b="b"/>
              <a:pathLst>
                <a:path w="326" h="380" extrusionOk="0">
                  <a:moveTo>
                    <a:pt x="244" y="54"/>
                  </a:moveTo>
                  <a:cubicBezTo>
                    <a:pt x="244" y="54"/>
                    <a:pt x="217" y="54"/>
                    <a:pt x="190" y="82"/>
                  </a:cubicBezTo>
                  <a:cubicBezTo>
                    <a:pt x="136" y="136"/>
                    <a:pt x="81" y="217"/>
                    <a:pt x="27" y="299"/>
                  </a:cubicBezTo>
                  <a:cubicBezTo>
                    <a:pt x="0" y="299"/>
                    <a:pt x="0" y="326"/>
                    <a:pt x="27" y="353"/>
                  </a:cubicBezTo>
                  <a:cubicBezTo>
                    <a:pt x="54" y="380"/>
                    <a:pt x="81" y="380"/>
                    <a:pt x="81" y="353"/>
                  </a:cubicBezTo>
                  <a:cubicBezTo>
                    <a:pt x="163" y="299"/>
                    <a:pt x="217" y="217"/>
                    <a:pt x="271" y="163"/>
                  </a:cubicBezTo>
                  <a:cubicBezTo>
                    <a:pt x="271" y="136"/>
                    <a:pt x="298" y="109"/>
                    <a:pt x="298" y="82"/>
                  </a:cubicBezTo>
                  <a:cubicBezTo>
                    <a:pt x="325" y="54"/>
                    <a:pt x="271" y="0"/>
                    <a:pt x="244" y="5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3" name="Google Shape;3903;p67">
              <a:extLst>
                <a:ext uri="{FF2B5EF4-FFF2-40B4-BE49-F238E27FC236}">
                  <a16:creationId xmlns:a16="http://schemas.microsoft.com/office/drawing/2014/main" xmlns="" id="{9F840D43-7D64-1EC0-9B2B-27104546FCA0}"/>
                </a:ext>
              </a:extLst>
            </p:cNvPr>
            <p:cNvSpPr/>
            <p:nvPr/>
          </p:nvSpPr>
          <p:spPr>
            <a:xfrm>
              <a:off x="1933350" y="1767100"/>
              <a:ext cx="8175" cy="12250"/>
            </a:xfrm>
            <a:custGeom>
              <a:avLst/>
              <a:gdLst/>
              <a:ahLst/>
              <a:cxnLst/>
              <a:rect l="l" t="t" r="r" b="b"/>
              <a:pathLst>
                <a:path w="327" h="490" extrusionOk="0">
                  <a:moveTo>
                    <a:pt x="272" y="28"/>
                  </a:moveTo>
                  <a:lnTo>
                    <a:pt x="1" y="435"/>
                  </a:lnTo>
                  <a:cubicBezTo>
                    <a:pt x="1" y="435"/>
                    <a:pt x="1" y="462"/>
                    <a:pt x="1" y="489"/>
                  </a:cubicBezTo>
                  <a:cubicBezTo>
                    <a:pt x="1" y="489"/>
                    <a:pt x="28" y="489"/>
                    <a:pt x="55" y="489"/>
                  </a:cubicBezTo>
                  <a:cubicBezTo>
                    <a:pt x="136" y="381"/>
                    <a:pt x="245" y="245"/>
                    <a:pt x="299" y="109"/>
                  </a:cubicBezTo>
                  <a:cubicBezTo>
                    <a:pt x="299" y="82"/>
                    <a:pt x="299" y="82"/>
                    <a:pt x="299" y="55"/>
                  </a:cubicBezTo>
                  <a:cubicBezTo>
                    <a:pt x="326" y="28"/>
                    <a:pt x="272" y="1"/>
                    <a:pt x="272"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4" name="Google Shape;3904;p67">
              <a:extLst>
                <a:ext uri="{FF2B5EF4-FFF2-40B4-BE49-F238E27FC236}">
                  <a16:creationId xmlns:a16="http://schemas.microsoft.com/office/drawing/2014/main" xmlns="" id="{AB6FE1E5-A226-BD43-5035-DC97E4AD2383}"/>
                </a:ext>
              </a:extLst>
            </p:cNvPr>
            <p:cNvSpPr/>
            <p:nvPr/>
          </p:nvSpPr>
          <p:spPr>
            <a:xfrm>
              <a:off x="1938775" y="1775925"/>
              <a:ext cx="6125" cy="6800"/>
            </a:xfrm>
            <a:custGeom>
              <a:avLst/>
              <a:gdLst/>
              <a:ahLst/>
              <a:cxnLst/>
              <a:rect l="l" t="t" r="r" b="b"/>
              <a:pathLst>
                <a:path w="245" h="272" extrusionOk="0">
                  <a:moveTo>
                    <a:pt x="191" y="28"/>
                  </a:moveTo>
                  <a:lnTo>
                    <a:pt x="163" y="28"/>
                  </a:lnTo>
                  <a:cubicBezTo>
                    <a:pt x="55" y="55"/>
                    <a:pt x="82" y="82"/>
                    <a:pt x="28" y="190"/>
                  </a:cubicBezTo>
                  <a:cubicBezTo>
                    <a:pt x="1" y="190"/>
                    <a:pt x="1" y="218"/>
                    <a:pt x="28" y="245"/>
                  </a:cubicBezTo>
                  <a:cubicBezTo>
                    <a:pt x="28" y="272"/>
                    <a:pt x="55" y="272"/>
                    <a:pt x="82" y="245"/>
                  </a:cubicBezTo>
                  <a:cubicBezTo>
                    <a:pt x="163" y="163"/>
                    <a:pt x="191" y="190"/>
                    <a:pt x="218" y="82"/>
                  </a:cubicBezTo>
                  <a:lnTo>
                    <a:pt x="218" y="55"/>
                  </a:lnTo>
                  <a:cubicBezTo>
                    <a:pt x="245" y="28"/>
                    <a:pt x="218" y="1"/>
                    <a:pt x="191" y="28"/>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5" name="Google Shape;3905;p67">
              <a:extLst>
                <a:ext uri="{FF2B5EF4-FFF2-40B4-BE49-F238E27FC236}">
                  <a16:creationId xmlns:a16="http://schemas.microsoft.com/office/drawing/2014/main" xmlns="" id="{6B39CF71-0E51-5718-4690-69BB8B121106}"/>
                </a:ext>
              </a:extLst>
            </p:cNvPr>
            <p:cNvSpPr/>
            <p:nvPr/>
          </p:nvSpPr>
          <p:spPr>
            <a:xfrm>
              <a:off x="1914375" y="1807800"/>
              <a:ext cx="7475" cy="10875"/>
            </a:xfrm>
            <a:custGeom>
              <a:avLst/>
              <a:gdLst/>
              <a:ahLst/>
              <a:cxnLst/>
              <a:rect l="l" t="t" r="r" b="b"/>
              <a:pathLst>
                <a:path w="299" h="435" extrusionOk="0">
                  <a:moveTo>
                    <a:pt x="271" y="27"/>
                  </a:moveTo>
                  <a:cubicBezTo>
                    <a:pt x="217" y="55"/>
                    <a:pt x="190" y="82"/>
                    <a:pt x="163" y="109"/>
                  </a:cubicBezTo>
                  <a:cubicBezTo>
                    <a:pt x="109" y="190"/>
                    <a:pt x="54" y="299"/>
                    <a:pt x="27" y="380"/>
                  </a:cubicBezTo>
                  <a:cubicBezTo>
                    <a:pt x="0" y="407"/>
                    <a:pt x="0" y="407"/>
                    <a:pt x="27" y="434"/>
                  </a:cubicBezTo>
                  <a:cubicBezTo>
                    <a:pt x="27" y="434"/>
                    <a:pt x="54" y="434"/>
                    <a:pt x="54" y="434"/>
                  </a:cubicBezTo>
                  <a:cubicBezTo>
                    <a:pt x="109" y="353"/>
                    <a:pt x="190" y="272"/>
                    <a:pt x="244" y="190"/>
                  </a:cubicBezTo>
                  <a:cubicBezTo>
                    <a:pt x="271" y="136"/>
                    <a:pt x="271" y="109"/>
                    <a:pt x="299" y="55"/>
                  </a:cubicBezTo>
                  <a:cubicBezTo>
                    <a:pt x="299" y="55"/>
                    <a:pt x="299" y="27"/>
                    <a:pt x="299" y="27"/>
                  </a:cubicBezTo>
                  <a:cubicBezTo>
                    <a:pt x="299" y="0"/>
                    <a:pt x="271" y="0"/>
                    <a:pt x="271" y="2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6" name="Google Shape;3906;p67">
              <a:extLst>
                <a:ext uri="{FF2B5EF4-FFF2-40B4-BE49-F238E27FC236}">
                  <a16:creationId xmlns:a16="http://schemas.microsoft.com/office/drawing/2014/main" xmlns="" id="{2083DC0B-8B7D-D500-AB65-5FF9309B0C6C}"/>
                </a:ext>
              </a:extLst>
            </p:cNvPr>
            <p:cNvSpPr/>
            <p:nvPr/>
          </p:nvSpPr>
          <p:spPr>
            <a:xfrm>
              <a:off x="2009300" y="1753550"/>
              <a:ext cx="39350" cy="35975"/>
            </a:xfrm>
            <a:custGeom>
              <a:avLst/>
              <a:gdLst/>
              <a:ahLst/>
              <a:cxnLst/>
              <a:rect l="l" t="t" r="r" b="b"/>
              <a:pathLst>
                <a:path w="1574" h="1439" extrusionOk="0">
                  <a:moveTo>
                    <a:pt x="28" y="55"/>
                  </a:moveTo>
                  <a:cubicBezTo>
                    <a:pt x="109" y="163"/>
                    <a:pt x="218" y="272"/>
                    <a:pt x="326" y="353"/>
                  </a:cubicBezTo>
                  <a:cubicBezTo>
                    <a:pt x="543" y="597"/>
                    <a:pt x="787" y="841"/>
                    <a:pt x="1031" y="1031"/>
                  </a:cubicBezTo>
                  <a:cubicBezTo>
                    <a:pt x="1194" y="1167"/>
                    <a:pt x="1357" y="1302"/>
                    <a:pt x="1519" y="1438"/>
                  </a:cubicBezTo>
                  <a:cubicBezTo>
                    <a:pt x="1519" y="1438"/>
                    <a:pt x="1547" y="1438"/>
                    <a:pt x="1547" y="1438"/>
                  </a:cubicBezTo>
                  <a:cubicBezTo>
                    <a:pt x="1574" y="1411"/>
                    <a:pt x="1574" y="1384"/>
                    <a:pt x="1547" y="1384"/>
                  </a:cubicBezTo>
                  <a:cubicBezTo>
                    <a:pt x="1194" y="1085"/>
                    <a:pt x="869" y="706"/>
                    <a:pt x="543" y="380"/>
                  </a:cubicBezTo>
                  <a:cubicBezTo>
                    <a:pt x="380" y="245"/>
                    <a:pt x="218" y="136"/>
                    <a:pt x="55" y="28"/>
                  </a:cubicBezTo>
                  <a:cubicBezTo>
                    <a:pt x="28" y="0"/>
                    <a:pt x="28" y="0"/>
                    <a:pt x="1" y="28"/>
                  </a:cubicBezTo>
                  <a:cubicBezTo>
                    <a:pt x="1" y="28"/>
                    <a:pt x="1" y="55"/>
                    <a:pt x="28" y="5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7" name="Google Shape;3907;p67">
              <a:extLst>
                <a:ext uri="{FF2B5EF4-FFF2-40B4-BE49-F238E27FC236}">
                  <a16:creationId xmlns:a16="http://schemas.microsoft.com/office/drawing/2014/main" xmlns="" id="{A0361EE7-DB42-C1A6-164A-EC1F8F99176C}"/>
                </a:ext>
              </a:extLst>
            </p:cNvPr>
            <p:cNvSpPr/>
            <p:nvPr/>
          </p:nvSpPr>
          <p:spPr>
            <a:xfrm>
              <a:off x="1988950" y="1791525"/>
              <a:ext cx="33950" cy="32575"/>
            </a:xfrm>
            <a:custGeom>
              <a:avLst/>
              <a:gdLst/>
              <a:ahLst/>
              <a:cxnLst/>
              <a:rect l="l" t="t" r="r" b="b"/>
              <a:pathLst>
                <a:path w="1358" h="1303" extrusionOk="0">
                  <a:moveTo>
                    <a:pt x="28" y="82"/>
                  </a:moveTo>
                  <a:cubicBezTo>
                    <a:pt x="136" y="190"/>
                    <a:pt x="245" y="326"/>
                    <a:pt x="381" y="462"/>
                  </a:cubicBezTo>
                  <a:cubicBezTo>
                    <a:pt x="652" y="760"/>
                    <a:pt x="950" y="1004"/>
                    <a:pt x="1276" y="1275"/>
                  </a:cubicBezTo>
                  <a:cubicBezTo>
                    <a:pt x="1276" y="1302"/>
                    <a:pt x="1330" y="1302"/>
                    <a:pt x="1357" y="1275"/>
                  </a:cubicBezTo>
                  <a:cubicBezTo>
                    <a:pt x="1357" y="1248"/>
                    <a:pt x="1357" y="1194"/>
                    <a:pt x="1357" y="1194"/>
                  </a:cubicBezTo>
                  <a:cubicBezTo>
                    <a:pt x="1059" y="923"/>
                    <a:pt x="760" y="624"/>
                    <a:pt x="462" y="353"/>
                  </a:cubicBezTo>
                  <a:cubicBezTo>
                    <a:pt x="326" y="245"/>
                    <a:pt x="191" y="136"/>
                    <a:pt x="82" y="28"/>
                  </a:cubicBezTo>
                  <a:cubicBezTo>
                    <a:pt x="55" y="0"/>
                    <a:pt x="28" y="0"/>
                    <a:pt x="28" y="28"/>
                  </a:cubicBezTo>
                  <a:cubicBezTo>
                    <a:pt x="1" y="28"/>
                    <a:pt x="1" y="55"/>
                    <a:pt x="28" y="82"/>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8" name="Google Shape;3908;p67">
              <a:extLst>
                <a:ext uri="{FF2B5EF4-FFF2-40B4-BE49-F238E27FC236}">
                  <a16:creationId xmlns:a16="http://schemas.microsoft.com/office/drawing/2014/main" xmlns="" id="{44AAA966-2518-8D5F-7B27-E504F4ADC0A0}"/>
                </a:ext>
              </a:extLst>
            </p:cNvPr>
            <p:cNvSpPr/>
            <p:nvPr/>
          </p:nvSpPr>
          <p:spPr>
            <a:xfrm>
              <a:off x="1961825" y="1822725"/>
              <a:ext cx="36650" cy="31875"/>
            </a:xfrm>
            <a:custGeom>
              <a:avLst/>
              <a:gdLst/>
              <a:ahLst/>
              <a:cxnLst/>
              <a:rect l="l" t="t" r="r" b="b"/>
              <a:pathLst>
                <a:path w="1466" h="1275" extrusionOk="0">
                  <a:moveTo>
                    <a:pt x="1" y="81"/>
                  </a:moveTo>
                  <a:cubicBezTo>
                    <a:pt x="55" y="109"/>
                    <a:pt x="82" y="163"/>
                    <a:pt x="109" y="217"/>
                  </a:cubicBezTo>
                  <a:cubicBezTo>
                    <a:pt x="272" y="380"/>
                    <a:pt x="462" y="543"/>
                    <a:pt x="625" y="705"/>
                  </a:cubicBezTo>
                  <a:cubicBezTo>
                    <a:pt x="869" y="895"/>
                    <a:pt x="1113" y="1085"/>
                    <a:pt x="1357" y="1221"/>
                  </a:cubicBezTo>
                  <a:cubicBezTo>
                    <a:pt x="1411" y="1275"/>
                    <a:pt x="1466" y="1194"/>
                    <a:pt x="1411" y="1166"/>
                  </a:cubicBezTo>
                  <a:cubicBezTo>
                    <a:pt x="1140" y="949"/>
                    <a:pt x="923" y="732"/>
                    <a:pt x="679" y="488"/>
                  </a:cubicBezTo>
                  <a:cubicBezTo>
                    <a:pt x="570" y="407"/>
                    <a:pt x="462" y="298"/>
                    <a:pt x="353" y="217"/>
                  </a:cubicBezTo>
                  <a:cubicBezTo>
                    <a:pt x="272" y="163"/>
                    <a:pt x="218" y="81"/>
                    <a:pt x="137" y="54"/>
                  </a:cubicBezTo>
                  <a:cubicBezTo>
                    <a:pt x="109" y="27"/>
                    <a:pt x="82" y="27"/>
                    <a:pt x="55" y="27"/>
                  </a:cubicBezTo>
                  <a:cubicBezTo>
                    <a:pt x="28" y="0"/>
                    <a:pt x="28" y="0"/>
                    <a:pt x="1" y="27"/>
                  </a:cubicBezTo>
                  <a:cubicBezTo>
                    <a:pt x="1" y="27"/>
                    <a:pt x="1" y="54"/>
                    <a:pt x="1" y="8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09" name="Google Shape;3909;p67">
              <a:extLst>
                <a:ext uri="{FF2B5EF4-FFF2-40B4-BE49-F238E27FC236}">
                  <a16:creationId xmlns:a16="http://schemas.microsoft.com/office/drawing/2014/main" xmlns="" id="{9ED4CD93-0AF7-E51C-64BF-E085DA9EC0DC}"/>
                </a:ext>
              </a:extLst>
            </p:cNvPr>
            <p:cNvSpPr/>
            <p:nvPr/>
          </p:nvSpPr>
          <p:spPr>
            <a:xfrm>
              <a:off x="2078475" y="1751525"/>
              <a:ext cx="29175" cy="28500"/>
            </a:xfrm>
            <a:custGeom>
              <a:avLst/>
              <a:gdLst/>
              <a:ahLst/>
              <a:cxnLst/>
              <a:rect l="l" t="t" r="r" b="b"/>
              <a:pathLst>
                <a:path w="1167" h="1140" extrusionOk="0">
                  <a:moveTo>
                    <a:pt x="0" y="54"/>
                  </a:moveTo>
                  <a:cubicBezTo>
                    <a:pt x="27" y="81"/>
                    <a:pt x="27" y="109"/>
                    <a:pt x="54" y="136"/>
                  </a:cubicBezTo>
                  <a:cubicBezTo>
                    <a:pt x="109" y="217"/>
                    <a:pt x="190" y="298"/>
                    <a:pt x="271" y="380"/>
                  </a:cubicBezTo>
                  <a:cubicBezTo>
                    <a:pt x="516" y="624"/>
                    <a:pt x="733" y="841"/>
                    <a:pt x="977" y="1058"/>
                  </a:cubicBezTo>
                  <a:cubicBezTo>
                    <a:pt x="1058" y="1139"/>
                    <a:pt x="1167" y="1031"/>
                    <a:pt x="1085" y="949"/>
                  </a:cubicBezTo>
                  <a:cubicBezTo>
                    <a:pt x="787" y="678"/>
                    <a:pt x="516" y="353"/>
                    <a:pt x="190" y="81"/>
                  </a:cubicBezTo>
                  <a:cubicBezTo>
                    <a:pt x="136" y="54"/>
                    <a:pt x="109" y="27"/>
                    <a:pt x="54" y="0"/>
                  </a:cubicBezTo>
                  <a:cubicBezTo>
                    <a:pt x="54" y="0"/>
                    <a:pt x="27" y="0"/>
                    <a:pt x="27" y="0"/>
                  </a:cubicBezTo>
                  <a:cubicBezTo>
                    <a:pt x="0" y="27"/>
                    <a:pt x="0" y="27"/>
                    <a:pt x="0" y="5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110" name="Google Shape;3910;p67">
              <a:extLst>
                <a:ext uri="{FF2B5EF4-FFF2-40B4-BE49-F238E27FC236}">
                  <a16:creationId xmlns:a16="http://schemas.microsoft.com/office/drawing/2014/main" xmlns="" id="{7A182CF2-05AD-800F-7ACD-A535055B82D4}"/>
                </a:ext>
              </a:extLst>
            </p:cNvPr>
            <p:cNvSpPr/>
            <p:nvPr/>
          </p:nvSpPr>
          <p:spPr>
            <a:xfrm>
              <a:off x="1163725" y="1864750"/>
              <a:ext cx="93600" cy="230575"/>
            </a:xfrm>
            <a:custGeom>
              <a:avLst/>
              <a:gdLst/>
              <a:ahLst/>
              <a:cxnLst/>
              <a:rect l="l" t="t" r="r" b="b"/>
              <a:pathLst>
                <a:path w="3744" h="9223" extrusionOk="0">
                  <a:moveTo>
                    <a:pt x="3553" y="82"/>
                  </a:moveTo>
                  <a:cubicBezTo>
                    <a:pt x="3526" y="82"/>
                    <a:pt x="3499" y="55"/>
                    <a:pt x="3472" y="55"/>
                  </a:cubicBezTo>
                  <a:lnTo>
                    <a:pt x="3445" y="55"/>
                  </a:lnTo>
                  <a:cubicBezTo>
                    <a:pt x="3255" y="28"/>
                    <a:pt x="3092" y="1"/>
                    <a:pt x="2902" y="28"/>
                  </a:cubicBezTo>
                  <a:cubicBezTo>
                    <a:pt x="868" y="109"/>
                    <a:pt x="0" y="2361"/>
                    <a:pt x="81" y="4558"/>
                  </a:cubicBezTo>
                  <a:cubicBezTo>
                    <a:pt x="81" y="5426"/>
                    <a:pt x="271" y="6293"/>
                    <a:pt x="624" y="7107"/>
                  </a:cubicBezTo>
                  <a:cubicBezTo>
                    <a:pt x="1221" y="8463"/>
                    <a:pt x="2333" y="9223"/>
                    <a:pt x="3743" y="8246"/>
                  </a:cubicBezTo>
                  <a:lnTo>
                    <a:pt x="3743" y="8246"/>
                  </a:lnTo>
                  <a:lnTo>
                    <a:pt x="3743" y="8246"/>
                  </a:lnTo>
                  <a:cubicBezTo>
                    <a:pt x="2360" y="9141"/>
                    <a:pt x="1329" y="8409"/>
                    <a:pt x="732" y="7053"/>
                  </a:cubicBezTo>
                  <a:cubicBezTo>
                    <a:pt x="407" y="6266"/>
                    <a:pt x="244" y="5426"/>
                    <a:pt x="217" y="4558"/>
                  </a:cubicBezTo>
                  <a:cubicBezTo>
                    <a:pt x="163" y="2442"/>
                    <a:pt x="949" y="272"/>
                    <a:pt x="2902" y="164"/>
                  </a:cubicBezTo>
                  <a:cubicBezTo>
                    <a:pt x="3092" y="136"/>
                    <a:pt x="3255" y="136"/>
                    <a:pt x="3418" y="164"/>
                  </a:cubicBezTo>
                  <a:lnTo>
                    <a:pt x="3472" y="164"/>
                  </a:lnTo>
                  <a:cubicBezTo>
                    <a:pt x="3499" y="164"/>
                    <a:pt x="3526" y="136"/>
                    <a:pt x="3553" y="13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1" name="Google Shape;3911;p67">
              <a:extLst>
                <a:ext uri="{FF2B5EF4-FFF2-40B4-BE49-F238E27FC236}">
                  <a16:creationId xmlns:a16="http://schemas.microsoft.com/office/drawing/2014/main" xmlns="" id="{0D335DE2-C524-6D71-033F-753FF60EF3EF}"/>
                </a:ext>
              </a:extLst>
            </p:cNvPr>
            <p:cNvSpPr/>
            <p:nvPr/>
          </p:nvSpPr>
          <p:spPr>
            <a:xfrm>
              <a:off x="1060650" y="1380600"/>
              <a:ext cx="115300" cy="118000"/>
            </a:xfrm>
            <a:custGeom>
              <a:avLst/>
              <a:gdLst/>
              <a:ahLst/>
              <a:cxnLst/>
              <a:rect l="l" t="t" r="r" b="b"/>
              <a:pathLst>
                <a:path w="4612" h="4720" extrusionOk="0">
                  <a:moveTo>
                    <a:pt x="2279" y="0"/>
                  </a:moveTo>
                  <a:lnTo>
                    <a:pt x="2903" y="1736"/>
                  </a:lnTo>
                  <a:lnTo>
                    <a:pt x="4611" y="2360"/>
                  </a:lnTo>
                  <a:lnTo>
                    <a:pt x="2903" y="3011"/>
                  </a:lnTo>
                  <a:lnTo>
                    <a:pt x="2279" y="4720"/>
                  </a:lnTo>
                  <a:lnTo>
                    <a:pt x="1682" y="3011"/>
                  </a:lnTo>
                  <a:lnTo>
                    <a:pt x="0" y="2360"/>
                  </a:lnTo>
                  <a:lnTo>
                    <a:pt x="1682" y="173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2" name="Google Shape;3912;p67">
              <a:extLst>
                <a:ext uri="{FF2B5EF4-FFF2-40B4-BE49-F238E27FC236}">
                  <a16:creationId xmlns:a16="http://schemas.microsoft.com/office/drawing/2014/main" xmlns="" id="{FFE913AD-82B0-9347-7B2A-8A40F12B95B6}"/>
                </a:ext>
              </a:extLst>
            </p:cNvPr>
            <p:cNvSpPr/>
            <p:nvPr/>
          </p:nvSpPr>
          <p:spPr>
            <a:xfrm>
              <a:off x="2216800" y="1321600"/>
              <a:ext cx="115300" cy="118025"/>
            </a:xfrm>
            <a:custGeom>
              <a:avLst/>
              <a:gdLst/>
              <a:ahLst/>
              <a:cxnLst/>
              <a:rect l="l" t="t" r="r" b="b"/>
              <a:pathLst>
                <a:path w="4612" h="4721" extrusionOk="0">
                  <a:moveTo>
                    <a:pt x="2306" y="1"/>
                  </a:moveTo>
                  <a:lnTo>
                    <a:pt x="2930" y="1737"/>
                  </a:lnTo>
                  <a:lnTo>
                    <a:pt x="4612" y="2360"/>
                  </a:lnTo>
                  <a:lnTo>
                    <a:pt x="2930" y="3011"/>
                  </a:lnTo>
                  <a:lnTo>
                    <a:pt x="2306" y="4720"/>
                  </a:lnTo>
                  <a:lnTo>
                    <a:pt x="1682" y="3011"/>
                  </a:lnTo>
                  <a:lnTo>
                    <a:pt x="0" y="2360"/>
                  </a:lnTo>
                  <a:lnTo>
                    <a:pt x="1682" y="173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 name="Google Shape;3913;p67">
              <a:extLst>
                <a:ext uri="{FF2B5EF4-FFF2-40B4-BE49-F238E27FC236}">
                  <a16:creationId xmlns:a16="http://schemas.microsoft.com/office/drawing/2014/main" xmlns="" id="{5B4BB90D-95F4-34D0-D797-FF66E7CEBAF1}"/>
                </a:ext>
              </a:extLst>
            </p:cNvPr>
            <p:cNvSpPr/>
            <p:nvPr/>
          </p:nvSpPr>
          <p:spPr>
            <a:xfrm>
              <a:off x="1089125" y="1221925"/>
              <a:ext cx="57650" cy="59700"/>
            </a:xfrm>
            <a:custGeom>
              <a:avLst/>
              <a:gdLst/>
              <a:ahLst/>
              <a:cxnLst/>
              <a:rect l="l" t="t" r="r" b="b"/>
              <a:pathLst>
                <a:path w="2306" h="2388" extrusionOk="0">
                  <a:moveTo>
                    <a:pt x="1140" y="0"/>
                  </a:moveTo>
                  <a:lnTo>
                    <a:pt x="1465" y="868"/>
                  </a:lnTo>
                  <a:lnTo>
                    <a:pt x="2306" y="1221"/>
                  </a:lnTo>
                  <a:lnTo>
                    <a:pt x="1465" y="1519"/>
                  </a:lnTo>
                  <a:lnTo>
                    <a:pt x="1140" y="2387"/>
                  </a:lnTo>
                  <a:lnTo>
                    <a:pt x="841" y="1519"/>
                  </a:lnTo>
                  <a:lnTo>
                    <a:pt x="0" y="1221"/>
                  </a:lnTo>
                  <a:lnTo>
                    <a:pt x="841" y="86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4" name="Google Shape;3914;p67">
              <a:extLst>
                <a:ext uri="{FF2B5EF4-FFF2-40B4-BE49-F238E27FC236}">
                  <a16:creationId xmlns:a16="http://schemas.microsoft.com/office/drawing/2014/main" xmlns="" id="{63B4FCD6-7096-D9B2-EC7C-4017121C2641}"/>
                </a:ext>
              </a:extLst>
            </p:cNvPr>
            <p:cNvSpPr/>
            <p:nvPr/>
          </p:nvSpPr>
          <p:spPr>
            <a:xfrm>
              <a:off x="2104225" y="1192775"/>
              <a:ext cx="57675" cy="59000"/>
            </a:xfrm>
            <a:custGeom>
              <a:avLst/>
              <a:gdLst/>
              <a:ahLst/>
              <a:cxnLst/>
              <a:rect l="l" t="t" r="r" b="b"/>
              <a:pathLst>
                <a:path w="2307" h="2360" extrusionOk="0">
                  <a:moveTo>
                    <a:pt x="1140" y="0"/>
                  </a:moveTo>
                  <a:lnTo>
                    <a:pt x="1466" y="868"/>
                  </a:lnTo>
                  <a:lnTo>
                    <a:pt x="2306" y="1166"/>
                  </a:lnTo>
                  <a:lnTo>
                    <a:pt x="1466" y="1492"/>
                  </a:lnTo>
                  <a:lnTo>
                    <a:pt x="1140" y="2360"/>
                  </a:lnTo>
                  <a:lnTo>
                    <a:pt x="842" y="1492"/>
                  </a:lnTo>
                  <a:lnTo>
                    <a:pt x="1" y="1166"/>
                  </a:lnTo>
                  <a:lnTo>
                    <a:pt x="842" y="86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 name="Google Shape;3915;p67">
              <a:extLst>
                <a:ext uri="{FF2B5EF4-FFF2-40B4-BE49-F238E27FC236}">
                  <a16:creationId xmlns:a16="http://schemas.microsoft.com/office/drawing/2014/main" xmlns="" id="{79B0FEB0-9BE8-EE9F-9F03-48CBB0CFF896}"/>
                </a:ext>
              </a:extLst>
            </p:cNvPr>
            <p:cNvSpPr/>
            <p:nvPr/>
          </p:nvSpPr>
          <p:spPr>
            <a:xfrm>
              <a:off x="953500" y="1410425"/>
              <a:ext cx="29200" cy="29200"/>
            </a:xfrm>
            <a:custGeom>
              <a:avLst/>
              <a:gdLst/>
              <a:ahLst/>
              <a:cxnLst/>
              <a:rect l="l" t="t" r="r" b="b"/>
              <a:pathLst>
                <a:path w="1168" h="1168" extrusionOk="0">
                  <a:moveTo>
                    <a:pt x="570" y="1"/>
                  </a:moveTo>
                  <a:lnTo>
                    <a:pt x="733" y="408"/>
                  </a:lnTo>
                  <a:lnTo>
                    <a:pt x="1167" y="570"/>
                  </a:lnTo>
                  <a:lnTo>
                    <a:pt x="733" y="733"/>
                  </a:lnTo>
                  <a:lnTo>
                    <a:pt x="570" y="1167"/>
                  </a:lnTo>
                  <a:lnTo>
                    <a:pt x="435" y="733"/>
                  </a:lnTo>
                  <a:lnTo>
                    <a:pt x="1" y="570"/>
                  </a:lnTo>
                  <a:lnTo>
                    <a:pt x="435" y="40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6" name="Google Shape;3916;p67">
              <a:extLst>
                <a:ext uri="{FF2B5EF4-FFF2-40B4-BE49-F238E27FC236}">
                  <a16:creationId xmlns:a16="http://schemas.microsoft.com/office/drawing/2014/main" xmlns="" id="{CACB01FC-6555-8226-AB0A-7B26C54E8A92}"/>
                </a:ext>
              </a:extLst>
            </p:cNvPr>
            <p:cNvSpPr/>
            <p:nvPr/>
          </p:nvSpPr>
          <p:spPr>
            <a:xfrm>
              <a:off x="2274425" y="1192775"/>
              <a:ext cx="28525" cy="29175"/>
            </a:xfrm>
            <a:custGeom>
              <a:avLst/>
              <a:gdLst/>
              <a:ahLst/>
              <a:cxnLst/>
              <a:rect l="l" t="t" r="r" b="b"/>
              <a:pathLst>
                <a:path w="1141" h="1167" extrusionOk="0">
                  <a:moveTo>
                    <a:pt x="571" y="0"/>
                  </a:moveTo>
                  <a:lnTo>
                    <a:pt x="733" y="434"/>
                  </a:lnTo>
                  <a:lnTo>
                    <a:pt x="1140" y="597"/>
                  </a:lnTo>
                  <a:lnTo>
                    <a:pt x="733" y="760"/>
                  </a:lnTo>
                  <a:lnTo>
                    <a:pt x="571" y="1166"/>
                  </a:lnTo>
                  <a:lnTo>
                    <a:pt x="408" y="760"/>
                  </a:lnTo>
                  <a:lnTo>
                    <a:pt x="1" y="597"/>
                  </a:lnTo>
                  <a:lnTo>
                    <a:pt x="408" y="434"/>
                  </a:lnTo>
                  <a:close/>
                </a:path>
              </a:pathLst>
            </a:custGeom>
            <a:solidFill>
              <a:srgbClr val="FFFFF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3590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FE6067F-90B0-4B2E-8E10-BDB91EC62922}"/>
              </a:ext>
            </a:extLst>
          </p:cNvPr>
          <p:cNvPicPr>
            <a:picLocks noChangeAspect="1"/>
          </p:cNvPicPr>
          <p:nvPr/>
        </p:nvPicPr>
        <p:blipFill>
          <a:blip r:embed="rId3"/>
          <a:stretch>
            <a:fillRect/>
          </a:stretch>
        </p:blipFill>
        <p:spPr>
          <a:xfrm>
            <a:off x="0" y="0"/>
            <a:ext cx="9144000" cy="5143500"/>
          </a:xfrm>
          <a:prstGeom prst="rect">
            <a:avLst/>
          </a:prstGeom>
        </p:spPr>
      </p:pic>
      <p:sp>
        <p:nvSpPr>
          <p:cNvPr id="4" name="文本框 3">
            <a:extLst>
              <a:ext uri="{FF2B5EF4-FFF2-40B4-BE49-F238E27FC236}">
                <a16:creationId xmlns:a16="http://schemas.microsoft.com/office/drawing/2014/main" xmlns="" id="{961CA666-78B6-49C8-BA1B-CC5DFCEC6AEF}"/>
              </a:ext>
            </a:extLst>
          </p:cNvPr>
          <p:cNvSpPr txBox="1"/>
          <p:nvPr/>
        </p:nvSpPr>
        <p:spPr>
          <a:xfrm>
            <a:off x="807227" y="471268"/>
            <a:ext cx="7675851" cy="4316564"/>
          </a:xfrm>
          <a:prstGeom prst="rect">
            <a:avLst/>
          </a:prstGeom>
          <a:noFill/>
        </p:spPr>
        <p:txBody>
          <a:bodyPr wrap="square" lIns="68546" tIns="34289" rIns="68546" bIns="34289" rtlCol="0">
            <a:spAutoFit/>
          </a:bodyPr>
          <a:lstStyle/>
          <a:p>
            <a:pPr algn="ctr" defTabSz="685409">
              <a:buClrTx/>
            </a:pPr>
            <a:r>
              <a:rPr lang="en-US" altLang="zh-CN" sz="7200" kern="1200" dirty="0" err="1">
                <a:solidFill>
                  <a:srgbClr val="FF0000"/>
                </a:solidFill>
                <a:latin typeface="#9Slide05 SVNBulgary" charset="0"/>
                <a:ea typeface="微软雅黑" panose="020B0503020204020204" pitchFamily="34" charset="-122"/>
                <a:cs typeface="+mn-cs"/>
              </a:rPr>
              <a:t>Tiết</a:t>
            </a:r>
            <a:r>
              <a:rPr lang="en-US" altLang="zh-CN" sz="7200" kern="1200" dirty="0">
                <a:solidFill>
                  <a:srgbClr val="FF0000"/>
                </a:solidFill>
                <a:latin typeface="#9Slide05 SVNBulgary" charset="0"/>
                <a:ea typeface="微软雅黑" panose="020B0503020204020204" pitchFamily="34" charset="-122"/>
                <a:cs typeface="+mn-cs"/>
              </a:rPr>
              <a:t> 79</a:t>
            </a:r>
          </a:p>
          <a:p>
            <a:pPr defTabSz="685409">
              <a:buClrTx/>
            </a:pPr>
            <a:r>
              <a:rPr lang="en-US" altLang="zh-CN" sz="7200" kern="1200" dirty="0" err="1">
                <a:solidFill>
                  <a:srgbClr val="378437"/>
                </a:solidFill>
                <a:latin typeface="#9Slide05 SVNBulgary" pitchFamily="2" charset="0"/>
                <a:ea typeface="微软雅黑" panose="020B0503020204020204" pitchFamily="34" charset="-122"/>
                <a:cs typeface="+mn-cs"/>
              </a:rPr>
              <a:t>Thực</a:t>
            </a:r>
            <a:r>
              <a:rPr lang="en-US" altLang="zh-CN" sz="7200" kern="1200" dirty="0">
                <a:solidFill>
                  <a:srgbClr val="378437"/>
                </a:solidFill>
                <a:latin typeface="#9Slide05 SVNBulgary" pitchFamily="2" charset="0"/>
                <a:ea typeface="微软雅黑" panose="020B0503020204020204" pitchFamily="34" charset="-122"/>
                <a:cs typeface="+mn-cs"/>
              </a:rPr>
              <a:t> </a:t>
            </a:r>
            <a:r>
              <a:rPr lang="en-US" altLang="zh-CN" sz="7200" kern="1200" dirty="0" err="1">
                <a:solidFill>
                  <a:srgbClr val="378437"/>
                </a:solidFill>
                <a:latin typeface="#9Slide05 SVNBulgary" pitchFamily="2" charset="0"/>
                <a:ea typeface="微软雅黑" panose="020B0503020204020204" pitchFamily="34" charset="-122"/>
                <a:cs typeface="+mn-cs"/>
              </a:rPr>
              <a:t>hành</a:t>
            </a:r>
            <a:r>
              <a:rPr lang="en-US" altLang="zh-CN" sz="7200" kern="1200" dirty="0">
                <a:solidFill>
                  <a:srgbClr val="378437"/>
                </a:solidFill>
                <a:latin typeface="#9Slide05 SVNBulgary" pitchFamily="2" charset="0"/>
                <a:ea typeface="微软雅黑" panose="020B0503020204020204" pitchFamily="34" charset="-122"/>
                <a:cs typeface="+mn-cs"/>
              </a:rPr>
              <a:t> </a:t>
            </a:r>
            <a:r>
              <a:rPr lang="en-US" altLang="zh-CN" sz="7200" kern="1200" dirty="0" err="1">
                <a:solidFill>
                  <a:srgbClr val="378437"/>
                </a:solidFill>
                <a:latin typeface="#9Slide05 SVNBulgary" pitchFamily="2" charset="0"/>
                <a:ea typeface="微软雅黑" panose="020B0503020204020204" pitchFamily="34" charset="-122"/>
                <a:cs typeface="+mn-cs"/>
              </a:rPr>
              <a:t>tiếng</a:t>
            </a:r>
            <a:r>
              <a:rPr lang="en-US" altLang="zh-CN" sz="7200" kern="1200" dirty="0">
                <a:solidFill>
                  <a:srgbClr val="378437"/>
                </a:solidFill>
                <a:latin typeface="#9Slide05 SVNBulgary" pitchFamily="2" charset="0"/>
                <a:ea typeface="微软雅黑" panose="020B0503020204020204" pitchFamily="34" charset="-122"/>
                <a:cs typeface="+mn-cs"/>
              </a:rPr>
              <a:t> </a:t>
            </a:r>
            <a:r>
              <a:rPr lang="en-US" altLang="zh-CN" sz="7200" kern="1200" dirty="0" err="1">
                <a:solidFill>
                  <a:srgbClr val="378437"/>
                </a:solidFill>
                <a:latin typeface="#9Slide05 SVNBulgary" pitchFamily="2" charset="0"/>
                <a:ea typeface="微软雅黑" panose="020B0503020204020204" pitchFamily="34" charset="-122"/>
                <a:cs typeface="+mn-cs"/>
              </a:rPr>
              <a:t>Việt</a:t>
            </a:r>
            <a:r>
              <a:rPr lang="en-US" altLang="zh-CN" sz="7200" kern="1200" dirty="0">
                <a:solidFill>
                  <a:srgbClr val="378437"/>
                </a:solidFill>
                <a:latin typeface="#9Slide05 SVNBulgary" pitchFamily="2" charset="0"/>
                <a:ea typeface="微软雅黑" panose="020B0503020204020204" pitchFamily="34" charset="-122"/>
                <a:cs typeface="+mn-cs"/>
              </a:rPr>
              <a:t>:</a:t>
            </a:r>
          </a:p>
          <a:p>
            <a:pPr algn="ctr" defTabSz="685409">
              <a:buClrTx/>
            </a:pPr>
            <a:r>
              <a:rPr lang="en-US" altLang="zh-CN" sz="6600" kern="1200" dirty="0" err="1">
                <a:solidFill>
                  <a:srgbClr val="FF0000"/>
                </a:solidFill>
                <a:latin typeface="#9Slide05 SVNBulgary" pitchFamily="2" charset="0"/>
                <a:ea typeface="微软雅黑" panose="020B0503020204020204" pitchFamily="34" charset="-122"/>
                <a:cs typeface="+mn-cs"/>
              </a:rPr>
              <a:t>Thán</a:t>
            </a:r>
            <a:r>
              <a:rPr lang="en-US" altLang="zh-CN" sz="6600" kern="1200" dirty="0">
                <a:solidFill>
                  <a:srgbClr val="FF0000"/>
                </a:solidFill>
                <a:latin typeface="#9Slide05 SVNBulgary" pitchFamily="2" charset="0"/>
                <a:ea typeface="微软雅黑" panose="020B0503020204020204" pitchFamily="34" charset="-122"/>
                <a:cs typeface="+mn-cs"/>
              </a:rPr>
              <a:t> </a:t>
            </a:r>
            <a:r>
              <a:rPr lang="en-US" altLang="zh-CN" sz="6600" kern="1200" dirty="0" err="1">
                <a:solidFill>
                  <a:srgbClr val="FF0000"/>
                </a:solidFill>
                <a:latin typeface="#9Slide05 SVNBulgary" pitchFamily="2" charset="0"/>
                <a:ea typeface="微软雅黑" panose="020B0503020204020204" pitchFamily="34" charset="-122"/>
                <a:cs typeface="+mn-cs"/>
              </a:rPr>
              <a:t>từ</a:t>
            </a:r>
            <a:endParaRPr lang="en-US" altLang="zh-CN" sz="6600" kern="1200" dirty="0">
              <a:solidFill>
                <a:srgbClr val="FF0000"/>
              </a:solidFill>
              <a:latin typeface="#9Slide05 SVNBulgary" pitchFamily="2" charset="0"/>
              <a:ea typeface="微软雅黑" panose="020B0503020204020204" pitchFamily="34" charset="-122"/>
              <a:cs typeface="+mn-cs"/>
            </a:endParaRPr>
          </a:p>
          <a:p>
            <a:pPr algn="ctr" defTabSz="685409">
              <a:buClrTx/>
            </a:pPr>
            <a:r>
              <a:rPr lang="en-US" altLang="zh-CN" sz="6600" kern="1200" dirty="0">
                <a:solidFill>
                  <a:srgbClr val="FF0000"/>
                </a:solidFill>
                <a:latin typeface="#9Slide05 SVNBulgary" pitchFamily="2" charset="0"/>
                <a:ea typeface="微软雅黑" panose="020B0503020204020204" pitchFamily="34" charset="-122"/>
                <a:cs typeface="+mn-cs"/>
              </a:rPr>
              <a:t> </a:t>
            </a:r>
            <a:r>
              <a:rPr lang="en-US" altLang="zh-CN" sz="6600" kern="1200" dirty="0" err="1">
                <a:solidFill>
                  <a:srgbClr val="FF0000"/>
                </a:solidFill>
                <a:latin typeface="#9Slide05 SVNBulgary" pitchFamily="2" charset="0"/>
                <a:ea typeface="微软雅黑" panose="020B0503020204020204" pitchFamily="34" charset="-122"/>
                <a:cs typeface="+mn-cs"/>
              </a:rPr>
              <a:t>Biện</a:t>
            </a:r>
            <a:r>
              <a:rPr lang="en-US" altLang="zh-CN" sz="6600" kern="1200" dirty="0">
                <a:solidFill>
                  <a:srgbClr val="FF0000"/>
                </a:solidFill>
                <a:latin typeface="#9Slide05 SVNBulgary" pitchFamily="2" charset="0"/>
                <a:ea typeface="微软雅黑" panose="020B0503020204020204" pitchFamily="34" charset="-122"/>
                <a:cs typeface="+mn-cs"/>
              </a:rPr>
              <a:t> </a:t>
            </a:r>
            <a:r>
              <a:rPr lang="en-US" altLang="zh-CN" sz="6600" kern="1200" dirty="0" err="1">
                <a:solidFill>
                  <a:srgbClr val="FF0000"/>
                </a:solidFill>
                <a:latin typeface="#9Slide05 SVNBulgary" pitchFamily="2" charset="0"/>
                <a:ea typeface="微软雅黑" panose="020B0503020204020204" pitchFamily="34" charset="-122"/>
                <a:cs typeface="+mn-cs"/>
              </a:rPr>
              <a:t>pháp</a:t>
            </a:r>
            <a:r>
              <a:rPr lang="en-US" altLang="zh-CN" sz="6600" kern="1200" dirty="0">
                <a:solidFill>
                  <a:srgbClr val="FF0000"/>
                </a:solidFill>
                <a:latin typeface="#9Slide05 SVNBulgary" pitchFamily="2" charset="0"/>
                <a:ea typeface="微软雅黑" panose="020B0503020204020204" pitchFamily="34" charset="-122"/>
                <a:cs typeface="+mn-cs"/>
              </a:rPr>
              <a:t> </a:t>
            </a:r>
            <a:r>
              <a:rPr lang="en-US" altLang="zh-CN" sz="6600" kern="1200" dirty="0" err="1">
                <a:solidFill>
                  <a:srgbClr val="FF0000"/>
                </a:solidFill>
                <a:latin typeface="#9Slide05 SVNBulgary" pitchFamily="2" charset="0"/>
                <a:ea typeface="微软雅黑" panose="020B0503020204020204" pitchFamily="34" charset="-122"/>
                <a:cs typeface="+mn-cs"/>
              </a:rPr>
              <a:t>tu</a:t>
            </a:r>
            <a:r>
              <a:rPr lang="en-US" altLang="zh-CN" sz="6600" kern="1200" dirty="0">
                <a:solidFill>
                  <a:srgbClr val="FF0000"/>
                </a:solidFill>
                <a:latin typeface="#9Slide05 SVNBulgary" pitchFamily="2" charset="0"/>
                <a:ea typeface="微软雅黑" panose="020B0503020204020204" pitchFamily="34" charset="-122"/>
                <a:cs typeface="+mn-cs"/>
              </a:rPr>
              <a:t> </a:t>
            </a:r>
            <a:r>
              <a:rPr lang="en-US" altLang="zh-CN" sz="6600" kern="1200" dirty="0" err="1">
                <a:solidFill>
                  <a:srgbClr val="FF0000"/>
                </a:solidFill>
                <a:latin typeface="#9Slide05 SVNBulgary" pitchFamily="2" charset="0"/>
                <a:ea typeface="微软雅黑" panose="020B0503020204020204" pitchFamily="34" charset="-122"/>
                <a:cs typeface="+mn-cs"/>
              </a:rPr>
              <a:t>từ</a:t>
            </a:r>
            <a:endParaRPr lang="zh-CN" altLang="en-US" sz="6600" kern="1200" dirty="0">
              <a:solidFill>
                <a:srgbClr val="FF0000"/>
              </a:solidFill>
              <a:latin typeface="#9Slide05 SVNBulgary" pitchFamily="2" charset="0"/>
              <a:ea typeface="微软雅黑" panose="020B0503020204020204" pitchFamily="34" charset="-122"/>
              <a:cs typeface="+mn-cs"/>
            </a:endParaRPr>
          </a:p>
        </p:txBody>
      </p:sp>
    </p:spTree>
    <p:extLst>
      <p:ext uri="{BB962C8B-B14F-4D97-AF65-F5344CB8AC3E}">
        <p14:creationId xmlns:p14="http://schemas.microsoft.com/office/powerpoint/2010/main" val="222379472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5" y="105897"/>
            <a:ext cx="8823704" cy="1020061"/>
          </a:xfrm>
          <a:prstGeom prst="rect">
            <a:avLst/>
          </a:prstGeom>
        </p:spPr>
      </p:pic>
      <p:sp>
        <p:nvSpPr>
          <p:cNvPr id="6" name="TextBox 5"/>
          <p:cNvSpPr txBox="1"/>
          <p:nvPr/>
        </p:nvSpPr>
        <p:spPr>
          <a:xfrm>
            <a:off x="1241414" y="261573"/>
            <a:ext cx="6930987" cy="684801"/>
          </a:xfrm>
          <a:prstGeom prst="rect">
            <a:avLst/>
          </a:prstGeom>
          <a:noFill/>
        </p:spPr>
        <p:txBody>
          <a:bodyPr wrap="square" lIns="68322" tIns="34289" rIns="68322" bIns="34289" rtlCol="0">
            <a:spAutoFit/>
          </a:bodyPr>
          <a:lstStyle/>
          <a:p>
            <a:pPr algn="ctr" defTabSz="685409">
              <a:buClrTx/>
            </a:pPr>
            <a:r>
              <a:rPr lang="en-US" altLang="zh-CN" sz="4000" kern="1200">
                <a:solidFill>
                  <a:srgbClr val="FF0000"/>
                </a:solidFill>
                <a:latin typeface="#9Slide05 SVNBulgary" pitchFamily="2" charset="0"/>
                <a:ea typeface="微软雅黑" panose="020B0503020204020204" pitchFamily="34" charset="-122"/>
              </a:rPr>
              <a:t>Mục tiêu bài học</a:t>
            </a:r>
          </a:p>
        </p:txBody>
      </p:sp>
      <p:sp>
        <p:nvSpPr>
          <p:cNvPr id="12" name="Rounded Rectangle 11"/>
          <p:cNvSpPr/>
          <p:nvPr/>
        </p:nvSpPr>
        <p:spPr>
          <a:xfrm>
            <a:off x="460569" y="1275606"/>
            <a:ext cx="8153080" cy="3741402"/>
          </a:xfrm>
          <a:prstGeom prst="roundRect">
            <a:avLst/>
          </a:prstGeom>
          <a:ln/>
        </p:spPr>
        <p:style>
          <a:lnRef idx="2">
            <a:schemeClr val="accent1"/>
          </a:lnRef>
          <a:fillRef idx="1">
            <a:schemeClr val="lt1"/>
          </a:fillRef>
          <a:effectRef idx="0">
            <a:schemeClr val="accent1"/>
          </a:effectRef>
          <a:fontRef idx="minor">
            <a:schemeClr val="dk1"/>
          </a:fontRef>
        </p:style>
        <p:txBody>
          <a:bodyPr lIns="68322" tIns="34289" rIns="68322" bIns="34289" rtlCol="0" anchor="ctr"/>
          <a:lstStyle/>
          <a:p>
            <a:pPr algn="just"/>
            <a:r>
              <a:rPr lang="nl-NL" sz="2000" b="1" dirty="0">
                <a:solidFill>
                  <a:srgbClr val="FF0000"/>
                </a:solidFill>
                <a:latin typeface="Times New Roman" pitchFamily="18" charset="0"/>
                <a:ea typeface="Times New Roman"/>
                <a:cs typeface="Times New Roman" pitchFamily="18" charset="0"/>
              </a:rPr>
              <a:t>1. </a:t>
            </a:r>
            <a:r>
              <a:rPr lang="en-US" sz="2000" b="1" dirty="0" err="1">
                <a:solidFill>
                  <a:srgbClr val="FF0000"/>
                </a:solidFill>
                <a:latin typeface="Times New Roman" pitchFamily="18" charset="0"/>
                <a:ea typeface="Times New Roman"/>
                <a:cs typeface="Times New Roman" pitchFamily="18" charset="0"/>
              </a:rPr>
              <a:t>Kiến</a:t>
            </a:r>
            <a:r>
              <a:rPr lang="en-US" sz="2000" b="1" dirty="0">
                <a:solidFill>
                  <a:srgbClr val="FF0000"/>
                </a:solidFill>
                <a:latin typeface="Times New Roman" pitchFamily="18" charset="0"/>
                <a:ea typeface="Times New Roman"/>
                <a:cs typeface="Times New Roman" pitchFamily="18" charset="0"/>
              </a:rPr>
              <a:t> </a:t>
            </a:r>
            <a:r>
              <a:rPr lang="en-US" sz="2000" b="1" dirty="0" err="1">
                <a:solidFill>
                  <a:srgbClr val="FF0000"/>
                </a:solidFill>
                <a:latin typeface="Times New Roman" pitchFamily="18" charset="0"/>
                <a:ea typeface="Times New Roman"/>
                <a:cs typeface="Times New Roman" pitchFamily="18" charset="0"/>
              </a:rPr>
              <a:t>thức</a:t>
            </a:r>
            <a:endParaRPr lang="en-US" sz="2000" dirty="0">
              <a:solidFill>
                <a:srgbClr val="FF0000"/>
              </a:solidFill>
              <a:latin typeface="Times New Roman" pitchFamily="18" charset="0"/>
              <a:ea typeface="Times New Roman"/>
              <a:cs typeface="Times New Roman" pitchFamily="18" charset="0"/>
            </a:endParaRPr>
          </a:p>
          <a:p>
            <a:pPr algn="just"/>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Nhận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biết</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được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đặc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điểm</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và</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hiểu</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được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chức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năng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của</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thán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từ</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đê</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sư</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dụng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đúng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va</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hiệu</a:t>
            </a:r>
            <a:r>
              <a:rPr lang="en-US" sz="2000" dirty="0">
                <a:solidFill>
                  <a:srgbClr val="000000"/>
                </a:solidFill>
                <a:latin typeface="Times New Roman" pitchFamily="18" charset="0"/>
                <a:ea typeface="Times New Roman"/>
                <a:cs typeface="Times New Roman" pitchFamily="18" charset="0"/>
              </a:rPr>
              <a:t> quả </a:t>
            </a:r>
            <a:r>
              <a:rPr lang="en-US" sz="2000" dirty="0" err="1">
                <a:solidFill>
                  <a:srgbClr val="000000"/>
                </a:solidFill>
                <a:latin typeface="Times New Roman" pitchFamily="18" charset="0"/>
                <a:ea typeface="Times New Roman"/>
                <a:cs typeface="Times New Roman" pitchFamily="18" charset="0"/>
              </a:rPr>
              <a:t>trong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các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hoạt</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động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đọc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viết</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nói</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nghe</a:t>
            </a:r>
            <a:r>
              <a:rPr lang="en-US" sz="2000" dirty="0">
                <a:solidFill>
                  <a:srgbClr val="000000"/>
                </a:solidFill>
                <a:latin typeface="Times New Roman" pitchFamily="18" charset="0"/>
                <a:ea typeface="Times New Roman"/>
                <a:cs typeface="Times New Roman" pitchFamily="18" charset="0"/>
              </a:rPr>
              <a:t>.</a:t>
            </a:r>
            <a:endParaRPr lang="en-US" sz="2000" dirty="0">
              <a:latin typeface="Times New Roman" pitchFamily="18" charset="0"/>
              <a:ea typeface="Times New Roman"/>
              <a:cs typeface="Times New Roman" pitchFamily="18" charset="0"/>
            </a:endParaRPr>
          </a:p>
          <a:p>
            <a:pPr algn="just"/>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Vận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dụng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viết</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đoạn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văn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có</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sử</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dụng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thán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từ</a:t>
            </a:r>
            <a:r>
              <a:rPr lang="en-US" sz="2000" dirty="0">
                <a:solidFill>
                  <a:srgbClr val="000000"/>
                </a:solidFill>
                <a:latin typeface="Times New Roman" pitchFamily="18" charset="0"/>
                <a:ea typeface="Times New Roman"/>
                <a:cs typeface="Times New Roman" pitchFamily="18" charset="0"/>
              </a:rPr>
              <a:t>.</a:t>
            </a:r>
            <a:endParaRPr lang="en-US" sz="2000" dirty="0">
              <a:latin typeface="Times New Roman" pitchFamily="18" charset="0"/>
              <a:ea typeface="Times New Roman"/>
              <a:cs typeface="Times New Roman" pitchFamily="18" charset="0"/>
            </a:endParaRPr>
          </a:p>
          <a:p>
            <a:pPr algn="just"/>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Ôn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tập</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củng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cố</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kiến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thức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về</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một</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số</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biện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pháp</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tu</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từ</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đã</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học</a:t>
            </a:r>
            <a:r>
              <a:rPr lang="en-US" sz="2000" dirty="0">
                <a:solidFill>
                  <a:srgbClr val="000000"/>
                </a:solidFill>
                <a:latin typeface="Times New Roman" pitchFamily="18" charset="0"/>
                <a:ea typeface="Times New Roman"/>
                <a:cs typeface="Times New Roman" pitchFamily="18" charset="0"/>
              </a:rPr>
              <a:t>.</a:t>
            </a:r>
          </a:p>
          <a:p>
            <a:pPr algn="just"/>
            <a:r>
              <a:rPr lang="en-US" sz="2000" b="1" dirty="0">
                <a:solidFill>
                  <a:srgbClr val="FF0000"/>
                </a:solidFill>
                <a:latin typeface="Times New Roman" pitchFamily="18" charset="0"/>
                <a:ea typeface="Times New Roman"/>
                <a:cs typeface="Times New Roman" pitchFamily="18" charset="0"/>
              </a:rPr>
              <a:t>2. </a:t>
            </a:r>
            <a:r>
              <a:rPr lang="en-US" sz="2000" b="1" dirty="0" err="1">
                <a:solidFill>
                  <a:srgbClr val="FF0000"/>
                </a:solidFill>
                <a:latin typeface="Times New Roman" pitchFamily="18" charset="0"/>
                <a:ea typeface="Times New Roman"/>
                <a:cs typeface="Times New Roman" pitchFamily="18" charset="0"/>
              </a:rPr>
              <a:t>Năng</a:t>
            </a:r>
            <a:r>
              <a:rPr lang="en-US" sz="2000" b="1" dirty="0">
                <a:solidFill>
                  <a:srgbClr val="FF0000"/>
                </a:solidFill>
                <a:latin typeface="Times New Roman" pitchFamily="18" charset="0"/>
                <a:ea typeface="Times New Roman"/>
                <a:cs typeface="Times New Roman" pitchFamily="18" charset="0"/>
              </a:rPr>
              <a:t> </a:t>
            </a:r>
            <a:r>
              <a:rPr lang="en-US" sz="2000" b="1" dirty="0" err="1">
                <a:solidFill>
                  <a:srgbClr val="FF0000"/>
                </a:solidFill>
                <a:latin typeface="Times New Roman" pitchFamily="18" charset="0"/>
                <a:ea typeface="Times New Roman"/>
                <a:cs typeface="Times New Roman" pitchFamily="18" charset="0"/>
              </a:rPr>
              <a:t>lực</a:t>
            </a:r>
            <a:r>
              <a:rPr lang="en-US" sz="2000" b="1" dirty="0">
                <a:solidFill>
                  <a:srgbClr val="FF0000"/>
                </a:solidFill>
                <a:latin typeface="Times New Roman" pitchFamily="18" charset="0"/>
                <a:ea typeface="Times New Roman"/>
                <a:cs typeface="Times New Roman" pitchFamily="18" charset="0"/>
              </a:rPr>
              <a:t>:</a:t>
            </a:r>
          </a:p>
          <a:p>
            <a:pPr algn="just"/>
            <a:r>
              <a:rPr lang="en-US" sz="2000" dirty="0" err="1">
                <a:solidFill>
                  <a:schemeClr val="tx1"/>
                </a:solidFill>
                <a:latin typeface="Times New Roman" pitchFamily="18" charset="0"/>
                <a:ea typeface="Times New Roman"/>
                <a:cs typeface="Times New Roman" pitchFamily="18" charset="0"/>
              </a:rPr>
              <a:t>Năng</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lực</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sử</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dụng</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ngôn</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ngữ</a:t>
            </a:r>
            <a:endParaRPr lang="en-US" sz="2000" dirty="0">
              <a:solidFill>
                <a:schemeClr val="tx1"/>
              </a:solidFill>
              <a:latin typeface="Times New Roman" pitchFamily="18" charset="0"/>
              <a:ea typeface="Times New Roman"/>
              <a:cs typeface="Times New Roman" pitchFamily="18" charset="0"/>
            </a:endParaRPr>
          </a:p>
          <a:p>
            <a:pPr algn="just"/>
            <a:r>
              <a:rPr lang="en-US" sz="2000" dirty="0" err="1">
                <a:solidFill>
                  <a:schemeClr val="tx1"/>
                </a:solidFill>
                <a:latin typeface="Times New Roman" pitchFamily="18" charset="0"/>
                <a:ea typeface="Times New Roman"/>
                <a:cs typeface="Times New Roman" pitchFamily="18" charset="0"/>
              </a:rPr>
              <a:t>Năng</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lực</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hợp</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tác</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làm</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việc</a:t>
            </a:r>
            <a:r>
              <a:rPr lang="en-US" sz="2000" dirty="0">
                <a:solidFill>
                  <a:schemeClr val="tx1"/>
                </a:solidFill>
                <a:latin typeface="Times New Roman" pitchFamily="18" charset="0"/>
                <a:ea typeface="Times New Roman"/>
                <a:cs typeface="Times New Roman" pitchFamily="18" charset="0"/>
              </a:rPr>
              <a:t> </a:t>
            </a:r>
            <a:r>
              <a:rPr lang="en-US" sz="2000" dirty="0" err="1">
                <a:solidFill>
                  <a:schemeClr val="tx1"/>
                </a:solidFill>
                <a:latin typeface="Times New Roman" pitchFamily="18" charset="0"/>
                <a:ea typeface="Times New Roman"/>
                <a:cs typeface="Times New Roman" pitchFamily="18" charset="0"/>
              </a:rPr>
              <a:t>nhóm</a:t>
            </a:r>
            <a:endParaRPr lang="en-US" sz="2000" dirty="0">
              <a:solidFill>
                <a:schemeClr val="tx1"/>
              </a:solidFill>
              <a:latin typeface="Times New Roman" pitchFamily="18" charset="0"/>
              <a:ea typeface="Times New Roman"/>
              <a:cs typeface="Times New Roman" pitchFamily="18" charset="0"/>
            </a:endParaRPr>
          </a:p>
          <a:p>
            <a:pPr algn="just"/>
            <a:r>
              <a:rPr lang="nl-NL" sz="2000" b="1" dirty="0">
                <a:solidFill>
                  <a:srgbClr val="FF0000"/>
                </a:solidFill>
                <a:latin typeface="Times New Roman" pitchFamily="18" charset="0"/>
                <a:ea typeface="Times New Roman"/>
                <a:cs typeface="Times New Roman" pitchFamily="18" charset="0"/>
              </a:rPr>
              <a:t>3. Phẩm chất:</a:t>
            </a:r>
            <a:r>
              <a:rPr lang="nl-NL" sz="2000" dirty="0">
                <a:solidFill>
                  <a:srgbClr val="FF0000"/>
                </a:solidFill>
                <a:latin typeface="Times New Roman" pitchFamily="18" charset="0"/>
                <a:ea typeface="Times New Roman"/>
                <a:cs typeface="Times New Roman" pitchFamily="18" charset="0"/>
              </a:rPr>
              <a:t> </a:t>
            </a:r>
            <a:endParaRPr lang="en-US" sz="2000" dirty="0">
              <a:solidFill>
                <a:srgbClr val="FF0000"/>
              </a:solidFill>
              <a:latin typeface="Times New Roman" pitchFamily="18" charset="0"/>
              <a:ea typeface="Times New Roman"/>
              <a:cs typeface="Times New Roman" pitchFamily="18" charset="0"/>
            </a:endParaRPr>
          </a:p>
          <a:p>
            <a:pPr algn="just"/>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Có</a:t>
            </a:r>
            <a:r>
              <a:rPr lang="en-US" sz="2000" dirty="0">
                <a:solidFill>
                  <a:srgbClr val="000000"/>
                </a:solidFill>
                <a:latin typeface="Times New Roman" pitchFamily="18" charset="0"/>
                <a:ea typeface="Times New Roman"/>
                <a:cs typeface="Times New Roman" pitchFamily="18" charset="0"/>
              </a:rPr>
              <a:t> ý </a:t>
            </a:r>
            <a:r>
              <a:rPr lang="en-US" sz="2000" dirty="0" err="1">
                <a:solidFill>
                  <a:srgbClr val="000000"/>
                </a:solidFill>
                <a:latin typeface="Times New Roman" pitchFamily="18" charset="0"/>
                <a:ea typeface="Times New Roman"/>
                <a:cs typeface="Times New Roman" pitchFamily="18" charset="0"/>
              </a:rPr>
              <a:t>thức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vận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dụng</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kiến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thức</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vào</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giao</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tiếp</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và</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tạo</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lập</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văn</a:t>
            </a:r>
            <a:r>
              <a:rPr lang="en-US" sz="2000" dirty="0">
                <a:solidFill>
                  <a:srgbClr val="000000"/>
                </a:solidFill>
                <a:latin typeface="Times New Roman" pitchFamily="18" charset="0"/>
                <a:ea typeface="Times New Roman"/>
                <a:cs typeface="Times New Roman" pitchFamily="18" charset="0"/>
              </a:rPr>
              <a:t> </a:t>
            </a:r>
            <a:r>
              <a:rPr lang="en-US" sz="2000" dirty="0" err="1">
                <a:solidFill>
                  <a:srgbClr val="000000"/>
                </a:solidFill>
                <a:latin typeface="Times New Roman" pitchFamily="18" charset="0"/>
                <a:ea typeface="Times New Roman"/>
                <a:cs typeface="Times New Roman" pitchFamily="18" charset="0"/>
              </a:rPr>
              <a:t>bản</a:t>
            </a:r>
            <a:r>
              <a:rPr lang="en-US" sz="2000" dirty="0">
                <a:solidFill>
                  <a:srgbClr val="000000"/>
                </a:solidFill>
                <a:latin typeface="Times New Roman" pitchFamily="18" charset="0"/>
                <a:ea typeface="Times New Roman"/>
                <a:cs typeface="Times New Roman" pitchFamily="18" charset="0"/>
              </a:rPr>
              <a:t>.</a:t>
            </a:r>
            <a:endParaRPr lang="en-US" sz="20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9352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anim calcmode="lin" valueType="num">
                                      <p:cBhvr>
                                        <p:cTn id="1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1000"/>
                                        <p:tgtEl>
                                          <p:spTgt spid="12">
                                            <p:txEl>
                                              <p:pRg st="2" end="2"/>
                                            </p:txEl>
                                          </p:spTgt>
                                        </p:tgtEl>
                                      </p:cBhvr>
                                    </p:animEffect>
                                    <p:anim calcmode="lin" valueType="num">
                                      <p:cBhvr>
                                        <p:cTn id="31"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1000"/>
                                        <p:tgtEl>
                                          <p:spTgt spid="12">
                                            <p:txEl>
                                              <p:pRg st="3" end="3"/>
                                            </p:txEl>
                                          </p:spTgt>
                                        </p:tgtEl>
                                      </p:cBhvr>
                                    </p:animEffect>
                                    <p:anim calcmode="lin" valueType="num">
                                      <p:cBhvr>
                                        <p:cTn id="3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Effect transition="in" filter="fade">
                                      <p:cBhvr>
                                        <p:cTn id="42" dur="1000"/>
                                        <p:tgtEl>
                                          <p:spTgt spid="12">
                                            <p:txEl>
                                              <p:pRg st="4" end="4"/>
                                            </p:txEl>
                                          </p:spTgt>
                                        </p:tgtEl>
                                      </p:cBhvr>
                                    </p:animEffect>
                                    <p:anim calcmode="lin" valueType="num">
                                      <p:cBhvr>
                                        <p:cTn id="43"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2" presetClass="entr" presetSubtype="0" fill="hold" nodeType="afterEffect">
                                  <p:stCondLst>
                                    <p:cond delay="0"/>
                                  </p:stCondLst>
                                  <p:childTnLst>
                                    <p:set>
                                      <p:cBhvr>
                                        <p:cTn id="47" dur="1" fill="hold">
                                          <p:stCondLst>
                                            <p:cond delay="0"/>
                                          </p:stCondLst>
                                        </p:cTn>
                                        <p:tgtEl>
                                          <p:spTgt spid="12">
                                            <p:txEl>
                                              <p:pRg st="5" end="5"/>
                                            </p:txEl>
                                          </p:spTgt>
                                        </p:tgtEl>
                                        <p:attrNameLst>
                                          <p:attrName>style.visibility</p:attrName>
                                        </p:attrNameLst>
                                      </p:cBhvr>
                                      <p:to>
                                        <p:strVal val="visible"/>
                                      </p:to>
                                    </p:set>
                                    <p:animEffect transition="in" filter="fade">
                                      <p:cBhvr>
                                        <p:cTn id="48" dur="1000"/>
                                        <p:tgtEl>
                                          <p:spTgt spid="12">
                                            <p:txEl>
                                              <p:pRg st="5" end="5"/>
                                            </p:txEl>
                                          </p:spTgt>
                                        </p:tgtEl>
                                      </p:cBhvr>
                                    </p:animEffect>
                                    <p:anim calcmode="lin" valueType="num">
                                      <p:cBhvr>
                                        <p:cTn id="4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par>
                          <p:cTn id="51" fill="hold">
                            <p:stCondLst>
                              <p:cond delay="7000"/>
                            </p:stCondLst>
                            <p:childTnLst>
                              <p:par>
                                <p:cTn id="52" presetID="42" presetClass="entr" presetSubtype="0" fill="hold" nodeType="afterEffect">
                                  <p:stCondLst>
                                    <p:cond delay="0"/>
                                  </p:stCondLst>
                                  <p:childTnLst>
                                    <p:set>
                                      <p:cBhvr>
                                        <p:cTn id="53" dur="1" fill="hold">
                                          <p:stCondLst>
                                            <p:cond delay="0"/>
                                          </p:stCondLst>
                                        </p:cTn>
                                        <p:tgtEl>
                                          <p:spTgt spid="12">
                                            <p:txEl>
                                              <p:pRg st="6" end="6"/>
                                            </p:txEl>
                                          </p:spTgt>
                                        </p:tgtEl>
                                        <p:attrNameLst>
                                          <p:attrName>style.visibility</p:attrName>
                                        </p:attrNameLst>
                                      </p:cBhvr>
                                      <p:to>
                                        <p:strVal val="visible"/>
                                      </p:to>
                                    </p:set>
                                    <p:animEffect transition="in" filter="fade">
                                      <p:cBhvr>
                                        <p:cTn id="54" dur="1000"/>
                                        <p:tgtEl>
                                          <p:spTgt spid="12">
                                            <p:txEl>
                                              <p:pRg st="6" end="6"/>
                                            </p:txEl>
                                          </p:spTgt>
                                        </p:tgtEl>
                                      </p:cBhvr>
                                    </p:animEffect>
                                    <p:anim calcmode="lin" valueType="num">
                                      <p:cBhvr>
                                        <p:cTn id="55"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par>
                          <p:cTn id="57" fill="hold">
                            <p:stCondLst>
                              <p:cond delay="8000"/>
                            </p:stCondLst>
                            <p:childTnLst>
                              <p:par>
                                <p:cTn id="58" presetID="42" presetClass="entr" presetSubtype="0" fill="hold" nodeType="afterEffect">
                                  <p:stCondLst>
                                    <p:cond delay="0"/>
                                  </p:stCondLst>
                                  <p:childTnLst>
                                    <p:set>
                                      <p:cBhvr>
                                        <p:cTn id="59" dur="1" fill="hold">
                                          <p:stCondLst>
                                            <p:cond delay="0"/>
                                          </p:stCondLst>
                                        </p:cTn>
                                        <p:tgtEl>
                                          <p:spTgt spid="12">
                                            <p:txEl>
                                              <p:pRg st="7" end="7"/>
                                            </p:txEl>
                                          </p:spTgt>
                                        </p:tgtEl>
                                        <p:attrNameLst>
                                          <p:attrName>style.visibility</p:attrName>
                                        </p:attrNameLst>
                                      </p:cBhvr>
                                      <p:to>
                                        <p:strVal val="visible"/>
                                      </p:to>
                                    </p:set>
                                    <p:animEffect transition="in" filter="fade">
                                      <p:cBhvr>
                                        <p:cTn id="60" dur="1000"/>
                                        <p:tgtEl>
                                          <p:spTgt spid="12">
                                            <p:txEl>
                                              <p:pRg st="7" end="7"/>
                                            </p:txEl>
                                          </p:spTgt>
                                        </p:tgtEl>
                                      </p:cBhvr>
                                    </p:animEffect>
                                    <p:anim calcmode="lin" valueType="num">
                                      <p:cBhvr>
                                        <p:cTn id="61"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par>
                          <p:cTn id="63" fill="hold">
                            <p:stCondLst>
                              <p:cond delay="9000"/>
                            </p:stCondLst>
                            <p:childTnLst>
                              <p:par>
                                <p:cTn id="64" presetID="42" presetClass="entr" presetSubtype="0" fill="hold" nodeType="afterEffect">
                                  <p:stCondLst>
                                    <p:cond delay="0"/>
                                  </p:stCondLst>
                                  <p:childTnLst>
                                    <p:set>
                                      <p:cBhvr>
                                        <p:cTn id="65" dur="1" fill="hold">
                                          <p:stCondLst>
                                            <p:cond delay="0"/>
                                          </p:stCondLst>
                                        </p:cTn>
                                        <p:tgtEl>
                                          <p:spTgt spid="12">
                                            <p:txEl>
                                              <p:pRg st="8" end="8"/>
                                            </p:txEl>
                                          </p:spTgt>
                                        </p:tgtEl>
                                        <p:attrNameLst>
                                          <p:attrName>style.visibility</p:attrName>
                                        </p:attrNameLst>
                                      </p:cBhvr>
                                      <p:to>
                                        <p:strVal val="visible"/>
                                      </p:to>
                                    </p:set>
                                    <p:animEffect transition="in" filter="fade">
                                      <p:cBhvr>
                                        <p:cTn id="66" dur="1000"/>
                                        <p:tgtEl>
                                          <p:spTgt spid="12">
                                            <p:txEl>
                                              <p:pRg st="8" end="8"/>
                                            </p:txEl>
                                          </p:spTgt>
                                        </p:tgtEl>
                                      </p:cBhvr>
                                    </p:animEffect>
                                    <p:anim calcmode="lin" valueType="num">
                                      <p:cBhvr>
                                        <p:cTn id="67"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a:grpSpLocks/>
          </p:cNvGrpSpPr>
          <p:nvPr/>
        </p:nvGrpSpPr>
        <p:grpSpPr bwMode="auto">
          <a:xfrm>
            <a:off x="1171623" y="667227"/>
            <a:ext cx="7112863" cy="3314700"/>
            <a:chOff x="2311400" y="2980869"/>
            <a:chExt cx="4847262" cy="2508707"/>
          </a:xfrm>
        </p:grpSpPr>
        <p:sp>
          <p:nvSpPr>
            <p:cNvPr id="45" name="MH_SubTitle_1"/>
            <p:cNvSpPr/>
            <p:nvPr/>
          </p:nvSpPr>
          <p:spPr>
            <a:xfrm>
              <a:off x="2311400" y="2980869"/>
              <a:ext cx="900097" cy="891024"/>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accent1">
                <a:lumMod val="75000"/>
              </a:schemeClr>
            </a:solidFill>
            <a:ln w="25400" cap="flat" cmpd="sng" algn="ctr">
              <a:noFill/>
              <a:prstDash val="solid"/>
            </a:ln>
            <a:effectLst/>
          </p:spPr>
          <p:txBody>
            <a:bodyPr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600" kern="0" dirty="0">
                <a:solidFill>
                  <a:srgbClr val="FFFFFF"/>
                </a:solidFill>
                <a:cs typeface="等线"/>
                <a:sym typeface="+mn-lt"/>
              </a:endParaRPr>
            </a:p>
          </p:txBody>
        </p:sp>
        <p:sp>
          <p:nvSpPr>
            <p:cNvPr id="46" name="MH_Text_1"/>
            <p:cNvSpPr/>
            <p:nvPr/>
          </p:nvSpPr>
          <p:spPr>
            <a:xfrm>
              <a:off x="2580632" y="3309596"/>
              <a:ext cx="1997237" cy="2179980"/>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defRPr/>
              </a:pPr>
              <a:endParaRPr lang="zh-CN" altLang="en-US" sz="1600" dirty="0">
                <a:solidFill>
                  <a:prstClr val="white"/>
                </a:solidFill>
                <a:cs typeface="等线"/>
                <a:sym typeface="+mn-lt"/>
              </a:endParaRPr>
            </a:p>
          </p:txBody>
        </p:sp>
        <p:sp>
          <p:nvSpPr>
            <p:cNvPr id="47" name="MH_SubTitle_2"/>
            <p:cNvSpPr/>
            <p:nvPr/>
          </p:nvSpPr>
          <p:spPr>
            <a:xfrm>
              <a:off x="4963007" y="3016553"/>
              <a:ext cx="899014" cy="819655"/>
            </a:xfrm>
            <a:custGeom>
              <a:avLst/>
              <a:gdLst>
                <a:gd name="connsiteX0" fmla="*/ 182569 w 338094"/>
                <a:gd name="connsiteY0" fmla="*/ 192088 h 307975"/>
                <a:gd name="connsiteX1" fmla="*/ 191830 w 338094"/>
                <a:gd name="connsiteY1" fmla="*/ 202620 h 307975"/>
                <a:gd name="connsiteX2" fmla="*/ 206382 w 338094"/>
                <a:gd name="connsiteY2" fmla="*/ 203936 h 307975"/>
                <a:gd name="connsiteX3" fmla="*/ 205059 w 338094"/>
                <a:gd name="connsiteY3" fmla="*/ 209202 h 307975"/>
                <a:gd name="connsiteX4" fmla="*/ 206382 w 338094"/>
                <a:gd name="connsiteY4" fmla="*/ 221050 h 307975"/>
                <a:gd name="connsiteX5" fmla="*/ 206382 w 338094"/>
                <a:gd name="connsiteY5" fmla="*/ 234215 h 307975"/>
                <a:gd name="connsiteX6" fmla="*/ 194476 w 338094"/>
                <a:gd name="connsiteY6" fmla="*/ 246063 h 307975"/>
                <a:gd name="connsiteX7" fmla="*/ 182569 w 338094"/>
                <a:gd name="connsiteY7" fmla="*/ 234215 h 307975"/>
                <a:gd name="connsiteX8" fmla="*/ 182569 w 338094"/>
                <a:gd name="connsiteY8" fmla="*/ 192088 h 307975"/>
                <a:gd name="connsiteX9" fmla="*/ 149231 w 338094"/>
                <a:gd name="connsiteY9" fmla="*/ 183859 h 307975"/>
                <a:gd name="connsiteX10" fmla="*/ 173044 w 338094"/>
                <a:gd name="connsiteY10" fmla="*/ 194226 h 307975"/>
                <a:gd name="connsiteX11" fmla="*/ 173044 w 338094"/>
                <a:gd name="connsiteY11" fmla="*/ 234400 h 307975"/>
                <a:gd name="connsiteX12" fmla="*/ 159815 w 338094"/>
                <a:gd name="connsiteY12" fmla="*/ 246063 h 307975"/>
                <a:gd name="connsiteX13" fmla="*/ 149231 w 338094"/>
                <a:gd name="connsiteY13" fmla="*/ 234400 h 307975"/>
                <a:gd name="connsiteX14" fmla="*/ 149231 w 338094"/>
                <a:gd name="connsiteY14" fmla="*/ 183859 h 307975"/>
                <a:gd name="connsiteX15" fmla="*/ 74619 w 338094"/>
                <a:gd name="connsiteY15" fmla="*/ 182563 h 307975"/>
                <a:gd name="connsiteX16" fmla="*/ 74619 w 338094"/>
                <a:gd name="connsiteY16" fmla="*/ 238126 h 307975"/>
                <a:gd name="connsiteX17" fmla="*/ 63506 w 338094"/>
                <a:gd name="connsiteY17" fmla="*/ 227789 h 307975"/>
                <a:gd name="connsiteX18" fmla="*/ 63506 w 338094"/>
                <a:gd name="connsiteY18" fmla="*/ 192900 h 307975"/>
                <a:gd name="connsiteX19" fmla="*/ 73230 w 338094"/>
                <a:gd name="connsiteY19" fmla="*/ 183855 h 307975"/>
                <a:gd name="connsiteX20" fmla="*/ 74619 w 338094"/>
                <a:gd name="connsiteY20" fmla="*/ 182563 h 307975"/>
                <a:gd name="connsiteX21" fmla="*/ 90666 w 338094"/>
                <a:gd name="connsiteY21" fmla="*/ 92075 h 307975"/>
                <a:gd name="connsiteX22" fmla="*/ 130275 w 338094"/>
                <a:gd name="connsiteY22" fmla="*/ 92075 h 307975"/>
                <a:gd name="connsiteX23" fmla="*/ 140838 w 338094"/>
                <a:gd name="connsiteY23" fmla="*/ 97302 h 307975"/>
                <a:gd name="connsiteX24" fmla="*/ 175165 w 338094"/>
                <a:gd name="connsiteY24" fmla="*/ 171785 h 307975"/>
                <a:gd name="connsiteX25" fmla="*/ 169884 w 338094"/>
                <a:gd name="connsiteY25" fmla="*/ 186159 h 307975"/>
                <a:gd name="connsiteX26" fmla="*/ 156681 w 338094"/>
                <a:gd name="connsiteY26" fmla="*/ 180932 h 307975"/>
                <a:gd name="connsiteX27" fmla="*/ 139517 w 338094"/>
                <a:gd name="connsiteY27" fmla="*/ 144344 h 307975"/>
                <a:gd name="connsiteX28" fmla="*/ 139517 w 338094"/>
                <a:gd name="connsiteY28" fmla="*/ 271096 h 307975"/>
                <a:gd name="connsiteX29" fmla="*/ 127635 w 338094"/>
                <a:gd name="connsiteY29" fmla="*/ 284163 h 307975"/>
                <a:gd name="connsiteX30" fmla="*/ 115752 w 338094"/>
                <a:gd name="connsiteY30" fmla="*/ 271096 h 307975"/>
                <a:gd name="connsiteX31" fmla="*/ 115752 w 338094"/>
                <a:gd name="connsiteY31" fmla="*/ 197919 h 307975"/>
                <a:gd name="connsiteX32" fmla="*/ 106510 w 338094"/>
                <a:gd name="connsiteY32" fmla="*/ 197919 h 307975"/>
                <a:gd name="connsiteX33" fmla="*/ 106510 w 338094"/>
                <a:gd name="connsiteY33" fmla="*/ 271096 h 307975"/>
                <a:gd name="connsiteX34" fmla="*/ 94627 w 338094"/>
                <a:gd name="connsiteY34" fmla="*/ 284163 h 307975"/>
                <a:gd name="connsiteX35" fmla="*/ 81424 w 338094"/>
                <a:gd name="connsiteY35" fmla="*/ 271096 h 307975"/>
                <a:gd name="connsiteX36" fmla="*/ 81424 w 338094"/>
                <a:gd name="connsiteY36" fmla="*/ 144344 h 307975"/>
                <a:gd name="connsiteX37" fmla="*/ 65581 w 338094"/>
                <a:gd name="connsiteY37" fmla="*/ 180932 h 307975"/>
                <a:gd name="connsiteX38" fmla="*/ 51058 w 338094"/>
                <a:gd name="connsiteY38" fmla="*/ 186159 h 307975"/>
                <a:gd name="connsiteX39" fmla="*/ 45776 w 338094"/>
                <a:gd name="connsiteY39" fmla="*/ 171785 h 307975"/>
                <a:gd name="connsiteX40" fmla="*/ 80104 w 338094"/>
                <a:gd name="connsiteY40" fmla="*/ 97302 h 307975"/>
                <a:gd name="connsiteX41" fmla="*/ 90666 w 338094"/>
                <a:gd name="connsiteY41" fmla="*/ 92075 h 307975"/>
                <a:gd name="connsiteX42" fmla="*/ 238843 w 338094"/>
                <a:gd name="connsiteY42" fmla="*/ 88900 h 307975"/>
                <a:gd name="connsiteX43" fmla="*/ 286633 w 338094"/>
                <a:gd name="connsiteY43" fmla="*/ 88900 h 307975"/>
                <a:gd name="connsiteX44" fmla="*/ 297253 w 338094"/>
                <a:gd name="connsiteY44" fmla="*/ 95459 h 307975"/>
                <a:gd name="connsiteX45" fmla="*/ 337077 w 338094"/>
                <a:gd name="connsiteY45" fmla="*/ 180728 h 307975"/>
                <a:gd name="connsiteX46" fmla="*/ 330440 w 338094"/>
                <a:gd name="connsiteY46" fmla="*/ 195158 h 307975"/>
                <a:gd name="connsiteX47" fmla="*/ 315837 w 338094"/>
                <a:gd name="connsiteY47" fmla="*/ 189911 h 307975"/>
                <a:gd name="connsiteX48" fmla="*/ 302563 w 338094"/>
                <a:gd name="connsiteY48" fmla="*/ 163674 h 307975"/>
                <a:gd name="connsiteX49" fmla="*/ 313182 w 338094"/>
                <a:gd name="connsiteY49" fmla="*/ 212212 h 307975"/>
                <a:gd name="connsiteX50" fmla="*/ 306545 w 338094"/>
                <a:gd name="connsiteY50" fmla="*/ 220083 h 307975"/>
                <a:gd name="connsiteX51" fmla="*/ 295925 w 338094"/>
                <a:gd name="connsiteY51" fmla="*/ 220083 h 307975"/>
                <a:gd name="connsiteX52" fmla="*/ 295925 w 338094"/>
                <a:gd name="connsiteY52" fmla="*/ 293545 h 307975"/>
                <a:gd name="connsiteX53" fmla="*/ 282650 w 338094"/>
                <a:gd name="connsiteY53" fmla="*/ 307975 h 307975"/>
                <a:gd name="connsiteX54" fmla="*/ 268048 w 338094"/>
                <a:gd name="connsiteY54" fmla="*/ 293545 h 307975"/>
                <a:gd name="connsiteX55" fmla="*/ 268048 w 338094"/>
                <a:gd name="connsiteY55" fmla="*/ 220083 h 307975"/>
                <a:gd name="connsiteX56" fmla="*/ 257428 w 338094"/>
                <a:gd name="connsiteY56" fmla="*/ 220083 h 307975"/>
                <a:gd name="connsiteX57" fmla="*/ 257428 w 338094"/>
                <a:gd name="connsiteY57" fmla="*/ 293545 h 307975"/>
                <a:gd name="connsiteX58" fmla="*/ 244153 w 338094"/>
                <a:gd name="connsiteY58" fmla="*/ 307975 h 307975"/>
                <a:gd name="connsiteX59" fmla="*/ 229551 w 338094"/>
                <a:gd name="connsiteY59" fmla="*/ 293545 h 307975"/>
                <a:gd name="connsiteX60" fmla="*/ 229551 w 338094"/>
                <a:gd name="connsiteY60" fmla="*/ 220083 h 307975"/>
                <a:gd name="connsiteX61" fmla="*/ 218931 w 338094"/>
                <a:gd name="connsiteY61" fmla="*/ 220083 h 307975"/>
                <a:gd name="connsiteX62" fmla="*/ 212294 w 338094"/>
                <a:gd name="connsiteY62" fmla="*/ 212212 h 307975"/>
                <a:gd name="connsiteX63" fmla="*/ 222914 w 338094"/>
                <a:gd name="connsiteY63" fmla="*/ 163674 h 307975"/>
                <a:gd name="connsiteX64" fmla="*/ 210966 w 338094"/>
                <a:gd name="connsiteY64" fmla="*/ 189911 h 307975"/>
                <a:gd name="connsiteX65" fmla="*/ 195036 w 338094"/>
                <a:gd name="connsiteY65" fmla="*/ 195158 h 307975"/>
                <a:gd name="connsiteX66" fmla="*/ 188399 w 338094"/>
                <a:gd name="connsiteY66" fmla="*/ 180728 h 307975"/>
                <a:gd name="connsiteX67" fmla="*/ 228223 w 338094"/>
                <a:gd name="connsiteY67" fmla="*/ 95459 h 307975"/>
                <a:gd name="connsiteX68" fmla="*/ 238843 w 338094"/>
                <a:gd name="connsiteY68" fmla="*/ 88900 h 307975"/>
                <a:gd name="connsiteX69" fmla="*/ 40753 w 338094"/>
                <a:gd name="connsiteY69" fmla="*/ 63500 h 307975"/>
                <a:gd name="connsiteX70" fmla="*/ 79117 w 338094"/>
                <a:gd name="connsiteY70" fmla="*/ 63500 h 307975"/>
                <a:gd name="connsiteX71" fmla="*/ 85732 w 338094"/>
                <a:gd name="connsiteY71" fmla="*/ 81882 h 307975"/>
                <a:gd name="connsiteX72" fmla="*/ 85732 w 338094"/>
                <a:gd name="connsiteY72" fmla="*/ 83195 h 307975"/>
                <a:gd name="connsiteX73" fmla="*/ 73826 w 338094"/>
                <a:gd name="connsiteY73" fmla="*/ 92385 h 307975"/>
                <a:gd name="connsiteX74" fmla="*/ 51336 w 338094"/>
                <a:gd name="connsiteY74" fmla="*/ 139652 h 307975"/>
                <a:gd name="connsiteX75" fmla="*/ 39430 w 338094"/>
                <a:gd name="connsiteY75" fmla="*/ 168538 h 307975"/>
                <a:gd name="connsiteX76" fmla="*/ 48690 w 338094"/>
                <a:gd name="connsiteY76" fmla="*/ 192171 h 307975"/>
                <a:gd name="connsiteX77" fmla="*/ 55305 w 338094"/>
                <a:gd name="connsiteY77" fmla="*/ 194797 h 307975"/>
                <a:gd name="connsiteX78" fmla="*/ 55305 w 338094"/>
                <a:gd name="connsiteY78" fmla="*/ 227621 h 307975"/>
                <a:gd name="connsiteX79" fmla="*/ 43398 w 338094"/>
                <a:gd name="connsiteY79" fmla="*/ 238125 h 307975"/>
                <a:gd name="connsiteX80" fmla="*/ 32815 w 338094"/>
                <a:gd name="connsiteY80" fmla="*/ 227621 h 307975"/>
                <a:gd name="connsiteX81" fmla="*/ 32815 w 338094"/>
                <a:gd name="connsiteY81" fmla="*/ 112080 h 307975"/>
                <a:gd name="connsiteX82" fmla="*/ 18263 w 338094"/>
                <a:gd name="connsiteY82" fmla="*/ 144904 h 307975"/>
                <a:gd name="connsiteX83" fmla="*/ 5034 w 338094"/>
                <a:gd name="connsiteY83" fmla="*/ 148843 h 307975"/>
                <a:gd name="connsiteX84" fmla="*/ 1065 w 338094"/>
                <a:gd name="connsiteY84" fmla="*/ 137026 h 307975"/>
                <a:gd name="connsiteX85" fmla="*/ 31492 w 338094"/>
                <a:gd name="connsiteY85" fmla="*/ 68752 h 307975"/>
                <a:gd name="connsiteX86" fmla="*/ 40753 w 338094"/>
                <a:gd name="connsiteY86" fmla="*/ 63500 h 307975"/>
                <a:gd name="connsiteX87" fmla="*/ 157633 w 338094"/>
                <a:gd name="connsiteY87" fmla="*/ 53975 h 307975"/>
                <a:gd name="connsiteX88" fmla="*/ 197198 w 338094"/>
                <a:gd name="connsiteY88" fmla="*/ 53975 h 307975"/>
                <a:gd name="connsiteX89" fmla="*/ 207749 w 338094"/>
                <a:gd name="connsiteY89" fmla="*/ 59183 h 307975"/>
                <a:gd name="connsiteX90" fmla="*/ 222256 w 338094"/>
                <a:gd name="connsiteY90" fmla="*/ 90434 h 307975"/>
                <a:gd name="connsiteX91" fmla="*/ 220937 w 338094"/>
                <a:gd name="connsiteY91" fmla="*/ 91736 h 307975"/>
                <a:gd name="connsiteX92" fmla="*/ 210386 w 338094"/>
                <a:gd name="connsiteY92" fmla="*/ 115174 h 307975"/>
                <a:gd name="connsiteX93" fmla="*/ 206430 w 338094"/>
                <a:gd name="connsiteY93" fmla="*/ 106060 h 307975"/>
                <a:gd name="connsiteX94" fmla="*/ 206430 w 338094"/>
                <a:gd name="connsiteY94" fmla="*/ 122987 h 307975"/>
                <a:gd name="connsiteX95" fmla="*/ 185328 w 338094"/>
                <a:gd name="connsiteY95" fmla="*/ 169863 h 307975"/>
                <a:gd name="connsiteX96" fmla="*/ 169502 w 338094"/>
                <a:gd name="connsiteY96" fmla="*/ 137310 h 307975"/>
                <a:gd name="connsiteX97" fmla="*/ 149719 w 338094"/>
                <a:gd name="connsiteY97" fmla="*/ 93038 h 307975"/>
                <a:gd name="connsiteX98" fmla="*/ 136531 w 338094"/>
                <a:gd name="connsiteY98" fmla="*/ 83924 h 307975"/>
                <a:gd name="connsiteX99" fmla="*/ 136531 w 338094"/>
                <a:gd name="connsiteY99" fmla="*/ 82621 h 307975"/>
                <a:gd name="connsiteX100" fmla="*/ 144444 w 338094"/>
                <a:gd name="connsiteY100" fmla="*/ 66996 h 307975"/>
                <a:gd name="connsiteX101" fmla="*/ 147082 w 338094"/>
                <a:gd name="connsiteY101" fmla="*/ 59183 h 307975"/>
                <a:gd name="connsiteX102" fmla="*/ 157633 w 338094"/>
                <a:gd name="connsiteY102" fmla="*/ 53975 h 307975"/>
                <a:gd name="connsiteX103" fmla="*/ 111926 w 338094"/>
                <a:gd name="connsiteY103" fmla="*/ 38100 h 307975"/>
                <a:gd name="connsiteX104" fmla="*/ 136533 w 338094"/>
                <a:gd name="connsiteY104" fmla="*/ 61913 h 307975"/>
                <a:gd name="connsiteX105" fmla="*/ 111926 w 338094"/>
                <a:gd name="connsiteY105" fmla="*/ 85726 h 307975"/>
                <a:gd name="connsiteX106" fmla="*/ 87319 w 338094"/>
                <a:gd name="connsiteY106" fmla="*/ 61913 h 307975"/>
                <a:gd name="connsiteX107" fmla="*/ 111926 w 338094"/>
                <a:gd name="connsiteY107" fmla="*/ 38100 h 307975"/>
                <a:gd name="connsiteX108" fmla="*/ 262738 w 338094"/>
                <a:gd name="connsiteY108" fmla="*/ 28575 h 307975"/>
                <a:gd name="connsiteX109" fmla="*/ 290519 w 338094"/>
                <a:gd name="connsiteY109" fmla="*/ 56221 h 307975"/>
                <a:gd name="connsiteX110" fmla="*/ 262738 w 338094"/>
                <a:gd name="connsiteY110" fmla="*/ 82550 h 307975"/>
                <a:gd name="connsiteX111" fmla="*/ 234956 w 338094"/>
                <a:gd name="connsiteY111" fmla="*/ 56221 h 307975"/>
                <a:gd name="connsiteX112" fmla="*/ 262738 w 338094"/>
                <a:gd name="connsiteY112" fmla="*/ 28575 h 307975"/>
                <a:gd name="connsiteX113" fmla="*/ 58744 w 338094"/>
                <a:gd name="connsiteY113" fmla="*/ 15875 h 307975"/>
                <a:gd name="connsiteX114" fmla="*/ 80969 w 338094"/>
                <a:gd name="connsiteY114" fmla="*/ 38100 h 307975"/>
                <a:gd name="connsiteX115" fmla="*/ 58744 w 338094"/>
                <a:gd name="connsiteY115" fmla="*/ 60325 h 307975"/>
                <a:gd name="connsiteX116" fmla="*/ 36519 w 338094"/>
                <a:gd name="connsiteY116" fmla="*/ 38100 h 307975"/>
                <a:gd name="connsiteX117" fmla="*/ 58744 w 338094"/>
                <a:gd name="connsiteY117" fmla="*/ 15875 h 307975"/>
                <a:gd name="connsiteX118" fmla="*/ 177013 w 338094"/>
                <a:gd name="connsiteY118" fmla="*/ 0 h 307975"/>
                <a:gd name="connsiteX119" fmla="*/ 200032 w 338094"/>
                <a:gd name="connsiteY119" fmla="*/ 23813 h 307975"/>
                <a:gd name="connsiteX120" fmla="*/ 177013 w 338094"/>
                <a:gd name="connsiteY120" fmla="*/ 47626 h 307975"/>
                <a:gd name="connsiteX121" fmla="*/ 153994 w 338094"/>
                <a:gd name="connsiteY121" fmla="*/ 23813 h 307975"/>
                <a:gd name="connsiteX122" fmla="*/ 177013 w 338094"/>
                <a:gd name="connsiteY1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094" h="307975">
                  <a:moveTo>
                    <a:pt x="182569" y="192088"/>
                  </a:moveTo>
                  <a:cubicBezTo>
                    <a:pt x="183892" y="197354"/>
                    <a:pt x="187861" y="201303"/>
                    <a:pt x="191830" y="202620"/>
                  </a:cubicBezTo>
                  <a:cubicBezTo>
                    <a:pt x="195798" y="205253"/>
                    <a:pt x="201090" y="205253"/>
                    <a:pt x="206382" y="203936"/>
                  </a:cubicBezTo>
                  <a:cubicBezTo>
                    <a:pt x="206382" y="203936"/>
                    <a:pt x="206382" y="203936"/>
                    <a:pt x="205059" y="209202"/>
                  </a:cubicBezTo>
                  <a:cubicBezTo>
                    <a:pt x="203736" y="213151"/>
                    <a:pt x="205059" y="217101"/>
                    <a:pt x="206382" y="221050"/>
                  </a:cubicBezTo>
                  <a:cubicBezTo>
                    <a:pt x="206382" y="221050"/>
                    <a:pt x="206382" y="221050"/>
                    <a:pt x="206382" y="234215"/>
                  </a:cubicBezTo>
                  <a:cubicBezTo>
                    <a:pt x="206382" y="240797"/>
                    <a:pt x="201090" y="246063"/>
                    <a:pt x="194476" y="246063"/>
                  </a:cubicBezTo>
                  <a:cubicBezTo>
                    <a:pt x="187861" y="246063"/>
                    <a:pt x="182569" y="240797"/>
                    <a:pt x="182569" y="234215"/>
                  </a:cubicBezTo>
                  <a:cubicBezTo>
                    <a:pt x="182569" y="234215"/>
                    <a:pt x="182569" y="234215"/>
                    <a:pt x="182569" y="192088"/>
                  </a:cubicBezTo>
                  <a:close/>
                  <a:moveTo>
                    <a:pt x="149231" y="183859"/>
                  </a:moveTo>
                  <a:cubicBezTo>
                    <a:pt x="153200" y="192930"/>
                    <a:pt x="163783" y="196818"/>
                    <a:pt x="173044" y="194226"/>
                  </a:cubicBezTo>
                  <a:cubicBezTo>
                    <a:pt x="173044" y="194226"/>
                    <a:pt x="173044" y="194226"/>
                    <a:pt x="173044" y="234400"/>
                  </a:cubicBezTo>
                  <a:cubicBezTo>
                    <a:pt x="173044" y="240879"/>
                    <a:pt x="167752" y="246063"/>
                    <a:pt x="159815" y="246063"/>
                  </a:cubicBezTo>
                  <a:cubicBezTo>
                    <a:pt x="155846" y="246063"/>
                    <a:pt x="149231" y="242175"/>
                    <a:pt x="149231" y="234400"/>
                  </a:cubicBezTo>
                  <a:cubicBezTo>
                    <a:pt x="149231" y="234400"/>
                    <a:pt x="149231" y="234400"/>
                    <a:pt x="149231" y="183859"/>
                  </a:cubicBezTo>
                  <a:close/>
                  <a:moveTo>
                    <a:pt x="74619" y="182563"/>
                  </a:moveTo>
                  <a:cubicBezTo>
                    <a:pt x="74619" y="182563"/>
                    <a:pt x="74619" y="182563"/>
                    <a:pt x="74619" y="238126"/>
                  </a:cubicBezTo>
                  <a:cubicBezTo>
                    <a:pt x="67673" y="238126"/>
                    <a:pt x="63506" y="232957"/>
                    <a:pt x="63506" y="227789"/>
                  </a:cubicBezTo>
                  <a:cubicBezTo>
                    <a:pt x="63506" y="227789"/>
                    <a:pt x="63506" y="227789"/>
                    <a:pt x="63506" y="192900"/>
                  </a:cubicBezTo>
                  <a:cubicBezTo>
                    <a:pt x="67673" y="191608"/>
                    <a:pt x="71841" y="189024"/>
                    <a:pt x="73230" y="183855"/>
                  </a:cubicBezTo>
                  <a:cubicBezTo>
                    <a:pt x="73230" y="183855"/>
                    <a:pt x="73230" y="183855"/>
                    <a:pt x="74619" y="182563"/>
                  </a:cubicBezTo>
                  <a:close/>
                  <a:moveTo>
                    <a:pt x="90666" y="92075"/>
                  </a:moveTo>
                  <a:cubicBezTo>
                    <a:pt x="90666" y="92075"/>
                    <a:pt x="90666" y="92075"/>
                    <a:pt x="130275" y="92075"/>
                  </a:cubicBezTo>
                  <a:cubicBezTo>
                    <a:pt x="135557" y="92075"/>
                    <a:pt x="139517" y="93382"/>
                    <a:pt x="140838" y="97302"/>
                  </a:cubicBezTo>
                  <a:lnTo>
                    <a:pt x="175165" y="171785"/>
                  </a:lnTo>
                  <a:cubicBezTo>
                    <a:pt x="177806" y="177012"/>
                    <a:pt x="175165" y="183546"/>
                    <a:pt x="169884" y="186159"/>
                  </a:cubicBezTo>
                  <a:cubicBezTo>
                    <a:pt x="165923" y="187466"/>
                    <a:pt x="159322" y="186159"/>
                    <a:pt x="156681" y="180932"/>
                  </a:cubicBezTo>
                  <a:cubicBezTo>
                    <a:pt x="156681" y="180932"/>
                    <a:pt x="156681" y="180932"/>
                    <a:pt x="139517" y="144344"/>
                  </a:cubicBezTo>
                  <a:cubicBezTo>
                    <a:pt x="139517" y="144344"/>
                    <a:pt x="139517" y="144344"/>
                    <a:pt x="139517" y="271096"/>
                  </a:cubicBezTo>
                  <a:cubicBezTo>
                    <a:pt x="139517" y="278936"/>
                    <a:pt x="134236" y="284163"/>
                    <a:pt x="127635" y="284163"/>
                  </a:cubicBezTo>
                  <a:cubicBezTo>
                    <a:pt x="121033" y="284163"/>
                    <a:pt x="115752" y="278936"/>
                    <a:pt x="115752" y="271096"/>
                  </a:cubicBezTo>
                  <a:cubicBezTo>
                    <a:pt x="115752" y="271096"/>
                    <a:pt x="115752" y="271096"/>
                    <a:pt x="115752" y="197919"/>
                  </a:cubicBezTo>
                  <a:cubicBezTo>
                    <a:pt x="115752" y="197919"/>
                    <a:pt x="115752" y="197919"/>
                    <a:pt x="106510" y="197919"/>
                  </a:cubicBezTo>
                  <a:cubicBezTo>
                    <a:pt x="106510" y="197919"/>
                    <a:pt x="106510" y="197919"/>
                    <a:pt x="106510" y="271096"/>
                  </a:cubicBezTo>
                  <a:cubicBezTo>
                    <a:pt x="106510" y="278936"/>
                    <a:pt x="101229" y="284163"/>
                    <a:pt x="94627" y="284163"/>
                  </a:cubicBezTo>
                  <a:cubicBezTo>
                    <a:pt x="86706" y="284163"/>
                    <a:pt x="81424" y="278936"/>
                    <a:pt x="81424" y="271096"/>
                  </a:cubicBezTo>
                  <a:cubicBezTo>
                    <a:pt x="81424" y="271096"/>
                    <a:pt x="81424" y="271096"/>
                    <a:pt x="81424" y="144344"/>
                  </a:cubicBezTo>
                  <a:cubicBezTo>
                    <a:pt x="81424" y="144344"/>
                    <a:pt x="81424" y="144344"/>
                    <a:pt x="65581" y="180932"/>
                  </a:cubicBezTo>
                  <a:cubicBezTo>
                    <a:pt x="62940" y="186159"/>
                    <a:pt x="56339" y="187466"/>
                    <a:pt x="51058" y="186159"/>
                  </a:cubicBezTo>
                  <a:cubicBezTo>
                    <a:pt x="45776" y="183546"/>
                    <a:pt x="44456" y="177012"/>
                    <a:pt x="45776" y="171785"/>
                  </a:cubicBezTo>
                  <a:cubicBezTo>
                    <a:pt x="45776" y="171785"/>
                    <a:pt x="45776" y="171785"/>
                    <a:pt x="80104" y="97302"/>
                  </a:cubicBezTo>
                  <a:cubicBezTo>
                    <a:pt x="82745" y="93382"/>
                    <a:pt x="86706" y="92075"/>
                    <a:pt x="90666" y="92075"/>
                  </a:cubicBezTo>
                  <a:close/>
                  <a:moveTo>
                    <a:pt x="238843" y="88900"/>
                  </a:moveTo>
                  <a:cubicBezTo>
                    <a:pt x="238843" y="88900"/>
                    <a:pt x="238843" y="88900"/>
                    <a:pt x="286633" y="88900"/>
                  </a:cubicBezTo>
                  <a:cubicBezTo>
                    <a:pt x="291943" y="88900"/>
                    <a:pt x="295925" y="91524"/>
                    <a:pt x="297253" y="95459"/>
                  </a:cubicBezTo>
                  <a:cubicBezTo>
                    <a:pt x="297253" y="95459"/>
                    <a:pt x="297253" y="95459"/>
                    <a:pt x="337077" y="180728"/>
                  </a:cubicBezTo>
                  <a:cubicBezTo>
                    <a:pt x="339732" y="185975"/>
                    <a:pt x="337077" y="192534"/>
                    <a:pt x="330440" y="195158"/>
                  </a:cubicBezTo>
                  <a:cubicBezTo>
                    <a:pt x="325130" y="197782"/>
                    <a:pt x="318492" y="196470"/>
                    <a:pt x="315837" y="189911"/>
                  </a:cubicBezTo>
                  <a:cubicBezTo>
                    <a:pt x="315837" y="189911"/>
                    <a:pt x="315837" y="189911"/>
                    <a:pt x="302563" y="163674"/>
                  </a:cubicBezTo>
                  <a:cubicBezTo>
                    <a:pt x="302563" y="163674"/>
                    <a:pt x="302563" y="163674"/>
                    <a:pt x="313182" y="212212"/>
                  </a:cubicBezTo>
                  <a:cubicBezTo>
                    <a:pt x="314510" y="216147"/>
                    <a:pt x="310527" y="220083"/>
                    <a:pt x="306545" y="220083"/>
                  </a:cubicBezTo>
                  <a:cubicBezTo>
                    <a:pt x="306545" y="220083"/>
                    <a:pt x="306545" y="220083"/>
                    <a:pt x="295925" y="220083"/>
                  </a:cubicBezTo>
                  <a:cubicBezTo>
                    <a:pt x="295925" y="220083"/>
                    <a:pt x="295925" y="220083"/>
                    <a:pt x="295925" y="293545"/>
                  </a:cubicBezTo>
                  <a:cubicBezTo>
                    <a:pt x="295925" y="301416"/>
                    <a:pt x="290615" y="307975"/>
                    <a:pt x="282650" y="307975"/>
                  </a:cubicBezTo>
                  <a:cubicBezTo>
                    <a:pt x="274685" y="307975"/>
                    <a:pt x="268048" y="301416"/>
                    <a:pt x="268048" y="293545"/>
                  </a:cubicBezTo>
                  <a:cubicBezTo>
                    <a:pt x="268048" y="293545"/>
                    <a:pt x="268048" y="293545"/>
                    <a:pt x="268048" y="220083"/>
                  </a:cubicBezTo>
                  <a:cubicBezTo>
                    <a:pt x="268048" y="220083"/>
                    <a:pt x="268048" y="220083"/>
                    <a:pt x="257428" y="220083"/>
                  </a:cubicBezTo>
                  <a:cubicBezTo>
                    <a:pt x="257428" y="220083"/>
                    <a:pt x="257428" y="220083"/>
                    <a:pt x="257428" y="293545"/>
                  </a:cubicBezTo>
                  <a:cubicBezTo>
                    <a:pt x="257428" y="301416"/>
                    <a:pt x="250791" y="307975"/>
                    <a:pt x="244153" y="307975"/>
                  </a:cubicBezTo>
                  <a:cubicBezTo>
                    <a:pt x="236188" y="307975"/>
                    <a:pt x="229551" y="301416"/>
                    <a:pt x="229551" y="293545"/>
                  </a:cubicBezTo>
                  <a:cubicBezTo>
                    <a:pt x="229551" y="293545"/>
                    <a:pt x="229551" y="293545"/>
                    <a:pt x="229551" y="220083"/>
                  </a:cubicBezTo>
                  <a:cubicBezTo>
                    <a:pt x="229551" y="220083"/>
                    <a:pt x="229551" y="220083"/>
                    <a:pt x="218931" y="220083"/>
                  </a:cubicBezTo>
                  <a:cubicBezTo>
                    <a:pt x="214949" y="220083"/>
                    <a:pt x="210966" y="216147"/>
                    <a:pt x="212294" y="212212"/>
                  </a:cubicBezTo>
                  <a:cubicBezTo>
                    <a:pt x="212294" y="212212"/>
                    <a:pt x="212294" y="212212"/>
                    <a:pt x="222914" y="163674"/>
                  </a:cubicBezTo>
                  <a:cubicBezTo>
                    <a:pt x="222914" y="163674"/>
                    <a:pt x="222914" y="163674"/>
                    <a:pt x="210966" y="189911"/>
                  </a:cubicBezTo>
                  <a:cubicBezTo>
                    <a:pt x="208311" y="196470"/>
                    <a:pt x="200346" y="197782"/>
                    <a:pt x="195036" y="195158"/>
                  </a:cubicBezTo>
                  <a:cubicBezTo>
                    <a:pt x="188399" y="192534"/>
                    <a:pt x="185744" y="185975"/>
                    <a:pt x="188399" y="180728"/>
                  </a:cubicBezTo>
                  <a:cubicBezTo>
                    <a:pt x="188399" y="180728"/>
                    <a:pt x="188399" y="180728"/>
                    <a:pt x="228223" y="95459"/>
                  </a:cubicBezTo>
                  <a:cubicBezTo>
                    <a:pt x="230878" y="91524"/>
                    <a:pt x="234861" y="88900"/>
                    <a:pt x="238843" y="88900"/>
                  </a:cubicBezTo>
                  <a:close/>
                  <a:moveTo>
                    <a:pt x="40753" y="63500"/>
                  </a:moveTo>
                  <a:cubicBezTo>
                    <a:pt x="40753" y="63500"/>
                    <a:pt x="40753" y="63500"/>
                    <a:pt x="79117" y="63500"/>
                  </a:cubicBezTo>
                  <a:cubicBezTo>
                    <a:pt x="79117" y="70065"/>
                    <a:pt x="81763" y="76630"/>
                    <a:pt x="85732" y="81882"/>
                  </a:cubicBezTo>
                  <a:cubicBezTo>
                    <a:pt x="85732" y="81882"/>
                    <a:pt x="85732" y="81882"/>
                    <a:pt x="85732" y="83195"/>
                  </a:cubicBezTo>
                  <a:cubicBezTo>
                    <a:pt x="80440" y="84507"/>
                    <a:pt x="75149" y="88446"/>
                    <a:pt x="73826" y="92385"/>
                  </a:cubicBezTo>
                  <a:cubicBezTo>
                    <a:pt x="73826" y="92385"/>
                    <a:pt x="73826" y="92385"/>
                    <a:pt x="51336" y="139652"/>
                  </a:cubicBezTo>
                  <a:cubicBezTo>
                    <a:pt x="51336" y="139652"/>
                    <a:pt x="51336" y="139652"/>
                    <a:pt x="39430" y="168538"/>
                  </a:cubicBezTo>
                  <a:cubicBezTo>
                    <a:pt x="34138" y="177728"/>
                    <a:pt x="39430" y="188232"/>
                    <a:pt x="48690" y="192171"/>
                  </a:cubicBezTo>
                  <a:cubicBezTo>
                    <a:pt x="50013" y="193484"/>
                    <a:pt x="52659" y="193484"/>
                    <a:pt x="55305" y="194797"/>
                  </a:cubicBezTo>
                  <a:cubicBezTo>
                    <a:pt x="55305" y="194797"/>
                    <a:pt x="55305" y="194797"/>
                    <a:pt x="55305" y="227621"/>
                  </a:cubicBezTo>
                  <a:cubicBezTo>
                    <a:pt x="55305" y="232873"/>
                    <a:pt x="50013" y="238125"/>
                    <a:pt x="43398" y="238125"/>
                  </a:cubicBezTo>
                  <a:cubicBezTo>
                    <a:pt x="38107" y="238125"/>
                    <a:pt x="32815" y="232873"/>
                    <a:pt x="32815" y="227621"/>
                  </a:cubicBezTo>
                  <a:cubicBezTo>
                    <a:pt x="32815" y="155408"/>
                    <a:pt x="32815" y="114706"/>
                    <a:pt x="32815" y="112080"/>
                  </a:cubicBezTo>
                  <a:cubicBezTo>
                    <a:pt x="32815" y="112080"/>
                    <a:pt x="32815" y="112080"/>
                    <a:pt x="18263" y="144904"/>
                  </a:cubicBezTo>
                  <a:cubicBezTo>
                    <a:pt x="15617" y="148843"/>
                    <a:pt x="10325" y="151469"/>
                    <a:pt x="5034" y="148843"/>
                  </a:cubicBezTo>
                  <a:cubicBezTo>
                    <a:pt x="1065" y="146217"/>
                    <a:pt x="-1581" y="140965"/>
                    <a:pt x="1065" y="137026"/>
                  </a:cubicBezTo>
                  <a:cubicBezTo>
                    <a:pt x="1065" y="137026"/>
                    <a:pt x="1065" y="137026"/>
                    <a:pt x="31492" y="68752"/>
                  </a:cubicBezTo>
                  <a:cubicBezTo>
                    <a:pt x="34138" y="64813"/>
                    <a:pt x="36784" y="63500"/>
                    <a:pt x="40753" y="63500"/>
                  </a:cubicBezTo>
                  <a:close/>
                  <a:moveTo>
                    <a:pt x="157633" y="53975"/>
                  </a:moveTo>
                  <a:cubicBezTo>
                    <a:pt x="157633" y="53975"/>
                    <a:pt x="157633" y="53975"/>
                    <a:pt x="197198" y="53975"/>
                  </a:cubicBezTo>
                  <a:cubicBezTo>
                    <a:pt x="202473" y="53975"/>
                    <a:pt x="206430" y="55277"/>
                    <a:pt x="207749" y="59183"/>
                  </a:cubicBezTo>
                  <a:cubicBezTo>
                    <a:pt x="207749" y="59183"/>
                    <a:pt x="207749" y="59183"/>
                    <a:pt x="222256" y="90434"/>
                  </a:cubicBezTo>
                  <a:cubicBezTo>
                    <a:pt x="222256" y="90434"/>
                    <a:pt x="220937" y="91736"/>
                    <a:pt x="220937" y="91736"/>
                  </a:cubicBezTo>
                  <a:cubicBezTo>
                    <a:pt x="220937" y="91736"/>
                    <a:pt x="220937" y="91736"/>
                    <a:pt x="210386" y="115174"/>
                  </a:cubicBezTo>
                  <a:cubicBezTo>
                    <a:pt x="210386" y="115174"/>
                    <a:pt x="210386" y="115174"/>
                    <a:pt x="206430" y="106060"/>
                  </a:cubicBezTo>
                  <a:cubicBezTo>
                    <a:pt x="206430" y="106060"/>
                    <a:pt x="206430" y="106060"/>
                    <a:pt x="206430" y="122987"/>
                  </a:cubicBezTo>
                  <a:cubicBezTo>
                    <a:pt x="199836" y="138612"/>
                    <a:pt x="205111" y="126893"/>
                    <a:pt x="185328" y="169863"/>
                  </a:cubicBezTo>
                  <a:cubicBezTo>
                    <a:pt x="184009" y="168561"/>
                    <a:pt x="170821" y="138612"/>
                    <a:pt x="169502" y="137310"/>
                  </a:cubicBezTo>
                  <a:cubicBezTo>
                    <a:pt x="169502" y="137310"/>
                    <a:pt x="169502" y="137310"/>
                    <a:pt x="149719" y="93038"/>
                  </a:cubicBezTo>
                  <a:cubicBezTo>
                    <a:pt x="147082" y="89132"/>
                    <a:pt x="143125" y="85226"/>
                    <a:pt x="136531" y="83924"/>
                  </a:cubicBezTo>
                  <a:cubicBezTo>
                    <a:pt x="136531" y="83924"/>
                    <a:pt x="136531" y="83924"/>
                    <a:pt x="136531" y="82621"/>
                  </a:cubicBezTo>
                  <a:cubicBezTo>
                    <a:pt x="140488" y="78715"/>
                    <a:pt x="143125" y="73507"/>
                    <a:pt x="144444" y="66996"/>
                  </a:cubicBezTo>
                  <a:cubicBezTo>
                    <a:pt x="144444" y="66996"/>
                    <a:pt x="144444" y="66996"/>
                    <a:pt x="147082" y="59183"/>
                  </a:cubicBezTo>
                  <a:cubicBezTo>
                    <a:pt x="149719" y="55277"/>
                    <a:pt x="153676" y="53975"/>
                    <a:pt x="157633" y="53975"/>
                  </a:cubicBezTo>
                  <a:close/>
                  <a:moveTo>
                    <a:pt x="111926" y="38100"/>
                  </a:moveTo>
                  <a:cubicBezTo>
                    <a:pt x="125516" y="38100"/>
                    <a:pt x="136533" y="48761"/>
                    <a:pt x="136533" y="61913"/>
                  </a:cubicBezTo>
                  <a:cubicBezTo>
                    <a:pt x="136533" y="75065"/>
                    <a:pt x="125516" y="85726"/>
                    <a:pt x="111926" y="85726"/>
                  </a:cubicBezTo>
                  <a:cubicBezTo>
                    <a:pt x="98336" y="85726"/>
                    <a:pt x="87319" y="75065"/>
                    <a:pt x="87319" y="61913"/>
                  </a:cubicBezTo>
                  <a:cubicBezTo>
                    <a:pt x="87319" y="48761"/>
                    <a:pt x="98336" y="38100"/>
                    <a:pt x="111926" y="38100"/>
                  </a:cubicBezTo>
                  <a:close/>
                  <a:moveTo>
                    <a:pt x="262738" y="28575"/>
                  </a:moveTo>
                  <a:cubicBezTo>
                    <a:pt x="278613" y="28575"/>
                    <a:pt x="290519" y="40423"/>
                    <a:pt x="290519" y="56221"/>
                  </a:cubicBezTo>
                  <a:cubicBezTo>
                    <a:pt x="290519" y="72018"/>
                    <a:pt x="277290" y="82550"/>
                    <a:pt x="262738" y="82550"/>
                  </a:cubicBezTo>
                  <a:cubicBezTo>
                    <a:pt x="248185" y="82550"/>
                    <a:pt x="234956" y="72018"/>
                    <a:pt x="234956" y="56221"/>
                  </a:cubicBezTo>
                  <a:cubicBezTo>
                    <a:pt x="234956" y="40423"/>
                    <a:pt x="248185" y="28575"/>
                    <a:pt x="262738" y="28575"/>
                  </a:cubicBezTo>
                  <a:close/>
                  <a:moveTo>
                    <a:pt x="58744" y="15875"/>
                  </a:moveTo>
                  <a:cubicBezTo>
                    <a:pt x="71019" y="15875"/>
                    <a:pt x="80969" y="25825"/>
                    <a:pt x="80969" y="38100"/>
                  </a:cubicBezTo>
                  <a:cubicBezTo>
                    <a:pt x="80969" y="50375"/>
                    <a:pt x="71019" y="60325"/>
                    <a:pt x="58744" y="60325"/>
                  </a:cubicBezTo>
                  <a:cubicBezTo>
                    <a:pt x="46469" y="60325"/>
                    <a:pt x="36519" y="50375"/>
                    <a:pt x="36519" y="38100"/>
                  </a:cubicBezTo>
                  <a:cubicBezTo>
                    <a:pt x="36519" y="25825"/>
                    <a:pt x="46469" y="15875"/>
                    <a:pt x="58744" y="15875"/>
                  </a:cubicBezTo>
                  <a:close/>
                  <a:moveTo>
                    <a:pt x="177013" y="0"/>
                  </a:moveTo>
                  <a:cubicBezTo>
                    <a:pt x="189726" y="0"/>
                    <a:pt x="200032" y="10661"/>
                    <a:pt x="200032" y="23813"/>
                  </a:cubicBezTo>
                  <a:cubicBezTo>
                    <a:pt x="200032" y="36965"/>
                    <a:pt x="189726" y="47626"/>
                    <a:pt x="177013" y="47626"/>
                  </a:cubicBezTo>
                  <a:cubicBezTo>
                    <a:pt x="164300" y="47626"/>
                    <a:pt x="153994" y="36965"/>
                    <a:pt x="153994" y="23813"/>
                  </a:cubicBezTo>
                  <a:cubicBezTo>
                    <a:pt x="153994" y="10661"/>
                    <a:pt x="164300" y="0"/>
                    <a:pt x="177013" y="0"/>
                  </a:cubicBezTo>
                  <a:close/>
                </a:path>
              </a:pathLst>
            </a:custGeom>
            <a:solidFill>
              <a:schemeClr val="accent2"/>
            </a:solidFill>
            <a:ln w="25400" cap="flat" cmpd="sng" algn="ctr">
              <a:noFill/>
              <a:prstDash val="solid"/>
            </a:ln>
            <a:effectLst/>
          </p:spPr>
          <p:txBody>
            <a:bodyPr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600" kern="0" dirty="0">
                <a:solidFill>
                  <a:srgbClr val="FFFFFF"/>
                </a:solidFill>
                <a:cs typeface="等线"/>
                <a:sym typeface="+mn-lt"/>
              </a:endParaRPr>
            </a:p>
          </p:txBody>
        </p:sp>
        <p:sp>
          <p:nvSpPr>
            <p:cNvPr id="48" name="MH_Text_2"/>
            <p:cNvSpPr/>
            <p:nvPr/>
          </p:nvSpPr>
          <p:spPr>
            <a:xfrm>
              <a:off x="5215193" y="3309596"/>
              <a:ext cx="1943469" cy="2179980"/>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defRPr/>
              </a:pPr>
              <a:endParaRPr lang="zh-CN" altLang="en-US" sz="1600" dirty="0">
                <a:solidFill>
                  <a:prstClr val="white"/>
                </a:solidFill>
                <a:cs typeface="等线"/>
                <a:sym typeface="+mn-lt"/>
              </a:endParaRPr>
            </a:p>
          </p:txBody>
        </p:sp>
      </p:grpSp>
      <p:pic>
        <p:nvPicPr>
          <p:cNvPr id="10" name="图片 9"/>
          <p:cNvPicPr>
            <a:picLocks noChangeAspect="1"/>
          </p:cNvPicPr>
          <p:nvPr/>
        </p:nvPicPr>
        <p:blipFill>
          <a:blip r:embed="rId4">
            <a:extLst>
              <a:ext uri="{28A0092B-C50C-407E-A947-70E740481C1C}">
                <a14:useLocalDpi xmlns:a14="http://schemas.microsoft.com/office/drawing/2010/main" val="0"/>
              </a:ext>
            </a:extLst>
          </a:blip>
          <a:srcRect l="20860" t="23611"/>
          <a:stretch>
            <a:fillRect/>
          </a:stretch>
        </p:blipFill>
        <p:spPr bwMode="auto">
          <a:xfrm>
            <a:off x="42" y="1"/>
            <a:ext cx="1319213" cy="13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2971806" y="141264"/>
            <a:ext cx="3126076" cy="600112"/>
          </a:xfrm>
          <a:prstGeom prst="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wrap="none" lIns="91346" tIns="45672" rIns="91346" bIns="45672">
            <a:spAutoFit/>
            <a:scene3d>
              <a:camera prst="orthographicFront"/>
              <a:lightRig rig="threePt" dir="t"/>
            </a:scene3d>
            <a:sp3d contourW="12700"/>
          </a:bodyPr>
          <a:lstStyle/>
          <a:p>
            <a:r>
              <a:rPr lang="en-SG" sz="3300">
                <a:solidFill>
                  <a:srgbClr val="4BACC6">
                    <a:lumMod val="75000"/>
                  </a:srgbClr>
                </a:solidFill>
                <a:latin typeface="#9Slide04 SFU CenturySchoolbook" charset="0"/>
                <a:cs typeface="#9Slide03 Arima Madurai Black" panose="00000A00000000000000" pitchFamily="2" charset="0"/>
              </a:rPr>
              <a:t>NỘI DUNG TIẾT HỌC</a:t>
            </a:r>
            <a:endParaRPr lang="en-US" sz="3300">
              <a:solidFill>
                <a:srgbClr val="4BACC6">
                  <a:lumMod val="75000"/>
                </a:srgbClr>
              </a:solidFill>
              <a:latin typeface="#9Slide04 SFU CenturySchoolbook" charset="0"/>
            </a:endParaRPr>
          </a:p>
        </p:txBody>
      </p:sp>
      <p:sp>
        <p:nvSpPr>
          <p:cNvPr id="13" name="矩形 12"/>
          <p:cNvSpPr/>
          <p:nvPr/>
        </p:nvSpPr>
        <p:spPr>
          <a:xfrm>
            <a:off x="1633729" y="2090274"/>
            <a:ext cx="2694636" cy="1446453"/>
          </a:xfrm>
          <a:prstGeom prst="rect">
            <a:avLst/>
          </a:prstGeom>
        </p:spPr>
        <p:txBody>
          <a:bodyPr wrap="square" lIns="91346" tIns="45672" rIns="91346" bIns="45672">
            <a:spAutoFit/>
            <a:scene3d>
              <a:camera prst="orthographicFront"/>
              <a:lightRig rig="threePt" dir="t"/>
            </a:scene3d>
            <a:sp3d contourW="12700"/>
          </a:bodyPr>
          <a:lstStyle/>
          <a:p>
            <a:r>
              <a:rPr lang="en-US" sz="3200" kern="1200">
                <a:solidFill>
                  <a:srgbClr val="FF0000"/>
                </a:solidFill>
                <a:latin typeface="#9Slide05 SVNBulgary" charset="0"/>
              </a:rPr>
              <a:t>Tri thức tiếng việt:</a:t>
            </a:r>
          </a:p>
          <a:p>
            <a:pPr algn="ctr"/>
            <a:r>
              <a:rPr lang="en-US" sz="3200" kern="1200">
                <a:solidFill>
                  <a:srgbClr val="0070C0"/>
                </a:solidFill>
                <a:latin typeface="#9Slide05 SVNBulgary" charset="0"/>
              </a:rPr>
              <a:t>Nhận biết thán từ</a:t>
            </a:r>
          </a:p>
          <a:p>
            <a:r>
              <a:rPr lang="en-US" altLang="zh-CN" sz="2400" b="1">
                <a:solidFill>
                  <a:srgbClr val="FF0000"/>
                </a:solidFill>
                <a:latin typeface="#9Slide03 Arima Madurai Black" charset="0"/>
                <a:cs typeface="#9Slide03 Arima Madurai Black" charset="0"/>
                <a:sym typeface="+mn-lt"/>
              </a:rPr>
              <a:t> </a:t>
            </a:r>
            <a:endParaRPr lang="zh-CN" altLang="en-US" sz="2400" b="1" dirty="0">
              <a:solidFill>
                <a:srgbClr val="FF0000"/>
              </a:solidFill>
              <a:latin typeface="#9Slide03 Arima Madurai Black" charset="0"/>
              <a:cs typeface="#9Slide03 Arima Madurai Black" charset="0"/>
              <a:sym typeface="+mn-lt"/>
            </a:endParaRPr>
          </a:p>
        </p:txBody>
      </p:sp>
      <p:pic>
        <p:nvPicPr>
          <p:cNvPr id="14" name="Picture 8" descr="O_chevron001"/>
          <p:cNvPicPr>
            <a:picLocks noChangeAspect="1" noChangeArrowheads="1"/>
          </p:cNvPicPr>
          <p:nvPr/>
        </p:nvPicPr>
        <p:blipFill>
          <a:blip r:embed="rId5">
            <a:lum bright="6000" contrast="42000"/>
            <a:grayscl/>
            <a:extLst>
              <a:ext uri="{28A0092B-C50C-407E-A947-70E740481C1C}">
                <a14:useLocalDpi xmlns:a14="http://schemas.microsoft.com/office/drawing/2010/main" val="0"/>
              </a:ext>
            </a:extLst>
          </a:blip>
          <a:srcRect/>
          <a:stretch>
            <a:fillRect/>
          </a:stretch>
        </p:blipFill>
        <p:spPr bwMode="auto">
          <a:xfrm>
            <a:off x="4497433" y="2153127"/>
            <a:ext cx="517525" cy="77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80673" y="1947650"/>
            <a:ext cx="2955741" cy="1546561"/>
          </a:xfrm>
          <a:prstGeom prst="rect">
            <a:avLst/>
          </a:prstGeom>
        </p:spPr>
        <p:txBody>
          <a:bodyPr wrap="square" lIns="68520" tIns="34280" rIns="68520" bIns="34280">
            <a:spAutoFit/>
          </a:bodyPr>
          <a:lstStyle/>
          <a:p>
            <a:pPr algn="ctr"/>
            <a:r>
              <a:rPr lang="en-US" sz="3200" kern="1200">
                <a:solidFill>
                  <a:srgbClr val="FF0000"/>
                </a:solidFill>
                <a:latin typeface="#9Slide05 SVNBulgary" charset="0"/>
              </a:rPr>
              <a:t>Thực hành</a:t>
            </a:r>
          </a:p>
          <a:p>
            <a:pPr algn="ctr"/>
            <a:r>
              <a:rPr lang="en-US" sz="3200" kern="1200">
                <a:solidFill>
                  <a:srgbClr val="0070C0"/>
                </a:solidFill>
                <a:latin typeface="#9Slide05 SVNBulgary" charset="0"/>
                <a:cs typeface="Times New Roman" pitchFamily="18" charset="0"/>
              </a:rPr>
              <a:t>Thán từ</a:t>
            </a:r>
          </a:p>
          <a:p>
            <a:pPr algn="ctr"/>
            <a:r>
              <a:rPr lang="en-US" sz="3200" kern="1200">
                <a:solidFill>
                  <a:srgbClr val="0070C0"/>
                </a:solidFill>
                <a:latin typeface="#9Slide05 SVNBulgary" charset="0"/>
                <a:cs typeface="Times New Roman" pitchFamily="18" charset="0"/>
              </a:rPr>
              <a:t>Biện pháp tu từ</a:t>
            </a:r>
            <a:endParaRPr lang="en-US" sz="3200">
              <a:solidFill>
                <a:srgbClr val="FF0000"/>
              </a:solidFill>
              <a:latin typeface="#9Slide05 SVNBulgary" charset="0"/>
              <a:cs typeface="Times New Roman" pitchFamily="18" charset="0"/>
            </a:endParaRPr>
          </a:p>
        </p:txBody>
      </p:sp>
      <p:sp>
        <p:nvSpPr>
          <p:cNvPr id="2" name="TextBox 1"/>
          <p:cNvSpPr txBox="1"/>
          <p:nvPr/>
        </p:nvSpPr>
        <p:spPr>
          <a:xfrm>
            <a:off x="4008808" y="3985076"/>
            <a:ext cx="2113721" cy="646305"/>
          </a:xfrm>
          <a:prstGeom prst="rect">
            <a:avLst/>
          </a:prstGeom>
          <a:noFill/>
        </p:spPr>
        <p:txBody>
          <a:bodyPr wrap="square" lIns="91370" tIns="45685" rIns="91370" bIns="45685" rtlCol="0">
            <a:spAutoFit/>
          </a:bodyPr>
          <a:lstStyle/>
          <a:p>
            <a:r>
              <a:rPr lang="en-US" sz="1800">
                <a:latin typeface="Times New Roman" pitchFamily="18" charset="0"/>
                <a:ea typeface="迷你简卡通" panose="03000509000000000000" pitchFamily="65" charset="-122"/>
                <a:cs typeface="Times New Roman" pitchFamily="18" charset="0"/>
              </a:rPr>
              <a:t>HIỆU ỨNG TỰ ĐỘNG</a:t>
            </a:r>
            <a:endParaRPr lang="en-US" sz="1800" dirty="0">
              <a:latin typeface="Times New Roman" pitchFamily="18" charset="0"/>
              <a:ea typeface="迷你简卡通" panose="03000509000000000000" pitchFamily="65" charset="-122"/>
              <a:cs typeface="Times New Roman" pitchFamily="18" charset="0"/>
            </a:endParaRPr>
          </a:p>
        </p:txBody>
      </p:sp>
    </p:spTree>
    <p:custDataLst>
      <p:tags r:id="rId1"/>
    </p:custDataLst>
    <p:extLst>
      <p:ext uri="{BB962C8B-B14F-4D97-AF65-F5344CB8AC3E}">
        <p14:creationId xmlns:p14="http://schemas.microsoft.com/office/powerpoint/2010/main" val="471313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nodeType="afterGroup">
                            <p:stCondLst>
                              <p:cond delay="1500"/>
                            </p:stCondLst>
                            <p:childTnLst>
                              <p:par>
                                <p:cTn id="17" presetID="1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lide(fromLeft)">
                                      <p:cBhvr>
                                        <p:cTn id="19" dur="500"/>
                                        <p:tgtEl>
                                          <p:spTgt spid="14"/>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4" name="Google Shape;2654;p37"/>
          <p:cNvSpPr txBox="1">
            <a:spLocks noGrp="1"/>
          </p:cNvSpPr>
          <p:nvPr>
            <p:ph type="title" idx="2"/>
          </p:nvPr>
        </p:nvSpPr>
        <p:spPr>
          <a:xfrm>
            <a:off x="1422535" y="1062613"/>
            <a:ext cx="5924450" cy="986316"/>
          </a:xfrm>
          <a:prstGeom prst="rect">
            <a:avLst/>
          </a:prstGeom>
          <a:solidFill>
            <a:schemeClr val="accent2">
              <a:lumMod val="20000"/>
              <a:lumOff val="80000"/>
            </a:schemeClr>
          </a:solidFill>
        </p:spPr>
        <p:txBody>
          <a:bodyPr spcFirstLastPara="1" wrap="square" lIns="91381" tIns="91381" rIns="91381" bIns="91381" anchor="ctr" anchorCtr="0">
            <a:noAutofit/>
          </a:bodyPr>
          <a:lstStyle/>
          <a:p>
            <a:pPr lvl="0">
              <a:lnSpc>
                <a:spcPct val="150000"/>
              </a:lnSpc>
            </a:pPr>
            <a:r>
              <a:rPr lang="en">
                <a:latin typeface="#9Slide07 Dorayaki" pitchFamily="2" charset="0"/>
              </a:rPr>
              <a:t>I.</a:t>
            </a:r>
            <a:r>
              <a:rPr lang="en-US">
                <a:latin typeface="#9Slide07 Dorayaki" pitchFamily="2" charset="0"/>
              </a:rPr>
              <a:t> Nhận biết thán từ</a:t>
            </a:r>
            <a:endParaRPr dirty="0">
              <a:latin typeface="#9Slide07 Dorayaki" pitchFamily="2" charset="0"/>
            </a:endParaRPr>
          </a:p>
        </p:txBody>
      </p:sp>
      <p:grpSp>
        <p:nvGrpSpPr>
          <p:cNvPr id="2656" name="Google Shape;2656;p37"/>
          <p:cNvGrpSpPr/>
          <p:nvPr/>
        </p:nvGrpSpPr>
        <p:grpSpPr>
          <a:xfrm>
            <a:off x="2893059" y="2329481"/>
            <a:ext cx="2841126" cy="2197843"/>
            <a:chOff x="2523975" y="3961425"/>
            <a:chExt cx="1394875" cy="1042925"/>
          </a:xfrm>
        </p:grpSpPr>
        <p:sp>
          <p:nvSpPr>
            <p:cNvPr id="2657" name="Google Shape;2657;p37"/>
            <p:cNvSpPr/>
            <p:nvPr/>
          </p:nvSpPr>
          <p:spPr>
            <a:xfrm>
              <a:off x="2849475" y="4730375"/>
              <a:ext cx="815075" cy="273975"/>
            </a:xfrm>
            <a:custGeom>
              <a:avLst/>
              <a:gdLst/>
              <a:ahLst/>
              <a:cxnLst/>
              <a:rect l="l" t="t" r="r" b="b"/>
              <a:pathLst>
                <a:path w="32603" h="10959" extrusionOk="0">
                  <a:moveTo>
                    <a:pt x="16329" y="1"/>
                  </a:moveTo>
                  <a:cubicBezTo>
                    <a:pt x="11012" y="1"/>
                    <a:pt x="6320" y="869"/>
                    <a:pt x="3418" y="2225"/>
                  </a:cubicBezTo>
                  <a:cubicBezTo>
                    <a:pt x="2577" y="2578"/>
                    <a:pt x="1790" y="3093"/>
                    <a:pt x="1139" y="3717"/>
                  </a:cubicBezTo>
                  <a:cubicBezTo>
                    <a:pt x="0" y="4639"/>
                    <a:pt x="0" y="6348"/>
                    <a:pt x="1139" y="7243"/>
                  </a:cubicBezTo>
                  <a:cubicBezTo>
                    <a:pt x="1790" y="7867"/>
                    <a:pt x="2577" y="8382"/>
                    <a:pt x="3418" y="8735"/>
                  </a:cubicBezTo>
                  <a:cubicBezTo>
                    <a:pt x="6320" y="10091"/>
                    <a:pt x="11012" y="10959"/>
                    <a:pt x="16329" y="10959"/>
                  </a:cubicBezTo>
                  <a:cubicBezTo>
                    <a:pt x="21618" y="10959"/>
                    <a:pt x="26310" y="10091"/>
                    <a:pt x="29212" y="8735"/>
                  </a:cubicBezTo>
                  <a:cubicBezTo>
                    <a:pt x="30053" y="8382"/>
                    <a:pt x="30813" y="7867"/>
                    <a:pt x="31491" y="7243"/>
                  </a:cubicBezTo>
                  <a:cubicBezTo>
                    <a:pt x="32603" y="6321"/>
                    <a:pt x="32603" y="4639"/>
                    <a:pt x="31491" y="3717"/>
                  </a:cubicBezTo>
                  <a:cubicBezTo>
                    <a:pt x="30813" y="3093"/>
                    <a:pt x="30053" y="2578"/>
                    <a:pt x="29212" y="2225"/>
                  </a:cubicBezTo>
                  <a:cubicBezTo>
                    <a:pt x="26310" y="869"/>
                    <a:pt x="21618" y="1"/>
                    <a:pt x="16329" y="1"/>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58" name="Google Shape;2658;p37"/>
            <p:cNvSpPr/>
            <p:nvPr/>
          </p:nvSpPr>
          <p:spPr>
            <a:xfrm>
              <a:off x="2523975" y="4432025"/>
              <a:ext cx="480800" cy="511975"/>
            </a:xfrm>
            <a:custGeom>
              <a:avLst/>
              <a:gdLst/>
              <a:ahLst/>
              <a:cxnLst/>
              <a:rect l="l" t="t" r="r" b="b"/>
              <a:pathLst>
                <a:path w="19232" h="20479" extrusionOk="0">
                  <a:moveTo>
                    <a:pt x="17794" y="13915"/>
                  </a:moveTo>
                  <a:cubicBezTo>
                    <a:pt x="17794" y="13915"/>
                    <a:pt x="10145" y="20479"/>
                    <a:pt x="7378" y="16899"/>
                  </a:cubicBezTo>
                  <a:cubicBezTo>
                    <a:pt x="5615" y="14620"/>
                    <a:pt x="8843" y="13508"/>
                    <a:pt x="8734" y="12993"/>
                  </a:cubicBezTo>
                  <a:cubicBezTo>
                    <a:pt x="8653" y="12477"/>
                    <a:pt x="4422" y="14430"/>
                    <a:pt x="2686" y="12206"/>
                  </a:cubicBezTo>
                  <a:cubicBezTo>
                    <a:pt x="652" y="9629"/>
                    <a:pt x="6809" y="8110"/>
                    <a:pt x="5046" y="7921"/>
                  </a:cubicBezTo>
                  <a:cubicBezTo>
                    <a:pt x="1791" y="7568"/>
                    <a:pt x="1" y="4964"/>
                    <a:pt x="1248" y="3499"/>
                  </a:cubicBezTo>
                  <a:cubicBezTo>
                    <a:pt x="3418" y="977"/>
                    <a:pt x="7080" y="6320"/>
                    <a:pt x="6863" y="5425"/>
                  </a:cubicBezTo>
                  <a:cubicBezTo>
                    <a:pt x="5751" y="1031"/>
                    <a:pt x="9033" y="0"/>
                    <a:pt x="10823" y="3689"/>
                  </a:cubicBezTo>
                  <a:cubicBezTo>
                    <a:pt x="11148" y="4313"/>
                    <a:pt x="11528" y="6130"/>
                    <a:pt x="12369" y="5724"/>
                  </a:cubicBezTo>
                  <a:cubicBezTo>
                    <a:pt x="13535" y="5127"/>
                    <a:pt x="12044" y="3255"/>
                    <a:pt x="13183" y="2523"/>
                  </a:cubicBezTo>
                  <a:cubicBezTo>
                    <a:pt x="15543" y="923"/>
                    <a:pt x="19231" y="6266"/>
                    <a:pt x="17794" y="13915"/>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2659" name="Google Shape;2659;p37"/>
            <p:cNvSpPr/>
            <p:nvPr/>
          </p:nvSpPr>
          <p:spPr>
            <a:xfrm>
              <a:off x="2575500" y="4550000"/>
              <a:ext cx="402153" cy="239398"/>
            </a:xfrm>
            <a:custGeom>
              <a:avLst/>
              <a:gdLst/>
              <a:ahLst/>
              <a:cxnLst/>
              <a:rect l="l" t="t" r="r" b="b"/>
              <a:pathLst>
                <a:path w="19205" h="12071" extrusionOk="0">
                  <a:moveTo>
                    <a:pt x="19177" y="11962"/>
                  </a:moveTo>
                  <a:cubicBezTo>
                    <a:pt x="19177" y="11908"/>
                    <a:pt x="19204" y="11935"/>
                    <a:pt x="19177" y="11881"/>
                  </a:cubicBezTo>
                  <a:lnTo>
                    <a:pt x="19177" y="11881"/>
                  </a:lnTo>
                  <a:cubicBezTo>
                    <a:pt x="19123" y="11854"/>
                    <a:pt x="19042" y="11799"/>
                    <a:pt x="18987" y="11772"/>
                  </a:cubicBezTo>
                  <a:lnTo>
                    <a:pt x="16845" y="10633"/>
                  </a:lnTo>
                  <a:lnTo>
                    <a:pt x="14919" y="9630"/>
                  </a:lnTo>
                  <a:cubicBezTo>
                    <a:pt x="12396" y="8246"/>
                    <a:pt x="9901" y="6836"/>
                    <a:pt x="7460" y="5263"/>
                  </a:cubicBezTo>
                  <a:cubicBezTo>
                    <a:pt x="6212" y="4476"/>
                    <a:pt x="4964" y="3635"/>
                    <a:pt x="3744" y="2740"/>
                  </a:cubicBezTo>
                  <a:cubicBezTo>
                    <a:pt x="3011" y="2225"/>
                    <a:pt x="2279" y="1682"/>
                    <a:pt x="1574" y="1140"/>
                  </a:cubicBezTo>
                  <a:cubicBezTo>
                    <a:pt x="1086" y="787"/>
                    <a:pt x="625" y="435"/>
                    <a:pt x="136" y="55"/>
                  </a:cubicBezTo>
                  <a:cubicBezTo>
                    <a:pt x="109" y="1"/>
                    <a:pt x="1" y="109"/>
                    <a:pt x="82" y="136"/>
                  </a:cubicBezTo>
                  <a:cubicBezTo>
                    <a:pt x="516" y="543"/>
                    <a:pt x="977" y="923"/>
                    <a:pt x="1438" y="1303"/>
                  </a:cubicBezTo>
                  <a:cubicBezTo>
                    <a:pt x="2116" y="1899"/>
                    <a:pt x="2822" y="2442"/>
                    <a:pt x="3554" y="2984"/>
                  </a:cubicBezTo>
                  <a:cubicBezTo>
                    <a:pt x="5371" y="4340"/>
                    <a:pt x="7270" y="5561"/>
                    <a:pt x="9196" y="6727"/>
                  </a:cubicBezTo>
                  <a:cubicBezTo>
                    <a:pt x="10932" y="7785"/>
                    <a:pt x="12695" y="8789"/>
                    <a:pt x="14485" y="9738"/>
                  </a:cubicBezTo>
                  <a:cubicBezTo>
                    <a:pt x="15678" y="10389"/>
                    <a:pt x="16872" y="10986"/>
                    <a:pt x="18092" y="11582"/>
                  </a:cubicBezTo>
                  <a:cubicBezTo>
                    <a:pt x="18391" y="11745"/>
                    <a:pt x="18689" y="11881"/>
                    <a:pt x="18987" y="12044"/>
                  </a:cubicBezTo>
                  <a:cubicBezTo>
                    <a:pt x="19015" y="12044"/>
                    <a:pt x="19042" y="12071"/>
                    <a:pt x="19069" y="12071"/>
                  </a:cubicBezTo>
                  <a:cubicBezTo>
                    <a:pt x="19069" y="12071"/>
                    <a:pt x="19096" y="12071"/>
                    <a:pt x="19150" y="12016"/>
                  </a:cubicBezTo>
                  <a:lnTo>
                    <a:pt x="19150" y="11989"/>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0" name="Google Shape;2660;p37"/>
            <p:cNvSpPr/>
            <p:nvPr/>
          </p:nvSpPr>
          <p:spPr>
            <a:xfrm>
              <a:off x="2860325" y="4476100"/>
              <a:ext cx="112575" cy="307200"/>
            </a:xfrm>
            <a:custGeom>
              <a:avLst/>
              <a:gdLst/>
              <a:ahLst/>
              <a:cxnLst/>
              <a:rect l="l" t="t" r="r" b="b"/>
              <a:pathLst>
                <a:path w="4503" h="12288" extrusionOk="0">
                  <a:moveTo>
                    <a:pt x="4503" y="12288"/>
                  </a:moveTo>
                  <a:cubicBezTo>
                    <a:pt x="4421" y="12179"/>
                    <a:pt x="4367" y="12043"/>
                    <a:pt x="4258" y="11935"/>
                  </a:cubicBezTo>
                  <a:cubicBezTo>
                    <a:pt x="3879" y="11528"/>
                    <a:pt x="3499" y="11067"/>
                    <a:pt x="3174" y="10579"/>
                  </a:cubicBezTo>
                  <a:cubicBezTo>
                    <a:pt x="2848" y="10091"/>
                    <a:pt x="2604" y="9548"/>
                    <a:pt x="2414" y="9006"/>
                  </a:cubicBezTo>
                  <a:cubicBezTo>
                    <a:pt x="1817" y="7324"/>
                    <a:pt x="1655" y="5398"/>
                    <a:pt x="1302" y="3581"/>
                  </a:cubicBezTo>
                  <a:cubicBezTo>
                    <a:pt x="1085" y="2360"/>
                    <a:pt x="705" y="1167"/>
                    <a:pt x="136" y="55"/>
                  </a:cubicBezTo>
                  <a:cubicBezTo>
                    <a:pt x="81" y="1"/>
                    <a:pt x="0" y="28"/>
                    <a:pt x="27" y="109"/>
                  </a:cubicBezTo>
                  <a:cubicBezTo>
                    <a:pt x="542" y="1221"/>
                    <a:pt x="868" y="2415"/>
                    <a:pt x="1031" y="3635"/>
                  </a:cubicBezTo>
                  <a:cubicBezTo>
                    <a:pt x="1329" y="5480"/>
                    <a:pt x="1519" y="7405"/>
                    <a:pt x="2116" y="9114"/>
                  </a:cubicBezTo>
                  <a:cubicBezTo>
                    <a:pt x="2306" y="9684"/>
                    <a:pt x="2577" y="10226"/>
                    <a:pt x="2902" y="10742"/>
                  </a:cubicBezTo>
                  <a:cubicBezTo>
                    <a:pt x="3174" y="11284"/>
                    <a:pt x="3607" y="11745"/>
                    <a:pt x="4096" y="12125"/>
                  </a:cubicBezTo>
                  <a:cubicBezTo>
                    <a:pt x="4204" y="12179"/>
                    <a:pt x="4340" y="12233"/>
                    <a:pt x="4475" y="12288"/>
                  </a:cubicBezTo>
                  <a:lnTo>
                    <a:pt x="4503" y="12288"/>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1" name="Google Shape;2661;p37"/>
            <p:cNvSpPr/>
            <p:nvPr/>
          </p:nvSpPr>
          <p:spPr>
            <a:xfrm rot="255669">
              <a:off x="2690799" y="4499824"/>
              <a:ext cx="142420" cy="212273"/>
            </a:xfrm>
            <a:custGeom>
              <a:avLst/>
              <a:gdLst/>
              <a:ahLst/>
              <a:cxnLst/>
              <a:rect l="l" t="t" r="r" b="b"/>
              <a:pathLst>
                <a:path w="5697" h="11230" extrusionOk="0">
                  <a:moveTo>
                    <a:pt x="5642" y="11148"/>
                  </a:moveTo>
                  <a:cubicBezTo>
                    <a:pt x="5696" y="11067"/>
                    <a:pt x="5696" y="11175"/>
                    <a:pt x="5696" y="11094"/>
                  </a:cubicBezTo>
                  <a:cubicBezTo>
                    <a:pt x="5669" y="11013"/>
                    <a:pt x="5615" y="10985"/>
                    <a:pt x="5560" y="10931"/>
                  </a:cubicBezTo>
                  <a:cubicBezTo>
                    <a:pt x="5181" y="10416"/>
                    <a:pt x="4855" y="9846"/>
                    <a:pt x="4611" y="9277"/>
                  </a:cubicBezTo>
                  <a:cubicBezTo>
                    <a:pt x="4286" y="8490"/>
                    <a:pt x="4014" y="7703"/>
                    <a:pt x="3770" y="6890"/>
                  </a:cubicBezTo>
                  <a:cubicBezTo>
                    <a:pt x="3526" y="6076"/>
                    <a:pt x="3255" y="5289"/>
                    <a:pt x="2902" y="4530"/>
                  </a:cubicBezTo>
                  <a:cubicBezTo>
                    <a:pt x="2604" y="3879"/>
                    <a:pt x="2251" y="3255"/>
                    <a:pt x="1872" y="2658"/>
                  </a:cubicBezTo>
                  <a:cubicBezTo>
                    <a:pt x="1302" y="1763"/>
                    <a:pt x="651" y="895"/>
                    <a:pt x="109" y="27"/>
                  </a:cubicBezTo>
                  <a:cubicBezTo>
                    <a:pt x="81" y="0"/>
                    <a:pt x="54" y="0"/>
                    <a:pt x="27" y="27"/>
                  </a:cubicBezTo>
                  <a:cubicBezTo>
                    <a:pt x="0" y="27"/>
                    <a:pt x="0" y="55"/>
                    <a:pt x="27" y="82"/>
                  </a:cubicBezTo>
                  <a:cubicBezTo>
                    <a:pt x="624" y="1140"/>
                    <a:pt x="1302" y="2197"/>
                    <a:pt x="1899" y="3255"/>
                  </a:cubicBezTo>
                  <a:cubicBezTo>
                    <a:pt x="2170" y="3716"/>
                    <a:pt x="2414" y="4177"/>
                    <a:pt x="2631" y="4666"/>
                  </a:cubicBezTo>
                  <a:cubicBezTo>
                    <a:pt x="2957" y="5425"/>
                    <a:pt x="3228" y="6212"/>
                    <a:pt x="3472" y="7025"/>
                  </a:cubicBezTo>
                  <a:cubicBezTo>
                    <a:pt x="3716" y="7812"/>
                    <a:pt x="4014" y="8626"/>
                    <a:pt x="4367" y="9385"/>
                  </a:cubicBezTo>
                  <a:cubicBezTo>
                    <a:pt x="4665" y="9982"/>
                    <a:pt x="5018" y="10551"/>
                    <a:pt x="5425" y="11067"/>
                  </a:cubicBezTo>
                  <a:cubicBezTo>
                    <a:pt x="5452" y="11094"/>
                    <a:pt x="5479" y="11202"/>
                    <a:pt x="5560" y="11202"/>
                  </a:cubicBezTo>
                  <a:cubicBezTo>
                    <a:pt x="5615" y="11230"/>
                    <a:pt x="5560" y="11202"/>
                    <a:pt x="5615" y="11175"/>
                  </a:cubicBezTo>
                  <a:lnTo>
                    <a:pt x="5642" y="11175"/>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2" name="Google Shape;2662;p37"/>
            <p:cNvSpPr/>
            <p:nvPr/>
          </p:nvSpPr>
          <p:spPr>
            <a:xfrm>
              <a:off x="2745050" y="4767000"/>
              <a:ext cx="197356" cy="82075"/>
            </a:xfrm>
            <a:custGeom>
              <a:avLst/>
              <a:gdLst/>
              <a:ahLst/>
              <a:cxnLst/>
              <a:rect l="l" t="t" r="r" b="b"/>
              <a:pathLst>
                <a:path w="9685" h="3283" extrusionOk="0">
                  <a:moveTo>
                    <a:pt x="9684" y="136"/>
                  </a:moveTo>
                  <a:cubicBezTo>
                    <a:pt x="9657" y="82"/>
                    <a:pt x="9684" y="109"/>
                    <a:pt x="9630" y="55"/>
                  </a:cubicBezTo>
                  <a:cubicBezTo>
                    <a:pt x="9603" y="28"/>
                    <a:pt x="9548" y="55"/>
                    <a:pt x="9521" y="55"/>
                  </a:cubicBezTo>
                  <a:cubicBezTo>
                    <a:pt x="9033" y="1"/>
                    <a:pt x="8545" y="28"/>
                    <a:pt x="8084" y="136"/>
                  </a:cubicBezTo>
                  <a:cubicBezTo>
                    <a:pt x="7867" y="190"/>
                    <a:pt x="7623" y="272"/>
                    <a:pt x="7406" y="353"/>
                  </a:cubicBezTo>
                  <a:cubicBezTo>
                    <a:pt x="6890" y="543"/>
                    <a:pt x="6402" y="787"/>
                    <a:pt x="5914" y="1004"/>
                  </a:cubicBezTo>
                  <a:cubicBezTo>
                    <a:pt x="4802" y="1465"/>
                    <a:pt x="3663" y="2062"/>
                    <a:pt x="2469" y="2469"/>
                  </a:cubicBezTo>
                  <a:cubicBezTo>
                    <a:pt x="2171" y="2604"/>
                    <a:pt x="1845" y="2686"/>
                    <a:pt x="1547" y="2767"/>
                  </a:cubicBezTo>
                  <a:cubicBezTo>
                    <a:pt x="1059" y="2930"/>
                    <a:pt x="598" y="3011"/>
                    <a:pt x="109" y="3093"/>
                  </a:cubicBezTo>
                  <a:cubicBezTo>
                    <a:pt x="55" y="3093"/>
                    <a:pt x="1" y="3147"/>
                    <a:pt x="1" y="3174"/>
                  </a:cubicBezTo>
                  <a:cubicBezTo>
                    <a:pt x="28" y="3228"/>
                    <a:pt x="55" y="3283"/>
                    <a:pt x="109" y="3283"/>
                  </a:cubicBezTo>
                  <a:cubicBezTo>
                    <a:pt x="625" y="3255"/>
                    <a:pt x="1113" y="3174"/>
                    <a:pt x="1628" y="3066"/>
                  </a:cubicBezTo>
                  <a:cubicBezTo>
                    <a:pt x="1927" y="2984"/>
                    <a:pt x="2252" y="2876"/>
                    <a:pt x="2550" y="2767"/>
                  </a:cubicBezTo>
                  <a:cubicBezTo>
                    <a:pt x="3744" y="2360"/>
                    <a:pt x="4910" y="1791"/>
                    <a:pt x="6022" y="1303"/>
                  </a:cubicBezTo>
                  <a:cubicBezTo>
                    <a:pt x="6483" y="1086"/>
                    <a:pt x="6972" y="869"/>
                    <a:pt x="7487" y="652"/>
                  </a:cubicBezTo>
                  <a:cubicBezTo>
                    <a:pt x="7704" y="570"/>
                    <a:pt x="7921" y="489"/>
                    <a:pt x="8138" y="435"/>
                  </a:cubicBezTo>
                  <a:cubicBezTo>
                    <a:pt x="8572" y="299"/>
                    <a:pt x="9033" y="218"/>
                    <a:pt x="9467" y="245"/>
                  </a:cubicBezTo>
                  <a:cubicBezTo>
                    <a:pt x="9521" y="245"/>
                    <a:pt x="9548" y="245"/>
                    <a:pt x="9576" y="245"/>
                  </a:cubicBezTo>
                  <a:cubicBezTo>
                    <a:pt x="9603" y="218"/>
                    <a:pt x="9603" y="218"/>
                    <a:pt x="9630" y="163"/>
                  </a:cubicBezTo>
                  <a:cubicBezTo>
                    <a:pt x="9684" y="109"/>
                    <a:pt x="9657" y="163"/>
                    <a:pt x="9657" y="163"/>
                  </a:cubicBezTo>
                  <a:cubicBezTo>
                    <a:pt x="9657" y="163"/>
                    <a:pt x="9684" y="136"/>
                    <a:pt x="9684" y="136"/>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3" name="Google Shape;2663;p37"/>
            <p:cNvSpPr/>
            <p:nvPr/>
          </p:nvSpPr>
          <p:spPr>
            <a:xfrm>
              <a:off x="2637900" y="4675450"/>
              <a:ext cx="132915" cy="48175"/>
            </a:xfrm>
            <a:custGeom>
              <a:avLst/>
              <a:gdLst/>
              <a:ahLst/>
              <a:cxnLst/>
              <a:rect l="l" t="t" r="r" b="b"/>
              <a:pathLst>
                <a:path w="9440" h="1927" extrusionOk="0">
                  <a:moveTo>
                    <a:pt x="9413" y="137"/>
                  </a:moveTo>
                  <a:lnTo>
                    <a:pt x="9413" y="82"/>
                  </a:lnTo>
                  <a:cubicBezTo>
                    <a:pt x="9413" y="28"/>
                    <a:pt x="9413" y="82"/>
                    <a:pt x="9413" y="82"/>
                  </a:cubicBezTo>
                  <a:lnTo>
                    <a:pt x="9385" y="82"/>
                  </a:lnTo>
                  <a:cubicBezTo>
                    <a:pt x="9385" y="1"/>
                    <a:pt x="9440" y="82"/>
                    <a:pt x="9385" y="28"/>
                  </a:cubicBezTo>
                  <a:lnTo>
                    <a:pt x="9304" y="28"/>
                  </a:lnTo>
                  <a:cubicBezTo>
                    <a:pt x="9060" y="28"/>
                    <a:pt x="8816" y="55"/>
                    <a:pt x="8572" y="109"/>
                  </a:cubicBezTo>
                  <a:cubicBezTo>
                    <a:pt x="7948" y="218"/>
                    <a:pt x="7324" y="408"/>
                    <a:pt x="6727" y="570"/>
                  </a:cubicBezTo>
                  <a:cubicBezTo>
                    <a:pt x="6103" y="733"/>
                    <a:pt x="5425" y="923"/>
                    <a:pt x="4747" y="1086"/>
                  </a:cubicBezTo>
                  <a:cubicBezTo>
                    <a:pt x="4069" y="1276"/>
                    <a:pt x="3445" y="1411"/>
                    <a:pt x="2767" y="1520"/>
                  </a:cubicBezTo>
                  <a:cubicBezTo>
                    <a:pt x="1872" y="1683"/>
                    <a:pt x="977" y="1737"/>
                    <a:pt x="82" y="1683"/>
                  </a:cubicBezTo>
                  <a:cubicBezTo>
                    <a:pt x="1" y="1683"/>
                    <a:pt x="1" y="1845"/>
                    <a:pt x="82" y="1845"/>
                  </a:cubicBezTo>
                  <a:cubicBezTo>
                    <a:pt x="1004" y="1927"/>
                    <a:pt x="1926" y="1927"/>
                    <a:pt x="2821" y="1791"/>
                  </a:cubicBezTo>
                  <a:cubicBezTo>
                    <a:pt x="3500" y="1655"/>
                    <a:pt x="4178" y="1520"/>
                    <a:pt x="4829" y="1357"/>
                  </a:cubicBezTo>
                  <a:cubicBezTo>
                    <a:pt x="5507" y="1167"/>
                    <a:pt x="6185" y="977"/>
                    <a:pt x="6809" y="787"/>
                  </a:cubicBezTo>
                  <a:cubicBezTo>
                    <a:pt x="7216" y="652"/>
                    <a:pt x="7649" y="516"/>
                    <a:pt x="8083" y="408"/>
                  </a:cubicBezTo>
                  <a:cubicBezTo>
                    <a:pt x="8490" y="272"/>
                    <a:pt x="8870" y="218"/>
                    <a:pt x="9277" y="164"/>
                  </a:cubicBezTo>
                  <a:lnTo>
                    <a:pt x="9385" y="164"/>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4" name="Google Shape;2664;p37"/>
            <p:cNvSpPr/>
            <p:nvPr/>
          </p:nvSpPr>
          <p:spPr>
            <a:xfrm>
              <a:off x="3438050" y="4432025"/>
              <a:ext cx="480800" cy="511975"/>
            </a:xfrm>
            <a:custGeom>
              <a:avLst/>
              <a:gdLst/>
              <a:ahLst/>
              <a:cxnLst/>
              <a:rect l="l" t="t" r="r" b="b"/>
              <a:pathLst>
                <a:path w="19232" h="20479" extrusionOk="0">
                  <a:moveTo>
                    <a:pt x="1438" y="13915"/>
                  </a:moveTo>
                  <a:cubicBezTo>
                    <a:pt x="1438" y="13915"/>
                    <a:pt x="9087" y="20479"/>
                    <a:pt x="11827" y="16899"/>
                  </a:cubicBezTo>
                  <a:cubicBezTo>
                    <a:pt x="13617" y="14620"/>
                    <a:pt x="10389" y="13508"/>
                    <a:pt x="10470" y="12993"/>
                  </a:cubicBezTo>
                  <a:cubicBezTo>
                    <a:pt x="10579" y="12477"/>
                    <a:pt x="14783" y="14430"/>
                    <a:pt x="16546" y="12206"/>
                  </a:cubicBezTo>
                  <a:cubicBezTo>
                    <a:pt x="18580" y="9629"/>
                    <a:pt x="12423" y="8110"/>
                    <a:pt x="14186" y="7921"/>
                  </a:cubicBezTo>
                  <a:cubicBezTo>
                    <a:pt x="17441" y="7568"/>
                    <a:pt x="19231" y="4964"/>
                    <a:pt x="17984" y="3499"/>
                  </a:cubicBezTo>
                  <a:cubicBezTo>
                    <a:pt x="15814" y="977"/>
                    <a:pt x="12152" y="6320"/>
                    <a:pt x="12369" y="5425"/>
                  </a:cubicBezTo>
                  <a:cubicBezTo>
                    <a:pt x="13454" y="1031"/>
                    <a:pt x="10199" y="0"/>
                    <a:pt x="8382" y="3689"/>
                  </a:cubicBezTo>
                  <a:cubicBezTo>
                    <a:pt x="8083" y="4313"/>
                    <a:pt x="7677" y="6130"/>
                    <a:pt x="6863" y="5724"/>
                  </a:cubicBezTo>
                  <a:cubicBezTo>
                    <a:pt x="5697" y="5127"/>
                    <a:pt x="7188" y="3255"/>
                    <a:pt x="6049" y="2523"/>
                  </a:cubicBezTo>
                  <a:cubicBezTo>
                    <a:pt x="3662" y="923"/>
                    <a:pt x="1" y="6266"/>
                    <a:pt x="1438" y="13915"/>
                  </a:cubicBezTo>
                  <a:close/>
                </a:path>
              </a:pathLst>
            </a:custGeom>
            <a:solidFill>
              <a:srgbClr val="6D78B9"/>
            </a:solidFill>
            <a:ln>
              <a:noFill/>
            </a:ln>
          </p:spPr>
          <p:txBody>
            <a:bodyPr spcFirstLastPara="1" wrap="square" lIns="91425" tIns="91425" rIns="91425" bIns="91425" anchor="ctr" anchorCtr="0">
              <a:noAutofit/>
            </a:bodyPr>
            <a:lstStyle/>
            <a:p>
              <a:endParaRPr/>
            </a:p>
          </p:txBody>
        </p:sp>
        <p:sp>
          <p:nvSpPr>
            <p:cNvPr id="2665" name="Google Shape;2665;p37"/>
            <p:cNvSpPr/>
            <p:nvPr/>
          </p:nvSpPr>
          <p:spPr>
            <a:xfrm>
              <a:off x="3464500" y="4533050"/>
              <a:ext cx="402142" cy="255664"/>
            </a:xfrm>
            <a:custGeom>
              <a:avLst/>
              <a:gdLst/>
              <a:ahLst/>
              <a:cxnLst/>
              <a:rect l="l" t="t" r="r" b="b"/>
              <a:pathLst>
                <a:path w="19177" h="12044" extrusionOk="0">
                  <a:moveTo>
                    <a:pt x="82" y="11989"/>
                  </a:moveTo>
                  <a:cubicBezTo>
                    <a:pt x="136" y="12044"/>
                    <a:pt x="82" y="12044"/>
                    <a:pt x="136" y="12044"/>
                  </a:cubicBezTo>
                  <a:cubicBezTo>
                    <a:pt x="217" y="12044"/>
                    <a:pt x="190" y="12016"/>
                    <a:pt x="217" y="12016"/>
                  </a:cubicBezTo>
                  <a:cubicBezTo>
                    <a:pt x="516" y="11881"/>
                    <a:pt x="814" y="11718"/>
                    <a:pt x="1112" y="11582"/>
                  </a:cubicBezTo>
                  <a:cubicBezTo>
                    <a:pt x="2333" y="10959"/>
                    <a:pt x="3526" y="10362"/>
                    <a:pt x="4720" y="9711"/>
                  </a:cubicBezTo>
                  <a:cubicBezTo>
                    <a:pt x="6510" y="8762"/>
                    <a:pt x="8273" y="7758"/>
                    <a:pt x="10009" y="6700"/>
                  </a:cubicBezTo>
                  <a:cubicBezTo>
                    <a:pt x="11935" y="5534"/>
                    <a:pt x="13834" y="4313"/>
                    <a:pt x="15651" y="2957"/>
                  </a:cubicBezTo>
                  <a:cubicBezTo>
                    <a:pt x="16383" y="2415"/>
                    <a:pt x="17088" y="1872"/>
                    <a:pt x="17794" y="1303"/>
                  </a:cubicBezTo>
                  <a:cubicBezTo>
                    <a:pt x="18228" y="923"/>
                    <a:pt x="18689" y="516"/>
                    <a:pt x="19150" y="109"/>
                  </a:cubicBezTo>
                  <a:cubicBezTo>
                    <a:pt x="19177" y="82"/>
                    <a:pt x="19177" y="55"/>
                    <a:pt x="19150" y="28"/>
                  </a:cubicBezTo>
                  <a:cubicBezTo>
                    <a:pt x="19123" y="1"/>
                    <a:pt x="19096" y="1"/>
                    <a:pt x="19068" y="28"/>
                  </a:cubicBezTo>
                  <a:cubicBezTo>
                    <a:pt x="18580" y="407"/>
                    <a:pt x="18119" y="760"/>
                    <a:pt x="17631" y="1140"/>
                  </a:cubicBezTo>
                  <a:cubicBezTo>
                    <a:pt x="16926" y="1682"/>
                    <a:pt x="16193" y="2225"/>
                    <a:pt x="15461" y="2740"/>
                  </a:cubicBezTo>
                  <a:cubicBezTo>
                    <a:pt x="14240" y="3608"/>
                    <a:pt x="12993" y="4449"/>
                    <a:pt x="11745" y="5263"/>
                  </a:cubicBezTo>
                  <a:cubicBezTo>
                    <a:pt x="9304" y="6809"/>
                    <a:pt x="6808" y="8246"/>
                    <a:pt x="4286" y="9602"/>
                  </a:cubicBezTo>
                  <a:lnTo>
                    <a:pt x="2387" y="10633"/>
                  </a:lnTo>
                  <a:lnTo>
                    <a:pt x="217" y="11772"/>
                  </a:lnTo>
                  <a:cubicBezTo>
                    <a:pt x="163" y="11799"/>
                    <a:pt x="109" y="11827"/>
                    <a:pt x="28" y="11854"/>
                  </a:cubicBezTo>
                  <a:lnTo>
                    <a:pt x="28" y="11854"/>
                  </a:lnTo>
                  <a:cubicBezTo>
                    <a:pt x="0" y="11935"/>
                    <a:pt x="28" y="11881"/>
                    <a:pt x="28" y="11962"/>
                  </a:cubicBezTo>
                  <a:lnTo>
                    <a:pt x="28" y="11989"/>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6" name="Google Shape;2666;p37"/>
            <p:cNvSpPr/>
            <p:nvPr/>
          </p:nvSpPr>
          <p:spPr>
            <a:xfrm>
              <a:off x="3469925" y="4476775"/>
              <a:ext cx="112575" cy="307875"/>
            </a:xfrm>
            <a:custGeom>
              <a:avLst/>
              <a:gdLst/>
              <a:ahLst/>
              <a:cxnLst/>
              <a:rect l="l" t="t" r="r" b="b"/>
              <a:pathLst>
                <a:path w="4503" h="12315" extrusionOk="0">
                  <a:moveTo>
                    <a:pt x="28" y="12288"/>
                  </a:moveTo>
                  <a:cubicBezTo>
                    <a:pt x="163" y="12233"/>
                    <a:pt x="272" y="12179"/>
                    <a:pt x="407" y="12125"/>
                  </a:cubicBezTo>
                  <a:cubicBezTo>
                    <a:pt x="895" y="11745"/>
                    <a:pt x="1302" y="11284"/>
                    <a:pt x="1601" y="10742"/>
                  </a:cubicBezTo>
                  <a:cubicBezTo>
                    <a:pt x="1926" y="10226"/>
                    <a:pt x="2197" y="9684"/>
                    <a:pt x="2387" y="9114"/>
                  </a:cubicBezTo>
                  <a:cubicBezTo>
                    <a:pt x="2984" y="7405"/>
                    <a:pt x="3174" y="5480"/>
                    <a:pt x="3472" y="3635"/>
                  </a:cubicBezTo>
                  <a:cubicBezTo>
                    <a:pt x="3635" y="2415"/>
                    <a:pt x="3960" y="1221"/>
                    <a:pt x="4476" y="109"/>
                  </a:cubicBezTo>
                  <a:cubicBezTo>
                    <a:pt x="4503" y="28"/>
                    <a:pt x="4394" y="1"/>
                    <a:pt x="4367" y="55"/>
                  </a:cubicBezTo>
                  <a:cubicBezTo>
                    <a:pt x="3798" y="1167"/>
                    <a:pt x="3391" y="2360"/>
                    <a:pt x="3201" y="3581"/>
                  </a:cubicBezTo>
                  <a:cubicBezTo>
                    <a:pt x="2876" y="5398"/>
                    <a:pt x="2686" y="7297"/>
                    <a:pt x="2089" y="9006"/>
                  </a:cubicBezTo>
                  <a:cubicBezTo>
                    <a:pt x="1899" y="9548"/>
                    <a:pt x="1628" y="10091"/>
                    <a:pt x="1329" y="10579"/>
                  </a:cubicBezTo>
                  <a:cubicBezTo>
                    <a:pt x="1004" y="11067"/>
                    <a:pt x="624" y="11528"/>
                    <a:pt x="217" y="11935"/>
                  </a:cubicBezTo>
                  <a:cubicBezTo>
                    <a:pt x="136" y="12044"/>
                    <a:pt x="82" y="12152"/>
                    <a:pt x="0" y="12288"/>
                  </a:cubicBezTo>
                  <a:lnTo>
                    <a:pt x="0" y="12315"/>
                  </a:lnTo>
                  <a:cubicBezTo>
                    <a:pt x="0" y="12315"/>
                    <a:pt x="28" y="12288"/>
                    <a:pt x="28" y="12288"/>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7" name="Google Shape;2667;p37"/>
            <p:cNvSpPr/>
            <p:nvPr/>
          </p:nvSpPr>
          <p:spPr>
            <a:xfrm>
              <a:off x="3610300" y="4499150"/>
              <a:ext cx="101050" cy="212269"/>
            </a:xfrm>
            <a:custGeom>
              <a:avLst/>
              <a:gdLst/>
              <a:ahLst/>
              <a:cxnLst/>
              <a:rect l="l" t="t" r="r" b="b"/>
              <a:pathLst>
                <a:path w="5669" h="11203" extrusionOk="0">
                  <a:moveTo>
                    <a:pt x="54" y="11175"/>
                  </a:moveTo>
                  <a:cubicBezTo>
                    <a:pt x="136" y="11202"/>
                    <a:pt x="54" y="11202"/>
                    <a:pt x="136" y="11202"/>
                  </a:cubicBezTo>
                  <a:cubicBezTo>
                    <a:pt x="190" y="11175"/>
                    <a:pt x="217" y="11094"/>
                    <a:pt x="244" y="11040"/>
                  </a:cubicBezTo>
                  <a:cubicBezTo>
                    <a:pt x="678" y="10524"/>
                    <a:pt x="1031" y="9982"/>
                    <a:pt x="1302" y="9385"/>
                  </a:cubicBezTo>
                  <a:cubicBezTo>
                    <a:pt x="1655" y="8599"/>
                    <a:pt x="1953" y="7812"/>
                    <a:pt x="2197" y="6998"/>
                  </a:cubicBezTo>
                  <a:cubicBezTo>
                    <a:pt x="2441" y="6212"/>
                    <a:pt x="2712" y="5425"/>
                    <a:pt x="3065" y="4639"/>
                  </a:cubicBezTo>
                  <a:cubicBezTo>
                    <a:pt x="3255" y="4177"/>
                    <a:pt x="3499" y="3716"/>
                    <a:pt x="3770" y="3255"/>
                  </a:cubicBezTo>
                  <a:cubicBezTo>
                    <a:pt x="4367" y="2170"/>
                    <a:pt x="5045" y="1140"/>
                    <a:pt x="5669" y="82"/>
                  </a:cubicBezTo>
                  <a:cubicBezTo>
                    <a:pt x="5669" y="55"/>
                    <a:pt x="5669" y="27"/>
                    <a:pt x="5669" y="0"/>
                  </a:cubicBezTo>
                  <a:cubicBezTo>
                    <a:pt x="5642" y="0"/>
                    <a:pt x="5615" y="0"/>
                    <a:pt x="5588" y="0"/>
                  </a:cubicBezTo>
                  <a:cubicBezTo>
                    <a:pt x="5018" y="895"/>
                    <a:pt x="4394" y="1763"/>
                    <a:pt x="3824" y="2658"/>
                  </a:cubicBezTo>
                  <a:cubicBezTo>
                    <a:pt x="3445" y="3255"/>
                    <a:pt x="3092" y="3852"/>
                    <a:pt x="2794" y="4503"/>
                  </a:cubicBezTo>
                  <a:cubicBezTo>
                    <a:pt x="2441" y="5289"/>
                    <a:pt x="2143" y="6076"/>
                    <a:pt x="1899" y="6890"/>
                  </a:cubicBezTo>
                  <a:cubicBezTo>
                    <a:pt x="1682" y="7676"/>
                    <a:pt x="1383" y="8490"/>
                    <a:pt x="1085" y="9250"/>
                  </a:cubicBezTo>
                  <a:cubicBezTo>
                    <a:pt x="814" y="9846"/>
                    <a:pt x="515" y="10389"/>
                    <a:pt x="136" y="10904"/>
                  </a:cubicBezTo>
                  <a:cubicBezTo>
                    <a:pt x="81" y="10958"/>
                    <a:pt x="0" y="11013"/>
                    <a:pt x="0" y="11067"/>
                  </a:cubicBezTo>
                  <a:cubicBezTo>
                    <a:pt x="0" y="11121"/>
                    <a:pt x="0" y="11067"/>
                    <a:pt x="54" y="11121"/>
                  </a:cubicBezTo>
                  <a:lnTo>
                    <a:pt x="54" y="11148"/>
                  </a:ln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8" name="Google Shape;2668;p37"/>
            <p:cNvSpPr/>
            <p:nvPr/>
          </p:nvSpPr>
          <p:spPr>
            <a:xfrm>
              <a:off x="3501125" y="4767000"/>
              <a:ext cx="242775" cy="82075"/>
            </a:xfrm>
            <a:custGeom>
              <a:avLst/>
              <a:gdLst/>
              <a:ahLst/>
              <a:cxnLst/>
              <a:rect l="l" t="t" r="r" b="b"/>
              <a:pathLst>
                <a:path w="9711" h="3283" extrusionOk="0">
                  <a:moveTo>
                    <a:pt x="27" y="163"/>
                  </a:moveTo>
                  <a:cubicBezTo>
                    <a:pt x="54" y="218"/>
                    <a:pt x="27" y="218"/>
                    <a:pt x="81" y="245"/>
                  </a:cubicBezTo>
                  <a:cubicBezTo>
                    <a:pt x="136" y="272"/>
                    <a:pt x="136" y="245"/>
                    <a:pt x="163" y="245"/>
                  </a:cubicBezTo>
                  <a:cubicBezTo>
                    <a:pt x="624" y="218"/>
                    <a:pt x="1085" y="299"/>
                    <a:pt x="1519" y="435"/>
                  </a:cubicBezTo>
                  <a:cubicBezTo>
                    <a:pt x="1736" y="516"/>
                    <a:pt x="1953" y="597"/>
                    <a:pt x="2143" y="679"/>
                  </a:cubicBezTo>
                  <a:cubicBezTo>
                    <a:pt x="2685" y="869"/>
                    <a:pt x="3174" y="1113"/>
                    <a:pt x="3635" y="1303"/>
                  </a:cubicBezTo>
                  <a:cubicBezTo>
                    <a:pt x="4747" y="1791"/>
                    <a:pt x="5913" y="2360"/>
                    <a:pt x="7107" y="2767"/>
                  </a:cubicBezTo>
                  <a:cubicBezTo>
                    <a:pt x="7432" y="2876"/>
                    <a:pt x="7730" y="2984"/>
                    <a:pt x="8083" y="3066"/>
                  </a:cubicBezTo>
                  <a:cubicBezTo>
                    <a:pt x="8571" y="3174"/>
                    <a:pt x="9059" y="3255"/>
                    <a:pt x="9575" y="3283"/>
                  </a:cubicBezTo>
                  <a:cubicBezTo>
                    <a:pt x="9710" y="3283"/>
                    <a:pt x="9710" y="3093"/>
                    <a:pt x="9602" y="3093"/>
                  </a:cubicBezTo>
                  <a:cubicBezTo>
                    <a:pt x="9087" y="3038"/>
                    <a:pt x="8625" y="2930"/>
                    <a:pt x="8137" y="2794"/>
                  </a:cubicBezTo>
                  <a:cubicBezTo>
                    <a:pt x="7839" y="2686"/>
                    <a:pt x="7513" y="2604"/>
                    <a:pt x="7215" y="2496"/>
                  </a:cubicBezTo>
                  <a:cubicBezTo>
                    <a:pt x="6022" y="2062"/>
                    <a:pt x="4882" y="1492"/>
                    <a:pt x="3770" y="1004"/>
                  </a:cubicBezTo>
                  <a:cubicBezTo>
                    <a:pt x="3309" y="787"/>
                    <a:pt x="2794" y="543"/>
                    <a:pt x="2278" y="353"/>
                  </a:cubicBezTo>
                  <a:cubicBezTo>
                    <a:pt x="2061" y="272"/>
                    <a:pt x="1817" y="190"/>
                    <a:pt x="1600" y="136"/>
                  </a:cubicBezTo>
                  <a:cubicBezTo>
                    <a:pt x="1139" y="28"/>
                    <a:pt x="651" y="1"/>
                    <a:pt x="163" y="55"/>
                  </a:cubicBezTo>
                  <a:cubicBezTo>
                    <a:pt x="136" y="55"/>
                    <a:pt x="81" y="55"/>
                    <a:pt x="54" y="55"/>
                  </a:cubicBezTo>
                  <a:cubicBezTo>
                    <a:pt x="27" y="82"/>
                    <a:pt x="27" y="82"/>
                    <a:pt x="27" y="136"/>
                  </a:cubicBezTo>
                  <a:cubicBezTo>
                    <a:pt x="0" y="190"/>
                    <a:pt x="0" y="163"/>
                    <a:pt x="27" y="163"/>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69" name="Google Shape;2669;p37"/>
            <p:cNvSpPr/>
            <p:nvPr/>
          </p:nvSpPr>
          <p:spPr>
            <a:xfrm>
              <a:off x="3674038" y="4657825"/>
              <a:ext cx="171575" cy="75300"/>
            </a:xfrm>
            <a:custGeom>
              <a:avLst/>
              <a:gdLst/>
              <a:ahLst/>
              <a:cxnLst/>
              <a:rect l="l" t="t" r="r" b="b"/>
              <a:pathLst>
                <a:path w="6863" h="3012" extrusionOk="0">
                  <a:moveTo>
                    <a:pt x="0" y="109"/>
                  </a:moveTo>
                  <a:cubicBezTo>
                    <a:pt x="28" y="136"/>
                    <a:pt x="28" y="163"/>
                    <a:pt x="55" y="190"/>
                  </a:cubicBezTo>
                  <a:cubicBezTo>
                    <a:pt x="82" y="190"/>
                    <a:pt x="109" y="190"/>
                    <a:pt x="136" y="190"/>
                  </a:cubicBezTo>
                  <a:cubicBezTo>
                    <a:pt x="489" y="245"/>
                    <a:pt x="841" y="380"/>
                    <a:pt x="1140" y="570"/>
                  </a:cubicBezTo>
                  <a:cubicBezTo>
                    <a:pt x="1682" y="869"/>
                    <a:pt x="2197" y="1303"/>
                    <a:pt x="2686" y="1628"/>
                  </a:cubicBezTo>
                  <a:cubicBezTo>
                    <a:pt x="3282" y="2008"/>
                    <a:pt x="3961" y="2333"/>
                    <a:pt x="4639" y="2604"/>
                  </a:cubicBezTo>
                  <a:cubicBezTo>
                    <a:pt x="5317" y="2849"/>
                    <a:pt x="6049" y="2984"/>
                    <a:pt x="6781" y="2984"/>
                  </a:cubicBezTo>
                  <a:cubicBezTo>
                    <a:pt x="6863" y="3011"/>
                    <a:pt x="6863" y="2849"/>
                    <a:pt x="6781" y="2876"/>
                  </a:cubicBezTo>
                  <a:cubicBezTo>
                    <a:pt x="6212" y="2821"/>
                    <a:pt x="5669" y="2713"/>
                    <a:pt x="5127" y="2523"/>
                  </a:cubicBezTo>
                  <a:cubicBezTo>
                    <a:pt x="4720" y="2360"/>
                    <a:pt x="4340" y="2198"/>
                    <a:pt x="3961" y="2008"/>
                  </a:cubicBezTo>
                  <a:cubicBezTo>
                    <a:pt x="3581" y="1818"/>
                    <a:pt x="3201" y="1601"/>
                    <a:pt x="2848" y="1357"/>
                  </a:cubicBezTo>
                  <a:cubicBezTo>
                    <a:pt x="2333" y="1058"/>
                    <a:pt x="1818" y="624"/>
                    <a:pt x="1275" y="353"/>
                  </a:cubicBezTo>
                  <a:cubicBezTo>
                    <a:pt x="923" y="163"/>
                    <a:pt x="543" y="55"/>
                    <a:pt x="163" y="1"/>
                  </a:cubicBezTo>
                  <a:lnTo>
                    <a:pt x="82" y="1"/>
                  </a:lnTo>
                  <a:cubicBezTo>
                    <a:pt x="55" y="1"/>
                    <a:pt x="55" y="55"/>
                    <a:pt x="28" y="82"/>
                  </a:cubicBezTo>
                  <a:lnTo>
                    <a:pt x="0" y="82"/>
                  </a:lnTo>
                  <a:cubicBezTo>
                    <a:pt x="0" y="82"/>
                    <a:pt x="0" y="109"/>
                    <a:pt x="0" y="109"/>
                  </a:cubicBezTo>
                  <a:close/>
                </a:path>
              </a:pathLst>
            </a:custGeom>
            <a:solidFill>
              <a:srgbClr val="243885"/>
            </a:solidFill>
            <a:ln>
              <a:noFill/>
            </a:ln>
          </p:spPr>
          <p:txBody>
            <a:bodyPr spcFirstLastPara="1" wrap="square" lIns="91425" tIns="91425" rIns="91425" bIns="91425" anchor="ctr" anchorCtr="0">
              <a:noAutofit/>
            </a:bodyPr>
            <a:lstStyle/>
            <a:p>
              <a:endParaRPr/>
            </a:p>
          </p:txBody>
        </p:sp>
        <p:sp>
          <p:nvSpPr>
            <p:cNvPr id="2670" name="Google Shape;2670;p37"/>
            <p:cNvSpPr/>
            <p:nvPr/>
          </p:nvSpPr>
          <p:spPr>
            <a:xfrm>
              <a:off x="2607375" y="4100425"/>
              <a:ext cx="426550" cy="507250"/>
            </a:xfrm>
            <a:custGeom>
              <a:avLst/>
              <a:gdLst/>
              <a:ahLst/>
              <a:cxnLst/>
              <a:rect l="l" t="t" r="r" b="b"/>
              <a:pathLst>
                <a:path w="17062" h="20290" extrusionOk="0">
                  <a:moveTo>
                    <a:pt x="3174" y="3527"/>
                  </a:moveTo>
                  <a:cubicBezTo>
                    <a:pt x="2686" y="3337"/>
                    <a:pt x="2225" y="3174"/>
                    <a:pt x="1764" y="2930"/>
                  </a:cubicBezTo>
                  <a:cubicBezTo>
                    <a:pt x="1493" y="2795"/>
                    <a:pt x="1249" y="2659"/>
                    <a:pt x="1004" y="2496"/>
                  </a:cubicBezTo>
                  <a:cubicBezTo>
                    <a:pt x="760" y="2334"/>
                    <a:pt x="516" y="2144"/>
                    <a:pt x="326" y="1954"/>
                  </a:cubicBezTo>
                  <a:lnTo>
                    <a:pt x="136" y="1791"/>
                  </a:lnTo>
                  <a:cubicBezTo>
                    <a:pt x="109" y="1764"/>
                    <a:pt x="1" y="1710"/>
                    <a:pt x="55" y="1710"/>
                  </a:cubicBezTo>
                  <a:cubicBezTo>
                    <a:pt x="353" y="1764"/>
                    <a:pt x="625" y="1872"/>
                    <a:pt x="896" y="2035"/>
                  </a:cubicBezTo>
                  <a:cubicBezTo>
                    <a:pt x="1601" y="2388"/>
                    <a:pt x="2252" y="2795"/>
                    <a:pt x="2876" y="3283"/>
                  </a:cubicBezTo>
                  <a:lnTo>
                    <a:pt x="3174" y="3500"/>
                  </a:lnTo>
                  <a:lnTo>
                    <a:pt x="3147" y="3473"/>
                  </a:lnTo>
                  <a:lnTo>
                    <a:pt x="3093" y="3446"/>
                  </a:lnTo>
                  <a:lnTo>
                    <a:pt x="3039" y="3337"/>
                  </a:lnTo>
                  <a:lnTo>
                    <a:pt x="2279" y="2198"/>
                  </a:lnTo>
                  <a:lnTo>
                    <a:pt x="2171" y="2062"/>
                  </a:lnTo>
                  <a:lnTo>
                    <a:pt x="2089" y="1900"/>
                  </a:lnTo>
                  <a:cubicBezTo>
                    <a:pt x="2089" y="1900"/>
                    <a:pt x="2035" y="1845"/>
                    <a:pt x="2144" y="1872"/>
                  </a:cubicBezTo>
                  <a:lnTo>
                    <a:pt x="2930" y="2985"/>
                  </a:lnTo>
                  <a:cubicBezTo>
                    <a:pt x="2686" y="2306"/>
                    <a:pt x="2605" y="1601"/>
                    <a:pt x="2659" y="896"/>
                  </a:cubicBezTo>
                  <a:cubicBezTo>
                    <a:pt x="2686" y="679"/>
                    <a:pt x="2713" y="489"/>
                    <a:pt x="2767" y="299"/>
                  </a:cubicBezTo>
                  <a:cubicBezTo>
                    <a:pt x="2795" y="218"/>
                    <a:pt x="2767" y="1"/>
                    <a:pt x="2849" y="55"/>
                  </a:cubicBezTo>
                  <a:cubicBezTo>
                    <a:pt x="3120" y="245"/>
                    <a:pt x="3201" y="788"/>
                    <a:pt x="3256" y="1086"/>
                  </a:cubicBezTo>
                  <a:cubicBezTo>
                    <a:pt x="3337" y="1845"/>
                    <a:pt x="3337" y="2632"/>
                    <a:pt x="3256" y="3419"/>
                  </a:cubicBezTo>
                  <a:cubicBezTo>
                    <a:pt x="3798" y="4205"/>
                    <a:pt x="4341" y="4965"/>
                    <a:pt x="4910" y="5724"/>
                  </a:cubicBezTo>
                  <a:cubicBezTo>
                    <a:pt x="4368" y="4585"/>
                    <a:pt x="4151" y="3310"/>
                    <a:pt x="4314" y="2062"/>
                  </a:cubicBezTo>
                  <a:cubicBezTo>
                    <a:pt x="4341" y="1764"/>
                    <a:pt x="4422" y="1438"/>
                    <a:pt x="4503" y="1140"/>
                  </a:cubicBezTo>
                  <a:cubicBezTo>
                    <a:pt x="4503" y="1140"/>
                    <a:pt x="4612" y="842"/>
                    <a:pt x="4612" y="842"/>
                  </a:cubicBezTo>
                  <a:cubicBezTo>
                    <a:pt x="4720" y="869"/>
                    <a:pt x="4802" y="1140"/>
                    <a:pt x="4829" y="1221"/>
                  </a:cubicBezTo>
                  <a:cubicBezTo>
                    <a:pt x="4964" y="1547"/>
                    <a:pt x="5073" y="1900"/>
                    <a:pt x="5100" y="2252"/>
                  </a:cubicBezTo>
                  <a:cubicBezTo>
                    <a:pt x="5290" y="3500"/>
                    <a:pt x="5181" y="4775"/>
                    <a:pt x="5127" y="6050"/>
                  </a:cubicBezTo>
                  <a:cubicBezTo>
                    <a:pt x="5724" y="6809"/>
                    <a:pt x="6294" y="7596"/>
                    <a:pt x="6890" y="8355"/>
                  </a:cubicBezTo>
                  <a:cubicBezTo>
                    <a:pt x="6402" y="6917"/>
                    <a:pt x="6375" y="5371"/>
                    <a:pt x="6755" y="3907"/>
                  </a:cubicBezTo>
                  <a:cubicBezTo>
                    <a:pt x="6890" y="3527"/>
                    <a:pt x="7026" y="3147"/>
                    <a:pt x="7189" y="2795"/>
                  </a:cubicBezTo>
                  <a:cubicBezTo>
                    <a:pt x="7189" y="2768"/>
                    <a:pt x="7297" y="2523"/>
                    <a:pt x="7324" y="2523"/>
                  </a:cubicBezTo>
                  <a:cubicBezTo>
                    <a:pt x="7351" y="2496"/>
                    <a:pt x="7433" y="2822"/>
                    <a:pt x="7460" y="2849"/>
                  </a:cubicBezTo>
                  <a:cubicBezTo>
                    <a:pt x="7541" y="3283"/>
                    <a:pt x="7568" y="3690"/>
                    <a:pt x="7568" y="4124"/>
                  </a:cubicBezTo>
                  <a:cubicBezTo>
                    <a:pt x="7541" y="5697"/>
                    <a:pt x="7433" y="7243"/>
                    <a:pt x="7216" y="8789"/>
                  </a:cubicBezTo>
                  <a:cubicBezTo>
                    <a:pt x="7731" y="9467"/>
                    <a:pt x="8246" y="10118"/>
                    <a:pt x="8789" y="10796"/>
                  </a:cubicBezTo>
                  <a:cubicBezTo>
                    <a:pt x="8328" y="8979"/>
                    <a:pt x="8463" y="7080"/>
                    <a:pt x="9196" y="5371"/>
                  </a:cubicBezTo>
                  <a:cubicBezTo>
                    <a:pt x="9250" y="5236"/>
                    <a:pt x="9331" y="5100"/>
                    <a:pt x="9386" y="4965"/>
                  </a:cubicBezTo>
                  <a:cubicBezTo>
                    <a:pt x="9413" y="4910"/>
                    <a:pt x="9467" y="4720"/>
                    <a:pt x="9494" y="4775"/>
                  </a:cubicBezTo>
                  <a:cubicBezTo>
                    <a:pt x="9765" y="5371"/>
                    <a:pt x="9630" y="6185"/>
                    <a:pt x="9576" y="6782"/>
                  </a:cubicBezTo>
                  <a:cubicBezTo>
                    <a:pt x="9467" y="8192"/>
                    <a:pt x="9223" y="9576"/>
                    <a:pt x="8870" y="10932"/>
                  </a:cubicBezTo>
                  <a:cubicBezTo>
                    <a:pt x="9467" y="11691"/>
                    <a:pt x="10064" y="12424"/>
                    <a:pt x="10688" y="13156"/>
                  </a:cubicBezTo>
                  <a:cubicBezTo>
                    <a:pt x="10091" y="11556"/>
                    <a:pt x="10281" y="9847"/>
                    <a:pt x="10742" y="8301"/>
                  </a:cubicBezTo>
                  <a:cubicBezTo>
                    <a:pt x="10850" y="7867"/>
                    <a:pt x="10986" y="7460"/>
                    <a:pt x="11176" y="7080"/>
                  </a:cubicBezTo>
                  <a:cubicBezTo>
                    <a:pt x="11203" y="6972"/>
                    <a:pt x="11257" y="6890"/>
                    <a:pt x="11284" y="6809"/>
                  </a:cubicBezTo>
                  <a:cubicBezTo>
                    <a:pt x="11284" y="6755"/>
                    <a:pt x="11311" y="6673"/>
                    <a:pt x="11339" y="6700"/>
                  </a:cubicBezTo>
                  <a:cubicBezTo>
                    <a:pt x="11366" y="6728"/>
                    <a:pt x="11447" y="7026"/>
                    <a:pt x="11447" y="7080"/>
                  </a:cubicBezTo>
                  <a:cubicBezTo>
                    <a:pt x="11528" y="7541"/>
                    <a:pt x="11556" y="8002"/>
                    <a:pt x="11528" y="8464"/>
                  </a:cubicBezTo>
                  <a:cubicBezTo>
                    <a:pt x="11447" y="10091"/>
                    <a:pt x="11203" y="11691"/>
                    <a:pt x="10796" y="13292"/>
                  </a:cubicBezTo>
                  <a:cubicBezTo>
                    <a:pt x="11230" y="13807"/>
                    <a:pt x="11664" y="14322"/>
                    <a:pt x="12098" y="14838"/>
                  </a:cubicBezTo>
                  <a:lnTo>
                    <a:pt x="12098" y="14838"/>
                  </a:lnTo>
                  <a:cubicBezTo>
                    <a:pt x="11610" y="13210"/>
                    <a:pt x="11800" y="11664"/>
                    <a:pt x="12098" y="10064"/>
                  </a:cubicBezTo>
                  <a:cubicBezTo>
                    <a:pt x="12234" y="9115"/>
                    <a:pt x="12505" y="8219"/>
                    <a:pt x="12939" y="7379"/>
                  </a:cubicBezTo>
                  <a:cubicBezTo>
                    <a:pt x="12993" y="7297"/>
                    <a:pt x="12993" y="7541"/>
                    <a:pt x="13020" y="7623"/>
                  </a:cubicBezTo>
                  <a:cubicBezTo>
                    <a:pt x="13075" y="7813"/>
                    <a:pt x="13102" y="8030"/>
                    <a:pt x="13102" y="8219"/>
                  </a:cubicBezTo>
                  <a:cubicBezTo>
                    <a:pt x="13129" y="8789"/>
                    <a:pt x="13102" y="9386"/>
                    <a:pt x="13020" y="9955"/>
                  </a:cubicBezTo>
                  <a:cubicBezTo>
                    <a:pt x="12803" y="11610"/>
                    <a:pt x="12451" y="13237"/>
                    <a:pt x="12125" y="14865"/>
                  </a:cubicBezTo>
                  <a:cubicBezTo>
                    <a:pt x="12559" y="15353"/>
                    <a:pt x="12966" y="15814"/>
                    <a:pt x="13373" y="16302"/>
                  </a:cubicBezTo>
                  <a:lnTo>
                    <a:pt x="13373" y="16275"/>
                  </a:lnTo>
                  <a:cubicBezTo>
                    <a:pt x="12993" y="14485"/>
                    <a:pt x="13102" y="12613"/>
                    <a:pt x="13671" y="10878"/>
                  </a:cubicBezTo>
                  <a:cubicBezTo>
                    <a:pt x="13861" y="10281"/>
                    <a:pt x="14078" y="9684"/>
                    <a:pt x="14349" y="9115"/>
                  </a:cubicBezTo>
                  <a:cubicBezTo>
                    <a:pt x="14431" y="8925"/>
                    <a:pt x="14512" y="8735"/>
                    <a:pt x="14621" y="8545"/>
                  </a:cubicBezTo>
                  <a:cubicBezTo>
                    <a:pt x="14648" y="8491"/>
                    <a:pt x="14675" y="8409"/>
                    <a:pt x="14729" y="8355"/>
                  </a:cubicBezTo>
                  <a:cubicBezTo>
                    <a:pt x="14756" y="8301"/>
                    <a:pt x="14756" y="8247"/>
                    <a:pt x="14783" y="8274"/>
                  </a:cubicBezTo>
                  <a:cubicBezTo>
                    <a:pt x="14810" y="8491"/>
                    <a:pt x="14838" y="8735"/>
                    <a:pt x="14810" y="8952"/>
                  </a:cubicBezTo>
                  <a:cubicBezTo>
                    <a:pt x="14810" y="9521"/>
                    <a:pt x="14729" y="10064"/>
                    <a:pt x="14648" y="10633"/>
                  </a:cubicBezTo>
                  <a:cubicBezTo>
                    <a:pt x="14539" y="11935"/>
                    <a:pt x="14322" y="13264"/>
                    <a:pt x="14051" y="14566"/>
                  </a:cubicBezTo>
                  <a:cubicBezTo>
                    <a:pt x="13888" y="15190"/>
                    <a:pt x="13671" y="15760"/>
                    <a:pt x="13454" y="16357"/>
                  </a:cubicBezTo>
                  <a:cubicBezTo>
                    <a:pt x="14268" y="17279"/>
                    <a:pt x="15109" y="18174"/>
                    <a:pt x="15950" y="19069"/>
                  </a:cubicBezTo>
                  <a:cubicBezTo>
                    <a:pt x="16248" y="19394"/>
                    <a:pt x="16574" y="19720"/>
                    <a:pt x="16872" y="20045"/>
                  </a:cubicBezTo>
                  <a:lnTo>
                    <a:pt x="17062" y="20235"/>
                  </a:lnTo>
                  <a:lnTo>
                    <a:pt x="17062" y="20290"/>
                  </a:lnTo>
                  <a:lnTo>
                    <a:pt x="16980" y="20290"/>
                  </a:lnTo>
                  <a:cubicBezTo>
                    <a:pt x="16980" y="20290"/>
                    <a:pt x="16329" y="19666"/>
                    <a:pt x="15841" y="19150"/>
                  </a:cubicBezTo>
                  <a:cubicBezTo>
                    <a:pt x="15407" y="18716"/>
                    <a:pt x="15000" y="18282"/>
                    <a:pt x="14566" y="17821"/>
                  </a:cubicBezTo>
                  <a:cubicBezTo>
                    <a:pt x="13075" y="18201"/>
                    <a:pt x="11420" y="17984"/>
                    <a:pt x="9928" y="17577"/>
                  </a:cubicBezTo>
                  <a:cubicBezTo>
                    <a:pt x="9576" y="17469"/>
                    <a:pt x="9250" y="17360"/>
                    <a:pt x="8925" y="17225"/>
                  </a:cubicBezTo>
                  <a:cubicBezTo>
                    <a:pt x="8897" y="17225"/>
                    <a:pt x="8680" y="17143"/>
                    <a:pt x="8680" y="17116"/>
                  </a:cubicBezTo>
                  <a:cubicBezTo>
                    <a:pt x="8626" y="16980"/>
                    <a:pt x="8925" y="17089"/>
                    <a:pt x="9060" y="17062"/>
                  </a:cubicBezTo>
                  <a:cubicBezTo>
                    <a:pt x="9440" y="17035"/>
                    <a:pt x="9820" y="17035"/>
                    <a:pt x="10199" y="17062"/>
                  </a:cubicBezTo>
                  <a:cubicBezTo>
                    <a:pt x="11556" y="17143"/>
                    <a:pt x="13129" y="17252"/>
                    <a:pt x="14431" y="17713"/>
                  </a:cubicBezTo>
                  <a:cubicBezTo>
                    <a:pt x="13210" y="16411"/>
                    <a:pt x="12044" y="15082"/>
                    <a:pt x="10905" y="13726"/>
                  </a:cubicBezTo>
                  <a:cubicBezTo>
                    <a:pt x="9955" y="13726"/>
                    <a:pt x="9006" y="13671"/>
                    <a:pt x="8084" y="13563"/>
                  </a:cubicBezTo>
                  <a:cubicBezTo>
                    <a:pt x="7270" y="13400"/>
                    <a:pt x="6456" y="13129"/>
                    <a:pt x="5724" y="12749"/>
                  </a:cubicBezTo>
                  <a:cubicBezTo>
                    <a:pt x="5181" y="12505"/>
                    <a:pt x="4639" y="12207"/>
                    <a:pt x="4151" y="11881"/>
                  </a:cubicBezTo>
                  <a:cubicBezTo>
                    <a:pt x="3988" y="11773"/>
                    <a:pt x="3825" y="11664"/>
                    <a:pt x="3663" y="11529"/>
                  </a:cubicBezTo>
                  <a:lnTo>
                    <a:pt x="3527" y="11420"/>
                  </a:lnTo>
                  <a:cubicBezTo>
                    <a:pt x="3500" y="11420"/>
                    <a:pt x="3418" y="11366"/>
                    <a:pt x="3446" y="11366"/>
                  </a:cubicBezTo>
                  <a:cubicBezTo>
                    <a:pt x="4015" y="11312"/>
                    <a:pt x="4829" y="11664"/>
                    <a:pt x="5398" y="11827"/>
                  </a:cubicBezTo>
                  <a:cubicBezTo>
                    <a:pt x="6646" y="12152"/>
                    <a:pt x="7867" y="12586"/>
                    <a:pt x="9087" y="13020"/>
                  </a:cubicBezTo>
                  <a:cubicBezTo>
                    <a:pt x="9657" y="13237"/>
                    <a:pt x="10227" y="13509"/>
                    <a:pt x="10823" y="13671"/>
                  </a:cubicBezTo>
                  <a:lnTo>
                    <a:pt x="10877" y="13698"/>
                  </a:lnTo>
                  <a:cubicBezTo>
                    <a:pt x="10172" y="12830"/>
                    <a:pt x="9467" y="11990"/>
                    <a:pt x="8762" y="11095"/>
                  </a:cubicBezTo>
                  <a:lnTo>
                    <a:pt x="8599" y="11095"/>
                  </a:lnTo>
                  <a:lnTo>
                    <a:pt x="8572" y="11095"/>
                  </a:lnTo>
                  <a:cubicBezTo>
                    <a:pt x="7026" y="10959"/>
                    <a:pt x="5534" y="10552"/>
                    <a:pt x="4151" y="9901"/>
                  </a:cubicBezTo>
                  <a:cubicBezTo>
                    <a:pt x="3663" y="9657"/>
                    <a:pt x="3174" y="9413"/>
                    <a:pt x="2686" y="9115"/>
                  </a:cubicBezTo>
                  <a:cubicBezTo>
                    <a:pt x="2550" y="9033"/>
                    <a:pt x="2415" y="8952"/>
                    <a:pt x="2306" y="8870"/>
                  </a:cubicBezTo>
                  <a:lnTo>
                    <a:pt x="2144" y="8762"/>
                  </a:lnTo>
                  <a:cubicBezTo>
                    <a:pt x="2116" y="8735"/>
                    <a:pt x="2035" y="8708"/>
                    <a:pt x="2062" y="8681"/>
                  </a:cubicBezTo>
                  <a:cubicBezTo>
                    <a:pt x="2605" y="8545"/>
                    <a:pt x="3473" y="8952"/>
                    <a:pt x="3988" y="9142"/>
                  </a:cubicBezTo>
                  <a:cubicBezTo>
                    <a:pt x="5561" y="9684"/>
                    <a:pt x="6999" y="10498"/>
                    <a:pt x="8545" y="11095"/>
                  </a:cubicBezTo>
                  <a:lnTo>
                    <a:pt x="8735" y="11095"/>
                  </a:lnTo>
                  <a:cubicBezTo>
                    <a:pt x="8518" y="10823"/>
                    <a:pt x="8328" y="10552"/>
                    <a:pt x="8111" y="10308"/>
                  </a:cubicBezTo>
                  <a:cubicBezTo>
                    <a:pt x="7758" y="9847"/>
                    <a:pt x="7406" y="9386"/>
                    <a:pt x="7053" y="8925"/>
                  </a:cubicBezTo>
                  <a:cubicBezTo>
                    <a:pt x="5615" y="8572"/>
                    <a:pt x="4232" y="8030"/>
                    <a:pt x="2930" y="7324"/>
                  </a:cubicBezTo>
                  <a:cubicBezTo>
                    <a:pt x="2523" y="7080"/>
                    <a:pt x="2116" y="6836"/>
                    <a:pt x="1737" y="6538"/>
                  </a:cubicBezTo>
                  <a:cubicBezTo>
                    <a:pt x="1601" y="6402"/>
                    <a:pt x="1438" y="6294"/>
                    <a:pt x="1303" y="6158"/>
                  </a:cubicBezTo>
                  <a:cubicBezTo>
                    <a:pt x="1221" y="6104"/>
                    <a:pt x="1004" y="5995"/>
                    <a:pt x="1086" y="5995"/>
                  </a:cubicBezTo>
                  <a:cubicBezTo>
                    <a:pt x="1276" y="6022"/>
                    <a:pt x="1466" y="6077"/>
                    <a:pt x="1628" y="6158"/>
                  </a:cubicBezTo>
                  <a:cubicBezTo>
                    <a:pt x="2144" y="6321"/>
                    <a:pt x="2659" y="6511"/>
                    <a:pt x="3147" y="6728"/>
                  </a:cubicBezTo>
                  <a:cubicBezTo>
                    <a:pt x="4395" y="7297"/>
                    <a:pt x="5643" y="7921"/>
                    <a:pt x="6836" y="8626"/>
                  </a:cubicBezTo>
                  <a:cubicBezTo>
                    <a:pt x="6212" y="7813"/>
                    <a:pt x="5643" y="7026"/>
                    <a:pt x="5046" y="6212"/>
                  </a:cubicBezTo>
                  <a:cubicBezTo>
                    <a:pt x="3934" y="5833"/>
                    <a:pt x="2849" y="5371"/>
                    <a:pt x="1845" y="4748"/>
                  </a:cubicBezTo>
                  <a:cubicBezTo>
                    <a:pt x="1493" y="4558"/>
                    <a:pt x="1167" y="4314"/>
                    <a:pt x="869" y="4069"/>
                  </a:cubicBezTo>
                  <a:lnTo>
                    <a:pt x="598" y="3825"/>
                  </a:lnTo>
                  <a:cubicBezTo>
                    <a:pt x="570" y="3798"/>
                    <a:pt x="462" y="3717"/>
                    <a:pt x="516" y="3717"/>
                  </a:cubicBezTo>
                  <a:cubicBezTo>
                    <a:pt x="950" y="3825"/>
                    <a:pt x="1357" y="3988"/>
                    <a:pt x="1764" y="4232"/>
                  </a:cubicBezTo>
                  <a:cubicBezTo>
                    <a:pt x="2849" y="4720"/>
                    <a:pt x="3880" y="5344"/>
                    <a:pt x="4829" y="6050"/>
                  </a:cubicBezTo>
                  <a:lnTo>
                    <a:pt x="5019" y="6158"/>
                  </a:lnTo>
                  <a:cubicBezTo>
                    <a:pt x="4531" y="5480"/>
                    <a:pt x="4069" y="4802"/>
                    <a:pt x="3581" y="4124"/>
                  </a:cubicBezTo>
                  <a:lnTo>
                    <a:pt x="3527" y="4042"/>
                  </a:lnTo>
                  <a:cubicBezTo>
                    <a:pt x="3391" y="3853"/>
                    <a:pt x="3283" y="3690"/>
                    <a:pt x="3174" y="3527"/>
                  </a:cubicBezTo>
                  <a:close/>
                  <a:moveTo>
                    <a:pt x="14973" y="18011"/>
                  </a:moveTo>
                  <a:cubicBezTo>
                    <a:pt x="14783" y="16248"/>
                    <a:pt x="14973" y="14512"/>
                    <a:pt x="15543" y="12830"/>
                  </a:cubicBezTo>
                  <a:cubicBezTo>
                    <a:pt x="15706" y="12288"/>
                    <a:pt x="15950" y="11746"/>
                    <a:pt x="16221" y="11230"/>
                  </a:cubicBezTo>
                  <a:cubicBezTo>
                    <a:pt x="16329" y="11067"/>
                    <a:pt x="16411" y="10905"/>
                    <a:pt x="16519" y="10742"/>
                  </a:cubicBezTo>
                  <a:cubicBezTo>
                    <a:pt x="16546" y="10688"/>
                    <a:pt x="16574" y="10606"/>
                    <a:pt x="16628" y="10552"/>
                  </a:cubicBezTo>
                  <a:cubicBezTo>
                    <a:pt x="16682" y="10471"/>
                    <a:pt x="16655" y="10416"/>
                    <a:pt x="16682" y="10444"/>
                  </a:cubicBezTo>
                  <a:cubicBezTo>
                    <a:pt x="16736" y="10633"/>
                    <a:pt x="16763" y="10823"/>
                    <a:pt x="16736" y="11013"/>
                  </a:cubicBezTo>
                  <a:cubicBezTo>
                    <a:pt x="16736" y="11556"/>
                    <a:pt x="16682" y="12125"/>
                    <a:pt x="16601" y="12668"/>
                  </a:cubicBezTo>
                  <a:cubicBezTo>
                    <a:pt x="16302" y="14458"/>
                    <a:pt x="15950" y="16438"/>
                    <a:pt x="15163" y="18065"/>
                  </a:cubicBezTo>
                  <a:close/>
                  <a:moveTo>
                    <a:pt x="12532" y="15624"/>
                  </a:moveTo>
                  <a:cubicBezTo>
                    <a:pt x="10959" y="15895"/>
                    <a:pt x="9359" y="15733"/>
                    <a:pt x="7867" y="15163"/>
                  </a:cubicBezTo>
                  <a:cubicBezTo>
                    <a:pt x="7406" y="14973"/>
                    <a:pt x="6972" y="14729"/>
                    <a:pt x="6592" y="14458"/>
                  </a:cubicBezTo>
                  <a:cubicBezTo>
                    <a:pt x="6429" y="14349"/>
                    <a:pt x="6294" y="14241"/>
                    <a:pt x="6158" y="14105"/>
                  </a:cubicBezTo>
                  <a:lnTo>
                    <a:pt x="6022" y="14024"/>
                  </a:lnTo>
                  <a:cubicBezTo>
                    <a:pt x="5995" y="13997"/>
                    <a:pt x="5914" y="13970"/>
                    <a:pt x="5941" y="13943"/>
                  </a:cubicBezTo>
                  <a:cubicBezTo>
                    <a:pt x="6483" y="13753"/>
                    <a:pt x="7351" y="13997"/>
                    <a:pt x="7894" y="14078"/>
                  </a:cubicBezTo>
                  <a:cubicBezTo>
                    <a:pt x="9359" y="14349"/>
                    <a:pt x="11067" y="14675"/>
                    <a:pt x="12369" y="15434"/>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71" name="Google Shape;2671;p37"/>
            <p:cNvSpPr/>
            <p:nvPr/>
          </p:nvSpPr>
          <p:spPr>
            <a:xfrm>
              <a:off x="3465175" y="3961425"/>
              <a:ext cx="426550" cy="507250"/>
            </a:xfrm>
            <a:custGeom>
              <a:avLst/>
              <a:gdLst/>
              <a:ahLst/>
              <a:cxnLst/>
              <a:rect l="l" t="t" r="r" b="b"/>
              <a:pathLst>
                <a:path w="17062" h="20290" extrusionOk="0">
                  <a:moveTo>
                    <a:pt x="13888" y="3527"/>
                  </a:moveTo>
                  <a:cubicBezTo>
                    <a:pt x="14349" y="3337"/>
                    <a:pt x="14837" y="3147"/>
                    <a:pt x="15298" y="2930"/>
                  </a:cubicBezTo>
                  <a:cubicBezTo>
                    <a:pt x="15570" y="2794"/>
                    <a:pt x="15814" y="2632"/>
                    <a:pt x="16058" y="2469"/>
                  </a:cubicBezTo>
                  <a:cubicBezTo>
                    <a:pt x="16302" y="2306"/>
                    <a:pt x="16519" y="2143"/>
                    <a:pt x="16736" y="1953"/>
                  </a:cubicBezTo>
                  <a:lnTo>
                    <a:pt x="16926" y="1791"/>
                  </a:lnTo>
                  <a:cubicBezTo>
                    <a:pt x="16953" y="1764"/>
                    <a:pt x="17061" y="1682"/>
                    <a:pt x="17007" y="1682"/>
                  </a:cubicBezTo>
                  <a:cubicBezTo>
                    <a:pt x="16709" y="1736"/>
                    <a:pt x="16438" y="1872"/>
                    <a:pt x="16166" y="2035"/>
                  </a:cubicBezTo>
                  <a:cubicBezTo>
                    <a:pt x="15461" y="2387"/>
                    <a:pt x="14810" y="2794"/>
                    <a:pt x="14186" y="3283"/>
                  </a:cubicBezTo>
                  <a:lnTo>
                    <a:pt x="13888" y="3500"/>
                  </a:lnTo>
                  <a:lnTo>
                    <a:pt x="13915" y="3445"/>
                  </a:lnTo>
                  <a:lnTo>
                    <a:pt x="13969" y="3418"/>
                  </a:lnTo>
                  <a:lnTo>
                    <a:pt x="14024" y="3310"/>
                  </a:lnTo>
                  <a:lnTo>
                    <a:pt x="14783" y="2198"/>
                  </a:lnTo>
                  <a:lnTo>
                    <a:pt x="14864" y="2035"/>
                  </a:lnTo>
                  <a:lnTo>
                    <a:pt x="14973" y="1899"/>
                  </a:lnTo>
                  <a:cubicBezTo>
                    <a:pt x="14973" y="1899"/>
                    <a:pt x="15027" y="1845"/>
                    <a:pt x="14919" y="1872"/>
                  </a:cubicBezTo>
                  <a:cubicBezTo>
                    <a:pt x="14647" y="2225"/>
                    <a:pt x="14403" y="2604"/>
                    <a:pt x="14132" y="2984"/>
                  </a:cubicBezTo>
                  <a:cubicBezTo>
                    <a:pt x="14349" y="2306"/>
                    <a:pt x="14458" y="1601"/>
                    <a:pt x="14403" y="869"/>
                  </a:cubicBezTo>
                  <a:cubicBezTo>
                    <a:pt x="14376" y="679"/>
                    <a:pt x="14349" y="489"/>
                    <a:pt x="14295" y="299"/>
                  </a:cubicBezTo>
                  <a:cubicBezTo>
                    <a:pt x="14268" y="218"/>
                    <a:pt x="14295" y="1"/>
                    <a:pt x="14213" y="55"/>
                  </a:cubicBezTo>
                  <a:cubicBezTo>
                    <a:pt x="13942" y="245"/>
                    <a:pt x="13834" y="787"/>
                    <a:pt x="13807" y="1058"/>
                  </a:cubicBezTo>
                  <a:cubicBezTo>
                    <a:pt x="13725" y="1845"/>
                    <a:pt x="13725" y="2632"/>
                    <a:pt x="13807" y="3418"/>
                  </a:cubicBezTo>
                  <a:cubicBezTo>
                    <a:pt x="13264" y="4178"/>
                    <a:pt x="12722" y="4937"/>
                    <a:pt x="12152" y="5697"/>
                  </a:cubicBezTo>
                  <a:cubicBezTo>
                    <a:pt x="12694" y="4584"/>
                    <a:pt x="12911" y="3310"/>
                    <a:pt x="12749" y="2062"/>
                  </a:cubicBezTo>
                  <a:cubicBezTo>
                    <a:pt x="12722" y="1736"/>
                    <a:pt x="12640" y="1438"/>
                    <a:pt x="12532" y="1140"/>
                  </a:cubicBezTo>
                  <a:cubicBezTo>
                    <a:pt x="12532" y="1140"/>
                    <a:pt x="12450" y="841"/>
                    <a:pt x="12450" y="841"/>
                  </a:cubicBezTo>
                  <a:cubicBezTo>
                    <a:pt x="12342" y="869"/>
                    <a:pt x="12261" y="1140"/>
                    <a:pt x="12233" y="1194"/>
                  </a:cubicBezTo>
                  <a:cubicBezTo>
                    <a:pt x="12071" y="1547"/>
                    <a:pt x="11989" y="1899"/>
                    <a:pt x="11962" y="2252"/>
                  </a:cubicBezTo>
                  <a:cubicBezTo>
                    <a:pt x="11772" y="3500"/>
                    <a:pt x="11881" y="4774"/>
                    <a:pt x="11908" y="6022"/>
                  </a:cubicBezTo>
                  <a:cubicBezTo>
                    <a:pt x="11338" y="6809"/>
                    <a:pt x="10769" y="7595"/>
                    <a:pt x="10172" y="8355"/>
                  </a:cubicBezTo>
                  <a:cubicBezTo>
                    <a:pt x="10660" y="6917"/>
                    <a:pt x="10687" y="5371"/>
                    <a:pt x="10280" y="3906"/>
                  </a:cubicBezTo>
                  <a:cubicBezTo>
                    <a:pt x="10172" y="3527"/>
                    <a:pt x="10036" y="3147"/>
                    <a:pt x="9874" y="2794"/>
                  </a:cubicBezTo>
                  <a:cubicBezTo>
                    <a:pt x="9874" y="2767"/>
                    <a:pt x="9765" y="2523"/>
                    <a:pt x="9738" y="2523"/>
                  </a:cubicBezTo>
                  <a:cubicBezTo>
                    <a:pt x="9684" y="2496"/>
                    <a:pt x="9602" y="2821"/>
                    <a:pt x="9602" y="2849"/>
                  </a:cubicBezTo>
                  <a:cubicBezTo>
                    <a:pt x="9521" y="3283"/>
                    <a:pt x="9494" y="3689"/>
                    <a:pt x="9494" y="4123"/>
                  </a:cubicBezTo>
                  <a:cubicBezTo>
                    <a:pt x="9521" y="5697"/>
                    <a:pt x="9629" y="7243"/>
                    <a:pt x="9846" y="8789"/>
                  </a:cubicBezTo>
                  <a:cubicBezTo>
                    <a:pt x="9331" y="9467"/>
                    <a:pt x="8816" y="10118"/>
                    <a:pt x="8273" y="10796"/>
                  </a:cubicBezTo>
                  <a:cubicBezTo>
                    <a:pt x="8734" y="8979"/>
                    <a:pt x="8599" y="7053"/>
                    <a:pt x="7839" y="5344"/>
                  </a:cubicBezTo>
                  <a:cubicBezTo>
                    <a:pt x="7785" y="5208"/>
                    <a:pt x="7731" y="5073"/>
                    <a:pt x="7649" y="4937"/>
                  </a:cubicBezTo>
                  <a:cubicBezTo>
                    <a:pt x="7622" y="4883"/>
                    <a:pt x="7595" y="4693"/>
                    <a:pt x="7568" y="4747"/>
                  </a:cubicBezTo>
                  <a:cubicBezTo>
                    <a:pt x="7297" y="5344"/>
                    <a:pt x="7432" y="6158"/>
                    <a:pt x="7487" y="6754"/>
                  </a:cubicBezTo>
                  <a:cubicBezTo>
                    <a:pt x="7595" y="8165"/>
                    <a:pt x="7812" y="9548"/>
                    <a:pt x="8192" y="10931"/>
                  </a:cubicBezTo>
                  <a:cubicBezTo>
                    <a:pt x="7595" y="11664"/>
                    <a:pt x="6998" y="12423"/>
                    <a:pt x="6375" y="13156"/>
                  </a:cubicBezTo>
                  <a:cubicBezTo>
                    <a:pt x="6971" y="11555"/>
                    <a:pt x="6781" y="9846"/>
                    <a:pt x="6320" y="8273"/>
                  </a:cubicBezTo>
                  <a:cubicBezTo>
                    <a:pt x="6212" y="7866"/>
                    <a:pt x="6076" y="7460"/>
                    <a:pt x="5886" y="7053"/>
                  </a:cubicBezTo>
                  <a:cubicBezTo>
                    <a:pt x="5859" y="6971"/>
                    <a:pt x="5805" y="6890"/>
                    <a:pt x="5778" y="6781"/>
                  </a:cubicBezTo>
                  <a:cubicBezTo>
                    <a:pt x="5778" y="6754"/>
                    <a:pt x="5778" y="6673"/>
                    <a:pt x="5724" y="6700"/>
                  </a:cubicBezTo>
                  <a:cubicBezTo>
                    <a:pt x="5669" y="6700"/>
                    <a:pt x="5615" y="6998"/>
                    <a:pt x="5615" y="7080"/>
                  </a:cubicBezTo>
                  <a:cubicBezTo>
                    <a:pt x="5534" y="7514"/>
                    <a:pt x="5507" y="7975"/>
                    <a:pt x="5534" y="8436"/>
                  </a:cubicBezTo>
                  <a:cubicBezTo>
                    <a:pt x="5615" y="10063"/>
                    <a:pt x="5859" y="11691"/>
                    <a:pt x="6266" y="13264"/>
                  </a:cubicBezTo>
                  <a:cubicBezTo>
                    <a:pt x="5832" y="13807"/>
                    <a:pt x="5398" y="14322"/>
                    <a:pt x="4964" y="14837"/>
                  </a:cubicBezTo>
                  <a:lnTo>
                    <a:pt x="4964" y="14837"/>
                  </a:lnTo>
                  <a:cubicBezTo>
                    <a:pt x="5452" y="13183"/>
                    <a:pt x="5263" y="11637"/>
                    <a:pt x="4964" y="10036"/>
                  </a:cubicBezTo>
                  <a:cubicBezTo>
                    <a:pt x="4829" y="9114"/>
                    <a:pt x="4557" y="8192"/>
                    <a:pt x="4123" y="7351"/>
                  </a:cubicBezTo>
                  <a:cubicBezTo>
                    <a:pt x="4069" y="7297"/>
                    <a:pt x="4069" y="7541"/>
                    <a:pt x="4042" y="7622"/>
                  </a:cubicBezTo>
                  <a:cubicBezTo>
                    <a:pt x="3988" y="7812"/>
                    <a:pt x="3961" y="8002"/>
                    <a:pt x="3961" y="8192"/>
                  </a:cubicBezTo>
                  <a:cubicBezTo>
                    <a:pt x="3933" y="8789"/>
                    <a:pt x="3961" y="9385"/>
                    <a:pt x="4042" y="9955"/>
                  </a:cubicBezTo>
                  <a:cubicBezTo>
                    <a:pt x="4259" y="11610"/>
                    <a:pt x="4612" y="13237"/>
                    <a:pt x="4937" y="14864"/>
                  </a:cubicBezTo>
                  <a:cubicBezTo>
                    <a:pt x="4530" y="15353"/>
                    <a:pt x="4096" y="15814"/>
                    <a:pt x="3689" y="16275"/>
                  </a:cubicBezTo>
                  <a:lnTo>
                    <a:pt x="3689" y="16248"/>
                  </a:lnTo>
                  <a:cubicBezTo>
                    <a:pt x="4069" y="14458"/>
                    <a:pt x="3961" y="12613"/>
                    <a:pt x="3391" y="10877"/>
                  </a:cubicBezTo>
                  <a:cubicBezTo>
                    <a:pt x="3201" y="10280"/>
                    <a:pt x="2984" y="9684"/>
                    <a:pt x="2713" y="9087"/>
                  </a:cubicBezTo>
                  <a:cubicBezTo>
                    <a:pt x="2632" y="8897"/>
                    <a:pt x="2550" y="8707"/>
                    <a:pt x="2442" y="8517"/>
                  </a:cubicBezTo>
                  <a:lnTo>
                    <a:pt x="2360" y="8355"/>
                  </a:lnTo>
                  <a:cubicBezTo>
                    <a:pt x="2333" y="8328"/>
                    <a:pt x="2306" y="8219"/>
                    <a:pt x="2279" y="8273"/>
                  </a:cubicBezTo>
                  <a:cubicBezTo>
                    <a:pt x="2252" y="8490"/>
                    <a:pt x="2225" y="8707"/>
                    <a:pt x="2252" y="8951"/>
                  </a:cubicBezTo>
                  <a:cubicBezTo>
                    <a:pt x="2252" y="9494"/>
                    <a:pt x="2333" y="10063"/>
                    <a:pt x="2415" y="10606"/>
                  </a:cubicBezTo>
                  <a:cubicBezTo>
                    <a:pt x="2523" y="11935"/>
                    <a:pt x="2740" y="13237"/>
                    <a:pt x="3011" y="14539"/>
                  </a:cubicBezTo>
                  <a:cubicBezTo>
                    <a:pt x="3174" y="15163"/>
                    <a:pt x="3391" y="15759"/>
                    <a:pt x="3608" y="16356"/>
                  </a:cubicBezTo>
                  <a:cubicBezTo>
                    <a:pt x="2794" y="17278"/>
                    <a:pt x="1953" y="18173"/>
                    <a:pt x="1113" y="19069"/>
                  </a:cubicBezTo>
                  <a:cubicBezTo>
                    <a:pt x="814" y="19394"/>
                    <a:pt x="489" y="19720"/>
                    <a:pt x="190" y="20018"/>
                  </a:cubicBezTo>
                  <a:lnTo>
                    <a:pt x="1" y="20235"/>
                  </a:lnTo>
                  <a:lnTo>
                    <a:pt x="1" y="20289"/>
                  </a:lnTo>
                  <a:lnTo>
                    <a:pt x="109" y="20289"/>
                  </a:lnTo>
                  <a:cubicBezTo>
                    <a:pt x="109" y="20289"/>
                    <a:pt x="760" y="19692"/>
                    <a:pt x="1248" y="19177"/>
                  </a:cubicBezTo>
                  <a:cubicBezTo>
                    <a:pt x="1682" y="18743"/>
                    <a:pt x="2089" y="18309"/>
                    <a:pt x="2523" y="17848"/>
                  </a:cubicBezTo>
                  <a:cubicBezTo>
                    <a:pt x="4015" y="18201"/>
                    <a:pt x="5669" y="17984"/>
                    <a:pt x="7161" y="17577"/>
                  </a:cubicBezTo>
                  <a:cubicBezTo>
                    <a:pt x="7514" y="17495"/>
                    <a:pt x="7839" y="17387"/>
                    <a:pt x="8165" y="17251"/>
                  </a:cubicBezTo>
                  <a:cubicBezTo>
                    <a:pt x="8192" y="17251"/>
                    <a:pt x="8409" y="17170"/>
                    <a:pt x="8409" y="17143"/>
                  </a:cubicBezTo>
                  <a:cubicBezTo>
                    <a:pt x="8463" y="17007"/>
                    <a:pt x="8165" y="17089"/>
                    <a:pt x="8029" y="17061"/>
                  </a:cubicBezTo>
                  <a:cubicBezTo>
                    <a:pt x="7649" y="17034"/>
                    <a:pt x="7270" y="17034"/>
                    <a:pt x="6890" y="17061"/>
                  </a:cubicBezTo>
                  <a:cubicBezTo>
                    <a:pt x="5561" y="17170"/>
                    <a:pt x="3961" y="17251"/>
                    <a:pt x="2659" y="17712"/>
                  </a:cubicBezTo>
                  <a:cubicBezTo>
                    <a:pt x="3852" y="16410"/>
                    <a:pt x="5046" y="15081"/>
                    <a:pt x="6185" y="13725"/>
                  </a:cubicBezTo>
                  <a:cubicBezTo>
                    <a:pt x="7134" y="13725"/>
                    <a:pt x="8056" y="13671"/>
                    <a:pt x="9006" y="13562"/>
                  </a:cubicBezTo>
                  <a:cubicBezTo>
                    <a:pt x="9819" y="13400"/>
                    <a:pt x="10633" y="13128"/>
                    <a:pt x="11365" y="12776"/>
                  </a:cubicBezTo>
                  <a:cubicBezTo>
                    <a:pt x="11908" y="12505"/>
                    <a:pt x="12450" y="12206"/>
                    <a:pt x="12939" y="11881"/>
                  </a:cubicBezTo>
                  <a:cubicBezTo>
                    <a:pt x="13101" y="11772"/>
                    <a:pt x="13264" y="11664"/>
                    <a:pt x="13427" y="11555"/>
                  </a:cubicBezTo>
                  <a:lnTo>
                    <a:pt x="13562" y="11447"/>
                  </a:lnTo>
                  <a:cubicBezTo>
                    <a:pt x="13590" y="11420"/>
                    <a:pt x="13671" y="11393"/>
                    <a:pt x="13644" y="11393"/>
                  </a:cubicBezTo>
                  <a:cubicBezTo>
                    <a:pt x="13074" y="11311"/>
                    <a:pt x="12261" y="11664"/>
                    <a:pt x="11691" y="11827"/>
                  </a:cubicBezTo>
                  <a:cubicBezTo>
                    <a:pt x="10443" y="12179"/>
                    <a:pt x="9223" y="12586"/>
                    <a:pt x="8002" y="13047"/>
                  </a:cubicBezTo>
                  <a:cubicBezTo>
                    <a:pt x="7432" y="13264"/>
                    <a:pt x="6863" y="13508"/>
                    <a:pt x="6266" y="13698"/>
                  </a:cubicBezTo>
                  <a:lnTo>
                    <a:pt x="6212" y="13725"/>
                  </a:lnTo>
                  <a:cubicBezTo>
                    <a:pt x="6917" y="12857"/>
                    <a:pt x="7622" y="11989"/>
                    <a:pt x="8328" y="11121"/>
                  </a:cubicBezTo>
                  <a:lnTo>
                    <a:pt x="8490" y="11121"/>
                  </a:lnTo>
                  <a:lnTo>
                    <a:pt x="8517" y="11121"/>
                  </a:lnTo>
                  <a:cubicBezTo>
                    <a:pt x="10063" y="10986"/>
                    <a:pt x="11555" y="10579"/>
                    <a:pt x="12939" y="9928"/>
                  </a:cubicBezTo>
                  <a:cubicBezTo>
                    <a:pt x="13427" y="9684"/>
                    <a:pt x="13915" y="9440"/>
                    <a:pt x="14403" y="9141"/>
                  </a:cubicBezTo>
                  <a:cubicBezTo>
                    <a:pt x="14539" y="9060"/>
                    <a:pt x="14675" y="8979"/>
                    <a:pt x="14783" y="8897"/>
                  </a:cubicBezTo>
                  <a:lnTo>
                    <a:pt x="14946" y="8789"/>
                  </a:lnTo>
                  <a:cubicBezTo>
                    <a:pt x="14973" y="8762"/>
                    <a:pt x="15054" y="8734"/>
                    <a:pt x="15027" y="8734"/>
                  </a:cubicBezTo>
                  <a:cubicBezTo>
                    <a:pt x="14485" y="8572"/>
                    <a:pt x="13617" y="8979"/>
                    <a:pt x="13101" y="9168"/>
                  </a:cubicBezTo>
                  <a:cubicBezTo>
                    <a:pt x="11528" y="9711"/>
                    <a:pt x="10091" y="10525"/>
                    <a:pt x="8545" y="11121"/>
                  </a:cubicBezTo>
                  <a:lnTo>
                    <a:pt x="8355" y="11121"/>
                  </a:lnTo>
                  <a:cubicBezTo>
                    <a:pt x="8572" y="10850"/>
                    <a:pt x="8762" y="10606"/>
                    <a:pt x="8979" y="10335"/>
                  </a:cubicBezTo>
                  <a:cubicBezTo>
                    <a:pt x="9331" y="9874"/>
                    <a:pt x="9684" y="9413"/>
                    <a:pt x="10036" y="8951"/>
                  </a:cubicBezTo>
                  <a:cubicBezTo>
                    <a:pt x="11474" y="8599"/>
                    <a:pt x="12857" y="8056"/>
                    <a:pt x="14159" y="7351"/>
                  </a:cubicBezTo>
                  <a:cubicBezTo>
                    <a:pt x="14566" y="7107"/>
                    <a:pt x="14973" y="6863"/>
                    <a:pt x="15353" y="6565"/>
                  </a:cubicBezTo>
                  <a:cubicBezTo>
                    <a:pt x="15488" y="6456"/>
                    <a:pt x="15651" y="6320"/>
                    <a:pt x="15787" y="6185"/>
                  </a:cubicBezTo>
                  <a:cubicBezTo>
                    <a:pt x="15868" y="6131"/>
                    <a:pt x="16085" y="6022"/>
                    <a:pt x="16004" y="6022"/>
                  </a:cubicBezTo>
                  <a:cubicBezTo>
                    <a:pt x="15814" y="6049"/>
                    <a:pt x="15624" y="6103"/>
                    <a:pt x="15461" y="6185"/>
                  </a:cubicBezTo>
                  <a:cubicBezTo>
                    <a:pt x="14946" y="6348"/>
                    <a:pt x="14430" y="6537"/>
                    <a:pt x="13942" y="6754"/>
                  </a:cubicBezTo>
                  <a:cubicBezTo>
                    <a:pt x="12667" y="7324"/>
                    <a:pt x="11447" y="7948"/>
                    <a:pt x="10253" y="8653"/>
                  </a:cubicBezTo>
                  <a:cubicBezTo>
                    <a:pt x="10850" y="7866"/>
                    <a:pt x="11447" y="7053"/>
                    <a:pt x="12044" y="6239"/>
                  </a:cubicBezTo>
                  <a:cubicBezTo>
                    <a:pt x="13156" y="5886"/>
                    <a:pt x="14241" y="5398"/>
                    <a:pt x="15244" y="4801"/>
                  </a:cubicBezTo>
                  <a:cubicBezTo>
                    <a:pt x="15597" y="4584"/>
                    <a:pt x="15922" y="4367"/>
                    <a:pt x="16221" y="4123"/>
                  </a:cubicBezTo>
                  <a:cubicBezTo>
                    <a:pt x="16302" y="4042"/>
                    <a:pt x="16383" y="3961"/>
                    <a:pt x="16492" y="3879"/>
                  </a:cubicBezTo>
                  <a:cubicBezTo>
                    <a:pt x="16573" y="3798"/>
                    <a:pt x="16627" y="3771"/>
                    <a:pt x="16573" y="3771"/>
                  </a:cubicBezTo>
                  <a:cubicBezTo>
                    <a:pt x="16139" y="3879"/>
                    <a:pt x="15705" y="4042"/>
                    <a:pt x="15326" y="4286"/>
                  </a:cubicBezTo>
                  <a:cubicBezTo>
                    <a:pt x="14241" y="4774"/>
                    <a:pt x="13210" y="5398"/>
                    <a:pt x="12261" y="6103"/>
                  </a:cubicBezTo>
                  <a:lnTo>
                    <a:pt x="12071" y="6212"/>
                  </a:lnTo>
                  <a:cubicBezTo>
                    <a:pt x="12532" y="5534"/>
                    <a:pt x="13020" y="4856"/>
                    <a:pt x="13508" y="4178"/>
                  </a:cubicBezTo>
                  <a:lnTo>
                    <a:pt x="13562" y="4096"/>
                  </a:lnTo>
                  <a:cubicBezTo>
                    <a:pt x="13671" y="3852"/>
                    <a:pt x="13779" y="3689"/>
                    <a:pt x="13888" y="3527"/>
                  </a:cubicBezTo>
                  <a:close/>
                  <a:moveTo>
                    <a:pt x="2089" y="17984"/>
                  </a:moveTo>
                  <a:cubicBezTo>
                    <a:pt x="2279" y="16248"/>
                    <a:pt x="2089" y="14485"/>
                    <a:pt x="1547" y="12830"/>
                  </a:cubicBezTo>
                  <a:cubicBezTo>
                    <a:pt x="1357" y="12260"/>
                    <a:pt x="1113" y="11718"/>
                    <a:pt x="841" y="11203"/>
                  </a:cubicBezTo>
                  <a:lnTo>
                    <a:pt x="570" y="10742"/>
                  </a:lnTo>
                  <a:cubicBezTo>
                    <a:pt x="516" y="10660"/>
                    <a:pt x="489" y="10606"/>
                    <a:pt x="435" y="10525"/>
                  </a:cubicBezTo>
                  <a:cubicBezTo>
                    <a:pt x="380" y="10470"/>
                    <a:pt x="407" y="10416"/>
                    <a:pt x="380" y="10443"/>
                  </a:cubicBezTo>
                  <a:cubicBezTo>
                    <a:pt x="326" y="10633"/>
                    <a:pt x="299" y="10823"/>
                    <a:pt x="326" y="11013"/>
                  </a:cubicBezTo>
                  <a:cubicBezTo>
                    <a:pt x="326" y="11555"/>
                    <a:pt x="380" y="12098"/>
                    <a:pt x="462" y="12667"/>
                  </a:cubicBezTo>
                  <a:cubicBezTo>
                    <a:pt x="760" y="14458"/>
                    <a:pt x="1113" y="16438"/>
                    <a:pt x="1899" y="18065"/>
                  </a:cubicBezTo>
                  <a:close/>
                  <a:moveTo>
                    <a:pt x="4530" y="15624"/>
                  </a:moveTo>
                  <a:cubicBezTo>
                    <a:pt x="6103" y="15868"/>
                    <a:pt x="7704" y="15705"/>
                    <a:pt x="9196" y="15136"/>
                  </a:cubicBezTo>
                  <a:cubicBezTo>
                    <a:pt x="9657" y="14973"/>
                    <a:pt x="10091" y="14729"/>
                    <a:pt x="10470" y="14430"/>
                  </a:cubicBezTo>
                  <a:cubicBezTo>
                    <a:pt x="10633" y="14349"/>
                    <a:pt x="10769" y="14241"/>
                    <a:pt x="10904" y="14105"/>
                  </a:cubicBezTo>
                  <a:lnTo>
                    <a:pt x="11040" y="13996"/>
                  </a:lnTo>
                  <a:cubicBezTo>
                    <a:pt x="11067" y="13996"/>
                    <a:pt x="11148" y="13942"/>
                    <a:pt x="11121" y="13942"/>
                  </a:cubicBezTo>
                  <a:cubicBezTo>
                    <a:pt x="10579" y="13752"/>
                    <a:pt x="9711" y="13969"/>
                    <a:pt x="9141" y="14078"/>
                  </a:cubicBezTo>
                  <a:cubicBezTo>
                    <a:pt x="7704" y="14349"/>
                    <a:pt x="5995" y="14675"/>
                    <a:pt x="4693" y="15434"/>
                  </a:cubicBezTo>
                  <a:close/>
                </a:path>
              </a:pathLst>
            </a:custGeom>
            <a:solidFill>
              <a:srgbClr val="3956A3"/>
            </a:solidFill>
            <a:ln>
              <a:noFill/>
            </a:ln>
          </p:spPr>
          <p:txBody>
            <a:bodyPr spcFirstLastPara="1" wrap="square" lIns="91425" tIns="91425" rIns="91425" bIns="91425" anchor="ctr" anchorCtr="0">
              <a:noAutofit/>
            </a:bodyPr>
            <a:lstStyle/>
            <a:p>
              <a:endParaRPr/>
            </a:p>
          </p:txBody>
        </p:sp>
        <p:sp>
          <p:nvSpPr>
            <p:cNvPr id="2672" name="Google Shape;2672;p37"/>
            <p:cNvSpPr/>
            <p:nvPr/>
          </p:nvSpPr>
          <p:spPr>
            <a:xfrm>
              <a:off x="2900325" y="3979050"/>
              <a:ext cx="686250" cy="952075"/>
            </a:xfrm>
            <a:custGeom>
              <a:avLst/>
              <a:gdLst/>
              <a:ahLst/>
              <a:cxnLst/>
              <a:rect l="l" t="t" r="r" b="b"/>
              <a:pathLst>
                <a:path w="27450" h="38083" extrusionOk="0">
                  <a:moveTo>
                    <a:pt x="21374" y="1"/>
                  </a:moveTo>
                  <a:lnTo>
                    <a:pt x="0" y="4775"/>
                  </a:lnTo>
                  <a:lnTo>
                    <a:pt x="2686" y="37296"/>
                  </a:lnTo>
                  <a:lnTo>
                    <a:pt x="7324" y="38083"/>
                  </a:lnTo>
                  <a:lnTo>
                    <a:pt x="27450" y="33282"/>
                  </a:lnTo>
                  <a:lnTo>
                    <a:pt x="25361" y="1276"/>
                  </a:lnTo>
                  <a:lnTo>
                    <a:pt x="21645" y="2035"/>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73" name="Google Shape;2673;p37"/>
            <p:cNvSpPr/>
            <p:nvPr/>
          </p:nvSpPr>
          <p:spPr>
            <a:xfrm>
              <a:off x="2951175" y="4006850"/>
              <a:ext cx="533000" cy="111925"/>
            </a:xfrm>
            <a:custGeom>
              <a:avLst/>
              <a:gdLst/>
              <a:ahLst/>
              <a:cxnLst/>
              <a:rect l="l" t="t" r="r" b="b"/>
              <a:pathLst>
                <a:path w="21320" h="4477" extrusionOk="0">
                  <a:moveTo>
                    <a:pt x="2686" y="4476"/>
                  </a:moveTo>
                  <a:lnTo>
                    <a:pt x="1" y="3880"/>
                  </a:lnTo>
                  <a:lnTo>
                    <a:pt x="18716" y="1"/>
                  </a:lnTo>
                  <a:lnTo>
                    <a:pt x="21320" y="733"/>
                  </a:lnTo>
                  <a:close/>
                </a:path>
              </a:pathLst>
            </a:custGeom>
            <a:solidFill>
              <a:srgbClr val="EABB9B"/>
            </a:solidFill>
            <a:ln>
              <a:noFill/>
            </a:ln>
          </p:spPr>
          <p:txBody>
            <a:bodyPr spcFirstLastPara="1" wrap="square" lIns="91425" tIns="91425" rIns="91425" bIns="91425" anchor="ctr" anchorCtr="0">
              <a:noAutofit/>
            </a:bodyPr>
            <a:lstStyle/>
            <a:p>
              <a:endParaRPr/>
            </a:p>
          </p:txBody>
        </p:sp>
        <p:sp>
          <p:nvSpPr>
            <p:cNvPr id="2674" name="Google Shape;2674;p37"/>
            <p:cNvSpPr/>
            <p:nvPr/>
          </p:nvSpPr>
          <p:spPr>
            <a:xfrm>
              <a:off x="3047475" y="4137050"/>
              <a:ext cx="54950" cy="785250"/>
            </a:xfrm>
            <a:custGeom>
              <a:avLst/>
              <a:gdLst/>
              <a:ahLst/>
              <a:cxnLst/>
              <a:rect l="l" t="t" r="r" b="b"/>
              <a:pathLst>
                <a:path w="2198" h="31410" extrusionOk="0">
                  <a:moveTo>
                    <a:pt x="27" y="1"/>
                  </a:moveTo>
                  <a:cubicBezTo>
                    <a:pt x="0" y="109"/>
                    <a:pt x="0" y="218"/>
                    <a:pt x="0" y="326"/>
                  </a:cubicBezTo>
                  <a:cubicBezTo>
                    <a:pt x="0" y="407"/>
                    <a:pt x="0" y="516"/>
                    <a:pt x="27" y="652"/>
                  </a:cubicBezTo>
                  <a:cubicBezTo>
                    <a:pt x="82" y="1628"/>
                    <a:pt x="217" y="3689"/>
                    <a:pt x="353" y="6293"/>
                  </a:cubicBezTo>
                  <a:cubicBezTo>
                    <a:pt x="814" y="13210"/>
                    <a:pt x="1573" y="24032"/>
                    <a:pt x="1926" y="28887"/>
                  </a:cubicBezTo>
                  <a:cubicBezTo>
                    <a:pt x="1953" y="29620"/>
                    <a:pt x="2007" y="30217"/>
                    <a:pt x="2034" y="30650"/>
                  </a:cubicBezTo>
                  <a:cubicBezTo>
                    <a:pt x="2089" y="31112"/>
                    <a:pt x="2116" y="31383"/>
                    <a:pt x="2116" y="31383"/>
                  </a:cubicBezTo>
                  <a:cubicBezTo>
                    <a:pt x="2116" y="31410"/>
                    <a:pt x="2116" y="31410"/>
                    <a:pt x="2143" y="31410"/>
                  </a:cubicBezTo>
                  <a:cubicBezTo>
                    <a:pt x="2170" y="31410"/>
                    <a:pt x="2197" y="31410"/>
                    <a:pt x="2197" y="31383"/>
                  </a:cubicBezTo>
                  <a:cubicBezTo>
                    <a:pt x="2197" y="31383"/>
                    <a:pt x="2197" y="31112"/>
                    <a:pt x="2143" y="30623"/>
                  </a:cubicBezTo>
                  <a:cubicBezTo>
                    <a:pt x="2143" y="30189"/>
                    <a:pt x="2089" y="29620"/>
                    <a:pt x="2034" y="28860"/>
                  </a:cubicBezTo>
                  <a:cubicBezTo>
                    <a:pt x="1736" y="24005"/>
                    <a:pt x="1031" y="13210"/>
                    <a:pt x="516" y="6266"/>
                  </a:cubicBezTo>
                  <a:cubicBezTo>
                    <a:pt x="353" y="3662"/>
                    <a:pt x="190" y="1601"/>
                    <a:pt x="109" y="624"/>
                  </a:cubicBezTo>
                  <a:cubicBezTo>
                    <a:pt x="109" y="516"/>
                    <a:pt x="109" y="407"/>
                    <a:pt x="82" y="326"/>
                  </a:cubicBezTo>
                  <a:cubicBezTo>
                    <a:pt x="82" y="218"/>
                    <a:pt x="54" y="109"/>
                    <a:pt x="27" y="1"/>
                  </a:cubicBezTo>
                  <a:lnTo>
                    <a:pt x="27" y="1"/>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5" name="Google Shape;2675;p37"/>
            <p:cNvSpPr/>
            <p:nvPr/>
          </p:nvSpPr>
          <p:spPr>
            <a:xfrm>
              <a:off x="2933550" y="4191300"/>
              <a:ext cx="75300" cy="134300"/>
            </a:xfrm>
            <a:custGeom>
              <a:avLst/>
              <a:gdLst/>
              <a:ahLst/>
              <a:cxnLst/>
              <a:rect l="l" t="t" r="r" b="b"/>
              <a:pathLst>
                <a:path w="3012" h="5372" extrusionOk="0">
                  <a:moveTo>
                    <a:pt x="1140" y="55"/>
                  </a:moveTo>
                  <a:cubicBezTo>
                    <a:pt x="977" y="55"/>
                    <a:pt x="814" y="136"/>
                    <a:pt x="706" y="245"/>
                  </a:cubicBezTo>
                  <a:cubicBezTo>
                    <a:pt x="543" y="380"/>
                    <a:pt x="434" y="597"/>
                    <a:pt x="353" y="814"/>
                  </a:cubicBezTo>
                  <a:cubicBezTo>
                    <a:pt x="28" y="1791"/>
                    <a:pt x="0" y="2876"/>
                    <a:pt x="272" y="3906"/>
                  </a:cubicBezTo>
                  <a:cubicBezTo>
                    <a:pt x="543" y="4801"/>
                    <a:pt x="1058" y="5371"/>
                    <a:pt x="1736" y="5263"/>
                  </a:cubicBezTo>
                  <a:cubicBezTo>
                    <a:pt x="1953" y="5208"/>
                    <a:pt x="2116" y="5127"/>
                    <a:pt x="2279" y="4964"/>
                  </a:cubicBezTo>
                  <a:cubicBezTo>
                    <a:pt x="2469" y="4747"/>
                    <a:pt x="2631" y="4503"/>
                    <a:pt x="2740" y="4232"/>
                  </a:cubicBezTo>
                  <a:cubicBezTo>
                    <a:pt x="2930" y="3716"/>
                    <a:pt x="3011" y="3147"/>
                    <a:pt x="3011" y="2604"/>
                  </a:cubicBezTo>
                  <a:cubicBezTo>
                    <a:pt x="3011" y="2035"/>
                    <a:pt x="2903" y="1492"/>
                    <a:pt x="2686" y="950"/>
                  </a:cubicBezTo>
                  <a:cubicBezTo>
                    <a:pt x="2496" y="570"/>
                    <a:pt x="2170" y="245"/>
                    <a:pt x="1763" y="82"/>
                  </a:cubicBezTo>
                  <a:cubicBezTo>
                    <a:pt x="1655" y="28"/>
                    <a:pt x="1546" y="1"/>
                    <a:pt x="1411" y="1"/>
                  </a:cubicBezTo>
                  <a:cubicBezTo>
                    <a:pt x="1329" y="1"/>
                    <a:pt x="1221" y="28"/>
                    <a:pt x="1140" y="55"/>
                  </a:cubicBezTo>
                  <a:close/>
                  <a:moveTo>
                    <a:pt x="868" y="245"/>
                  </a:moveTo>
                  <a:cubicBezTo>
                    <a:pt x="841" y="245"/>
                    <a:pt x="787" y="272"/>
                    <a:pt x="760" y="299"/>
                  </a:cubicBezTo>
                  <a:cubicBezTo>
                    <a:pt x="624" y="462"/>
                    <a:pt x="516" y="651"/>
                    <a:pt x="462" y="841"/>
                  </a:cubicBezTo>
                  <a:cubicBezTo>
                    <a:pt x="163" y="1818"/>
                    <a:pt x="136" y="2876"/>
                    <a:pt x="434" y="3852"/>
                  </a:cubicBezTo>
                  <a:cubicBezTo>
                    <a:pt x="651" y="4639"/>
                    <a:pt x="1112" y="5181"/>
                    <a:pt x="1709" y="5073"/>
                  </a:cubicBezTo>
                  <a:cubicBezTo>
                    <a:pt x="1872" y="5018"/>
                    <a:pt x="2008" y="4937"/>
                    <a:pt x="2116" y="4829"/>
                  </a:cubicBezTo>
                  <a:cubicBezTo>
                    <a:pt x="2306" y="4612"/>
                    <a:pt x="2442" y="4395"/>
                    <a:pt x="2550" y="4150"/>
                  </a:cubicBezTo>
                  <a:cubicBezTo>
                    <a:pt x="2740" y="3635"/>
                    <a:pt x="2821" y="3120"/>
                    <a:pt x="2794" y="2577"/>
                  </a:cubicBezTo>
                  <a:cubicBezTo>
                    <a:pt x="2821" y="2035"/>
                    <a:pt x="2713" y="1519"/>
                    <a:pt x="2496" y="1031"/>
                  </a:cubicBezTo>
                  <a:cubicBezTo>
                    <a:pt x="2360" y="733"/>
                    <a:pt x="2143" y="489"/>
                    <a:pt x="1872" y="299"/>
                  </a:cubicBezTo>
                  <a:cubicBezTo>
                    <a:pt x="1736" y="218"/>
                    <a:pt x="1574" y="190"/>
                    <a:pt x="1438" y="163"/>
                  </a:cubicBezTo>
                  <a:cubicBezTo>
                    <a:pt x="1275" y="163"/>
                    <a:pt x="1112" y="190"/>
                    <a:pt x="950" y="245"/>
                  </a:cubicBezTo>
                  <a:cubicBezTo>
                    <a:pt x="923" y="272"/>
                    <a:pt x="895" y="272"/>
                    <a:pt x="895" y="24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6" name="Google Shape;2676;p37"/>
            <p:cNvSpPr/>
            <p:nvPr/>
          </p:nvSpPr>
          <p:spPr>
            <a:xfrm>
              <a:off x="2956600" y="4358100"/>
              <a:ext cx="92925" cy="513350"/>
            </a:xfrm>
            <a:custGeom>
              <a:avLst/>
              <a:gdLst/>
              <a:ahLst/>
              <a:cxnLst/>
              <a:rect l="l" t="t" r="r" b="b"/>
              <a:pathLst>
                <a:path w="3717" h="20534" extrusionOk="0">
                  <a:moveTo>
                    <a:pt x="2713" y="1411"/>
                  </a:moveTo>
                  <a:cubicBezTo>
                    <a:pt x="2740" y="1330"/>
                    <a:pt x="2767" y="1276"/>
                    <a:pt x="2767" y="1194"/>
                  </a:cubicBezTo>
                  <a:cubicBezTo>
                    <a:pt x="2740" y="1167"/>
                    <a:pt x="2740" y="1140"/>
                    <a:pt x="2740" y="1113"/>
                  </a:cubicBezTo>
                  <a:cubicBezTo>
                    <a:pt x="2605" y="733"/>
                    <a:pt x="2333" y="408"/>
                    <a:pt x="1981" y="245"/>
                  </a:cubicBezTo>
                  <a:cubicBezTo>
                    <a:pt x="1438" y="1"/>
                    <a:pt x="787" y="28"/>
                    <a:pt x="543" y="218"/>
                  </a:cubicBezTo>
                  <a:cubicBezTo>
                    <a:pt x="272" y="462"/>
                    <a:pt x="109" y="760"/>
                    <a:pt x="82" y="1113"/>
                  </a:cubicBezTo>
                  <a:cubicBezTo>
                    <a:pt x="1" y="1873"/>
                    <a:pt x="1" y="2605"/>
                    <a:pt x="109" y="3364"/>
                  </a:cubicBezTo>
                  <a:cubicBezTo>
                    <a:pt x="570" y="7406"/>
                    <a:pt x="733" y="12261"/>
                    <a:pt x="1058" y="16112"/>
                  </a:cubicBezTo>
                  <a:cubicBezTo>
                    <a:pt x="1140" y="17279"/>
                    <a:pt x="1248" y="18364"/>
                    <a:pt x="1384" y="19313"/>
                  </a:cubicBezTo>
                  <a:cubicBezTo>
                    <a:pt x="1438" y="19883"/>
                    <a:pt x="1872" y="20344"/>
                    <a:pt x="2442" y="20425"/>
                  </a:cubicBezTo>
                  <a:cubicBezTo>
                    <a:pt x="3066" y="20534"/>
                    <a:pt x="3717" y="20208"/>
                    <a:pt x="3717" y="19666"/>
                  </a:cubicBezTo>
                  <a:cubicBezTo>
                    <a:pt x="3717" y="18310"/>
                    <a:pt x="3554" y="13373"/>
                    <a:pt x="3283" y="8708"/>
                  </a:cubicBezTo>
                  <a:cubicBezTo>
                    <a:pt x="3147" y="6267"/>
                    <a:pt x="3011" y="3880"/>
                    <a:pt x="2849" y="2117"/>
                  </a:cubicBezTo>
                  <a:cubicBezTo>
                    <a:pt x="2849" y="2062"/>
                    <a:pt x="2849" y="1981"/>
                    <a:pt x="2821" y="1900"/>
                  </a:cubicBezTo>
                  <a:cubicBezTo>
                    <a:pt x="2794" y="1845"/>
                    <a:pt x="2794" y="1818"/>
                    <a:pt x="2794" y="1764"/>
                  </a:cubicBezTo>
                  <a:cubicBezTo>
                    <a:pt x="2767" y="1628"/>
                    <a:pt x="2740" y="1520"/>
                    <a:pt x="2740" y="1411"/>
                  </a:cubicBezTo>
                  <a:close/>
                  <a:moveTo>
                    <a:pt x="2686" y="1411"/>
                  </a:moveTo>
                  <a:cubicBezTo>
                    <a:pt x="2686" y="1520"/>
                    <a:pt x="2713" y="1656"/>
                    <a:pt x="2686" y="1764"/>
                  </a:cubicBezTo>
                  <a:cubicBezTo>
                    <a:pt x="2686" y="1791"/>
                    <a:pt x="2686" y="1845"/>
                    <a:pt x="2686" y="1873"/>
                  </a:cubicBezTo>
                  <a:cubicBezTo>
                    <a:pt x="2686" y="2008"/>
                    <a:pt x="2686" y="2171"/>
                    <a:pt x="2713" y="2306"/>
                  </a:cubicBezTo>
                  <a:cubicBezTo>
                    <a:pt x="2876" y="4504"/>
                    <a:pt x="3093" y="7569"/>
                    <a:pt x="3255" y="10525"/>
                  </a:cubicBezTo>
                  <a:cubicBezTo>
                    <a:pt x="3445" y="14594"/>
                    <a:pt x="3581" y="18472"/>
                    <a:pt x="3581" y="19666"/>
                  </a:cubicBezTo>
                  <a:cubicBezTo>
                    <a:pt x="3581" y="20127"/>
                    <a:pt x="3011" y="20371"/>
                    <a:pt x="2469" y="20290"/>
                  </a:cubicBezTo>
                  <a:cubicBezTo>
                    <a:pt x="1954" y="20208"/>
                    <a:pt x="1547" y="19801"/>
                    <a:pt x="1520" y="19259"/>
                  </a:cubicBezTo>
                  <a:cubicBezTo>
                    <a:pt x="1384" y="18337"/>
                    <a:pt x="1275" y="17225"/>
                    <a:pt x="1194" y="16085"/>
                  </a:cubicBezTo>
                  <a:cubicBezTo>
                    <a:pt x="896" y="12207"/>
                    <a:pt x="760" y="7379"/>
                    <a:pt x="326" y="3310"/>
                  </a:cubicBezTo>
                  <a:cubicBezTo>
                    <a:pt x="245" y="2686"/>
                    <a:pt x="218" y="2062"/>
                    <a:pt x="245" y="1439"/>
                  </a:cubicBezTo>
                  <a:cubicBezTo>
                    <a:pt x="272" y="842"/>
                    <a:pt x="435" y="543"/>
                    <a:pt x="652" y="381"/>
                  </a:cubicBezTo>
                  <a:cubicBezTo>
                    <a:pt x="896" y="191"/>
                    <a:pt x="1411" y="218"/>
                    <a:pt x="1872" y="435"/>
                  </a:cubicBezTo>
                  <a:cubicBezTo>
                    <a:pt x="2198" y="543"/>
                    <a:pt x="2442" y="815"/>
                    <a:pt x="2577" y="1140"/>
                  </a:cubicBezTo>
                  <a:cubicBezTo>
                    <a:pt x="2577" y="1167"/>
                    <a:pt x="2577" y="1194"/>
                    <a:pt x="2577" y="1222"/>
                  </a:cubicBezTo>
                  <a:cubicBezTo>
                    <a:pt x="2605" y="1249"/>
                    <a:pt x="2659" y="1330"/>
                    <a:pt x="2686" y="138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7" name="Google Shape;2677;p37"/>
            <p:cNvSpPr/>
            <p:nvPr/>
          </p:nvSpPr>
          <p:spPr>
            <a:xfrm>
              <a:off x="3118000" y="4158750"/>
              <a:ext cx="45450" cy="635400"/>
            </a:xfrm>
            <a:custGeom>
              <a:avLst/>
              <a:gdLst/>
              <a:ahLst/>
              <a:cxnLst/>
              <a:rect l="l" t="t" r="r" b="b"/>
              <a:pathLst>
                <a:path w="1818" h="25416" extrusionOk="0">
                  <a:moveTo>
                    <a:pt x="1600" y="1"/>
                  </a:moveTo>
                  <a:cubicBezTo>
                    <a:pt x="1628" y="136"/>
                    <a:pt x="1628" y="272"/>
                    <a:pt x="1628" y="435"/>
                  </a:cubicBezTo>
                  <a:lnTo>
                    <a:pt x="1628" y="516"/>
                  </a:lnTo>
                  <a:cubicBezTo>
                    <a:pt x="1655" y="923"/>
                    <a:pt x="1573" y="1303"/>
                    <a:pt x="1356" y="1655"/>
                  </a:cubicBezTo>
                  <a:cubicBezTo>
                    <a:pt x="1058" y="2116"/>
                    <a:pt x="597" y="2469"/>
                    <a:pt x="54" y="2659"/>
                  </a:cubicBezTo>
                  <a:cubicBezTo>
                    <a:pt x="27" y="2686"/>
                    <a:pt x="0" y="2713"/>
                    <a:pt x="0" y="2740"/>
                  </a:cubicBezTo>
                  <a:cubicBezTo>
                    <a:pt x="0" y="2740"/>
                    <a:pt x="407" y="8273"/>
                    <a:pt x="814" y="14051"/>
                  </a:cubicBezTo>
                  <a:cubicBezTo>
                    <a:pt x="922" y="15759"/>
                    <a:pt x="1031" y="17523"/>
                    <a:pt x="1139" y="19150"/>
                  </a:cubicBezTo>
                  <a:cubicBezTo>
                    <a:pt x="1275" y="21076"/>
                    <a:pt x="1383" y="22839"/>
                    <a:pt x="1465" y="24222"/>
                  </a:cubicBezTo>
                  <a:cubicBezTo>
                    <a:pt x="1492" y="24575"/>
                    <a:pt x="1492" y="24846"/>
                    <a:pt x="1519" y="25117"/>
                  </a:cubicBezTo>
                  <a:cubicBezTo>
                    <a:pt x="1519" y="25199"/>
                    <a:pt x="1546" y="25280"/>
                    <a:pt x="1546" y="25361"/>
                  </a:cubicBezTo>
                  <a:cubicBezTo>
                    <a:pt x="1546" y="25388"/>
                    <a:pt x="1573" y="25416"/>
                    <a:pt x="1628" y="25416"/>
                  </a:cubicBezTo>
                  <a:cubicBezTo>
                    <a:pt x="1655" y="25416"/>
                    <a:pt x="1682" y="25388"/>
                    <a:pt x="1682" y="25334"/>
                  </a:cubicBezTo>
                  <a:lnTo>
                    <a:pt x="1682" y="25144"/>
                  </a:lnTo>
                  <a:lnTo>
                    <a:pt x="1682" y="24656"/>
                  </a:lnTo>
                  <a:cubicBezTo>
                    <a:pt x="1600" y="23110"/>
                    <a:pt x="1465" y="20940"/>
                    <a:pt x="1302" y="18553"/>
                  </a:cubicBezTo>
                  <a:cubicBezTo>
                    <a:pt x="868" y="11854"/>
                    <a:pt x="217" y="3581"/>
                    <a:pt x="163" y="2794"/>
                  </a:cubicBezTo>
                  <a:cubicBezTo>
                    <a:pt x="705" y="2577"/>
                    <a:pt x="1166" y="2225"/>
                    <a:pt x="1492" y="1736"/>
                  </a:cubicBezTo>
                  <a:cubicBezTo>
                    <a:pt x="1709" y="1357"/>
                    <a:pt x="1817" y="950"/>
                    <a:pt x="1763" y="516"/>
                  </a:cubicBezTo>
                  <a:lnTo>
                    <a:pt x="1763" y="407"/>
                  </a:lnTo>
                  <a:cubicBezTo>
                    <a:pt x="1736" y="272"/>
                    <a:pt x="1682" y="136"/>
                    <a:pt x="1628" y="1"/>
                  </a:cubicBezTo>
                  <a:lnTo>
                    <a:pt x="1628" y="1"/>
                  </a:lnTo>
                  <a:cubicBezTo>
                    <a:pt x="1628" y="1"/>
                    <a:pt x="1600" y="1"/>
                    <a:pt x="1600" y="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8" name="Google Shape;2678;p37"/>
            <p:cNvSpPr/>
            <p:nvPr/>
          </p:nvSpPr>
          <p:spPr>
            <a:xfrm>
              <a:off x="3156650" y="4100425"/>
              <a:ext cx="341100" cy="60375"/>
            </a:xfrm>
            <a:custGeom>
              <a:avLst/>
              <a:gdLst/>
              <a:ahLst/>
              <a:cxnLst/>
              <a:rect l="l" t="t" r="r" b="b"/>
              <a:pathLst>
                <a:path w="13644" h="2415" extrusionOk="0">
                  <a:moveTo>
                    <a:pt x="13643" y="2334"/>
                  </a:moveTo>
                  <a:lnTo>
                    <a:pt x="13399" y="2279"/>
                  </a:lnTo>
                  <a:lnTo>
                    <a:pt x="13291" y="2279"/>
                  </a:lnTo>
                  <a:cubicBezTo>
                    <a:pt x="12884" y="2252"/>
                    <a:pt x="12477" y="2035"/>
                    <a:pt x="12233" y="1683"/>
                  </a:cubicBezTo>
                  <a:cubicBezTo>
                    <a:pt x="11826" y="1032"/>
                    <a:pt x="12125" y="109"/>
                    <a:pt x="12125" y="109"/>
                  </a:cubicBezTo>
                  <a:cubicBezTo>
                    <a:pt x="12125" y="82"/>
                    <a:pt x="12125" y="55"/>
                    <a:pt x="12097" y="28"/>
                  </a:cubicBezTo>
                  <a:cubicBezTo>
                    <a:pt x="12070" y="28"/>
                    <a:pt x="12043" y="1"/>
                    <a:pt x="12016" y="1"/>
                  </a:cubicBezTo>
                  <a:cubicBezTo>
                    <a:pt x="12016" y="1"/>
                    <a:pt x="9819" y="435"/>
                    <a:pt x="7242" y="923"/>
                  </a:cubicBezTo>
                  <a:cubicBezTo>
                    <a:pt x="5967" y="1167"/>
                    <a:pt x="4584" y="1438"/>
                    <a:pt x="3364" y="1655"/>
                  </a:cubicBezTo>
                  <a:cubicBezTo>
                    <a:pt x="2387" y="1845"/>
                    <a:pt x="1492" y="2008"/>
                    <a:pt x="760" y="2144"/>
                  </a:cubicBezTo>
                  <a:cubicBezTo>
                    <a:pt x="570" y="2171"/>
                    <a:pt x="380" y="2198"/>
                    <a:pt x="190" y="2252"/>
                  </a:cubicBezTo>
                  <a:lnTo>
                    <a:pt x="54" y="2279"/>
                  </a:lnTo>
                  <a:cubicBezTo>
                    <a:pt x="27" y="2306"/>
                    <a:pt x="0" y="2334"/>
                    <a:pt x="0" y="2361"/>
                  </a:cubicBezTo>
                  <a:cubicBezTo>
                    <a:pt x="27" y="2388"/>
                    <a:pt x="54" y="2415"/>
                    <a:pt x="82" y="2415"/>
                  </a:cubicBezTo>
                  <a:lnTo>
                    <a:pt x="190" y="2415"/>
                  </a:lnTo>
                  <a:cubicBezTo>
                    <a:pt x="271" y="2415"/>
                    <a:pt x="353" y="2388"/>
                    <a:pt x="434" y="2388"/>
                  </a:cubicBezTo>
                  <a:cubicBezTo>
                    <a:pt x="1275" y="2252"/>
                    <a:pt x="2414" y="2035"/>
                    <a:pt x="3689" y="1818"/>
                  </a:cubicBezTo>
                  <a:cubicBezTo>
                    <a:pt x="7025" y="1194"/>
                    <a:pt x="11148" y="354"/>
                    <a:pt x="11908" y="191"/>
                  </a:cubicBezTo>
                  <a:cubicBezTo>
                    <a:pt x="11772" y="706"/>
                    <a:pt x="11853" y="1276"/>
                    <a:pt x="12097" y="1764"/>
                  </a:cubicBezTo>
                  <a:cubicBezTo>
                    <a:pt x="12369" y="2144"/>
                    <a:pt x="12803" y="2388"/>
                    <a:pt x="13291" y="2388"/>
                  </a:cubicBezTo>
                  <a:lnTo>
                    <a:pt x="13399" y="2388"/>
                  </a:lnTo>
                  <a:cubicBezTo>
                    <a:pt x="13481" y="2388"/>
                    <a:pt x="13562" y="2361"/>
                    <a:pt x="13643" y="2361"/>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79" name="Google Shape;2679;p37"/>
            <p:cNvSpPr/>
            <p:nvPr/>
          </p:nvSpPr>
          <p:spPr>
            <a:xfrm>
              <a:off x="3496375" y="4158750"/>
              <a:ext cx="38675" cy="553350"/>
            </a:xfrm>
            <a:custGeom>
              <a:avLst/>
              <a:gdLst/>
              <a:ahLst/>
              <a:cxnLst/>
              <a:rect l="l" t="t" r="r" b="b"/>
              <a:pathLst>
                <a:path w="1547" h="22134" extrusionOk="0">
                  <a:moveTo>
                    <a:pt x="27" y="1"/>
                  </a:moveTo>
                  <a:cubicBezTo>
                    <a:pt x="27" y="136"/>
                    <a:pt x="0" y="245"/>
                    <a:pt x="0" y="353"/>
                  </a:cubicBezTo>
                  <a:cubicBezTo>
                    <a:pt x="0" y="380"/>
                    <a:pt x="0" y="407"/>
                    <a:pt x="0" y="462"/>
                  </a:cubicBezTo>
                  <a:cubicBezTo>
                    <a:pt x="54" y="1058"/>
                    <a:pt x="82" y="1628"/>
                    <a:pt x="136" y="2225"/>
                  </a:cubicBezTo>
                  <a:cubicBezTo>
                    <a:pt x="570" y="8626"/>
                    <a:pt x="922" y="13779"/>
                    <a:pt x="1167" y="18092"/>
                  </a:cubicBezTo>
                  <a:cubicBezTo>
                    <a:pt x="1248" y="19204"/>
                    <a:pt x="1302" y="20262"/>
                    <a:pt x="1356" y="21293"/>
                  </a:cubicBezTo>
                  <a:cubicBezTo>
                    <a:pt x="1356" y="21483"/>
                    <a:pt x="1356" y="21700"/>
                    <a:pt x="1384" y="21917"/>
                  </a:cubicBezTo>
                  <a:cubicBezTo>
                    <a:pt x="1384" y="21971"/>
                    <a:pt x="1411" y="22025"/>
                    <a:pt x="1438" y="22079"/>
                  </a:cubicBezTo>
                  <a:cubicBezTo>
                    <a:pt x="1411" y="22106"/>
                    <a:pt x="1465" y="22134"/>
                    <a:pt x="1492" y="22134"/>
                  </a:cubicBezTo>
                  <a:cubicBezTo>
                    <a:pt x="1519" y="22134"/>
                    <a:pt x="1546" y="22106"/>
                    <a:pt x="1546" y="22079"/>
                  </a:cubicBezTo>
                  <a:lnTo>
                    <a:pt x="1546" y="21889"/>
                  </a:lnTo>
                  <a:cubicBezTo>
                    <a:pt x="1546" y="21645"/>
                    <a:pt x="1546" y="21428"/>
                    <a:pt x="1519" y="21184"/>
                  </a:cubicBezTo>
                  <a:cubicBezTo>
                    <a:pt x="1465" y="19937"/>
                    <a:pt x="1411" y="18607"/>
                    <a:pt x="1329" y="17197"/>
                  </a:cubicBezTo>
                  <a:cubicBezTo>
                    <a:pt x="1248" y="15949"/>
                    <a:pt x="1167" y="14620"/>
                    <a:pt x="1058" y="13237"/>
                  </a:cubicBezTo>
                  <a:cubicBezTo>
                    <a:pt x="841" y="9792"/>
                    <a:pt x="543" y="5859"/>
                    <a:pt x="190" y="1330"/>
                  </a:cubicBezTo>
                  <a:cubicBezTo>
                    <a:pt x="163" y="1004"/>
                    <a:pt x="163" y="706"/>
                    <a:pt x="109" y="407"/>
                  </a:cubicBezTo>
                  <a:cubicBezTo>
                    <a:pt x="109" y="272"/>
                    <a:pt x="54" y="136"/>
                    <a:pt x="27" y="1"/>
                  </a:cubicBezTo>
                  <a:lnTo>
                    <a:pt x="27" y="1"/>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0" name="Google Shape;2680;p37"/>
            <p:cNvSpPr/>
            <p:nvPr/>
          </p:nvSpPr>
          <p:spPr>
            <a:xfrm>
              <a:off x="3259025" y="4381850"/>
              <a:ext cx="99725" cy="308550"/>
            </a:xfrm>
            <a:custGeom>
              <a:avLst/>
              <a:gdLst/>
              <a:ahLst/>
              <a:cxnLst/>
              <a:rect l="l" t="t" r="r" b="b"/>
              <a:pathLst>
                <a:path w="3989" h="12342" extrusionOk="0">
                  <a:moveTo>
                    <a:pt x="28" y="12342"/>
                  </a:moveTo>
                  <a:cubicBezTo>
                    <a:pt x="82" y="12342"/>
                    <a:pt x="136" y="12314"/>
                    <a:pt x="191" y="12260"/>
                  </a:cubicBezTo>
                  <a:lnTo>
                    <a:pt x="218" y="12233"/>
                  </a:lnTo>
                  <a:cubicBezTo>
                    <a:pt x="299" y="12125"/>
                    <a:pt x="408" y="11989"/>
                    <a:pt x="489" y="11881"/>
                  </a:cubicBezTo>
                  <a:cubicBezTo>
                    <a:pt x="1683" y="10280"/>
                    <a:pt x="2605" y="8490"/>
                    <a:pt x="3174" y="6564"/>
                  </a:cubicBezTo>
                  <a:cubicBezTo>
                    <a:pt x="3635" y="5100"/>
                    <a:pt x="3907" y="3554"/>
                    <a:pt x="3961" y="2007"/>
                  </a:cubicBezTo>
                  <a:cubicBezTo>
                    <a:pt x="3988" y="1356"/>
                    <a:pt x="3961" y="678"/>
                    <a:pt x="3907" y="27"/>
                  </a:cubicBezTo>
                  <a:cubicBezTo>
                    <a:pt x="3934" y="0"/>
                    <a:pt x="3907" y="0"/>
                    <a:pt x="3907" y="0"/>
                  </a:cubicBezTo>
                  <a:cubicBezTo>
                    <a:pt x="3880" y="0"/>
                    <a:pt x="3880" y="0"/>
                    <a:pt x="3880" y="27"/>
                  </a:cubicBezTo>
                  <a:cubicBezTo>
                    <a:pt x="3880" y="706"/>
                    <a:pt x="3880" y="1356"/>
                    <a:pt x="3825" y="2007"/>
                  </a:cubicBezTo>
                  <a:cubicBezTo>
                    <a:pt x="3717" y="3526"/>
                    <a:pt x="3446" y="5045"/>
                    <a:pt x="2984" y="6510"/>
                  </a:cubicBezTo>
                  <a:cubicBezTo>
                    <a:pt x="2686" y="7459"/>
                    <a:pt x="2334" y="8354"/>
                    <a:pt x="1872" y="9250"/>
                  </a:cubicBezTo>
                  <a:cubicBezTo>
                    <a:pt x="1438" y="10117"/>
                    <a:pt x="923" y="10958"/>
                    <a:pt x="353" y="11772"/>
                  </a:cubicBezTo>
                  <a:cubicBezTo>
                    <a:pt x="272" y="11881"/>
                    <a:pt x="164" y="12016"/>
                    <a:pt x="82" y="12152"/>
                  </a:cubicBezTo>
                  <a:cubicBezTo>
                    <a:pt x="82" y="12152"/>
                    <a:pt x="55" y="12152"/>
                    <a:pt x="55" y="12179"/>
                  </a:cubicBezTo>
                  <a:cubicBezTo>
                    <a:pt x="28" y="12233"/>
                    <a:pt x="28" y="12287"/>
                    <a:pt x="1" y="12342"/>
                  </a:cubicBezTo>
                  <a:lnTo>
                    <a:pt x="1" y="12342"/>
                  </a:ln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1" name="Google Shape;2681;p37"/>
            <p:cNvSpPr/>
            <p:nvPr/>
          </p:nvSpPr>
          <p:spPr>
            <a:xfrm>
              <a:off x="3351925" y="4250975"/>
              <a:ext cx="19700" cy="166150"/>
            </a:xfrm>
            <a:custGeom>
              <a:avLst/>
              <a:gdLst/>
              <a:ahLst/>
              <a:cxnLst/>
              <a:rect l="l" t="t" r="r" b="b"/>
              <a:pathLst>
                <a:path w="788" h="6646" extrusionOk="0">
                  <a:moveTo>
                    <a:pt x="218" y="6239"/>
                  </a:moveTo>
                  <a:lnTo>
                    <a:pt x="218" y="6646"/>
                  </a:lnTo>
                  <a:lnTo>
                    <a:pt x="218" y="6646"/>
                  </a:lnTo>
                  <a:lnTo>
                    <a:pt x="218" y="6646"/>
                  </a:lnTo>
                  <a:cubicBezTo>
                    <a:pt x="245" y="6483"/>
                    <a:pt x="245" y="6347"/>
                    <a:pt x="272" y="6212"/>
                  </a:cubicBezTo>
                  <a:cubicBezTo>
                    <a:pt x="299" y="6076"/>
                    <a:pt x="326" y="5995"/>
                    <a:pt x="353" y="5886"/>
                  </a:cubicBezTo>
                  <a:cubicBezTo>
                    <a:pt x="435" y="5425"/>
                    <a:pt x="543" y="4991"/>
                    <a:pt x="625" y="4530"/>
                  </a:cubicBezTo>
                  <a:cubicBezTo>
                    <a:pt x="652" y="4232"/>
                    <a:pt x="706" y="3906"/>
                    <a:pt x="706" y="3608"/>
                  </a:cubicBezTo>
                  <a:cubicBezTo>
                    <a:pt x="733" y="3147"/>
                    <a:pt x="733" y="2686"/>
                    <a:pt x="733" y="2225"/>
                  </a:cubicBezTo>
                  <a:lnTo>
                    <a:pt x="760" y="706"/>
                  </a:lnTo>
                  <a:cubicBezTo>
                    <a:pt x="760" y="516"/>
                    <a:pt x="787" y="272"/>
                    <a:pt x="787" y="163"/>
                  </a:cubicBezTo>
                  <a:lnTo>
                    <a:pt x="787" y="109"/>
                  </a:lnTo>
                  <a:cubicBezTo>
                    <a:pt x="787" y="82"/>
                    <a:pt x="787" y="82"/>
                    <a:pt x="787" y="82"/>
                  </a:cubicBezTo>
                  <a:cubicBezTo>
                    <a:pt x="787" y="28"/>
                    <a:pt x="733" y="0"/>
                    <a:pt x="679" y="28"/>
                  </a:cubicBezTo>
                  <a:cubicBezTo>
                    <a:pt x="570" y="163"/>
                    <a:pt x="462" y="326"/>
                    <a:pt x="435" y="489"/>
                  </a:cubicBezTo>
                  <a:cubicBezTo>
                    <a:pt x="326" y="895"/>
                    <a:pt x="191" y="1438"/>
                    <a:pt x="164" y="1574"/>
                  </a:cubicBezTo>
                  <a:cubicBezTo>
                    <a:pt x="55" y="2170"/>
                    <a:pt x="1" y="2821"/>
                    <a:pt x="1" y="3445"/>
                  </a:cubicBezTo>
                  <a:cubicBezTo>
                    <a:pt x="28" y="4177"/>
                    <a:pt x="55" y="4937"/>
                    <a:pt x="136" y="5669"/>
                  </a:cubicBezTo>
                  <a:cubicBezTo>
                    <a:pt x="164" y="5859"/>
                    <a:pt x="191" y="6049"/>
                    <a:pt x="218" y="6239"/>
                  </a:cubicBezTo>
                  <a:close/>
                  <a:moveTo>
                    <a:pt x="625" y="407"/>
                  </a:moveTo>
                  <a:cubicBezTo>
                    <a:pt x="598" y="489"/>
                    <a:pt x="570" y="597"/>
                    <a:pt x="543" y="678"/>
                  </a:cubicBezTo>
                  <a:cubicBezTo>
                    <a:pt x="435" y="1058"/>
                    <a:pt x="326" y="1492"/>
                    <a:pt x="299" y="1601"/>
                  </a:cubicBezTo>
                  <a:cubicBezTo>
                    <a:pt x="191" y="2197"/>
                    <a:pt x="136" y="2821"/>
                    <a:pt x="136" y="3445"/>
                  </a:cubicBezTo>
                  <a:cubicBezTo>
                    <a:pt x="136" y="4177"/>
                    <a:pt x="218" y="4856"/>
                    <a:pt x="245" y="5669"/>
                  </a:cubicBezTo>
                  <a:lnTo>
                    <a:pt x="245" y="5886"/>
                  </a:lnTo>
                  <a:cubicBezTo>
                    <a:pt x="245" y="5859"/>
                    <a:pt x="245" y="5805"/>
                    <a:pt x="245" y="5778"/>
                  </a:cubicBezTo>
                  <a:cubicBezTo>
                    <a:pt x="299" y="5371"/>
                    <a:pt x="408" y="4937"/>
                    <a:pt x="462" y="4530"/>
                  </a:cubicBezTo>
                  <a:cubicBezTo>
                    <a:pt x="489" y="4205"/>
                    <a:pt x="516" y="3906"/>
                    <a:pt x="543" y="3608"/>
                  </a:cubicBezTo>
                  <a:cubicBezTo>
                    <a:pt x="570" y="3147"/>
                    <a:pt x="543" y="2686"/>
                    <a:pt x="570" y="2197"/>
                  </a:cubicBezTo>
                  <a:lnTo>
                    <a:pt x="570" y="1167"/>
                  </a:lnTo>
                  <a:lnTo>
                    <a:pt x="570" y="706"/>
                  </a:lnTo>
                  <a:cubicBezTo>
                    <a:pt x="570" y="570"/>
                    <a:pt x="625" y="516"/>
                    <a:pt x="625" y="40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2" name="Google Shape;2682;p37"/>
            <p:cNvSpPr/>
            <p:nvPr/>
          </p:nvSpPr>
          <p:spPr>
            <a:xfrm>
              <a:off x="3309225" y="4305225"/>
              <a:ext cx="47475" cy="150550"/>
            </a:xfrm>
            <a:custGeom>
              <a:avLst/>
              <a:gdLst/>
              <a:ahLst/>
              <a:cxnLst/>
              <a:rect l="l" t="t" r="r" b="b"/>
              <a:pathLst>
                <a:path w="1899" h="6022" extrusionOk="0">
                  <a:moveTo>
                    <a:pt x="1817" y="5778"/>
                  </a:moveTo>
                  <a:lnTo>
                    <a:pt x="1817" y="5778"/>
                  </a:lnTo>
                  <a:cubicBezTo>
                    <a:pt x="1844" y="5778"/>
                    <a:pt x="1844" y="5778"/>
                    <a:pt x="1844" y="5751"/>
                  </a:cubicBezTo>
                  <a:cubicBezTo>
                    <a:pt x="1872" y="5642"/>
                    <a:pt x="1872" y="5506"/>
                    <a:pt x="1899" y="5398"/>
                  </a:cubicBezTo>
                  <a:cubicBezTo>
                    <a:pt x="1899" y="4910"/>
                    <a:pt x="1817" y="4421"/>
                    <a:pt x="1682" y="3960"/>
                  </a:cubicBezTo>
                  <a:cubicBezTo>
                    <a:pt x="1465" y="3092"/>
                    <a:pt x="1112" y="2224"/>
                    <a:pt x="841" y="1384"/>
                  </a:cubicBezTo>
                  <a:cubicBezTo>
                    <a:pt x="705" y="1031"/>
                    <a:pt x="570" y="706"/>
                    <a:pt x="407" y="380"/>
                  </a:cubicBezTo>
                  <a:cubicBezTo>
                    <a:pt x="353" y="272"/>
                    <a:pt x="271" y="163"/>
                    <a:pt x="163" y="82"/>
                  </a:cubicBezTo>
                  <a:cubicBezTo>
                    <a:pt x="136" y="27"/>
                    <a:pt x="81" y="0"/>
                    <a:pt x="54" y="27"/>
                  </a:cubicBezTo>
                  <a:cubicBezTo>
                    <a:pt x="54" y="27"/>
                    <a:pt x="0" y="55"/>
                    <a:pt x="0" y="136"/>
                  </a:cubicBezTo>
                  <a:cubicBezTo>
                    <a:pt x="0" y="299"/>
                    <a:pt x="27" y="733"/>
                    <a:pt x="27" y="760"/>
                  </a:cubicBezTo>
                  <a:cubicBezTo>
                    <a:pt x="54" y="1275"/>
                    <a:pt x="136" y="1790"/>
                    <a:pt x="217" y="2306"/>
                  </a:cubicBezTo>
                  <a:cubicBezTo>
                    <a:pt x="298" y="2631"/>
                    <a:pt x="434" y="2957"/>
                    <a:pt x="570" y="3282"/>
                  </a:cubicBezTo>
                  <a:cubicBezTo>
                    <a:pt x="814" y="3825"/>
                    <a:pt x="1139" y="4340"/>
                    <a:pt x="1383" y="4910"/>
                  </a:cubicBezTo>
                  <a:cubicBezTo>
                    <a:pt x="1546" y="5235"/>
                    <a:pt x="1682" y="5561"/>
                    <a:pt x="1790" y="5913"/>
                  </a:cubicBezTo>
                  <a:cubicBezTo>
                    <a:pt x="1790" y="5940"/>
                    <a:pt x="1790" y="5968"/>
                    <a:pt x="1817" y="5968"/>
                  </a:cubicBezTo>
                  <a:cubicBezTo>
                    <a:pt x="1817" y="5995"/>
                    <a:pt x="1844" y="6022"/>
                    <a:pt x="1844" y="6022"/>
                  </a:cubicBezTo>
                  <a:lnTo>
                    <a:pt x="1844" y="6022"/>
                  </a:lnTo>
                  <a:lnTo>
                    <a:pt x="1844" y="6022"/>
                  </a:lnTo>
                  <a:cubicBezTo>
                    <a:pt x="1844" y="5995"/>
                    <a:pt x="1872" y="5968"/>
                    <a:pt x="1872" y="5940"/>
                  </a:cubicBezTo>
                  <a:cubicBezTo>
                    <a:pt x="1872" y="5913"/>
                    <a:pt x="1844" y="5886"/>
                    <a:pt x="1844" y="5832"/>
                  </a:cubicBezTo>
                  <a:cubicBezTo>
                    <a:pt x="1844" y="5832"/>
                    <a:pt x="1844" y="5805"/>
                    <a:pt x="1817" y="5778"/>
                  </a:cubicBezTo>
                  <a:close/>
                  <a:moveTo>
                    <a:pt x="109" y="136"/>
                  </a:moveTo>
                  <a:lnTo>
                    <a:pt x="109" y="136"/>
                  </a:lnTo>
                  <a:cubicBezTo>
                    <a:pt x="109" y="299"/>
                    <a:pt x="163" y="733"/>
                    <a:pt x="163" y="760"/>
                  </a:cubicBezTo>
                  <a:cubicBezTo>
                    <a:pt x="190" y="1167"/>
                    <a:pt x="244" y="1601"/>
                    <a:pt x="298" y="2007"/>
                  </a:cubicBezTo>
                  <a:cubicBezTo>
                    <a:pt x="380" y="2414"/>
                    <a:pt x="515" y="2821"/>
                    <a:pt x="678" y="3228"/>
                  </a:cubicBezTo>
                  <a:cubicBezTo>
                    <a:pt x="949" y="3879"/>
                    <a:pt x="1329" y="4476"/>
                    <a:pt x="1600" y="5127"/>
                  </a:cubicBezTo>
                  <a:cubicBezTo>
                    <a:pt x="1682" y="5317"/>
                    <a:pt x="1763" y="5506"/>
                    <a:pt x="1817" y="5723"/>
                  </a:cubicBezTo>
                  <a:cubicBezTo>
                    <a:pt x="1817" y="5615"/>
                    <a:pt x="1790" y="5506"/>
                    <a:pt x="1790" y="5371"/>
                  </a:cubicBezTo>
                  <a:cubicBezTo>
                    <a:pt x="1736" y="4910"/>
                    <a:pt x="1655" y="4421"/>
                    <a:pt x="1546" y="3960"/>
                  </a:cubicBezTo>
                  <a:cubicBezTo>
                    <a:pt x="1329" y="3092"/>
                    <a:pt x="976" y="2252"/>
                    <a:pt x="705" y="1411"/>
                  </a:cubicBezTo>
                  <a:cubicBezTo>
                    <a:pt x="597" y="1058"/>
                    <a:pt x="461" y="733"/>
                    <a:pt x="298" y="434"/>
                  </a:cubicBezTo>
                  <a:cubicBezTo>
                    <a:pt x="244" y="326"/>
                    <a:pt x="190" y="244"/>
                    <a:pt x="136" y="16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3" name="Google Shape;2683;p37"/>
            <p:cNvSpPr/>
            <p:nvPr/>
          </p:nvSpPr>
          <p:spPr>
            <a:xfrm>
              <a:off x="3353300" y="4338450"/>
              <a:ext cx="63075" cy="124800"/>
            </a:xfrm>
            <a:custGeom>
              <a:avLst/>
              <a:gdLst/>
              <a:ahLst/>
              <a:cxnLst/>
              <a:rect l="l" t="t" r="r" b="b"/>
              <a:pathLst>
                <a:path w="2523" h="4992" extrusionOk="0">
                  <a:moveTo>
                    <a:pt x="163" y="4367"/>
                  </a:moveTo>
                  <a:cubicBezTo>
                    <a:pt x="136" y="4422"/>
                    <a:pt x="136" y="4476"/>
                    <a:pt x="109" y="4503"/>
                  </a:cubicBezTo>
                  <a:cubicBezTo>
                    <a:pt x="81" y="4557"/>
                    <a:pt x="54" y="4639"/>
                    <a:pt x="54" y="4693"/>
                  </a:cubicBezTo>
                  <a:cubicBezTo>
                    <a:pt x="27" y="4801"/>
                    <a:pt x="0" y="4883"/>
                    <a:pt x="0" y="4991"/>
                  </a:cubicBezTo>
                  <a:lnTo>
                    <a:pt x="0" y="4991"/>
                  </a:lnTo>
                  <a:cubicBezTo>
                    <a:pt x="54" y="4883"/>
                    <a:pt x="81" y="4801"/>
                    <a:pt x="136" y="4720"/>
                  </a:cubicBezTo>
                  <a:cubicBezTo>
                    <a:pt x="163" y="4639"/>
                    <a:pt x="163" y="4611"/>
                    <a:pt x="190" y="4557"/>
                  </a:cubicBezTo>
                  <a:cubicBezTo>
                    <a:pt x="217" y="4476"/>
                    <a:pt x="217" y="4476"/>
                    <a:pt x="244" y="4449"/>
                  </a:cubicBezTo>
                  <a:lnTo>
                    <a:pt x="244" y="4449"/>
                  </a:lnTo>
                  <a:lnTo>
                    <a:pt x="244" y="4449"/>
                  </a:lnTo>
                  <a:cubicBezTo>
                    <a:pt x="326" y="4259"/>
                    <a:pt x="407" y="4096"/>
                    <a:pt x="488" y="3933"/>
                  </a:cubicBezTo>
                  <a:cubicBezTo>
                    <a:pt x="949" y="3120"/>
                    <a:pt x="1573" y="2387"/>
                    <a:pt x="1980" y="1546"/>
                  </a:cubicBezTo>
                  <a:cubicBezTo>
                    <a:pt x="2143" y="1275"/>
                    <a:pt x="2278" y="1004"/>
                    <a:pt x="2387" y="706"/>
                  </a:cubicBezTo>
                  <a:cubicBezTo>
                    <a:pt x="2495" y="489"/>
                    <a:pt x="2523" y="272"/>
                    <a:pt x="2495" y="55"/>
                  </a:cubicBezTo>
                  <a:cubicBezTo>
                    <a:pt x="2495" y="27"/>
                    <a:pt x="2441" y="0"/>
                    <a:pt x="2414" y="0"/>
                  </a:cubicBezTo>
                  <a:cubicBezTo>
                    <a:pt x="2387" y="0"/>
                    <a:pt x="2387" y="27"/>
                    <a:pt x="2360" y="27"/>
                  </a:cubicBezTo>
                  <a:cubicBezTo>
                    <a:pt x="2278" y="109"/>
                    <a:pt x="2224" y="163"/>
                    <a:pt x="2170" y="244"/>
                  </a:cubicBezTo>
                  <a:lnTo>
                    <a:pt x="1980" y="461"/>
                  </a:lnTo>
                  <a:cubicBezTo>
                    <a:pt x="1899" y="570"/>
                    <a:pt x="1817" y="678"/>
                    <a:pt x="1736" y="787"/>
                  </a:cubicBezTo>
                  <a:cubicBezTo>
                    <a:pt x="1628" y="977"/>
                    <a:pt x="1492" y="1167"/>
                    <a:pt x="1383" y="1329"/>
                  </a:cubicBezTo>
                  <a:cubicBezTo>
                    <a:pt x="1004" y="1899"/>
                    <a:pt x="678" y="2496"/>
                    <a:pt x="434" y="3147"/>
                  </a:cubicBezTo>
                  <a:cubicBezTo>
                    <a:pt x="271" y="3526"/>
                    <a:pt x="190" y="3933"/>
                    <a:pt x="136" y="4340"/>
                  </a:cubicBezTo>
                  <a:cubicBezTo>
                    <a:pt x="136" y="4340"/>
                    <a:pt x="163" y="4367"/>
                    <a:pt x="163" y="4367"/>
                  </a:cubicBezTo>
                  <a:close/>
                  <a:moveTo>
                    <a:pt x="2387" y="190"/>
                  </a:moveTo>
                  <a:cubicBezTo>
                    <a:pt x="2360" y="244"/>
                    <a:pt x="2333" y="272"/>
                    <a:pt x="2306" y="299"/>
                  </a:cubicBezTo>
                  <a:cubicBezTo>
                    <a:pt x="2224" y="380"/>
                    <a:pt x="2170" y="461"/>
                    <a:pt x="2116" y="516"/>
                  </a:cubicBezTo>
                  <a:cubicBezTo>
                    <a:pt x="2061" y="597"/>
                    <a:pt x="1953" y="760"/>
                    <a:pt x="1872" y="868"/>
                  </a:cubicBezTo>
                  <a:cubicBezTo>
                    <a:pt x="1763" y="1031"/>
                    <a:pt x="1628" y="1221"/>
                    <a:pt x="1546" y="1384"/>
                  </a:cubicBezTo>
                  <a:cubicBezTo>
                    <a:pt x="1221" y="1872"/>
                    <a:pt x="949" y="2360"/>
                    <a:pt x="705" y="2875"/>
                  </a:cubicBezTo>
                  <a:cubicBezTo>
                    <a:pt x="543" y="3228"/>
                    <a:pt x="407" y="3635"/>
                    <a:pt x="326" y="4042"/>
                  </a:cubicBezTo>
                  <a:cubicBezTo>
                    <a:pt x="380" y="3960"/>
                    <a:pt x="407" y="3906"/>
                    <a:pt x="434" y="3852"/>
                  </a:cubicBezTo>
                  <a:cubicBezTo>
                    <a:pt x="895" y="3038"/>
                    <a:pt x="1492" y="2306"/>
                    <a:pt x="1926" y="1465"/>
                  </a:cubicBezTo>
                  <a:cubicBezTo>
                    <a:pt x="2061" y="1194"/>
                    <a:pt x="2197" y="923"/>
                    <a:pt x="2306" y="624"/>
                  </a:cubicBezTo>
                  <a:cubicBezTo>
                    <a:pt x="2360" y="489"/>
                    <a:pt x="2387" y="353"/>
                    <a:pt x="2387" y="19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4" name="Google Shape;2684;p37"/>
            <p:cNvSpPr/>
            <p:nvPr/>
          </p:nvSpPr>
          <p:spPr>
            <a:xfrm>
              <a:off x="3349225" y="4398125"/>
              <a:ext cx="94275" cy="95625"/>
            </a:xfrm>
            <a:custGeom>
              <a:avLst/>
              <a:gdLst/>
              <a:ahLst/>
              <a:cxnLst/>
              <a:rect l="l" t="t" r="r" b="b"/>
              <a:pathLst>
                <a:path w="3771" h="3825" extrusionOk="0">
                  <a:moveTo>
                    <a:pt x="109" y="3581"/>
                  </a:moveTo>
                  <a:cubicBezTo>
                    <a:pt x="82" y="3608"/>
                    <a:pt x="55" y="3662"/>
                    <a:pt x="27" y="3716"/>
                  </a:cubicBezTo>
                  <a:cubicBezTo>
                    <a:pt x="27" y="3716"/>
                    <a:pt x="27" y="3743"/>
                    <a:pt x="0" y="3770"/>
                  </a:cubicBezTo>
                  <a:cubicBezTo>
                    <a:pt x="0" y="3770"/>
                    <a:pt x="0" y="3798"/>
                    <a:pt x="0" y="3798"/>
                  </a:cubicBezTo>
                  <a:cubicBezTo>
                    <a:pt x="27" y="3825"/>
                    <a:pt x="55" y="3825"/>
                    <a:pt x="55" y="3798"/>
                  </a:cubicBezTo>
                  <a:cubicBezTo>
                    <a:pt x="82" y="3798"/>
                    <a:pt x="82" y="3770"/>
                    <a:pt x="109" y="3770"/>
                  </a:cubicBezTo>
                  <a:cubicBezTo>
                    <a:pt x="136" y="3743"/>
                    <a:pt x="136" y="3716"/>
                    <a:pt x="163" y="3716"/>
                  </a:cubicBezTo>
                  <a:cubicBezTo>
                    <a:pt x="299" y="3553"/>
                    <a:pt x="434" y="3418"/>
                    <a:pt x="597" y="3282"/>
                  </a:cubicBezTo>
                  <a:cubicBezTo>
                    <a:pt x="868" y="3038"/>
                    <a:pt x="1194" y="2821"/>
                    <a:pt x="1492" y="2604"/>
                  </a:cubicBezTo>
                  <a:cubicBezTo>
                    <a:pt x="1682" y="2441"/>
                    <a:pt x="1872" y="2252"/>
                    <a:pt x="2062" y="2089"/>
                  </a:cubicBezTo>
                  <a:cubicBezTo>
                    <a:pt x="2333" y="1818"/>
                    <a:pt x="2604" y="1519"/>
                    <a:pt x="2875" y="1248"/>
                  </a:cubicBezTo>
                  <a:cubicBezTo>
                    <a:pt x="2957" y="1167"/>
                    <a:pt x="3309" y="787"/>
                    <a:pt x="3554" y="488"/>
                  </a:cubicBezTo>
                  <a:cubicBezTo>
                    <a:pt x="3662" y="380"/>
                    <a:pt x="3716" y="244"/>
                    <a:pt x="3771" y="82"/>
                  </a:cubicBezTo>
                  <a:cubicBezTo>
                    <a:pt x="3771" y="55"/>
                    <a:pt x="3743" y="27"/>
                    <a:pt x="3716" y="0"/>
                  </a:cubicBezTo>
                  <a:cubicBezTo>
                    <a:pt x="3689" y="0"/>
                    <a:pt x="3662" y="0"/>
                    <a:pt x="3662" y="0"/>
                  </a:cubicBezTo>
                  <a:cubicBezTo>
                    <a:pt x="3635" y="27"/>
                    <a:pt x="3608" y="55"/>
                    <a:pt x="3581" y="82"/>
                  </a:cubicBezTo>
                  <a:lnTo>
                    <a:pt x="3228" y="272"/>
                  </a:lnTo>
                  <a:cubicBezTo>
                    <a:pt x="3065" y="353"/>
                    <a:pt x="2903" y="461"/>
                    <a:pt x="2740" y="570"/>
                  </a:cubicBezTo>
                  <a:cubicBezTo>
                    <a:pt x="2604" y="678"/>
                    <a:pt x="2441" y="787"/>
                    <a:pt x="2306" y="895"/>
                  </a:cubicBezTo>
                  <a:cubicBezTo>
                    <a:pt x="1736" y="1329"/>
                    <a:pt x="1221" y="1818"/>
                    <a:pt x="760" y="2360"/>
                  </a:cubicBezTo>
                  <a:cubicBezTo>
                    <a:pt x="489" y="2686"/>
                    <a:pt x="244" y="3038"/>
                    <a:pt x="82" y="3445"/>
                  </a:cubicBezTo>
                  <a:cubicBezTo>
                    <a:pt x="55" y="3472"/>
                    <a:pt x="55" y="3499"/>
                    <a:pt x="27" y="3526"/>
                  </a:cubicBezTo>
                  <a:cubicBezTo>
                    <a:pt x="27" y="3553"/>
                    <a:pt x="27" y="3553"/>
                    <a:pt x="55" y="3581"/>
                  </a:cubicBezTo>
                  <a:cubicBezTo>
                    <a:pt x="82" y="3608"/>
                    <a:pt x="55" y="3581"/>
                    <a:pt x="55" y="3581"/>
                  </a:cubicBezTo>
                  <a:lnTo>
                    <a:pt x="55" y="3581"/>
                  </a:lnTo>
                  <a:cubicBezTo>
                    <a:pt x="82" y="3581"/>
                    <a:pt x="109" y="3581"/>
                    <a:pt x="109" y="3581"/>
                  </a:cubicBezTo>
                  <a:close/>
                  <a:moveTo>
                    <a:pt x="3554" y="244"/>
                  </a:moveTo>
                  <a:lnTo>
                    <a:pt x="3309" y="380"/>
                  </a:lnTo>
                  <a:cubicBezTo>
                    <a:pt x="3147" y="461"/>
                    <a:pt x="2984" y="570"/>
                    <a:pt x="2821" y="678"/>
                  </a:cubicBezTo>
                  <a:cubicBezTo>
                    <a:pt x="2686" y="787"/>
                    <a:pt x="2523" y="895"/>
                    <a:pt x="2387" y="1031"/>
                  </a:cubicBezTo>
                  <a:cubicBezTo>
                    <a:pt x="1845" y="1438"/>
                    <a:pt x="1329" y="1926"/>
                    <a:pt x="868" y="2441"/>
                  </a:cubicBezTo>
                  <a:cubicBezTo>
                    <a:pt x="597" y="2740"/>
                    <a:pt x="380" y="3092"/>
                    <a:pt x="190" y="3472"/>
                  </a:cubicBezTo>
                  <a:cubicBezTo>
                    <a:pt x="190" y="3472"/>
                    <a:pt x="190" y="3499"/>
                    <a:pt x="190" y="3499"/>
                  </a:cubicBezTo>
                  <a:cubicBezTo>
                    <a:pt x="244" y="3445"/>
                    <a:pt x="326" y="3364"/>
                    <a:pt x="407" y="3309"/>
                  </a:cubicBezTo>
                  <a:cubicBezTo>
                    <a:pt x="733" y="3011"/>
                    <a:pt x="1112" y="2767"/>
                    <a:pt x="1411" y="2496"/>
                  </a:cubicBezTo>
                  <a:cubicBezTo>
                    <a:pt x="1628" y="2333"/>
                    <a:pt x="1818" y="2143"/>
                    <a:pt x="1980" y="1980"/>
                  </a:cubicBezTo>
                  <a:cubicBezTo>
                    <a:pt x="2279" y="1709"/>
                    <a:pt x="2550" y="1411"/>
                    <a:pt x="2794" y="1139"/>
                  </a:cubicBezTo>
                  <a:cubicBezTo>
                    <a:pt x="2875" y="1058"/>
                    <a:pt x="3147" y="787"/>
                    <a:pt x="3364" y="516"/>
                  </a:cubicBezTo>
                  <a:cubicBezTo>
                    <a:pt x="3445" y="407"/>
                    <a:pt x="3499" y="326"/>
                    <a:pt x="3554"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5" name="Google Shape;2685;p37"/>
            <p:cNvSpPr/>
            <p:nvPr/>
          </p:nvSpPr>
          <p:spPr>
            <a:xfrm>
              <a:off x="3336325" y="4444225"/>
              <a:ext cx="105150" cy="93600"/>
            </a:xfrm>
            <a:custGeom>
              <a:avLst/>
              <a:gdLst/>
              <a:ahLst/>
              <a:cxnLst/>
              <a:rect l="l" t="t" r="r" b="b"/>
              <a:pathLst>
                <a:path w="4206" h="3744" extrusionOk="0">
                  <a:moveTo>
                    <a:pt x="408" y="3228"/>
                  </a:moveTo>
                  <a:cubicBezTo>
                    <a:pt x="299" y="3310"/>
                    <a:pt x="191" y="3418"/>
                    <a:pt x="109" y="3527"/>
                  </a:cubicBezTo>
                  <a:cubicBezTo>
                    <a:pt x="82" y="3581"/>
                    <a:pt x="55" y="3635"/>
                    <a:pt x="28" y="3690"/>
                  </a:cubicBezTo>
                  <a:cubicBezTo>
                    <a:pt x="1" y="3690"/>
                    <a:pt x="1" y="3717"/>
                    <a:pt x="28" y="3717"/>
                  </a:cubicBezTo>
                  <a:cubicBezTo>
                    <a:pt x="28" y="3744"/>
                    <a:pt x="55" y="3744"/>
                    <a:pt x="55" y="3717"/>
                  </a:cubicBezTo>
                  <a:cubicBezTo>
                    <a:pt x="109" y="3690"/>
                    <a:pt x="137" y="3662"/>
                    <a:pt x="191" y="3608"/>
                  </a:cubicBezTo>
                  <a:cubicBezTo>
                    <a:pt x="326" y="3473"/>
                    <a:pt x="489" y="3337"/>
                    <a:pt x="652" y="3201"/>
                  </a:cubicBezTo>
                  <a:cubicBezTo>
                    <a:pt x="950" y="2930"/>
                    <a:pt x="1303" y="2713"/>
                    <a:pt x="1601" y="2496"/>
                  </a:cubicBezTo>
                  <a:cubicBezTo>
                    <a:pt x="1845" y="2306"/>
                    <a:pt x="2062" y="2116"/>
                    <a:pt x="2307" y="1926"/>
                  </a:cubicBezTo>
                  <a:cubicBezTo>
                    <a:pt x="2632" y="1655"/>
                    <a:pt x="2985" y="1357"/>
                    <a:pt x="3310" y="1059"/>
                  </a:cubicBezTo>
                  <a:cubicBezTo>
                    <a:pt x="3527" y="896"/>
                    <a:pt x="3717" y="733"/>
                    <a:pt x="3907" y="543"/>
                  </a:cubicBezTo>
                  <a:cubicBezTo>
                    <a:pt x="4015" y="408"/>
                    <a:pt x="4124" y="272"/>
                    <a:pt x="4205" y="109"/>
                  </a:cubicBezTo>
                  <a:cubicBezTo>
                    <a:pt x="4205" y="82"/>
                    <a:pt x="4205" y="55"/>
                    <a:pt x="4205" y="28"/>
                  </a:cubicBezTo>
                  <a:cubicBezTo>
                    <a:pt x="4178" y="1"/>
                    <a:pt x="4151" y="1"/>
                    <a:pt x="4124" y="1"/>
                  </a:cubicBezTo>
                  <a:lnTo>
                    <a:pt x="4042" y="55"/>
                  </a:lnTo>
                  <a:lnTo>
                    <a:pt x="3608" y="272"/>
                  </a:lnTo>
                  <a:lnTo>
                    <a:pt x="3012" y="652"/>
                  </a:lnTo>
                  <a:cubicBezTo>
                    <a:pt x="2876" y="733"/>
                    <a:pt x="2740" y="814"/>
                    <a:pt x="2605" y="896"/>
                  </a:cubicBezTo>
                  <a:cubicBezTo>
                    <a:pt x="2035" y="1248"/>
                    <a:pt x="1520" y="1682"/>
                    <a:pt x="1059" y="2143"/>
                  </a:cubicBezTo>
                  <a:cubicBezTo>
                    <a:pt x="760" y="2442"/>
                    <a:pt x="543" y="2767"/>
                    <a:pt x="354" y="3120"/>
                  </a:cubicBezTo>
                  <a:cubicBezTo>
                    <a:pt x="326" y="3147"/>
                    <a:pt x="326" y="3147"/>
                    <a:pt x="326" y="3174"/>
                  </a:cubicBezTo>
                  <a:cubicBezTo>
                    <a:pt x="299" y="3201"/>
                    <a:pt x="299" y="3228"/>
                    <a:pt x="326" y="3256"/>
                  </a:cubicBezTo>
                  <a:lnTo>
                    <a:pt x="326" y="3283"/>
                  </a:lnTo>
                  <a:lnTo>
                    <a:pt x="326" y="3283"/>
                  </a:lnTo>
                  <a:close/>
                  <a:moveTo>
                    <a:pt x="3961" y="245"/>
                  </a:moveTo>
                  <a:lnTo>
                    <a:pt x="3690" y="408"/>
                  </a:lnTo>
                  <a:cubicBezTo>
                    <a:pt x="3500" y="516"/>
                    <a:pt x="3283" y="625"/>
                    <a:pt x="3093" y="760"/>
                  </a:cubicBezTo>
                  <a:cubicBezTo>
                    <a:pt x="2957" y="842"/>
                    <a:pt x="2822" y="923"/>
                    <a:pt x="2686" y="1004"/>
                  </a:cubicBezTo>
                  <a:cubicBezTo>
                    <a:pt x="2225" y="1303"/>
                    <a:pt x="1818" y="1655"/>
                    <a:pt x="1411" y="2035"/>
                  </a:cubicBezTo>
                  <a:cubicBezTo>
                    <a:pt x="1032" y="2360"/>
                    <a:pt x="733" y="2740"/>
                    <a:pt x="462" y="3147"/>
                  </a:cubicBezTo>
                  <a:cubicBezTo>
                    <a:pt x="435" y="3174"/>
                    <a:pt x="435" y="3201"/>
                    <a:pt x="408" y="3228"/>
                  </a:cubicBezTo>
                  <a:lnTo>
                    <a:pt x="408" y="3228"/>
                  </a:lnTo>
                  <a:cubicBezTo>
                    <a:pt x="760" y="2903"/>
                    <a:pt x="1194" y="2632"/>
                    <a:pt x="1520" y="2360"/>
                  </a:cubicBezTo>
                  <a:cubicBezTo>
                    <a:pt x="1764" y="2198"/>
                    <a:pt x="2008" y="2008"/>
                    <a:pt x="2225" y="1818"/>
                  </a:cubicBezTo>
                  <a:cubicBezTo>
                    <a:pt x="2578" y="1547"/>
                    <a:pt x="2903" y="1248"/>
                    <a:pt x="3256" y="950"/>
                  </a:cubicBezTo>
                  <a:cubicBezTo>
                    <a:pt x="3446" y="787"/>
                    <a:pt x="3636" y="625"/>
                    <a:pt x="3798" y="435"/>
                  </a:cubicBezTo>
                  <a:cubicBezTo>
                    <a:pt x="3853" y="380"/>
                    <a:pt x="3934" y="326"/>
                    <a:pt x="3961" y="245"/>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6" name="Google Shape;2686;p37"/>
            <p:cNvSpPr/>
            <p:nvPr/>
          </p:nvSpPr>
          <p:spPr>
            <a:xfrm>
              <a:off x="3322100" y="4497125"/>
              <a:ext cx="111900" cy="82750"/>
            </a:xfrm>
            <a:custGeom>
              <a:avLst/>
              <a:gdLst/>
              <a:ahLst/>
              <a:cxnLst/>
              <a:rect l="l" t="t" r="r" b="b"/>
              <a:pathLst>
                <a:path w="4476" h="3310" extrusionOk="0">
                  <a:moveTo>
                    <a:pt x="272" y="2930"/>
                  </a:moveTo>
                  <a:lnTo>
                    <a:pt x="244" y="2984"/>
                  </a:lnTo>
                  <a:cubicBezTo>
                    <a:pt x="190" y="3011"/>
                    <a:pt x="163" y="3038"/>
                    <a:pt x="136" y="3092"/>
                  </a:cubicBezTo>
                  <a:cubicBezTo>
                    <a:pt x="82" y="3147"/>
                    <a:pt x="55" y="3201"/>
                    <a:pt x="0" y="3282"/>
                  </a:cubicBezTo>
                  <a:cubicBezTo>
                    <a:pt x="0" y="3282"/>
                    <a:pt x="0" y="3282"/>
                    <a:pt x="0" y="3309"/>
                  </a:cubicBezTo>
                  <a:cubicBezTo>
                    <a:pt x="28" y="3309"/>
                    <a:pt x="28" y="3309"/>
                    <a:pt x="55" y="3309"/>
                  </a:cubicBezTo>
                  <a:cubicBezTo>
                    <a:pt x="109" y="3255"/>
                    <a:pt x="163" y="3228"/>
                    <a:pt x="217" y="3174"/>
                  </a:cubicBezTo>
                  <a:lnTo>
                    <a:pt x="326" y="3065"/>
                  </a:lnTo>
                  <a:cubicBezTo>
                    <a:pt x="543" y="2903"/>
                    <a:pt x="760" y="2740"/>
                    <a:pt x="1004" y="2577"/>
                  </a:cubicBezTo>
                  <a:cubicBezTo>
                    <a:pt x="1818" y="2062"/>
                    <a:pt x="2876" y="1601"/>
                    <a:pt x="3445" y="1167"/>
                  </a:cubicBezTo>
                  <a:cubicBezTo>
                    <a:pt x="3771" y="923"/>
                    <a:pt x="4042" y="651"/>
                    <a:pt x="4313" y="353"/>
                  </a:cubicBezTo>
                  <a:cubicBezTo>
                    <a:pt x="4367" y="299"/>
                    <a:pt x="4422" y="217"/>
                    <a:pt x="4449" y="163"/>
                  </a:cubicBezTo>
                  <a:cubicBezTo>
                    <a:pt x="4476" y="109"/>
                    <a:pt x="4476" y="82"/>
                    <a:pt x="4449" y="55"/>
                  </a:cubicBezTo>
                  <a:cubicBezTo>
                    <a:pt x="4449" y="27"/>
                    <a:pt x="4422" y="0"/>
                    <a:pt x="4394" y="27"/>
                  </a:cubicBezTo>
                  <a:lnTo>
                    <a:pt x="4340" y="27"/>
                  </a:lnTo>
                  <a:cubicBezTo>
                    <a:pt x="4150" y="82"/>
                    <a:pt x="3960" y="136"/>
                    <a:pt x="3771" y="217"/>
                  </a:cubicBezTo>
                  <a:cubicBezTo>
                    <a:pt x="3581" y="299"/>
                    <a:pt x="3391" y="380"/>
                    <a:pt x="3201" y="489"/>
                  </a:cubicBezTo>
                  <a:cubicBezTo>
                    <a:pt x="2523" y="841"/>
                    <a:pt x="1872" y="1275"/>
                    <a:pt x="1275" y="1763"/>
                  </a:cubicBezTo>
                  <a:cubicBezTo>
                    <a:pt x="923" y="2062"/>
                    <a:pt x="597" y="2414"/>
                    <a:pt x="353" y="2794"/>
                  </a:cubicBezTo>
                  <a:cubicBezTo>
                    <a:pt x="326" y="2848"/>
                    <a:pt x="272" y="2875"/>
                    <a:pt x="272" y="2930"/>
                  </a:cubicBezTo>
                  <a:cubicBezTo>
                    <a:pt x="272" y="2957"/>
                    <a:pt x="272" y="2930"/>
                    <a:pt x="272" y="2930"/>
                  </a:cubicBezTo>
                  <a:close/>
                  <a:moveTo>
                    <a:pt x="4340" y="136"/>
                  </a:moveTo>
                  <a:cubicBezTo>
                    <a:pt x="4150" y="190"/>
                    <a:pt x="3960" y="272"/>
                    <a:pt x="3798" y="353"/>
                  </a:cubicBezTo>
                  <a:cubicBezTo>
                    <a:pt x="3608" y="407"/>
                    <a:pt x="3418" y="516"/>
                    <a:pt x="3255" y="597"/>
                  </a:cubicBezTo>
                  <a:cubicBezTo>
                    <a:pt x="2577" y="977"/>
                    <a:pt x="1926" y="1384"/>
                    <a:pt x="1329" y="1872"/>
                  </a:cubicBezTo>
                  <a:cubicBezTo>
                    <a:pt x="1004" y="2143"/>
                    <a:pt x="733" y="2441"/>
                    <a:pt x="461" y="2794"/>
                  </a:cubicBezTo>
                  <a:cubicBezTo>
                    <a:pt x="597" y="2686"/>
                    <a:pt x="760" y="2577"/>
                    <a:pt x="923" y="2469"/>
                  </a:cubicBezTo>
                  <a:cubicBezTo>
                    <a:pt x="1736" y="1980"/>
                    <a:pt x="2794" y="1492"/>
                    <a:pt x="3364" y="1058"/>
                  </a:cubicBezTo>
                  <a:cubicBezTo>
                    <a:pt x="3418" y="1031"/>
                    <a:pt x="3771" y="760"/>
                    <a:pt x="4015" y="489"/>
                  </a:cubicBezTo>
                  <a:cubicBezTo>
                    <a:pt x="4123" y="407"/>
                    <a:pt x="4232" y="272"/>
                    <a:pt x="4313" y="163"/>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7" name="Google Shape;2687;p37"/>
            <p:cNvSpPr/>
            <p:nvPr/>
          </p:nvSpPr>
          <p:spPr>
            <a:xfrm>
              <a:off x="3311250" y="4556800"/>
              <a:ext cx="93600" cy="55625"/>
            </a:xfrm>
            <a:custGeom>
              <a:avLst/>
              <a:gdLst/>
              <a:ahLst/>
              <a:cxnLst/>
              <a:rect l="l" t="t" r="r" b="b"/>
              <a:pathLst>
                <a:path w="3744" h="2225" extrusionOk="0">
                  <a:moveTo>
                    <a:pt x="55" y="2062"/>
                  </a:moveTo>
                  <a:lnTo>
                    <a:pt x="55" y="2062"/>
                  </a:lnTo>
                  <a:cubicBezTo>
                    <a:pt x="55" y="2062"/>
                    <a:pt x="28" y="2089"/>
                    <a:pt x="28" y="2089"/>
                  </a:cubicBezTo>
                  <a:cubicBezTo>
                    <a:pt x="28" y="2116"/>
                    <a:pt x="0" y="2143"/>
                    <a:pt x="0" y="2170"/>
                  </a:cubicBezTo>
                  <a:lnTo>
                    <a:pt x="0" y="2197"/>
                  </a:lnTo>
                  <a:cubicBezTo>
                    <a:pt x="0" y="2224"/>
                    <a:pt x="0" y="2197"/>
                    <a:pt x="0" y="2197"/>
                  </a:cubicBezTo>
                  <a:lnTo>
                    <a:pt x="28" y="2197"/>
                  </a:lnTo>
                  <a:lnTo>
                    <a:pt x="55" y="2197"/>
                  </a:lnTo>
                  <a:cubicBezTo>
                    <a:pt x="55" y="2197"/>
                    <a:pt x="82" y="2143"/>
                    <a:pt x="109" y="2116"/>
                  </a:cubicBezTo>
                  <a:lnTo>
                    <a:pt x="109" y="2116"/>
                  </a:lnTo>
                  <a:lnTo>
                    <a:pt x="163" y="2116"/>
                  </a:lnTo>
                  <a:lnTo>
                    <a:pt x="217" y="2089"/>
                  </a:lnTo>
                  <a:cubicBezTo>
                    <a:pt x="651" y="1926"/>
                    <a:pt x="1058" y="1736"/>
                    <a:pt x="1492" y="1546"/>
                  </a:cubicBezTo>
                  <a:cubicBezTo>
                    <a:pt x="1953" y="1302"/>
                    <a:pt x="2414" y="1058"/>
                    <a:pt x="2848" y="787"/>
                  </a:cubicBezTo>
                  <a:cubicBezTo>
                    <a:pt x="3120" y="624"/>
                    <a:pt x="3391" y="407"/>
                    <a:pt x="3635" y="217"/>
                  </a:cubicBezTo>
                  <a:cubicBezTo>
                    <a:pt x="3662" y="190"/>
                    <a:pt x="3689" y="136"/>
                    <a:pt x="3716" y="109"/>
                  </a:cubicBezTo>
                  <a:cubicBezTo>
                    <a:pt x="3743" y="82"/>
                    <a:pt x="3716" y="27"/>
                    <a:pt x="3689" y="27"/>
                  </a:cubicBezTo>
                  <a:cubicBezTo>
                    <a:pt x="3662" y="0"/>
                    <a:pt x="3635" y="0"/>
                    <a:pt x="3608" y="27"/>
                  </a:cubicBezTo>
                  <a:cubicBezTo>
                    <a:pt x="3554" y="27"/>
                    <a:pt x="3472" y="54"/>
                    <a:pt x="3418" y="82"/>
                  </a:cubicBezTo>
                  <a:cubicBezTo>
                    <a:pt x="3120" y="190"/>
                    <a:pt x="2659" y="380"/>
                    <a:pt x="2577" y="434"/>
                  </a:cubicBezTo>
                  <a:cubicBezTo>
                    <a:pt x="1980" y="651"/>
                    <a:pt x="1411" y="950"/>
                    <a:pt x="868" y="1275"/>
                  </a:cubicBezTo>
                  <a:cubicBezTo>
                    <a:pt x="570" y="1492"/>
                    <a:pt x="272" y="1763"/>
                    <a:pt x="55" y="2062"/>
                  </a:cubicBezTo>
                  <a:close/>
                  <a:moveTo>
                    <a:pt x="3418" y="217"/>
                  </a:moveTo>
                  <a:lnTo>
                    <a:pt x="2631" y="543"/>
                  </a:lnTo>
                  <a:cubicBezTo>
                    <a:pt x="2035" y="760"/>
                    <a:pt x="1465" y="1058"/>
                    <a:pt x="923" y="1384"/>
                  </a:cubicBezTo>
                  <a:cubicBezTo>
                    <a:pt x="678" y="1546"/>
                    <a:pt x="434" y="1736"/>
                    <a:pt x="245" y="1953"/>
                  </a:cubicBezTo>
                  <a:cubicBezTo>
                    <a:pt x="733" y="1736"/>
                    <a:pt x="1221" y="1519"/>
                    <a:pt x="1709" y="1275"/>
                  </a:cubicBezTo>
                  <a:cubicBezTo>
                    <a:pt x="2062" y="1085"/>
                    <a:pt x="2414" y="895"/>
                    <a:pt x="2767" y="678"/>
                  </a:cubicBezTo>
                  <a:cubicBezTo>
                    <a:pt x="2876" y="624"/>
                    <a:pt x="3201" y="407"/>
                    <a:pt x="3418" y="217"/>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8" name="Google Shape;2688;p37"/>
            <p:cNvSpPr/>
            <p:nvPr/>
          </p:nvSpPr>
          <p:spPr>
            <a:xfrm>
              <a:off x="3286150" y="4376425"/>
              <a:ext cx="63775" cy="117325"/>
            </a:xfrm>
            <a:custGeom>
              <a:avLst/>
              <a:gdLst/>
              <a:ahLst/>
              <a:cxnLst/>
              <a:rect l="l" t="t" r="r" b="b"/>
              <a:pathLst>
                <a:path w="2551" h="4693" extrusionOk="0">
                  <a:moveTo>
                    <a:pt x="2469" y="4421"/>
                  </a:moveTo>
                  <a:lnTo>
                    <a:pt x="2469" y="4313"/>
                  </a:lnTo>
                  <a:cubicBezTo>
                    <a:pt x="2469" y="4259"/>
                    <a:pt x="2442" y="4232"/>
                    <a:pt x="2415" y="4177"/>
                  </a:cubicBezTo>
                  <a:cubicBezTo>
                    <a:pt x="2333" y="3879"/>
                    <a:pt x="2225" y="3581"/>
                    <a:pt x="2116" y="3282"/>
                  </a:cubicBezTo>
                  <a:cubicBezTo>
                    <a:pt x="2062" y="3092"/>
                    <a:pt x="1981" y="2903"/>
                    <a:pt x="1899" y="2713"/>
                  </a:cubicBezTo>
                  <a:cubicBezTo>
                    <a:pt x="1628" y="2116"/>
                    <a:pt x="1303" y="1546"/>
                    <a:pt x="950" y="1004"/>
                  </a:cubicBezTo>
                  <a:cubicBezTo>
                    <a:pt x="869" y="895"/>
                    <a:pt x="625" y="516"/>
                    <a:pt x="408" y="272"/>
                  </a:cubicBezTo>
                  <a:cubicBezTo>
                    <a:pt x="272" y="109"/>
                    <a:pt x="136" y="0"/>
                    <a:pt x="55" y="0"/>
                  </a:cubicBezTo>
                  <a:cubicBezTo>
                    <a:pt x="55" y="0"/>
                    <a:pt x="1" y="0"/>
                    <a:pt x="1" y="55"/>
                  </a:cubicBezTo>
                  <a:cubicBezTo>
                    <a:pt x="1" y="136"/>
                    <a:pt x="1" y="82"/>
                    <a:pt x="1" y="136"/>
                  </a:cubicBezTo>
                  <a:cubicBezTo>
                    <a:pt x="28" y="353"/>
                    <a:pt x="82" y="570"/>
                    <a:pt x="164" y="814"/>
                  </a:cubicBezTo>
                  <a:cubicBezTo>
                    <a:pt x="299" y="1194"/>
                    <a:pt x="462" y="1573"/>
                    <a:pt x="652" y="1953"/>
                  </a:cubicBezTo>
                  <a:cubicBezTo>
                    <a:pt x="815" y="2306"/>
                    <a:pt x="1032" y="2686"/>
                    <a:pt x="1276" y="3011"/>
                  </a:cubicBezTo>
                  <a:cubicBezTo>
                    <a:pt x="1466" y="3282"/>
                    <a:pt x="1628" y="3526"/>
                    <a:pt x="1818" y="3798"/>
                  </a:cubicBezTo>
                  <a:cubicBezTo>
                    <a:pt x="2008" y="4042"/>
                    <a:pt x="2198" y="4286"/>
                    <a:pt x="2388" y="4557"/>
                  </a:cubicBezTo>
                  <a:cubicBezTo>
                    <a:pt x="2415" y="4584"/>
                    <a:pt x="2415" y="4611"/>
                    <a:pt x="2442" y="4638"/>
                  </a:cubicBezTo>
                  <a:cubicBezTo>
                    <a:pt x="2469" y="4666"/>
                    <a:pt x="2496" y="4666"/>
                    <a:pt x="2550" y="4693"/>
                  </a:cubicBezTo>
                  <a:lnTo>
                    <a:pt x="2550" y="4693"/>
                  </a:lnTo>
                  <a:cubicBezTo>
                    <a:pt x="2550" y="4666"/>
                    <a:pt x="2550" y="4611"/>
                    <a:pt x="2523" y="4557"/>
                  </a:cubicBezTo>
                  <a:cubicBezTo>
                    <a:pt x="2523" y="4503"/>
                    <a:pt x="2496" y="4449"/>
                    <a:pt x="2469" y="4421"/>
                  </a:cubicBezTo>
                  <a:close/>
                  <a:moveTo>
                    <a:pt x="109" y="136"/>
                  </a:moveTo>
                  <a:cubicBezTo>
                    <a:pt x="136" y="326"/>
                    <a:pt x="191" y="543"/>
                    <a:pt x="272" y="733"/>
                  </a:cubicBezTo>
                  <a:cubicBezTo>
                    <a:pt x="408" y="1140"/>
                    <a:pt x="570" y="1492"/>
                    <a:pt x="760" y="1872"/>
                  </a:cubicBezTo>
                  <a:cubicBezTo>
                    <a:pt x="950" y="2224"/>
                    <a:pt x="1167" y="2577"/>
                    <a:pt x="1384" y="2930"/>
                  </a:cubicBezTo>
                  <a:cubicBezTo>
                    <a:pt x="1547" y="3147"/>
                    <a:pt x="1737" y="3364"/>
                    <a:pt x="1872" y="3608"/>
                  </a:cubicBezTo>
                  <a:cubicBezTo>
                    <a:pt x="2035" y="3825"/>
                    <a:pt x="2144" y="3960"/>
                    <a:pt x="2279" y="4150"/>
                  </a:cubicBezTo>
                  <a:lnTo>
                    <a:pt x="2279" y="4123"/>
                  </a:lnTo>
                  <a:cubicBezTo>
                    <a:pt x="2171" y="3852"/>
                    <a:pt x="2062" y="3554"/>
                    <a:pt x="1954" y="3255"/>
                  </a:cubicBezTo>
                  <a:cubicBezTo>
                    <a:pt x="1818" y="2984"/>
                    <a:pt x="1710" y="2713"/>
                    <a:pt x="1574" y="2414"/>
                  </a:cubicBezTo>
                  <a:cubicBezTo>
                    <a:pt x="1357" y="1953"/>
                    <a:pt x="1086" y="1492"/>
                    <a:pt x="815" y="1058"/>
                  </a:cubicBezTo>
                  <a:cubicBezTo>
                    <a:pt x="733" y="950"/>
                    <a:pt x="516" y="570"/>
                    <a:pt x="299" y="326"/>
                  </a:cubicBezTo>
                  <a:cubicBezTo>
                    <a:pt x="245" y="244"/>
                    <a:pt x="191" y="190"/>
                    <a:pt x="136" y="13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89" name="Google Shape;2689;p37"/>
            <p:cNvSpPr/>
            <p:nvPr/>
          </p:nvSpPr>
          <p:spPr>
            <a:xfrm>
              <a:off x="3278025" y="4427275"/>
              <a:ext cx="59025" cy="117325"/>
            </a:xfrm>
            <a:custGeom>
              <a:avLst/>
              <a:gdLst/>
              <a:ahLst/>
              <a:cxnLst/>
              <a:rect l="l" t="t" r="r" b="b"/>
              <a:pathLst>
                <a:path w="2361" h="4693" extrusionOk="0">
                  <a:moveTo>
                    <a:pt x="2306" y="4368"/>
                  </a:moveTo>
                  <a:lnTo>
                    <a:pt x="2306" y="4368"/>
                  </a:lnTo>
                  <a:cubicBezTo>
                    <a:pt x="2279" y="4286"/>
                    <a:pt x="2252" y="4205"/>
                    <a:pt x="2252" y="4123"/>
                  </a:cubicBezTo>
                  <a:cubicBezTo>
                    <a:pt x="2116" y="3662"/>
                    <a:pt x="1953" y="3228"/>
                    <a:pt x="1763" y="2794"/>
                  </a:cubicBezTo>
                  <a:cubicBezTo>
                    <a:pt x="1519" y="2225"/>
                    <a:pt x="1275" y="1709"/>
                    <a:pt x="977" y="1194"/>
                  </a:cubicBezTo>
                  <a:cubicBezTo>
                    <a:pt x="841" y="950"/>
                    <a:pt x="706" y="679"/>
                    <a:pt x="516" y="435"/>
                  </a:cubicBezTo>
                  <a:cubicBezTo>
                    <a:pt x="407" y="245"/>
                    <a:pt x="272" y="109"/>
                    <a:pt x="82" y="1"/>
                  </a:cubicBezTo>
                  <a:cubicBezTo>
                    <a:pt x="82" y="1"/>
                    <a:pt x="0" y="1"/>
                    <a:pt x="0" y="55"/>
                  </a:cubicBezTo>
                  <a:cubicBezTo>
                    <a:pt x="0" y="82"/>
                    <a:pt x="0" y="82"/>
                    <a:pt x="0" y="82"/>
                  </a:cubicBezTo>
                  <a:lnTo>
                    <a:pt x="109" y="570"/>
                  </a:lnTo>
                  <a:cubicBezTo>
                    <a:pt x="163" y="760"/>
                    <a:pt x="217" y="950"/>
                    <a:pt x="272" y="1113"/>
                  </a:cubicBezTo>
                  <a:cubicBezTo>
                    <a:pt x="326" y="1303"/>
                    <a:pt x="407" y="1492"/>
                    <a:pt x="489" y="1682"/>
                  </a:cubicBezTo>
                  <a:cubicBezTo>
                    <a:pt x="624" y="2008"/>
                    <a:pt x="787" y="2306"/>
                    <a:pt x="977" y="2632"/>
                  </a:cubicBezTo>
                  <a:cubicBezTo>
                    <a:pt x="1221" y="3011"/>
                    <a:pt x="1465" y="3364"/>
                    <a:pt x="1709" y="3744"/>
                  </a:cubicBezTo>
                  <a:cubicBezTo>
                    <a:pt x="1872" y="3988"/>
                    <a:pt x="2062" y="4232"/>
                    <a:pt x="2197" y="4503"/>
                  </a:cubicBezTo>
                  <a:cubicBezTo>
                    <a:pt x="2224" y="4557"/>
                    <a:pt x="2252" y="4612"/>
                    <a:pt x="2279" y="4639"/>
                  </a:cubicBezTo>
                  <a:cubicBezTo>
                    <a:pt x="2306" y="4666"/>
                    <a:pt x="2333" y="4666"/>
                    <a:pt x="2360" y="4693"/>
                  </a:cubicBezTo>
                  <a:lnTo>
                    <a:pt x="2360" y="4693"/>
                  </a:lnTo>
                  <a:lnTo>
                    <a:pt x="2360" y="4693"/>
                  </a:lnTo>
                  <a:cubicBezTo>
                    <a:pt x="2360" y="4666"/>
                    <a:pt x="2360" y="4639"/>
                    <a:pt x="2360" y="4612"/>
                  </a:cubicBezTo>
                  <a:cubicBezTo>
                    <a:pt x="2360" y="4530"/>
                    <a:pt x="2333" y="4422"/>
                    <a:pt x="2306" y="4368"/>
                  </a:cubicBezTo>
                  <a:close/>
                  <a:moveTo>
                    <a:pt x="163" y="190"/>
                  </a:moveTo>
                  <a:lnTo>
                    <a:pt x="244" y="543"/>
                  </a:lnTo>
                  <a:cubicBezTo>
                    <a:pt x="272" y="706"/>
                    <a:pt x="326" y="896"/>
                    <a:pt x="407" y="1086"/>
                  </a:cubicBezTo>
                  <a:cubicBezTo>
                    <a:pt x="461" y="1248"/>
                    <a:pt x="543" y="1438"/>
                    <a:pt x="624" y="1628"/>
                  </a:cubicBezTo>
                  <a:cubicBezTo>
                    <a:pt x="977" y="2469"/>
                    <a:pt x="1574" y="3174"/>
                    <a:pt x="2035" y="3961"/>
                  </a:cubicBezTo>
                  <a:cubicBezTo>
                    <a:pt x="1926" y="3581"/>
                    <a:pt x="1791" y="3201"/>
                    <a:pt x="1655" y="2821"/>
                  </a:cubicBezTo>
                  <a:cubicBezTo>
                    <a:pt x="1411" y="2279"/>
                    <a:pt x="1167" y="1764"/>
                    <a:pt x="868" y="1248"/>
                  </a:cubicBezTo>
                  <a:cubicBezTo>
                    <a:pt x="733" y="1031"/>
                    <a:pt x="597" y="733"/>
                    <a:pt x="434" y="489"/>
                  </a:cubicBezTo>
                  <a:cubicBezTo>
                    <a:pt x="353" y="380"/>
                    <a:pt x="272" y="272"/>
                    <a:pt x="163" y="190"/>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0" name="Google Shape;2690;p37"/>
            <p:cNvSpPr/>
            <p:nvPr/>
          </p:nvSpPr>
          <p:spPr>
            <a:xfrm>
              <a:off x="3270550" y="4497125"/>
              <a:ext cx="47500" cy="99025"/>
            </a:xfrm>
            <a:custGeom>
              <a:avLst/>
              <a:gdLst/>
              <a:ahLst/>
              <a:cxnLst/>
              <a:rect l="l" t="t" r="r" b="b"/>
              <a:pathLst>
                <a:path w="1900" h="3961" extrusionOk="0">
                  <a:moveTo>
                    <a:pt x="1900" y="3743"/>
                  </a:moveTo>
                  <a:cubicBezTo>
                    <a:pt x="1873" y="3635"/>
                    <a:pt x="1873" y="3526"/>
                    <a:pt x="1845" y="3418"/>
                  </a:cubicBezTo>
                  <a:cubicBezTo>
                    <a:pt x="1737" y="2848"/>
                    <a:pt x="1574" y="2306"/>
                    <a:pt x="1357" y="1763"/>
                  </a:cubicBezTo>
                  <a:cubicBezTo>
                    <a:pt x="1005" y="1004"/>
                    <a:pt x="571" y="299"/>
                    <a:pt x="109" y="27"/>
                  </a:cubicBezTo>
                  <a:cubicBezTo>
                    <a:pt x="82" y="0"/>
                    <a:pt x="55" y="0"/>
                    <a:pt x="28" y="27"/>
                  </a:cubicBezTo>
                  <a:cubicBezTo>
                    <a:pt x="28" y="27"/>
                    <a:pt x="1" y="55"/>
                    <a:pt x="1" y="82"/>
                  </a:cubicBezTo>
                  <a:cubicBezTo>
                    <a:pt x="28" y="136"/>
                    <a:pt x="28" y="217"/>
                    <a:pt x="55" y="272"/>
                  </a:cubicBezTo>
                  <a:lnTo>
                    <a:pt x="164" y="624"/>
                  </a:lnTo>
                  <a:cubicBezTo>
                    <a:pt x="218" y="760"/>
                    <a:pt x="272" y="895"/>
                    <a:pt x="326" y="1031"/>
                  </a:cubicBezTo>
                  <a:cubicBezTo>
                    <a:pt x="381" y="1167"/>
                    <a:pt x="435" y="1302"/>
                    <a:pt x="489" y="1411"/>
                  </a:cubicBezTo>
                  <a:cubicBezTo>
                    <a:pt x="788" y="2035"/>
                    <a:pt x="1167" y="2577"/>
                    <a:pt x="1493" y="3174"/>
                  </a:cubicBezTo>
                  <a:cubicBezTo>
                    <a:pt x="1601" y="3391"/>
                    <a:pt x="1656" y="3635"/>
                    <a:pt x="1791" y="3879"/>
                  </a:cubicBezTo>
                  <a:cubicBezTo>
                    <a:pt x="1791" y="3906"/>
                    <a:pt x="1818" y="3906"/>
                    <a:pt x="1845" y="3933"/>
                  </a:cubicBezTo>
                  <a:cubicBezTo>
                    <a:pt x="1873" y="3960"/>
                    <a:pt x="1845" y="3933"/>
                    <a:pt x="1845" y="3933"/>
                  </a:cubicBezTo>
                  <a:lnTo>
                    <a:pt x="1845" y="3933"/>
                  </a:lnTo>
                  <a:cubicBezTo>
                    <a:pt x="1873" y="3906"/>
                    <a:pt x="1873" y="3879"/>
                    <a:pt x="1873" y="3852"/>
                  </a:cubicBezTo>
                  <a:cubicBezTo>
                    <a:pt x="1873" y="3798"/>
                    <a:pt x="1900" y="3771"/>
                    <a:pt x="1900" y="3743"/>
                  </a:cubicBezTo>
                  <a:close/>
                  <a:moveTo>
                    <a:pt x="191" y="244"/>
                  </a:moveTo>
                  <a:lnTo>
                    <a:pt x="299" y="570"/>
                  </a:lnTo>
                  <a:cubicBezTo>
                    <a:pt x="326" y="678"/>
                    <a:pt x="381" y="787"/>
                    <a:pt x="408" y="868"/>
                  </a:cubicBezTo>
                  <a:cubicBezTo>
                    <a:pt x="489" y="1031"/>
                    <a:pt x="543" y="1194"/>
                    <a:pt x="625" y="1357"/>
                  </a:cubicBezTo>
                  <a:cubicBezTo>
                    <a:pt x="896" y="1980"/>
                    <a:pt x="1303" y="2496"/>
                    <a:pt x="1601" y="3092"/>
                  </a:cubicBezTo>
                  <a:cubicBezTo>
                    <a:pt x="1628" y="3147"/>
                    <a:pt x="1656" y="3201"/>
                    <a:pt x="1683" y="3228"/>
                  </a:cubicBezTo>
                  <a:cubicBezTo>
                    <a:pt x="1520" y="2604"/>
                    <a:pt x="1303" y="2008"/>
                    <a:pt x="1032" y="1438"/>
                  </a:cubicBezTo>
                  <a:cubicBezTo>
                    <a:pt x="815" y="1004"/>
                    <a:pt x="543" y="597"/>
                    <a:pt x="191"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1" name="Google Shape;2691;p37"/>
            <p:cNvSpPr/>
            <p:nvPr/>
          </p:nvSpPr>
          <p:spPr>
            <a:xfrm>
              <a:off x="3259025" y="4556800"/>
              <a:ext cx="33250" cy="87500"/>
            </a:xfrm>
            <a:custGeom>
              <a:avLst/>
              <a:gdLst/>
              <a:ahLst/>
              <a:cxnLst/>
              <a:rect l="l" t="t" r="r" b="b"/>
              <a:pathLst>
                <a:path w="1330" h="3500" extrusionOk="0">
                  <a:moveTo>
                    <a:pt x="1194" y="3255"/>
                  </a:moveTo>
                  <a:lnTo>
                    <a:pt x="1194" y="3391"/>
                  </a:lnTo>
                  <a:cubicBezTo>
                    <a:pt x="1167" y="3418"/>
                    <a:pt x="1194" y="3418"/>
                    <a:pt x="1221" y="3418"/>
                  </a:cubicBezTo>
                  <a:lnTo>
                    <a:pt x="1221" y="3418"/>
                  </a:lnTo>
                  <a:lnTo>
                    <a:pt x="1221" y="3445"/>
                  </a:lnTo>
                  <a:cubicBezTo>
                    <a:pt x="1249" y="3472"/>
                    <a:pt x="1276" y="3472"/>
                    <a:pt x="1303" y="3499"/>
                  </a:cubicBezTo>
                  <a:cubicBezTo>
                    <a:pt x="1330" y="3499"/>
                    <a:pt x="1303" y="3499"/>
                    <a:pt x="1303" y="3499"/>
                  </a:cubicBezTo>
                  <a:cubicBezTo>
                    <a:pt x="1303" y="3472"/>
                    <a:pt x="1303" y="3445"/>
                    <a:pt x="1303" y="3418"/>
                  </a:cubicBezTo>
                  <a:cubicBezTo>
                    <a:pt x="1303" y="3309"/>
                    <a:pt x="1276" y="3228"/>
                    <a:pt x="1249" y="3147"/>
                  </a:cubicBezTo>
                  <a:lnTo>
                    <a:pt x="1249" y="2930"/>
                  </a:lnTo>
                  <a:cubicBezTo>
                    <a:pt x="1221" y="2767"/>
                    <a:pt x="1194" y="2604"/>
                    <a:pt x="1167" y="2441"/>
                  </a:cubicBezTo>
                  <a:cubicBezTo>
                    <a:pt x="1086" y="1980"/>
                    <a:pt x="923" y="1519"/>
                    <a:pt x="760" y="1085"/>
                  </a:cubicBezTo>
                  <a:cubicBezTo>
                    <a:pt x="706" y="977"/>
                    <a:pt x="652" y="841"/>
                    <a:pt x="570" y="733"/>
                  </a:cubicBezTo>
                  <a:cubicBezTo>
                    <a:pt x="516" y="597"/>
                    <a:pt x="462" y="488"/>
                    <a:pt x="381" y="353"/>
                  </a:cubicBezTo>
                  <a:cubicBezTo>
                    <a:pt x="299" y="244"/>
                    <a:pt x="218" y="163"/>
                    <a:pt x="136" y="54"/>
                  </a:cubicBezTo>
                  <a:cubicBezTo>
                    <a:pt x="82" y="0"/>
                    <a:pt x="28" y="54"/>
                    <a:pt x="1" y="54"/>
                  </a:cubicBezTo>
                  <a:cubicBezTo>
                    <a:pt x="1" y="136"/>
                    <a:pt x="1" y="217"/>
                    <a:pt x="28" y="271"/>
                  </a:cubicBezTo>
                  <a:cubicBezTo>
                    <a:pt x="82" y="516"/>
                    <a:pt x="191" y="922"/>
                    <a:pt x="218" y="1004"/>
                  </a:cubicBezTo>
                  <a:cubicBezTo>
                    <a:pt x="299" y="1248"/>
                    <a:pt x="381" y="1519"/>
                    <a:pt x="489" y="1763"/>
                  </a:cubicBezTo>
                  <a:cubicBezTo>
                    <a:pt x="598" y="2035"/>
                    <a:pt x="706" y="2279"/>
                    <a:pt x="842" y="2550"/>
                  </a:cubicBezTo>
                  <a:cubicBezTo>
                    <a:pt x="950" y="2821"/>
                    <a:pt x="1086" y="3011"/>
                    <a:pt x="1194" y="3255"/>
                  </a:cubicBezTo>
                  <a:close/>
                  <a:moveTo>
                    <a:pt x="218" y="244"/>
                  </a:moveTo>
                  <a:cubicBezTo>
                    <a:pt x="218" y="299"/>
                    <a:pt x="245" y="353"/>
                    <a:pt x="245" y="434"/>
                  </a:cubicBezTo>
                  <a:cubicBezTo>
                    <a:pt x="299" y="624"/>
                    <a:pt x="381" y="895"/>
                    <a:pt x="408" y="950"/>
                  </a:cubicBezTo>
                  <a:cubicBezTo>
                    <a:pt x="570" y="1411"/>
                    <a:pt x="760" y="1872"/>
                    <a:pt x="977" y="2333"/>
                  </a:cubicBezTo>
                  <a:cubicBezTo>
                    <a:pt x="1032" y="2496"/>
                    <a:pt x="1086" y="2631"/>
                    <a:pt x="1140" y="2767"/>
                  </a:cubicBezTo>
                  <a:cubicBezTo>
                    <a:pt x="1140" y="2604"/>
                    <a:pt x="1086" y="2441"/>
                    <a:pt x="1059" y="2224"/>
                  </a:cubicBezTo>
                  <a:cubicBezTo>
                    <a:pt x="950" y="1845"/>
                    <a:pt x="842" y="1492"/>
                    <a:pt x="706" y="1112"/>
                  </a:cubicBezTo>
                  <a:cubicBezTo>
                    <a:pt x="652" y="1004"/>
                    <a:pt x="598" y="868"/>
                    <a:pt x="516" y="760"/>
                  </a:cubicBezTo>
                  <a:cubicBezTo>
                    <a:pt x="462" y="651"/>
                    <a:pt x="408" y="516"/>
                    <a:pt x="326" y="407"/>
                  </a:cubicBezTo>
                  <a:cubicBezTo>
                    <a:pt x="326" y="407"/>
                    <a:pt x="245" y="326"/>
                    <a:pt x="218" y="244"/>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2" name="Google Shape;2692;p37"/>
            <p:cNvSpPr/>
            <p:nvPr/>
          </p:nvSpPr>
          <p:spPr>
            <a:xfrm>
              <a:off x="3287525" y="4611725"/>
              <a:ext cx="86800" cy="31900"/>
            </a:xfrm>
            <a:custGeom>
              <a:avLst/>
              <a:gdLst/>
              <a:ahLst/>
              <a:cxnLst/>
              <a:rect l="l" t="t" r="r" b="b"/>
              <a:pathLst>
                <a:path w="3472" h="1276" extrusionOk="0">
                  <a:moveTo>
                    <a:pt x="244" y="1139"/>
                  </a:moveTo>
                  <a:lnTo>
                    <a:pt x="109" y="1139"/>
                  </a:lnTo>
                  <a:cubicBezTo>
                    <a:pt x="54" y="1139"/>
                    <a:pt x="54" y="1139"/>
                    <a:pt x="54" y="1167"/>
                  </a:cubicBezTo>
                  <a:cubicBezTo>
                    <a:pt x="54" y="1167"/>
                    <a:pt x="54" y="1194"/>
                    <a:pt x="54" y="1194"/>
                  </a:cubicBezTo>
                  <a:lnTo>
                    <a:pt x="27" y="1194"/>
                  </a:lnTo>
                  <a:cubicBezTo>
                    <a:pt x="0" y="1194"/>
                    <a:pt x="27" y="1221"/>
                    <a:pt x="0" y="1248"/>
                  </a:cubicBezTo>
                  <a:cubicBezTo>
                    <a:pt x="27" y="1248"/>
                    <a:pt x="27" y="1275"/>
                    <a:pt x="54" y="1275"/>
                  </a:cubicBezTo>
                  <a:cubicBezTo>
                    <a:pt x="163" y="1275"/>
                    <a:pt x="271" y="1248"/>
                    <a:pt x="353" y="1194"/>
                  </a:cubicBezTo>
                  <a:lnTo>
                    <a:pt x="570" y="1194"/>
                  </a:lnTo>
                  <a:cubicBezTo>
                    <a:pt x="732" y="1194"/>
                    <a:pt x="868" y="1167"/>
                    <a:pt x="1031" y="1139"/>
                  </a:cubicBezTo>
                  <a:cubicBezTo>
                    <a:pt x="1492" y="1058"/>
                    <a:pt x="1953" y="922"/>
                    <a:pt x="2387" y="733"/>
                  </a:cubicBezTo>
                  <a:cubicBezTo>
                    <a:pt x="2523" y="678"/>
                    <a:pt x="2631" y="624"/>
                    <a:pt x="2767" y="570"/>
                  </a:cubicBezTo>
                  <a:cubicBezTo>
                    <a:pt x="2902" y="516"/>
                    <a:pt x="3011" y="434"/>
                    <a:pt x="3119" y="380"/>
                  </a:cubicBezTo>
                  <a:cubicBezTo>
                    <a:pt x="3228" y="299"/>
                    <a:pt x="3336" y="217"/>
                    <a:pt x="3418" y="136"/>
                  </a:cubicBezTo>
                  <a:cubicBezTo>
                    <a:pt x="3472" y="82"/>
                    <a:pt x="3445" y="27"/>
                    <a:pt x="3418" y="0"/>
                  </a:cubicBezTo>
                  <a:cubicBezTo>
                    <a:pt x="3363" y="0"/>
                    <a:pt x="3282" y="0"/>
                    <a:pt x="3201" y="0"/>
                  </a:cubicBezTo>
                  <a:cubicBezTo>
                    <a:pt x="2957" y="55"/>
                    <a:pt x="2577" y="163"/>
                    <a:pt x="2495" y="190"/>
                  </a:cubicBezTo>
                  <a:cubicBezTo>
                    <a:pt x="2224" y="272"/>
                    <a:pt x="1980" y="353"/>
                    <a:pt x="1709" y="461"/>
                  </a:cubicBezTo>
                  <a:cubicBezTo>
                    <a:pt x="1465" y="570"/>
                    <a:pt x="1194" y="678"/>
                    <a:pt x="922" y="814"/>
                  </a:cubicBezTo>
                  <a:cubicBezTo>
                    <a:pt x="678" y="922"/>
                    <a:pt x="488" y="1058"/>
                    <a:pt x="244" y="1139"/>
                  </a:cubicBezTo>
                  <a:close/>
                  <a:moveTo>
                    <a:pt x="3255" y="190"/>
                  </a:moveTo>
                  <a:lnTo>
                    <a:pt x="3065" y="244"/>
                  </a:lnTo>
                  <a:cubicBezTo>
                    <a:pt x="2848" y="299"/>
                    <a:pt x="2604" y="353"/>
                    <a:pt x="2550" y="380"/>
                  </a:cubicBezTo>
                  <a:cubicBezTo>
                    <a:pt x="2061" y="543"/>
                    <a:pt x="1600" y="705"/>
                    <a:pt x="1139" y="922"/>
                  </a:cubicBezTo>
                  <a:lnTo>
                    <a:pt x="705" y="1112"/>
                  </a:lnTo>
                  <a:cubicBezTo>
                    <a:pt x="895" y="1085"/>
                    <a:pt x="1085" y="1058"/>
                    <a:pt x="1248" y="1004"/>
                  </a:cubicBezTo>
                  <a:cubicBezTo>
                    <a:pt x="1627" y="922"/>
                    <a:pt x="2007" y="814"/>
                    <a:pt x="2360" y="678"/>
                  </a:cubicBezTo>
                  <a:cubicBezTo>
                    <a:pt x="2495" y="624"/>
                    <a:pt x="2604" y="570"/>
                    <a:pt x="2740" y="516"/>
                  </a:cubicBezTo>
                  <a:cubicBezTo>
                    <a:pt x="2848" y="461"/>
                    <a:pt x="2957" y="380"/>
                    <a:pt x="3065" y="326"/>
                  </a:cubicBezTo>
                  <a:close/>
                </a:path>
              </a:pathLst>
            </a:custGeom>
            <a:solidFill>
              <a:srgbClr val="010101"/>
            </a:solidFill>
            <a:ln>
              <a:noFill/>
            </a:ln>
          </p:spPr>
          <p:txBody>
            <a:bodyPr spcFirstLastPara="1" wrap="square" lIns="91425" tIns="91425" rIns="91425" bIns="91425" anchor="ctr" anchorCtr="0">
              <a:noAutofit/>
            </a:bodyPr>
            <a:lstStyle/>
            <a:p>
              <a:endParaRPr/>
            </a:p>
          </p:txBody>
        </p:sp>
        <p:sp>
          <p:nvSpPr>
            <p:cNvPr id="2693" name="Google Shape;2693;p37"/>
            <p:cNvSpPr/>
            <p:nvPr/>
          </p:nvSpPr>
          <p:spPr>
            <a:xfrm>
              <a:off x="3566200" y="3983800"/>
              <a:ext cx="84800" cy="87500"/>
            </a:xfrm>
            <a:custGeom>
              <a:avLst/>
              <a:gdLst/>
              <a:ahLst/>
              <a:cxnLst/>
              <a:rect l="l" t="t" r="r" b="b"/>
              <a:pathLst>
                <a:path w="3392" h="3500" extrusionOk="0">
                  <a:moveTo>
                    <a:pt x="1683" y="1"/>
                  </a:moveTo>
                  <a:lnTo>
                    <a:pt x="2144" y="1275"/>
                  </a:lnTo>
                  <a:lnTo>
                    <a:pt x="3391" y="1737"/>
                  </a:lnTo>
                  <a:lnTo>
                    <a:pt x="2171" y="2225"/>
                  </a:lnTo>
                  <a:lnTo>
                    <a:pt x="1710" y="3500"/>
                  </a:lnTo>
                  <a:lnTo>
                    <a:pt x="1222" y="2225"/>
                  </a:lnTo>
                  <a:lnTo>
                    <a:pt x="1" y="1764"/>
                  </a:lnTo>
                  <a:lnTo>
                    <a:pt x="1222" y="1275"/>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4" name="Google Shape;2694;p37"/>
            <p:cNvSpPr/>
            <p:nvPr/>
          </p:nvSpPr>
          <p:spPr>
            <a:xfrm>
              <a:off x="3636050" y="4602900"/>
              <a:ext cx="85475" cy="87500"/>
            </a:xfrm>
            <a:custGeom>
              <a:avLst/>
              <a:gdLst/>
              <a:ahLst/>
              <a:cxnLst/>
              <a:rect l="l" t="t" r="r" b="b"/>
              <a:pathLst>
                <a:path w="3419" h="3500" extrusionOk="0">
                  <a:moveTo>
                    <a:pt x="1710" y="1"/>
                  </a:moveTo>
                  <a:lnTo>
                    <a:pt x="2171" y="1275"/>
                  </a:lnTo>
                  <a:lnTo>
                    <a:pt x="3418" y="1764"/>
                  </a:lnTo>
                  <a:lnTo>
                    <a:pt x="2171" y="2225"/>
                  </a:lnTo>
                  <a:lnTo>
                    <a:pt x="1710" y="3500"/>
                  </a:lnTo>
                  <a:lnTo>
                    <a:pt x="1248" y="2225"/>
                  </a:lnTo>
                  <a:lnTo>
                    <a:pt x="1" y="1737"/>
                  </a:lnTo>
                  <a:lnTo>
                    <a:pt x="1248" y="127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5" name="Google Shape;2695;p37"/>
            <p:cNvSpPr/>
            <p:nvPr/>
          </p:nvSpPr>
          <p:spPr>
            <a:xfrm>
              <a:off x="2815550" y="4741925"/>
              <a:ext cx="84800" cy="87475"/>
            </a:xfrm>
            <a:custGeom>
              <a:avLst/>
              <a:gdLst/>
              <a:ahLst/>
              <a:cxnLst/>
              <a:rect l="l" t="t" r="r" b="b"/>
              <a:pathLst>
                <a:path w="3392" h="3499" extrusionOk="0">
                  <a:moveTo>
                    <a:pt x="1683" y="0"/>
                  </a:moveTo>
                  <a:lnTo>
                    <a:pt x="2144" y="1275"/>
                  </a:lnTo>
                  <a:lnTo>
                    <a:pt x="3391" y="1763"/>
                  </a:lnTo>
                  <a:lnTo>
                    <a:pt x="2144" y="2224"/>
                  </a:lnTo>
                  <a:lnTo>
                    <a:pt x="1683" y="3499"/>
                  </a:lnTo>
                  <a:lnTo>
                    <a:pt x="1221" y="2224"/>
                  </a:lnTo>
                  <a:lnTo>
                    <a:pt x="1" y="1763"/>
                  </a:lnTo>
                  <a:lnTo>
                    <a:pt x="1221" y="127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6" name="Google Shape;2696;p37"/>
            <p:cNvSpPr/>
            <p:nvPr/>
          </p:nvSpPr>
          <p:spPr>
            <a:xfrm>
              <a:off x="2815550" y="3985150"/>
              <a:ext cx="41400" cy="42075"/>
            </a:xfrm>
            <a:custGeom>
              <a:avLst/>
              <a:gdLst/>
              <a:ahLst/>
              <a:cxnLst/>
              <a:rect l="l" t="t" r="r" b="b"/>
              <a:pathLst>
                <a:path w="1656" h="1683" extrusionOk="0">
                  <a:moveTo>
                    <a:pt x="896" y="55"/>
                  </a:moveTo>
                  <a:cubicBezTo>
                    <a:pt x="896" y="1"/>
                    <a:pt x="842" y="1"/>
                    <a:pt x="815" y="1"/>
                  </a:cubicBezTo>
                  <a:cubicBezTo>
                    <a:pt x="787" y="1"/>
                    <a:pt x="760" y="1"/>
                    <a:pt x="733" y="55"/>
                  </a:cubicBezTo>
                  <a:lnTo>
                    <a:pt x="543" y="570"/>
                  </a:lnTo>
                  <a:lnTo>
                    <a:pt x="55" y="760"/>
                  </a:lnTo>
                  <a:cubicBezTo>
                    <a:pt x="1" y="787"/>
                    <a:pt x="1" y="815"/>
                    <a:pt x="1" y="842"/>
                  </a:cubicBezTo>
                  <a:cubicBezTo>
                    <a:pt x="1" y="869"/>
                    <a:pt x="1" y="896"/>
                    <a:pt x="55" y="923"/>
                  </a:cubicBezTo>
                  <a:lnTo>
                    <a:pt x="543" y="1113"/>
                  </a:lnTo>
                  <a:lnTo>
                    <a:pt x="733" y="1628"/>
                  </a:lnTo>
                  <a:cubicBezTo>
                    <a:pt x="760" y="1655"/>
                    <a:pt x="787" y="1683"/>
                    <a:pt x="815" y="1683"/>
                  </a:cubicBezTo>
                  <a:cubicBezTo>
                    <a:pt x="869" y="1683"/>
                    <a:pt x="896" y="1655"/>
                    <a:pt x="896" y="1628"/>
                  </a:cubicBezTo>
                  <a:lnTo>
                    <a:pt x="1086" y="1113"/>
                  </a:lnTo>
                  <a:lnTo>
                    <a:pt x="1601" y="923"/>
                  </a:lnTo>
                  <a:cubicBezTo>
                    <a:pt x="1628" y="896"/>
                    <a:pt x="1655" y="869"/>
                    <a:pt x="1655" y="842"/>
                  </a:cubicBezTo>
                  <a:cubicBezTo>
                    <a:pt x="1655" y="815"/>
                    <a:pt x="1628" y="787"/>
                    <a:pt x="1601" y="760"/>
                  </a:cubicBezTo>
                  <a:lnTo>
                    <a:pt x="1086" y="57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7" name="Google Shape;2697;p37"/>
            <p:cNvSpPr/>
            <p:nvPr/>
          </p:nvSpPr>
          <p:spPr>
            <a:xfrm>
              <a:off x="3745225" y="4398800"/>
              <a:ext cx="42750" cy="43425"/>
            </a:xfrm>
            <a:custGeom>
              <a:avLst/>
              <a:gdLst/>
              <a:ahLst/>
              <a:cxnLst/>
              <a:rect l="l" t="t" r="r" b="b"/>
              <a:pathLst>
                <a:path w="1710" h="1737" extrusionOk="0">
                  <a:moveTo>
                    <a:pt x="869" y="0"/>
                  </a:moveTo>
                  <a:lnTo>
                    <a:pt x="1086" y="624"/>
                  </a:lnTo>
                  <a:lnTo>
                    <a:pt x="1709" y="868"/>
                  </a:lnTo>
                  <a:lnTo>
                    <a:pt x="1086" y="1112"/>
                  </a:lnTo>
                  <a:lnTo>
                    <a:pt x="869" y="1736"/>
                  </a:lnTo>
                  <a:lnTo>
                    <a:pt x="625" y="1112"/>
                  </a:lnTo>
                  <a:lnTo>
                    <a:pt x="1" y="868"/>
                  </a:lnTo>
                  <a:lnTo>
                    <a:pt x="625" y="624"/>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8" name="Google Shape;2698;p37"/>
            <p:cNvSpPr/>
            <p:nvPr/>
          </p:nvSpPr>
          <p:spPr>
            <a:xfrm>
              <a:off x="2703000" y="4604250"/>
              <a:ext cx="42050" cy="44100"/>
            </a:xfrm>
            <a:custGeom>
              <a:avLst/>
              <a:gdLst/>
              <a:ahLst/>
              <a:cxnLst/>
              <a:rect l="l" t="t" r="r" b="b"/>
              <a:pathLst>
                <a:path w="1682" h="1764" extrusionOk="0">
                  <a:moveTo>
                    <a:pt x="841" y="1"/>
                  </a:moveTo>
                  <a:lnTo>
                    <a:pt x="1058" y="652"/>
                  </a:lnTo>
                  <a:lnTo>
                    <a:pt x="1682" y="896"/>
                  </a:lnTo>
                  <a:lnTo>
                    <a:pt x="1058" y="1113"/>
                  </a:lnTo>
                  <a:lnTo>
                    <a:pt x="841" y="1764"/>
                  </a:lnTo>
                  <a:lnTo>
                    <a:pt x="597" y="1113"/>
                  </a:lnTo>
                  <a:lnTo>
                    <a:pt x="0" y="896"/>
                  </a:lnTo>
                  <a:lnTo>
                    <a:pt x="597" y="65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9" name="Google Shape;2699;p37"/>
            <p:cNvSpPr/>
            <p:nvPr/>
          </p:nvSpPr>
          <p:spPr>
            <a:xfrm>
              <a:off x="3818475" y="4564250"/>
              <a:ext cx="21025" cy="21725"/>
            </a:xfrm>
            <a:custGeom>
              <a:avLst/>
              <a:gdLst/>
              <a:ahLst/>
              <a:cxnLst/>
              <a:rect l="l" t="t" r="r" b="b"/>
              <a:pathLst>
                <a:path w="841" h="869" extrusionOk="0">
                  <a:moveTo>
                    <a:pt x="407" y="1"/>
                  </a:moveTo>
                  <a:lnTo>
                    <a:pt x="543" y="326"/>
                  </a:lnTo>
                  <a:lnTo>
                    <a:pt x="841" y="435"/>
                  </a:lnTo>
                  <a:lnTo>
                    <a:pt x="543" y="543"/>
                  </a:lnTo>
                  <a:lnTo>
                    <a:pt x="407" y="869"/>
                  </a:lnTo>
                  <a:lnTo>
                    <a:pt x="298" y="543"/>
                  </a:lnTo>
                  <a:lnTo>
                    <a:pt x="0" y="435"/>
                  </a:lnTo>
                  <a:lnTo>
                    <a:pt x="298" y="32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00" name="Google Shape;2700;p37"/>
            <p:cNvSpPr/>
            <p:nvPr/>
          </p:nvSpPr>
          <p:spPr>
            <a:xfrm>
              <a:off x="3014250" y="4016350"/>
              <a:ext cx="21725" cy="21725"/>
            </a:xfrm>
            <a:custGeom>
              <a:avLst/>
              <a:gdLst/>
              <a:ahLst/>
              <a:cxnLst/>
              <a:rect l="l" t="t" r="r" b="b"/>
              <a:pathLst>
                <a:path w="869" h="869" extrusionOk="0">
                  <a:moveTo>
                    <a:pt x="434" y="1"/>
                  </a:moveTo>
                  <a:lnTo>
                    <a:pt x="543" y="326"/>
                  </a:lnTo>
                  <a:lnTo>
                    <a:pt x="868" y="435"/>
                  </a:lnTo>
                  <a:lnTo>
                    <a:pt x="543" y="570"/>
                  </a:lnTo>
                  <a:lnTo>
                    <a:pt x="434" y="869"/>
                  </a:lnTo>
                  <a:lnTo>
                    <a:pt x="326" y="570"/>
                  </a:lnTo>
                  <a:lnTo>
                    <a:pt x="0" y="435"/>
                  </a:lnTo>
                  <a:lnTo>
                    <a:pt x="326" y="326"/>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1" name="Google Shape;2701;p37"/>
            <p:cNvSpPr/>
            <p:nvPr/>
          </p:nvSpPr>
          <p:spPr>
            <a:xfrm>
              <a:off x="2879300" y="4602900"/>
              <a:ext cx="21050" cy="21725"/>
            </a:xfrm>
            <a:custGeom>
              <a:avLst/>
              <a:gdLst/>
              <a:ahLst/>
              <a:cxnLst/>
              <a:rect l="l" t="t" r="r" b="b"/>
              <a:pathLst>
                <a:path w="842" h="869" extrusionOk="0">
                  <a:moveTo>
                    <a:pt x="407" y="1"/>
                  </a:moveTo>
                  <a:lnTo>
                    <a:pt x="543" y="326"/>
                  </a:lnTo>
                  <a:lnTo>
                    <a:pt x="841" y="435"/>
                  </a:lnTo>
                  <a:lnTo>
                    <a:pt x="543" y="570"/>
                  </a:lnTo>
                  <a:lnTo>
                    <a:pt x="407" y="869"/>
                  </a:lnTo>
                  <a:lnTo>
                    <a:pt x="299" y="570"/>
                  </a:lnTo>
                  <a:lnTo>
                    <a:pt x="0" y="435"/>
                  </a:lnTo>
                  <a:lnTo>
                    <a:pt x="299" y="326"/>
                  </a:lnTo>
                  <a:close/>
                </a:path>
              </a:pathLst>
            </a:custGeom>
            <a:solidFill>
              <a:srgbClr val="FFFFF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80739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54"/>
                                        </p:tgtEl>
                                        <p:attrNameLst>
                                          <p:attrName>style.visibility</p:attrName>
                                        </p:attrNameLst>
                                      </p:cBhvr>
                                      <p:to>
                                        <p:strVal val="visible"/>
                                      </p:to>
                                    </p:set>
                                    <p:animEffect transition="in" filter="barn(inVertical)">
                                      <p:cBhvr>
                                        <p:cTn id="7" dur="500"/>
                                        <p:tgtEl>
                                          <p:spTgt spid="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591469"/>
              </p:ext>
            </p:extLst>
          </p:nvPr>
        </p:nvGraphicFramePr>
        <p:xfrm>
          <a:off x="214256" y="974523"/>
          <a:ext cx="8557888" cy="4114800"/>
        </p:xfrm>
        <a:graphic>
          <a:graphicData uri="http://schemas.openxmlformats.org/drawingml/2006/table">
            <a:tbl>
              <a:tblPr firstRow="1" bandRow="1"/>
              <a:tblGrid>
                <a:gridCol w="2461888">
                  <a:extLst>
                    <a:ext uri="{9D8B030D-6E8A-4147-A177-3AD203B41FA5}">
                      <a16:colId xmlns:a16="http://schemas.microsoft.com/office/drawing/2014/main" xmlns="" val="20000"/>
                    </a:ext>
                  </a:extLst>
                </a:gridCol>
                <a:gridCol w="2237232">
                  <a:extLst>
                    <a:ext uri="{9D8B030D-6E8A-4147-A177-3AD203B41FA5}">
                      <a16:colId xmlns:a16="http://schemas.microsoft.com/office/drawing/2014/main" xmlns="" val="20001"/>
                    </a:ext>
                  </a:extLst>
                </a:gridCol>
                <a:gridCol w="3858768">
                  <a:extLst>
                    <a:ext uri="{9D8B030D-6E8A-4147-A177-3AD203B41FA5}">
                      <a16:colId xmlns:a16="http://schemas.microsoft.com/office/drawing/2014/main" xmlns="" val="20002"/>
                    </a:ext>
                  </a:extLst>
                </a:gridCol>
              </a:tblGrid>
              <a:tr h="64008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a:solidFill>
                            <a:srgbClr val="0070C0"/>
                          </a:solidFill>
                          <a:effectLst/>
                          <a:latin typeface="Times New Roman" pitchFamily="18" charset="0"/>
                          <a:ea typeface="Arial"/>
                          <a:cs typeface="Times New Roman" pitchFamily="18" charset="0"/>
                          <a:sym typeface="Arial"/>
                        </a:rPr>
                        <a:t>Phân</a:t>
                      </a:r>
                      <a:r>
                        <a:rPr lang="en-US" sz="1800" b="1" i="0" u="none" strike="noStrike" cap="none" baseline="0">
                          <a:solidFill>
                            <a:srgbClr val="0070C0"/>
                          </a:solidFill>
                          <a:effectLst/>
                          <a:latin typeface="Times New Roman" pitchFamily="18" charset="0"/>
                          <a:ea typeface="Arial"/>
                          <a:cs typeface="Times New Roman" pitchFamily="18" charset="0"/>
                          <a:sym typeface="Arial"/>
                        </a:rPr>
                        <a:t> loại thán từ và đặt câu với mỗi loại</a:t>
                      </a:r>
                      <a:endParaRPr lang="en-US" sz="1800" b="1" i="0" u="none" strike="noStrike" cap="none" dirty="0">
                        <a:solidFill>
                          <a:srgbClr val="0070C0"/>
                        </a:solidFill>
                        <a:effectLst/>
                        <a:latin typeface="Times New Roman" pitchFamily="18" charset="0"/>
                        <a:ea typeface="Arial"/>
                        <a:cs typeface="Times New Roman" pitchFamily="18" charset="0"/>
                        <a:sym typeface="Arial"/>
                      </a:endParaRPr>
                    </a:p>
                  </a:txBody>
                  <a:tcPr/>
                </a:tc>
                <a:tc grid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rgbClr val="0070C0"/>
                          </a:solidFill>
                          <a:effectLst/>
                          <a:latin typeface="Times New Roman" pitchFamily="18" charset="0"/>
                          <a:ea typeface="Arial"/>
                          <a:cs typeface="Times New Roman" pitchFamily="18" charset="0"/>
                          <a:sym typeface="Arial"/>
                        </a:rPr>
                        <a:t>Cách</a:t>
                      </a:r>
                      <a:r>
                        <a:rPr lang="en-US" sz="1800" b="1" i="0" u="none" strike="noStrike" cap="none" dirty="0">
                          <a:solidFill>
                            <a:srgbClr val="0070C0"/>
                          </a:solidFill>
                          <a:effectLst/>
                          <a:latin typeface="Times New Roman" pitchFamily="18" charset="0"/>
                          <a:ea typeface="Arial"/>
                          <a:cs typeface="Times New Roman" pitchFamily="18" charset="0"/>
                          <a:sym typeface="Arial"/>
                        </a:rPr>
                        <a:t> </a:t>
                      </a:r>
                      <a:r>
                        <a:rPr lang="en-US" sz="1800" b="1" i="0" u="none" strike="noStrike" cap="none" dirty="0" err="1">
                          <a:solidFill>
                            <a:srgbClr val="0070C0"/>
                          </a:solidFill>
                          <a:effectLst/>
                          <a:latin typeface="Times New Roman" pitchFamily="18" charset="0"/>
                          <a:ea typeface="Arial"/>
                          <a:cs typeface="Times New Roman" pitchFamily="18" charset="0"/>
                          <a:sym typeface="Arial"/>
                        </a:rPr>
                        <a:t>dùng</a:t>
                      </a:r>
                      <a:r>
                        <a:rPr lang="en-US" sz="1800" b="1" i="0" u="none" strike="noStrike" cap="none" dirty="0">
                          <a:solidFill>
                            <a:srgbClr val="0070C0"/>
                          </a:solidFill>
                          <a:effectLst/>
                          <a:latin typeface="Times New Roman" pitchFamily="18" charset="0"/>
                          <a:ea typeface="Arial"/>
                          <a:cs typeface="Times New Roman" pitchFamily="18" charset="0"/>
                          <a:sym typeface="Arial"/>
                        </a:rPr>
                        <a:t> </a:t>
                      </a:r>
                      <a:r>
                        <a:rPr lang="en-US" sz="1800" b="1" i="0" u="none" strike="noStrike" cap="none" dirty="0" err="1">
                          <a:solidFill>
                            <a:srgbClr val="0070C0"/>
                          </a:solidFill>
                          <a:effectLst/>
                          <a:latin typeface="Times New Roman" pitchFamily="18" charset="0"/>
                          <a:ea typeface="Arial"/>
                          <a:cs typeface="Times New Roman" pitchFamily="18" charset="0"/>
                          <a:sym typeface="Arial"/>
                        </a:rPr>
                        <a:t>thán</a:t>
                      </a:r>
                      <a:r>
                        <a:rPr lang="en-US" sz="1800" b="1" i="0" u="none" strike="noStrike" cap="none" dirty="0">
                          <a:solidFill>
                            <a:srgbClr val="0070C0"/>
                          </a:solidFill>
                          <a:effectLst/>
                          <a:latin typeface="Times New Roman" pitchFamily="18" charset="0"/>
                          <a:ea typeface="Arial"/>
                          <a:cs typeface="Times New Roman" pitchFamily="18" charset="0"/>
                          <a:sym typeface="Arial"/>
                        </a:rPr>
                        <a:t> </a:t>
                      </a:r>
                      <a:r>
                        <a:rPr lang="en-US" sz="1800" b="1" i="0" u="none" strike="noStrike" cap="none" dirty="0" err="1">
                          <a:solidFill>
                            <a:srgbClr val="0070C0"/>
                          </a:solidFill>
                          <a:effectLst/>
                          <a:latin typeface="Times New Roman" pitchFamily="18" charset="0"/>
                          <a:ea typeface="Arial"/>
                          <a:cs typeface="Times New Roman" pitchFamily="18" charset="0"/>
                          <a:sym typeface="Arial"/>
                        </a:rPr>
                        <a:t>từ</a:t>
                      </a:r>
                      <a:endParaRPr lang="en-US" sz="1800" b="1" i="0" u="none" strike="noStrike" cap="none" dirty="0">
                        <a:solidFill>
                          <a:srgbClr val="0070C0"/>
                        </a:solidFill>
                        <a:effectLst/>
                        <a:latin typeface="Times New Roman" pitchFamily="18" charset="0"/>
                        <a:ea typeface="Arial"/>
                        <a:cs typeface="Times New Roman" pitchFamily="18" charset="0"/>
                        <a:sym typeface="Arial"/>
                      </a:endParaRPr>
                    </a:p>
                  </a:txBody>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i="0" u="none" strike="noStrike" cap="none" dirty="0">
                        <a:solidFill>
                          <a:srgbClr val="000000"/>
                        </a:solidFill>
                        <a:effectLst/>
                        <a:latin typeface="Times New Roman" pitchFamily="18" charset="0"/>
                        <a:ea typeface="Arial"/>
                        <a:cs typeface="Times New Roman" pitchFamily="18" charset="0"/>
                        <a:sym typeface="Arial"/>
                      </a:endParaRPr>
                    </a:p>
                  </a:txBody>
                  <a:tcPr/>
                </a:tc>
                <a:extLst>
                  <a:ext uri="{0D108BD9-81ED-4DB2-BD59-A6C34878D82A}">
                    <a16:rowId xmlns:a16="http://schemas.microsoft.com/office/drawing/2014/main" xmlns="" val="10000"/>
                  </a:ext>
                </a:extLst>
              </a:tr>
              <a:tr h="425825">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i="0" u="none" strike="noStrike" cap="none" baseline="0" dirty="0">
                        <a:solidFill>
                          <a:srgbClr val="0070C0"/>
                        </a:solidFill>
                        <a:effectLst/>
                        <a:latin typeface="Times New Roman" pitchFamily="18" charset="0"/>
                        <a:ea typeface="Arial"/>
                        <a:cs typeface="Times New Roman" pitchFamily="18" charset="0"/>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Vị</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trí</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trong</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câu</a:t>
                      </a:r>
                      <a:endParaRPr lang="en-US" sz="1800" b="1" i="0" u="none" strike="noStrike" cap="none" baseline="0" dirty="0">
                        <a:solidFill>
                          <a:srgbClr val="0070C0"/>
                        </a:solidFill>
                        <a:effectLst/>
                        <a:latin typeface="Times New Roman" pitchFamily="18" charset="0"/>
                        <a:ea typeface="Arial"/>
                        <a:cs typeface="Times New Roman" pitchFamily="18" charset="0"/>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70C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70C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085771">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800" b="1" i="0" u="none" strike="noStrike" cap="none" baseline="0">
                          <a:solidFill>
                            <a:srgbClr val="0070C0"/>
                          </a:solidFill>
                          <a:effectLst/>
                          <a:latin typeface="Times New Roman" pitchFamily="18" charset="0"/>
                          <a:ea typeface="Arial"/>
                          <a:cs typeface="Times New Roman" pitchFamily="18" charset="0"/>
                          <a:sym typeface="Arial"/>
                        </a:rPr>
                        <a:t>Sử dụng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800" b="1" i="0" u="none" strike="noStrike" cap="none" baseline="0">
                          <a:solidFill>
                            <a:srgbClr val="0070C0"/>
                          </a:solidFill>
                          <a:effectLst/>
                          <a:latin typeface="Times New Roman" pitchFamily="18" charset="0"/>
                          <a:ea typeface="Arial"/>
                          <a:cs typeface="Times New Roman" pitchFamily="18" charset="0"/>
                          <a:sym typeface="Arial"/>
                        </a:rPr>
                        <a:t>- </a:t>
                      </a:r>
                      <a:r>
                        <a:rPr lang="en-US" sz="1800" b="1" i="0" u="none" strike="noStrike" cap="none" baseline="0">
                          <a:solidFill>
                            <a:srgbClr val="0070C0"/>
                          </a:solidFill>
                          <a:effectLst/>
                          <a:latin typeface="Times New Roman" pitchFamily="18" charset="0"/>
                          <a:ea typeface="Arial"/>
                          <a:cs typeface="Times New Roman" pitchFamily="18" charset="0"/>
                          <a:sym typeface="Arial"/>
                        </a:rPr>
                        <a:t>Dấu câu đi kèm</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a:solidFill>
                          <a:srgbClr val="0070C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70C0"/>
                        </a:solidFill>
                        <a:latin typeface="Times New Roman" pitchFamily="18" charset="0"/>
                        <a:cs typeface="Times New Roman" pitchFamily="18" charset="0"/>
                      </a:endParaRPr>
                    </a:p>
                    <a:p>
                      <a:r>
                        <a:rPr lang="vi-VN" sz="1800" b="1">
                          <a:solidFill>
                            <a:srgbClr val="0070C0"/>
                          </a:solidFill>
                          <a:latin typeface="Times New Roman" pitchFamily="18" charset="0"/>
                          <a:cs typeface="Times New Roman" pitchFamily="18" charset="0"/>
                        </a:rPr>
                        <a:t>- </a:t>
                      </a:r>
                      <a:r>
                        <a:rPr lang="en-US" sz="1800" b="1">
                          <a:solidFill>
                            <a:srgbClr val="0070C0"/>
                          </a:solidFill>
                          <a:latin typeface="Times New Roman" pitchFamily="18" charset="0"/>
                          <a:cs typeface="Times New Roman" pitchFamily="18" charset="0"/>
                        </a:rPr>
                        <a:t>Kiểu</a:t>
                      </a:r>
                      <a:r>
                        <a:rPr lang="en-US" sz="1800" b="1" baseline="0">
                          <a:solidFill>
                            <a:srgbClr val="0070C0"/>
                          </a:solidFill>
                          <a:latin typeface="Times New Roman" pitchFamily="18" charset="0"/>
                          <a:cs typeface="Times New Roman" pitchFamily="18" charset="0"/>
                        </a:rPr>
                        <a:t> văn bản có dùng thán từ và không dùng thán từ</a:t>
                      </a:r>
                    </a:p>
                    <a:p>
                      <a:endParaRPr lang="en-US" sz="1800" b="1" dirty="0">
                        <a:solidFill>
                          <a:srgbClr val="0070C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6576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vMerge="1">
                  <a:txBody>
                    <a:bodyPr/>
                    <a:lstStyle/>
                    <a:p>
                      <a:r>
                        <a:rPr lang="en-US" sz="1800" b="1">
                          <a:solidFill>
                            <a:srgbClr val="0070C0"/>
                          </a:solidFill>
                          <a:latin typeface="Times New Roman" pitchFamily="18" charset="0"/>
                          <a:cs typeface="Times New Roman" pitchFamily="18" charset="0"/>
                        </a:rPr>
                        <a:t>Kiểu</a:t>
                      </a:r>
                      <a:r>
                        <a:rPr lang="en-US" sz="1800" b="1" baseline="0">
                          <a:solidFill>
                            <a:srgbClr val="0070C0"/>
                          </a:solidFill>
                          <a:latin typeface="Times New Roman" pitchFamily="18" charset="0"/>
                          <a:cs typeface="Times New Roman" pitchFamily="18" charset="0"/>
                        </a:rPr>
                        <a:t> văn bản có dùng thán từ và không dùng thán từ</a:t>
                      </a:r>
                    </a:p>
                    <a:p>
                      <a:endParaRPr lang="en-US" sz="1800" b="1" dirty="0">
                        <a:solidFill>
                          <a:srgbClr val="0070C0"/>
                        </a:solidFill>
                        <a:latin typeface="Times New Roman" pitchFamily="18" charset="0"/>
                        <a:cs typeface="Times New Roman" pitchFamily="18" charset="0"/>
                      </a:endParaRPr>
                    </a:p>
                  </a:txBody>
                  <a:tcPr/>
                </a:tc>
                <a:tc>
                  <a:txBody>
                    <a:bodyPr/>
                    <a:lstStyle/>
                    <a:p>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bl>
          </a:graphicData>
        </a:graphic>
      </p:graphicFrame>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 y="98501"/>
            <a:ext cx="8250634" cy="876022"/>
          </a:xfrm>
          <a:prstGeom prst="rect">
            <a:avLst/>
          </a:prstGeom>
        </p:spPr>
      </p:pic>
      <p:sp>
        <p:nvSpPr>
          <p:cNvPr id="6" name="Rectangle 5"/>
          <p:cNvSpPr/>
          <p:nvPr/>
        </p:nvSpPr>
        <p:spPr>
          <a:xfrm>
            <a:off x="1150144" y="0"/>
            <a:ext cx="7076396" cy="830997"/>
          </a:xfrm>
          <a:prstGeom prst="rect">
            <a:avLst/>
          </a:prstGeom>
        </p:spPr>
        <p:txBody>
          <a:bodyPr wrap="square">
            <a:spAutoFit/>
          </a:bodyPr>
          <a:lstStyle/>
          <a:p>
            <a:r>
              <a:rPr lang="en-US" altLang="zh-CN" sz="2400" kern="1200" dirty="0" err="1">
                <a:solidFill>
                  <a:srgbClr val="FF0000"/>
                </a:solidFill>
                <a:latin typeface="#9Slide05 SVNBulgary" pitchFamily="2" charset="0"/>
                <a:ea typeface="微软雅黑" panose="020B0503020204020204" pitchFamily="34" charset="-122"/>
              </a:rPr>
              <a:t>Dựa</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vào</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kiến</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thức</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hướng</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dẫn</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trong</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hộp</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chỉ</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dẫn</a:t>
            </a:r>
            <a:r>
              <a:rPr lang="en-US" altLang="zh-CN" sz="2400" kern="1200" dirty="0">
                <a:solidFill>
                  <a:srgbClr val="FF0000"/>
                </a:solidFill>
                <a:latin typeface="#9Slide05 SVNBulgary" pitchFamily="2" charset="0"/>
                <a:ea typeface="微软雅黑" panose="020B0503020204020204" pitchFamily="34" charset="-122"/>
              </a:rPr>
              <a:t>, PHT </a:t>
            </a:r>
            <a:r>
              <a:rPr lang="en-US" altLang="zh-CN" sz="2400" kern="1200" dirty="0" err="1">
                <a:solidFill>
                  <a:srgbClr val="FF0000"/>
                </a:solidFill>
                <a:latin typeface="#9Slide05 SVNBulgary" pitchFamily="2" charset="0"/>
                <a:ea typeface="微软雅黑" panose="020B0503020204020204" pitchFamily="34" charset="-122"/>
              </a:rPr>
              <a:t>này</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cô</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giao</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cho</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các</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nhóm</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chuẩn</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bịịi</a:t>
            </a:r>
            <a:r>
              <a:rPr lang="en-US" altLang="zh-CN" sz="2400" kern="1200" dirty="0">
                <a:solidFill>
                  <a:srgbClr val="FF0000"/>
                </a:solidFill>
                <a:latin typeface="#9Slide05 SVNBulgary" pitchFamily="2" charset="0"/>
                <a:ea typeface="微软雅黑" panose="020B0503020204020204" pitchFamily="34" charset="-122"/>
              </a:rPr>
              <a:t> ở </a:t>
            </a:r>
            <a:r>
              <a:rPr lang="en-US" altLang="zh-CN" sz="2400" kern="1200" dirty="0" err="1">
                <a:solidFill>
                  <a:srgbClr val="FF0000"/>
                </a:solidFill>
                <a:latin typeface="#9Slide05 SVNBulgary" pitchFamily="2" charset="0"/>
                <a:ea typeface="微软雅黑" panose="020B0503020204020204" pitchFamily="34" charset="-122"/>
              </a:rPr>
              <a:t>nhà</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Các</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nhóm</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lên</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trình</a:t>
            </a:r>
            <a:r>
              <a:rPr lang="en-US" altLang="zh-CN" sz="2400" kern="1200" dirty="0">
                <a:solidFill>
                  <a:srgbClr val="FF0000"/>
                </a:solidFill>
                <a:latin typeface="#9Slide05 SVNBulgary" pitchFamily="2" charset="0"/>
                <a:ea typeface="微软雅黑" panose="020B0503020204020204" pitchFamily="34" charset="-122"/>
              </a:rPr>
              <a:t> </a:t>
            </a:r>
            <a:r>
              <a:rPr lang="en-US" altLang="zh-CN" sz="2400" kern="1200" dirty="0" err="1">
                <a:solidFill>
                  <a:srgbClr val="FF0000"/>
                </a:solidFill>
                <a:latin typeface="#9Slide05 SVNBulgary" pitchFamily="2" charset="0"/>
                <a:ea typeface="微软雅黑" panose="020B0503020204020204" pitchFamily="34" charset="-122"/>
              </a:rPr>
              <a:t>bày</a:t>
            </a:r>
            <a:endParaRPr lang="en-US" sz="2400" dirty="0"/>
          </a:p>
        </p:txBody>
      </p:sp>
    </p:spTree>
    <p:extLst>
      <p:ext uri="{BB962C8B-B14F-4D97-AF65-F5344CB8AC3E}">
        <p14:creationId xmlns:p14="http://schemas.microsoft.com/office/powerpoint/2010/main" val="380261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85250852"/>
              </p:ext>
            </p:extLst>
          </p:nvPr>
        </p:nvGraphicFramePr>
        <p:xfrm>
          <a:off x="37147" y="480209"/>
          <a:ext cx="8955023" cy="4796481"/>
        </p:xfrm>
        <a:graphic>
          <a:graphicData uri="http://schemas.openxmlformats.org/drawingml/2006/table">
            <a:tbl>
              <a:tblPr firstRow="1" bandRow="1"/>
              <a:tblGrid>
                <a:gridCol w="2425300">
                  <a:extLst>
                    <a:ext uri="{9D8B030D-6E8A-4147-A177-3AD203B41FA5}">
                      <a16:colId xmlns:a16="http://schemas.microsoft.com/office/drawing/2014/main" xmlns="" val="20000"/>
                    </a:ext>
                  </a:extLst>
                </a:gridCol>
                <a:gridCol w="1398784">
                  <a:extLst>
                    <a:ext uri="{9D8B030D-6E8A-4147-A177-3AD203B41FA5}">
                      <a16:colId xmlns:a16="http://schemas.microsoft.com/office/drawing/2014/main" xmlns="" val="20001"/>
                    </a:ext>
                  </a:extLst>
                </a:gridCol>
                <a:gridCol w="5130939">
                  <a:extLst>
                    <a:ext uri="{9D8B030D-6E8A-4147-A177-3AD203B41FA5}">
                      <a16:colId xmlns:a16="http://schemas.microsoft.com/office/drawing/2014/main" xmlns="" val="20002"/>
                    </a:ext>
                  </a:extLst>
                </a:gridCol>
              </a:tblGrid>
              <a:tr h="61704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err="1">
                          <a:solidFill>
                            <a:srgbClr val="0070C0"/>
                          </a:solidFill>
                          <a:effectLst/>
                          <a:latin typeface="Times New Roman" pitchFamily="18" charset="0"/>
                          <a:ea typeface="Arial"/>
                          <a:cs typeface="Times New Roman" pitchFamily="18" charset="0"/>
                          <a:sym typeface="Arial"/>
                        </a:rPr>
                        <a:t>Phân</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loại</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thán</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từ</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và</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đặt</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câu</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với</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mỗi</a:t>
                      </a:r>
                      <a:r>
                        <a:rPr lang="en-US" sz="20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2000" b="1" i="0" u="none" strike="noStrike" cap="none" baseline="0" dirty="0" err="1">
                          <a:solidFill>
                            <a:srgbClr val="0070C0"/>
                          </a:solidFill>
                          <a:effectLst/>
                          <a:latin typeface="Times New Roman" pitchFamily="18" charset="0"/>
                          <a:ea typeface="Arial"/>
                          <a:cs typeface="Times New Roman" pitchFamily="18" charset="0"/>
                          <a:sym typeface="Arial"/>
                        </a:rPr>
                        <a:t>loại</a:t>
                      </a:r>
                      <a:endParaRPr lang="en-US" sz="2000" b="1" i="0" u="none" strike="noStrike" cap="none" dirty="0">
                        <a:solidFill>
                          <a:srgbClr val="0070C0"/>
                        </a:solidFill>
                        <a:effectLst/>
                        <a:latin typeface="Times New Roman" pitchFamily="18" charset="0"/>
                        <a:ea typeface="Arial"/>
                        <a:cs typeface="Times New Roman" pitchFamily="18" charset="0"/>
                        <a:sym typeface="Arial"/>
                      </a:endParaRPr>
                    </a:p>
                  </a:txBody>
                  <a:tcPr/>
                </a:tc>
                <a:tc grid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err="1">
                          <a:solidFill>
                            <a:srgbClr val="0070C0"/>
                          </a:solidFill>
                          <a:effectLst/>
                          <a:latin typeface="Times New Roman" pitchFamily="18" charset="0"/>
                          <a:ea typeface="Arial"/>
                          <a:cs typeface="Times New Roman" pitchFamily="18" charset="0"/>
                          <a:sym typeface="Arial"/>
                        </a:rPr>
                        <a:t>Cách</a:t>
                      </a:r>
                      <a:r>
                        <a:rPr lang="en-US" sz="2000" b="1" i="0" u="none" strike="noStrike" cap="none" dirty="0">
                          <a:solidFill>
                            <a:srgbClr val="0070C0"/>
                          </a:solidFill>
                          <a:effectLst/>
                          <a:latin typeface="Times New Roman" pitchFamily="18" charset="0"/>
                          <a:ea typeface="Arial"/>
                          <a:cs typeface="Times New Roman" pitchFamily="18" charset="0"/>
                          <a:sym typeface="Arial"/>
                        </a:rPr>
                        <a:t> </a:t>
                      </a:r>
                      <a:r>
                        <a:rPr lang="en-US" sz="2000" b="1" i="0" u="none" strike="noStrike" cap="none" dirty="0" err="1">
                          <a:solidFill>
                            <a:srgbClr val="0070C0"/>
                          </a:solidFill>
                          <a:effectLst/>
                          <a:latin typeface="Times New Roman" pitchFamily="18" charset="0"/>
                          <a:ea typeface="Arial"/>
                          <a:cs typeface="Times New Roman" pitchFamily="18" charset="0"/>
                          <a:sym typeface="Arial"/>
                        </a:rPr>
                        <a:t>dùng</a:t>
                      </a:r>
                      <a:r>
                        <a:rPr lang="en-US" sz="2000" b="1" i="0" u="none" strike="noStrike" cap="none" dirty="0">
                          <a:solidFill>
                            <a:srgbClr val="0070C0"/>
                          </a:solidFill>
                          <a:effectLst/>
                          <a:latin typeface="Times New Roman" pitchFamily="18" charset="0"/>
                          <a:ea typeface="Arial"/>
                          <a:cs typeface="Times New Roman" pitchFamily="18" charset="0"/>
                          <a:sym typeface="Arial"/>
                        </a:rPr>
                        <a:t> </a:t>
                      </a:r>
                      <a:r>
                        <a:rPr lang="en-US" sz="2000" b="1" i="0" u="none" strike="noStrike" cap="none" dirty="0" err="1">
                          <a:solidFill>
                            <a:srgbClr val="0070C0"/>
                          </a:solidFill>
                          <a:effectLst/>
                          <a:latin typeface="Times New Roman" pitchFamily="18" charset="0"/>
                          <a:ea typeface="Arial"/>
                          <a:cs typeface="Times New Roman" pitchFamily="18" charset="0"/>
                          <a:sym typeface="Arial"/>
                        </a:rPr>
                        <a:t>thán</a:t>
                      </a:r>
                      <a:r>
                        <a:rPr lang="en-US" sz="2000" b="1" i="0" u="none" strike="noStrike" cap="none" dirty="0">
                          <a:solidFill>
                            <a:srgbClr val="0070C0"/>
                          </a:solidFill>
                          <a:effectLst/>
                          <a:latin typeface="Times New Roman" pitchFamily="18" charset="0"/>
                          <a:ea typeface="Arial"/>
                          <a:cs typeface="Times New Roman" pitchFamily="18" charset="0"/>
                          <a:sym typeface="Arial"/>
                        </a:rPr>
                        <a:t> </a:t>
                      </a:r>
                      <a:r>
                        <a:rPr lang="en-US" sz="2000" b="1" i="0" u="none" strike="noStrike" cap="none" dirty="0" err="1">
                          <a:solidFill>
                            <a:srgbClr val="0070C0"/>
                          </a:solidFill>
                          <a:effectLst/>
                          <a:latin typeface="Times New Roman" pitchFamily="18" charset="0"/>
                          <a:ea typeface="Arial"/>
                          <a:cs typeface="Times New Roman" pitchFamily="18" charset="0"/>
                          <a:sym typeface="Arial"/>
                        </a:rPr>
                        <a:t>từ</a:t>
                      </a:r>
                      <a:endParaRPr lang="en-US" sz="2000" b="1" i="0" u="none" strike="noStrike" cap="none" dirty="0">
                        <a:solidFill>
                          <a:srgbClr val="0070C0"/>
                        </a:solidFill>
                        <a:effectLst/>
                        <a:latin typeface="Times New Roman" pitchFamily="18" charset="0"/>
                        <a:ea typeface="Arial"/>
                        <a:cs typeface="Times New Roman" pitchFamily="18" charset="0"/>
                        <a:sym typeface="Arial"/>
                      </a:endParaRPr>
                    </a:p>
                  </a:txBody>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i="0" u="none" strike="noStrike" cap="none" dirty="0">
                        <a:solidFill>
                          <a:srgbClr val="000000"/>
                        </a:solidFill>
                        <a:effectLst/>
                        <a:latin typeface="Times New Roman" pitchFamily="18" charset="0"/>
                        <a:ea typeface="Arial"/>
                        <a:cs typeface="Times New Roman" pitchFamily="18" charset="0"/>
                        <a:sym typeface="Arial"/>
                      </a:endParaRPr>
                    </a:p>
                  </a:txBody>
                  <a:tcPr/>
                </a:tc>
                <a:extLst>
                  <a:ext uri="{0D108BD9-81ED-4DB2-BD59-A6C34878D82A}">
                    <a16:rowId xmlns:a16="http://schemas.microsoft.com/office/drawing/2014/main" xmlns="" val="10000"/>
                  </a:ext>
                </a:extLst>
              </a:tr>
              <a:tr h="798476">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Vị</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trí</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trong</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câu</a:t>
                      </a:r>
                      <a:endParaRPr lang="en-US" sz="1800" b="1" i="0" u="none" strike="noStrike" cap="none" baseline="0" dirty="0">
                        <a:solidFill>
                          <a:srgbClr val="0070C0"/>
                        </a:solidFill>
                        <a:effectLst/>
                        <a:latin typeface="Times New Roman" pitchFamily="18" charset="0"/>
                        <a:ea typeface="Arial"/>
                        <a:cs typeface="Times New Roman" pitchFamily="18" charset="0"/>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443681">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Dấu</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câu</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đi</a:t>
                      </a:r>
                      <a:r>
                        <a:rPr lang="en-US" sz="1800" b="1" i="0" u="none" strike="noStrike" cap="none" baseline="0" dirty="0">
                          <a:solidFill>
                            <a:srgbClr val="0070C0"/>
                          </a:solidFill>
                          <a:effectLst/>
                          <a:latin typeface="Times New Roman" pitchFamily="18" charset="0"/>
                          <a:ea typeface="Arial"/>
                          <a:cs typeface="Times New Roman" pitchFamily="18" charset="0"/>
                          <a:sym typeface="Arial"/>
                        </a:rPr>
                        <a:t> </a:t>
                      </a:r>
                      <a:r>
                        <a:rPr lang="en-US" sz="1800" b="1" i="0" u="none" strike="noStrike" cap="none" baseline="0" dirty="0" err="1">
                          <a:solidFill>
                            <a:srgbClr val="0070C0"/>
                          </a:solidFill>
                          <a:effectLst/>
                          <a:latin typeface="Times New Roman" pitchFamily="18" charset="0"/>
                          <a:ea typeface="Arial"/>
                          <a:cs typeface="Times New Roman" pitchFamily="18" charset="0"/>
                          <a:sym typeface="Arial"/>
                        </a:rPr>
                        <a:t>kèm</a:t>
                      </a:r>
                      <a:endParaRPr lang="en-US" sz="1800" b="1" i="0" u="none" strike="noStrike" cap="none" baseline="0" dirty="0">
                        <a:solidFill>
                          <a:srgbClr val="0070C0"/>
                        </a:solidFill>
                        <a:effectLst/>
                        <a:latin typeface="Times New Roman" pitchFamily="18" charset="0"/>
                        <a:ea typeface="Arial"/>
                        <a:cs typeface="Times New Roman" pitchFamily="18" charset="0"/>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70C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70C0"/>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1627632">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Times New Roman" pitchFamily="18" charset="0"/>
                        <a:cs typeface="Times New Roman" pitchFamily="18" charset="0"/>
                      </a:endParaRPr>
                    </a:p>
                  </a:txBody>
                  <a:tcPr/>
                </a:tc>
                <a:tc>
                  <a:txBody>
                    <a:bodyPr/>
                    <a:lstStyle/>
                    <a:p>
                      <a:r>
                        <a:rPr lang="en-US" sz="1800" b="1">
                          <a:solidFill>
                            <a:srgbClr val="0070C0"/>
                          </a:solidFill>
                          <a:latin typeface="Times New Roman" pitchFamily="18" charset="0"/>
                          <a:cs typeface="Times New Roman" pitchFamily="18" charset="0"/>
                        </a:rPr>
                        <a:t>Kiểu</a:t>
                      </a:r>
                      <a:r>
                        <a:rPr lang="en-US" sz="1800" b="1" baseline="0">
                          <a:solidFill>
                            <a:srgbClr val="0070C0"/>
                          </a:solidFill>
                          <a:latin typeface="Times New Roman" pitchFamily="18" charset="0"/>
                          <a:cs typeface="Times New Roman" pitchFamily="18" charset="0"/>
                        </a:rPr>
                        <a:t> văn bản có dùng thán từ và không dùng thán từ</a:t>
                      </a:r>
                    </a:p>
                    <a:p>
                      <a:endParaRPr lang="en-US" sz="1800" b="1" dirty="0">
                        <a:solidFill>
                          <a:srgbClr val="0070C0"/>
                        </a:solidFill>
                        <a:latin typeface="Times New Roman" pitchFamily="18" charset="0"/>
                        <a:cs typeface="Times New Roman" pitchFamily="18" charset="0"/>
                      </a:endParaRPr>
                    </a:p>
                  </a:txBody>
                  <a:tcPr/>
                </a:tc>
                <a:tc>
                  <a:txBody>
                    <a:bodyPr/>
                    <a:lstStyle/>
                    <a:p>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bl>
          </a:graphicData>
        </a:graphic>
      </p:graphicFrame>
      <p:sp>
        <p:nvSpPr>
          <p:cNvPr id="6" name="Rectangle 5"/>
          <p:cNvSpPr/>
          <p:nvPr/>
        </p:nvSpPr>
        <p:spPr>
          <a:xfrm>
            <a:off x="1090031" y="0"/>
            <a:ext cx="7016494" cy="461665"/>
          </a:xfrm>
          <a:prstGeom prst="rect">
            <a:avLst/>
          </a:prstGeom>
        </p:spPr>
        <p:txBody>
          <a:bodyPr wrap="square">
            <a:spAutoFit/>
          </a:bodyPr>
          <a:lstStyle/>
          <a:p>
            <a:pPr algn="ctr"/>
            <a:r>
              <a:rPr lang="en-US" altLang="zh-CN" sz="2400" kern="1200">
                <a:solidFill>
                  <a:srgbClr val="FF0000"/>
                </a:solidFill>
                <a:latin typeface="#9Slide05 SVNBulgary" pitchFamily="2" charset="0"/>
                <a:ea typeface="微软雅黑" panose="020B0503020204020204" pitchFamily="34" charset="-122"/>
              </a:rPr>
              <a:t>Đáp án Phiếu học tập </a:t>
            </a:r>
            <a:endParaRPr lang="en-US" sz="2400"/>
          </a:p>
        </p:txBody>
      </p:sp>
      <p:sp>
        <p:nvSpPr>
          <p:cNvPr id="2" name="TextBox 1"/>
          <p:cNvSpPr txBox="1"/>
          <p:nvPr/>
        </p:nvSpPr>
        <p:spPr>
          <a:xfrm>
            <a:off x="60960" y="1189380"/>
            <a:ext cx="2529840" cy="2862322"/>
          </a:xfrm>
          <a:prstGeom prst="rect">
            <a:avLst/>
          </a:prstGeom>
          <a:noFill/>
        </p:spPr>
        <p:txBody>
          <a:bodyPr wrap="square" rtlCol="0">
            <a:spAutoFit/>
          </a:bodyPr>
          <a:lstStyle/>
          <a:p>
            <a:r>
              <a:rPr lang="en-US" sz="2000" b="1" dirty="0">
                <a:solidFill>
                  <a:srgbClr val="0070C0"/>
                </a:solidFill>
                <a:latin typeface="Times New Roman" pitchFamily="18" charset="0"/>
                <a:cs typeface="Times New Roman" pitchFamily="18" charset="0"/>
              </a:rPr>
              <a:t>1.Thán </a:t>
            </a:r>
            <a:r>
              <a:rPr lang="en-US" sz="2000" b="1" dirty="0" err="1">
                <a:solidFill>
                  <a:srgbClr val="0070C0"/>
                </a:solidFill>
                <a:latin typeface="Times New Roman" pitchFamily="18" charset="0"/>
                <a:cs typeface="Times New Roman" pitchFamily="18" charset="0"/>
              </a:rPr>
              <a:t>từ</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bộc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lộ</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cảm</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xúc</a:t>
            </a:r>
            <a:r>
              <a:rPr lang="en-US" sz="2000" b="1" dirty="0">
                <a:solidFill>
                  <a:srgbClr val="0070C0"/>
                </a:solidFill>
                <a:latin typeface="Times New Roman" pitchFamily="18" charset="0"/>
                <a:cs typeface="Times New Roman" pitchFamily="18" charset="0"/>
              </a:rPr>
              <a:t>: a, </a:t>
            </a:r>
            <a:r>
              <a:rPr lang="en-US" sz="2000" b="1" dirty="0" err="1">
                <a:solidFill>
                  <a:srgbClr val="0070C0"/>
                </a:solidFill>
                <a:latin typeface="Times New Roman" pitchFamily="18" charset="0"/>
                <a:cs typeface="Times New Roman" pitchFamily="18" charset="0"/>
              </a:rPr>
              <a:t>ôi</a:t>
            </a:r>
            <a:r>
              <a:rPr lang="en-US" sz="2000" b="1" dirty="0">
                <a:solidFill>
                  <a:srgbClr val="0070C0"/>
                </a:solidFill>
                <a:latin typeface="Times New Roman" pitchFamily="18" charset="0"/>
                <a:cs typeface="Times New Roman" pitchFamily="18" charset="0"/>
              </a:rPr>
              <a:t> hay, than </a:t>
            </a:r>
            <a:r>
              <a:rPr lang="en-US" sz="2000" b="1" dirty="0" err="1">
                <a:solidFill>
                  <a:srgbClr val="0070C0"/>
                </a:solidFill>
                <a:latin typeface="Times New Roman" pitchFamily="18" charset="0"/>
                <a:cs typeface="Times New Roman" pitchFamily="18" charset="0"/>
              </a:rPr>
              <a:t>ôi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ơi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ái</a:t>
            </a:r>
            <a:r>
              <a:rPr lang="en-US" sz="2000" b="1" dirty="0">
                <a:solidFill>
                  <a:srgbClr val="0070C0"/>
                </a:solidFill>
                <a:latin typeface="Times New Roman" pitchFamily="18" charset="0"/>
                <a:cs typeface="Times New Roman" pitchFamily="18" charset="0"/>
              </a:rPr>
              <a:t>, ơ, </a:t>
            </a:r>
            <a:r>
              <a:rPr lang="en-US" sz="2000" b="1" dirty="0" err="1">
                <a:solidFill>
                  <a:srgbClr val="0070C0"/>
                </a:solidFill>
                <a:latin typeface="Times New Roman" pitchFamily="18" charset="0"/>
                <a:cs typeface="Times New Roman" pitchFamily="18" charset="0"/>
              </a:rPr>
              <a:t>ôi</a:t>
            </a:r>
            <a:r>
              <a:rPr lang="en-US" sz="2000" b="1" dirty="0">
                <a:solidFill>
                  <a:srgbClr val="0070C0"/>
                </a:solidFill>
                <a:latin typeface="Times New Roman" pitchFamily="18" charset="0"/>
                <a:cs typeface="Times New Roman" pitchFamily="18" charset="0"/>
              </a:rPr>
              <a:t>…</a:t>
            </a:r>
          </a:p>
          <a:p>
            <a:r>
              <a:rPr lang="en-US" sz="2000" dirty="0">
                <a:latin typeface="Times New Roman" pitchFamily="18" charset="0"/>
                <a:cs typeface="Times New Roman" pitchFamily="18" charset="0"/>
              </a:rPr>
              <a: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cô</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gái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ấy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thật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hạnh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phúc</a:t>
            </a:r>
            <a:r>
              <a:rPr lang="en-US" sz="2000" i="1" dirty="0">
                <a:latin typeface="Times New Roman" pitchFamily="18" charset="0"/>
                <a:cs typeface="Times New Roman" pitchFamily="18" charset="0"/>
              </a:rPr>
              <a:t>.</a:t>
            </a:r>
          </a:p>
          <a:p>
            <a:endParaRPr lang="en-US" sz="2000" dirty="0">
              <a:solidFill>
                <a:schemeClr val="tx1"/>
              </a:solidFill>
              <a:latin typeface="Times New Roman" pitchFamily="18" charset="0"/>
            </a:endParaRPr>
          </a:p>
          <a:p>
            <a:r>
              <a:rPr lang="en-US" sz="2000" b="1" dirty="0">
                <a:solidFill>
                  <a:srgbClr val="0070C0"/>
                </a:solidFill>
                <a:latin typeface="Times New Roman" pitchFamily="18" charset="0"/>
                <a:cs typeface="Times New Roman" pitchFamily="18" charset="0"/>
              </a:rPr>
              <a:t>2. </a:t>
            </a:r>
            <a:r>
              <a:rPr lang="en-US" sz="2000" b="1" dirty="0" err="1">
                <a:solidFill>
                  <a:srgbClr val="0070C0"/>
                </a:solidFill>
                <a:latin typeface="Times New Roman" pitchFamily="18" charset="0"/>
                <a:cs typeface="Times New Roman" pitchFamily="18" charset="0"/>
              </a:rPr>
              <a:t>Thán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từ</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gọi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đáp</a:t>
            </a:r>
            <a:r>
              <a:rPr lang="en-US" sz="2000" b="1" dirty="0">
                <a:solidFill>
                  <a:srgbClr val="0070C0"/>
                </a:solidFill>
                <a:latin typeface="Times New Roman" pitchFamily="18" charset="0"/>
                <a:cs typeface="Times New Roman" pitchFamily="18" charset="0"/>
              </a:rPr>
              <a:t>:</a:t>
            </a:r>
          </a:p>
          <a:p>
            <a:r>
              <a:rPr lang="en-US" sz="2000" b="1" dirty="0" err="1">
                <a:solidFill>
                  <a:srgbClr val="0070C0"/>
                </a:solidFill>
                <a:latin typeface="Times New Roman" pitchFamily="18" charset="0"/>
                <a:cs typeface="Times New Roman" pitchFamily="18" charset="0"/>
              </a:rPr>
              <a:t>Ơi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vâng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dạ</a:t>
            </a:r>
            <a:r>
              <a:rPr lang="en-US" sz="2000" b="1" dirty="0">
                <a:solidFill>
                  <a:srgbClr val="0070C0"/>
                </a:solidFill>
                <a:latin typeface="Times New Roman" pitchFamily="18" charset="0"/>
                <a:cs typeface="Times New Roman" pitchFamily="18" charset="0"/>
              </a:rPr>
              <a:t>, ừ…</a:t>
            </a:r>
          </a:p>
          <a:p>
            <a:r>
              <a:rPr lang="de-DE" sz="2000" dirty="0">
                <a:solidFill>
                  <a:srgbClr val="0D0D0D"/>
                </a:solidFill>
                <a:latin typeface="Times New Roman" panose="02020603050405020304" pitchFamily="18" charset="0"/>
                <a:ea typeface="Times New Roman" panose="02020603050405020304" pitchFamily="18" charset="0"/>
              </a:rPr>
              <a:t>- Dạ, Con cảm ơn mẹ.</a:t>
            </a:r>
            <a:endParaRPr lang="en-US" sz="2000" i="1" dirty="0">
              <a:solidFill>
                <a:schemeClr val="tx1"/>
              </a:solidFill>
              <a:latin typeface="Times New Roman" pitchFamily="18" charset="0"/>
              <a:cs typeface="Times New Roman" pitchFamily="18" charset="0"/>
            </a:endParaRPr>
          </a:p>
        </p:txBody>
      </p:sp>
      <p:sp>
        <p:nvSpPr>
          <p:cNvPr id="5" name="TextBox 4"/>
          <p:cNvSpPr txBox="1"/>
          <p:nvPr/>
        </p:nvSpPr>
        <p:spPr>
          <a:xfrm>
            <a:off x="3857625" y="1097071"/>
            <a:ext cx="519684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biệt.</a:t>
            </a:r>
            <a:r>
              <a:rPr lang="vi-VN" sz="1600" kern="1200" dirty="0">
                <a:solidFill>
                  <a:prstClr val="black"/>
                </a:solidFill>
                <a:latin typeface="Times New Roman" panose="02020603050405020304" pitchFamily="18" charset="0"/>
                <a:ea typeface="+mn-ea"/>
                <a:cs typeface="Times New Roman" panose="02020603050405020304" pitchFamily="18" charset="0"/>
              </a:rPr>
              <a:t> </a:t>
            </a:r>
            <a:endParaRPr lang="en-US" sz="2800" dirty="0"/>
          </a:p>
        </p:txBody>
      </p:sp>
      <p:sp>
        <p:nvSpPr>
          <p:cNvPr id="8" name="TextBox 7"/>
          <p:cNvSpPr txBox="1"/>
          <p:nvPr/>
        </p:nvSpPr>
        <p:spPr>
          <a:xfrm>
            <a:off x="3907536" y="2093661"/>
            <a:ext cx="5090160" cy="1323439"/>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kèm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dấu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chấm</a:t>
            </a:r>
            <a:r>
              <a:rPr lang="en-US" sz="2000" dirty="0">
                <a:latin typeface="Times New Roman" pitchFamily="18" charset="0"/>
                <a:cs typeface="Times New Roman" pitchFamily="18" charset="0"/>
              </a:rPr>
              <a:t> than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riêng</a:t>
            </a:r>
            <a:r>
              <a:rPr lang="en-US" sz="2000" dirty="0">
                <a:latin typeface="Times New Roman" pitchFamily="18" charset="0"/>
                <a:cs typeface="Times New Roman" pitchFamily="18" charset="0"/>
              </a:rPr>
              <a:t>) </a:t>
            </a: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dấu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p>
        </p:txBody>
      </p:sp>
      <p:sp>
        <p:nvSpPr>
          <p:cNvPr id="9" name="TextBox 8"/>
          <p:cNvSpPr txBox="1"/>
          <p:nvPr/>
        </p:nvSpPr>
        <p:spPr>
          <a:xfrm>
            <a:off x="3907536" y="3560064"/>
            <a:ext cx="5196840" cy="1323439"/>
          </a:xfrm>
          <a:prstGeom prst="rect">
            <a:avLst/>
          </a:prstGeom>
          <a:noFill/>
        </p:spPr>
        <p:txBody>
          <a:bodyPr wrap="square" rtlCol="0">
            <a:spAutoFit/>
          </a:bodyPr>
          <a:lstStyle/>
          <a:p>
            <a:pPr lvl="0"/>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Dùng</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trong</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lời</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ăn</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tiếng</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nói</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hàng</a:t>
            </a:r>
            <a:r>
              <a:rPr lang="en-US" sz="2000" dirty="0">
                <a:latin typeface="Times New Roman" pitchFamily="18" charset="0"/>
                <a:ea typeface="+mn-ea"/>
                <a:cs typeface="Times New Roman" pitchFamily="18" charset="0"/>
              </a:rPr>
              <a:t> </a:t>
            </a:r>
            <a:r>
              <a:rPr lang="en-US" sz="2000" dirty="0" err="1">
                <a:latin typeface="Times New Roman" pitchFamily="18" charset="0"/>
                <a:ea typeface="+mn-ea"/>
                <a:cs typeface="Times New Roman" pitchFamily="18" charset="0"/>
              </a:rPr>
              <a:t>ngày</a:t>
            </a:r>
            <a:endParaRPr lang="en-US" sz="2000" dirty="0">
              <a:latin typeface="Times New Roman" pitchFamily="18" charset="0"/>
              <a:ea typeface="+mn-ea"/>
              <a:cs typeface="Times New Roman" pitchFamily="18" charset="0"/>
            </a:endParaRPr>
          </a:p>
          <a:p>
            <a:pPr lvl="0"/>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Dùng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trong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tác</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phẩm</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văn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chương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nghệ</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thuật</a:t>
            </a:r>
            <a:r>
              <a:rPr lang="en-US" sz="2000" dirty="0">
                <a:solidFill>
                  <a:srgbClr val="191919"/>
                </a:solidFill>
                <a:latin typeface="Times New Roman" pitchFamily="18" charset="0"/>
                <a:ea typeface="+mn-ea"/>
                <a:cs typeface="Times New Roman" pitchFamily="18" charset="0"/>
              </a:rPr>
              <a:t>.</a:t>
            </a:r>
          </a:p>
          <a:p>
            <a:pPr lvl="0"/>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Không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dùng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trong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các</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văn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bản</a:t>
            </a:r>
            <a:r>
              <a:rPr lang="en-US" sz="2000" dirty="0">
                <a:solidFill>
                  <a:srgbClr val="191919"/>
                </a:solidFill>
                <a:latin typeface="Times New Roman" pitchFamily="18" charset="0"/>
                <a:ea typeface="+mn-ea"/>
                <a:cs typeface="Times New Roman" pitchFamily="18" charset="0"/>
              </a:rPr>
              <a:t> khoa </a:t>
            </a:r>
            <a:r>
              <a:rPr lang="en-US" sz="2000" dirty="0" err="1">
                <a:solidFill>
                  <a:srgbClr val="191919"/>
                </a:solidFill>
                <a:latin typeface="Times New Roman" pitchFamily="18" charset="0"/>
                <a:ea typeface="+mn-ea"/>
                <a:cs typeface="Times New Roman" pitchFamily="18" charset="0"/>
              </a:rPr>
              <a:t>học</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và</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văn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bản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hành</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chính</a:t>
            </a:r>
            <a:r>
              <a:rPr lang="en-US" sz="2000" dirty="0">
                <a:solidFill>
                  <a:srgbClr val="191919"/>
                </a:solidFill>
                <a:latin typeface="Times New Roman" pitchFamily="18" charset="0"/>
                <a:ea typeface="+mn-ea"/>
                <a:cs typeface="Times New Roman" pitchFamily="18" charset="0"/>
              </a:rPr>
              <a:t> - </a:t>
            </a:r>
            <a:r>
              <a:rPr lang="en-US" sz="2000" dirty="0" err="1">
                <a:solidFill>
                  <a:srgbClr val="191919"/>
                </a:solidFill>
                <a:latin typeface="Times New Roman" pitchFamily="18" charset="0"/>
                <a:ea typeface="+mn-ea"/>
                <a:cs typeface="Times New Roman" pitchFamily="18" charset="0"/>
              </a:rPr>
              <a:t>công</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vụ</a:t>
            </a:r>
            <a:r>
              <a:rPr lang="en-US" sz="2000" dirty="0">
                <a:solidFill>
                  <a:srgbClr val="191919"/>
                </a:solidFill>
                <a:latin typeface="Times New Roman" pitchFamily="18" charset="0"/>
                <a:ea typeface="+mn-ea"/>
                <a:cs typeface="Times New Roman" pitchFamily="18" charset="0"/>
              </a:rPr>
              <a:t> ( </a:t>
            </a:r>
            <a:r>
              <a:rPr lang="en-US" sz="2000" dirty="0" err="1">
                <a:solidFill>
                  <a:srgbClr val="191919"/>
                </a:solidFill>
                <a:latin typeface="Times New Roman" pitchFamily="18" charset="0"/>
                <a:ea typeface="+mn-ea"/>
                <a:cs typeface="Times New Roman" pitchFamily="18" charset="0"/>
              </a:rPr>
              <a:t>đơn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biên</a:t>
            </a:r>
            <a:r>
              <a:rPr lang="en-US" sz="2000" dirty="0">
                <a:solidFill>
                  <a:srgbClr val="191919"/>
                </a:solidFill>
                <a:latin typeface="Times New Roman" pitchFamily="18" charset="0"/>
                <a:ea typeface="+mn-ea"/>
                <a:cs typeface="Times New Roman" pitchFamily="18" charset="0"/>
              </a:rPr>
              <a:t> </a:t>
            </a:r>
            <a:r>
              <a:rPr lang="en-US" sz="2000" dirty="0" err="1">
                <a:solidFill>
                  <a:srgbClr val="191919"/>
                </a:solidFill>
                <a:latin typeface="Times New Roman" pitchFamily="18" charset="0"/>
                <a:ea typeface="+mn-ea"/>
                <a:cs typeface="Times New Roman" pitchFamily="18" charset="0"/>
              </a:rPr>
              <a:t>bản</a:t>
            </a:r>
            <a:r>
              <a:rPr lang="en-US" sz="2000" dirty="0">
                <a:solidFill>
                  <a:srgbClr val="191919"/>
                </a:solidFill>
                <a:latin typeface="Times New Roman" pitchFamily="18" charset="0"/>
                <a:ea typeface="+mn-ea"/>
                <a:cs typeface="Times New Roman" pitchFamily="18" charset="0"/>
              </a:rPr>
              <a:t>...)</a:t>
            </a:r>
            <a:endParaRPr lang="en-US" sz="1800" dirty="0">
              <a:solidFill>
                <a:srgbClr val="191919"/>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46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33"/>
  <p:tag name="ISPRING_SLIDE_ID_2" val="{037B11B0-CF37-43B8-A933-0A67469A30ED}"/>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5134535"/>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 Performing Arts Subject for Elementary - 3rd Grade: Activities to Celebrate Random Acts of Poetry Day by Slidesgo">
  <a:themeElements>
    <a:clrScheme name="Simple Light">
      <a:dk1>
        <a:srgbClr val="191919"/>
      </a:dk1>
      <a:lt1>
        <a:srgbClr val="243885"/>
      </a:lt1>
      <a:dk2>
        <a:srgbClr val="C82917"/>
      </a:dk2>
      <a:lt2>
        <a:srgbClr val="FFC800"/>
      </a:lt2>
      <a:accent1>
        <a:srgbClr val="EABB9B"/>
      </a:accent1>
      <a:accent2>
        <a:srgbClr val="46B2CF"/>
      </a:accent2>
      <a:accent3>
        <a:srgbClr val="3956A3"/>
      </a:accent3>
      <a:accent4>
        <a:srgbClr val="6D78B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 Performing Arts Subject for Elementary - 3rd Grade: Activities to Celebrate Random Acts of Poetry Day by Slidesgo">
  <a:themeElements>
    <a:clrScheme name="Simple Light">
      <a:dk1>
        <a:srgbClr val="191919"/>
      </a:dk1>
      <a:lt1>
        <a:srgbClr val="243885"/>
      </a:lt1>
      <a:dk2>
        <a:srgbClr val="C82917"/>
      </a:dk2>
      <a:lt2>
        <a:srgbClr val="FFC800"/>
      </a:lt2>
      <a:accent1>
        <a:srgbClr val="EABB9B"/>
      </a:accent1>
      <a:accent2>
        <a:srgbClr val="46B2CF"/>
      </a:accent2>
      <a:accent3>
        <a:srgbClr val="3956A3"/>
      </a:accent3>
      <a:accent4>
        <a:srgbClr val="6D78B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自定义 1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smtClean="0">
            <a:latin typeface="迷你简卡通" panose="03000509000000000000" pitchFamily="65" charset="-122"/>
            <a:ea typeface="迷你简卡通" panose="03000509000000000000" pitchFamily="65"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smtClean="0">
            <a:latin typeface="小单纯体" panose="02010601030101010101" pitchFamily="2" charset="-122"/>
            <a:ea typeface="小单纯体" panose="0201060103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自定义设计方案">
  <a:themeElements>
    <a:clrScheme name="自定义 1124">
      <a:dk1>
        <a:sysClr val="windowText" lastClr="000000"/>
      </a:dk1>
      <a:lt1>
        <a:sysClr val="window" lastClr="FFFFFF"/>
      </a:lt1>
      <a:dk2>
        <a:srgbClr val="E66C7D"/>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TotalTime>
  <Words>2915</Words>
  <Application>Microsoft Office PowerPoint</Application>
  <PresentationFormat>On-screen Show (16:9)</PresentationFormat>
  <Paragraphs>251</Paragraphs>
  <Slides>35</Slides>
  <Notes>25</Notes>
  <HiddenSlides>0</HiddenSlides>
  <MMClips>7</MMClips>
  <ScaleCrop>false</ScaleCrop>
  <HeadingPairs>
    <vt:vector size="6" baseType="variant">
      <vt:variant>
        <vt:lpstr>Fonts Used</vt:lpstr>
      </vt:variant>
      <vt:variant>
        <vt:i4>43</vt:i4>
      </vt:variant>
      <vt:variant>
        <vt:lpstr>Theme</vt:lpstr>
      </vt:variant>
      <vt:variant>
        <vt:i4>16</vt:i4>
      </vt:variant>
      <vt:variant>
        <vt:lpstr>Slide Titles</vt:lpstr>
      </vt:variant>
      <vt:variant>
        <vt:i4>35</vt:i4>
      </vt:variant>
    </vt:vector>
  </HeadingPairs>
  <TitlesOfParts>
    <vt:vector size="94" baseType="lpstr">
      <vt:lpstr>Arial</vt:lpstr>
      <vt:lpstr>#9Slide05 FS Blonde Script</vt:lpstr>
      <vt:lpstr>Nunito Light</vt:lpstr>
      <vt:lpstr>UTM Avenida</vt:lpstr>
      <vt:lpstr>#9Slide05 SVNCookie</vt:lpstr>
      <vt:lpstr>Alice Bold</vt:lpstr>
      <vt:lpstr>Roboto Light</vt:lpstr>
      <vt:lpstr>#9Slide07 Dorayaki</vt:lpstr>
      <vt:lpstr>Bebas Neue</vt:lpstr>
      <vt:lpstr>#9Slide07 Bungee Shade</vt:lpstr>
      <vt:lpstr>等线</vt:lpstr>
      <vt:lpstr>Calibri</vt:lpstr>
      <vt:lpstr>Open Sans</vt:lpstr>
      <vt:lpstr>Nunito</vt:lpstr>
      <vt:lpstr>#9Slide03 AmpleSoft</vt:lpstr>
      <vt:lpstr>맑은 고딕</vt:lpstr>
      <vt:lpstr>Josefin Slab</vt:lpstr>
      <vt:lpstr>Wingdings</vt:lpstr>
      <vt:lpstr>Catamaran SemiBold</vt:lpstr>
      <vt:lpstr>微软雅黑</vt:lpstr>
      <vt:lpstr>Bellota Text</vt:lpstr>
      <vt:lpstr>#9Slide05 SVNBulgary</vt:lpstr>
      <vt:lpstr>#9Slide03 Arima Madurai Black</vt:lpstr>
      <vt:lpstr>Tahoma</vt:lpstr>
      <vt:lpstr>迷你简卡通</vt:lpstr>
      <vt:lpstr>Arima Madurai Black</vt:lpstr>
      <vt:lpstr>#9Slide04 SFU CenturySchoolbook</vt:lpstr>
      <vt:lpstr>Georgia</vt:lpstr>
      <vt:lpstr>#9Slide07 SVNDessert Menu Scrip</vt:lpstr>
      <vt:lpstr>Calibri Light</vt:lpstr>
      <vt:lpstr>.VnTime</vt:lpstr>
      <vt:lpstr>Liberation Serif</vt:lpstr>
      <vt:lpstr>Gloria Hallelujah</vt:lpstr>
      <vt:lpstr>#9Slide03 Arima Madurai</vt:lpstr>
      <vt:lpstr>#9Slide03 Ample</vt:lpstr>
      <vt:lpstr>Times New Roman</vt:lpstr>
      <vt:lpstr>宋体</vt:lpstr>
      <vt:lpstr>Catamaran</vt:lpstr>
      <vt:lpstr>.VnArabia</vt:lpstr>
      <vt:lpstr>Wingdings 2</vt:lpstr>
      <vt:lpstr>#9Slide05 SVNSteady</vt:lpstr>
      <vt:lpstr>#9Slide07 IcielBC Cubano Normal</vt:lpstr>
      <vt:lpstr>小单纯体</vt:lpstr>
      <vt:lpstr> Performing Arts Subject for Elementary - 3rd Grade: Activities to Celebrate Random Acts of Poetry Day by Slidesgo</vt:lpstr>
      <vt:lpstr>Office Theme</vt:lpstr>
      <vt:lpstr>1_Office Theme</vt:lpstr>
      <vt:lpstr>2_Office Theme</vt:lpstr>
      <vt:lpstr>3_Office Theme</vt:lpstr>
      <vt:lpstr>4_Office Theme</vt:lpstr>
      <vt:lpstr>6_Office Theme</vt:lpstr>
      <vt:lpstr>1_自定义设计方案</vt:lpstr>
      <vt:lpstr>7_Office Theme</vt:lpstr>
      <vt:lpstr>Back from Winter Break</vt:lpstr>
      <vt:lpstr>Default Design</vt:lpstr>
      <vt:lpstr>5_Office Theme</vt:lpstr>
      <vt:lpstr>Civic</vt:lpstr>
      <vt:lpstr>8_Office Theme</vt:lpstr>
      <vt:lpstr>1_ Performing Arts Subject for Elementary - 3rd Grade: Activities to Celebrate Random Acts of Poetry Day by Slidesgo</vt:lpstr>
      <vt:lpstr>9_Office Theme</vt:lpstr>
      <vt:lpstr>Chào mừng thầy cô  và các em đến với bài học! Giáo viên: Nguyễn Thị Hường Trường: THCS Thạch Thán</vt:lpstr>
      <vt:lpstr>PowerPoint Presentation</vt:lpstr>
      <vt:lpstr>PowerPoint Presentation</vt:lpstr>
      <vt:lpstr>PowerPoint Presentation</vt:lpstr>
      <vt:lpstr>PowerPoint Presentation</vt:lpstr>
      <vt:lpstr>PowerPoint Presentation</vt:lpstr>
      <vt:lpstr>I. Nhận biết thán từ</vt:lpstr>
      <vt:lpstr>PowerPoint Presentation</vt:lpstr>
      <vt:lpstr>PowerPoint Presentation</vt:lpstr>
      <vt:lpstr>PowerPoint Presentation</vt:lpstr>
      <vt:lpstr>PowerPoint Presentation</vt:lpstr>
      <vt:lpstr>PowerPoint Presentation</vt:lpstr>
      <vt:lpstr>II. Thực hành về thán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Thực hành về  biện pháp tu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chúc mừng  các nhóm.  Mình cùng nhận QUÀ nha</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dc:creator>MINH HIEN</dc:creator>
  <cp:lastModifiedBy>admin</cp:lastModifiedBy>
  <cp:revision>104</cp:revision>
  <dcterms:modified xsi:type="dcterms:W3CDTF">2024-05-15T08:07:36Z</dcterms:modified>
</cp:coreProperties>
</file>