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67" r:id="rId2"/>
  </p:sldMasterIdLst>
  <p:notesMasterIdLst>
    <p:notesMasterId r:id="rId29"/>
  </p:notesMasterIdLst>
  <p:sldIdLst>
    <p:sldId id="321" r:id="rId3"/>
    <p:sldId id="19103" r:id="rId4"/>
    <p:sldId id="19111" r:id="rId5"/>
    <p:sldId id="19112" r:id="rId6"/>
    <p:sldId id="19117" r:id="rId7"/>
    <p:sldId id="19121" r:id="rId8"/>
    <p:sldId id="3276" r:id="rId9"/>
    <p:sldId id="19122" r:id="rId10"/>
    <p:sldId id="19106" r:id="rId11"/>
    <p:sldId id="19102" r:id="rId12"/>
    <p:sldId id="19123" r:id="rId13"/>
    <p:sldId id="19125" r:id="rId14"/>
    <p:sldId id="19115" r:id="rId15"/>
    <p:sldId id="19124" r:id="rId16"/>
    <p:sldId id="19126" r:id="rId17"/>
    <p:sldId id="3192" r:id="rId18"/>
    <p:sldId id="3174" r:id="rId19"/>
    <p:sldId id="19127" r:id="rId20"/>
    <p:sldId id="3153" r:id="rId21"/>
    <p:sldId id="19109" r:id="rId22"/>
    <p:sldId id="18782" r:id="rId23"/>
    <p:sldId id="19116" r:id="rId24"/>
    <p:sldId id="19104" r:id="rId25"/>
    <p:sldId id="19101" r:id="rId26"/>
    <p:sldId id="269" r:id="rId27"/>
    <p:sldId id="28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  <a:srgbClr val="D34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3AB2F2-812A-4D35-80BA-BC332E985926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8968A0DA-BFC8-4FC0-96DA-A926D0E6BA2B}">
      <dgm:prSet custT="1"/>
      <dgm:spPr>
        <a:solidFill>
          <a:srgbClr val="3399FF"/>
        </a:solidFill>
      </dgm:spPr>
      <dgm:t>
        <a:bodyPr/>
        <a:lstStyle/>
        <a:p>
          <a:pPr algn="l"/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rủ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rê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kiếm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endParaRPr lang="en-SG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5D495-20A6-4616-A936-2A5D92EF18A5}" type="parTrans" cxnId="{76472503-2704-4CBB-9258-54B8C9787F25}">
      <dgm:prSet/>
      <dgm:spPr/>
      <dgm:t>
        <a:bodyPr/>
        <a:lstStyle/>
        <a:p>
          <a:endParaRPr lang="en-SG"/>
        </a:p>
      </dgm:t>
    </dgm:pt>
    <dgm:pt modelId="{9B638B80-36C1-4600-9D16-13F75800303A}" type="sibTrans" cxnId="{76472503-2704-4CBB-9258-54B8C9787F25}">
      <dgm:prSet/>
      <dgm:spPr/>
      <dgm:t>
        <a:bodyPr/>
        <a:lstStyle/>
        <a:p>
          <a:endParaRPr lang="en-SG"/>
        </a:p>
      </dgm:t>
    </dgm:pt>
    <dgm:pt modelId="{6BF72A75-D853-494A-B9BE-71E407EA5581}">
      <dgm:prSet custT="1"/>
      <dgm:spPr>
        <a:solidFill>
          <a:srgbClr val="2AA808"/>
        </a:solidFill>
      </dgm:spPr>
      <dgm:t>
        <a:bodyPr/>
        <a:lstStyle/>
        <a:p>
          <a:pPr algn="l"/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SG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836D2-0988-48FC-84B3-AAED5206F905}" type="parTrans" cxnId="{76779AB9-E13B-47AD-A6CA-9E39503CC6B1}">
      <dgm:prSet/>
      <dgm:spPr/>
      <dgm:t>
        <a:bodyPr/>
        <a:lstStyle/>
        <a:p>
          <a:endParaRPr lang="en-SG"/>
        </a:p>
      </dgm:t>
    </dgm:pt>
    <dgm:pt modelId="{C6166741-22B0-4F7D-96F9-4C754E4E9DDF}" type="sibTrans" cxnId="{76779AB9-E13B-47AD-A6CA-9E39503CC6B1}">
      <dgm:prSet/>
      <dgm:spPr/>
      <dgm:t>
        <a:bodyPr/>
        <a:lstStyle/>
        <a:p>
          <a:endParaRPr lang="en-SG"/>
        </a:p>
      </dgm:t>
    </dgm:pt>
    <dgm:pt modelId="{07A9E9F2-D9A0-43D0-BAE4-C785941C5A75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Tất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endParaRPr lang="en-SG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20433-8BDC-4BC1-9CE1-6EBFEBEC6BCA}" type="parTrans" cxnId="{086FEE7B-5FA0-48F9-A7DA-9953884F8BDF}">
      <dgm:prSet/>
      <dgm:spPr/>
      <dgm:t>
        <a:bodyPr/>
        <a:lstStyle/>
        <a:p>
          <a:endParaRPr lang="en-SG"/>
        </a:p>
      </dgm:t>
    </dgm:pt>
    <dgm:pt modelId="{4FF1CC92-F20C-46E6-944A-F30E1FCE845A}" type="sibTrans" cxnId="{086FEE7B-5FA0-48F9-A7DA-9953884F8BDF}">
      <dgm:prSet/>
      <dgm:spPr/>
      <dgm:t>
        <a:bodyPr/>
        <a:lstStyle/>
        <a:p>
          <a:endParaRPr lang="en-SG"/>
        </a:p>
      </dgm:t>
    </dgm:pt>
    <dgm:pt modelId="{2054C0AB-3AC2-4861-86B0-44D8C0B3461A}">
      <dgm:prSet phldrT="[Text]" custT="1"/>
      <dgm:spPr/>
      <dgm:t>
        <a:bodyPr/>
        <a:lstStyle/>
        <a:p>
          <a:pPr algn="l"/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SG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endParaRPr lang="en-SG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CCDC8-244B-487D-8961-3EF629FCB870}" type="sibTrans" cxnId="{3B321662-3C36-407A-A255-29EAD8DE4F6C}">
      <dgm:prSet/>
      <dgm:spPr/>
      <dgm:t>
        <a:bodyPr/>
        <a:lstStyle/>
        <a:p>
          <a:endParaRPr lang="en-SG"/>
        </a:p>
      </dgm:t>
    </dgm:pt>
    <dgm:pt modelId="{8A71CF4C-F710-4C03-ACFE-45DA9F1C3DAA}" type="parTrans" cxnId="{3B321662-3C36-407A-A255-29EAD8DE4F6C}">
      <dgm:prSet/>
      <dgm:spPr/>
      <dgm:t>
        <a:bodyPr/>
        <a:lstStyle/>
        <a:p>
          <a:endParaRPr lang="en-SG"/>
        </a:p>
      </dgm:t>
    </dgm:pt>
    <dgm:pt modelId="{9162E9B3-9181-4B0E-AB4D-BCC0B28B838C}" type="pres">
      <dgm:prSet presAssocID="{B43AB2F2-812A-4D35-80BA-BC332E985926}" presName="linearFlow" presStyleCnt="0">
        <dgm:presLayoutVars>
          <dgm:dir/>
          <dgm:resizeHandles val="exact"/>
        </dgm:presLayoutVars>
      </dgm:prSet>
      <dgm:spPr/>
    </dgm:pt>
    <dgm:pt modelId="{3785AF1B-CF04-4FE1-969A-57E79FEF44C5}" type="pres">
      <dgm:prSet presAssocID="{2054C0AB-3AC2-4861-86B0-44D8C0B3461A}" presName="composite" presStyleCnt="0"/>
      <dgm:spPr/>
    </dgm:pt>
    <dgm:pt modelId="{07F6F019-7F77-473E-9537-79A4A7ADC3C5}" type="pres">
      <dgm:prSet presAssocID="{2054C0AB-3AC2-4861-86B0-44D8C0B3461A}" presName="imgShp" presStyleLbl="fgImgPlace1" presStyleIdx="0" presStyleCnt="4" custLinFactNeighborX="-56451" custLinFactNeighborY="-6701"/>
      <dgm:spPr>
        <a:solidFill>
          <a:srgbClr val="FFC000"/>
        </a:solidFill>
      </dgm:spPr>
    </dgm:pt>
    <dgm:pt modelId="{48C46526-9936-4E8C-A024-09382DED0610}" type="pres">
      <dgm:prSet presAssocID="{2054C0AB-3AC2-4861-86B0-44D8C0B3461A}" presName="txShp" presStyleLbl="node1" presStyleIdx="0" presStyleCnt="4" custScaleX="112776" custLinFactNeighborX="1460" custLinFactNeighborY="-516">
        <dgm:presLayoutVars>
          <dgm:bulletEnabled val="1"/>
        </dgm:presLayoutVars>
      </dgm:prSet>
      <dgm:spPr/>
    </dgm:pt>
    <dgm:pt modelId="{04478888-6D68-4DCF-995B-98EF78B76BBC}" type="pres">
      <dgm:prSet presAssocID="{0BFCCDC8-244B-487D-8961-3EF629FCB870}" presName="spacing" presStyleCnt="0"/>
      <dgm:spPr/>
    </dgm:pt>
    <dgm:pt modelId="{CF1AE5A3-052C-4D17-814A-3B70176C701A}" type="pres">
      <dgm:prSet presAssocID="{6BF72A75-D853-494A-B9BE-71E407EA5581}" presName="composite" presStyleCnt="0"/>
      <dgm:spPr/>
    </dgm:pt>
    <dgm:pt modelId="{3F93B0BF-DA8A-4E57-9F6E-CB3DF38C3BDE}" type="pres">
      <dgm:prSet presAssocID="{6BF72A75-D853-494A-B9BE-71E407EA5581}" presName="imgShp" presStyleLbl="fgImgPlace1" presStyleIdx="1" presStyleCnt="4" custLinFactNeighborX="-54017" custLinFactNeighborY="8433"/>
      <dgm:spPr>
        <a:solidFill>
          <a:srgbClr val="EB09E0"/>
        </a:solidFill>
      </dgm:spPr>
    </dgm:pt>
    <dgm:pt modelId="{35E38027-2405-4053-A8DD-6F4A97ECAAED}" type="pres">
      <dgm:prSet presAssocID="{6BF72A75-D853-494A-B9BE-71E407EA5581}" presName="txShp" presStyleLbl="node1" presStyleIdx="1" presStyleCnt="4" custScaleX="113296">
        <dgm:presLayoutVars>
          <dgm:bulletEnabled val="1"/>
        </dgm:presLayoutVars>
      </dgm:prSet>
      <dgm:spPr/>
    </dgm:pt>
    <dgm:pt modelId="{C763309A-9056-4AF5-A88C-D21F6D6F5251}" type="pres">
      <dgm:prSet presAssocID="{C6166741-22B0-4F7D-96F9-4C754E4E9DDF}" presName="spacing" presStyleCnt="0"/>
      <dgm:spPr/>
    </dgm:pt>
    <dgm:pt modelId="{2E823FD2-69B8-4C88-A714-03F62EF30B46}" type="pres">
      <dgm:prSet presAssocID="{8968A0DA-BFC8-4FC0-96DA-A926D0E6BA2B}" presName="composite" presStyleCnt="0"/>
      <dgm:spPr/>
    </dgm:pt>
    <dgm:pt modelId="{EAA309CC-1EFF-46B6-8B2C-7C73F1B2052E}" type="pres">
      <dgm:prSet presAssocID="{8968A0DA-BFC8-4FC0-96DA-A926D0E6BA2B}" presName="imgShp" presStyleLbl="fgImgPlace1" presStyleIdx="2" presStyleCnt="4" custLinFactNeighborX="-54017" custLinFactNeighborY="-2208"/>
      <dgm:spPr>
        <a:solidFill>
          <a:srgbClr val="00B0F0"/>
        </a:solidFill>
      </dgm:spPr>
    </dgm:pt>
    <dgm:pt modelId="{E193B6DD-27E9-461B-8478-8B6B099EEB23}" type="pres">
      <dgm:prSet presAssocID="{8968A0DA-BFC8-4FC0-96DA-A926D0E6BA2B}" presName="txShp" presStyleLbl="node1" presStyleIdx="2" presStyleCnt="4" custScaleX="108901">
        <dgm:presLayoutVars>
          <dgm:bulletEnabled val="1"/>
        </dgm:presLayoutVars>
      </dgm:prSet>
      <dgm:spPr/>
    </dgm:pt>
    <dgm:pt modelId="{079796A1-8DAA-4C95-BD1D-1D28685577F6}" type="pres">
      <dgm:prSet presAssocID="{9B638B80-36C1-4600-9D16-13F75800303A}" presName="spacing" presStyleCnt="0"/>
      <dgm:spPr/>
    </dgm:pt>
    <dgm:pt modelId="{44B9B645-197A-4552-A21C-113B1E750772}" type="pres">
      <dgm:prSet presAssocID="{07A9E9F2-D9A0-43D0-BAE4-C785941C5A75}" presName="composite" presStyleCnt="0"/>
      <dgm:spPr/>
    </dgm:pt>
    <dgm:pt modelId="{BEC0FAAC-072A-4AA1-BBAA-F3C2B08006A1}" type="pres">
      <dgm:prSet presAssocID="{07A9E9F2-D9A0-43D0-BAE4-C785941C5A75}" presName="imgShp" presStyleLbl="fgImgPlace1" presStyleIdx="3" presStyleCnt="4" custLinFactNeighborX="-61683" custLinFactNeighborY="-8299"/>
      <dgm:spPr>
        <a:solidFill>
          <a:srgbClr val="7030A0"/>
        </a:solidFill>
      </dgm:spPr>
    </dgm:pt>
    <dgm:pt modelId="{C13DC956-4433-4D9E-83AA-67C1F4F681FE}" type="pres">
      <dgm:prSet presAssocID="{07A9E9F2-D9A0-43D0-BAE4-C785941C5A75}" presName="txShp" presStyleLbl="node1" presStyleIdx="3" presStyleCnt="4" custScaleX="108659">
        <dgm:presLayoutVars>
          <dgm:bulletEnabled val="1"/>
        </dgm:presLayoutVars>
      </dgm:prSet>
      <dgm:spPr/>
    </dgm:pt>
  </dgm:ptLst>
  <dgm:cxnLst>
    <dgm:cxn modelId="{79BDCC00-229C-434C-B55A-8A8A7696AD5A}" type="presOf" srcId="{B43AB2F2-812A-4D35-80BA-BC332E985926}" destId="{9162E9B3-9181-4B0E-AB4D-BCC0B28B838C}" srcOrd="0" destOrd="0" presId="urn:microsoft.com/office/officeart/2005/8/layout/vList3"/>
    <dgm:cxn modelId="{76472503-2704-4CBB-9258-54B8C9787F25}" srcId="{B43AB2F2-812A-4D35-80BA-BC332E985926}" destId="{8968A0DA-BFC8-4FC0-96DA-A926D0E6BA2B}" srcOrd="2" destOrd="0" parTransId="{B215D495-20A6-4616-A936-2A5D92EF18A5}" sibTransId="{9B638B80-36C1-4600-9D16-13F75800303A}"/>
    <dgm:cxn modelId="{F9533718-8BEB-4BD0-B0D9-9A61936A5C11}" type="presOf" srcId="{8968A0DA-BFC8-4FC0-96DA-A926D0E6BA2B}" destId="{E193B6DD-27E9-461B-8478-8B6B099EEB23}" srcOrd="0" destOrd="0" presId="urn:microsoft.com/office/officeart/2005/8/layout/vList3"/>
    <dgm:cxn modelId="{3B321662-3C36-407A-A255-29EAD8DE4F6C}" srcId="{B43AB2F2-812A-4D35-80BA-BC332E985926}" destId="{2054C0AB-3AC2-4861-86B0-44D8C0B3461A}" srcOrd="0" destOrd="0" parTransId="{8A71CF4C-F710-4C03-ACFE-45DA9F1C3DAA}" sibTransId="{0BFCCDC8-244B-487D-8961-3EF629FCB870}"/>
    <dgm:cxn modelId="{5807D978-73D3-4212-92B4-3223290551C6}" type="presOf" srcId="{6BF72A75-D853-494A-B9BE-71E407EA5581}" destId="{35E38027-2405-4053-A8DD-6F4A97ECAAED}" srcOrd="0" destOrd="0" presId="urn:microsoft.com/office/officeart/2005/8/layout/vList3"/>
    <dgm:cxn modelId="{086FEE7B-5FA0-48F9-A7DA-9953884F8BDF}" srcId="{B43AB2F2-812A-4D35-80BA-BC332E985926}" destId="{07A9E9F2-D9A0-43D0-BAE4-C785941C5A75}" srcOrd="3" destOrd="0" parTransId="{F4A20433-8BDC-4BC1-9CE1-6EBFEBEC6BCA}" sibTransId="{4FF1CC92-F20C-46E6-944A-F30E1FCE845A}"/>
    <dgm:cxn modelId="{C692A785-F7C7-49F6-8A51-5033F21DB3A1}" type="presOf" srcId="{07A9E9F2-D9A0-43D0-BAE4-C785941C5A75}" destId="{C13DC956-4433-4D9E-83AA-67C1F4F681FE}" srcOrd="0" destOrd="0" presId="urn:microsoft.com/office/officeart/2005/8/layout/vList3"/>
    <dgm:cxn modelId="{B9CE58AA-9A5B-4B97-861B-98ED0E10CCDB}" type="presOf" srcId="{2054C0AB-3AC2-4861-86B0-44D8C0B3461A}" destId="{48C46526-9936-4E8C-A024-09382DED0610}" srcOrd="0" destOrd="0" presId="urn:microsoft.com/office/officeart/2005/8/layout/vList3"/>
    <dgm:cxn modelId="{76779AB9-E13B-47AD-A6CA-9E39503CC6B1}" srcId="{B43AB2F2-812A-4D35-80BA-BC332E985926}" destId="{6BF72A75-D853-494A-B9BE-71E407EA5581}" srcOrd="1" destOrd="0" parTransId="{768836D2-0988-48FC-84B3-AAED5206F905}" sibTransId="{C6166741-22B0-4F7D-96F9-4C754E4E9DDF}"/>
    <dgm:cxn modelId="{03AD053B-1998-4444-8AFD-0685C10E96E7}" type="presParOf" srcId="{9162E9B3-9181-4B0E-AB4D-BCC0B28B838C}" destId="{3785AF1B-CF04-4FE1-969A-57E79FEF44C5}" srcOrd="0" destOrd="0" presId="urn:microsoft.com/office/officeart/2005/8/layout/vList3"/>
    <dgm:cxn modelId="{89D1C68D-4DBE-4D46-8810-F45914979D1F}" type="presParOf" srcId="{3785AF1B-CF04-4FE1-969A-57E79FEF44C5}" destId="{07F6F019-7F77-473E-9537-79A4A7ADC3C5}" srcOrd="0" destOrd="0" presId="urn:microsoft.com/office/officeart/2005/8/layout/vList3"/>
    <dgm:cxn modelId="{9641532B-A0B4-4D4B-AB58-9C318FC5CA45}" type="presParOf" srcId="{3785AF1B-CF04-4FE1-969A-57E79FEF44C5}" destId="{48C46526-9936-4E8C-A024-09382DED0610}" srcOrd="1" destOrd="0" presId="urn:microsoft.com/office/officeart/2005/8/layout/vList3"/>
    <dgm:cxn modelId="{FA03F619-7EBA-4E77-A9DF-D00AB00EAFA1}" type="presParOf" srcId="{9162E9B3-9181-4B0E-AB4D-BCC0B28B838C}" destId="{04478888-6D68-4DCF-995B-98EF78B76BBC}" srcOrd="1" destOrd="0" presId="urn:microsoft.com/office/officeart/2005/8/layout/vList3"/>
    <dgm:cxn modelId="{8A36BC9F-175B-4D84-B8CE-9E7EABEA414C}" type="presParOf" srcId="{9162E9B3-9181-4B0E-AB4D-BCC0B28B838C}" destId="{CF1AE5A3-052C-4D17-814A-3B70176C701A}" srcOrd="2" destOrd="0" presId="urn:microsoft.com/office/officeart/2005/8/layout/vList3"/>
    <dgm:cxn modelId="{312B0327-F5FB-4AAC-93D7-E5304FB4F6A4}" type="presParOf" srcId="{CF1AE5A3-052C-4D17-814A-3B70176C701A}" destId="{3F93B0BF-DA8A-4E57-9F6E-CB3DF38C3BDE}" srcOrd="0" destOrd="0" presId="urn:microsoft.com/office/officeart/2005/8/layout/vList3"/>
    <dgm:cxn modelId="{2D8BBC09-03A2-4FE2-819D-C33A79060209}" type="presParOf" srcId="{CF1AE5A3-052C-4D17-814A-3B70176C701A}" destId="{35E38027-2405-4053-A8DD-6F4A97ECAAED}" srcOrd="1" destOrd="0" presId="urn:microsoft.com/office/officeart/2005/8/layout/vList3"/>
    <dgm:cxn modelId="{49E62694-D9FC-4679-A22A-7392FE77E084}" type="presParOf" srcId="{9162E9B3-9181-4B0E-AB4D-BCC0B28B838C}" destId="{C763309A-9056-4AF5-A88C-D21F6D6F5251}" srcOrd="3" destOrd="0" presId="urn:microsoft.com/office/officeart/2005/8/layout/vList3"/>
    <dgm:cxn modelId="{5CC465B6-DD19-4D35-87C1-5549D423FF98}" type="presParOf" srcId="{9162E9B3-9181-4B0E-AB4D-BCC0B28B838C}" destId="{2E823FD2-69B8-4C88-A714-03F62EF30B46}" srcOrd="4" destOrd="0" presId="urn:microsoft.com/office/officeart/2005/8/layout/vList3"/>
    <dgm:cxn modelId="{C30055B2-A616-487C-8DC6-A554EEF87C77}" type="presParOf" srcId="{2E823FD2-69B8-4C88-A714-03F62EF30B46}" destId="{EAA309CC-1EFF-46B6-8B2C-7C73F1B2052E}" srcOrd="0" destOrd="0" presId="urn:microsoft.com/office/officeart/2005/8/layout/vList3"/>
    <dgm:cxn modelId="{8C41B673-EF22-4E26-9177-84A8B14302B8}" type="presParOf" srcId="{2E823FD2-69B8-4C88-A714-03F62EF30B46}" destId="{E193B6DD-27E9-461B-8478-8B6B099EEB23}" srcOrd="1" destOrd="0" presId="urn:microsoft.com/office/officeart/2005/8/layout/vList3"/>
    <dgm:cxn modelId="{E9367B70-C5F1-45BF-89E6-5CE24FDEE9BA}" type="presParOf" srcId="{9162E9B3-9181-4B0E-AB4D-BCC0B28B838C}" destId="{079796A1-8DAA-4C95-BD1D-1D28685577F6}" srcOrd="5" destOrd="0" presId="urn:microsoft.com/office/officeart/2005/8/layout/vList3"/>
    <dgm:cxn modelId="{ACA0B1E7-15F5-441B-9724-DAAF495C4E78}" type="presParOf" srcId="{9162E9B3-9181-4B0E-AB4D-BCC0B28B838C}" destId="{44B9B645-197A-4552-A21C-113B1E750772}" srcOrd="6" destOrd="0" presId="urn:microsoft.com/office/officeart/2005/8/layout/vList3"/>
    <dgm:cxn modelId="{CD5E15A5-DE20-4D21-B854-B3A4BDC261FC}" type="presParOf" srcId="{44B9B645-197A-4552-A21C-113B1E750772}" destId="{BEC0FAAC-072A-4AA1-BBAA-F3C2B08006A1}" srcOrd="0" destOrd="0" presId="urn:microsoft.com/office/officeart/2005/8/layout/vList3"/>
    <dgm:cxn modelId="{91CAA38C-3449-446B-8967-E843523CD854}" type="presParOf" srcId="{44B9B645-197A-4552-A21C-113B1E750772}" destId="{C13DC956-4433-4D9E-83AA-67C1F4F681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3AB2F2-812A-4D35-80BA-BC332E985926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8968A0DA-BFC8-4FC0-96DA-A926D0E6BA2B}">
      <dgm:prSet custT="1"/>
      <dgm:spPr>
        <a:solidFill>
          <a:srgbClr val="3399FF"/>
        </a:solidFill>
      </dgm:spPr>
      <dgm:t>
        <a:bodyPr/>
        <a:lstStyle/>
        <a:p>
          <a:pPr algn="l"/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SG" sz="3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5D495-20A6-4616-A936-2A5D92EF18A5}" type="parTrans" cxnId="{76472503-2704-4CBB-9258-54B8C9787F25}">
      <dgm:prSet/>
      <dgm:spPr/>
      <dgm:t>
        <a:bodyPr/>
        <a:lstStyle/>
        <a:p>
          <a:endParaRPr lang="en-SG"/>
        </a:p>
      </dgm:t>
    </dgm:pt>
    <dgm:pt modelId="{9B638B80-36C1-4600-9D16-13F75800303A}" type="sibTrans" cxnId="{76472503-2704-4CBB-9258-54B8C9787F25}">
      <dgm:prSet/>
      <dgm:spPr/>
      <dgm:t>
        <a:bodyPr/>
        <a:lstStyle/>
        <a:p>
          <a:endParaRPr lang="en-SG"/>
        </a:p>
      </dgm:t>
    </dgm:pt>
    <dgm:pt modelId="{6BF72A75-D853-494A-B9BE-71E407EA5581}">
      <dgm:prSet custT="1"/>
      <dgm:spPr>
        <a:solidFill>
          <a:srgbClr val="2AA808"/>
        </a:solidFill>
      </dgm:spPr>
      <dgm:t>
        <a:bodyPr/>
        <a:lstStyle/>
        <a:p>
          <a:pPr algn="l"/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bè</a:t>
          </a:r>
          <a:endParaRPr lang="en-SG" sz="3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836D2-0988-48FC-84B3-AAED5206F905}" type="parTrans" cxnId="{76779AB9-E13B-47AD-A6CA-9E39503CC6B1}">
      <dgm:prSet/>
      <dgm:spPr/>
      <dgm:t>
        <a:bodyPr/>
        <a:lstStyle/>
        <a:p>
          <a:endParaRPr lang="en-SG"/>
        </a:p>
      </dgm:t>
    </dgm:pt>
    <dgm:pt modelId="{C6166741-22B0-4F7D-96F9-4C754E4E9DDF}" type="sibTrans" cxnId="{76779AB9-E13B-47AD-A6CA-9E39503CC6B1}">
      <dgm:prSet/>
      <dgm:spPr/>
      <dgm:t>
        <a:bodyPr/>
        <a:lstStyle/>
        <a:p>
          <a:endParaRPr lang="en-SG"/>
        </a:p>
      </dgm:t>
    </dgm:pt>
    <dgm:pt modelId="{07A9E9F2-D9A0-43D0-BAE4-C785941C5A75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l"/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SG" sz="3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20433-8BDC-4BC1-9CE1-6EBFEBEC6BCA}" type="parTrans" cxnId="{086FEE7B-5FA0-48F9-A7DA-9953884F8BDF}">
      <dgm:prSet/>
      <dgm:spPr/>
      <dgm:t>
        <a:bodyPr/>
        <a:lstStyle/>
        <a:p>
          <a:endParaRPr lang="en-SG"/>
        </a:p>
      </dgm:t>
    </dgm:pt>
    <dgm:pt modelId="{4FF1CC92-F20C-46E6-944A-F30E1FCE845A}" type="sibTrans" cxnId="{086FEE7B-5FA0-48F9-A7DA-9953884F8BDF}">
      <dgm:prSet/>
      <dgm:spPr/>
      <dgm:t>
        <a:bodyPr/>
        <a:lstStyle/>
        <a:p>
          <a:endParaRPr lang="en-SG"/>
        </a:p>
      </dgm:t>
    </dgm:pt>
    <dgm:pt modelId="{2054C0AB-3AC2-4861-86B0-44D8C0B3461A}">
      <dgm:prSet phldrT="[Text]" custT="1"/>
      <dgm:spPr/>
      <dgm:t>
        <a:bodyPr/>
        <a:lstStyle/>
        <a:p>
          <a:pPr algn="l"/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SG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endParaRPr lang="en-SG" sz="3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CCDC8-244B-487D-8961-3EF629FCB870}" type="sibTrans" cxnId="{3B321662-3C36-407A-A255-29EAD8DE4F6C}">
      <dgm:prSet/>
      <dgm:spPr/>
      <dgm:t>
        <a:bodyPr/>
        <a:lstStyle/>
        <a:p>
          <a:endParaRPr lang="en-SG"/>
        </a:p>
      </dgm:t>
    </dgm:pt>
    <dgm:pt modelId="{8A71CF4C-F710-4C03-ACFE-45DA9F1C3DAA}" type="parTrans" cxnId="{3B321662-3C36-407A-A255-29EAD8DE4F6C}">
      <dgm:prSet/>
      <dgm:spPr/>
      <dgm:t>
        <a:bodyPr/>
        <a:lstStyle/>
        <a:p>
          <a:endParaRPr lang="en-SG"/>
        </a:p>
      </dgm:t>
    </dgm:pt>
    <dgm:pt modelId="{9162E9B3-9181-4B0E-AB4D-BCC0B28B838C}" type="pres">
      <dgm:prSet presAssocID="{B43AB2F2-812A-4D35-80BA-BC332E985926}" presName="linearFlow" presStyleCnt="0">
        <dgm:presLayoutVars>
          <dgm:dir/>
          <dgm:resizeHandles val="exact"/>
        </dgm:presLayoutVars>
      </dgm:prSet>
      <dgm:spPr/>
    </dgm:pt>
    <dgm:pt modelId="{3785AF1B-CF04-4FE1-969A-57E79FEF44C5}" type="pres">
      <dgm:prSet presAssocID="{2054C0AB-3AC2-4861-86B0-44D8C0B3461A}" presName="composite" presStyleCnt="0"/>
      <dgm:spPr/>
    </dgm:pt>
    <dgm:pt modelId="{07F6F019-7F77-473E-9537-79A4A7ADC3C5}" type="pres">
      <dgm:prSet presAssocID="{2054C0AB-3AC2-4861-86B0-44D8C0B3461A}" presName="imgShp" presStyleLbl="fgImgPlace1" presStyleIdx="0" presStyleCnt="4" custLinFactNeighborX="-56451" custLinFactNeighborY="-6701"/>
      <dgm:spPr>
        <a:solidFill>
          <a:srgbClr val="FFC000"/>
        </a:solidFill>
      </dgm:spPr>
    </dgm:pt>
    <dgm:pt modelId="{48C46526-9936-4E8C-A024-09382DED0610}" type="pres">
      <dgm:prSet presAssocID="{2054C0AB-3AC2-4861-86B0-44D8C0B3461A}" presName="txShp" presStyleLbl="node1" presStyleIdx="0" presStyleCnt="4" custScaleX="112776" custLinFactNeighborX="1460" custLinFactNeighborY="-516">
        <dgm:presLayoutVars>
          <dgm:bulletEnabled val="1"/>
        </dgm:presLayoutVars>
      </dgm:prSet>
      <dgm:spPr/>
    </dgm:pt>
    <dgm:pt modelId="{04478888-6D68-4DCF-995B-98EF78B76BBC}" type="pres">
      <dgm:prSet presAssocID="{0BFCCDC8-244B-487D-8961-3EF629FCB870}" presName="spacing" presStyleCnt="0"/>
      <dgm:spPr/>
    </dgm:pt>
    <dgm:pt modelId="{CF1AE5A3-052C-4D17-814A-3B70176C701A}" type="pres">
      <dgm:prSet presAssocID="{6BF72A75-D853-494A-B9BE-71E407EA5581}" presName="composite" presStyleCnt="0"/>
      <dgm:spPr/>
    </dgm:pt>
    <dgm:pt modelId="{3F93B0BF-DA8A-4E57-9F6E-CB3DF38C3BDE}" type="pres">
      <dgm:prSet presAssocID="{6BF72A75-D853-494A-B9BE-71E407EA5581}" presName="imgShp" presStyleLbl="fgImgPlace1" presStyleIdx="1" presStyleCnt="4" custLinFactNeighborX="-54017" custLinFactNeighborY="8433"/>
      <dgm:spPr>
        <a:solidFill>
          <a:srgbClr val="EB09E0"/>
        </a:solidFill>
      </dgm:spPr>
    </dgm:pt>
    <dgm:pt modelId="{35E38027-2405-4053-A8DD-6F4A97ECAAED}" type="pres">
      <dgm:prSet presAssocID="{6BF72A75-D853-494A-B9BE-71E407EA5581}" presName="txShp" presStyleLbl="node1" presStyleIdx="1" presStyleCnt="4" custScaleX="114228">
        <dgm:presLayoutVars>
          <dgm:bulletEnabled val="1"/>
        </dgm:presLayoutVars>
      </dgm:prSet>
      <dgm:spPr/>
    </dgm:pt>
    <dgm:pt modelId="{C763309A-9056-4AF5-A88C-D21F6D6F5251}" type="pres">
      <dgm:prSet presAssocID="{C6166741-22B0-4F7D-96F9-4C754E4E9DDF}" presName="spacing" presStyleCnt="0"/>
      <dgm:spPr/>
    </dgm:pt>
    <dgm:pt modelId="{2E823FD2-69B8-4C88-A714-03F62EF30B46}" type="pres">
      <dgm:prSet presAssocID="{8968A0DA-BFC8-4FC0-96DA-A926D0E6BA2B}" presName="composite" presStyleCnt="0"/>
      <dgm:spPr/>
    </dgm:pt>
    <dgm:pt modelId="{EAA309CC-1EFF-46B6-8B2C-7C73F1B2052E}" type="pres">
      <dgm:prSet presAssocID="{8968A0DA-BFC8-4FC0-96DA-A926D0E6BA2B}" presName="imgShp" presStyleLbl="fgImgPlace1" presStyleIdx="2" presStyleCnt="4" custLinFactNeighborX="-54017" custLinFactNeighborY="-2208"/>
      <dgm:spPr>
        <a:solidFill>
          <a:srgbClr val="00B0F0"/>
        </a:solidFill>
      </dgm:spPr>
    </dgm:pt>
    <dgm:pt modelId="{E193B6DD-27E9-461B-8478-8B6B099EEB23}" type="pres">
      <dgm:prSet presAssocID="{8968A0DA-BFC8-4FC0-96DA-A926D0E6BA2B}" presName="txShp" presStyleLbl="node1" presStyleIdx="2" presStyleCnt="4" custScaleX="113544">
        <dgm:presLayoutVars>
          <dgm:bulletEnabled val="1"/>
        </dgm:presLayoutVars>
      </dgm:prSet>
      <dgm:spPr/>
    </dgm:pt>
    <dgm:pt modelId="{079796A1-8DAA-4C95-BD1D-1D28685577F6}" type="pres">
      <dgm:prSet presAssocID="{9B638B80-36C1-4600-9D16-13F75800303A}" presName="spacing" presStyleCnt="0"/>
      <dgm:spPr/>
    </dgm:pt>
    <dgm:pt modelId="{44B9B645-197A-4552-A21C-113B1E750772}" type="pres">
      <dgm:prSet presAssocID="{07A9E9F2-D9A0-43D0-BAE4-C785941C5A75}" presName="composite" presStyleCnt="0"/>
      <dgm:spPr/>
    </dgm:pt>
    <dgm:pt modelId="{BEC0FAAC-072A-4AA1-BBAA-F3C2B08006A1}" type="pres">
      <dgm:prSet presAssocID="{07A9E9F2-D9A0-43D0-BAE4-C785941C5A75}" presName="imgShp" presStyleLbl="fgImgPlace1" presStyleIdx="3" presStyleCnt="4" custLinFactNeighborX="-61683" custLinFactNeighborY="-8299"/>
      <dgm:spPr>
        <a:solidFill>
          <a:srgbClr val="7030A0"/>
        </a:solidFill>
      </dgm:spPr>
    </dgm:pt>
    <dgm:pt modelId="{C13DC956-4433-4D9E-83AA-67C1F4F681FE}" type="pres">
      <dgm:prSet presAssocID="{07A9E9F2-D9A0-43D0-BAE4-C785941C5A75}" presName="txShp" presStyleLbl="node1" presStyleIdx="3" presStyleCnt="4" custScaleX="108659">
        <dgm:presLayoutVars>
          <dgm:bulletEnabled val="1"/>
        </dgm:presLayoutVars>
      </dgm:prSet>
      <dgm:spPr/>
    </dgm:pt>
  </dgm:ptLst>
  <dgm:cxnLst>
    <dgm:cxn modelId="{79BDCC00-229C-434C-B55A-8A8A7696AD5A}" type="presOf" srcId="{B43AB2F2-812A-4D35-80BA-BC332E985926}" destId="{9162E9B3-9181-4B0E-AB4D-BCC0B28B838C}" srcOrd="0" destOrd="0" presId="urn:microsoft.com/office/officeart/2005/8/layout/vList3"/>
    <dgm:cxn modelId="{76472503-2704-4CBB-9258-54B8C9787F25}" srcId="{B43AB2F2-812A-4D35-80BA-BC332E985926}" destId="{8968A0DA-BFC8-4FC0-96DA-A926D0E6BA2B}" srcOrd="2" destOrd="0" parTransId="{B215D495-20A6-4616-A936-2A5D92EF18A5}" sibTransId="{9B638B80-36C1-4600-9D16-13F75800303A}"/>
    <dgm:cxn modelId="{F9533718-8BEB-4BD0-B0D9-9A61936A5C11}" type="presOf" srcId="{8968A0DA-BFC8-4FC0-96DA-A926D0E6BA2B}" destId="{E193B6DD-27E9-461B-8478-8B6B099EEB23}" srcOrd="0" destOrd="0" presId="urn:microsoft.com/office/officeart/2005/8/layout/vList3"/>
    <dgm:cxn modelId="{3B321662-3C36-407A-A255-29EAD8DE4F6C}" srcId="{B43AB2F2-812A-4D35-80BA-BC332E985926}" destId="{2054C0AB-3AC2-4861-86B0-44D8C0B3461A}" srcOrd="0" destOrd="0" parTransId="{8A71CF4C-F710-4C03-ACFE-45DA9F1C3DAA}" sibTransId="{0BFCCDC8-244B-487D-8961-3EF629FCB870}"/>
    <dgm:cxn modelId="{5807D978-73D3-4212-92B4-3223290551C6}" type="presOf" srcId="{6BF72A75-D853-494A-B9BE-71E407EA5581}" destId="{35E38027-2405-4053-A8DD-6F4A97ECAAED}" srcOrd="0" destOrd="0" presId="urn:microsoft.com/office/officeart/2005/8/layout/vList3"/>
    <dgm:cxn modelId="{086FEE7B-5FA0-48F9-A7DA-9953884F8BDF}" srcId="{B43AB2F2-812A-4D35-80BA-BC332E985926}" destId="{07A9E9F2-D9A0-43D0-BAE4-C785941C5A75}" srcOrd="3" destOrd="0" parTransId="{F4A20433-8BDC-4BC1-9CE1-6EBFEBEC6BCA}" sibTransId="{4FF1CC92-F20C-46E6-944A-F30E1FCE845A}"/>
    <dgm:cxn modelId="{C692A785-F7C7-49F6-8A51-5033F21DB3A1}" type="presOf" srcId="{07A9E9F2-D9A0-43D0-BAE4-C785941C5A75}" destId="{C13DC956-4433-4D9E-83AA-67C1F4F681FE}" srcOrd="0" destOrd="0" presId="urn:microsoft.com/office/officeart/2005/8/layout/vList3"/>
    <dgm:cxn modelId="{B9CE58AA-9A5B-4B97-861B-98ED0E10CCDB}" type="presOf" srcId="{2054C0AB-3AC2-4861-86B0-44D8C0B3461A}" destId="{48C46526-9936-4E8C-A024-09382DED0610}" srcOrd="0" destOrd="0" presId="urn:microsoft.com/office/officeart/2005/8/layout/vList3"/>
    <dgm:cxn modelId="{76779AB9-E13B-47AD-A6CA-9E39503CC6B1}" srcId="{B43AB2F2-812A-4D35-80BA-BC332E985926}" destId="{6BF72A75-D853-494A-B9BE-71E407EA5581}" srcOrd="1" destOrd="0" parTransId="{768836D2-0988-48FC-84B3-AAED5206F905}" sibTransId="{C6166741-22B0-4F7D-96F9-4C754E4E9DDF}"/>
    <dgm:cxn modelId="{03AD053B-1998-4444-8AFD-0685C10E96E7}" type="presParOf" srcId="{9162E9B3-9181-4B0E-AB4D-BCC0B28B838C}" destId="{3785AF1B-CF04-4FE1-969A-57E79FEF44C5}" srcOrd="0" destOrd="0" presId="urn:microsoft.com/office/officeart/2005/8/layout/vList3"/>
    <dgm:cxn modelId="{89D1C68D-4DBE-4D46-8810-F45914979D1F}" type="presParOf" srcId="{3785AF1B-CF04-4FE1-969A-57E79FEF44C5}" destId="{07F6F019-7F77-473E-9537-79A4A7ADC3C5}" srcOrd="0" destOrd="0" presId="urn:microsoft.com/office/officeart/2005/8/layout/vList3"/>
    <dgm:cxn modelId="{9641532B-A0B4-4D4B-AB58-9C318FC5CA45}" type="presParOf" srcId="{3785AF1B-CF04-4FE1-969A-57E79FEF44C5}" destId="{48C46526-9936-4E8C-A024-09382DED0610}" srcOrd="1" destOrd="0" presId="urn:microsoft.com/office/officeart/2005/8/layout/vList3"/>
    <dgm:cxn modelId="{FA03F619-7EBA-4E77-A9DF-D00AB00EAFA1}" type="presParOf" srcId="{9162E9B3-9181-4B0E-AB4D-BCC0B28B838C}" destId="{04478888-6D68-4DCF-995B-98EF78B76BBC}" srcOrd="1" destOrd="0" presId="urn:microsoft.com/office/officeart/2005/8/layout/vList3"/>
    <dgm:cxn modelId="{8A36BC9F-175B-4D84-B8CE-9E7EABEA414C}" type="presParOf" srcId="{9162E9B3-9181-4B0E-AB4D-BCC0B28B838C}" destId="{CF1AE5A3-052C-4D17-814A-3B70176C701A}" srcOrd="2" destOrd="0" presId="urn:microsoft.com/office/officeart/2005/8/layout/vList3"/>
    <dgm:cxn modelId="{312B0327-F5FB-4AAC-93D7-E5304FB4F6A4}" type="presParOf" srcId="{CF1AE5A3-052C-4D17-814A-3B70176C701A}" destId="{3F93B0BF-DA8A-4E57-9F6E-CB3DF38C3BDE}" srcOrd="0" destOrd="0" presId="urn:microsoft.com/office/officeart/2005/8/layout/vList3"/>
    <dgm:cxn modelId="{2D8BBC09-03A2-4FE2-819D-C33A79060209}" type="presParOf" srcId="{CF1AE5A3-052C-4D17-814A-3B70176C701A}" destId="{35E38027-2405-4053-A8DD-6F4A97ECAAED}" srcOrd="1" destOrd="0" presId="urn:microsoft.com/office/officeart/2005/8/layout/vList3"/>
    <dgm:cxn modelId="{49E62694-D9FC-4679-A22A-7392FE77E084}" type="presParOf" srcId="{9162E9B3-9181-4B0E-AB4D-BCC0B28B838C}" destId="{C763309A-9056-4AF5-A88C-D21F6D6F5251}" srcOrd="3" destOrd="0" presId="urn:microsoft.com/office/officeart/2005/8/layout/vList3"/>
    <dgm:cxn modelId="{5CC465B6-DD19-4D35-87C1-5549D423FF98}" type="presParOf" srcId="{9162E9B3-9181-4B0E-AB4D-BCC0B28B838C}" destId="{2E823FD2-69B8-4C88-A714-03F62EF30B46}" srcOrd="4" destOrd="0" presId="urn:microsoft.com/office/officeart/2005/8/layout/vList3"/>
    <dgm:cxn modelId="{C30055B2-A616-487C-8DC6-A554EEF87C77}" type="presParOf" srcId="{2E823FD2-69B8-4C88-A714-03F62EF30B46}" destId="{EAA309CC-1EFF-46B6-8B2C-7C73F1B2052E}" srcOrd="0" destOrd="0" presId="urn:microsoft.com/office/officeart/2005/8/layout/vList3"/>
    <dgm:cxn modelId="{8C41B673-EF22-4E26-9177-84A8B14302B8}" type="presParOf" srcId="{2E823FD2-69B8-4C88-A714-03F62EF30B46}" destId="{E193B6DD-27E9-461B-8478-8B6B099EEB23}" srcOrd="1" destOrd="0" presId="urn:microsoft.com/office/officeart/2005/8/layout/vList3"/>
    <dgm:cxn modelId="{E9367B70-C5F1-45BF-89E6-5CE24FDEE9BA}" type="presParOf" srcId="{9162E9B3-9181-4B0E-AB4D-BCC0B28B838C}" destId="{079796A1-8DAA-4C95-BD1D-1D28685577F6}" srcOrd="5" destOrd="0" presId="urn:microsoft.com/office/officeart/2005/8/layout/vList3"/>
    <dgm:cxn modelId="{ACA0B1E7-15F5-441B-9724-DAAF495C4E78}" type="presParOf" srcId="{9162E9B3-9181-4B0E-AB4D-BCC0B28B838C}" destId="{44B9B645-197A-4552-A21C-113B1E750772}" srcOrd="6" destOrd="0" presId="urn:microsoft.com/office/officeart/2005/8/layout/vList3"/>
    <dgm:cxn modelId="{CD5E15A5-DE20-4D21-B854-B3A4BDC261FC}" type="presParOf" srcId="{44B9B645-197A-4552-A21C-113B1E750772}" destId="{BEC0FAAC-072A-4AA1-BBAA-F3C2B08006A1}" srcOrd="0" destOrd="0" presId="urn:microsoft.com/office/officeart/2005/8/layout/vList3"/>
    <dgm:cxn modelId="{91CAA38C-3449-446B-8967-E843523CD854}" type="presParOf" srcId="{44B9B645-197A-4552-A21C-113B1E750772}" destId="{C13DC956-4433-4D9E-83AA-67C1F4F681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3AB2F2-812A-4D35-80BA-BC332E985926}" type="doc">
      <dgm:prSet loTypeId="urn:microsoft.com/office/officeart/2005/8/layout/vList3" loCatId="list" qsTypeId="urn:microsoft.com/office/officeart/2005/8/quickstyle/simple3" qsCatId="simple" csTypeId="urn:microsoft.com/office/officeart/2005/8/colors/accent6_2" csCatId="accent6" phldr="1"/>
      <dgm:spPr/>
    </dgm:pt>
    <dgm:pt modelId="{8968A0DA-BFC8-4FC0-96DA-A926D0E6BA2B}">
      <dgm:prSet custT="1"/>
      <dgm:spPr/>
      <dgm:t>
        <a:bodyPr/>
        <a:lstStyle/>
        <a:p>
          <a:pPr algn="l"/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Sa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đà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endParaRPr lang="en-SG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5D495-20A6-4616-A936-2A5D92EF18A5}" type="parTrans" cxnId="{76472503-2704-4CBB-9258-54B8C9787F25}">
      <dgm:prSet/>
      <dgm:spPr/>
      <dgm:t>
        <a:bodyPr/>
        <a:lstStyle/>
        <a:p>
          <a:endParaRPr lang="en-SG"/>
        </a:p>
      </dgm:t>
    </dgm:pt>
    <dgm:pt modelId="{9B638B80-36C1-4600-9D16-13F75800303A}" type="sibTrans" cxnId="{76472503-2704-4CBB-9258-54B8C9787F25}">
      <dgm:prSet/>
      <dgm:spPr/>
      <dgm:t>
        <a:bodyPr/>
        <a:lstStyle/>
        <a:p>
          <a:endParaRPr lang="en-SG"/>
        </a:p>
      </dgm:t>
    </dgm:pt>
    <dgm:pt modelId="{6BF72A75-D853-494A-B9BE-71E407EA5581}">
      <dgm:prSet custT="1"/>
      <dgm:spPr/>
      <dgm:t>
        <a:bodyPr/>
        <a:lstStyle/>
        <a:p>
          <a:pPr algn="l"/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endParaRPr lang="en-SG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836D2-0988-48FC-84B3-AAED5206F905}" type="parTrans" cxnId="{76779AB9-E13B-47AD-A6CA-9E39503CC6B1}">
      <dgm:prSet/>
      <dgm:spPr/>
      <dgm:t>
        <a:bodyPr/>
        <a:lstStyle/>
        <a:p>
          <a:endParaRPr lang="en-SG"/>
        </a:p>
      </dgm:t>
    </dgm:pt>
    <dgm:pt modelId="{C6166741-22B0-4F7D-96F9-4C754E4E9DDF}" type="sibTrans" cxnId="{76779AB9-E13B-47AD-A6CA-9E39503CC6B1}">
      <dgm:prSet/>
      <dgm:spPr/>
      <dgm:t>
        <a:bodyPr/>
        <a:lstStyle/>
        <a:p>
          <a:endParaRPr lang="en-SG"/>
        </a:p>
      </dgm:t>
    </dgm:pt>
    <dgm:pt modelId="{07A9E9F2-D9A0-43D0-BAE4-C785941C5A75}">
      <dgm:prSet custT="1"/>
      <dgm:spPr/>
      <dgm:t>
        <a:bodyPr/>
        <a:lstStyle/>
        <a:p>
          <a:pPr algn="l"/>
          <a:r>
            <a:rPr lang="en-SG" sz="3200">
              <a:latin typeface="Times New Roman" panose="02020603050405020304" pitchFamily="18" charset="0"/>
              <a:cs typeface="Times New Roman" panose="02020603050405020304" pitchFamily="18" charset="0"/>
            </a:rPr>
            <a:t>Kết bạn với những người không quen biết</a:t>
          </a:r>
          <a:endParaRPr lang="en-SG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20433-8BDC-4BC1-9CE1-6EBFEBEC6BCA}" type="parTrans" cxnId="{086FEE7B-5FA0-48F9-A7DA-9953884F8BDF}">
      <dgm:prSet/>
      <dgm:spPr/>
      <dgm:t>
        <a:bodyPr/>
        <a:lstStyle/>
        <a:p>
          <a:endParaRPr lang="en-SG"/>
        </a:p>
      </dgm:t>
    </dgm:pt>
    <dgm:pt modelId="{4FF1CC92-F20C-46E6-944A-F30E1FCE845A}" type="sibTrans" cxnId="{086FEE7B-5FA0-48F9-A7DA-9953884F8BDF}">
      <dgm:prSet/>
      <dgm:spPr/>
      <dgm:t>
        <a:bodyPr/>
        <a:lstStyle/>
        <a:p>
          <a:endParaRPr lang="en-SG"/>
        </a:p>
      </dgm:t>
    </dgm:pt>
    <dgm:pt modelId="{2054C0AB-3AC2-4861-86B0-44D8C0B3461A}">
      <dgm:prSet phldrT="[Text]" custT="1"/>
      <dgm:spPr/>
      <dgm:t>
        <a:bodyPr/>
        <a:lstStyle/>
        <a:p>
          <a:pPr algn="l"/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lứa</a:t>
          </a:r>
          <a:r>
            <a:rPr lang="en-SG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endParaRPr lang="en-SG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FCCDC8-244B-487D-8961-3EF629FCB870}" type="sibTrans" cxnId="{3B321662-3C36-407A-A255-29EAD8DE4F6C}">
      <dgm:prSet/>
      <dgm:spPr/>
      <dgm:t>
        <a:bodyPr/>
        <a:lstStyle/>
        <a:p>
          <a:endParaRPr lang="en-SG"/>
        </a:p>
      </dgm:t>
    </dgm:pt>
    <dgm:pt modelId="{8A71CF4C-F710-4C03-ACFE-45DA9F1C3DAA}" type="parTrans" cxnId="{3B321662-3C36-407A-A255-29EAD8DE4F6C}">
      <dgm:prSet/>
      <dgm:spPr/>
      <dgm:t>
        <a:bodyPr/>
        <a:lstStyle/>
        <a:p>
          <a:endParaRPr lang="en-SG"/>
        </a:p>
      </dgm:t>
    </dgm:pt>
    <dgm:pt modelId="{9162E9B3-9181-4B0E-AB4D-BCC0B28B838C}" type="pres">
      <dgm:prSet presAssocID="{B43AB2F2-812A-4D35-80BA-BC332E985926}" presName="linearFlow" presStyleCnt="0">
        <dgm:presLayoutVars>
          <dgm:dir/>
          <dgm:resizeHandles val="exact"/>
        </dgm:presLayoutVars>
      </dgm:prSet>
      <dgm:spPr/>
    </dgm:pt>
    <dgm:pt modelId="{3785AF1B-CF04-4FE1-969A-57E79FEF44C5}" type="pres">
      <dgm:prSet presAssocID="{2054C0AB-3AC2-4861-86B0-44D8C0B3461A}" presName="composite" presStyleCnt="0"/>
      <dgm:spPr/>
    </dgm:pt>
    <dgm:pt modelId="{07F6F019-7F77-473E-9537-79A4A7ADC3C5}" type="pres">
      <dgm:prSet presAssocID="{2054C0AB-3AC2-4861-86B0-44D8C0B3461A}" presName="imgShp" presStyleLbl="fgImgPlace1" presStyleIdx="0" presStyleCnt="4" custLinFactNeighborX="-64480" custLinFactNeighborY="-107"/>
      <dgm:spPr>
        <a:solidFill>
          <a:srgbClr val="00B0F0"/>
        </a:solidFill>
      </dgm:spPr>
    </dgm:pt>
    <dgm:pt modelId="{48C46526-9936-4E8C-A024-09382DED0610}" type="pres">
      <dgm:prSet presAssocID="{2054C0AB-3AC2-4861-86B0-44D8C0B3461A}" presName="txShp" presStyleLbl="node1" presStyleIdx="0" presStyleCnt="4" custScaleX="105030" custLinFactNeighborX="-2012" custLinFactNeighborY="2705">
        <dgm:presLayoutVars>
          <dgm:bulletEnabled val="1"/>
        </dgm:presLayoutVars>
      </dgm:prSet>
      <dgm:spPr/>
    </dgm:pt>
    <dgm:pt modelId="{04478888-6D68-4DCF-995B-98EF78B76BBC}" type="pres">
      <dgm:prSet presAssocID="{0BFCCDC8-244B-487D-8961-3EF629FCB870}" presName="spacing" presStyleCnt="0"/>
      <dgm:spPr/>
    </dgm:pt>
    <dgm:pt modelId="{CF1AE5A3-052C-4D17-814A-3B70176C701A}" type="pres">
      <dgm:prSet presAssocID="{6BF72A75-D853-494A-B9BE-71E407EA5581}" presName="composite" presStyleCnt="0"/>
      <dgm:spPr/>
    </dgm:pt>
    <dgm:pt modelId="{3F93B0BF-DA8A-4E57-9F6E-CB3DF38C3BDE}" type="pres">
      <dgm:prSet presAssocID="{6BF72A75-D853-494A-B9BE-71E407EA5581}" presName="imgShp" presStyleLbl="fgImgPlace1" presStyleIdx="1" presStyleCnt="4" custLinFactNeighborX="-56311" custLinFactNeighborY="8433"/>
      <dgm:spPr>
        <a:solidFill>
          <a:srgbClr val="00B0F0"/>
        </a:solidFill>
      </dgm:spPr>
    </dgm:pt>
    <dgm:pt modelId="{35E38027-2405-4053-A8DD-6F4A97ECAAED}" type="pres">
      <dgm:prSet presAssocID="{6BF72A75-D853-494A-B9BE-71E407EA5581}" presName="txShp" presStyleLbl="node1" presStyleIdx="1" presStyleCnt="4" custScaleX="110269" custLinFactNeighborX="-946" custLinFactNeighborY="1436">
        <dgm:presLayoutVars>
          <dgm:bulletEnabled val="1"/>
        </dgm:presLayoutVars>
      </dgm:prSet>
      <dgm:spPr/>
    </dgm:pt>
    <dgm:pt modelId="{C763309A-9056-4AF5-A88C-D21F6D6F5251}" type="pres">
      <dgm:prSet presAssocID="{C6166741-22B0-4F7D-96F9-4C754E4E9DDF}" presName="spacing" presStyleCnt="0"/>
      <dgm:spPr/>
    </dgm:pt>
    <dgm:pt modelId="{2E823FD2-69B8-4C88-A714-03F62EF30B46}" type="pres">
      <dgm:prSet presAssocID="{8968A0DA-BFC8-4FC0-96DA-A926D0E6BA2B}" presName="composite" presStyleCnt="0"/>
      <dgm:spPr/>
    </dgm:pt>
    <dgm:pt modelId="{EAA309CC-1EFF-46B6-8B2C-7C73F1B2052E}" type="pres">
      <dgm:prSet presAssocID="{8968A0DA-BFC8-4FC0-96DA-A926D0E6BA2B}" presName="imgShp" presStyleLbl="fgImgPlace1" presStyleIdx="2" presStyleCnt="4" custLinFactNeighborX="-62046" custLinFactNeighborY="-2208"/>
      <dgm:spPr>
        <a:solidFill>
          <a:srgbClr val="00B0F0"/>
        </a:solidFill>
      </dgm:spPr>
    </dgm:pt>
    <dgm:pt modelId="{E193B6DD-27E9-461B-8478-8B6B099EEB23}" type="pres">
      <dgm:prSet presAssocID="{8968A0DA-BFC8-4FC0-96DA-A926D0E6BA2B}" presName="txShp" presStyleLbl="node1" presStyleIdx="2" presStyleCnt="4" custScaleX="108901">
        <dgm:presLayoutVars>
          <dgm:bulletEnabled val="1"/>
        </dgm:presLayoutVars>
      </dgm:prSet>
      <dgm:spPr/>
    </dgm:pt>
    <dgm:pt modelId="{079796A1-8DAA-4C95-BD1D-1D28685577F6}" type="pres">
      <dgm:prSet presAssocID="{9B638B80-36C1-4600-9D16-13F75800303A}" presName="spacing" presStyleCnt="0"/>
      <dgm:spPr/>
    </dgm:pt>
    <dgm:pt modelId="{44B9B645-197A-4552-A21C-113B1E750772}" type="pres">
      <dgm:prSet presAssocID="{07A9E9F2-D9A0-43D0-BAE4-C785941C5A75}" presName="composite" presStyleCnt="0"/>
      <dgm:spPr/>
    </dgm:pt>
    <dgm:pt modelId="{BEC0FAAC-072A-4AA1-BBAA-F3C2B08006A1}" type="pres">
      <dgm:prSet presAssocID="{07A9E9F2-D9A0-43D0-BAE4-C785941C5A75}" presName="imgShp" presStyleLbl="fgImgPlace1" presStyleIdx="3" presStyleCnt="4" custLinFactNeighborX="-61683" custLinFactNeighborY="-8299"/>
      <dgm:spPr>
        <a:solidFill>
          <a:srgbClr val="00B0F0"/>
        </a:solidFill>
      </dgm:spPr>
    </dgm:pt>
    <dgm:pt modelId="{C13DC956-4433-4D9E-83AA-67C1F4F681FE}" type="pres">
      <dgm:prSet presAssocID="{07A9E9F2-D9A0-43D0-BAE4-C785941C5A75}" presName="txShp" presStyleLbl="node1" presStyleIdx="3" presStyleCnt="4" custScaleX="108659">
        <dgm:presLayoutVars>
          <dgm:bulletEnabled val="1"/>
        </dgm:presLayoutVars>
      </dgm:prSet>
      <dgm:spPr/>
    </dgm:pt>
  </dgm:ptLst>
  <dgm:cxnLst>
    <dgm:cxn modelId="{79BDCC00-229C-434C-B55A-8A8A7696AD5A}" type="presOf" srcId="{B43AB2F2-812A-4D35-80BA-BC332E985926}" destId="{9162E9B3-9181-4B0E-AB4D-BCC0B28B838C}" srcOrd="0" destOrd="0" presId="urn:microsoft.com/office/officeart/2005/8/layout/vList3"/>
    <dgm:cxn modelId="{76472503-2704-4CBB-9258-54B8C9787F25}" srcId="{B43AB2F2-812A-4D35-80BA-BC332E985926}" destId="{8968A0DA-BFC8-4FC0-96DA-A926D0E6BA2B}" srcOrd="2" destOrd="0" parTransId="{B215D495-20A6-4616-A936-2A5D92EF18A5}" sibTransId="{9B638B80-36C1-4600-9D16-13F75800303A}"/>
    <dgm:cxn modelId="{F9533718-8BEB-4BD0-B0D9-9A61936A5C11}" type="presOf" srcId="{8968A0DA-BFC8-4FC0-96DA-A926D0E6BA2B}" destId="{E193B6DD-27E9-461B-8478-8B6B099EEB23}" srcOrd="0" destOrd="0" presId="urn:microsoft.com/office/officeart/2005/8/layout/vList3"/>
    <dgm:cxn modelId="{3B321662-3C36-407A-A255-29EAD8DE4F6C}" srcId="{B43AB2F2-812A-4D35-80BA-BC332E985926}" destId="{2054C0AB-3AC2-4861-86B0-44D8C0B3461A}" srcOrd="0" destOrd="0" parTransId="{8A71CF4C-F710-4C03-ACFE-45DA9F1C3DAA}" sibTransId="{0BFCCDC8-244B-487D-8961-3EF629FCB870}"/>
    <dgm:cxn modelId="{5807D978-73D3-4212-92B4-3223290551C6}" type="presOf" srcId="{6BF72A75-D853-494A-B9BE-71E407EA5581}" destId="{35E38027-2405-4053-A8DD-6F4A97ECAAED}" srcOrd="0" destOrd="0" presId="urn:microsoft.com/office/officeart/2005/8/layout/vList3"/>
    <dgm:cxn modelId="{086FEE7B-5FA0-48F9-A7DA-9953884F8BDF}" srcId="{B43AB2F2-812A-4D35-80BA-BC332E985926}" destId="{07A9E9F2-D9A0-43D0-BAE4-C785941C5A75}" srcOrd="3" destOrd="0" parTransId="{F4A20433-8BDC-4BC1-9CE1-6EBFEBEC6BCA}" sibTransId="{4FF1CC92-F20C-46E6-944A-F30E1FCE845A}"/>
    <dgm:cxn modelId="{C692A785-F7C7-49F6-8A51-5033F21DB3A1}" type="presOf" srcId="{07A9E9F2-D9A0-43D0-BAE4-C785941C5A75}" destId="{C13DC956-4433-4D9E-83AA-67C1F4F681FE}" srcOrd="0" destOrd="0" presId="urn:microsoft.com/office/officeart/2005/8/layout/vList3"/>
    <dgm:cxn modelId="{B9CE58AA-9A5B-4B97-861B-98ED0E10CCDB}" type="presOf" srcId="{2054C0AB-3AC2-4861-86B0-44D8C0B3461A}" destId="{48C46526-9936-4E8C-A024-09382DED0610}" srcOrd="0" destOrd="0" presId="urn:microsoft.com/office/officeart/2005/8/layout/vList3"/>
    <dgm:cxn modelId="{76779AB9-E13B-47AD-A6CA-9E39503CC6B1}" srcId="{B43AB2F2-812A-4D35-80BA-BC332E985926}" destId="{6BF72A75-D853-494A-B9BE-71E407EA5581}" srcOrd="1" destOrd="0" parTransId="{768836D2-0988-48FC-84B3-AAED5206F905}" sibTransId="{C6166741-22B0-4F7D-96F9-4C754E4E9DDF}"/>
    <dgm:cxn modelId="{03AD053B-1998-4444-8AFD-0685C10E96E7}" type="presParOf" srcId="{9162E9B3-9181-4B0E-AB4D-BCC0B28B838C}" destId="{3785AF1B-CF04-4FE1-969A-57E79FEF44C5}" srcOrd="0" destOrd="0" presId="urn:microsoft.com/office/officeart/2005/8/layout/vList3"/>
    <dgm:cxn modelId="{89D1C68D-4DBE-4D46-8810-F45914979D1F}" type="presParOf" srcId="{3785AF1B-CF04-4FE1-969A-57E79FEF44C5}" destId="{07F6F019-7F77-473E-9537-79A4A7ADC3C5}" srcOrd="0" destOrd="0" presId="urn:microsoft.com/office/officeart/2005/8/layout/vList3"/>
    <dgm:cxn modelId="{9641532B-A0B4-4D4B-AB58-9C318FC5CA45}" type="presParOf" srcId="{3785AF1B-CF04-4FE1-969A-57E79FEF44C5}" destId="{48C46526-9936-4E8C-A024-09382DED0610}" srcOrd="1" destOrd="0" presId="urn:microsoft.com/office/officeart/2005/8/layout/vList3"/>
    <dgm:cxn modelId="{FA03F619-7EBA-4E77-A9DF-D00AB00EAFA1}" type="presParOf" srcId="{9162E9B3-9181-4B0E-AB4D-BCC0B28B838C}" destId="{04478888-6D68-4DCF-995B-98EF78B76BBC}" srcOrd="1" destOrd="0" presId="urn:microsoft.com/office/officeart/2005/8/layout/vList3"/>
    <dgm:cxn modelId="{8A36BC9F-175B-4D84-B8CE-9E7EABEA414C}" type="presParOf" srcId="{9162E9B3-9181-4B0E-AB4D-BCC0B28B838C}" destId="{CF1AE5A3-052C-4D17-814A-3B70176C701A}" srcOrd="2" destOrd="0" presId="urn:microsoft.com/office/officeart/2005/8/layout/vList3"/>
    <dgm:cxn modelId="{312B0327-F5FB-4AAC-93D7-E5304FB4F6A4}" type="presParOf" srcId="{CF1AE5A3-052C-4D17-814A-3B70176C701A}" destId="{3F93B0BF-DA8A-4E57-9F6E-CB3DF38C3BDE}" srcOrd="0" destOrd="0" presId="urn:microsoft.com/office/officeart/2005/8/layout/vList3"/>
    <dgm:cxn modelId="{2D8BBC09-03A2-4FE2-819D-C33A79060209}" type="presParOf" srcId="{CF1AE5A3-052C-4D17-814A-3B70176C701A}" destId="{35E38027-2405-4053-A8DD-6F4A97ECAAED}" srcOrd="1" destOrd="0" presId="urn:microsoft.com/office/officeart/2005/8/layout/vList3"/>
    <dgm:cxn modelId="{49E62694-D9FC-4679-A22A-7392FE77E084}" type="presParOf" srcId="{9162E9B3-9181-4B0E-AB4D-BCC0B28B838C}" destId="{C763309A-9056-4AF5-A88C-D21F6D6F5251}" srcOrd="3" destOrd="0" presId="urn:microsoft.com/office/officeart/2005/8/layout/vList3"/>
    <dgm:cxn modelId="{5CC465B6-DD19-4D35-87C1-5549D423FF98}" type="presParOf" srcId="{9162E9B3-9181-4B0E-AB4D-BCC0B28B838C}" destId="{2E823FD2-69B8-4C88-A714-03F62EF30B46}" srcOrd="4" destOrd="0" presId="urn:microsoft.com/office/officeart/2005/8/layout/vList3"/>
    <dgm:cxn modelId="{C30055B2-A616-487C-8DC6-A554EEF87C77}" type="presParOf" srcId="{2E823FD2-69B8-4C88-A714-03F62EF30B46}" destId="{EAA309CC-1EFF-46B6-8B2C-7C73F1B2052E}" srcOrd="0" destOrd="0" presId="urn:microsoft.com/office/officeart/2005/8/layout/vList3"/>
    <dgm:cxn modelId="{8C41B673-EF22-4E26-9177-84A8B14302B8}" type="presParOf" srcId="{2E823FD2-69B8-4C88-A714-03F62EF30B46}" destId="{E193B6DD-27E9-461B-8478-8B6B099EEB23}" srcOrd="1" destOrd="0" presId="urn:microsoft.com/office/officeart/2005/8/layout/vList3"/>
    <dgm:cxn modelId="{E9367B70-C5F1-45BF-89E6-5CE24FDEE9BA}" type="presParOf" srcId="{9162E9B3-9181-4B0E-AB4D-BCC0B28B838C}" destId="{079796A1-8DAA-4C95-BD1D-1D28685577F6}" srcOrd="5" destOrd="0" presId="urn:microsoft.com/office/officeart/2005/8/layout/vList3"/>
    <dgm:cxn modelId="{ACA0B1E7-15F5-441B-9724-DAAF495C4E78}" type="presParOf" srcId="{9162E9B3-9181-4B0E-AB4D-BCC0B28B838C}" destId="{44B9B645-197A-4552-A21C-113B1E750772}" srcOrd="6" destOrd="0" presId="urn:microsoft.com/office/officeart/2005/8/layout/vList3"/>
    <dgm:cxn modelId="{CD5E15A5-DE20-4D21-B854-B3A4BDC261FC}" type="presParOf" srcId="{44B9B645-197A-4552-A21C-113B1E750772}" destId="{BEC0FAAC-072A-4AA1-BBAA-F3C2B08006A1}" srcOrd="0" destOrd="0" presId="urn:microsoft.com/office/officeart/2005/8/layout/vList3"/>
    <dgm:cxn modelId="{91CAA38C-3449-446B-8967-E843523CD854}" type="presParOf" srcId="{44B9B645-197A-4552-A21C-113B1E750772}" destId="{C13DC956-4433-4D9E-83AA-67C1F4F681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46526-9936-4E8C-A024-09382DED0610}">
      <dsp:nvSpPr>
        <dsp:cNvPr id="0" name=""/>
        <dsp:cNvSpPr/>
      </dsp:nvSpPr>
      <dsp:spPr>
        <a:xfrm rot="10800000">
          <a:off x="1224841" y="0"/>
          <a:ext cx="6775648" cy="79803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911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nghiện</a:t>
          </a:r>
          <a:endParaRPr lang="en-SG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424349" y="0"/>
        <a:ext cx="6576140" cy="798033"/>
      </dsp:txXfrm>
    </dsp:sp>
    <dsp:sp modelId="{07F6F019-7F77-473E-9537-79A4A7ADC3C5}">
      <dsp:nvSpPr>
        <dsp:cNvPr id="0" name=""/>
        <dsp:cNvSpPr/>
      </dsp:nvSpPr>
      <dsp:spPr>
        <a:xfrm>
          <a:off x="671404" y="0"/>
          <a:ext cx="798033" cy="79803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38027-2405-4053-A8DD-6F4A97ECAAED}">
      <dsp:nvSpPr>
        <dsp:cNvPr id="0" name=""/>
        <dsp:cNvSpPr/>
      </dsp:nvSpPr>
      <dsp:spPr>
        <a:xfrm rot="10800000">
          <a:off x="1113892" y="1037872"/>
          <a:ext cx="6806890" cy="798033"/>
        </a:xfrm>
        <a:prstGeom prst="homePlate">
          <a:avLst/>
        </a:prstGeom>
        <a:solidFill>
          <a:srgbClr val="2AA8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911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SG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13400" y="1037872"/>
        <a:ext cx="6607382" cy="798033"/>
      </dsp:txXfrm>
    </dsp:sp>
    <dsp:sp modelId="{3F93B0BF-DA8A-4E57-9F6E-CB3DF38C3BDE}">
      <dsp:nvSpPr>
        <dsp:cNvPr id="0" name=""/>
        <dsp:cNvSpPr/>
      </dsp:nvSpPr>
      <dsp:spPr>
        <a:xfrm>
          <a:off x="683217" y="1105171"/>
          <a:ext cx="798033" cy="798033"/>
        </a:xfrm>
        <a:prstGeom prst="ellipse">
          <a:avLst/>
        </a:prstGeom>
        <a:solidFill>
          <a:srgbClr val="EB09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3B6DD-27E9-461B-8478-8B6B099EEB23}">
      <dsp:nvSpPr>
        <dsp:cNvPr id="0" name=""/>
        <dsp:cNvSpPr/>
      </dsp:nvSpPr>
      <dsp:spPr>
        <a:xfrm rot="10800000">
          <a:off x="1311733" y="2074125"/>
          <a:ext cx="6542836" cy="798033"/>
        </a:xfrm>
        <a:prstGeom prst="homePlate">
          <a:avLst/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911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rủ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rê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bạc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kiếm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endParaRPr lang="en-SG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241" y="2074125"/>
        <a:ext cx="6343328" cy="798033"/>
      </dsp:txXfrm>
    </dsp:sp>
    <dsp:sp modelId="{EAA309CC-1EFF-46B6-8B2C-7C73F1B2052E}">
      <dsp:nvSpPr>
        <dsp:cNvPr id="0" name=""/>
        <dsp:cNvSpPr/>
      </dsp:nvSpPr>
      <dsp:spPr>
        <a:xfrm>
          <a:off x="749031" y="2056504"/>
          <a:ext cx="798033" cy="79803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DC956-4433-4D9E-83AA-67C1F4F681FE}">
      <dsp:nvSpPr>
        <dsp:cNvPr id="0" name=""/>
        <dsp:cNvSpPr/>
      </dsp:nvSpPr>
      <dsp:spPr>
        <a:xfrm rot="10800000">
          <a:off x="1322638" y="3110378"/>
          <a:ext cx="6528296" cy="798033"/>
        </a:xfrm>
        <a:prstGeom prst="homePlat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911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Tất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SG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endParaRPr lang="en-SG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22146" y="3110378"/>
        <a:ext cx="6328788" cy="798033"/>
      </dsp:txXfrm>
    </dsp:sp>
    <dsp:sp modelId="{BEC0FAAC-072A-4AA1-BBAA-F3C2B08006A1}">
      <dsp:nvSpPr>
        <dsp:cNvPr id="0" name=""/>
        <dsp:cNvSpPr/>
      </dsp:nvSpPr>
      <dsp:spPr>
        <a:xfrm>
          <a:off x="691489" y="3044149"/>
          <a:ext cx="798033" cy="798033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46526-9936-4E8C-A024-09382DED0610}">
      <dsp:nvSpPr>
        <dsp:cNvPr id="0" name=""/>
        <dsp:cNvSpPr/>
      </dsp:nvSpPr>
      <dsp:spPr>
        <a:xfrm rot="10800000">
          <a:off x="1460443" y="0"/>
          <a:ext cx="8129476" cy="91315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2678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Luôn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endParaRPr lang="en-SG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88732" y="0"/>
        <a:ext cx="7901187" cy="913158"/>
      </dsp:txXfrm>
    </dsp:sp>
    <dsp:sp modelId="{07F6F019-7F77-473E-9537-79A4A7ADC3C5}">
      <dsp:nvSpPr>
        <dsp:cNvPr id="0" name=""/>
        <dsp:cNvSpPr/>
      </dsp:nvSpPr>
      <dsp:spPr>
        <a:xfrm>
          <a:off x="843612" y="0"/>
          <a:ext cx="913158" cy="91315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38027-2405-4053-A8DD-6F4A97ECAAED}">
      <dsp:nvSpPr>
        <dsp:cNvPr id="0" name=""/>
        <dsp:cNvSpPr/>
      </dsp:nvSpPr>
      <dsp:spPr>
        <a:xfrm rot="10800000">
          <a:off x="1302865" y="1188485"/>
          <a:ext cx="8234143" cy="913158"/>
        </a:xfrm>
        <a:prstGeom prst="homePlate">
          <a:avLst/>
        </a:prstGeom>
        <a:solidFill>
          <a:srgbClr val="2AA8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2678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bè</a:t>
          </a:r>
          <a:endParaRPr lang="en-SG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31154" y="1188485"/>
        <a:ext cx="8005854" cy="913158"/>
      </dsp:txXfrm>
    </dsp:sp>
    <dsp:sp modelId="{3F93B0BF-DA8A-4E57-9F6E-CB3DF38C3BDE}">
      <dsp:nvSpPr>
        <dsp:cNvPr id="0" name=""/>
        <dsp:cNvSpPr/>
      </dsp:nvSpPr>
      <dsp:spPr>
        <a:xfrm>
          <a:off x="865838" y="1265492"/>
          <a:ext cx="913158" cy="913158"/>
        </a:xfrm>
        <a:prstGeom prst="ellipse">
          <a:avLst/>
        </a:prstGeom>
        <a:solidFill>
          <a:srgbClr val="EB09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3B6DD-27E9-461B-8478-8B6B099EEB23}">
      <dsp:nvSpPr>
        <dsp:cNvPr id="0" name=""/>
        <dsp:cNvSpPr/>
      </dsp:nvSpPr>
      <dsp:spPr>
        <a:xfrm rot="10800000">
          <a:off x="1327518" y="2374228"/>
          <a:ext cx="8184837" cy="913158"/>
        </a:xfrm>
        <a:prstGeom prst="homePlate">
          <a:avLst/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2678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SG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55807" y="2374228"/>
        <a:ext cx="7956548" cy="913158"/>
      </dsp:txXfrm>
    </dsp:sp>
    <dsp:sp modelId="{EAA309CC-1EFF-46B6-8B2C-7C73F1B2052E}">
      <dsp:nvSpPr>
        <dsp:cNvPr id="0" name=""/>
        <dsp:cNvSpPr/>
      </dsp:nvSpPr>
      <dsp:spPr>
        <a:xfrm>
          <a:off x="865838" y="2354066"/>
          <a:ext cx="913158" cy="913158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DC956-4433-4D9E-83AA-67C1F4F681FE}">
      <dsp:nvSpPr>
        <dsp:cNvPr id="0" name=""/>
        <dsp:cNvSpPr/>
      </dsp:nvSpPr>
      <dsp:spPr>
        <a:xfrm rot="10800000">
          <a:off x="1575829" y="3559972"/>
          <a:ext cx="7832701" cy="913158"/>
        </a:xfrm>
        <a:prstGeom prst="homePlat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2678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sẻ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bạo</a:t>
          </a:r>
          <a:r>
            <a:rPr lang="en-SG" sz="32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endParaRPr lang="en-SG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04118" y="3559972"/>
        <a:ext cx="7604412" cy="913158"/>
      </dsp:txXfrm>
    </dsp:sp>
    <dsp:sp modelId="{BEC0FAAC-072A-4AA1-BBAA-F3C2B08006A1}">
      <dsp:nvSpPr>
        <dsp:cNvPr id="0" name=""/>
        <dsp:cNvSpPr/>
      </dsp:nvSpPr>
      <dsp:spPr>
        <a:xfrm>
          <a:off x="868079" y="3484189"/>
          <a:ext cx="913158" cy="913158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46526-9936-4E8C-A024-09382DED0610}">
      <dsp:nvSpPr>
        <dsp:cNvPr id="0" name=""/>
        <dsp:cNvSpPr/>
      </dsp:nvSpPr>
      <dsp:spPr>
        <a:xfrm rot="10800000">
          <a:off x="1605638" y="22871"/>
          <a:ext cx="7590655" cy="81329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642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lứa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endParaRPr lang="en-SG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08962" y="22871"/>
        <a:ext cx="7387331" cy="813298"/>
      </dsp:txXfrm>
    </dsp:sp>
    <dsp:sp modelId="{07F6F019-7F77-473E-9537-79A4A7ADC3C5}">
      <dsp:nvSpPr>
        <dsp:cNvPr id="0" name=""/>
        <dsp:cNvSpPr/>
      </dsp:nvSpPr>
      <dsp:spPr>
        <a:xfrm>
          <a:off x="1001746" y="1"/>
          <a:ext cx="813298" cy="813298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E38027-2405-4053-A8DD-6F4A97ECAAED}">
      <dsp:nvSpPr>
        <dsp:cNvPr id="0" name=""/>
        <dsp:cNvSpPr/>
      </dsp:nvSpPr>
      <dsp:spPr>
        <a:xfrm rot="10800000">
          <a:off x="1398708" y="1044213"/>
          <a:ext cx="7969284" cy="81329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642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</a:t>
          </a:r>
          <a:endParaRPr lang="en-SG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02032" y="1044213"/>
        <a:ext cx="7765960" cy="813298"/>
      </dsp:txXfrm>
    </dsp:sp>
    <dsp:sp modelId="{3F93B0BF-DA8A-4E57-9F6E-CB3DF38C3BDE}">
      <dsp:nvSpPr>
        <dsp:cNvPr id="0" name=""/>
        <dsp:cNvSpPr/>
      </dsp:nvSpPr>
      <dsp:spPr>
        <a:xfrm>
          <a:off x="973527" y="1101120"/>
          <a:ext cx="813298" cy="813298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93B6DD-27E9-461B-8478-8B6B099EEB23}">
      <dsp:nvSpPr>
        <dsp:cNvPr id="0" name=""/>
        <dsp:cNvSpPr/>
      </dsp:nvSpPr>
      <dsp:spPr>
        <a:xfrm rot="10800000">
          <a:off x="1541227" y="2064198"/>
          <a:ext cx="7870417" cy="81329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642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đà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SG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endParaRPr lang="en-SG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44551" y="2064198"/>
        <a:ext cx="7667093" cy="813298"/>
      </dsp:txXfrm>
    </dsp:sp>
    <dsp:sp modelId="{EAA309CC-1EFF-46B6-8B2C-7C73F1B2052E}">
      <dsp:nvSpPr>
        <dsp:cNvPr id="0" name=""/>
        <dsp:cNvSpPr/>
      </dsp:nvSpPr>
      <dsp:spPr>
        <a:xfrm>
          <a:off x="951601" y="2046240"/>
          <a:ext cx="813298" cy="813298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3DC956-4433-4D9E-83AA-67C1F4F681FE}">
      <dsp:nvSpPr>
        <dsp:cNvPr id="0" name=""/>
        <dsp:cNvSpPr/>
      </dsp:nvSpPr>
      <dsp:spPr>
        <a:xfrm rot="10800000">
          <a:off x="1554344" y="3095861"/>
          <a:ext cx="7852928" cy="81329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8642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Kết bạn với những người không quen biết</a:t>
          </a:r>
          <a:endParaRPr lang="en-SG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7668" y="3095861"/>
        <a:ext cx="7649604" cy="813298"/>
      </dsp:txXfrm>
    </dsp:sp>
    <dsp:sp modelId="{BEC0FAAC-072A-4AA1-BBAA-F3C2B08006A1}">
      <dsp:nvSpPr>
        <dsp:cNvPr id="0" name=""/>
        <dsp:cNvSpPr/>
      </dsp:nvSpPr>
      <dsp:spPr>
        <a:xfrm>
          <a:off x="958926" y="3028365"/>
          <a:ext cx="813298" cy="813298"/>
        </a:xfrm>
        <a:prstGeom prst="ellipse">
          <a:avLst/>
        </a:prstGeom>
        <a:solidFill>
          <a:srgbClr val="00B0F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BDEF7-E7CB-4B07-B1AD-79D0871F98A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86F67-552A-4AA2-B9CF-21F9D46F1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0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1E86E7F4-6387-410E-93D4-93E9772CA3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C626FA05-80F5-43F4-8D10-06E7861CE7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宋体" panose="02010600030101010101" pitchFamily="2" charset="-122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0523F1DF-27CE-4F0A-A210-C926E7A93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0635B-4275-47A6-B920-C7CEEBA734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6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4">
            <a:extLst>
              <a:ext uri="{FF2B5EF4-FFF2-40B4-BE49-F238E27FC236}">
                <a16:creationId xmlns:a16="http://schemas.microsoft.com/office/drawing/2014/main" id="{54AD412A-E952-A9CD-655D-054CDC35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6650" y="7031038"/>
            <a:ext cx="731838" cy="5238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B5FE4FD-1319-4885-9E42-4FC35026D419}" type="slidenum">
              <a:rPr lang="en-US" altLang="en-US" sz="2400"/>
              <a:pPr eaLnBrk="1" hangingPunct="1"/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3" name="Google Shape;333;p4">
            <a:extLst>
              <a:ext uri="{FF2B5EF4-FFF2-40B4-BE49-F238E27FC236}">
                <a16:creationId xmlns:a16="http://schemas.microsoft.com/office/drawing/2014/main" id="{FCA27FA2-891B-08D7-2380-CB6DA6AA6C5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273800" y="4841875"/>
            <a:ext cx="7853363" cy="3541713"/>
            <a:chOff x="5619200" y="4458200"/>
            <a:chExt cx="1647150" cy="742900"/>
          </a:xfrm>
        </p:grpSpPr>
        <p:sp>
          <p:nvSpPr>
            <p:cNvPr id="4" name="Google Shape;334;p4">
              <a:extLst>
                <a:ext uri="{FF2B5EF4-FFF2-40B4-BE49-F238E27FC236}">
                  <a16:creationId xmlns:a16="http://schemas.microsoft.com/office/drawing/2014/main" id="{E0C81D19-63A7-103A-6BBA-1A7436A6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2147483646 w 65886"/>
                <a:gd name="T1" fmla="*/ 2147483646 h 27634"/>
                <a:gd name="T2" fmla="*/ 2147483646 w 65886"/>
                <a:gd name="T3" fmla="*/ 2147483646 h 27634"/>
                <a:gd name="T4" fmla="*/ 2147483646 w 65886"/>
                <a:gd name="T5" fmla="*/ 2147483646 h 27634"/>
                <a:gd name="T6" fmla="*/ 2147483646 w 65886"/>
                <a:gd name="T7" fmla="*/ 2147483646 h 27634"/>
                <a:gd name="T8" fmla="*/ 0 w 65886"/>
                <a:gd name="T9" fmla="*/ 2147483646 h 27634"/>
                <a:gd name="T10" fmla="*/ 2147483646 w 65886"/>
                <a:gd name="T11" fmla="*/ 2147483646 h 27634"/>
                <a:gd name="T12" fmla="*/ 2147483646 w 65886"/>
                <a:gd name="T13" fmla="*/ 2147483646 h 27634"/>
                <a:gd name="T14" fmla="*/ 2147483646 w 65886"/>
                <a:gd name="T15" fmla="*/ 2147483646 h 27634"/>
                <a:gd name="T16" fmla="*/ 2147483646 w 65886"/>
                <a:gd name="T17" fmla="*/ 2147483646 h 27634"/>
                <a:gd name="T18" fmla="*/ 2147483646 w 65886"/>
                <a:gd name="T19" fmla="*/ 2147483646 h 27634"/>
                <a:gd name="T20" fmla="*/ 2147483646 w 65886"/>
                <a:gd name="T21" fmla="*/ 2147483646 h 27634"/>
                <a:gd name="T22" fmla="*/ 2147483646 w 65886"/>
                <a:gd name="T23" fmla="*/ 2147483646 h 27634"/>
                <a:gd name="T24" fmla="*/ 2147483646 w 65886"/>
                <a:gd name="T25" fmla="*/ 2147483646 h 27634"/>
                <a:gd name="T26" fmla="*/ 2147483646 w 65886"/>
                <a:gd name="T27" fmla="*/ 2147483646 h 27634"/>
                <a:gd name="T28" fmla="*/ 2147483646 w 65886"/>
                <a:gd name="T29" fmla="*/ 2147483646 h 27634"/>
                <a:gd name="T30" fmla="*/ 2147483646 w 65886"/>
                <a:gd name="T31" fmla="*/ 2147483646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35;p4">
              <a:extLst>
                <a:ext uri="{FF2B5EF4-FFF2-40B4-BE49-F238E27FC236}">
                  <a16:creationId xmlns:a16="http://schemas.microsoft.com/office/drawing/2014/main" id="{52D601FF-872E-F2DE-293E-C386E6E4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2147483646 w 59089"/>
                <a:gd name="T1" fmla="*/ 2147483646 h 25810"/>
                <a:gd name="T2" fmla="*/ 2147483646 w 59089"/>
                <a:gd name="T3" fmla="*/ 2147483646 h 25810"/>
                <a:gd name="T4" fmla="*/ 2147483646 w 59089"/>
                <a:gd name="T5" fmla="*/ 2147483646 h 25810"/>
                <a:gd name="T6" fmla="*/ 2147483646 w 59089"/>
                <a:gd name="T7" fmla="*/ 2147483646 h 25810"/>
                <a:gd name="T8" fmla="*/ 2147483646 w 59089"/>
                <a:gd name="T9" fmla="*/ 2147483646 h 25810"/>
                <a:gd name="T10" fmla="*/ 2147483646 w 59089"/>
                <a:gd name="T11" fmla="*/ 2147483646 h 25810"/>
                <a:gd name="T12" fmla="*/ 2147483646 w 59089"/>
                <a:gd name="T13" fmla="*/ 2147483646 h 25810"/>
                <a:gd name="T14" fmla="*/ 2147483646 w 59089"/>
                <a:gd name="T15" fmla="*/ 2147483646 h 25810"/>
                <a:gd name="T16" fmla="*/ 2147483646 w 59089"/>
                <a:gd name="T17" fmla="*/ 2147483646 h 25810"/>
                <a:gd name="T18" fmla="*/ 2147483646 w 59089"/>
                <a:gd name="T19" fmla="*/ 2147483646 h 25810"/>
                <a:gd name="T20" fmla="*/ 2147483646 w 59089"/>
                <a:gd name="T21" fmla="*/ 2147483646 h 25810"/>
                <a:gd name="T22" fmla="*/ 2147483646 w 59089"/>
                <a:gd name="T23" fmla="*/ 2147483646 h 25810"/>
                <a:gd name="T24" fmla="*/ 2147483646 w 59089"/>
                <a:gd name="T25" fmla="*/ 2147483646 h 25810"/>
                <a:gd name="T26" fmla="*/ 2147483646 w 59089"/>
                <a:gd name="T27" fmla="*/ 2147483646 h 25810"/>
                <a:gd name="T28" fmla="*/ 2147483646 w 59089"/>
                <a:gd name="T29" fmla="*/ 2147483646 h 25810"/>
                <a:gd name="T30" fmla="*/ 2147483646 w 59089"/>
                <a:gd name="T31" fmla="*/ 2147483646 h 25810"/>
                <a:gd name="T32" fmla="*/ 2147483646 w 59089"/>
                <a:gd name="T33" fmla="*/ 2147483646 h 25810"/>
                <a:gd name="T34" fmla="*/ 2147483646 w 59089"/>
                <a:gd name="T35" fmla="*/ 2147483646 h 25810"/>
                <a:gd name="T36" fmla="*/ 2147483646 w 59089"/>
                <a:gd name="T37" fmla="*/ 2147483646 h 25810"/>
                <a:gd name="T38" fmla="*/ 2147483646 w 59089"/>
                <a:gd name="T39" fmla="*/ 2147483646 h 25810"/>
                <a:gd name="T40" fmla="*/ 2147483646 w 59089"/>
                <a:gd name="T41" fmla="*/ 2147483646 h 25810"/>
                <a:gd name="T42" fmla="*/ 2147483646 w 59089"/>
                <a:gd name="T43" fmla="*/ 2147483646 h 25810"/>
                <a:gd name="T44" fmla="*/ 2147483646 w 59089"/>
                <a:gd name="T45" fmla="*/ 2147483646 h 25810"/>
                <a:gd name="T46" fmla="*/ 2147483646 w 59089"/>
                <a:gd name="T47" fmla="*/ 2147483646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36;p4">
              <a:extLst>
                <a:ext uri="{FF2B5EF4-FFF2-40B4-BE49-F238E27FC236}">
                  <a16:creationId xmlns:a16="http://schemas.microsoft.com/office/drawing/2014/main" id="{C03700A1-38E3-A7AF-F3B3-B68F91CE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2147483646 w 52824"/>
                <a:gd name="T1" fmla="*/ 0 h 21016"/>
                <a:gd name="T2" fmla="*/ 2147483646 w 52824"/>
                <a:gd name="T3" fmla="*/ 2147483646 h 21016"/>
                <a:gd name="T4" fmla="*/ 2147483646 w 52824"/>
                <a:gd name="T5" fmla="*/ 2147483646 h 21016"/>
                <a:gd name="T6" fmla="*/ 2147483646 w 52824"/>
                <a:gd name="T7" fmla="*/ 2147483646 h 21016"/>
                <a:gd name="T8" fmla="*/ 2147483646 w 52824"/>
                <a:gd name="T9" fmla="*/ 2147483646 h 21016"/>
                <a:gd name="T10" fmla="*/ 2147483646 w 52824"/>
                <a:gd name="T11" fmla="*/ 2147483646 h 21016"/>
                <a:gd name="T12" fmla="*/ 2147483646 w 52824"/>
                <a:gd name="T13" fmla="*/ 2147483646 h 21016"/>
                <a:gd name="T14" fmla="*/ 2147483646 w 52824"/>
                <a:gd name="T15" fmla="*/ 2147483646 h 21016"/>
                <a:gd name="T16" fmla="*/ 2147483646 w 52824"/>
                <a:gd name="T17" fmla="*/ 2147483646 h 21016"/>
                <a:gd name="T18" fmla="*/ 2147483646 w 52824"/>
                <a:gd name="T19" fmla="*/ 2147483646 h 21016"/>
                <a:gd name="T20" fmla="*/ 2147483646 w 52824"/>
                <a:gd name="T21" fmla="*/ 2147483646 h 21016"/>
                <a:gd name="T22" fmla="*/ 2147483646 w 52824"/>
                <a:gd name="T23" fmla="*/ 2147483646 h 21016"/>
                <a:gd name="T24" fmla="*/ 2147483646 w 52824"/>
                <a:gd name="T25" fmla="*/ 2147483646 h 21016"/>
                <a:gd name="T26" fmla="*/ 2147483646 w 52824"/>
                <a:gd name="T27" fmla="*/ 2147483646 h 21016"/>
                <a:gd name="T28" fmla="*/ 2147483646 w 52824"/>
                <a:gd name="T29" fmla="*/ 2147483646 h 21016"/>
                <a:gd name="T30" fmla="*/ 2147483646 w 52824"/>
                <a:gd name="T31" fmla="*/ 2147483646 h 21016"/>
                <a:gd name="T32" fmla="*/ 2147483646 w 52824"/>
                <a:gd name="T33" fmla="*/ 2147483646 h 21016"/>
                <a:gd name="T34" fmla="*/ 2147483646 w 52824"/>
                <a:gd name="T35" fmla="*/ 2147483646 h 21016"/>
                <a:gd name="T36" fmla="*/ 2147483646 w 52824"/>
                <a:gd name="T37" fmla="*/ 2147483646 h 21016"/>
                <a:gd name="T38" fmla="*/ 2147483646 w 52824"/>
                <a:gd name="T39" fmla="*/ 2147483646 h 21016"/>
                <a:gd name="T40" fmla="*/ 2147483646 w 52824"/>
                <a:gd name="T41" fmla="*/ 2147483646 h 21016"/>
                <a:gd name="T42" fmla="*/ 2147483646 w 52824"/>
                <a:gd name="T43" fmla="*/ 2147483646 h 21016"/>
                <a:gd name="T44" fmla="*/ 2147483646 w 52824"/>
                <a:gd name="T45" fmla="*/ 2147483646 h 21016"/>
                <a:gd name="T46" fmla="*/ 2147483646 w 52824"/>
                <a:gd name="T47" fmla="*/ 2147483646 h 21016"/>
                <a:gd name="T48" fmla="*/ 2147483646 w 52824"/>
                <a:gd name="T49" fmla="*/ 2147483646 h 21016"/>
                <a:gd name="T50" fmla="*/ 2147483646 w 52824"/>
                <a:gd name="T51" fmla="*/ 2147483646 h 21016"/>
                <a:gd name="T52" fmla="*/ 2147483646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37;p4">
              <a:extLst>
                <a:ext uri="{FF2B5EF4-FFF2-40B4-BE49-F238E27FC236}">
                  <a16:creationId xmlns:a16="http://schemas.microsoft.com/office/drawing/2014/main" id="{030EB594-84E8-3194-B257-23E7E6A1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147483646 w 47550"/>
                <a:gd name="T1" fmla="*/ 2147483646 h 17517"/>
                <a:gd name="T2" fmla="*/ 2147483646 w 47550"/>
                <a:gd name="T3" fmla="*/ 2147483646 h 17517"/>
                <a:gd name="T4" fmla="*/ 2147483646 w 47550"/>
                <a:gd name="T5" fmla="*/ 2147483646 h 17517"/>
                <a:gd name="T6" fmla="*/ 2147483646 w 47550"/>
                <a:gd name="T7" fmla="*/ 2147483646 h 17517"/>
                <a:gd name="T8" fmla="*/ 2147483646 w 47550"/>
                <a:gd name="T9" fmla="*/ 2147483646 h 17517"/>
                <a:gd name="T10" fmla="*/ 2147483646 w 47550"/>
                <a:gd name="T11" fmla="*/ 2147483646 h 17517"/>
                <a:gd name="T12" fmla="*/ 2147483646 w 47550"/>
                <a:gd name="T13" fmla="*/ 2147483646 h 17517"/>
                <a:gd name="T14" fmla="*/ 2147483646 w 47550"/>
                <a:gd name="T15" fmla="*/ 2147483646 h 17517"/>
                <a:gd name="T16" fmla="*/ 2147483646 w 47550"/>
                <a:gd name="T17" fmla="*/ 2147483646 h 17517"/>
                <a:gd name="T18" fmla="*/ 2147483646 w 47550"/>
                <a:gd name="T19" fmla="*/ 2147483646 h 17517"/>
                <a:gd name="T20" fmla="*/ 2147483646 w 47550"/>
                <a:gd name="T21" fmla="*/ 2147483646 h 17517"/>
                <a:gd name="T22" fmla="*/ 2147483646 w 47550"/>
                <a:gd name="T23" fmla="*/ 2147483646 h 17517"/>
                <a:gd name="T24" fmla="*/ 2147483646 w 47550"/>
                <a:gd name="T25" fmla="*/ 2147483646 h 17517"/>
                <a:gd name="T26" fmla="*/ 2147483646 w 47550"/>
                <a:gd name="T27" fmla="*/ 2147483646 h 17517"/>
                <a:gd name="T28" fmla="*/ 2147483646 w 47550"/>
                <a:gd name="T29" fmla="*/ 2147483646 h 17517"/>
                <a:gd name="T30" fmla="*/ 2147483646 w 47550"/>
                <a:gd name="T31" fmla="*/ 2147483646 h 17517"/>
                <a:gd name="T32" fmla="*/ 2147483646 w 47550"/>
                <a:gd name="T33" fmla="*/ 2147483646 h 17517"/>
                <a:gd name="T34" fmla="*/ 2147483646 w 47550"/>
                <a:gd name="T35" fmla="*/ 2147483646 h 17517"/>
                <a:gd name="T36" fmla="*/ 2147483646 w 47550"/>
                <a:gd name="T37" fmla="*/ 2147483646 h 17517"/>
                <a:gd name="T38" fmla="*/ 2147483646 w 47550"/>
                <a:gd name="T39" fmla="*/ 2147483646 h 17517"/>
                <a:gd name="T40" fmla="*/ 2147483646 w 47550"/>
                <a:gd name="T41" fmla="*/ 2147483646 h 17517"/>
                <a:gd name="T42" fmla="*/ 2147483646 w 47550"/>
                <a:gd name="T43" fmla="*/ 2147483646 h 17517"/>
                <a:gd name="T44" fmla="*/ 2147483646 w 47550"/>
                <a:gd name="T45" fmla="*/ 2147483646 h 17517"/>
                <a:gd name="T46" fmla="*/ 2147483646 w 47550"/>
                <a:gd name="T47" fmla="*/ 2147483646 h 17517"/>
                <a:gd name="T48" fmla="*/ 2147483646 w 47550"/>
                <a:gd name="T49" fmla="*/ 2147483646 h 17517"/>
                <a:gd name="T50" fmla="*/ 2147483646 w 47550"/>
                <a:gd name="T51" fmla="*/ 2147483646 h 17517"/>
                <a:gd name="T52" fmla="*/ 2147483646 w 47550"/>
                <a:gd name="T53" fmla="*/ 2147483646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38;p4">
              <a:extLst>
                <a:ext uri="{FF2B5EF4-FFF2-40B4-BE49-F238E27FC236}">
                  <a16:creationId xmlns:a16="http://schemas.microsoft.com/office/drawing/2014/main" id="{729D7BC5-4C04-9357-0C52-F8CD562CC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2147483646 w 40419"/>
                <a:gd name="T1" fmla="*/ 0 h 10562"/>
                <a:gd name="T2" fmla="*/ 2147483646 w 40419"/>
                <a:gd name="T3" fmla="*/ 2147483646 h 10562"/>
                <a:gd name="T4" fmla="*/ 0 w 40419"/>
                <a:gd name="T5" fmla="*/ 2147483646 h 10562"/>
                <a:gd name="T6" fmla="*/ 2147483646 w 40419"/>
                <a:gd name="T7" fmla="*/ 2147483646 h 10562"/>
                <a:gd name="T8" fmla="*/ 2147483646 w 40419"/>
                <a:gd name="T9" fmla="*/ 2147483646 h 10562"/>
                <a:gd name="T10" fmla="*/ 2147483646 w 40419"/>
                <a:gd name="T11" fmla="*/ 2147483646 h 10562"/>
                <a:gd name="T12" fmla="*/ 2147483646 w 40419"/>
                <a:gd name="T13" fmla="*/ 2147483646 h 10562"/>
                <a:gd name="T14" fmla="*/ 2147483646 w 40419"/>
                <a:gd name="T15" fmla="*/ 2147483646 h 10562"/>
                <a:gd name="T16" fmla="*/ 2147483646 w 40419"/>
                <a:gd name="T17" fmla="*/ 2147483646 h 10562"/>
                <a:gd name="T18" fmla="*/ 2147483646 w 40419"/>
                <a:gd name="T19" fmla="*/ 2147483646 h 10562"/>
                <a:gd name="T20" fmla="*/ 2147483646 w 40419"/>
                <a:gd name="T21" fmla="*/ 2147483646 h 10562"/>
                <a:gd name="T22" fmla="*/ 2147483646 w 40419"/>
                <a:gd name="T23" fmla="*/ 2147483646 h 10562"/>
                <a:gd name="T24" fmla="*/ 2147483646 w 40419"/>
                <a:gd name="T25" fmla="*/ 2147483646 h 10562"/>
                <a:gd name="T26" fmla="*/ 2147483646 w 40419"/>
                <a:gd name="T27" fmla="*/ 2147483646 h 10562"/>
                <a:gd name="T28" fmla="*/ 2147483646 w 40419"/>
                <a:gd name="T29" fmla="*/ 2147483646 h 10562"/>
                <a:gd name="T30" fmla="*/ 2147483646 w 40419"/>
                <a:gd name="T31" fmla="*/ 2147483646 h 10562"/>
                <a:gd name="T32" fmla="*/ 2147483646 w 40419"/>
                <a:gd name="T33" fmla="*/ 2147483646 h 10562"/>
                <a:gd name="T34" fmla="*/ 2147483646 w 40419"/>
                <a:gd name="T35" fmla="*/ 2147483646 h 10562"/>
                <a:gd name="T36" fmla="*/ 2147483646 w 40419"/>
                <a:gd name="T37" fmla="*/ 2147483646 h 10562"/>
                <a:gd name="T38" fmla="*/ 2147483646 w 40419"/>
                <a:gd name="T39" fmla="*/ 2147483646 h 10562"/>
                <a:gd name="T40" fmla="*/ 2147483646 w 40419"/>
                <a:gd name="T41" fmla="*/ 2147483646 h 10562"/>
                <a:gd name="T42" fmla="*/ 2147483646 w 40419"/>
                <a:gd name="T43" fmla="*/ 2147483646 h 10562"/>
                <a:gd name="T44" fmla="*/ 2147483646 w 40419"/>
                <a:gd name="T45" fmla="*/ 2147483646 h 10562"/>
                <a:gd name="T46" fmla="*/ 2147483646 w 40419"/>
                <a:gd name="T47" fmla="*/ 2147483646 h 10562"/>
                <a:gd name="T48" fmla="*/ 2147483646 w 40419"/>
                <a:gd name="T49" fmla="*/ 2147483646 h 10562"/>
                <a:gd name="T50" fmla="*/ 2147483646 w 40419"/>
                <a:gd name="T51" fmla="*/ 2147483646 h 10562"/>
                <a:gd name="T52" fmla="*/ 2147483646 w 40419"/>
                <a:gd name="T53" fmla="*/ 2147483646 h 10562"/>
                <a:gd name="T54" fmla="*/ 2147483646 w 40419"/>
                <a:gd name="T55" fmla="*/ 2147483646 h 10562"/>
                <a:gd name="T56" fmla="*/ 2147483646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" name="Google Shape;339;p4">
            <a:extLst>
              <a:ext uri="{FF2B5EF4-FFF2-40B4-BE49-F238E27FC236}">
                <a16:creationId xmlns:a16="http://schemas.microsoft.com/office/drawing/2014/main" id="{41AC8E73-0E1C-B04D-9B85-79B2DEFD8151}"/>
              </a:ext>
            </a:extLst>
          </p:cNvPr>
          <p:cNvGrpSpPr>
            <a:grpSpLocks/>
          </p:cNvGrpSpPr>
          <p:nvPr/>
        </p:nvGrpSpPr>
        <p:grpSpPr bwMode="auto">
          <a:xfrm>
            <a:off x="-1544638" y="6329363"/>
            <a:ext cx="4895851" cy="1774825"/>
            <a:chOff x="-1068128" y="3996204"/>
            <a:chExt cx="3672418" cy="1331055"/>
          </a:xfrm>
        </p:grpSpPr>
        <p:sp>
          <p:nvSpPr>
            <p:cNvPr id="10" name="Google Shape;340;p4">
              <a:extLst>
                <a:ext uri="{FF2B5EF4-FFF2-40B4-BE49-F238E27FC236}">
                  <a16:creationId xmlns:a16="http://schemas.microsoft.com/office/drawing/2014/main" id="{9408CC38-B44F-EE5B-6A8D-BC65255774CA}"/>
                </a:ext>
              </a:extLst>
            </p:cNvPr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2147483646 w 62034"/>
                <a:gd name="T1" fmla="*/ 0 h 19192"/>
                <a:gd name="T2" fmla="*/ 2147483646 w 62034"/>
                <a:gd name="T3" fmla="*/ 2147483646 h 19192"/>
                <a:gd name="T4" fmla="*/ 2147483646 w 62034"/>
                <a:gd name="T5" fmla="*/ 2147483646 h 19192"/>
                <a:gd name="T6" fmla="*/ 2147483646 w 62034"/>
                <a:gd name="T7" fmla="*/ 2147483646 h 19192"/>
                <a:gd name="T8" fmla="*/ 2147483646 w 62034"/>
                <a:gd name="T9" fmla="*/ 2147483646 h 19192"/>
                <a:gd name="T10" fmla="*/ 2147483646 w 62034"/>
                <a:gd name="T11" fmla="*/ 2147483646 h 19192"/>
                <a:gd name="T12" fmla="*/ 2147483646 w 62034"/>
                <a:gd name="T13" fmla="*/ 2147483646 h 19192"/>
                <a:gd name="T14" fmla="*/ 2147483646 w 62034"/>
                <a:gd name="T15" fmla="*/ 2147483646 h 19192"/>
                <a:gd name="T16" fmla="*/ 2147483646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1" name="Google Shape;341;p4">
              <a:extLst>
                <a:ext uri="{FF2B5EF4-FFF2-40B4-BE49-F238E27FC236}">
                  <a16:creationId xmlns:a16="http://schemas.microsoft.com/office/drawing/2014/main" id="{CE51B554-4981-018A-7B34-8F186E787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" name="Google Shape;342;p4">
                <a:extLst>
                  <a:ext uri="{FF2B5EF4-FFF2-40B4-BE49-F238E27FC236}">
                    <a16:creationId xmlns:a16="http://schemas.microsoft.com/office/drawing/2014/main" id="{ADE7F7B3-2B37-BC70-1280-8F9E89276DA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2147483646 w 2168"/>
                  <a:gd name="T1" fmla="*/ 2147483646 h 853"/>
                  <a:gd name="T2" fmla="*/ 2147483646 w 2168"/>
                  <a:gd name="T3" fmla="*/ 2147483646 h 853"/>
                  <a:gd name="T4" fmla="*/ 2147483646 w 2168"/>
                  <a:gd name="T5" fmla="*/ 2147483646 h 853"/>
                  <a:gd name="T6" fmla="*/ 2147483646 w 2168"/>
                  <a:gd name="T7" fmla="*/ 2147483646 h 853"/>
                  <a:gd name="T8" fmla="*/ 2147483646 w 2168"/>
                  <a:gd name="T9" fmla="*/ 2147483646 h 853"/>
                  <a:gd name="T10" fmla="*/ 2147483646 w 2168"/>
                  <a:gd name="T11" fmla="*/ 2147483646 h 853"/>
                  <a:gd name="T12" fmla="*/ 2147483646 w 2168"/>
                  <a:gd name="T13" fmla="*/ 2147483646 h 853"/>
                  <a:gd name="T14" fmla="*/ 2147483646 w 2168"/>
                  <a:gd name="T15" fmla="*/ 2147483646 h 853"/>
                  <a:gd name="T16" fmla="*/ 2147483646 w 2168"/>
                  <a:gd name="T17" fmla="*/ 2147483646 h 853"/>
                  <a:gd name="T18" fmla="*/ 2147483646 w 2168"/>
                  <a:gd name="T19" fmla="*/ 2147483646 h 853"/>
                  <a:gd name="T20" fmla="*/ 2147483646 w 2168"/>
                  <a:gd name="T21" fmla="*/ 2147483646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343;p4">
                <a:extLst>
                  <a:ext uri="{FF2B5EF4-FFF2-40B4-BE49-F238E27FC236}">
                    <a16:creationId xmlns:a16="http://schemas.microsoft.com/office/drawing/2014/main" id="{B4060E10-0D29-DEC8-570A-296EDB7164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2147483646 w 2141"/>
                  <a:gd name="T1" fmla="*/ 2147483646 h 851"/>
                  <a:gd name="T2" fmla="*/ 2147483646 w 2141"/>
                  <a:gd name="T3" fmla="*/ 2147483646 h 851"/>
                  <a:gd name="T4" fmla="*/ 2147483646 w 2141"/>
                  <a:gd name="T5" fmla="*/ 2147483646 h 851"/>
                  <a:gd name="T6" fmla="*/ 2147483646 w 2141"/>
                  <a:gd name="T7" fmla="*/ 2147483646 h 851"/>
                  <a:gd name="T8" fmla="*/ 2147483646 w 2141"/>
                  <a:gd name="T9" fmla="*/ 2147483646 h 851"/>
                  <a:gd name="T10" fmla="*/ 2147483646 w 2141"/>
                  <a:gd name="T11" fmla="*/ 2147483646 h 851"/>
                  <a:gd name="T12" fmla="*/ 2147483646 w 2141"/>
                  <a:gd name="T13" fmla="*/ 2147483646 h 851"/>
                  <a:gd name="T14" fmla="*/ 2147483646 w 2141"/>
                  <a:gd name="T15" fmla="*/ 2147483646 h 851"/>
                  <a:gd name="T16" fmla="*/ 2147483646 w 2141"/>
                  <a:gd name="T17" fmla="*/ 2147483646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344;p4">
                <a:extLst>
                  <a:ext uri="{FF2B5EF4-FFF2-40B4-BE49-F238E27FC236}">
                    <a16:creationId xmlns:a16="http://schemas.microsoft.com/office/drawing/2014/main" id="{66B4687B-5F36-AACF-E2DB-FC178C462B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2147483646 w 1645"/>
                  <a:gd name="T1" fmla="*/ 2147483646 h 777"/>
                  <a:gd name="T2" fmla="*/ 2147483646 w 1645"/>
                  <a:gd name="T3" fmla="*/ 2147483646 h 777"/>
                  <a:gd name="T4" fmla="*/ 2147483646 w 1645"/>
                  <a:gd name="T5" fmla="*/ 2147483646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345;p4">
                <a:extLst>
                  <a:ext uri="{FF2B5EF4-FFF2-40B4-BE49-F238E27FC236}">
                    <a16:creationId xmlns:a16="http://schemas.microsoft.com/office/drawing/2014/main" id="{42303FFB-F594-5A51-F5D4-8042FB4A1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346;p4">
                <a:extLst>
                  <a:ext uri="{FF2B5EF4-FFF2-40B4-BE49-F238E27FC236}">
                    <a16:creationId xmlns:a16="http://schemas.microsoft.com/office/drawing/2014/main" id="{EA072C1D-4912-2E05-5513-04C04E6A2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2147483646 w 2172"/>
                  <a:gd name="T1" fmla="*/ 0 h 790"/>
                  <a:gd name="T2" fmla="*/ 2147483646 w 2172"/>
                  <a:gd name="T3" fmla="*/ 2147483646 h 790"/>
                  <a:gd name="T4" fmla="*/ 2147483646 w 2172"/>
                  <a:gd name="T5" fmla="*/ 2147483646 h 790"/>
                  <a:gd name="T6" fmla="*/ 2147483646 w 2172"/>
                  <a:gd name="T7" fmla="*/ 2147483646 h 790"/>
                  <a:gd name="T8" fmla="*/ 2147483646 w 2172"/>
                  <a:gd name="T9" fmla="*/ 2147483646 h 790"/>
                  <a:gd name="T10" fmla="*/ 2147483646 w 2172"/>
                  <a:gd name="T11" fmla="*/ 2147483646 h 790"/>
                  <a:gd name="T12" fmla="*/ 2147483646 w 2172"/>
                  <a:gd name="T13" fmla="*/ 2147483646 h 790"/>
                  <a:gd name="T14" fmla="*/ 2147483646 w 2172"/>
                  <a:gd name="T15" fmla="*/ 2147483646 h 790"/>
                  <a:gd name="T16" fmla="*/ 2147483646 w 2172"/>
                  <a:gd name="T17" fmla="*/ 2147483646 h 790"/>
                  <a:gd name="T18" fmla="*/ 2147483646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47;p4">
                <a:extLst>
                  <a:ext uri="{FF2B5EF4-FFF2-40B4-BE49-F238E27FC236}">
                    <a16:creationId xmlns:a16="http://schemas.microsoft.com/office/drawing/2014/main" id="{5DCFA636-5C3B-8A0C-205A-A7C33AD642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2147483646 w 1521"/>
                  <a:gd name="T1" fmla="*/ 2147483646 h 435"/>
                  <a:gd name="T2" fmla="*/ 2147483646 w 1521"/>
                  <a:gd name="T3" fmla="*/ 2147483646 h 435"/>
                  <a:gd name="T4" fmla="*/ 2147483646 w 1521"/>
                  <a:gd name="T5" fmla="*/ 2147483646 h 435"/>
                  <a:gd name="T6" fmla="*/ 2147483646 w 1521"/>
                  <a:gd name="T7" fmla="*/ 2147483646 h 435"/>
                  <a:gd name="T8" fmla="*/ 2147483646 w 1521"/>
                  <a:gd name="T9" fmla="*/ 2147483646 h 435"/>
                  <a:gd name="T10" fmla="*/ 2147483646 w 1521"/>
                  <a:gd name="T11" fmla="*/ 2147483646 h 435"/>
                  <a:gd name="T12" fmla="*/ 2147483646 w 1521"/>
                  <a:gd name="T13" fmla="*/ 2147483646 h 435"/>
                  <a:gd name="T14" fmla="*/ 2147483646 w 1521"/>
                  <a:gd name="T15" fmla="*/ 2147483646 h 435"/>
                  <a:gd name="T16" fmla="*/ 2147483646 w 1521"/>
                  <a:gd name="T17" fmla="*/ 2147483646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48;p4">
                <a:extLst>
                  <a:ext uri="{FF2B5EF4-FFF2-40B4-BE49-F238E27FC236}">
                    <a16:creationId xmlns:a16="http://schemas.microsoft.com/office/drawing/2014/main" id="{AE92CD26-DBC3-B33A-22B2-D8DEC9CE90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2147483646 w 2482"/>
                  <a:gd name="T1" fmla="*/ 2147483646 h 999"/>
                  <a:gd name="T2" fmla="*/ 2147483646 w 2482"/>
                  <a:gd name="T3" fmla="*/ 2147483646 h 999"/>
                  <a:gd name="T4" fmla="*/ 2147483646 w 2482"/>
                  <a:gd name="T5" fmla="*/ 2147483646 h 999"/>
                  <a:gd name="T6" fmla="*/ 2147483646 w 2482"/>
                  <a:gd name="T7" fmla="*/ 2147483646 h 999"/>
                  <a:gd name="T8" fmla="*/ 2147483646 w 2482"/>
                  <a:gd name="T9" fmla="*/ 2147483646 h 999"/>
                  <a:gd name="T10" fmla="*/ 2147483646 w 2482"/>
                  <a:gd name="T11" fmla="*/ 2147483646 h 999"/>
                  <a:gd name="T12" fmla="*/ 2147483646 w 2482"/>
                  <a:gd name="T13" fmla="*/ 2147483646 h 999"/>
                  <a:gd name="T14" fmla="*/ 2147483646 w 2482"/>
                  <a:gd name="T15" fmla="*/ 2147483646 h 999"/>
                  <a:gd name="T16" fmla="*/ 2147483646 w 2482"/>
                  <a:gd name="T17" fmla="*/ 2147483646 h 999"/>
                  <a:gd name="T18" fmla="*/ 2147483646 w 2482"/>
                  <a:gd name="T19" fmla="*/ 2147483646 h 999"/>
                  <a:gd name="T20" fmla="*/ 2147483646 w 2482"/>
                  <a:gd name="T21" fmla="*/ 2147483646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49;p4">
                <a:extLst>
                  <a:ext uri="{FF2B5EF4-FFF2-40B4-BE49-F238E27FC236}">
                    <a16:creationId xmlns:a16="http://schemas.microsoft.com/office/drawing/2014/main" id="{54DE843A-2249-84BB-18EC-69658D0A5A5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2147483646 w 1925"/>
                  <a:gd name="T1" fmla="*/ 2147483646 h 595"/>
                  <a:gd name="T2" fmla="*/ 2147483646 w 1925"/>
                  <a:gd name="T3" fmla="*/ 2147483646 h 595"/>
                  <a:gd name="T4" fmla="*/ 2147483646 w 1925"/>
                  <a:gd name="T5" fmla="*/ 2147483646 h 595"/>
                  <a:gd name="T6" fmla="*/ 2147483646 w 1925"/>
                  <a:gd name="T7" fmla="*/ 2147483646 h 595"/>
                  <a:gd name="T8" fmla="*/ 2147483646 w 1925"/>
                  <a:gd name="T9" fmla="*/ 2147483646 h 595"/>
                  <a:gd name="T10" fmla="*/ 2147483646 w 1925"/>
                  <a:gd name="T11" fmla="*/ 2147483646 h 595"/>
                  <a:gd name="T12" fmla="*/ 2147483646 w 1925"/>
                  <a:gd name="T13" fmla="*/ 2147483646 h 595"/>
                  <a:gd name="T14" fmla="*/ 2147483646 w 1925"/>
                  <a:gd name="T15" fmla="*/ 2147483646 h 595"/>
                  <a:gd name="T16" fmla="*/ 2147483646 w 1925"/>
                  <a:gd name="T17" fmla="*/ 2147483646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50;p4">
                <a:extLst>
                  <a:ext uri="{FF2B5EF4-FFF2-40B4-BE49-F238E27FC236}">
                    <a16:creationId xmlns:a16="http://schemas.microsoft.com/office/drawing/2014/main" id="{BCB42BB9-9425-B40E-A3E0-2897D20BFF0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2147483646 w 1924"/>
                  <a:gd name="T1" fmla="*/ 2147483646 h 828"/>
                  <a:gd name="T2" fmla="*/ 2147483646 w 1924"/>
                  <a:gd name="T3" fmla="*/ 2147483646 h 828"/>
                  <a:gd name="T4" fmla="*/ 2147483646 w 1924"/>
                  <a:gd name="T5" fmla="*/ 2147483646 h 828"/>
                  <a:gd name="T6" fmla="*/ 2147483646 w 1924"/>
                  <a:gd name="T7" fmla="*/ 2147483646 h 828"/>
                  <a:gd name="T8" fmla="*/ 2147483646 w 1924"/>
                  <a:gd name="T9" fmla="*/ 2147483646 h 828"/>
                  <a:gd name="T10" fmla="*/ 2147483646 w 1924"/>
                  <a:gd name="T11" fmla="*/ 2147483646 h 828"/>
                  <a:gd name="T12" fmla="*/ 2147483646 w 1924"/>
                  <a:gd name="T13" fmla="*/ 2147483646 h 828"/>
                  <a:gd name="T14" fmla="*/ 2147483646 w 1924"/>
                  <a:gd name="T15" fmla="*/ 2147483646 h 828"/>
                  <a:gd name="T16" fmla="*/ 2147483646 w 1924"/>
                  <a:gd name="T17" fmla="*/ 2147483646 h 828"/>
                  <a:gd name="T18" fmla="*/ 2147483646 w 1924"/>
                  <a:gd name="T19" fmla="*/ 2147483646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51;p4">
                <a:extLst>
                  <a:ext uri="{FF2B5EF4-FFF2-40B4-BE49-F238E27FC236}">
                    <a16:creationId xmlns:a16="http://schemas.microsoft.com/office/drawing/2014/main" id="{FE55F0AF-C262-FD4C-9A8F-9B661A30F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2147483646 w 1955"/>
                  <a:gd name="T1" fmla="*/ 2147483646 h 621"/>
                  <a:gd name="T2" fmla="*/ 2147483646 w 1955"/>
                  <a:gd name="T3" fmla="*/ 2147483646 h 621"/>
                  <a:gd name="T4" fmla="*/ 2147483646 w 1955"/>
                  <a:gd name="T5" fmla="*/ 2147483646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52;p4">
                <a:extLst>
                  <a:ext uri="{FF2B5EF4-FFF2-40B4-BE49-F238E27FC236}">
                    <a16:creationId xmlns:a16="http://schemas.microsoft.com/office/drawing/2014/main" id="{A839F369-D866-6E6C-7145-A1914579D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2147483646 w 2049"/>
                  <a:gd name="T1" fmla="*/ 0 h 754"/>
                  <a:gd name="T2" fmla="*/ 2147483646 w 2049"/>
                  <a:gd name="T3" fmla="*/ 2147483646 h 754"/>
                  <a:gd name="T4" fmla="*/ 2147483646 w 2049"/>
                  <a:gd name="T5" fmla="*/ 2147483646 h 754"/>
                  <a:gd name="T6" fmla="*/ 2147483646 w 2049"/>
                  <a:gd name="T7" fmla="*/ 2147483646 h 754"/>
                  <a:gd name="T8" fmla="*/ 2147483646 w 2049"/>
                  <a:gd name="T9" fmla="*/ 2147483646 h 754"/>
                  <a:gd name="T10" fmla="*/ 2147483646 w 2049"/>
                  <a:gd name="T11" fmla="*/ 2147483646 h 754"/>
                  <a:gd name="T12" fmla="*/ 2147483646 w 2049"/>
                  <a:gd name="T13" fmla="*/ 2147483646 h 754"/>
                  <a:gd name="T14" fmla="*/ 2147483646 w 2049"/>
                  <a:gd name="T15" fmla="*/ 2147483646 h 754"/>
                  <a:gd name="T16" fmla="*/ 2147483646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53;p4">
                <a:extLst>
                  <a:ext uri="{FF2B5EF4-FFF2-40B4-BE49-F238E27FC236}">
                    <a16:creationId xmlns:a16="http://schemas.microsoft.com/office/drawing/2014/main" id="{DB9BA8DC-4849-3D69-8631-B2740D285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2147483646 w 1956"/>
                  <a:gd name="T1" fmla="*/ 2147483646 h 591"/>
                  <a:gd name="T2" fmla="*/ 2147483646 w 1956"/>
                  <a:gd name="T3" fmla="*/ 2147483646 h 591"/>
                  <a:gd name="T4" fmla="*/ 2147483646 w 1956"/>
                  <a:gd name="T5" fmla="*/ 2147483646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54;p4">
                <a:extLst>
                  <a:ext uri="{FF2B5EF4-FFF2-40B4-BE49-F238E27FC236}">
                    <a16:creationId xmlns:a16="http://schemas.microsoft.com/office/drawing/2014/main" id="{9A6EB137-6136-E30C-D2B1-6654736A01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2147483646 w 1832"/>
                  <a:gd name="T1" fmla="*/ 2147483646 h 681"/>
                  <a:gd name="T2" fmla="*/ 2147483646 w 1832"/>
                  <a:gd name="T3" fmla="*/ 2147483646 h 681"/>
                  <a:gd name="T4" fmla="*/ 2147483646 w 1832"/>
                  <a:gd name="T5" fmla="*/ 2147483646 h 681"/>
                  <a:gd name="T6" fmla="*/ 2147483646 w 1832"/>
                  <a:gd name="T7" fmla="*/ 2147483646 h 681"/>
                  <a:gd name="T8" fmla="*/ 2147483646 w 1832"/>
                  <a:gd name="T9" fmla="*/ 2147483646 h 681"/>
                  <a:gd name="T10" fmla="*/ 2147483646 w 1832"/>
                  <a:gd name="T11" fmla="*/ 2147483646 h 681"/>
                  <a:gd name="T12" fmla="*/ 2147483646 w 1832"/>
                  <a:gd name="T13" fmla="*/ 2147483646 h 681"/>
                  <a:gd name="T14" fmla="*/ 2147483646 w 1832"/>
                  <a:gd name="T15" fmla="*/ 2147483646 h 681"/>
                  <a:gd name="T16" fmla="*/ 2147483646 w 1832"/>
                  <a:gd name="T17" fmla="*/ 2147483646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55;p4">
                <a:extLst>
                  <a:ext uri="{FF2B5EF4-FFF2-40B4-BE49-F238E27FC236}">
                    <a16:creationId xmlns:a16="http://schemas.microsoft.com/office/drawing/2014/main" id="{ADD3E91A-40D0-253B-5F78-400C4F7703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2147483646 w 2265"/>
                  <a:gd name="T1" fmla="*/ 0 h 1199"/>
                  <a:gd name="T2" fmla="*/ 2147483646 w 2265"/>
                  <a:gd name="T3" fmla="*/ 2147483646 h 1199"/>
                  <a:gd name="T4" fmla="*/ 2147483646 w 2265"/>
                  <a:gd name="T5" fmla="*/ 2147483646 h 1199"/>
                  <a:gd name="T6" fmla="*/ 2147483646 w 2265"/>
                  <a:gd name="T7" fmla="*/ 2147483646 h 1199"/>
                  <a:gd name="T8" fmla="*/ 2147483646 w 2265"/>
                  <a:gd name="T9" fmla="*/ 2147483646 h 1199"/>
                  <a:gd name="T10" fmla="*/ 2147483646 w 2265"/>
                  <a:gd name="T11" fmla="*/ 2147483646 h 1199"/>
                  <a:gd name="T12" fmla="*/ 2147483646 w 2265"/>
                  <a:gd name="T13" fmla="*/ 2147483646 h 1199"/>
                  <a:gd name="T14" fmla="*/ 2147483646 w 2265"/>
                  <a:gd name="T15" fmla="*/ 2147483646 h 1199"/>
                  <a:gd name="T16" fmla="*/ 214748364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56;p4">
                <a:extLst>
                  <a:ext uri="{FF2B5EF4-FFF2-40B4-BE49-F238E27FC236}">
                    <a16:creationId xmlns:a16="http://schemas.microsoft.com/office/drawing/2014/main" id="{5C49EB57-13ED-621E-4058-92C8E12FAE7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2147483646 w 1893"/>
                  <a:gd name="T1" fmla="*/ 2147483646 h 1072"/>
                  <a:gd name="T2" fmla="*/ 2147483646 w 1893"/>
                  <a:gd name="T3" fmla="*/ 2147483646 h 1072"/>
                  <a:gd name="T4" fmla="*/ 2147483646 w 1893"/>
                  <a:gd name="T5" fmla="*/ 2147483646 h 1072"/>
                  <a:gd name="T6" fmla="*/ 2147483646 w 1893"/>
                  <a:gd name="T7" fmla="*/ 2147483646 h 1072"/>
                  <a:gd name="T8" fmla="*/ 2147483646 w 1893"/>
                  <a:gd name="T9" fmla="*/ 2147483646 h 1072"/>
                  <a:gd name="T10" fmla="*/ 2147483646 w 1893"/>
                  <a:gd name="T11" fmla="*/ 2147483646 h 1072"/>
                  <a:gd name="T12" fmla="*/ 2147483646 w 1893"/>
                  <a:gd name="T13" fmla="*/ 2147483646 h 1072"/>
                  <a:gd name="T14" fmla="*/ 2147483646 w 1893"/>
                  <a:gd name="T15" fmla="*/ 2147483646 h 1072"/>
                  <a:gd name="T16" fmla="*/ 2147483646 w 1893"/>
                  <a:gd name="T17" fmla="*/ 2147483646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357;p4">
                <a:extLst>
                  <a:ext uri="{FF2B5EF4-FFF2-40B4-BE49-F238E27FC236}">
                    <a16:creationId xmlns:a16="http://schemas.microsoft.com/office/drawing/2014/main" id="{6958543C-BA99-D046-D9B5-86A0C48F445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2147483646 w 1769"/>
                  <a:gd name="T1" fmla="*/ 2147483646 h 645"/>
                  <a:gd name="T2" fmla="*/ 2147483646 w 1769"/>
                  <a:gd name="T3" fmla="*/ 2147483646 h 645"/>
                  <a:gd name="T4" fmla="*/ 2147483646 w 1769"/>
                  <a:gd name="T5" fmla="*/ 2147483646 h 645"/>
                  <a:gd name="T6" fmla="*/ 2147483646 w 1769"/>
                  <a:gd name="T7" fmla="*/ 2147483646 h 645"/>
                  <a:gd name="T8" fmla="*/ 2147483646 w 1769"/>
                  <a:gd name="T9" fmla="*/ 2147483646 h 645"/>
                  <a:gd name="T10" fmla="*/ 2147483646 w 1769"/>
                  <a:gd name="T11" fmla="*/ 2147483646 h 645"/>
                  <a:gd name="T12" fmla="*/ 2147483646 w 1769"/>
                  <a:gd name="T13" fmla="*/ 2147483646 h 645"/>
                  <a:gd name="T14" fmla="*/ 2147483646 w 1769"/>
                  <a:gd name="T15" fmla="*/ 2147483646 h 645"/>
                  <a:gd name="T16" fmla="*/ 2147483646 w 1769"/>
                  <a:gd name="T17" fmla="*/ 2147483646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358;p4">
                <a:extLst>
                  <a:ext uri="{FF2B5EF4-FFF2-40B4-BE49-F238E27FC236}">
                    <a16:creationId xmlns:a16="http://schemas.microsoft.com/office/drawing/2014/main" id="{1C0B1E3F-F485-B660-6B0C-273A61ED547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2147483646 w 2018"/>
                  <a:gd name="T1" fmla="*/ 2147483646 h 938"/>
                  <a:gd name="T2" fmla="*/ 2147483646 w 2018"/>
                  <a:gd name="T3" fmla="*/ 2147483646 h 938"/>
                  <a:gd name="T4" fmla="*/ 2147483646 w 2018"/>
                  <a:gd name="T5" fmla="*/ 2147483646 h 938"/>
                  <a:gd name="T6" fmla="*/ 2147483646 w 2018"/>
                  <a:gd name="T7" fmla="*/ 2147483646 h 938"/>
                  <a:gd name="T8" fmla="*/ 2147483646 w 2018"/>
                  <a:gd name="T9" fmla="*/ 2147483646 h 938"/>
                  <a:gd name="T10" fmla="*/ 2147483646 w 2018"/>
                  <a:gd name="T11" fmla="*/ 2147483646 h 938"/>
                  <a:gd name="T12" fmla="*/ 2147483646 w 2018"/>
                  <a:gd name="T13" fmla="*/ 2147483646 h 938"/>
                  <a:gd name="T14" fmla="*/ 2147483646 w 2018"/>
                  <a:gd name="T15" fmla="*/ 2147483646 h 938"/>
                  <a:gd name="T16" fmla="*/ 2147483646 w 2018"/>
                  <a:gd name="T17" fmla="*/ 2147483646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359;p4">
                <a:extLst>
                  <a:ext uri="{FF2B5EF4-FFF2-40B4-BE49-F238E27FC236}">
                    <a16:creationId xmlns:a16="http://schemas.microsoft.com/office/drawing/2014/main" id="{DB3B6DEE-1CA3-98FA-7CB9-17541E9FC8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2147483646 w 1645"/>
                  <a:gd name="T1" fmla="*/ 0 h 825"/>
                  <a:gd name="T2" fmla="*/ 2147483646 w 1645"/>
                  <a:gd name="T3" fmla="*/ 2147483646 h 825"/>
                  <a:gd name="T4" fmla="*/ 2147483646 w 1645"/>
                  <a:gd name="T5" fmla="*/ 2147483646 h 825"/>
                  <a:gd name="T6" fmla="*/ 2147483646 w 1645"/>
                  <a:gd name="T7" fmla="*/ 2147483646 h 825"/>
                  <a:gd name="T8" fmla="*/ 2147483646 w 1645"/>
                  <a:gd name="T9" fmla="*/ 2147483646 h 825"/>
                  <a:gd name="T10" fmla="*/ 2147483646 w 1645"/>
                  <a:gd name="T11" fmla="*/ 2147483646 h 825"/>
                  <a:gd name="T12" fmla="*/ 2147483646 w 1645"/>
                  <a:gd name="T13" fmla="*/ 2147483646 h 825"/>
                  <a:gd name="T14" fmla="*/ 2147483646 w 1645"/>
                  <a:gd name="T15" fmla="*/ 2147483646 h 825"/>
                  <a:gd name="T16" fmla="*/ 2147483646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360;p4">
                <a:extLst>
                  <a:ext uri="{FF2B5EF4-FFF2-40B4-BE49-F238E27FC236}">
                    <a16:creationId xmlns:a16="http://schemas.microsoft.com/office/drawing/2014/main" id="{CE7EEDF6-D25F-A6EB-DC74-BD8242F3C3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2147483646 w 1800"/>
                  <a:gd name="T1" fmla="*/ 0 h 675"/>
                  <a:gd name="T2" fmla="*/ 2147483646 w 1800"/>
                  <a:gd name="T3" fmla="*/ 2147483646 h 675"/>
                  <a:gd name="T4" fmla="*/ 0 w 1800"/>
                  <a:gd name="T5" fmla="*/ 2147483646 h 675"/>
                  <a:gd name="T6" fmla="*/ 2147483646 w 1800"/>
                  <a:gd name="T7" fmla="*/ 2147483646 h 675"/>
                  <a:gd name="T8" fmla="*/ 2147483646 w 1800"/>
                  <a:gd name="T9" fmla="*/ 2147483646 h 675"/>
                  <a:gd name="T10" fmla="*/ 2147483646 w 1800"/>
                  <a:gd name="T11" fmla="*/ 2147483646 h 675"/>
                  <a:gd name="T12" fmla="*/ 2147483646 w 1800"/>
                  <a:gd name="T13" fmla="*/ 2147483646 h 675"/>
                  <a:gd name="T14" fmla="*/ 2147483646 w 1800"/>
                  <a:gd name="T15" fmla="*/ 2147483646 h 675"/>
                  <a:gd name="T16" fmla="*/ 2147483646 w 1800"/>
                  <a:gd name="T17" fmla="*/ 2147483646 h 675"/>
                  <a:gd name="T18" fmla="*/ 2147483646 w 1800"/>
                  <a:gd name="T19" fmla="*/ 2147483646 h 675"/>
                  <a:gd name="T20" fmla="*/ 2147483646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1" name="Google Shape;361;p4">
                <a:extLst>
                  <a:ext uri="{FF2B5EF4-FFF2-40B4-BE49-F238E27FC236}">
                    <a16:creationId xmlns:a16="http://schemas.microsoft.com/office/drawing/2014/main" id="{90DE39E1-F28C-9FD5-621A-DBF0F2944E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2147483646 w 2513"/>
                  <a:gd name="T1" fmla="*/ 0 h 1277"/>
                  <a:gd name="T2" fmla="*/ 2147483646 w 2513"/>
                  <a:gd name="T3" fmla="*/ 2147483646 h 1277"/>
                  <a:gd name="T4" fmla="*/ 2147483646 w 2513"/>
                  <a:gd name="T5" fmla="*/ 2147483646 h 1277"/>
                  <a:gd name="T6" fmla="*/ 2147483646 w 2513"/>
                  <a:gd name="T7" fmla="*/ 2147483646 h 1277"/>
                  <a:gd name="T8" fmla="*/ 2147483646 w 2513"/>
                  <a:gd name="T9" fmla="*/ 2147483646 h 1277"/>
                  <a:gd name="T10" fmla="*/ 2147483646 w 2513"/>
                  <a:gd name="T11" fmla="*/ 2147483646 h 1277"/>
                  <a:gd name="T12" fmla="*/ 2147483646 w 2513"/>
                  <a:gd name="T13" fmla="*/ 2147483646 h 1277"/>
                  <a:gd name="T14" fmla="*/ 2147483646 w 2513"/>
                  <a:gd name="T15" fmla="*/ 2147483646 h 1277"/>
                  <a:gd name="T16" fmla="*/ 2147483646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0" name="Google Shape;362;p4">
                <a:extLst>
                  <a:ext uri="{FF2B5EF4-FFF2-40B4-BE49-F238E27FC236}">
                    <a16:creationId xmlns:a16="http://schemas.microsoft.com/office/drawing/2014/main" id="{333F2031-19AD-B256-D25C-8B9888953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2147483646 w 1707"/>
                  <a:gd name="T1" fmla="*/ 0 h 626"/>
                  <a:gd name="T2" fmla="*/ 2147483646 w 1707"/>
                  <a:gd name="T3" fmla="*/ 2147483646 h 626"/>
                  <a:gd name="T4" fmla="*/ 2147483646 w 1707"/>
                  <a:gd name="T5" fmla="*/ 2147483646 h 626"/>
                  <a:gd name="T6" fmla="*/ 2147483646 w 1707"/>
                  <a:gd name="T7" fmla="*/ 2147483646 h 626"/>
                  <a:gd name="T8" fmla="*/ 2147483646 w 1707"/>
                  <a:gd name="T9" fmla="*/ 2147483646 h 626"/>
                  <a:gd name="T10" fmla="*/ 2147483646 w 1707"/>
                  <a:gd name="T11" fmla="*/ 2147483646 h 626"/>
                  <a:gd name="T12" fmla="*/ 2147483646 w 1707"/>
                  <a:gd name="T13" fmla="*/ 2147483646 h 626"/>
                  <a:gd name="T14" fmla="*/ 2147483646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1" name="Google Shape;363;p4">
                <a:extLst>
                  <a:ext uri="{FF2B5EF4-FFF2-40B4-BE49-F238E27FC236}">
                    <a16:creationId xmlns:a16="http://schemas.microsoft.com/office/drawing/2014/main" id="{B42DB414-EB4F-77D3-8BA6-F6C3E355606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2147483646 w 2638"/>
                  <a:gd name="T1" fmla="*/ 0 h 1208"/>
                  <a:gd name="T2" fmla="*/ 2147483646 w 2638"/>
                  <a:gd name="T3" fmla="*/ 2147483646 h 1208"/>
                  <a:gd name="T4" fmla="*/ 2147483646 w 2638"/>
                  <a:gd name="T5" fmla="*/ 2147483646 h 1208"/>
                  <a:gd name="T6" fmla="*/ 2147483646 w 2638"/>
                  <a:gd name="T7" fmla="*/ 2147483646 h 1208"/>
                  <a:gd name="T8" fmla="*/ 2147483646 w 2638"/>
                  <a:gd name="T9" fmla="*/ 2147483646 h 1208"/>
                  <a:gd name="T10" fmla="*/ 2147483646 w 2638"/>
                  <a:gd name="T11" fmla="*/ 2147483646 h 1208"/>
                  <a:gd name="T12" fmla="*/ 2147483646 w 2638"/>
                  <a:gd name="T13" fmla="*/ 2147483646 h 1208"/>
                  <a:gd name="T14" fmla="*/ 2147483646 w 2638"/>
                  <a:gd name="T15" fmla="*/ 2147483646 h 1208"/>
                  <a:gd name="T16" fmla="*/ 2147483646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2" name="Google Shape;364;p4">
                <a:extLst>
                  <a:ext uri="{FF2B5EF4-FFF2-40B4-BE49-F238E27FC236}">
                    <a16:creationId xmlns:a16="http://schemas.microsoft.com/office/drawing/2014/main" id="{88AB89B4-1EA6-5DE2-D4CE-39A1BB2A45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2147483646 w 1459"/>
                  <a:gd name="T1" fmla="*/ 2147483646 h 870"/>
                  <a:gd name="T2" fmla="*/ 2147483646 w 1459"/>
                  <a:gd name="T3" fmla="*/ 2147483646 h 870"/>
                  <a:gd name="T4" fmla="*/ 2147483646 w 1459"/>
                  <a:gd name="T5" fmla="*/ 2147483646 h 870"/>
                  <a:gd name="T6" fmla="*/ 2147483646 w 1459"/>
                  <a:gd name="T7" fmla="*/ 2147483646 h 870"/>
                  <a:gd name="T8" fmla="*/ 2147483646 w 1459"/>
                  <a:gd name="T9" fmla="*/ 2147483646 h 870"/>
                  <a:gd name="T10" fmla="*/ 2147483646 w 1459"/>
                  <a:gd name="T11" fmla="*/ 2147483646 h 870"/>
                  <a:gd name="T12" fmla="*/ 2147483646 w 1459"/>
                  <a:gd name="T13" fmla="*/ 2147483646 h 870"/>
                  <a:gd name="T14" fmla="*/ 2147483646 w 1459"/>
                  <a:gd name="T15" fmla="*/ 2147483646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3" name="Google Shape;365;p4">
                <a:extLst>
                  <a:ext uri="{FF2B5EF4-FFF2-40B4-BE49-F238E27FC236}">
                    <a16:creationId xmlns:a16="http://schemas.microsoft.com/office/drawing/2014/main" id="{3512395D-1CC5-4356-18D4-27DBA1CDE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2147483646 w 2048"/>
                  <a:gd name="T1" fmla="*/ 2147483646 h 755"/>
                  <a:gd name="T2" fmla="*/ 2147483646 w 2048"/>
                  <a:gd name="T3" fmla="*/ 2147483646 h 755"/>
                  <a:gd name="T4" fmla="*/ 2147483646 w 2048"/>
                  <a:gd name="T5" fmla="*/ 2147483646 h 755"/>
                  <a:gd name="T6" fmla="*/ 2147483646 w 2048"/>
                  <a:gd name="T7" fmla="*/ 2147483646 h 755"/>
                  <a:gd name="T8" fmla="*/ 2147483646 w 2048"/>
                  <a:gd name="T9" fmla="*/ 2147483646 h 755"/>
                  <a:gd name="T10" fmla="*/ 2147483646 w 2048"/>
                  <a:gd name="T11" fmla="*/ 2147483646 h 755"/>
                  <a:gd name="T12" fmla="*/ 2147483646 w 2048"/>
                  <a:gd name="T13" fmla="*/ 2147483646 h 755"/>
                  <a:gd name="T14" fmla="*/ 2147483646 w 2048"/>
                  <a:gd name="T15" fmla="*/ 2147483646 h 755"/>
                  <a:gd name="T16" fmla="*/ 2147483646 w 2048"/>
                  <a:gd name="T17" fmla="*/ 2147483646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4" name="Google Shape;366;p4">
                <a:extLst>
                  <a:ext uri="{FF2B5EF4-FFF2-40B4-BE49-F238E27FC236}">
                    <a16:creationId xmlns:a16="http://schemas.microsoft.com/office/drawing/2014/main" id="{AC6AD2A6-E8F4-6BCD-4E1D-FC2613CF10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2147483646 w 1986"/>
                  <a:gd name="T1" fmla="*/ 0 h 559"/>
                  <a:gd name="T2" fmla="*/ 2147483646 w 1986"/>
                  <a:gd name="T3" fmla="*/ 2147483646 h 559"/>
                  <a:gd name="T4" fmla="*/ 2147483646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5" name="Google Shape;367;p4">
                <a:extLst>
                  <a:ext uri="{FF2B5EF4-FFF2-40B4-BE49-F238E27FC236}">
                    <a16:creationId xmlns:a16="http://schemas.microsoft.com/office/drawing/2014/main" id="{77D77AC4-990E-82DE-313D-D9B506DAE50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2147483646 w 1676"/>
                  <a:gd name="T1" fmla="*/ 2147483646 h 777"/>
                  <a:gd name="T2" fmla="*/ 2147483646 w 1676"/>
                  <a:gd name="T3" fmla="*/ 2147483646 h 777"/>
                  <a:gd name="T4" fmla="*/ 2147483646 w 1676"/>
                  <a:gd name="T5" fmla="*/ 2147483646 h 777"/>
                  <a:gd name="T6" fmla="*/ 2147483646 w 1676"/>
                  <a:gd name="T7" fmla="*/ 2147483646 h 777"/>
                  <a:gd name="T8" fmla="*/ 2147483646 w 1676"/>
                  <a:gd name="T9" fmla="*/ 2147483646 h 777"/>
                  <a:gd name="T10" fmla="*/ 2147483646 w 1676"/>
                  <a:gd name="T11" fmla="*/ 2147483646 h 777"/>
                  <a:gd name="T12" fmla="*/ 2147483646 w 1676"/>
                  <a:gd name="T13" fmla="*/ 2147483646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6" name="Google Shape;368;p4">
                <a:extLst>
                  <a:ext uri="{FF2B5EF4-FFF2-40B4-BE49-F238E27FC236}">
                    <a16:creationId xmlns:a16="http://schemas.microsoft.com/office/drawing/2014/main" id="{F072DEB6-68EC-44E4-F4CE-02D861CEE59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2147483646 w 1955"/>
                  <a:gd name="T1" fmla="*/ 2147483646 h 559"/>
                  <a:gd name="T2" fmla="*/ 2147483646 w 1955"/>
                  <a:gd name="T3" fmla="*/ 2147483646 h 559"/>
                  <a:gd name="T4" fmla="*/ 2147483646 w 1955"/>
                  <a:gd name="T5" fmla="*/ 2147483646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7" name="Google Shape;369;p4">
                <a:extLst>
                  <a:ext uri="{FF2B5EF4-FFF2-40B4-BE49-F238E27FC236}">
                    <a16:creationId xmlns:a16="http://schemas.microsoft.com/office/drawing/2014/main" id="{1B268FCC-CD11-E89B-3316-A7D4E6C11D1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8" name="Google Shape;370;p4">
                <a:extLst>
                  <a:ext uri="{FF2B5EF4-FFF2-40B4-BE49-F238E27FC236}">
                    <a16:creationId xmlns:a16="http://schemas.microsoft.com/office/drawing/2014/main" id="{FCB6DB29-E75B-E476-B5EA-EF71164675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2147483646 w 1583"/>
                  <a:gd name="T1" fmla="*/ 0 h 657"/>
                  <a:gd name="T2" fmla="*/ 2147483646 w 1583"/>
                  <a:gd name="T3" fmla="*/ 2147483646 h 657"/>
                  <a:gd name="T4" fmla="*/ 2147483646 w 1583"/>
                  <a:gd name="T5" fmla="*/ 2147483646 h 657"/>
                  <a:gd name="T6" fmla="*/ 2147483646 w 1583"/>
                  <a:gd name="T7" fmla="*/ 2147483646 h 657"/>
                  <a:gd name="T8" fmla="*/ 2147483646 w 1583"/>
                  <a:gd name="T9" fmla="*/ 2147483646 h 657"/>
                  <a:gd name="T10" fmla="*/ 2147483646 w 1583"/>
                  <a:gd name="T11" fmla="*/ 2147483646 h 657"/>
                  <a:gd name="T12" fmla="*/ 2147483646 w 1583"/>
                  <a:gd name="T13" fmla="*/ 2147483646 h 657"/>
                  <a:gd name="T14" fmla="*/ 2147483646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9" name="Google Shape;371;p4">
                <a:extLst>
                  <a:ext uri="{FF2B5EF4-FFF2-40B4-BE49-F238E27FC236}">
                    <a16:creationId xmlns:a16="http://schemas.microsoft.com/office/drawing/2014/main" id="{9E0A3E0C-5605-5600-B4D6-0D332824AB4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2147483646 w 1645"/>
                  <a:gd name="T1" fmla="*/ 0 h 807"/>
                  <a:gd name="T2" fmla="*/ 2147483646 w 1645"/>
                  <a:gd name="T3" fmla="*/ 2147483646 h 807"/>
                  <a:gd name="T4" fmla="*/ 2147483646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2" name="Google Shape;372;p4">
                <a:extLst>
                  <a:ext uri="{FF2B5EF4-FFF2-40B4-BE49-F238E27FC236}">
                    <a16:creationId xmlns:a16="http://schemas.microsoft.com/office/drawing/2014/main" id="{EE57C640-A6E8-BFBE-FECF-995863EDA60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2147483646 w 1614"/>
                  <a:gd name="T1" fmla="*/ 0 h 559"/>
                  <a:gd name="T2" fmla="*/ 2147483646 w 1614"/>
                  <a:gd name="T3" fmla="*/ 2147483646 h 559"/>
                  <a:gd name="T4" fmla="*/ 2147483646 w 1614"/>
                  <a:gd name="T5" fmla="*/ 2147483646 h 559"/>
                  <a:gd name="T6" fmla="*/ 2147483646 w 1614"/>
                  <a:gd name="T7" fmla="*/ 2147483646 h 559"/>
                  <a:gd name="T8" fmla="*/ 2147483646 w 1614"/>
                  <a:gd name="T9" fmla="*/ 2147483646 h 559"/>
                  <a:gd name="T10" fmla="*/ 2147483646 w 1614"/>
                  <a:gd name="T11" fmla="*/ 0 h 559"/>
                  <a:gd name="T12" fmla="*/ 214748364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3" name="Google Shape;373;p4">
                <a:extLst>
                  <a:ext uri="{FF2B5EF4-FFF2-40B4-BE49-F238E27FC236}">
                    <a16:creationId xmlns:a16="http://schemas.microsoft.com/office/drawing/2014/main" id="{A9F97827-8F33-8225-893F-AD88537514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2147483646 w 3027"/>
                  <a:gd name="T1" fmla="*/ 2147483646 h 563"/>
                  <a:gd name="T2" fmla="*/ 2147483646 w 3027"/>
                  <a:gd name="T3" fmla="*/ 2147483646 h 563"/>
                  <a:gd name="T4" fmla="*/ 2147483646 w 3027"/>
                  <a:gd name="T5" fmla="*/ 2147483646 h 563"/>
                  <a:gd name="T6" fmla="*/ 2147483646 w 3027"/>
                  <a:gd name="T7" fmla="*/ 2147483646 h 563"/>
                  <a:gd name="T8" fmla="*/ 2147483646 w 3027"/>
                  <a:gd name="T9" fmla="*/ 2147483646 h 563"/>
                  <a:gd name="T10" fmla="*/ 2147483646 w 3027"/>
                  <a:gd name="T11" fmla="*/ 2147483646 h 563"/>
                  <a:gd name="T12" fmla="*/ 2147483646 w 3027"/>
                  <a:gd name="T13" fmla="*/ 2147483646 h 563"/>
                  <a:gd name="T14" fmla="*/ 2147483646 w 3027"/>
                  <a:gd name="T15" fmla="*/ 2147483646 h 563"/>
                  <a:gd name="T16" fmla="*/ 2147483646 w 3027"/>
                  <a:gd name="T17" fmla="*/ 2147483646 h 563"/>
                  <a:gd name="T18" fmla="*/ 2147483646 w 3027"/>
                  <a:gd name="T19" fmla="*/ 2147483646 h 563"/>
                  <a:gd name="T20" fmla="*/ 2147483646 w 3027"/>
                  <a:gd name="T21" fmla="*/ 2147483646 h 563"/>
                  <a:gd name="T22" fmla="*/ 2147483646 w 3027"/>
                  <a:gd name="T23" fmla="*/ 2147483646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4" name="Google Shape;374;p4">
                <a:extLst>
                  <a:ext uri="{FF2B5EF4-FFF2-40B4-BE49-F238E27FC236}">
                    <a16:creationId xmlns:a16="http://schemas.microsoft.com/office/drawing/2014/main" id="{DAA97077-F64D-68EA-D075-9CCB1FD0C9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2147483646 w 1614"/>
                  <a:gd name="T1" fmla="*/ 2147483646 h 808"/>
                  <a:gd name="T2" fmla="*/ 2147483646 w 1614"/>
                  <a:gd name="T3" fmla="*/ 2147483646 h 808"/>
                  <a:gd name="T4" fmla="*/ 2147483646 w 1614"/>
                  <a:gd name="T5" fmla="*/ 2147483646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5" name="Google Shape;375;p4">
                <a:extLst>
                  <a:ext uri="{FF2B5EF4-FFF2-40B4-BE49-F238E27FC236}">
                    <a16:creationId xmlns:a16="http://schemas.microsoft.com/office/drawing/2014/main" id="{5FB3D461-1866-8427-79C3-2E8EFC2768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2147483646 w 2134"/>
                  <a:gd name="T1" fmla="*/ 2147483646 h 546"/>
                  <a:gd name="T2" fmla="*/ 2147483646 w 2134"/>
                  <a:gd name="T3" fmla="*/ 2147483646 h 546"/>
                  <a:gd name="T4" fmla="*/ 2147483646 w 2134"/>
                  <a:gd name="T5" fmla="*/ 2147483646 h 546"/>
                  <a:gd name="T6" fmla="*/ 2147483646 w 2134"/>
                  <a:gd name="T7" fmla="*/ 2147483646 h 546"/>
                  <a:gd name="T8" fmla="*/ 2147483646 w 2134"/>
                  <a:gd name="T9" fmla="*/ 2147483646 h 546"/>
                  <a:gd name="T10" fmla="*/ 2147483646 w 2134"/>
                  <a:gd name="T11" fmla="*/ 2147483646 h 546"/>
                  <a:gd name="T12" fmla="*/ 2147483646 w 2134"/>
                  <a:gd name="T13" fmla="*/ 2147483646 h 546"/>
                  <a:gd name="T14" fmla="*/ 2147483646 w 2134"/>
                  <a:gd name="T15" fmla="*/ 2147483646 h 546"/>
                  <a:gd name="T16" fmla="*/ 2147483646 w 2134"/>
                  <a:gd name="T17" fmla="*/ 2147483646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6" name="Google Shape;376;p4">
                <a:extLst>
                  <a:ext uri="{FF2B5EF4-FFF2-40B4-BE49-F238E27FC236}">
                    <a16:creationId xmlns:a16="http://schemas.microsoft.com/office/drawing/2014/main" id="{CFFA785C-3F81-A697-34E4-2228E7553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2147483646 w 2234"/>
                  <a:gd name="T1" fmla="*/ 0 h 533"/>
                  <a:gd name="T2" fmla="*/ 2147483646 w 2234"/>
                  <a:gd name="T3" fmla="*/ 2147483646 h 533"/>
                  <a:gd name="T4" fmla="*/ 2147483646 w 2234"/>
                  <a:gd name="T5" fmla="*/ 2147483646 h 533"/>
                  <a:gd name="T6" fmla="*/ 2147483646 w 2234"/>
                  <a:gd name="T7" fmla="*/ 2147483646 h 533"/>
                  <a:gd name="T8" fmla="*/ 2147483646 w 2234"/>
                  <a:gd name="T9" fmla="*/ 2147483646 h 533"/>
                  <a:gd name="T10" fmla="*/ 2147483646 w 2234"/>
                  <a:gd name="T11" fmla="*/ 2147483646 h 533"/>
                  <a:gd name="T12" fmla="*/ 2147483646 w 2234"/>
                  <a:gd name="T13" fmla="*/ 0 h 533"/>
                  <a:gd name="T14" fmla="*/ 214748364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7" name="Google Shape;377;p4">
                <a:extLst>
                  <a:ext uri="{FF2B5EF4-FFF2-40B4-BE49-F238E27FC236}">
                    <a16:creationId xmlns:a16="http://schemas.microsoft.com/office/drawing/2014/main" id="{E726B2F9-4C6C-B962-912D-028F4C2443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2147483646 w 1987"/>
                  <a:gd name="T1" fmla="*/ 2147483646 h 528"/>
                  <a:gd name="T2" fmla="*/ 2147483646 w 1987"/>
                  <a:gd name="T3" fmla="*/ 2147483646 h 528"/>
                  <a:gd name="T4" fmla="*/ 2147483646 w 1987"/>
                  <a:gd name="T5" fmla="*/ 2147483646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8" name="Google Shape;378;p4">
                <a:extLst>
                  <a:ext uri="{FF2B5EF4-FFF2-40B4-BE49-F238E27FC236}">
                    <a16:creationId xmlns:a16="http://schemas.microsoft.com/office/drawing/2014/main" id="{AEC6DD59-840F-8215-730E-6B7388F1818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2147483646 w 1552"/>
                  <a:gd name="T1" fmla="*/ 2147483646 h 720"/>
                  <a:gd name="T2" fmla="*/ 2147483646 w 1552"/>
                  <a:gd name="T3" fmla="*/ 2147483646 h 720"/>
                  <a:gd name="T4" fmla="*/ 2147483646 w 1552"/>
                  <a:gd name="T5" fmla="*/ 2147483646 h 720"/>
                  <a:gd name="T6" fmla="*/ 2147483646 w 1552"/>
                  <a:gd name="T7" fmla="*/ 2147483646 h 720"/>
                  <a:gd name="T8" fmla="*/ 2147483646 w 1552"/>
                  <a:gd name="T9" fmla="*/ 2147483646 h 720"/>
                  <a:gd name="T10" fmla="*/ 2147483646 w 1552"/>
                  <a:gd name="T11" fmla="*/ 2147483646 h 720"/>
                  <a:gd name="T12" fmla="*/ 2147483646 w 1552"/>
                  <a:gd name="T13" fmla="*/ 2147483646 h 720"/>
                  <a:gd name="T14" fmla="*/ 2147483646 w 1552"/>
                  <a:gd name="T15" fmla="*/ 2147483646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9" name="Google Shape;379;p4">
                <a:extLst>
                  <a:ext uri="{FF2B5EF4-FFF2-40B4-BE49-F238E27FC236}">
                    <a16:creationId xmlns:a16="http://schemas.microsoft.com/office/drawing/2014/main" id="{4EF224D3-A361-BA30-7FB0-297247E5D85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2147483646 w 1614"/>
                  <a:gd name="T1" fmla="*/ 0 h 869"/>
                  <a:gd name="T2" fmla="*/ 2147483646 w 1614"/>
                  <a:gd name="T3" fmla="*/ 2147483646 h 869"/>
                  <a:gd name="T4" fmla="*/ 2147483646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0" name="Google Shape;380;p4">
                <a:extLst>
                  <a:ext uri="{FF2B5EF4-FFF2-40B4-BE49-F238E27FC236}">
                    <a16:creationId xmlns:a16="http://schemas.microsoft.com/office/drawing/2014/main" id="{D467AD5A-3DC4-81FD-751F-ABCF006A165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2147483646 w 1924"/>
                  <a:gd name="T1" fmla="*/ 2147483646 h 1195"/>
                  <a:gd name="T2" fmla="*/ 2147483646 w 1924"/>
                  <a:gd name="T3" fmla="*/ 2147483646 h 1195"/>
                  <a:gd name="T4" fmla="*/ 2147483646 w 1924"/>
                  <a:gd name="T5" fmla="*/ 2147483646 h 1195"/>
                  <a:gd name="T6" fmla="*/ 2147483646 w 1924"/>
                  <a:gd name="T7" fmla="*/ 2147483646 h 1195"/>
                  <a:gd name="T8" fmla="*/ 2147483646 w 1924"/>
                  <a:gd name="T9" fmla="*/ 2147483646 h 1195"/>
                  <a:gd name="T10" fmla="*/ 2147483646 w 1924"/>
                  <a:gd name="T11" fmla="*/ 2147483646 h 1195"/>
                  <a:gd name="T12" fmla="*/ 2147483646 w 1924"/>
                  <a:gd name="T13" fmla="*/ 2147483646 h 1195"/>
                  <a:gd name="T14" fmla="*/ 2147483646 w 1924"/>
                  <a:gd name="T15" fmla="*/ 2147483646 h 1195"/>
                  <a:gd name="T16" fmla="*/ 2147483646 w 1924"/>
                  <a:gd name="T17" fmla="*/ 2147483646 h 1195"/>
                  <a:gd name="T18" fmla="*/ 2147483646 w 1924"/>
                  <a:gd name="T19" fmla="*/ 2147483646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1" name="Google Shape;381;p4">
                <a:extLst>
                  <a:ext uri="{FF2B5EF4-FFF2-40B4-BE49-F238E27FC236}">
                    <a16:creationId xmlns:a16="http://schemas.microsoft.com/office/drawing/2014/main" id="{152C3416-B54A-117C-5B73-1ADD60ECE7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2147483646 w 1831"/>
                  <a:gd name="T1" fmla="*/ 0 h 497"/>
                  <a:gd name="T2" fmla="*/ 2147483646 w 1831"/>
                  <a:gd name="T3" fmla="*/ 2147483646 h 497"/>
                  <a:gd name="T4" fmla="*/ 2147483646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2" name="Google Shape;382;p4">
                <a:extLst>
                  <a:ext uri="{FF2B5EF4-FFF2-40B4-BE49-F238E27FC236}">
                    <a16:creationId xmlns:a16="http://schemas.microsoft.com/office/drawing/2014/main" id="{D80AE03B-3F72-577F-1628-8BBA33283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2147483646 w 2204"/>
                  <a:gd name="T1" fmla="*/ 0 h 797"/>
                  <a:gd name="T2" fmla="*/ 2147483646 w 2204"/>
                  <a:gd name="T3" fmla="*/ 2147483646 h 797"/>
                  <a:gd name="T4" fmla="*/ 2147483646 w 2204"/>
                  <a:gd name="T5" fmla="*/ 2147483646 h 797"/>
                  <a:gd name="T6" fmla="*/ 2147483646 w 2204"/>
                  <a:gd name="T7" fmla="*/ 2147483646 h 797"/>
                  <a:gd name="T8" fmla="*/ 2147483646 w 2204"/>
                  <a:gd name="T9" fmla="*/ 2147483646 h 797"/>
                  <a:gd name="T10" fmla="*/ 2147483646 w 2204"/>
                  <a:gd name="T11" fmla="*/ 2147483646 h 797"/>
                  <a:gd name="T12" fmla="*/ 2147483646 w 2204"/>
                  <a:gd name="T13" fmla="*/ 2147483646 h 797"/>
                  <a:gd name="T14" fmla="*/ 2147483646 w 2204"/>
                  <a:gd name="T15" fmla="*/ 2147483646 h 797"/>
                  <a:gd name="T16" fmla="*/ 2147483646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3" name="Google Shape;383;p4">
                <a:extLst>
                  <a:ext uri="{FF2B5EF4-FFF2-40B4-BE49-F238E27FC236}">
                    <a16:creationId xmlns:a16="http://schemas.microsoft.com/office/drawing/2014/main" id="{84A65049-D381-08ED-0DFC-DF0CD8BE29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2147483646 w 2328"/>
                  <a:gd name="T1" fmla="*/ 2147483646 h 888"/>
                  <a:gd name="T2" fmla="*/ 2147483646 w 2328"/>
                  <a:gd name="T3" fmla="*/ 2147483646 h 888"/>
                  <a:gd name="T4" fmla="*/ 2147483646 w 2328"/>
                  <a:gd name="T5" fmla="*/ 2147483646 h 888"/>
                  <a:gd name="T6" fmla="*/ 2147483646 w 2328"/>
                  <a:gd name="T7" fmla="*/ 2147483646 h 888"/>
                  <a:gd name="T8" fmla="*/ 2147483646 w 2328"/>
                  <a:gd name="T9" fmla="*/ 2147483646 h 888"/>
                  <a:gd name="T10" fmla="*/ 2147483646 w 2328"/>
                  <a:gd name="T11" fmla="*/ 2147483646 h 888"/>
                  <a:gd name="T12" fmla="*/ 2147483646 w 2328"/>
                  <a:gd name="T13" fmla="*/ 2147483646 h 888"/>
                  <a:gd name="T14" fmla="*/ 2147483646 w 2328"/>
                  <a:gd name="T15" fmla="*/ 2147483646 h 888"/>
                  <a:gd name="T16" fmla="*/ 2147483646 w 2328"/>
                  <a:gd name="T17" fmla="*/ 2147483646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4" name="Google Shape;384;p4">
                <a:extLst>
                  <a:ext uri="{FF2B5EF4-FFF2-40B4-BE49-F238E27FC236}">
                    <a16:creationId xmlns:a16="http://schemas.microsoft.com/office/drawing/2014/main" id="{DBAE40E4-3C10-DC5E-71E8-60629E9EBF3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2147483646 w 1831"/>
                  <a:gd name="T1" fmla="*/ 2147483646 h 769"/>
                  <a:gd name="T2" fmla="*/ 2147483646 w 1831"/>
                  <a:gd name="T3" fmla="*/ 2147483646 h 769"/>
                  <a:gd name="T4" fmla="*/ 2147483646 w 1831"/>
                  <a:gd name="T5" fmla="*/ 2147483646 h 769"/>
                  <a:gd name="T6" fmla="*/ 2147483646 w 1831"/>
                  <a:gd name="T7" fmla="*/ 2147483646 h 769"/>
                  <a:gd name="T8" fmla="*/ 2147483646 w 1831"/>
                  <a:gd name="T9" fmla="*/ 2147483646 h 769"/>
                  <a:gd name="T10" fmla="*/ 2147483646 w 1831"/>
                  <a:gd name="T11" fmla="*/ 2147483646 h 769"/>
                  <a:gd name="T12" fmla="*/ 2147483646 w 1831"/>
                  <a:gd name="T13" fmla="*/ 2147483646 h 769"/>
                  <a:gd name="T14" fmla="*/ 2147483646 w 1831"/>
                  <a:gd name="T15" fmla="*/ 2147483646 h 769"/>
                  <a:gd name="T16" fmla="*/ 2147483646 w 1831"/>
                  <a:gd name="T17" fmla="*/ 2147483646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5" name="Google Shape;385;p4">
                <a:extLst>
                  <a:ext uri="{FF2B5EF4-FFF2-40B4-BE49-F238E27FC236}">
                    <a16:creationId xmlns:a16="http://schemas.microsoft.com/office/drawing/2014/main" id="{0582C38E-86BE-59AC-17D5-8F5B0DA8E9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2147483646 w 1459"/>
                  <a:gd name="T1" fmla="*/ 0 h 688"/>
                  <a:gd name="T2" fmla="*/ 2147483646 w 1459"/>
                  <a:gd name="T3" fmla="*/ 2147483646 h 688"/>
                  <a:gd name="T4" fmla="*/ 2147483646 w 1459"/>
                  <a:gd name="T5" fmla="*/ 2147483646 h 688"/>
                  <a:gd name="T6" fmla="*/ 2147483646 w 1459"/>
                  <a:gd name="T7" fmla="*/ 2147483646 h 688"/>
                  <a:gd name="T8" fmla="*/ 2147483646 w 1459"/>
                  <a:gd name="T9" fmla="*/ 2147483646 h 688"/>
                  <a:gd name="T10" fmla="*/ 2147483646 w 1459"/>
                  <a:gd name="T11" fmla="*/ 2147483646 h 688"/>
                  <a:gd name="T12" fmla="*/ 2147483646 w 1459"/>
                  <a:gd name="T13" fmla="*/ 2147483646 h 688"/>
                  <a:gd name="T14" fmla="*/ 2147483646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6" name="Google Shape;386;p4">
                <a:extLst>
                  <a:ext uri="{FF2B5EF4-FFF2-40B4-BE49-F238E27FC236}">
                    <a16:creationId xmlns:a16="http://schemas.microsoft.com/office/drawing/2014/main" id="{BDA7465E-DC9E-2451-5E3D-1233384FA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2147483646 w 1335"/>
                  <a:gd name="T1" fmla="*/ 2147483646 h 808"/>
                  <a:gd name="T2" fmla="*/ 2147483646 w 1335"/>
                  <a:gd name="T3" fmla="*/ 2147483646 h 808"/>
                  <a:gd name="T4" fmla="*/ 2147483646 w 1335"/>
                  <a:gd name="T5" fmla="*/ 2147483646 h 808"/>
                  <a:gd name="T6" fmla="*/ 2147483646 w 1335"/>
                  <a:gd name="T7" fmla="*/ 2147483646 h 808"/>
                  <a:gd name="T8" fmla="*/ 2147483646 w 1335"/>
                  <a:gd name="T9" fmla="*/ 2147483646 h 808"/>
                  <a:gd name="T10" fmla="*/ 2147483646 w 1335"/>
                  <a:gd name="T11" fmla="*/ 2147483646 h 808"/>
                  <a:gd name="T12" fmla="*/ 2147483646 w 1335"/>
                  <a:gd name="T13" fmla="*/ 2147483646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7" name="Google Shape;387;p4">
                <a:extLst>
                  <a:ext uri="{FF2B5EF4-FFF2-40B4-BE49-F238E27FC236}">
                    <a16:creationId xmlns:a16="http://schemas.microsoft.com/office/drawing/2014/main" id="{6A23F003-0DF4-DD11-60E6-EF8A754E98E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2147483646 w 1434"/>
                  <a:gd name="T1" fmla="*/ 0 h 822"/>
                  <a:gd name="T2" fmla="*/ 2147483646 w 1434"/>
                  <a:gd name="T3" fmla="*/ 2147483646 h 822"/>
                  <a:gd name="T4" fmla="*/ 2147483646 w 1434"/>
                  <a:gd name="T5" fmla="*/ 2147483646 h 822"/>
                  <a:gd name="T6" fmla="*/ 2147483646 w 1434"/>
                  <a:gd name="T7" fmla="*/ 2147483646 h 822"/>
                  <a:gd name="T8" fmla="*/ 2147483646 w 1434"/>
                  <a:gd name="T9" fmla="*/ 2147483646 h 822"/>
                  <a:gd name="T10" fmla="*/ 2147483646 w 1434"/>
                  <a:gd name="T11" fmla="*/ 2147483646 h 822"/>
                  <a:gd name="T12" fmla="*/ 2147483646 w 1434"/>
                  <a:gd name="T13" fmla="*/ 2147483646 h 822"/>
                  <a:gd name="T14" fmla="*/ 2147483646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8" name="Google Shape;388;p4">
                <a:extLst>
                  <a:ext uri="{FF2B5EF4-FFF2-40B4-BE49-F238E27FC236}">
                    <a16:creationId xmlns:a16="http://schemas.microsoft.com/office/drawing/2014/main" id="{3160895C-268A-2898-07A0-482096C2519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2147483646 w 1862"/>
                  <a:gd name="T1" fmla="*/ 0 h 1009"/>
                  <a:gd name="T2" fmla="*/ 2147483646 w 1862"/>
                  <a:gd name="T3" fmla="*/ 2147483646 h 1009"/>
                  <a:gd name="T4" fmla="*/ 2147483646 w 1862"/>
                  <a:gd name="T5" fmla="*/ 2147483646 h 1009"/>
                  <a:gd name="T6" fmla="*/ 2147483646 w 1862"/>
                  <a:gd name="T7" fmla="*/ 2147483646 h 1009"/>
                  <a:gd name="T8" fmla="*/ 2147483646 w 1862"/>
                  <a:gd name="T9" fmla="*/ 2147483646 h 1009"/>
                  <a:gd name="T10" fmla="*/ 2147483646 w 1862"/>
                  <a:gd name="T11" fmla="*/ 2147483646 h 1009"/>
                  <a:gd name="T12" fmla="*/ 2147483646 w 1862"/>
                  <a:gd name="T13" fmla="*/ 2147483646 h 1009"/>
                  <a:gd name="T14" fmla="*/ 2147483646 w 1862"/>
                  <a:gd name="T15" fmla="*/ 2147483646 h 1009"/>
                  <a:gd name="T16" fmla="*/ 2147483646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9" name="Google Shape;389;p4">
                <a:extLst>
                  <a:ext uri="{FF2B5EF4-FFF2-40B4-BE49-F238E27FC236}">
                    <a16:creationId xmlns:a16="http://schemas.microsoft.com/office/drawing/2014/main" id="{A580C002-68E3-4621-4243-CC48B66565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2147483646 w 1366"/>
                  <a:gd name="T1" fmla="*/ 2147483646 h 819"/>
                  <a:gd name="T2" fmla="*/ 2147483646 w 1366"/>
                  <a:gd name="T3" fmla="*/ 2147483646 h 819"/>
                  <a:gd name="T4" fmla="*/ 2147483646 w 1366"/>
                  <a:gd name="T5" fmla="*/ 2147483646 h 819"/>
                  <a:gd name="T6" fmla="*/ 2147483646 w 1366"/>
                  <a:gd name="T7" fmla="*/ 2147483646 h 819"/>
                  <a:gd name="T8" fmla="*/ 2147483646 w 1366"/>
                  <a:gd name="T9" fmla="*/ 2147483646 h 819"/>
                  <a:gd name="T10" fmla="*/ 2147483646 w 1366"/>
                  <a:gd name="T11" fmla="*/ 2147483646 h 819"/>
                  <a:gd name="T12" fmla="*/ 2147483646 w 1366"/>
                  <a:gd name="T13" fmla="*/ 2147483646 h 819"/>
                  <a:gd name="T14" fmla="*/ 2147483646 w 1366"/>
                  <a:gd name="T15" fmla="*/ 2147483646 h 819"/>
                  <a:gd name="T16" fmla="*/ 2147483646 w 1366"/>
                  <a:gd name="T17" fmla="*/ 2147483646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0" name="Google Shape;390;p4">
                <a:extLst>
                  <a:ext uri="{FF2B5EF4-FFF2-40B4-BE49-F238E27FC236}">
                    <a16:creationId xmlns:a16="http://schemas.microsoft.com/office/drawing/2014/main" id="{367930E1-624B-0E44-7CBB-11E5F443F4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2147483646 w 2576"/>
                  <a:gd name="T1" fmla="*/ 2147483646 h 533"/>
                  <a:gd name="T2" fmla="*/ 2147483646 w 2576"/>
                  <a:gd name="T3" fmla="*/ 2147483646 h 533"/>
                  <a:gd name="T4" fmla="*/ 2147483646 w 2576"/>
                  <a:gd name="T5" fmla="*/ 2147483646 h 533"/>
                  <a:gd name="T6" fmla="*/ 2147483646 w 2576"/>
                  <a:gd name="T7" fmla="*/ 2147483646 h 533"/>
                  <a:gd name="T8" fmla="*/ 2147483646 w 2576"/>
                  <a:gd name="T9" fmla="*/ 2147483646 h 533"/>
                  <a:gd name="T10" fmla="*/ 2147483646 w 2576"/>
                  <a:gd name="T11" fmla="*/ 2147483646 h 533"/>
                  <a:gd name="T12" fmla="*/ 2147483646 w 2576"/>
                  <a:gd name="T13" fmla="*/ 2147483646 h 533"/>
                  <a:gd name="T14" fmla="*/ 2147483646 w 2576"/>
                  <a:gd name="T15" fmla="*/ 2147483646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1" name="Google Shape;391;p4">
                <a:extLst>
                  <a:ext uri="{FF2B5EF4-FFF2-40B4-BE49-F238E27FC236}">
                    <a16:creationId xmlns:a16="http://schemas.microsoft.com/office/drawing/2014/main" id="{7D976C11-830C-1A17-67BF-1FB4E21AE4D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2147483646 w 1986"/>
                  <a:gd name="T1" fmla="*/ 2147483646 h 529"/>
                  <a:gd name="T2" fmla="*/ 2147483646 w 1986"/>
                  <a:gd name="T3" fmla="*/ 2147483646 h 529"/>
                  <a:gd name="T4" fmla="*/ 2147483646 w 1986"/>
                  <a:gd name="T5" fmla="*/ 2147483646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2" name="Google Shape;392;p4">
                <a:extLst>
                  <a:ext uri="{FF2B5EF4-FFF2-40B4-BE49-F238E27FC236}">
                    <a16:creationId xmlns:a16="http://schemas.microsoft.com/office/drawing/2014/main" id="{213EEB1A-6B31-A948-418D-B03E121AB3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2147483646 w 1941"/>
                  <a:gd name="T1" fmla="*/ 0 h 884"/>
                  <a:gd name="T2" fmla="*/ 2147483646 w 1941"/>
                  <a:gd name="T3" fmla="*/ 2147483646 h 884"/>
                  <a:gd name="T4" fmla="*/ 2147483646 w 1941"/>
                  <a:gd name="T5" fmla="*/ 2147483646 h 884"/>
                  <a:gd name="T6" fmla="*/ 2147483646 w 1941"/>
                  <a:gd name="T7" fmla="*/ 2147483646 h 884"/>
                  <a:gd name="T8" fmla="*/ 2147483646 w 1941"/>
                  <a:gd name="T9" fmla="*/ 2147483646 h 884"/>
                  <a:gd name="T10" fmla="*/ 2147483646 w 1941"/>
                  <a:gd name="T11" fmla="*/ 2147483646 h 884"/>
                  <a:gd name="T12" fmla="*/ 2147483646 w 1941"/>
                  <a:gd name="T13" fmla="*/ 2147483646 h 884"/>
                  <a:gd name="T14" fmla="*/ 2147483646 w 1941"/>
                  <a:gd name="T15" fmla="*/ 2147483646 h 884"/>
                  <a:gd name="T16" fmla="*/ 214748364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" name="Google Shape;393;p4">
                <a:extLst>
                  <a:ext uri="{FF2B5EF4-FFF2-40B4-BE49-F238E27FC236}">
                    <a16:creationId xmlns:a16="http://schemas.microsoft.com/office/drawing/2014/main" id="{8F1DF441-C298-7127-ABCC-47E8E5522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2147483646 w 1955"/>
                  <a:gd name="T1" fmla="*/ 0 h 590"/>
                  <a:gd name="T2" fmla="*/ 2147483646 w 1955"/>
                  <a:gd name="T3" fmla="*/ 2147483646 h 590"/>
                  <a:gd name="T4" fmla="*/ 2147483646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54" name="Google Shape;394;p4">
            <a:extLst>
              <a:ext uri="{FF2B5EF4-FFF2-40B4-BE49-F238E27FC236}">
                <a16:creationId xmlns:a16="http://schemas.microsoft.com/office/drawing/2014/main" id="{10C58573-A7A3-CD4E-2BD9-F6BD516C318E}"/>
              </a:ext>
            </a:extLst>
          </p:cNvPr>
          <p:cNvSpPr>
            <a:spLocks/>
          </p:cNvSpPr>
          <p:nvPr/>
        </p:nvSpPr>
        <p:spPr bwMode="auto">
          <a:xfrm>
            <a:off x="509588" y="5408613"/>
            <a:ext cx="384175" cy="322262"/>
          </a:xfrm>
          <a:custGeom>
            <a:avLst/>
            <a:gdLst>
              <a:gd name="T0" fmla="*/ 2147483646 w 11540"/>
              <a:gd name="T1" fmla="*/ 0 h 9675"/>
              <a:gd name="T2" fmla="*/ 2147483646 w 11540"/>
              <a:gd name="T3" fmla="*/ 2147483646 h 9675"/>
              <a:gd name="T4" fmla="*/ 2147483646 w 11540"/>
              <a:gd name="T5" fmla="*/ 2147483646 h 9675"/>
              <a:gd name="T6" fmla="*/ 2147483646 w 11540"/>
              <a:gd name="T7" fmla="*/ 2147483646 h 9675"/>
              <a:gd name="T8" fmla="*/ 2147483646 w 11540"/>
              <a:gd name="T9" fmla="*/ 2147483646 h 9675"/>
              <a:gd name="T10" fmla="*/ 2147483646 w 11540"/>
              <a:gd name="T11" fmla="*/ 2147483646 h 9675"/>
              <a:gd name="T12" fmla="*/ 2147483646 w 11540"/>
              <a:gd name="T13" fmla="*/ 2147483646 h 9675"/>
              <a:gd name="T14" fmla="*/ 2147483646 w 11540"/>
              <a:gd name="T15" fmla="*/ 2147483646 h 9675"/>
              <a:gd name="T16" fmla="*/ 2147483646 w 11540"/>
              <a:gd name="T17" fmla="*/ 2147483646 h 9675"/>
              <a:gd name="T18" fmla="*/ 2147483646 w 11540"/>
              <a:gd name="T19" fmla="*/ 2147483646 h 9675"/>
              <a:gd name="T20" fmla="*/ 2147483646 w 11540"/>
              <a:gd name="T21" fmla="*/ 2147483646 h 9675"/>
              <a:gd name="T22" fmla="*/ 2147483646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355" name="Google Shape;395;p4">
            <a:extLst>
              <a:ext uri="{FF2B5EF4-FFF2-40B4-BE49-F238E27FC236}">
                <a16:creationId xmlns:a16="http://schemas.microsoft.com/office/drawing/2014/main" id="{4928C8FA-110D-B5B0-AE4E-01292500440F}"/>
              </a:ext>
            </a:extLst>
          </p:cNvPr>
          <p:cNvGrpSpPr>
            <a:grpSpLocks/>
          </p:cNvGrpSpPr>
          <p:nvPr/>
        </p:nvGrpSpPr>
        <p:grpSpPr bwMode="auto">
          <a:xfrm rot="1244207">
            <a:off x="-496888" y="5040313"/>
            <a:ext cx="3549651" cy="3771900"/>
            <a:chOff x="4159600" y="887163"/>
            <a:chExt cx="1265600" cy="1344550"/>
          </a:xfrm>
        </p:grpSpPr>
        <p:sp>
          <p:nvSpPr>
            <p:cNvPr id="356" name="Google Shape;396;p4">
              <a:extLst>
                <a:ext uri="{FF2B5EF4-FFF2-40B4-BE49-F238E27FC236}">
                  <a16:creationId xmlns:a16="http://schemas.microsoft.com/office/drawing/2014/main" id="{4D7FF255-2A8B-8692-F550-04194466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2147483646 w 50624"/>
                <a:gd name="T1" fmla="*/ 2147483646 h 53782"/>
                <a:gd name="T2" fmla="*/ 2147483646 w 50624"/>
                <a:gd name="T3" fmla="*/ 2147483646 h 53782"/>
                <a:gd name="T4" fmla="*/ 2147483646 w 50624"/>
                <a:gd name="T5" fmla="*/ 2147483646 h 53782"/>
                <a:gd name="T6" fmla="*/ 2147483646 w 50624"/>
                <a:gd name="T7" fmla="*/ 2147483646 h 53782"/>
                <a:gd name="T8" fmla="*/ 2147483646 w 50624"/>
                <a:gd name="T9" fmla="*/ 2147483646 h 53782"/>
                <a:gd name="T10" fmla="*/ 2147483646 w 50624"/>
                <a:gd name="T11" fmla="*/ 2147483646 h 53782"/>
                <a:gd name="T12" fmla="*/ 2147483646 w 50624"/>
                <a:gd name="T13" fmla="*/ 2147483646 h 53782"/>
                <a:gd name="T14" fmla="*/ 2147483646 w 50624"/>
                <a:gd name="T15" fmla="*/ 2147483646 h 53782"/>
                <a:gd name="T16" fmla="*/ 2147483646 w 50624"/>
                <a:gd name="T17" fmla="*/ 2147483646 h 53782"/>
                <a:gd name="T18" fmla="*/ 2147483646 w 50624"/>
                <a:gd name="T19" fmla="*/ 2147483646 h 53782"/>
                <a:gd name="T20" fmla="*/ 2147483646 w 50624"/>
                <a:gd name="T21" fmla="*/ 2147483646 h 53782"/>
                <a:gd name="T22" fmla="*/ 2147483646 w 50624"/>
                <a:gd name="T23" fmla="*/ 2147483646 h 53782"/>
                <a:gd name="T24" fmla="*/ 2147483646 w 50624"/>
                <a:gd name="T25" fmla="*/ 2147483646 h 53782"/>
                <a:gd name="T26" fmla="*/ 2147483646 w 50624"/>
                <a:gd name="T27" fmla="*/ 2147483646 h 53782"/>
                <a:gd name="T28" fmla="*/ 2147483646 w 50624"/>
                <a:gd name="T29" fmla="*/ 2147483646 h 53782"/>
                <a:gd name="T30" fmla="*/ 2147483646 w 50624"/>
                <a:gd name="T31" fmla="*/ 2147483646 h 53782"/>
                <a:gd name="T32" fmla="*/ 2147483646 w 50624"/>
                <a:gd name="T33" fmla="*/ 2147483646 h 53782"/>
                <a:gd name="T34" fmla="*/ 2147483646 w 50624"/>
                <a:gd name="T35" fmla="*/ 2147483646 h 53782"/>
                <a:gd name="T36" fmla="*/ 2147483646 w 50624"/>
                <a:gd name="T37" fmla="*/ 2147483646 h 53782"/>
                <a:gd name="T38" fmla="*/ 2147483646 w 50624"/>
                <a:gd name="T39" fmla="*/ 2147483646 h 53782"/>
                <a:gd name="T40" fmla="*/ 2147483646 w 50624"/>
                <a:gd name="T41" fmla="*/ 2147483646 h 53782"/>
                <a:gd name="T42" fmla="*/ 2147483646 w 50624"/>
                <a:gd name="T43" fmla="*/ 2147483646 h 53782"/>
                <a:gd name="T44" fmla="*/ 2147483646 w 50624"/>
                <a:gd name="T45" fmla="*/ 2147483646 h 53782"/>
                <a:gd name="T46" fmla="*/ 2147483646 w 50624"/>
                <a:gd name="T47" fmla="*/ 2147483646 h 53782"/>
                <a:gd name="T48" fmla="*/ 2147483646 w 50624"/>
                <a:gd name="T49" fmla="*/ 2147483646 h 53782"/>
                <a:gd name="T50" fmla="*/ 2147483646 w 50624"/>
                <a:gd name="T51" fmla="*/ 2147483646 h 53782"/>
                <a:gd name="T52" fmla="*/ 2147483646 w 50624"/>
                <a:gd name="T53" fmla="*/ 2147483646 h 53782"/>
                <a:gd name="T54" fmla="*/ 2147483646 w 50624"/>
                <a:gd name="T55" fmla="*/ 2147483646 h 53782"/>
                <a:gd name="T56" fmla="*/ 2147483646 w 50624"/>
                <a:gd name="T57" fmla="*/ 2147483646 h 53782"/>
                <a:gd name="T58" fmla="*/ 2147483646 w 50624"/>
                <a:gd name="T59" fmla="*/ 2147483646 h 53782"/>
                <a:gd name="T60" fmla="*/ 2147483646 w 50624"/>
                <a:gd name="T61" fmla="*/ 2147483646 h 53782"/>
                <a:gd name="T62" fmla="*/ 2147483646 w 50624"/>
                <a:gd name="T63" fmla="*/ 2147483646 h 53782"/>
                <a:gd name="T64" fmla="*/ 2147483646 w 50624"/>
                <a:gd name="T65" fmla="*/ 2147483646 h 53782"/>
                <a:gd name="T66" fmla="*/ 2147483646 w 50624"/>
                <a:gd name="T67" fmla="*/ 2147483646 h 53782"/>
                <a:gd name="T68" fmla="*/ 2147483646 w 50624"/>
                <a:gd name="T69" fmla="*/ 2147483646 h 53782"/>
                <a:gd name="T70" fmla="*/ 2147483646 w 50624"/>
                <a:gd name="T71" fmla="*/ 2147483646 h 53782"/>
                <a:gd name="T72" fmla="*/ 2147483646 w 50624"/>
                <a:gd name="T73" fmla="*/ 2147483646 h 53782"/>
                <a:gd name="T74" fmla="*/ 2147483646 w 50624"/>
                <a:gd name="T75" fmla="*/ 2147483646 h 53782"/>
                <a:gd name="T76" fmla="*/ 2147483646 w 50624"/>
                <a:gd name="T77" fmla="*/ 2147483646 h 53782"/>
                <a:gd name="T78" fmla="*/ 2147483646 w 50624"/>
                <a:gd name="T79" fmla="*/ 2147483646 h 53782"/>
                <a:gd name="T80" fmla="*/ 2147483646 w 50624"/>
                <a:gd name="T81" fmla="*/ 2147483646 h 53782"/>
                <a:gd name="T82" fmla="*/ 2147483646 w 50624"/>
                <a:gd name="T83" fmla="*/ 2147483646 h 53782"/>
                <a:gd name="T84" fmla="*/ 2147483646 w 50624"/>
                <a:gd name="T85" fmla="*/ 2147483646 h 53782"/>
                <a:gd name="T86" fmla="*/ 2147483646 w 50624"/>
                <a:gd name="T87" fmla="*/ 2147483646 h 53782"/>
                <a:gd name="T88" fmla="*/ 2147483646 w 50624"/>
                <a:gd name="T89" fmla="*/ 2147483646 h 53782"/>
                <a:gd name="T90" fmla="*/ 2147483646 w 50624"/>
                <a:gd name="T91" fmla="*/ 2147483646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397;p4">
              <a:extLst>
                <a:ext uri="{FF2B5EF4-FFF2-40B4-BE49-F238E27FC236}">
                  <a16:creationId xmlns:a16="http://schemas.microsoft.com/office/drawing/2014/main" id="{44E163DB-B7C3-A4F6-26EF-169D2CBB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398;p4">
              <a:extLst>
                <a:ext uri="{FF2B5EF4-FFF2-40B4-BE49-F238E27FC236}">
                  <a16:creationId xmlns:a16="http://schemas.microsoft.com/office/drawing/2014/main" id="{F8CA1805-12B8-74E1-DEA3-2D91D8A8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399;p4">
              <a:extLst>
                <a:ext uri="{FF2B5EF4-FFF2-40B4-BE49-F238E27FC236}">
                  <a16:creationId xmlns:a16="http://schemas.microsoft.com/office/drawing/2014/main" id="{33A1ACBC-6287-88A7-BAB8-F4FE85D35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147483646 w 1894"/>
                <a:gd name="T1" fmla="*/ 0 h 745"/>
                <a:gd name="T2" fmla="*/ 2147483646 w 1894"/>
                <a:gd name="T3" fmla="*/ 2147483646 h 745"/>
                <a:gd name="T4" fmla="*/ 2147483646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400;p4">
              <a:extLst>
                <a:ext uri="{FF2B5EF4-FFF2-40B4-BE49-F238E27FC236}">
                  <a16:creationId xmlns:a16="http://schemas.microsoft.com/office/drawing/2014/main" id="{8A58F074-9A05-3DD7-0A5E-EEF66FF3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401;p4">
              <a:extLst>
                <a:ext uri="{FF2B5EF4-FFF2-40B4-BE49-F238E27FC236}">
                  <a16:creationId xmlns:a16="http://schemas.microsoft.com/office/drawing/2014/main" id="{F4777BED-BFC4-8B16-4380-E4DDC1B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2147483646 w 1956"/>
                <a:gd name="T1" fmla="*/ 2147483646 h 591"/>
                <a:gd name="T2" fmla="*/ 2147483646 w 1956"/>
                <a:gd name="T3" fmla="*/ 2147483646 h 591"/>
                <a:gd name="T4" fmla="*/ 2147483646 w 1956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402;p4">
              <a:extLst>
                <a:ext uri="{FF2B5EF4-FFF2-40B4-BE49-F238E27FC236}">
                  <a16:creationId xmlns:a16="http://schemas.microsoft.com/office/drawing/2014/main" id="{17A33A70-5D41-3EF9-BAD7-BED34D87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2147483646 w 1955"/>
                <a:gd name="T1" fmla="*/ 2147483646 h 529"/>
                <a:gd name="T2" fmla="*/ 2147483646 w 1955"/>
                <a:gd name="T3" fmla="*/ 2147483646 h 529"/>
                <a:gd name="T4" fmla="*/ 2147483646 w 1955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403;p4">
              <a:extLst>
                <a:ext uri="{FF2B5EF4-FFF2-40B4-BE49-F238E27FC236}">
                  <a16:creationId xmlns:a16="http://schemas.microsoft.com/office/drawing/2014/main" id="{5709D83E-0AF6-62FD-D5E0-FE68336F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483646 w 1118"/>
                <a:gd name="T1" fmla="*/ 2147483646 h 628"/>
                <a:gd name="T2" fmla="*/ 2147483646 w 1118"/>
                <a:gd name="T3" fmla="*/ 2147483646 h 628"/>
                <a:gd name="T4" fmla="*/ 2147483646 w 1118"/>
                <a:gd name="T5" fmla="*/ 2147483646 h 628"/>
                <a:gd name="T6" fmla="*/ 2147483646 w 1118"/>
                <a:gd name="T7" fmla="*/ 2147483646 h 628"/>
                <a:gd name="T8" fmla="*/ 2147483646 w 1118"/>
                <a:gd name="T9" fmla="*/ 2147483646 h 628"/>
                <a:gd name="T10" fmla="*/ 2147483646 w 1118"/>
                <a:gd name="T11" fmla="*/ 2147483646 h 628"/>
                <a:gd name="T12" fmla="*/ 2147483646 w 1118"/>
                <a:gd name="T13" fmla="*/ 2147483646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404;p4">
              <a:extLst>
                <a:ext uri="{FF2B5EF4-FFF2-40B4-BE49-F238E27FC236}">
                  <a16:creationId xmlns:a16="http://schemas.microsoft.com/office/drawing/2014/main" id="{C42033C7-75B1-58BA-EB82-B5F199297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147483646 w 1924"/>
                <a:gd name="T1" fmla="*/ 0 h 714"/>
                <a:gd name="T2" fmla="*/ 2147483646 w 1924"/>
                <a:gd name="T3" fmla="*/ 2147483646 h 714"/>
                <a:gd name="T4" fmla="*/ 2147483646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405;p4">
              <a:extLst>
                <a:ext uri="{FF2B5EF4-FFF2-40B4-BE49-F238E27FC236}">
                  <a16:creationId xmlns:a16="http://schemas.microsoft.com/office/drawing/2014/main" id="{5B581BA1-3BDE-CAC8-0863-DA5C16144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406;p4">
              <a:extLst>
                <a:ext uri="{FF2B5EF4-FFF2-40B4-BE49-F238E27FC236}">
                  <a16:creationId xmlns:a16="http://schemas.microsoft.com/office/drawing/2014/main" id="{E32AF859-23C8-0AE2-5DFA-1A9448CD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2147483646 w 1769"/>
                <a:gd name="T1" fmla="*/ 0 h 435"/>
                <a:gd name="T2" fmla="*/ 2147483646 w 1769"/>
                <a:gd name="T3" fmla="*/ 2147483646 h 435"/>
                <a:gd name="T4" fmla="*/ 2147483646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407;p4">
              <a:extLst>
                <a:ext uri="{FF2B5EF4-FFF2-40B4-BE49-F238E27FC236}">
                  <a16:creationId xmlns:a16="http://schemas.microsoft.com/office/drawing/2014/main" id="{0C4D26E2-332F-F1AA-DCD6-6499255C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2147483646 w 1956"/>
                <a:gd name="T1" fmla="*/ 2147483646 h 529"/>
                <a:gd name="T2" fmla="*/ 2147483646 w 1956"/>
                <a:gd name="T3" fmla="*/ 2147483646 h 529"/>
                <a:gd name="T4" fmla="*/ 2147483646 w 1956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408;p4">
              <a:extLst>
                <a:ext uri="{FF2B5EF4-FFF2-40B4-BE49-F238E27FC236}">
                  <a16:creationId xmlns:a16="http://schemas.microsoft.com/office/drawing/2014/main" id="{5EB11B95-87FB-04CE-51B1-35A71B513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409;p4">
              <a:extLst>
                <a:ext uri="{FF2B5EF4-FFF2-40B4-BE49-F238E27FC236}">
                  <a16:creationId xmlns:a16="http://schemas.microsoft.com/office/drawing/2014/main" id="{6750D49C-0028-6997-807B-98982F27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147483646 w 1583"/>
                <a:gd name="T1" fmla="*/ 2147483646 h 901"/>
                <a:gd name="T2" fmla="*/ 2147483646 w 1583"/>
                <a:gd name="T3" fmla="*/ 2147483646 h 901"/>
                <a:gd name="T4" fmla="*/ 2147483646 w 1583"/>
                <a:gd name="T5" fmla="*/ 2147483646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410;p4">
              <a:extLst>
                <a:ext uri="{FF2B5EF4-FFF2-40B4-BE49-F238E27FC236}">
                  <a16:creationId xmlns:a16="http://schemas.microsoft.com/office/drawing/2014/main" id="{6AAE319D-AC3F-FA03-B0C6-4A54E1B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147483646 w 1924"/>
                <a:gd name="T1" fmla="*/ 2147483646 h 777"/>
                <a:gd name="T2" fmla="*/ 2147483646 w 1924"/>
                <a:gd name="T3" fmla="*/ 2147483646 h 777"/>
                <a:gd name="T4" fmla="*/ 2147483646 w 1924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411;p4">
              <a:extLst>
                <a:ext uri="{FF2B5EF4-FFF2-40B4-BE49-F238E27FC236}">
                  <a16:creationId xmlns:a16="http://schemas.microsoft.com/office/drawing/2014/main" id="{869C17E2-3152-917E-7799-C32E8CB1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412;p4">
              <a:extLst>
                <a:ext uri="{FF2B5EF4-FFF2-40B4-BE49-F238E27FC236}">
                  <a16:creationId xmlns:a16="http://schemas.microsoft.com/office/drawing/2014/main" id="{C3DB5578-1175-A3EB-DC5A-9066200D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413;p4">
              <a:extLst>
                <a:ext uri="{FF2B5EF4-FFF2-40B4-BE49-F238E27FC236}">
                  <a16:creationId xmlns:a16="http://schemas.microsoft.com/office/drawing/2014/main" id="{D05B9A47-1520-E09F-17DD-067616A3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2147483646 w 1800"/>
                <a:gd name="T1" fmla="*/ 2147483646 h 466"/>
                <a:gd name="T2" fmla="*/ 2147483646 w 1800"/>
                <a:gd name="T3" fmla="*/ 2147483646 h 466"/>
                <a:gd name="T4" fmla="*/ 2147483646 w 1800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414;p4">
              <a:extLst>
                <a:ext uri="{FF2B5EF4-FFF2-40B4-BE49-F238E27FC236}">
                  <a16:creationId xmlns:a16="http://schemas.microsoft.com/office/drawing/2014/main" id="{5DE85961-762B-565D-B8D7-8E5B8230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415;p4">
              <a:extLst>
                <a:ext uri="{FF2B5EF4-FFF2-40B4-BE49-F238E27FC236}">
                  <a16:creationId xmlns:a16="http://schemas.microsoft.com/office/drawing/2014/main" id="{B74700E5-818A-C7BD-BD8C-A945A267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416;p4">
              <a:extLst>
                <a:ext uri="{FF2B5EF4-FFF2-40B4-BE49-F238E27FC236}">
                  <a16:creationId xmlns:a16="http://schemas.microsoft.com/office/drawing/2014/main" id="{AC21DD2F-DF1C-2FDD-C5D5-E8D4CB1F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47483646 w 1614"/>
                <a:gd name="T1" fmla="*/ 0 h 807"/>
                <a:gd name="T2" fmla="*/ 2147483646 w 1614"/>
                <a:gd name="T3" fmla="*/ 2147483646 h 807"/>
                <a:gd name="T4" fmla="*/ 2147483646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417;p4">
              <a:extLst>
                <a:ext uri="{FF2B5EF4-FFF2-40B4-BE49-F238E27FC236}">
                  <a16:creationId xmlns:a16="http://schemas.microsoft.com/office/drawing/2014/main" id="{01D261C3-DEB9-0D5A-ACFD-A52B79E47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2147483646 w 1986"/>
                <a:gd name="T1" fmla="*/ 0 h 497"/>
                <a:gd name="T2" fmla="*/ 2147483646 w 1986"/>
                <a:gd name="T3" fmla="*/ 2147483646 h 497"/>
                <a:gd name="T4" fmla="*/ 2147483646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418;p4">
              <a:extLst>
                <a:ext uri="{FF2B5EF4-FFF2-40B4-BE49-F238E27FC236}">
                  <a16:creationId xmlns:a16="http://schemas.microsoft.com/office/drawing/2014/main" id="{BDD91799-4474-F76F-91A1-F415CC6D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419;p4">
              <a:extLst>
                <a:ext uri="{FF2B5EF4-FFF2-40B4-BE49-F238E27FC236}">
                  <a16:creationId xmlns:a16="http://schemas.microsoft.com/office/drawing/2014/main" id="{C559A9D9-728E-B620-6AFC-F1BC93A98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420;p4">
              <a:extLst>
                <a:ext uri="{FF2B5EF4-FFF2-40B4-BE49-F238E27FC236}">
                  <a16:creationId xmlns:a16="http://schemas.microsoft.com/office/drawing/2014/main" id="{37FADAD8-DABD-41BE-0751-234B62031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421;p4">
              <a:extLst>
                <a:ext uri="{FF2B5EF4-FFF2-40B4-BE49-F238E27FC236}">
                  <a16:creationId xmlns:a16="http://schemas.microsoft.com/office/drawing/2014/main" id="{A0111D1C-BA82-4C26-7163-A2B6A3094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147483646 w 1955"/>
                <a:gd name="T1" fmla="*/ 0 h 776"/>
                <a:gd name="T2" fmla="*/ 2147483646 w 1955"/>
                <a:gd name="T3" fmla="*/ 2147483646 h 776"/>
                <a:gd name="T4" fmla="*/ 2147483646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422;p4">
              <a:extLst>
                <a:ext uri="{FF2B5EF4-FFF2-40B4-BE49-F238E27FC236}">
                  <a16:creationId xmlns:a16="http://schemas.microsoft.com/office/drawing/2014/main" id="{2D986DFB-E5D4-7FE0-BEF6-8942008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423;p4">
              <a:extLst>
                <a:ext uri="{FF2B5EF4-FFF2-40B4-BE49-F238E27FC236}">
                  <a16:creationId xmlns:a16="http://schemas.microsoft.com/office/drawing/2014/main" id="{E041786E-2A67-873E-FB4D-63497FC1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2147483646 w 1831"/>
                <a:gd name="T1" fmla="*/ 0 h 466"/>
                <a:gd name="T2" fmla="*/ 2147483646 w 1831"/>
                <a:gd name="T3" fmla="*/ 2147483646 h 466"/>
                <a:gd name="T4" fmla="*/ 2147483646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424;p4">
              <a:extLst>
                <a:ext uri="{FF2B5EF4-FFF2-40B4-BE49-F238E27FC236}">
                  <a16:creationId xmlns:a16="http://schemas.microsoft.com/office/drawing/2014/main" id="{FF86CEDF-E0F1-515B-C8B7-723BD6C6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425;p4">
              <a:extLst>
                <a:ext uri="{FF2B5EF4-FFF2-40B4-BE49-F238E27FC236}">
                  <a16:creationId xmlns:a16="http://schemas.microsoft.com/office/drawing/2014/main" id="{DE0C3CBA-0376-CC39-DA7F-47FEABA52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426;p4">
              <a:extLst>
                <a:ext uri="{FF2B5EF4-FFF2-40B4-BE49-F238E27FC236}">
                  <a16:creationId xmlns:a16="http://schemas.microsoft.com/office/drawing/2014/main" id="{18815F16-C928-CD5C-E747-5243C574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427;p4">
              <a:extLst>
                <a:ext uri="{FF2B5EF4-FFF2-40B4-BE49-F238E27FC236}">
                  <a16:creationId xmlns:a16="http://schemas.microsoft.com/office/drawing/2014/main" id="{020A8734-62D1-3FE3-0BF4-8D1C4759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428;p4">
              <a:extLst>
                <a:ext uri="{FF2B5EF4-FFF2-40B4-BE49-F238E27FC236}">
                  <a16:creationId xmlns:a16="http://schemas.microsoft.com/office/drawing/2014/main" id="{1F2177BD-CBA4-0CFE-FA4B-9643D3DC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429;p4">
              <a:extLst>
                <a:ext uri="{FF2B5EF4-FFF2-40B4-BE49-F238E27FC236}">
                  <a16:creationId xmlns:a16="http://schemas.microsoft.com/office/drawing/2014/main" id="{CC5CAD57-9567-0A7B-FC1F-7E376AEB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430;p4">
              <a:extLst>
                <a:ext uri="{FF2B5EF4-FFF2-40B4-BE49-F238E27FC236}">
                  <a16:creationId xmlns:a16="http://schemas.microsoft.com/office/drawing/2014/main" id="{0F14F263-B107-9DE4-E9E5-6CF7AE68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147483646 w 1924"/>
                <a:gd name="T1" fmla="*/ 2147483646 h 714"/>
                <a:gd name="T2" fmla="*/ 2147483646 w 1924"/>
                <a:gd name="T3" fmla="*/ 2147483646 h 714"/>
                <a:gd name="T4" fmla="*/ 2147483646 w 1924"/>
                <a:gd name="T5" fmla="*/ 2147483646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431;p4">
              <a:extLst>
                <a:ext uri="{FF2B5EF4-FFF2-40B4-BE49-F238E27FC236}">
                  <a16:creationId xmlns:a16="http://schemas.microsoft.com/office/drawing/2014/main" id="{4DB000B3-720A-7417-A222-305D301D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2147483646 w 1955"/>
                <a:gd name="T1" fmla="*/ 0 h 683"/>
                <a:gd name="T2" fmla="*/ 2147483646 w 1955"/>
                <a:gd name="T3" fmla="*/ 2147483646 h 683"/>
                <a:gd name="T4" fmla="*/ 2147483646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432;p4">
              <a:extLst>
                <a:ext uri="{FF2B5EF4-FFF2-40B4-BE49-F238E27FC236}">
                  <a16:creationId xmlns:a16="http://schemas.microsoft.com/office/drawing/2014/main" id="{FB60265F-CA97-3809-EAB7-BCE2D5CE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433;p4">
              <a:extLst>
                <a:ext uri="{FF2B5EF4-FFF2-40B4-BE49-F238E27FC236}">
                  <a16:creationId xmlns:a16="http://schemas.microsoft.com/office/drawing/2014/main" id="{BACFBAC2-231B-18D0-42D9-CC2045CEA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2147483646 w 1955"/>
                <a:gd name="T1" fmla="*/ 2147483646 h 652"/>
                <a:gd name="T2" fmla="*/ 2147483646 w 1955"/>
                <a:gd name="T3" fmla="*/ 2147483646 h 652"/>
                <a:gd name="T4" fmla="*/ 2147483646 w 1955"/>
                <a:gd name="T5" fmla="*/ 2147483646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434;p4">
              <a:extLst>
                <a:ext uri="{FF2B5EF4-FFF2-40B4-BE49-F238E27FC236}">
                  <a16:creationId xmlns:a16="http://schemas.microsoft.com/office/drawing/2014/main" id="{14E0573B-3CC0-4EF0-DC21-28F3DADF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2147483646 w 1832"/>
                <a:gd name="T1" fmla="*/ 2147483646 h 466"/>
                <a:gd name="T2" fmla="*/ 2147483646 w 1832"/>
                <a:gd name="T3" fmla="*/ 2147483646 h 466"/>
                <a:gd name="T4" fmla="*/ 2147483646 w 1832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435;p4">
              <a:extLst>
                <a:ext uri="{FF2B5EF4-FFF2-40B4-BE49-F238E27FC236}">
                  <a16:creationId xmlns:a16="http://schemas.microsoft.com/office/drawing/2014/main" id="{3F9C45B0-212C-9056-8B50-37EFF805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436;p4">
              <a:extLst>
                <a:ext uri="{FF2B5EF4-FFF2-40B4-BE49-F238E27FC236}">
                  <a16:creationId xmlns:a16="http://schemas.microsoft.com/office/drawing/2014/main" id="{02781305-2A1B-92A3-4CDF-86478677E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437;p4">
              <a:extLst>
                <a:ext uri="{FF2B5EF4-FFF2-40B4-BE49-F238E27FC236}">
                  <a16:creationId xmlns:a16="http://schemas.microsoft.com/office/drawing/2014/main" id="{F1DA8BBE-57DB-79E7-9E0E-3A107D94F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2147483646 w 1800"/>
                <a:gd name="T1" fmla="*/ 0 h 466"/>
                <a:gd name="T2" fmla="*/ 2147483646 w 1800"/>
                <a:gd name="T3" fmla="*/ 2147483646 h 466"/>
                <a:gd name="T4" fmla="*/ 2147483646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438;p4">
              <a:extLst>
                <a:ext uri="{FF2B5EF4-FFF2-40B4-BE49-F238E27FC236}">
                  <a16:creationId xmlns:a16="http://schemas.microsoft.com/office/drawing/2014/main" id="{6A87A019-635D-07C2-575B-17FA2AF51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439;p4">
              <a:extLst>
                <a:ext uri="{FF2B5EF4-FFF2-40B4-BE49-F238E27FC236}">
                  <a16:creationId xmlns:a16="http://schemas.microsoft.com/office/drawing/2014/main" id="{0B853547-566B-95BC-D59C-46857E4CE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2147483646 w 1986"/>
                <a:gd name="T1" fmla="*/ 0 h 559"/>
                <a:gd name="T2" fmla="*/ 2147483646 w 1986"/>
                <a:gd name="T3" fmla="*/ 2147483646 h 559"/>
                <a:gd name="T4" fmla="*/ 2147483646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440;p4">
              <a:extLst>
                <a:ext uri="{FF2B5EF4-FFF2-40B4-BE49-F238E27FC236}">
                  <a16:creationId xmlns:a16="http://schemas.microsoft.com/office/drawing/2014/main" id="{6AB1DA1F-4BC7-9F0B-C10E-835A4CDF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441;p4">
              <a:extLst>
                <a:ext uri="{FF2B5EF4-FFF2-40B4-BE49-F238E27FC236}">
                  <a16:creationId xmlns:a16="http://schemas.microsoft.com/office/drawing/2014/main" id="{DA5DA788-5E39-3639-7D98-11941ECB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147483646 w 1893"/>
                <a:gd name="T1" fmla="*/ 0 h 714"/>
                <a:gd name="T2" fmla="*/ 2147483646 w 1893"/>
                <a:gd name="T3" fmla="*/ 2147483646 h 714"/>
                <a:gd name="T4" fmla="*/ 2147483646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442;p4">
              <a:extLst>
                <a:ext uri="{FF2B5EF4-FFF2-40B4-BE49-F238E27FC236}">
                  <a16:creationId xmlns:a16="http://schemas.microsoft.com/office/drawing/2014/main" id="{8CADCC5F-85BD-3EFA-3AEA-4CDCCE821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443;p4">
              <a:extLst>
                <a:ext uri="{FF2B5EF4-FFF2-40B4-BE49-F238E27FC236}">
                  <a16:creationId xmlns:a16="http://schemas.microsoft.com/office/drawing/2014/main" id="{64775B02-EAC7-BF3D-9894-7030E970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444;p4">
              <a:extLst>
                <a:ext uri="{FF2B5EF4-FFF2-40B4-BE49-F238E27FC236}">
                  <a16:creationId xmlns:a16="http://schemas.microsoft.com/office/drawing/2014/main" id="{416324C3-1C7E-12AE-CCFD-6762A322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445;p4">
              <a:extLst>
                <a:ext uri="{FF2B5EF4-FFF2-40B4-BE49-F238E27FC236}">
                  <a16:creationId xmlns:a16="http://schemas.microsoft.com/office/drawing/2014/main" id="{3987BAB6-3F40-CB8B-4D84-0C78F698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446;p4">
              <a:extLst>
                <a:ext uri="{FF2B5EF4-FFF2-40B4-BE49-F238E27FC236}">
                  <a16:creationId xmlns:a16="http://schemas.microsoft.com/office/drawing/2014/main" id="{7969B35C-F260-2760-44DA-8DDB762CA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2147483646 w 1987"/>
                <a:gd name="T1" fmla="*/ 2147483646 h 560"/>
                <a:gd name="T2" fmla="*/ 2147483646 w 1987"/>
                <a:gd name="T3" fmla="*/ 2147483646 h 560"/>
                <a:gd name="T4" fmla="*/ 2147483646 w 1987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447;p4">
              <a:extLst>
                <a:ext uri="{FF2B5EF4-FFF2-40B4-BE49-F238E27FC236}">
                  <a16:creationId xmlns:a16="http://schemas.microsoft.com/office/drawing/2014/main" id="{CAC0B746-0D0F-644F-E64B-9CB15C4B2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2147483646 w 1956"/>
                <a:gd name="T1" fmla="*/ 2147483646 h 498"/>
                <a:gd name="T2" fmla="*/ 2147483646 w 1956"/>
                <a:gd name="T3" fmla="*/ 2147483646 h 498"/>
                <a:gd name="T4" fmla="*/ 2147483646 w 1956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448;p4">
              <a:extLst>
                <a:ext uri="{FF2B5EF4-FFF2-40B4-BE49-F238E27FC236}">
                  <a16:creationId xmlns:a16="http://schemas.microsoft.com/office/drawing/2014/main" id="{A9FB0569-6794-CC4A-EC41-7073171B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2147483646 w 1956"/>
                <a:gd name="T1" fmla="*/ 0 h 621"/>
                <a:gd name="T2" fmla="*/ 2147483646 w 1956"/>
                <a:gd name="T3" fmla="*/ 2147483646 h 621"/>
                <a:gd name="T4" fmla="*/ 2147483646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449;p4">
              <a:extLst>
                <a:ext uri="{FF2B5EF4-FFF2-40B4-BE49-F238E27FC236}">
                  <a16:creationId xmlns:a16="http://schemas.microsoft.com/office/drawing/2014/main" id="{3523E39A-EF70-773F-F1C9-4E0D527AF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450;p4">
              <a:extLst>
                <a:ext uri="{FF2B5EF4-FFF2-40B4-BE49-F238E27FC236}">
                  <a16:creationId xmlns:a16="http://schemas.microsoft.com/office/drawing/2014/main" id="{AA8E1D3A-F23F-2180-CBAA-494C9EE2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147483646 w 1924"/>
                <a:gd name="T1" fmla="*/ 0 h 776"/>
                <a:gd name="T2" fmla="*/ 2147483646 w 1924"/>
                <a:gd name="T3" fmla="*/ 2147483646 h 776"/>
                <a:gd name="T4" fmla="*/ 2147483646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451;p4">
              <a:extLst>
                <a:ext uri="{FF2B5EF4-FFF2-40B4-BE49-F238E27FC236}">
                  <a16:creationId xmlns:a16="http://schemas.microsoft.com/office/drawing/2014/main" id="{3B830356-59AD-80AB-0067-A1C4553C9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147483646 w 1925"/>
                <a:gd name="T1" fmla="*/ 0 h 652"/>
                <a:gd name="T2" fmla="*/ 2147483646 w 1925"/>
                <a:gd name="T3" fmla="*/ 2147483646 h 652"/>
                <a:gd name="T4" fmla="*/ 2147483646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452;p4">
              <a:extLst>
                <a:ext uri="{FF2B5EF4-FFF2-40B4-BE49-F238E27FC236}">
                  <a16:creationId xmlns:a16="http://schemas.microsoft.com/office/drawing/2014/main" id="{5160AB29-93A1-E7C2-B71C-650C33D53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453;p4">
              <a:extLst>
                <a:ext uri="{FF2B5EF4-FFF2-40B4-BE49-F238E27FC236}">
                  <a16:creationId xmlns:a16="http://schemas.microsoft.com/office/drawing/2014/main" id="{37ED08FA-F970-D4C2-5D8F-A484550E7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147483646 w 1924"/>
                <a:gd name="T1" fmla="*/ 0 h 745"/>
                <a:gd name="T2" fmla="*/ 2147483646 w 1924"/>
                <a:gd name="T3" fmla="*/ 2147483646 h 745"/>
                <a:gd name="T4" fmla="*/ 2147483646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454;p4">
              <a:extLst>
                <a:ext uri="{FF2B5EF4-FFF2-40B4-BE49-F238E27FC236}">
                  <a16:creationId xmlns:a16="http://schemas.microsoft.com/office/drawing/2014/main" id="{4C135B29-5C37-4D64-53CF-9FC568AD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5" name="Google Shape;455;p4">
              <a:extLst>
                <a:ext uri="{FF2B5EF4-FFF2-40B4-BE49-F238E27FC236}">
                  <a16:creationId xmlns:a16="http://schemas.microsoft.com/office/drawing/2014/main" id="{05678419-DB3C-D240-3EAD-4445285A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" name="Google Shape;456;p4">
              <a:extLst>
                <a:ext uri="{FF2B5EF4-FFF2-40B4-BE49-F238E27FC236}">
                  <a16:creationId xmlns:a16="http://schemas.microsoft.com/office/drawing/2014/main" id="{3093912E-AE00-6D28-50C9-AF417230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2147483646 w 1986"/>
                <a:gd name="T1" fmla="*/ 0 h 528"/>
                <a:gd name="T2" fmla="*/ 2147483646 w 1986"/>
                <a:gd name="T3" fmla="*/ 2147483646 h 528"/>
                <a:gd name="T4" fmla="*/ 2147483646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457;p4">
              <a:extLst>
                <a:ext uri="{FF2B5EF4-FFF2-40B4-BE49-F238E27FC236}">
                  <a16:creationId xmlns:a16="http://schemas.microsoft.com/office/drawing/2014/main" id="{C48F675F-B86A-5BF4-3AF0-79D73B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458;p4">
              <a:extLst>
                <a:ext uri="{FF2B5EF4-FFF2-40B4-BE49-F238E27FC236}">
                  <a16:creationId xmlns:a16="http://schemas.microsoft.com/office/drawing/2014/main" id="{79E3F7AB-C02A-837A-8FCB-EAA869ED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2147483646 w 1800"/>
                <a:gd name="T1" fmla="*/ 2147483646 h 436"/>
                <a:gd name="T2" fmla="*/ 2147483646 w 1800"/>
                <a:gd name="T3" fmla="*/ 2147483646 h 436"/>
                <a:gd name="T4" fmla="*/ 2147483646 w 1800"/>
                <a:gd name="T5" fmla="*/ 2147483646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459;p4">
              <a:extLst>
                <a:ext uri="{FF2B5EF4-FFF2-40B4-BE49-F238E27FC236}">
                  <a16:creationId xmlns:a16="http://schemas.microsoft.com/office/drawing/2014/main" id="{59557414-931B-5542-FB7A-DEC117463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2147483646 w 1801"/>
                <a:gd name="T1" fmla="*/ 2147483646 h 435"/>
                <a:gd name="T2" fmla="*/ 2147483646 w 1801"/>
                <a:gd name="T3" fmla="*/ 2147483646 h 435"/>
                <a:gd name="T4" fmla="*/ 2147483646 w 1801"/>
                <a:gd name="T5" fmla="*/ 2147483646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460;p4">
              <a:extLst>
                <a:ext uri="{FF2B5EF4-FFF2-40B4-BE49-F238E27FC236}">
                  <a16:creationId xmlns:a16="http://schemas.microsoft.com/office/drawing/2014/main" id="{14E76DB8-81B6-8D36-D203-75203070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461;p4">
              <a:extLst>
                <a:ext uri="{FF2B5EF4-FFF2-40B4-BE49-F238E27FC236}">
                  <a16:creationId xmlns:a16="http://schemas.microsoft.com/office/drawing/2014/main" id="{D4FDA38C-8295-6284-74C8-A35CA3D6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462;p4">
              <a:extLst>
                <a:ext uri="{FF2B5EF4-FFF2-40B4-BE49-F238E27FC236}">
                  <a16:creationId xmlns:a16="http://schemas.microsoft.com/office/drawing/2014/main" id="{6F9E53EF-CC95-726A-86DA-4CCE78486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2147483646 w 1801"/>
                <a:gd name="T1" fmla="*/ 0 h 466"/>
                <a:gd name="T2" fmla="*/ 2147483646 w 1801"/>
                <a:gd name="T3" fmla="*/ 2147483646 h 466"/>
                <a:gd name="T4" fmla="*/ 2147483646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463;p4">
              <a:extLst>
                <a:ext uri="{FF2B5EF4-FFF2-40B4-BE49-F238E27FC236}">
                  <a16:creationId xmlns:a16="http://schemas.microsoft.com/office/drawing/2014/main" id="{6D8BEDFF-47D0-9C9D-F1BE-4D4B506F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464;p4">
              <a:extLst>
                <a:ext uri="{FF2B5EF4-FFF2-40B4-BE49-F238E27FC236}">
                  <a16:creationId xmlns:a16="http://schemas.microsoft.com/office/drawing/2014/main" id="{2297F2C9-E096-DB30-FB0F-D9259A36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2147483646 w 1987"/>
                <a:gd name="T1" fmla="*/ 2147483646 h 559"/>
                <a:gd name="T2" fmla="*/ 2147483646 w 1987"/>
                <a:gd name="T3" fmla="*/ 2147483646 h 559"/>
                <a:gd name="T4" fmla="*/ 2147483646 w 1987"/>
                <a:gd name="T5" fmla="*/ 2147483646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465;p4">
              <a:extLst>
                <a:ext uri="{FF2B5EF4-FFF2-40B4-BE49-F238E27FC236}">
                  <a16:creationId xmlns:a16="http://schemas.microsoft.com/office/drawing/2014/main" id="{E34457B8-4202-F5B1-2699-F80F249B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2147483646 w 1831"/>
                <a:gd name="T1" fmla="*/ 2147483646 h 466"/>
                <a:gd name="T2" fmla="*/ 2147483646 w 1831"/>
                <a:gd name="T3" fmla="*/ 2147483646 h 466"/>
                <a:gd name="T4" fmla="*/ 2147483646 w 1831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466;p4">
              <a:extLst>
                <a:ext uri="{FF2B5EF4-FFF2-40B4-BE49-F238E27FC236}">
                  <a16:creationId xmlns:a16="http://schemas.microsoft.com/office/drawing/2014/main" id="{7C471103-F34E-802A-2DE4-E78F817A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147483646 w 1956"/>
                <a:gd name="T1" fmla="*/ 2147483646 h 684"/>
                <a:gd name="T2" fmla="*/ 2147483646 w 1956"/>
                <a:gd name="T3" fmla="*/ 2147483646 h 684"/>
                <a:gd name="T4" fmla="*/ 2147483646 w 1956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467;p4">
              <a:extLst>
                <a:ext uri="{FF2B5EF4-FFF2-40B4-BE49-F238E27FC236}">
                  <a16:creationId xmlns:a16="http://schemas.microsoft.com/office/drawing/2014/main" id="{3B91E068-222D-5C86-B19C-051EC095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468;p4">
              <a:extLst>
                <a:ext uri="{FF2B5EF4-FFF2-40B4-BE49-F238E27FC236}">
                  <a16:creationId xmlns:a16="http://schemas.microsoft.com/office/drawing/2014/main" id="{F92644CC-36B2-CAC8-CD19-61A2EC43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2147483646 w 1955"/>
                <a:gd name="T1" fmla="*/ 0 h 497"/>
                <a:gd name="T2" fmla="*/ 2147483646 w 1955"/>
                <a:gd name="T3" fmla="*/ 2147483646 h 497"/>
                <a:gd name="T4" fmla="*/ 2147483646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469;p4">
              <a:extLst>
                <a:ext uri="{FF2B5EF4-FFF2-40B4-BE49-F238E27FC236}">
                  <a16:creationId xmlns:a16="http://schemas.microsoft.com/office/drawing/2014/main" id="{B9C6E05D-5716-6218-7F6A-902162A82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470;p4">
              <a:extLst>
                <a:ext uri="{FF2B5EF4-FFF2-40B4-BE49-F238E27FC236}">
                  <a16:creationId xmlns:a16="http://schemas.microsoft.com/office/drawing/2014/main" id="{8FBD0ED1-FFF8-12AA-7EB2-6041F349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471;p4">
              <a:extLst>
                <a:ext uri="{FF2B5EF4-FFF2-40B4-BE49-F238E27FC236}">
                  <a16:creationId xmlns:a16="http://schemas.microsoft.com/office/drawing/2014/main" id="{71DBA165-6D02-30CE-1BA5-EB7D776E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472;p4">
              <a:extLst>
                <a:ext uri="{FF2B5EF4-FFF2-40B4-BE49-F238E27FC236}">
                  <a16:creationId xmlns:a16="http://schemas.microsoft.com/office/drawing/2014/main" id="{C2586DD3-C4EF-FA7C-DCA3-FDD74FCF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147483646 w 1894"/>
                <a:gd name="T1" fmla="*/ 0 h 683"/>
                <a:gd name="T2" fmla="*/ 2147483646 w 1894"/>
                <a:gd name="T3" fmla="*/ 2147483646 h 683"/>
                <a:gd name="T4" fmla="*/ 2147483646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473;p4">
              <a:extLst>
                <a:ext uri="{FF2B5EF4-FFF2-40B4-BE49-F238E27FC236}">
                  <a16:creationId xmlns:a16="http://schemas.microsoft.com/office/drawing/2014/main" id="{31E1A77B-B9E2-9E1A-F386-ED7289D28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2147483646 w 1955"/>
                <a:gd name="T1" fmla="*/ 2147483646 h 498"/>
                <a:gd name="T2" fmla="*/ 2147483646 w 1955"/>
                <a:gd name="T3" fmla="*/ 2147483646 h 498"/>
                <a:gd name="T4" fmla="*/ 2147483646 w 1955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474;p4">
              <a:extLst>
                <a:ext uri="{FF2B5EF4-FFF2-40B4-BE49-F238E27FC236}">
                  <a16:creationId xmlns:a16="http://schemas.microsoft.com/office/drawing/2014/main" id="{8DED47F4-CDEE-8F21-6348-DD32DDE8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475;p4">
              <a:extLst>
                <a:ext uri="{FF2B5EF4-FFF2-40B4-BE49-F238E27FC236}">
                  <a16:creationId xmlns:a16="http://schemas.microsoft.com/office/drawing/2014/main" id="{3C1B7BF9-4241-8ABC-4602-1E35047BE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476;p4">
              <a:extLst>
                <a:ext uri="{FF2B5EF4-FFF2-40B4-BE49-F238E27FC236}">
                  <a16:creationId xmlns:a16="http://schemas.microsoft.com/office/drawing/2014/main" id="{CA3D198A-7F0A-237A-3B49-DD8ECB7F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477;p4">
              <a:extLst>
                <a:ext uri="{FF2B5EF4-FFF2-40B4-BE49-F238E27FC236}">
                  <a16:creationId xmlns:a16="http://schemas.microsoft.com/office/drawing/2014/main" id="{F483ACCE-20CB-6BB4-8E46-FC43F95D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478;p4">
              <a:extLst>
                <a:ext uri="{FF2B5EF4-FFF2-40B4-BE49-F238E27FC236}">
                  <a16:creationId xmlns:a16="http://schemas.microsoft.com/office/drawing/2014/main" id="{0F066D77-8ECD-A29C-45D7-54A12761D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479;p4">
              <a:extLst>
                <a:ext uri="{FF2B5EF4-FFF2-40B4-BE49-F238E27FC236}">
                  <a16:creationId xmlns:a16="http://schemas.microsoft.com/office/drawing/2014/main" id="{12771C53-C4FA-D7C5-F0E6-83D0A9FAC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147483646 w 1924"/>
                <a:gd name="T1" fmla="*/ 2147483646 h 622"/>
                <a:gd name="T2" fmla="*/ 2147483646 w 1924"/>
                <a:gd name="T3" fmla="*/ 2147483646 h 622"/>
                <a:gd name="T4" fmla="*/ 2147483646 w 1924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480;p4">
              <a:extLst>
                <a:ext uri="{FF2B5EF4-FFF2-40B4-BE49-F238E27FC236}">
                  <a16:creationId xmlns:a16="http://schemas.microsoft.com/office/drawing/2014/main" id="{65D320AF-E6DB-DE26-470C-C4EB61EA7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481;p4">
              <a:extLst>
                <a:ext uri="{FF2B5EF4-FFF2-40B4-BE49-F238E27FC236}">
                  <a16:creationId xmlns:a16="http://schemas.microsoft.com/office/drawing/2014/main" id="{53877591-6D0B-EFED-2282-FCA090175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147483646 w 1614"/>
                <a:gd name="T1" fmla="*/ 2147483646 h 870"/>
                <a:gd name="T2" fmla="*/ 2147483646 w 1614"/>
                <a:gd name="T3" fmla="*/ 2147483646 h 870"/>
                <a:gd name="T4" fmla="*/ 2147483646 w 1614"/>
                <a:gd name="T5" fmla="*/ 2147483646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482;p4">
              <a:extLst>
                <a:ext uri="{FF2B5EF4-FFF2-40B4-BE49-F238E27FC236}">
                  <a16:creationId xmlns:a16="http://schemas.microsoft.com/office/drawing/2014/main" id="{04C0DF89-EF9D-E81C-DD89-7D55159FD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2147483646 w 1955"/>
                <a:gd name="T1" fmla="*/ 2147483646 h 528"/>
                <a:gd name="T2" fmla="*/ 2147483646 w 1955"/>
                <a:gd name="T3" fmla="*/ 2147483646 h 528"/>
                <a:gd name="T4" fmla="*/ 2147483646 w 1955"/>
                <a:gd name="T5" fmla="*/ 2147483646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483;p4">
              <a:extLst>
                <a:ext uri="{FF2B5EF4-FFF2-40B4-BE49-F238E27FC236}">
                  <a16:creationId xmlns:a16="http://schemas.microsoft.com/office/drawing/2014/main" id="{315CA999-7557-C4AD-5A1F-9F29A3B2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484;p4">
              <a:extLst>
                <a:ext uri="{FF2B5EF4-FFF2-40B4-BE49-F238E27FC236}">
                  <a16:creationId xmlns:a16="http://schemas.microsoft.com/office/drawing/2014/main" id="{4763AC8B-34E8-AB56-17DF-EE3233FF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485;p4">
              <a:extLst>
                <a:ext uri="{FF2B5EF4-FFF2-40B4-BE49-F238E27FC236}">
                  <a16:creationId xmlns:a16="http://schemas.microsoft.com/office/drawing/2014/main" id="{0EBF4D67-3F62-1D0F-FB59-AE6569E9E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2147483646 w 1800"/>
                <a:gd name="T1" fmla="*/ 2147483646 h 405"/>
                <a:gd name="T2" fmla="*/ 2147483646 w 1800"/>
                <a:gd name="T3" fmla="*/ 2147483646 h 405"/>
                <a:gd name="T4" fmla="*/ 2147483646 w 1800"/>
                <a:gd name="T5" fmla="*/ 2147483646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486;p4">
              <a:extLst>
                <a:ext uri="{FF2B5EF4-FFF2-40B4-BE49-F238E27FC236}">
                  <a16:creationId xmlns:a16="http://schemas.microsoft.com/office/drawing/2014/main" id="{EC46B630-9773-F7A4-3A6E-63CDA702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487;p4">
              <a:extLst>
                <a:ext uri="{FF2B5EF4-FFF2-40B4-BE49-F238E27FC236}">
                  <a16:creationId xmlns:a16="http://schemas.microsoft.com/office/drawing/2014/main" id="{694ADDE8-7911-ECB1-739B-10C6A53E0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488;p4">
              <a:extLst>
                <a:ext uri="{FF2B5EF4-FFF2-40B4-BE49-F238E27FC236}">
                  <a16:creationId xmlns:a16="http://schemas.microsoft.com/office/drawing/2014/main" id="{6CADE24F-65A7-7901-F5EB-B8A9511B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489;p4">
              <a:extLst>
                <a:ext uri="{FF2B5EF4-FFF2-40B4-BE49-F238E27FC236}">
                  <a16:creationId xmlns:a16="http://schemas.microsoft.com/office/drawing/2014/main" id="{FC36A8ED-87B2-7648-0325-C22FBF7B6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490;p4">
              <a:extLst>
                <a:ext uri="{FF2B5EF4-FFF2-40B4-BE49-F238E27FC236}">
                  <a16:creationId xmlns:a16="http://schemas.microsoft.com/office/drawing/2014/main" id="{B567F5A9-8849-F314-C793-ABBC81BC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47483646 w 1645"/>
                <a:gd name="T1" fmla="*/ 2147483646 h 808"/>
                <a:gd name="T2" fmla="*/ 2147483646 w 1645"/>
                <a:gd name="T3" fmla="*/ 2147483646 h 808"/>
                <a:gd name="T4" fmla="*/ 2147483646 w 1645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491;p4">
              <a:extLst>
                <a:ext uri="{FF2B5EF4-FFF2-40B4-BE49-F238E27FC236}">
                  <a16:creationId xmlns:a16="http://schemas.microsoft.com/office/drawing/2014/main" id="{E3B45853-8055-8200-E926-905CF2F4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147483646 w 1925"/>
                <a:gd name="T1" fmla="*/ 2147483646 h 684"/>
                <a:gd name="T2" fmla="*/ 2147483646 w 1925"/>
                <a:gd name="T3" fmla="*/ 2147483646 h 684"/>
                <a:gd name="T4" fmla="*/ 2147483646 w 192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492;p4">
              <a:extLst>
                <a:ext uri="{FF2B5EF4-FFF2-40B4-BE49-F238E27FC236}">
                  <a16:creationId xmlns:a16="http://schemas.microsoft.com/office/drawing/2014/main" id="{2706261E-28FD-71FA-A8D7-BE95B7120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493;p4">
              <a:extLst>
                <a:ext uri="{FF2B5EF4-FFF2-40B4-BE49-F238E27FC236}">
                  <a16:creationId xmlns:a16="http://schemas.microsoft.com/office/drawing/2014/main" id="{96DB1704-D724-9390-4607-2BA4CF998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494;p4">
              <a:extLst>
                <a:ext uri="{FF2B5EF4-FFF2-40B4-BE49-F238E27FC236}">
                  <a16:creationId xmlns:a16="http://schemas.microsoft.com/office/drawing/2014/main" id="{7B72CA1B-41C9-96C7-1E0A-61B76E8CA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495;p4">
              <a:extLst>
                <a:ext uri="{FF2B5EF4-FFF2-40B4-BE49-F238E27FC236}">
                  <a16:creationId xmlns:a16="http://schemas.microsoft.com/office/drawing/2014/main" id="{AC4BFDA4-0628-577B-937B-A6ED2872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496;p4">
              <a:extLst>
                <a:ext uri="{FF2B5EF4-FFF2-40B4-BE49-F238E27FC236}">
                  <a16:creationId xmlns:a16="http://schemas.microsoft.com/office/drawing/2014/main" id="{FDB9E506-14FB-E8E8-4FA2-D5C31AC3D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147483646 w 1893"/>
                <a:gd name="T1" fmla="*/ 0 h 683"/>
                <a:gd name="T2" fmla="*/ 2147483646 w 1893"/>
                <a:gd name="T3" fmla="*/ 2147483646 h 683"/>
                <a:gd name="T4" fmla="*/ 2147483646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497;p4">
              <a:extLst>
                <a:ext uri="{FF2B5EF4-FFF2-40B4-BE49-F238E27FC236}">
                  <a16:creationId xmlns:a16="http://schemas.microsoft.com/office/drawing/2014/main" id="{2DC21733-1DAE-35E2-3DD3-DB3C5946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498;p4">
              <a:extLst>
                <a:ext uri="{FF2B5EF4-FFF2-40B4-BE49-F238E27FC236}">
                  <a16:creationId xmlns:a16="http://schemas.microsoft.com/office/drawing/2014/main" id="{463FEC51-AF41-2734-158D-6F7E75A6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499;p4">
              <a:extLst>
                <a:ext uri="{FF2B5EF4-FFF2-40B4-BE49-F238E27FC236}">
                  <a16:creationId xmlns:a16="http://schemas.microsoft.com/office/drawing/2014/main" id="{B30C761F-09B5-4F6B-C8DF-DA098C56F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500;p4">
              <a:extLst>
                <a:ext uri="{FF2B5EF4-FFF2-40B4-BE49-F238E27FC236}">
                  <a16:creationId xmlns:a16="http://schemas.microsoft.com/office/drawing/2014/main" id="{6DE32FB6-8936-BB03-4828-355314A4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61" name="Google Shape;501;p4">
            <a:extLst>
              <a:ext uri="{FF2B5EF4-FFF2-40B4-BE49-F238E27FC236}">
                <a16:creationId xmlns:a16="http://schemas.microsoft.com/office/drawing/2014/main" id="{98A099A6-DD37-3B4F-01C6-83B8F4152314}"/>
              </a:ext>
            </a:extLst>
          </p:cNvPr>
          <p:cNvSpPr>
            <a:spLocks/>
          </p:cNvSpPr>
          <p:nvPr/>
        </p:nvSpPr>
        <p:spPr bwMode="auto">
          <a:xfrm>
            <a:off x="4514850" y="5780088"/>
            <a:ext cx="2314575" cy="2070100"/>
          </a:xfrm>
          <a:custGeom>
            <a:avLst/>
            <a:gdLst>
              <a:gd name="T0" fmla="*/ 2147483646 w 44049"/>
              <a:gd name="T1" fmla="*/ 2147483646 h 39391"/>
              <a:gd name="T2" fmla="*/ 2147483646 w 44049"/>
              <a:gd name="T3" fmla="*/ 2147483646 h 39391"/>
              <a:gd name="T4" fmla="*/ 2147483646 w 44049"/>
              <a:gd name="T5" fmla="*/ 2147483646 h 39391"/>
              <a:gd name="T6" fmla="*/ 2147483646 w 44049"/>
              <a:gd name="T7" fmla="*/ 2147483646 h 39391"/>
              <a:gd name="T8" fmla="*/ 2147483646 w 44049"/>
              <a:gd name="T9" fmla="*/ 2147483646 h 39391"/>
              <a:gd name="T10" fmla="*/ 2147483646 w 44049"/>
              <a:gd name="T11" fmla="*/ 2147483646 h 39391"/>
              <a:gd name="T12" fmla="*/ 2147483646 w 44049"/>
              <a:gd name="T13" fmla="*/ 2147483646 h 39391"/>
              <a:gd name="T14" fmla="*/ 2147483646 w 44049"/>
              <a:gd name="T15" fmla="*/ 2147483646 h 39391"/>
              <a:gd name="T16" fmla="*/ 2147483646 w 44049"/>
              <a:gd name="T17" fmla="*/ 2147483646 h 39391"/>
              <a:gd name="T18" fmla="*/ 2147483646 w 44049"/>
              <a:gd name="T19" fmla="*/ 2147483646 h 39391"/>
              <a:gd name="T20" fmla="*/ 2147483646 w 44049"/>
              <a:gd name="T21" fmla="*/ 2147483646 h 39391"/>
              <a:gd name="T22" fmla="*/ 2147483646 w 44049"/>
              <a:gd name="T23" fmla="*/ 0 h 39391"/>
              <a:gd name="T24" fmla="*/ 2147483646 w 44049"/>
              <a:gd name="T25" fmla="*/ 0 h 39391"/>
              <a:gd name="T26" fmla="*/ 2147483646 w 44049"/>
              <a:gd name="T27" fmla="*/ 2147483646 h 39391"/>
              <a:gd name="T28" fmla="*/ 2147483646 w 44049"/>
              <a:gd name="T29" fmla="*/ 2147483646 h 39391"/>
              <a:gd name="T30" fmla="*/ 2147483646 w 44049"/>
              <a:gd name="T31" fmla="*/ 2147483646 h 39391"/>
              <a:gd name="T32" fmla="*/ 2147483646 w 44049"/>
              <a:gd name="T33" fmla="*/ 2147483646 h 39391"/>
              <a:gd name="T34" fmla="*/ 2147483646 w 44049"/>
              <a:gd name="T35" fmla="*/ 2147483646 h 39391"/>
              <a:gd name="T36" fmla="*/ 2147483646 w 44049"/>
              <a:gd name="T37" fmla="*/ 2147483646 h 39391"/>
              <a:gd name="T38" fmla="*/ 2147483646 w 44049"/>
              <a:gd name="T39" fmla="*/ 2147483646 h 39391"/>
              <a:gd name="T40" fmla="*/ 2147483646 w 44049"/>
              <a:gd name="T41" fmla="*/ 2147483646 h 39391"/>
              <a:gd name="T42" fmla="*/ 2147483646 w 44049"/>
              <a:gd name="T43" fmla="*/ 2147483646 h 39391"/>
              <a:gd name="T44" fmla="*/ 2147483646 w 44049"/>
              <a:gd name="T45" fmla="*/ 2147483646 h 39391"/>
              <a:gd name="T46" fmla="*/ 2147483646 w 44049"/>
              <a:gd name="T47" fmla="*/ 2147483646 h 39391"/>
              <a:gd name="T48" fmla="*/ 2147483646 w 44049"/>
              <a:gd name="T49" fmla="*/ 2147483646 h 39391"/>
              <a:gd name="T50" fmla="*/ 2147483646 w 44049"/>
              <a:gd name="T51" fmla="*/ 2147483646 h 39391"/>
              <a:gd name="T52" fmla="*/ 2147483646 w 44049"/>
              <a:gd name="T53" fmla="*/ 2147483646 h 39391"/>
              <a:gd name="T54" fmla="*/ 2147483646 w 44049"/>
              <a:gd name="T55" fmla="*/ 2147483646 h 39391"/>
              <a:gd name="T56" fmla="*/ 2147483646 w 44049"/>
              <a:gd name="T57" fmla="*/ 2147483646 h 39391"/>
              <a:gd name="T58" fmla="*/ 2147483646 w 44049"/>
              <a:gd name="T59" fmla="*/ 2147483646 h 39391"/>
              <a:gd name="T60" fmla="*/ 2147483646 w 44049"/>
              <a:gd name="T61" fmla="*/ 2147483646 h 39391"/>
              <a:gd name="T62" fmla="*/ 2147483646 w 44049"/>
              <a:gd name="T63" fmla="*/ 2147483646 h 39391"/>
              <a:gd name="T64" fmla="*/ 2147483646 w 44049"/>
              <a:gd name="T65" fmla="*/ 2147483646 h 39391"/>
              <a:gd name="T66" fmla="*/ 2147483646 w 44049"/>
              <a:gd name="T67" fmla="*/ 2147483646 h 39391"/>
              <a:gd name="T68" fmla="*/ 2147483646 w 44049"/>
              <a:gd name="T69" fmla="*/ 2147483646 h 39391"/>
              <a:gd name="T70" fmla="*/ 2147483646 w 44049"/>
              <a:gd name="T71" fmla="*/ 2147483646 h 39391"/>
              <a:gd name="T72" fmla="*/ 2147483646 w 44049"/>
              <a:gd name="T73" fmla="*/ 2147483646 h 39391"/>
              <a:gd name="T74" fmla="*/ 2147483646 w 44049"/>
              <a:gd name="T75" fmla="*/ 2147483646 h 39391"/>
              <a:gd name="T76" fmla="*/ 2147483646 w 44049"/>
              <a:gd name="T77" fmla="*/ 2147483646 h 39391"/>
              <a:gd name="T78" fmla="*/ 2147483646 w 44049"/>
              <a:gd name="T79" fmla="*/ 2147483646 h 39391"/>
              <a:gd name="T80" fmla="*/ 2147483646 w 44049"/>
              <a:gd name="T81" fmla="*/ 2147483646 h 39391"/>
              <a:gd name="T82" fmla="*/ 2147483646 w 44049"/>
              <a:gd name="T83" fmla="*/ 2147483646 h 39391"/>
              <a:gd name="T84" fmla="*/ 2147483646 w 44049"/>
              <a:gd name="T85" fmla="*/ 2147483646 h 39391"/>
              <a:gd name="T86" fmla="*/ 2147483646 w 44049"/>
              <a:gd name="T87" fmla="*/ 2147483646 h 39391"/>
              <a:gd name="T88" fmla="*/ 2147483646 w 44049"/>
              <a:gd name="T89" fmla="*/ 2147483646 h 39391"/>
              <a:gd name="T90" fmla="*/ 2147483646 w 44049"/>
              <a:gd name="T91" fmla="*/ 2147483646 h 39391"/>
              <a:gd name="T92" fmla="*/ 2147483646 w 44049"/>
              <a:gd name="T93" fmla="*/ 2147483646 h 39391"/>
              <a:gd name="T94" fmla="*/ 2147483646 w 44049"/>
              <a:gd name="T95" fmla="*/ 2147483646 h 39391"/>
              <a:gd name="T96" fmla="*/ 2147483646 w 44049"/>
              <a:gd name="T97" fmla="*/ 2147483646 h 39391"/>
              <a:gd name="T98" fmla="*/ 2147483646 w 44049"/>
              <a:gd name="T99" fmla="*/ 2147483646 h 39391"/>
              <a:gd name="T100" fmla="*/ 2147483646 w 44049"/>
              <a:gd name="T101" fmla="*/ 2147483646 h 39391"/>
              <a:gd name="T102" fmla="*/ 2147483646 w 44049"/>
              <a:gd name="T103" fmla="*/ 2147483646 h 39391"/>
              <a:gd name="T104" fmla="*/ 2147483646 w 44049"/>
              <a:gd name="T105" fmla="*/ 2147483646 h 39391"/>
              <a:gd name="T106" fmla="*/ 2147483646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62" name="Google Shape;502;p4">
            <a:extLst>
              <a:ext uri="{FF2B5EF4-FFF2-40B4-BE49-F238E27FC236}">
                <a16:creationId xmlns:a16="http://schemas.microsoft.com/office/drawing/2014/main" id="{5FABD590-7033-138B-8CCA-5DBF0165FCAF}"/>
              </a:ext>
            </a:extLst>
          </p:cNvPr>
          <p:cNvSpPr>
            <a:spLocks/>
          </p:cNvSpPr>
          <p:nvPr/>
        </p:nvSpPr>
        <p:spPr bwMode="auto">
          <a:xfrm>
            <a:off x="6151563" y="5359400"/>
            <a:ext cx="504825" cy="420688"/>
          </a:xfrm>
          <a:custGeom>
            <a:avLst/>
            <a:gdLst>
              <a:gd name="T0" fmla="*/ 2147483646 w 11571"/>
              <a:gd name="T1" fmla="*/ 2147483646 h 9655"/>
              <a:gd name="T2" fmla="*/ 2147483646 w 11571"/>
              <a:gd name="T3" fmla="*/ 2147483646 h 9655"/>
              <a:gd name="T4" fmla="*/ 2147483646 w 11571"/>
              <a:gd name="T5" fmla="*/ 2147483646 h 9655"/>
              <a:gd name="T6" fmla="*/ 2147483646 w 11571"/>
              <a:gd name="T7" fmla="*/ 2147483646 h 9655"/>
              <a:gd name="T8" fmla="*/ 2147483646 w 11571"/>
              <a:gd name="T9" fmla="*/ 2147483646 h 9655"/>
              <a:gd name="T10" fmla="*/ 2147483646 w 11571"/>
              <a:gd name="T11" fmla="*/ 2147483646 h 9655"/>
              <a:gd name="T12" fmla="*/ 2147483646 w 11571"/>
              <a:gd name="T13" fmla="*/ 2147483646 h 9655"/>
              <a:gd name="T14" fmla="*/ 2147483646 w 11571"/>
              <a:gd name="T15" fmla="*/ 2147483646 h 9655"/>
              <a:gd name="T16" fmla="*/ 2147483646 w 11571"/>
              <a:gd name="T17" fmla="*/ 2147483646 h 9655"/>
              <a:gd name="T18" fmla="*/ 2147483646 w 11571"/>
              <a:gd name="T19" fmla="*/ 2147483646 h 9655"/>
              <a:gd name="T20" fmla="*/ 2147483646 w 11571"/>
              <a:gd name="T21" fmla="*/ 2147483646 h 9655"/>
              <a:gd name="T22" fmla="*/ 2147483646 w 11571"/>
              <a:gd name="T23" fmla="*/ 2147483646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463" name="Google Shape;503;p4">
            <a:extLst>
              <a:ext uri="{FF2B5EF4-FFF2-40B4-BE49-F238E27FC236}">
                <a16:creationId xmlns:a16="http://schemas.microsoft.com/office/drawing/2014/main" id="{C80392A9-E65B-1CC3-278D-8266875551E9}"/>
              </a:ext>
            </a:extLst>
          </p:cNvPr>
          <p:cNvGrpSpPr>
            <a:grpSpLocks/>
          </p:cNvGrpSpPr>
          <p:nvPr/>
        </p:nvGrpSpPr>
        <p:grpSpPr bwMode="auto">
          <a:xfrm>
            <a:off x="3522663" y="5592763"/>
            <a:ext cx="935037" cy="847725"/>
            <a:chOff x="3652400" y="3788700"/>
            <a:chExt cx="700450" cy="636075"/>
          </a:xfrm>
        </p:grpSpPr>
        <p:sp>
          <p:nvSpPr>
            <p:cNvPr id="464" name="Google Shape;504;p4">
              <a:extLst>
                <a:ext uri="{FF2B5EF4-FFF2-40B4-BE49-F238E27FC236}">
                  <a16:creationId xmlns:a16="http://schemas.microsoft.com/office/drawing/2014/main" id="{E118BC84-87C9-81C1-8DCA-EA2E08BB0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2147483646 w 2606"/>
                <a:gd name="T1" fmla="*/ 2147483646 h 2890"/>
                <a:gd name="T2" fmla="*/ 2147483646 w 2606"/>
                <a:gd name="T3" fmla="*/ 2147483646 h 2890"/>
                <a:gd name="T4" fmla="*/ 2147483646 w 2606"/>
                <a:gd name="T5" fmla="*/ 2147483646 h 2890"/>
                <a:gd name="T6" fmla="*/ 2147483646 w 2606"/>
                <a:gd name="T7" fmla="*/ 2147483646 h 2890"/>
                <a:gd name="T8" fmla="*/ 2147483646 w 2606"/>
                <a:gd name="T9" fmla="*/ 2147483646 h 2890"/>
                <a:gd name="T10" fmla="*/ 2147483646 w 2606"/>
                <a:gd name="T11" fmla="*/ 2147483646 h 2890"/>
                <a:gd name="T12" fmla="*/ 2147483646 w 2606"/>
                <a:gd name="T13" fmla="*/ 2147483646 h 2890"/>
                <a:gd name="T14" fmla="*/ 2147483646 w 2606"/>
                <a:gd name="T15" fmla="*/ 2147483646 h 2890"/>
                <a:gd name="T16" fmla="*/ 2147483646 w 2606"/>
                <a:gd name="T17" fmla="*/ 2147483646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505;p4">
              <a:extLst>
                <a:ext uri="{FF2B5EF4-FFF2-40B4-BE49-F238E27FC236}">
                  <a16:creationId xmlns:a16="http://schemas.microsoft.com/office/drawing/2014/main" id="{70CB98B3-659A-2932-01C7-5FA34D5B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2147483646 w 2349"/>
                <a:gd name="T1" fmla="*/ 2147483646 h 3053"/>
                <a:gd name="T2" fmla="*/ 2147483646 w 2349"/>
                <a:gd name="T3" fmla="*/ 2147483646 h 3053"/>
                <a:gd name="T4" fmla="*/ 2147483646 w 2349"/>
                <a:gd name="T5" fmla="*/ 2147483646 h 3053"/>
                <a:gd name="T6" fmla="*/ 2147483646 w 2349"/>
                <a:gd name="T7" fmla="*/ 2147483646 h 3053"/>
                <a:gd name="T8" fmla="*/ 2147483646 w 2349"/>
                <a:gd name="T9" fmla="*/ 2147483646 h 3053"/>
                <a:gd name="T10" fmla="*/ 2147483646 w 2349"/>
                <a:gd name="T11" fmla="*/ 2147483646 h 3053"/>
                <a:gd name="T12" fmla="*/ 2147483646 w 2349"/>
                <a:gd name="T13" fmla="*/ 2147483646 h 3053"/>
                <a:gd name="T14" fmla="*/ 2147483646 w 2349"/>
                <a:gd name="T15" fmla="*/ 2147483646 h 3053"/>
                <a:gd name="T16" fmla="*/ 2147483646 w 2349"/>
                <a:gd name="T17" fmla="*/ 2147483646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506;p4">
              <a:extLst>
                <a:ext uri="{FF2B5EF4-FFF2-40B4-BE49-F238E27FC236}">
                  <a16:creationId xmlns:a16="http://schemas.microsoft.com/office/drawing/2014/main" id="{DE3572E6-08F6-3062-EEEA-37D5D182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2147483646 w 3023"/>
                <a:gd name="T1" fmla="*/ 0 h 2986"/>
                <a:gd name="T2" fmla="*/ 2147483646 w 3023"/>
                <a:gd name="T3" fmla="*/ 2147483646 h 2986"/>
                <a:gd name="T4" fmla="*/ 2147483646 w 3023"/>
                <a:gd name="T5" fmla="*/ 2147483646 h 2986"/>
                <a:gd name="T6" fmla="*/ 2147483646 w 3023"/>
                <a:gd name="T7" fmla="*/ 2147483646 h 2986"/>
                <a:gd name="T8" fmla="*/ 2147483646 w 3023"/>
                <a:gd name="T9" fmla="*/ 2147483646 h 2986"/>
                <a:gd name="T10" fmla="*/ 2147483646 w 3023"/>
                <a:gd name="T11" fmla="*/ 2147483646 h 2986"/>
                <a:gd name="T12" fmla="*/ 2147483646 w 3023"/>
                <a:gd name="T13" fmla="*/ 2147483646 h 2986"/>
                <a:gd name="T14" fmla="*/ 2147483646 w 3023"/>
                <a:gd name="T15" fmla="*/ 2147483646 h 2986"/>
                <a:gd name="T16" fmla="*/ 2147483646 w 3023"/>
                <a:gd name="T17" fmla="*/ 2147483646 h 2986"/>
                <a:gd name="T18" fmla="*/ 2147483646 w 3023"/>
                <a:gd name="T19" fmla="*/ 2147483646 h 2986"/>
                <a:gd name="T20" fmla="*/ 2147483646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507;p4">
              <a:extLst>
                <a:ext uri="{FF2B5EF4-FFF2-40B4-BE49-F238E27FC236}">
                  <a16:creationId xmlns:a16="http://schemas.microsoft.com/office/drawing/2014/main" id="{5F3E57FD-A403-BFAA-FE03-62F2E83F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2147483646 w 2793"/>
                <a:gd name="T1" fmla="*/ 2147483646 h 3096"/>
                <a:gd name="T2" fmla="*/ 2147483646 w 2793"/>
                <a:gd name="T3" fmla="*/ 2147483646 h 3096"/>
                <a:gd name="T4" fmla="*/ 2147483646 w 2793"/>
                <a:gd name="T5" fmla="*/ 2147483646 h 3096"/>
                <a:gd name="T6" fmla="*/ 2147483646 w 2793"/>
                <a:gd name="T7" fmla="*/ 2147483646 h 3096"/>
                <a:gd name="T8" fmla="*/ 2147483646 w 2793"/>
                <a:gd name="T9" fmla="*/ 2147483646 h 3096"/>
                <a:gd name="T10" fmla="*/ 2147483646 w 2793"/>
                <a:gd name="T11" fmla="*/ 2147483646 h 3096"/>
                <a:gd name="T12" fmla="*/ 2147483646 w 2793"/>
                <a:gd name="T13" fmla="*/ 2147483646 h 3096"/>
                <a:gd name="T14" fmla="*/ 2147483646 w 2793"/>
                <a:gd name="T15" fmla="*/ 2147483646 h 3096"/>
                <a:gd name="T16" fmla="*/ 2147483646 w 2793"/>
                <a:gd name="T17" fmla="*/ 2147483646 h 3096"/>
                <a:gd name="T18" fmla="*/ 2147483646 w 2793"/>
                <a:gd name="T19" fmla="*/ 2147483646 h 3096"/>
                <a:gd name="T20" fmla="*/ 2147483646 w 2793"/>
                <a:gd name="T21" fmla="*/ 2147483646 h 3096"/>
                <a:gd name="T22" fmla="*/ 2147483646 w 2793"/>
                <a:gd name="T23" fmla="*/ 2147483646 h 3096"/>
                <a:gd name="T24" fmla="*/ 2147483646 w 2793"/>
                <a:gd name="T25" fmla="*/ 2147483646 h 3096"/>
                <a:gd name="T26" fmla="*/ 2147483646 w 2793"/>
                <a:gd name="T27" fmla="*/ 2147483646 h 3096"/>
                <a:gd name="T28" fmla="*/ 2147483646 w 2793"/>
                <a:gd name="T29" fmla="*/ 2147483646 h 3096"/>
                <a:gd name="T30" fmla="*/ 2147483646 w 2793"/>
                <a:gd name="T31" fmla="*/ 2147483646 h 3096"/>
                <a:gd name="T32" fmla="*/ 2147483646 w 2793"/>
                <a:gd name="T33" fmla="*/ 2147483646 h 3096"/>
                <a:gd name="T34" fmla="*/ 2147483646 w 2793"/>
                <a:gd name="T35" fmla="*/ 2147483646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508;p4">
              <a:extLst>
                <a:ext uri="{FF2B5EF4-FFF2-40B4-BE49-F238E27FC236}">
                  <a16:creationId xmlns:a16="http://schemas.microsoft.com/office/drawing/2014/main" id="{5B979325-200A-2716-6689-ADED9F35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2147483646 w 2703"/>
                <a:gd name="T1" fmla="*/ 0 h 3874"/>
                <a:gd name="T2" fmla="*/ 2147483646 w 2703"/>
                <a:gd name="T3" fmla="*/ 2147483646 h 3874"/>
                <a:gd name="T4" fmla="*/ 2147483646 w 2703"/>
                <a:gd name="T5" fmla="*/ 2147483646 h 3874"/>
                <a:gd name="T6" fmla="*/ 2147483646 w 2703"/>
                <a:gd name="T7" fmla="*/ 2147483646 h 3874"/>
                <a:gd name="T8" fmla="*/ 2147483646 w 2703"/>
                <a:gd name="T9" fmla="*/ 2147483646 h 3874"/>
                <a:gd name="T10" fmla="*/ 2147483646 w 2703"/>
                <a:gd name="T11" fmla="*/ 2147483646 h 3874"/>
                <a:gd name="T12" fmla="*/ 2147483646 w 2703"/>
                <a:gd name="T13" fmla="*/ 2147483646 h 3874"/>
                <a:gd name="T14" fmla="*/ 2147483646 w 2703"/>
                <a:gd name="T15" fmla="*/ 2147483646 h 3874"/>
                <a:gd name="T16" fmla="*/ 2147483646 w 2703"/>
                <a:gd name="T17" fmla="*/ 2147483646 h 3874"/>
                <a:gd name="T18" fmla="*/ 2147483646 w 2703"/>
                <a:gd name="T19" fmla="*/ 2147483646 h 3874"/>
                <a:gd name="T20" fmla="*/ 2147483646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509;p4">
              <a:extLst>
                <a:ext uri="{FF2B5EF4-FFF2-40B4-BE49-F238E27FC236}">
                  <a16:creationId xmlns:a16="http://schemas.microsoft.com/office/drawing/2014/main" id="{7747223E-BC54-D70A-3E3F-5DC73F42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2147483646 w 2172"/>
                <a:gd name="T1" fmla="*/ 0 h 3542"/>
                <a:gd name="T2" fmla="*/ 2147483646 w 2172"/>
                <a:gd name="T3" fmla="*/ 2147483646 h 3542"/>
                <a:gd name="T4" fmla="*/ 2147483646 w 2172"/>
                <a:gd name="T5" fmla="*/ 2147483646 h 3542"/>
                <a:gd name="T6" fmla="*/ 2147483646 w 2172"/>
                <a:gd name="T7" fmla="*/ 2147483646 h 3542"/>
                <a:gd name="T8" fmla="*/ 2147483646 w 2172"/>
                <a:gd name="T9" fmla="*/ 2147483646 h 3542"/>
                <a:gd name="T10" fmla="*/ 2147483646 w 2172"/>
                <a:gd name="T11" fmla="*/ 2147483646 h 3542"/>
                <a:gd name="T12" fmla="*/ 2147483646 w 2172"/>
                <a:gd name="T13" fmla="*/ 2147483646 h 3542"/>
                <a:gd name="T14" fmla="*/ 2147483646 w 2172"/>
                <a:gd name="T15" fmla="*/ 2147483646 h 3542"/>
                <a:gd name="T16" fmla="*/ 2147483646 w 2172"/>
                <a:gd name="T17" fmla="*/ 2147483646 h 3542"/>
                <a:gd name="T18" fmla="*/ 2147483646 w 2172"/>
                <a:gd name="T19" fmla="*/ 2147483646 h 3542"/>
                <a:gd name="T20" fmla="*/ 2147483646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510;p4">
              <a:extLst>
                <a:ext uri="{FF2B5EF4-FFF2-40B4-BE49-F238E27FC236}">
                  <a16:creationId xmlns:a16="http://schemas.microsoft.com/office/drawing/2014/main" id="{067233B2-EC52-1595-8992-9EFEEF27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2147483646 w 2575"/>
                <a:gd name="T1" fmla="*/ 2147483646 h 2857"/>
                <a:gd name="T2" fmla="*/ 2147483646 w 2575"/>
                <a:gd name="T3" fmla="*/ 2147483646 h 2857"/>
                <a:gd name="T4" fmla="*/ 2147483646 w 2575"/>
                <a:gd name="T5" fmla="*/ 2147483646 h 2857"/>
                <a:gd name="T6" fmla="*/ 2147483646 w 2575"/>
                <a:gd name="T7" fmla="*/ 2147483646 h 2857"/>
                <a:gd name="T8" fmla="*/ 2147483646 w 2575"/>
                <a:gd name="T9" fmla="*/ 2147483646 h 2857"/>
                <a:gd name="T10" fmla="*/ 2147483646 w 2575"/>
                <a:gd name="T11" fmla="*/ 0 h 2857"/>
                <a:gd name="T12" fmla="*/ 2147483646 w 2575"/>
                <a:gd name="T13" fmla="*/ 2147483646 h 2857"/>
                <a:gd name="T14" fmla="*/ 2147483646 w 2575"/>
                <a:gd name="T15" fmla="*/ 2147483646 h 2857"/>
                <a:gd name="T16" fmla="*/ 2147483646 w 2575"/>
                <a:gd name="T17" fmla="*/ 2147483646 h 2857"/>
                <a:gd name="T18" fmla="*/ 2147483646 w 2575"/>
                <a:gd name="T19" fmla="*/ 2147483646 h 2857"/>
                <a:gd name="T20" fmla="*/ 2147483646 w 2575"/>
                <a:gd name="T21" fmla="*/ 2147483646 h 2857"/>
                <a:gd name="T22" fmla="*/ 2147483646 w 2575"/>
                <a:gd name="T23" fmla="*/ 2147483646 h 2857"/>
                <a:gd name="T24" fmla="*/ 2147483646 w 2575"/>
                <a:gd name="T25" fmla="*/ 2147483646 h 2857"/>
                <a:gd name="T26" fmla="*/ 2147483646 w 2575"/>
                <a:gd name="T27" fmla="*/ 2147483646 h 2857"/>
                <a:gd name="T28" fmla="*/ 2147483646 w 2575"/>
                <a:gd name="T29" fmla="*/ 2147483646 h 2857"/>
                <a:gd name="T30" fmla="*/ 2147483646 w 2575"/>
                <a:gd name="T31" fmla="*/ 2147483646 h 2857"/>
                <a:gd name="T32" fmla="*/ 2147483646 w 2575"/>
                <a:gd name="T33" fmla="*/ 2147483646 h 2857"/>
                <a:gd name="T34" fmla="*/ 2147483646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511;p4">
              <a:extLst>
                <a:ext uri="{FF2B5EF4-FFF2-40B4-BE49-F238E27FC236}">
                  <a16:creationId xmlns:a16="http://schemas.microsoft.com/office/drawing/2014/main" id="{F582303E-9632-3290-C587-5E9CC953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2147483646 w 2017"/>
                <a:gd name="T1" fmla="*/ 0 h 2931"/>
                <a:gd name="T2" fmla="*/ 2147483646 w 2017"/>
                <a:gd name="T3" fmla="*/ 2147483646 h 2931"/>
                <a:gd name="T4" fmla="*/ 2147483646 w 2017"/>
                <a:gd name="T5" fmla="*/ 2147483646 h 2931"/>
                <a:gd name="T6" fmla="*/ 2147483646 w 2017"/>
                <a:gd name="T7" fmla="*/ 2147483646 h 2931"/>
                <a:gd name="T8" fmla="*/ 2147483646 w 2017"/>
                <a:gd name="T9" fmla="*/ 2147483646 h 2931"/>
                <a:gd name="T10" fmla="*/ 2147483646 w 2017"/>
                <a:gd name="T11" fmla="*/ 2147483646 h 2931"/>
                <a:gd name="T12" fmla="*/ 2147483646 w 2017"/>
                <a:gd name="T13" fmla="*/ 2147483646 h 2931"/>
                <a:gd name="T14" fmla="*/ 2147483646 w 2017"/>
                <a:gd name="T15" fmla="*/ 2147483646 h 2931"/>
                <a:gd name="T16" fmla="*/ 2147483646 w 2017"/>
                <a:gd name="T17" fmla="*/ 2147483646 h 2931"/>
                <a:gd name="T18" fmla="*/ 2147483646 w 2017"/>
                <a:gd name="T19" fmla="*/ 2147483646 h 2931"/>
                <a:gd name="T20" fmla="*/ 2147483646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512;p4">
              <a:extLst>
                <a:ext uri="{FF2B5EF4-FFF2-40B4-BE49-F238E27FC236}">
                  <a16:creationId xmlns:a16="http://schemas.microsoft.com/office/drawing/2014/main" id="{C3AD9076-4910-BFCD-D946-55DE95F9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2147483646 w 2668"/>
                <a:gd name="T1" fmla="*/ 0 h 3014"/>
                <a:gd name="T2" fmla="*/ 2147483646 w 2668"/>
                <a:gd name="T3" fmla="*/ 2147483646 h 3014"/>
                <a:gd name="T4" fmla="*/ 2147483646 w 2668"/>
                <a:gd name="T5" fmla="*/ 2147483646 h 3014"/>
                <a:gd name="T6" fmla="*/ 2147483646 w 2668"/>
                <a:gd name="T7" fmla="*/ 2147483646 h 3014"/>
                <a:gd name="T8" fmla="*/ 2147483646 w 2668"/>
                <a:gd name="T9" fmla="*/ 2147483646 h 3014"/>
                <a:gd name="T10" fmla="*/ 2147483646 w 2668"/>
                <a:gd name="T11" fmla="*/ 2147483646 h 3014"/>
                <a:gd name="T12" fmla="*/ 2147483646 w 2668"/>
                <a:gd name="T13" fmla="*/ 2147483646 h 3014"/>
                <a:gd name="T14" fmla="*/ 2147483646 w 2668"/>
                <a:gd name="T15" fmla="*/ 2147483646 h 3014"/>
                <a:gd name="T16" fmla="*/ 2147483646 w 2668"/>
                <a:gd name="T17" fmla="*/ 2147483646 h 3014"/>
                <a:gd name="T18" fmla="*/ 2147483646 w 2668"/>
                <a:gd name="T19" fmla="*/ 2147483646 h 3014"/>
                <a:gd name="T20" fmla="*/ 2147483646 w 2668"/>
                <a:gd name="T21" fmla="*/ 2147483646 h 3014"/>
                <a:gd name="T22" fmla="*/ 2147483646 w 2668"/>
                <a:gd name="T23" fmla="*/ 2147483646 h 3014"/>
                <a:gd name="T24" fmla="*/ 2147483646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513;p4">
              <a:extLst>
                <a:ext uri="{FF2B5EF4-FFF2-40B4-BE49-F238E27FC236}">
                  <a16:creationId xmlns:a16="http://schemas.microsoft.com/office/drawing/2014/main" id="{34CC00F8-04E0-DAC1-3BB0-007DE4EB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2147483646 w 2545"/>
                <a:gd name="T1" fmla="*/ 2147483646 h 3111"/>
                <a:gd name="T2" fmla="*/ 2147483646 w 2545"/>
                <a:gd name="T3" fmla="*/ 2147483646 h 3111"/>
                <a:gd name="T4" fmla="*/ 2147483646 w 2545"/>
                <a:gd name="T5" fmla="*/ 2147483646 h 3111"/>
                <a:gd name="T6" fmla="*/ 2147483646 w 2545"/>
                <a:gd name="T7" fmla="*/ 2147483646 h 3111"/>
                <a:gd name="T8" fmla="*/ 2147483646 w 2545"/>
                <a:gd name="T9" fmla="*/ 2147483646 h 3111"/>
                <a:gd name="T10" fmla="*/ 2147483646 w 2545"/>
                <a:gd name="T11" fmla="*/ 2147483646 h 3111"/>
                <a:gd name="T12" fmla="*/ 2147483646 w 2545"/>
                <a:gd name="T13" fmla="*/ 2147483646 h 3111"/>
                <a:gd name="T14" fmla="*/ 2147483646 w 2545"/>
                <a:gd name="T15" fmla="*/ 2147483646 h 3111"/>
                <a:gd name="T16" fmla="*/ 2147483646 w 2545"/>
                <a:gd name="T17" fmla="*/ 2147483646 h 3111"/>
                <a:gd name="T18" fmla="*/ 2147483646 w 2545"/>
                <a:gd name="T19" fmla="*/ 2147483646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514;p4">
              <a:extLst>
                <a:ext uri="{FF2B5EF4-FFF2-40B4-BE49-F238E27FC236}">
                  <a16:creationId xmlns:a16="http://schemas.microsoft.com/office/drawing/2014/main" id="{F79DF6FA-7913-49D5-1B51-30F1076A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2147483646 w 2607"/>
                <a:gd name="T1" fmla="*/ 2147483646 h 3188"/>
                <a:gd name="T2" fmla="*/ 2147483646 w 2607"/>
                <a:gd name="T3" fmla="*/ 2147483646 h 3188"/>
                <a:gd name="T4" fmla="*/ 2147483646 w 2607"/>
                <a:gd name="T5" fmla="*/ 2147483646 h 3188"/>
                <a:gd name="T6" fmla="*/ 2147483646 w 2607"/>
                <a:gd name="T7" fmla="*/ 2147483646 h 3188"/>
                <a:gd name="T8" fmla="*/ 2147483646 w 2607"/>
                <a:gd name="T9" fmla="*/ 2147483646 h 3188"/>
                <a:gd name="T10" fmla="*/ 2147483646 w 2607"/>
                <a:gd name="T11" fmla="*/ 2147483646 h 3188"/>
                <a:gd name="T12" fmla="*/ 2147483646 w 2607"/>
                <a:gd name="T13" fmla="*/ 2147483646 h 3188"/>
                <a:gd name="T14" fmla="*/ 2147483646 w 2607"/>
                <a:gd name="T15" fmla="*/ 2147483646 h 3188"/>
                <a:gd name="T16" fmla="*/ 2147483646 w 2607"/>
                <a:gd name="T17" fmla="*/ 2147483646 h 3188"/>
                <a:gd name="T18" fmla="*/ 2147483646 w 2607"/>
                <a:gd name="T19" fmla="*/ 2147483646 h 3188"/>
                <a:gd name="T20" fmla="*/ 2147483646 w 2607"/>
                <a:gd name="T21" fmla="*/ 2147483646 h 3188"/>
                <a:gd name="T22" fmla="*/ 2147483646 w 2607"/>
                <a:gd name="T23" fmla="*/ 2147483646 h 3188"/>
                <a:gd name="T24" fmla="*/ 2147483646 w 2607"/>
                <a:gd name="T25" fmla="*/ 2147483646 h 3188"/>
                <a:gd name="T26" fmla="*/ 2147483646 w 2607"/>
                <a:gd name="T27" fmla="*/ 2147483646 h 3188"/>
                <a:gd name="T28" fmla="*/ 2147483646 w 2607"/>
                <a:gd name="T29" fmla="*/ 2147483646 h 3188"/>
                <a:gd name="T30" fmla="*/ 2147483646 w 2607"/>
                <a:gd name="T31" fmla="*/ 2147483646 h 3188"/>
                <a:gd name="T32" fmla="*/ 2147483646 w 2607"/>
                <a:gd name="T33" fmla="*/ 2147483646 h 3188"/>
                <a:gd name="T34" fmla="*/ 2147483646 w 2607"/>
                <a:gd name="T35" fmla="*/ 2147483646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515;p4">
              <a:extLst>
                <a:ext uri="{FF2B5EF4-FFF2-40B4-BE49-F238E27FC236}">
                  <a16:creationId xmlns:a16="http://schemas.microsoft.com/office/drawing/2014/main" id="{EDBED55F-E66C-48F6-11DC-B08EE9963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2147483646 w 2954"/>
                <a:gd name="T1" fmla="*/ 2147483646 h 3353"/>
                <a:gd name="T2" fmla="*/ 2147483646 w 2954"/>
                <a:gd name="T3" fmla="*/ 2147483646 h 3353"/>
                <a:gd name="T4" fmla="*/ 2147483646 w 2954"/>
                <a:gd name="T5" fmla="*/ 2147483646 h 3353"/>
                <a:gd name="T6" fmla="*/ 2147483646 w 2954"/>
                <a:gd name="T7" fmla="*/ 2147483646 h 3353"/>
                <a:gd name="T8" fmla="*/ 2147483646 w 2954"/>
                <a:gd name="T9" fmla="*/ 2147483646 h 3353"/>
                <a:gd name="T10" fmla="*/ 2147483646 w 2954"/>
                <a:gd name="T11" fmla="*/ 2147483646 h 3353"/>
                <a:gd name="T12" fmla="*/ 2147483646 w 2954"/>
                <a:gd name="T13" fmla="*/ 2147483646 h 3353"/>
                <a:gd name="T14" fmla="*/ 2147483646 w 2954"/>
                <a:gd name="T15" fmla="*/ 2147483646 h 3353"/>
                <a:gd name="T16" fmla="*/ 2147483646 w 2954"/>
                <a:gd name="T17" fmla="*/ 2147483646 h 3353"/>
                <a:gd name="T18" fmla="*/ 2147483646 w 2954"/>
                <a:gd name="T19" fmla="*/ 2147483646 h 3353"/>
                <a:gd name="T20" fmla="*/ 2147483646 w 2954"/>
                <a:gd name="T21" fmla="*/ 2147483646 h 3353"/>
                <a:gd name="T22" fmla="*/ 2147483646 w 2954"/>
                <a:gd name="T23" fmla="*/ 2147483646 h 3353"/>
                <a:gd name="T24" fmla="*/ 2147483646 w 2954"/>
                <a:gd name="T25" fmla="*/ 2147483646 h 3353"/>
                <a:gd name="T26" fmla="*/ 2147483646 w 2954"/>
                <a:gd name="T27" fmla="*/ 2147483646 h 3353"/>
                <a:gd name="T28" fmla="*/ 2147483646 w 2954"/>
                <a:gd name="T29" fmla="*/ 2147483646 h 3353"/>
                <a:gd name="T30" fmla="*/ 2147483646 w 2954"/>
                <a:gd name="T31" fmla="*/ 2147483646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516;p4">
              <a:extLst>
                <a:ext uri="{FF2B5EF4-FFF2-40B4-BE49-F238E27FC236}">
                  <a16:creationId xmlns:a16="http://schemas.microsoft.com/office/drawing/2014/main" id="{2CD064DD-CF46-4596-8967-FB1E57F6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2147483646 w 2846"/>
                <a:gd name="T1" fmla="*/ 2147483646 h 3511"/>
                <a:gd name="T2" fmla="*/ 2147483646 w 2846"/>
                <a:gd name="T3" fmla="*/ 2147483646 h 3511"/>
                <a:gd name="T4" fmla="*/ 2147483646 w 2846"/>
                <a:gd name="T5" fmla="*/ 2147483646 h 3511"/>
                <a:gd name="T6" fmla="*/ 2147483646 w 2846"/>
                <a:gd name="T7" fmla="*/ 2147483646 h 3511"/>
                <a:gd name="T8" fmla="*/ 2147483646 w 2846"/>
                <a:gd name="T9" fmla="*/ 2147483646 h 3511"/>
                <a:gd name="T10" fmla="*/ 2147483646 w 2846"/>
                <a:gd name="T11" fmla="*/ 2147483646 h 3511"/>
                <a:gd name="T12" fmla="*/ 2147483646 w 2846"/>
                <a:gd name="T13" fmla="*/ 2147483646 h 3511"/>
                <a:gd name="T14" fmla="*/ 2147483646 w 2846"/>
                <a:gd name="T15" fmla="*/ 2147483646 h 3511"/>
                <a:gd name="T16" fmla="*/ 2147483646 w 2846"/>
                <a:gd name="T17" fmla="*/ 2147483646 h 3511"/>
                <a:gd name="T18" fmla="*/ 2147483646 w 2846"/>
                <a:gd name="T19" fmla="*/ 2147483646 h 3511"/>
                <a:gd name="T20" fmla="*/ 2147483646 w 2846"/>
                <a:gd name="T21" fmla="*/ 2147483646 h 3511"/>
                <a:gd name="T22" fmla="*/ 2147483646 w 2846"/>
                <a:gd name="T23" fmla="*/ 2147483646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517;p4">
              <a:extLst>
                <a:ext uri="{FF2B5EF4-FFF2-40B4-BE49-F238E27FC236}">
                  <a16:creationId xmlns:a16="http://schemas.microsoft.com/office/drawing/2014/main" id="{8930450A-D226-ECC2-47CE-61C74BC0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2147483646 w 2260"/>
                <a:gd name="T1" fmla="*/ 0 h 2704"/>
                <a:gd name="T2" fmla="*/ 2147483646 w 2260"/>
                <a:gd name="T3" fmla="*/ 2147483646 h 2704"/>
                <a:gd name="T4" fmla="*/ 2147483646 w 2260"/>
                <a:gd name="T5" fmla="*/ 2147483646 h 2704"/>
                <a:gd name="T6" fmla="*/ 2147483646 w 2260"/>
                <a:gd name="T7" fmla="*/ 2147483646 h 2704"/>
                <a:gd name="T8" fmla="*/ 2147483646 w 2260"/>
                <a:gd name="T9" fmla="*/ 2147483646 h 2704"/>
                <a:gd name="T10" fmla="*/ 2147483646 w 2260"/>
                <a:gd name="T11" fmla="*/ 2147483646 h 2704"/>
                <a:gd name="T12" fmla="*/ 2147483646 w 2260"/>
                <a:gd name="T13" fmla="*/ 2147483646 h 2704"/>
                <a:gd name="T14" fmla="*/ 2147483646 w 2260"/>
                <a:gd name="T15" fmla="*/ 2147483646 h 2704"/>
                <a:gd name="T16" fmla="*/ 2147483646 w 2260"/>
                <a:gd name="T17" fmla="*/ 2147483646 h 2704"/>
                <a:gd name="T18" fmla="*/ 2147483646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518;p4">
              <a:extLst>
                <a:ext uri="{FF2B5EF4-FFF2-40B4-BE49-F238E27FC236}">
                  <a16:creationId xmlns:a16="http://schemas.microsoft.com/office/drawing/2014/main" id="{8D24F13B-F768-62AB-CA41-FC1C516D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2147483646 w 3088"/>
                <a:gd name="T1" fmla="*/ 2147483646 h 3493"/>
                <a:gd name="T2" fmla="*/ 2147483646 w 3088"/>
                <a:gd name="T3" fmla="*/ 2147483646 h 3493"/>
                <a:gd name="T4" fmla="*/ 2147483646 w 3088"/>
                <a:gd name="T5" fmla="*/ 2147483646 h 3493"/>
                <a:gd name="T6" fmla="*/ 2147483646 w 3088"/>
                <a:gd name="T7" fmla="*/ 2147483646 h 3493"/>
                <a:gd name="T8" fmla="*/ 2147483646 w 3088"/>
                <a:gd name="T9" fmla="*/ 2147483646 h 3493"/>
                <a:gd name="T10" fmla="*/ 2147483646 w 3088"/>
                <a:gd name="T11" fmla="*/ 2147483646 h 3493"/>
                <a:gd name="T12" fmla="*/ 2147483646 w 3088"/>
                <a:gd name="T13" fmla="*/ 2147483646 h 3493"/>
                <a:gd name="T14" fmla="*/ 2147483646 w 3088"/>
                <a:gd name="T15" fmla="*/ 2147483646 h 3493"/>
                <a:gd name="T16" fmla="*/ 2147483646 w 3088"/>
                <a:gd name="T17" fmla="*/ 2147483646 h 3493"/>
                <a:gd name="T18" fmla="*/ 2147483646 w 3088"/>
                <a:gd name="T19" fmla="*/ 2147483646 h 3493"/>
                <a:gd name="T20" fmla="*/ 2147483646 w 3088"/>
                <a:gd name="T21" fmla="*/ 2147483646 h 3493"/>
                <a:gd name="T22" fmla="*/ 2147483646 w 3088"/>
                <a:gd name="T23" fmla="*/ 2147483646 h 3493"/>
                <a:gd name="T24" fmla="*/ 2147483646 w 3088"/>
                <a:gd name="T25" fmla="*/ 2147483646 h 3493"/>
                <a:gd name="T26" fmla="*/ 2147483646 w 3088"/>
                <a:gd name="T27" fmla="*/ 2147483646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79" name="Google Shape;519;p4">
            <a:extLst>
              <a:ext uri="{FF2B5EF4-FFF2-40B4-BE49-F238E27FC236}">
                <a16:creationId xmlns:a16="http://schemas.microsoft.com/office/drawing/2014/main" id="{5FD5ABDB-B0C5-44DA-4045-1756245C9E8D}"/>
              </a:ext>
            </a:extLst>
          </p:cNvPr>
          <p:cNvGrpSpPr>
            <a:grpSpLocks/>
          </p:cNvGrpSpPr>
          <p:nvPr/>
        </p:nvGrpSpPr>
        <p:grpSpPr bwMode="auto">
          <a:xfrm>
            <a:off x="8631238" y="5738813"/>
            <a:ext cx="814387" cy="555625"/>
            <a:chOff x="364525" y="2023775"/>
            <a:chExt cx="610325" cy="417350"/>
          </a:xfrm>
        </p:grpSpPr>
        <p:sp>
          <p:nvSpPr>
            <p:cNvPr id="480" name="Google Shape;520;p4">
              <a:extLst>
                <a:ext uri="{FF2B5EF4-FFF2-40B4-BE49-F238E27FC236}">
                  <a16:creationId xmlns:a16="http://schemas.microsoft.com/office/drawing/2014/main" id="{B1B48701-45B2-9E53-EEBA-463D019F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2147483646 w 3513"/>
                <a:gd name="T1" fmla="*/ 2147483646 h 2825"/>
                <a:gd name="T2" fmla="*/ 2147483646 w 3513"/>
                <a:gd name="T3" fmla="*/ 2147483646 h 2825"/>
                <a:gd name="T4" fmla="*/ 2147483646 w 3513"/>
                <a:gd name="T5" fmla="*/ 2147483646 h 2825"/>
                <a:gd name="T6" fmla="*/ 2147483646 w 3513"/>
                <a:gd name="T7" fmla="*/ 2147483646 h 2825"/>
                <a:gd name="T8" fmla="*/ 2147483646 w 3513"/>
                <a:gd name="T9" fmla="*/ 2147483646 h 2825"/>
                <a:gd name="T10" fmla="*/ 2147483646 w 3513"/>
                <a:gd name="T11" fmla="*/ 2147483646 h 2825"/>
                <a:gd name="T12" fmla="*/ 2147483646 w 3513"/>
                <a:gd name="T13" fmla="*/ 2147483646 h 2825"/>
                <a:gd name="T14" fmla="*/ 2147483646 w 3513"/>
                <a:gd name="T15" fmla="*/ 2147483646 h 2825"/>
                <a:gd name="T16" fmla="*/ 2147483646 w 3513"/>
                <a:gd name="T17" fmla="*/ 2147483646 h 2825"/>
                <a:gd name="T18" fmla="*/ 2147483646 w 3513"/>
                <a:gd name="T19" fmla="*/ 2147483646 h 2825"/>
                <a:gd name="T20" fmla="*/ 2147483646 w 3513"/>
                <a:gd name="T21" fmla="*/ 2147483646 h 2825"/>
                <a:gd name="T22" fmla="*/ 2147483646 w 3513"/>
                <a:gd name="T23" fmla="*/ 2147483646 h 2825"/>
                <a:gd name="T24" fmla="*/ 2147483646 w 3513"/>
                <a:gd name="T25" fmla="*/ 2147483646 h 2825"/>
                <a:gd name="T26" fmla="*/ 2147483646 w 3513"/>
                <a:gd name="T27" fmla="*/ 2147483646 h 2825"/>
                <a:gd name="T28" fmla="*/ 2147483646 w 3513"/>
                <a:gd name="T29" fmla="*/ 2147483646 h 2825"/>
                <a:gd name="T30" fmla="*/ 2147483646 w 3513"/>
                <a:gd name="T31" fmla="*/ 2147483646 h 2825"/>
                <a:gd name="T32" fmla="*/ 2147483646 w 3513"/>
                <a:gd name="T33" fmla="*/ 2147483646 h 2825"/>
                <a:gd name="T34" fmla="*/ 2147483646 w 3513"/>
                <a:gd name="T35" fmla="*/ 2147483646 h 2825"/>
                <a:gd name="T36" fmla="*/ 2147483646 w 3513"/>
                <a:gd name="T37" fmla="*/ 2147483646 h 2825"/>
                <a:gd name="T38" fmla="*/ 2147483646 w 3513"/>
                <a:gd name="T39" fmla="*/ 2147483646 h 2825"/>
                <a:gd name="T40" fmla="*/ 0 w 3513"/>
                <a:gd name="T41" fmla="*/ 2147483646 h 2825"/>
                <a:gd name="T42" fmla="*/ 2147483646 w 3513"/>
                <a:gd name="T43" fmla="*/ 2147483646 h 2825"/>
                <a:gd name="T44" fmla="*/ 2147483646 w 3513"/>
                <a:gd name="T45" fmla="*/ 2147483646 h 2825"/>
                <a:gd name="T46" fmla="*/ 2147483646 w 3513"/>
                <a:gd name="T47" fmla="*/ 2147483646 h 2825"/>
                <a:gd name="T48" fmla="*/ 2147483646 w 3513"/>
                <a:gd name="T49" fmla="*/ 2147483646 h 2825"/>
                <a:gd name="T50" fmla="*/ 2147483646 w 3513"/>
                <a:gd name="T51" fmla="*/ 2147483646 h 2825"/>
                <a:gd name="T52" fmla="*/ 2147483646 w 3513"/>
                <a:gd name="T53" fmla="*/ 2147483646 h 2825"/>
                <a:gd name="T54" fmla="*/ 2147483646 w 3513"/>
                <a:gd name="T55" fmla="*/ 2147483646 h 2825"/>
                <a:gd name="T56" fmla="*/ 2147483646 w 3513"/>
                <a:gd name="T57" fmla="*/ 2147483646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521;p4">
              <a:extLst>
                <a:ext uri="{FF2B5EF4-FFF2-40B4-BE49-F238E27FC236}">
                  <a16:creationId xmlns:a16="http://schemas.microsoft.com/office/drawing/2014/main" id="{77886575-3F34-902D-5309-89B34FA0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2147483646 w 4344"/>
                <a:gd name="T1" fmla="*/ 2147483646 h 3020"/>
                <a:gd name="T2" fmla="*/ 2147483646 w 4344"/>
                <a:gd name="T3" fmla="*/ 2147483646 h 3020"/>
                <a:gd name="T4" fmla="*/ 2147483646 w 4344"/>
                <a:gd name="T5" fmla="*/ 2147483646 h 3020"/>
                <a:gd name="T6" fmla="*/ 2147483646 w 4344"/>
                <a:gd name="T7" fmla="*/ 2147483646 h 3020"/>
                <a:gd name="T8" fmla="*/ 2147483646 w 4344"/>
                <a:gd name="T9" fmla="*/ 2147483646 h 3020"/>
                <a:gd name="T10" fmla="*/ 2147483646 w 4344"/>
                <a:gd name="T11" fmla="*/ 2147483646 h 3020"/>
                <a:gd name="T12" fmla="*/ 2147483646 w 4344"/>
                <a:gd name="T13" fmla="*/ 2147483646 h 3020"/>
                <a:gd name="T14" fmla="*/ 2147483646 w 4344"/>
                <a:gd name="T15" fmla="*/ 2147483646 h 3020"/>
                <a:gd name="T16" fmla="*/ 2147483646 w 4344"/>
                <a:gd name="T17" fmla="*/ 2147483646 h 3020"/>
                <a:gd name="T18" fmla="*/ 2147483646 w 4344"/>
                <a:gd name="T19" fmla="*/ 2147483646 h 3020"/>
                <a:gd name="T20" fmla="*/ 2147483646 w 4344"/>
                <a:gd name="T21" fmla="*/ 2147483646 h 3020"/>
                <a:gd name="T22" fmla="*/ 2147483646 w 4344"/>
                <a:gd name="T23" fmla="*/ 2147483646 h 3020"/>
                <a:gd name="T24" fmla="*/ 2147483646 w 4344"/>
                <a:gd name="T25" fmla="*/ 2147483646 h 3020"/>
                <a:gd name="T26" fmla="*/ 2147483646 w 4344"/>
                <a:gd name="T27" fmla="*/ 2147483646 h 3020"/>
                <a:gd name="T28" fmla="*/ 2147483646 w 4344"/>
                <a:gd name="T29" fmla="*/ 2147483646 h 3020"/>
                <a:gd name="T30" fmla="*/ 2147483646 w 4344"/>
                <a:gd name="T31" fmla="*/ 2147483646 h 3020"/>
                <a:gd name="T32" fmla="*/ 2147483646 w 4344"/>
                <a:gd name="T33" fmla="*/ 2147483646 h 3020"/>
                <a:gd name="T34" fmla="*/ 2147483646 w 4344"/>
                <a:gd name="T35" fmla="*/ 2147483646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522;p4">
              <a:extLst>
                <a:ext uri="{FF2B5EF4-FFF2-40B4-BE49-F238E27FC236}">
                  <a16:creationId xmlns:a16="http://schemas.microsoft.com/office/drawing/2014/main" id="{CE797CF2-28AC-07C6-FD0A-3DBC93AB9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2147483646 w 3661"/>
                <a:gd name="T1" fmla="*/ 0 h 2638"/>
                <a:gd name="T2" fmla="*/ 2147483646 w 3661"/>
                <a:gd name="T3" fmla="*/ 2147483646 h 2638"/>
                <a:gd name="T4" fmla="*/ 2147483646 w 3661"/>
                <a:gd name="T5" fmla="*/ 2147483646 h 2638"/>
                <a:gd name="T6" fmla="*/ 2147483646 w 3661"/>
                <a:gd name="T7" fmla="*/ 2147483646 h 2638"/>
                <a:gd name="T8" fmla="*/ 2147483646 w 3661"/>
                <a:gd name="T9" fmla="*/ 2147483646 h 2638"/>
                <a:gd name="T10" fmla="*/ 2147483646 w 3661"/>
                <a:gd name="T11" fmla="*/ 2147483646 h 2638"/>
                <a:gd name="T12" fmla="*/ 2147483646 w 3661"/>
                <a:gd name="T13" fmla="*/ 2147483646 h 2638"/>
                <a:gd name="T14" fmla="*/ 2147483646 w 3661"/>
                <a:gd name="T15" fmla="*/ 2147483646 h 2638"/>
                <a:gd name="T16" fmla="*/ 2147483646 w 3661"/>
                <a:gd name="T17" fmla="*/ 2147483646 h 2638"/>
                <a:gd name="T18" fmla="*/ 2147483646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523;p4">
              <a:extLst>
                <a:ext uri="{FF2B5EF4-FFF2-40B4-BE49-F238E27FC236}">
                  <a16:creationId xmlns:a16="http://schemas.microsoft.com/office/drawing/2014/main" id="{CFFEC7FD-031A-5DEA-4BB1-F5F8E0263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2147483646 w 4409"/>
                <a:gd name="T1" fmla="*/ 2147483646 h 2885"/>
                <a:gd name="T2" fmla="*/ 2147483646 w 4409"/>
                <a:gd name="T3" fmla="*/ 2147483646 h 2885"/>
                <a:gd name="T4" fmla="*/ 2147483646 w 4409"/>
                <a:gd name="T5" fmla="*/ 2147483646 h 2885"/>
                <a:gd name="T6" fmla="*/ 2147483646 w 4409"/>
                <a:gd name="T7" fmla="*/ 2147483646 h 2885"/>
                <a:gd name="T8" fmla="*/ 2147483646 w 4409"/>
                <a:gd name="T9" fmla="*/ 2147483646 h 2885"/>
                <a:gd name="T10" fmla="*/ 2147483646 w 4409"/>
                <a:gd name="T11" fmla="*/ 2147483646 h 2885"/>
                <a:gd name="T12" fmla="*/ 2147483646 w 4409"/>
                <a:gd name="T13" fmla="*/ 2147483646 h 2885"/>
                <a:gd name="T14" fmla="*/ 2147483646 w 4409"/>
                <a:gd name="T15" fmla="*/ 2147483646 h 2885"/>
                <a:gd name="T16" fmla="*/ 2147483646 w 4409"/>
                <a:gd name="T17" fmla="*/ 2147483646 h 2885"/>
                <a:gd name="T18" fmla="*/ 2147483646 w 4409"/>
                <a:gd name="T19" fmla="*/ 2147483646 h 2885"/>
                <a:gd name="T20" fmla="*/ 2147483646 w 4409"/>
                <a:gd name="T21" fmla="*/ 0 h 2885"/>
                <a:gd name="T22" fmla="*/ 2147483646 w 4409"/>
                <a:gd name="T23" fmla="*/ 2147483646 h 2885"/>
                <a:gd name="T24" fmla="*/ 2147483646 w 4409"/>
                <a:gd name="T25" fmla="*/ 2147483646 h 2885"/>
                <a:gd name="T26" fmla="*/ 2147483646 w 4409"/>
                <a:gd name="T27" fmla="*/ 2147483646 h 2885"/>
                <a:gd name="T28" fmla="*/ 2147483646 w 4409"/>
                <a:gd name="T29" fmla="*/ 2147483646 h 2885"/>
                <a:gd name="T30" fmla="*/ 2147483646 w 4409"/>
                <a:gd name="T31" fmla="*/ 2147483646 h 2885"/>
                <a:gd name="T32" fmla="*/ 2147483646 w 4409"/>
                <a:gd name="T33" fmla="*/ 2147483646 h 2885"/>
                <a:gd name="T34" fmla="*/ 2147483646 w 4409"/>
                <a:gd name="T35" fmla="*/ 2147483646 h 2885"/>
                <a:gd name="T36" fmla="*/ 2147483646 w 4409"/>
                <a:gd name="T37" fmla="*/ 2147483646 h 2885"/>
                <a:gd name="T38" fmla="*/ 2147483646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524;p4">
              <a:extLst>
                <a:ext uri="{FF2B5EF4-FFF2-40B4-BE49-F238E27FC236}">
                  <a16:creationId xmlns:a16="http://schemas.microsoft.com/office/drawing/2014/main" id="{24F00641-B520-82F6-8353-2EB14ACF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2147483646 w 4096"/>
                <a:gd name="T1" fmla="*/ 2147483646 h 2856"/>
                <a:gd name="T2" fmla="*/ 2147483646 w 4096"/>
                <a:gd name="T3" fmla="*/ 2147483646 h 2856"/>
                <a:gd name="T4" fmla="*/ 2147483646 w 4096"/>
                <a:gd name="T5" fmla="*/ 2147483646 h 2856"/>
                <a:gd name="T6" fmla="*/ 2147483646 w 4096"/>
                <a:gd name="T7" fmla="*/ 2147483646 h 2856"/>
                <a:gd name="T8" fmla="*/ 2147483646 w 4096"/>
                <a:gd name="T9" fmla="*/ 2147483646 h 2856"/>
                <a:gd name="T10" fmla="*/ 2147483646 w 4096"/>
                <a:gd name="T11" fmla="*/ 2147483646 h 2856"/>
                <a:gd name="T12" fmla="*/ 2147483646 w 4096"/>
                <a:gd name="T13" fmla="*/ 2147483646 h 2856"/>
                <a:gd name="T14" fmla="*/ 2147483646 w 4096"/>
                <a:gd name="T15" fmla="*/ 2147483646 h 2856"/>
                <a:gd name="T16" fmla="*/ 2147483646 w 4096"/>
                <a:gd name="T17" fmla="*/ 2147483646 h 2856"/>
                <a:gd name="T18" fmla="*/ 2147483646 w 4096"/>
                <a:gd name="T19" fmla="*/ 2147483646 h 2856"/>
                <a:gd name="T20" fmla="*/ 2147483646 w 4096"/>
                <a:gd name="T21" fmla="*/ 2147483646 h 2856"/>
                <a:gd name="T22" fmla="*/ 2147483646 w 4096"/>
                <a:gd name="T23" fmla="*/ 2147483646 h 2856"/>
                <a:gd name="T24" fmla="*/ 2147483646 w 4096"/>
                <a:gd name="T25" fmla="*/ 2147483646 h 2856"/>
                <a:gd name="T26" fmla="*/ 2147483646 w 4096"/>
                <a:gd name="T27" fmla="*/ 2147483646 h 2856"/>
                <a:gd name="T28" fmla="*/ 2147483646 w 4096"/>
                <a:gd name="T29" fmla="*/ 2147483646 h 2856"/>
                <a:gd name="T30" fmla="*/ 2147483646 w 4096"/>
                <a:gd name="T31" fmla="*/ 2147483646 h 2856"/>
                <a:gd name="T32" fmla="*/ 2147483646 w 4096"/>
                <a:gd name="T33" fmla="*/ 2147483646 h 2856"/>
                <a:gd name="T34" fmla="*/ 2147483646 w 4096"/>
                <a:gd name="T35" fmla="*/ 2147483646 h 2856"/>
                <a:gd name="T36" fmla="*/ 2147483646 w 4096"/>
                <a:gd name="T37" fmla="*/ 2147483646 h 2856"/>
                <a:gd name="T38" fmla="*/ 2147483646 w 4096"/>
                <a:gd name="T39" fmla="*/ 2147483646 h 2856"/>
                <a:gd name="T40" fmla="*/ 2147483646 w 4096"/>
                <a:gd name="T41" fmla="*/ 2147483646 h 2856"/>
                <a:gd name="T42" fmla="*/ 2147483646 w 4096"/>
                <a:gd name="T43" fmla="*/ 2147483646 h 2856"/>
                <a:gd name="T44" fmla="*/ 2147483646 w 4096"/>
                <a:gd name="T45" fmla="*/ 2147483646 h 2856"/>
                <a:gd name="T46" fmla="*/ 2147483646 w 4096"/>
                <a:gd name="T47" fmla="*/ 2147483646 h 2856"/>
                <a:gd name="T48" fmla="*/ 2147483646 w 4096"/>
                <a:gd name="T49" fmla="*/ 2147483646 h 2856"/>
                <a:gd name="T50" fmla="*/ 2147483646 w 4096"/>
                <a:gd name="T51" fmla="*/ 2147483646 h 2856"/>
                <a:gd name="T52" fmla="*/ 2147483646 w 4096"/>
                <a:gd name="T53" fmla="*/ 2147483646 h 2856"/>
                <a:gd name="T54" fmla="*/ 2147483646 w 4096"/>
                <a:gd name="T55" fmla="*/ 2147483646 h 2856"/>
                <a:gd name="T56" fmla="*/ 2147483646 w 4096"/>
                <a:gd name="T57" fmla="*/ 2147483646 h 2856"/>
                <a:gd name="T58" fmla="*/ 2147483646 w 4096"/>
                <a:gd name="T59" fmla="*/ 2147483646 h 2856"/>
                <a:gd name="T60" fmla="*/ 2147483646 w 4096"/>
                <a:gd name="T61" fmla="*/ 2147483646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525;p4">
              <a:extLst>
                <a:ext uri="{FF2B5EF4-FFF2-40B4-BE49-F238E27FC236}">
                  <a16:creationId xmlns:a16="http://schemas.microsoft.com/office/drawing/2014/main" id="{756CDEF1-D1E9-360B-A87B-745B9AEDF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2147483646 w 3524"/>
                <a:gd name="T1" fmla="*/ 2147483646 h 2501"/>
                <a:gd name="T2" fmla="*/ 2147483646 w 3524"/>
                <a:gd name="T3" fmla="*/ 2147483646 h 2501"/>
                <a:gd name="T4" fmla="*/ 2147483646 w 3524"/>
                <a:gd name="T5" fmla="*/ 2147483646 h 2501"/>
                <a:gd name="T6" fmla="*/ 2147483646 w 3524"/>
                <a:gd name="T7" fmla="*/ 2147483646 h 2501"/>
                <a:gd name="T8" fmla="*/ 2147483646 w 3524"/>
                <a:gd name="T9" fmla="*/ 2147483646 h 2501"/>
                <a:gd name="T10" fmla="*/ 2147483646 w 3524"/>
                <a:gd name="T11" fmla="*/ 2147483646 h 2501"/>
                <a:gd name="T12" fmla="*/ 2147483646 w 3524"/>
                <a:gd name="T13" fmla="*/ 2147483646 h 2501"/>
                <a:gd name="T14" fmla="*/ 2147483646 w 3524"/>
                <a:gd name="T15" fmla="*/ 2147483646 h 2501"/>
                <a:gd name="T16" fmla="*/ 2147483646 w 3524"/>
                <a:gd name="T17" fmla="*/ 2147483646 h 2501"/>
                <a:gd name="T18" fmla="*/ 2147483646 w 3524"/>
                <a:gd name="T19" fmla="*/ 2147483646 h 2501"/>
                <a:gd name="T20" fmla="*/ 2147483646 w 3524"/>
                <a:gd name="T21" fmla="*/ 2147483646 h 2501"/>
                <a:gd name="T22" fmla="*/ 2147483646 w 3524"/>
                <a:gd name="T23" fmla="*/ 2147483646 h 2501"/>
                <a:gd name="T24" fmla="*/ 2147483646 w 3524"/>
                <a:gd name="T25" fmla="*/ 2147483646 h 2501"/>
                <a:gd name="T26" fmla="*/ 2147483646 w 3524"/>
                <a:gd name="T27" fmla="*/ 2147483646 h 2501"/>
                <a:gd name="T28" fmla="*/ 2147483646 w 3524"/>
                <a:gd name="T29" fmla="*/ 2147483646 h 2501"/>
                <a:gd name="T30" fmla="*/ 2147483646 w 3524"/>
                <a:gd name="T31" fmla="*/ 2147483646 h 2501"/>
                <a:gd name="T32" fmla="*/ 2147483646 w 3524"/>
                <a:gd name="T33" fmla="*/ 2147483646 h 2501"/>
                <a:gd name="T34" fmla="*/ 2147483646 w 3524"/>
                <a:gd name="T35" fmla="*/ 2147483646 h 2501"/>
                <a:gd name="T36" fmla="*/ 2147483646 w 3524"/>
                <a:gd name="T37" fmla="*/ 2147483646 h 2501"/>
                <a:gd name="T38" fmla="*/ 2147483646 w 3524"/>
                <a:gd name="T39" fmla="*/ 2147483646 h 2501"/>
                <a:gd name="T40" fmla="*/ 2147483646 w 3524"/>
                <a:gd name="T41" fmla="*/ 2147483646 h 2501"/>
                <a:gd name="T42" fmla="*/ 2147483646 w 3524"/>
                <a:gd name="T43" fmla="*/ 2147483646 h 2501"/>
                <a:gd name="T44" fmla="*/ 2147483646 w 3524"/>
                <a:gd name="T45" fmla="*/ 2147483646 h 2501"/>
                <a:gd name="T46" fmla="*/ 2147483646 w 3524"/>
                <a:gd name="T47" fmla="*/ 0 h 2501"/>
                <a:gd name="T48" fmla="*/ 2147483646 w 3524"/>
                <a:gd name="T49" fmla="*/ 2147483646 h 2501"/>
                <a:gd name="T50" fmla="*/ 2147483646 w 3524"/>
                <a:gd name="T51" fmla="*/ 2147483646 h 2501"/>
                <a:gd name="T52" fmla="*/ 2147483646 w 3524"/>
                <a:gd name="T53" fmla="*/ 2147483646 h 2501"/>
                <a:gd name="T54" fmla="*/ 2147483646 w 3524"/>
                <a:gd name="T55" fmla="*/ 2147483646 h 2501"/>
                <a:gd name="T56" fmla="*/ 2147483646 w 3524"/>
                <a:gd name="T57" fmla="*/ 2147483646 h 2501"/>
                <a:gd name="T58" fmla="*/ 2147483646 w 3524"/>
                <a:gd name="T59" fmla="*/ 2147483646 h 2501"/>
                <a:gd name="T60" fmla="*/ 2147483646 w 3524"/>
                <a:gd name="T61" fmla="*/ 2147483646 h 2501"/>
                <a:gd name="T62" fmla="*/ 2147483646 w 3524"/>
                <a:gd name="T63" fmla="*/ 2147483646 h 2501"/>
                <a:gd name="T64" fmla="*/ 2147483646 w 3524"/>
                <a:gd name="T65" fmla="*/ 2147483646 h 2501"/>
                <a:gd name="T66" fmla="*/ 2147483646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526;p4">
              <a:extLst>
                <a:ext uri="{FF2B5EF4-FFF2-40B4-BE49-F238E27FC236}">
                  <a16:creationId xmlns:a16="http://schemas.microsoft.com/office/drawing/2014/main" id="{B1B98329-B654-D713-6B93-52A9B723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2147483646 w 3723"/>
                <a:gd name="T1" fmla="*/ 2147483646 h 2554"/>
                <a:gd name="T2" fmla="*/ 2147483646 w 3723"/>
                <a:gd name="T3" fmla="*/ 2147483646 h 2554"/>
                <a:gd name="T4" fmla="*/ 2147483646 w 3723"/>
                <a:gd name="T5" fmla="*/ 2147483646 h 2554"/>
                <a:gd name="T6" fmla="*/ 2147483646 w 3723"/>
                <a:gd name="T7" fmla="*/ 2147483646 h 2554"/>
                <a:gd name="T8" fmla="*/ 2147483646 w 3723"/>
                <a:gd name="T9" fmla="*/ 2147483646 h 2554"/>
                <a:gd name="T10" fmla="*/ 2147483646 w 3723"/>
                <a:gd name="T11" fmla="*/ 2147483646 h 2554"/>
                <a:gd name="T12" fmla="*/ 2147483646 w 3723"/>
                <a:gd name="T13" fmla="*/ 2147483646 h 2554"/>
                <a:gd name="T14" fmla="*/ 2147483646 w 3723"/>
                <a:gd name="T15" fmla="*/ 2147483646 h 2554"/>
                <a:gd name="T16" fmla="*/ 2147483646 w 3723"/>
                <a:gd name="T17" fmla="*/ 2147483646 h 2554"/>
                <a:gd name="T18" fmla="*/ 2147483646 w 3723"/>
                <a:gd name="T19" fmla="*/ 2147483646 h 2554"/>
                <a:gd name="T20" fmla="*/ 2147483646 w 3723"/>
                <a:gd name="T21" fmla="*/ 2147483646 h 2554"/>
                <a:gd name="T22" fmla="*/ 2147483646 w 3723"/>
                <a:gd name="T23" fmla="*/ 2147483646 h 2554"/>
                <a:gd name="T24" fmla="*/ 2147483646 w 3723"/>
                <a:gd name="T25" fmla="*/ 2147483646 h 2554"/>
                <a:gd name="T26" fmla="*/ 2147483646 w 3723"/>
                <a:gd name="T27" fmla="*/ 2147483646 h 2554"/>
                <a:gd name="T28" fmla="*/ 2147483646 w 3723"/>
                <a:gd name="T29" fmla="*/ 2147483646 h 2554"/>
                <a:gd name="T30" fmla="*/ 2147483646 w 3723"/>
                <a:gd name="T31" fmla="*/ 2147483646 h 2554"/>
                <a:gd name="T32" fmla="*/ 2147483646 w 3723"/>
                <a:gd name="T33" fmla="*/ 2147483646 h 2554"/>
                <a:gd name="T34" fmla="*/ 2147483646 w 3723"/>
                <a:gd name="T35" fmla="*/ 2147483646 h 2554"/>
                <a:gd name="T36" fmla="*/ 2147483646 w 3723"/>
                <a:gd name="T37" fmla="*/ 2147483646 h 2554"/>
                <a:gd name="T38" fmla="*/ 2147483646 w 3723"/>
                <a:gd name="T39" fmla="*/ 2147483646 h 2554"/>
                <a:gd name="T40" fmla="*/ 2147483646 w 3723"/>
                <a:gd name="T41" fmla="*/ 2147483646 h 2554"/>
                <a:gd name="T42" fmla="*/ 2147483646 w 3723"/>
                <a:gd name="T43" fmla="*/ 2147483646 h 2554"/>
                <a:gd name="T44" fmla="*/ 2147483646 w 3723"/>
                <a:gd name="T45" fmla="*/ 2147483646 h 2554"/>
                <a:gd name="T46" fmla="*/ 2147483646 w 3723"/>
                <a:gd name="T47" fmla="*/ 2147483646 h 2554"/>
                <a:gd name="T48" fmla="*/ 0 w 3723"/>
                <a:gd name="T49" fmla="*/ 2147483646 h 2554"/>
                <a:gd name="T50" fmla="*/ 2147483646 w 3723"/>
                <a:gd name="T51" fmla="*/ 2147483646 h 2554"/>
                <a:gd name="T52" fmla="*/ 2147483646 w 3723"/>
                <a:gd name="T53" fmla="*/ 2147483646 h 2554"/>
                <a:gd name="T54" fmla="*/ 2147483646 w 3723"/>
                <a:gd name="T55" fmla="*/ 2147483646 h 2554"/>
                <a:gd name="T56" fmla="*/ 2147483646 w 3723"/>
                <a:gd name="T57" fmla="*/ 2147483646 h 2554"/>
                <a:gd name="T58" fmla="*/ 2147483646 w 3723"/>
                <a:gd name="T59" fmla="*/ 2147483646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527;p4">
              <a:extLst>
                <a:ext uri="{FF2B5EF4-FFF2-40B4-BE49-F238E27FC236}">
                  <a16:creationId xmlns:a16="http://schemas.microsoft.com/office/drawing/2014/main" id="{8FC80C67-7440-E543-B1EA-34D02AC2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2147483646 w 3072"/>
                <a:gd name="T1" fmla="*/ 2147483646 h 2116"/>
                <a:gd name="T2" fmla="*/ 2147483646 w 3072"/>
                <a:gd name="T3" fmla="*/ 2147483646 h 2116"/>
                <a:gd name="T4" fmla="*/ 2147483646 w 3072"/>
                <a:gd name="T5" fmla="*/ 2147483646 h 2116"/>
                <a:gd name="T6" fmla="*/ 2147483646 w 3072"/>
                <a:gd name="T7" fmla="*/ 2147483646 h 2116"/>
                <a:gd name="T8" fmla="*/ 2147483646 w 3072"/>
                <a:gd name="T9" fmla="*/ 2147483646 h 2116"/>
                <a:gd name="T10" fmla="*/ 2147483646 w 3072"/>
                <a:gd name="T11" fmla="*/ 2147483646 h 2116"/>
                <a:gd name="T12" fmla="*/ 2147483646 w 3072"/>
                <a:gd name="T13" fmla="*/ 2147483646 h 2116"/>
                <a:gd name="T14" fmla="*/ 2147483646 w 3072"/>
                <a:gd name="T15" fmla="*/ 2147483646 h 2116"/>
                <a:gd name="T16" fmla="*/ 2147483646 w 3072"/>
                <a:gd name="T17" fmla="*/ 2147483646 h 2116"/>
                <a:gd name="T18" fmla="*/ 2147483646 w 3072"/>
                <a:gd name="T19" fmla="*/ 2147483646 h 2116"/>
                <a:gd name="T20" fmla="*/ 2147483646 w 3072"/>
                <a:gd name="T21" fmla="*/ 2147483646 h 2116"/>
                <a:gd name="T22" fmla="*/ 2147483646 w 3072"/>
                <a:gd name="T23" fmla="*/ 2147483646 h 2116"/>
                <a:gd name="T24" fmla="*/ 2147483646 w 3072"/>
                <a:gd name="T25" fmla="*/ 2147483646 h 2116"/>
                <a:gd name="T26" fmla="*/ 2147483646 w 3072"/>
                <a:gd name="T27" fmla="*/ 2147483646 h 2116"/>
                <a:gd name="T28" fmla="*/ 2147483646 w 3072"/>
                <a:gd name="T29" fmla="*/ 2147483646 h 2116"/>
                <a:gd name="T30" fmla="*/ 2147483646 w 3072"/>
                <a:gd name="T31" fmla="*/ 2147483646 h 2116"/>
                <a:gd name="T32" fmla="*/ 2147483646 w 3072"/>
                <a:gd name="T33" fmla="*/ 2147483646 h 2116"/>
                <a:gd name="T34" fmla="*/ 2147483646 w 3072"/>
                <a:gd name="T35" fmla="*/ 0 h 2116"/>
                <a:gd name="T36" fmla="*/ 2147483646 w 3072"/>
                <a:gd name="T37" fmla="*/ 2147483646 h 2116"/>
                <a:gd name="T38" fmla="*/ 2147483646 w 3072"/>
                <a:gd name="T39" fmla="*/ 2147483646 h 2116"/>
                <a:gd name="T40" fmla="*/ 2147483646 w 3072"/>
                <a:gd name="T41" fmla="*/ 2147483646 h 2116"/>
                <a:gd name="T42" fmla="*/ 2147483646 w 3072"/>
                <a:gd name="T43" fmla="*/ 2147483646 h 2116"/>
                <a:gd name="T44" fmla="*/ 2147483646 w 3072"/>
                <a:gd name="T45" fmla="*/ 2147483646 h 2116"/>
                <a:gd name="T46" fmla="*/ 2147483646 w 3072"/>
                <a:gd name="T47" fmla="*/ 2147483646 h 2116"/>
                <a:gd name="T48" fmla="*/ 2147483646 w 3072"/>
                <a:gd name="T49" fmla="*/ 2147483646 h 2116"/>
                <a:gd name="T50" fmla="*/ 2147483646 w 3072"/>
                <a:gd name="T51" fmla="*/ 2147483646 h 2116"/>
                <a:gd name="T52" fmla="*/ 2147483646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88" name="Google Shape;528;p4">
            <a:extLst>
              <a:ext uri="{FF2B5EF4-FFF2-40B4-BE49-F238E27FC236}">
                <a16:creationId xmlns:a16="http://schemas.microsoft.com/office/drawing/2014/main" id="{74CE0D7B-68FF-9F1F-DF1E-11928DB691A5}"/>
              </a:ext>
            </a:extLst>
          </p:cNvPr>
          <p:cNvGrpSpPr>
            <a:grpSpLocks/>
          </p:cNvGrpSpPr>
          <p:nvPr/>
        </p:nvGrpSpPr>
        <p:grpSpPr bwMode="auto">
          <a:xfrm rot="901471">
            <a:off x="10366375" y="3627438"/>
            <a:ext cx="1974850" cy="3327400"/>
            <a:chOff x="3026750" y="1552825"/>
            <a:chExt cx="1108700" cy="1867600"/>
          </a:xfrm>
        </p:grpSpPr>
        <p:sp>
          <p:nvSpPr>
            <p:cNvPr id="489" name="Google Shape;529;p4">
              <a:extLst>
                <a:ext uri="{FF2B5EF4-FFF2-40B4-BE49-F238E27FC236}">
                  <a16:creationId xmlns:a16="http://schemas.microsoft.com/office/drawing/2014/main" id="{0D2CFA25-ED96-F6D6-E7A6-DF4B9E59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2147483646 w 9431"/>
                <a:gd name="T1" fmla="*/ 2147483646 h 22345"/>
                <a:gd name="T2" fmla="*/ 2147483646 w 9431"/>
                <a:gd name="T3" fmla="*/ 2147483646 h 22345"/>
                <a:gd name="T4" fmla="*/ 2147483646 w 9431"/>
                <a:gd name="T5" fmla="*/ 2147483646 h 22345"/>
                <a:gd name="T6" fmla="*/ 2147483646 w 9431"/>
                <a:gd name="T7" fmla="*/ 2147483646 h 22345"/>
                <a:gd name="T8" fmla="*/ 2147483646 w 9431"/>
                <a:gd name="T9" fmla="*/ 2147483646 h 22345"/>
                <a:gd name="T10" fmla="*/ 2147483646 w 9431"/>
                <a:gd name="T11" fmla="*/ 2147483646 h 22345"/>
                <a:gd name="T12" fmla="*/ 2147483646 w 9431"/>
                <a:gd name="T13" fmla="*/ 0 h 22345"/>
                <a:gd name="T14" fmla="*/ 2147483646 w 9431"/>
                <a:gd name="T15" fmla="*/ 2147483646 h 22345"/>
                <a:gd name="T16" fmla="*/ 2147483646 w 9431"/>
                <a:gd name="T17" fmla="*/ 2147483646 h 22345"/>
                <a:gd name="T18" fmla="*/ 2147483646 w 9431"/>
                <a:gd name="T19" fmla="*/ 2147483646 h 22345"/>
                <a:gd name="T20" fmla="*/ 2147483646 w 9431"/>
                <a:gd name="T21" fmla="*/ 2147483646 h 22345"/>
                <a:gd name="T22" fmla="*/ 2147483646 w 9431"/>
                <a:gd name="T23" fmla="*/ 2147483646 h 22345"/>
                <a:gd name="T24" fmla="*/ 2147483646 w 9431"/>
                <a:gd name="T25" fmla="*/ 2147483646 h 22345"/>
                <a:gd name="T26" fmla="*/ 2147483646 w 9431"/>
                <a:gd name="T27" fmla="*/ 2147483646 h 22345"/>
                <a:gd name="T28" fmla="*/ 2147483646 w 9431"/>
                <a:gd name="T29" fmla="*/ 2147483646 h 22345"/>
                <a:gd name="T30" fmla="*/ 2147483646 w 9431"/>
                <a:gd name="T31" fmla="*/ 2147483646 h 22345"/>
                <a:gd name="T32" fmla="*/ 2147483646 w 9431"/>
                <a:gd name="T33" fmla="*/ 2147483646 h 22345"/>
                <a:gd name="T34" fmla="*/ 2147483646 w 9431"/>
                <a:gd name="T35" fmla="*/ 2147483646 h 22345"/>
                <a:gd name="T36" fmla="*/ 2147483646 w 9431"/>
                <a:gd name="T37" fmla="*/ 2147483646 h 22345"/>
                <a:gd name="T38" fmla="*/ 2147483646 w 9431"/>
                <a:gd name="T39" fmla="*/ 2147483646 h 22345"/>
                <a:gd name="T40" fmla="*/ 2147483646 w 9431"/>
                <a:gd name="T41" fmla="*/ 2147483646 h 22345"/>
                <a:gd name="T42" fmla="*/ 2147483646 w 9431"/>
                <a:gd name="T43" fmla="*/ 2147483646 h 22345"/>
                <a:gd name="T44" fmla="*/ 2147483646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530;p4">
              <a:extLst>
                <a:ext uri="{FF2B5EF4-FFF2-40B4-BE49-F238E27FC236}">
                  <a16:creationId xmlns:a16="http://schemas.microsoft.com/office/drawing/2014/main" id="{A4004717-07F8-E39D-6DCA-5B42B857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2147483646 w 16467"/>
                <a:gd name="T1" fmla="*/ 2147483646 h 12940"/>
                <a:gd name="T2" fmla="*/ 2147483646 w 16467"/>
                <a:gd name="T3" fmla="*/ 2147483646 h 12940"/>
                <a:gd name="T4" fmla="*/ 2147483646 w 16467"/>
                <a:gd name="T5" fmla="*/ 2147483646 h 12940"/>
                <a:gd name="T6" fmla="*/ 2147483646 w 16467"/>
                <a:gd name="T7" fmla="*/ 2147483646 h 12940"/>
                <a:gd name="T8" fmla="*/ 2147483646 w 16467"/>
                <a:gd name="T9" fmla="*/ 2147483646 h 12940"/>
                <a:gd name="T10" fmla="*/ 2147483646 w 16467"/>
                <a:gd name="T11" fmla="*/ 2147483646 h 12940"/>
                <a:gd name="T12" fmla="*/ 2147483646 w 16467"/>
                <a:gd name="T13" fmla="*/ 2147483646 h 12940"/>
                <a:gd name="T14" fmla="*/ 2147483646 w 16467"/>
                <a:gd name="T15" fmla="*/ 2147483646 h 12940"/>
                <a:gd name="T16" fmla="*/ 2147483646 w 16467"/>
                <a:gd name="T17" fmla="*/ 2147483646 h 12940"/>
                <a:gd name="T18" fmla="*/ 2147483646 w 16467"/>
                <a:gd name="T19" fmla="*/ 2147483646 h 12940"/>
                <a:gd name="T20" fmla="*/ 2147483646 w 16467"/>
                <a:gd name="T21" fmla="*/ 2147483646 h 12940"/>
                <a:gd name="T22" fmla="*/ 2147483646 w 16467"/>
                <a:gd name="T23" fmla="*/ 2147483646 h 12940"/>
                <a:gd name="T24" fmla="*/ 2147483646 w 16467"/>
                <a:gd name="T25" fmla="*/ 2147483646 h 12940"/>
                <a:gd name="T26" fmla="*/ 2147483646 w 16467"/>
                <a:gd name="T27" fmla="*/ 2147483646 h 12940"/>
                <a:gd name="T28" fmla="*/ 2147483646 w 16467"/>
                <a:gd name="T29" fmla="*/ 2147483646 h 12940"/>
                <a:gd name="T30" fmla="*/ 2147483646 w 16467"/>
                <a:gd name="T31" fmla="*/ 2147483646 h 12940"/>
                <a:gd name="T32" fmla="*/ 2147483646 w 16467"/>
                <a:gd name="T33" fmla="*/ 2147483646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531;p4">
              <a:extLst>
                <a:ext uri="{FF2B5EF4-FFF2-40B4-BE49-F238E27FC236}">
                  <a16:creationId xmlns:a16="http://schemas.microsoft.com/office/drawing/2014/main" id="{F26B2F03-672A-6F76-96E9-F05C9A8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2147483646 w 13639"/>
                <a:gd name="T1" fmla="*/ 2147483646 h 9495"/>
                <a:gd name="T2" fmla="*/ 2147483646 w 13639"/>
                <a:gd name="T3" fmla="*/ 2147483646 h 9495"/>
                <a:gd name="T4" fmla="*/ 2147483646 w 13639"/>
                <a:gd name="T5" fmla="*/ 2147483646 h 9495"/>
                <a:gd name="T6" fmla="*/ 2147483646 w 13639"/>
                <a:gd name="T7" fmla="*/ 2147483646 h 9495"/>
                <a:gd name="T8" fmla="*/ 2147483646 w 13639"/>
                <a:gd name="T9" fmla="*/ 2147483646 h 9495"/>
                <a:gd name="T10" fmla="*/ 2147483646 w 13639"/>
                <a:gd name="T11" fmla="*/ 2147483646 h 9495"/>
                <a:gd name="T12" fmla="*/ 2147483646 w 13639"/>
                <a:gd name="T13" fmla="*/ 2147483646 h 9495"/>
                <a:gd name="T14" fmla="*/ 2147483646 w 13639"/>
                <a:gd name="T15" fmla="*/ 2147483646 h 9495"/>
                <a:gd name="T16" fmla="*/ 2147483646 w 13639"/>
                <a:gd name="T17" fmla="*/ 2147483646 h 9495"/>
                <a:gd name="T18" fmla="*/ 2147483646 w 13639"/>
                <a:gd name="T19" fmla="*/ 2147483646 h 9495"/>
                <a:gd name="T20" fmla="*/ 2147483646 w 13639"/>
                <a:gd name="T21" fmla="*/ 2147483646 h 9495"/>
                <a:gd name="T22" fmla="*/ 2147483646 w 13639"/>
                <a:gd name="T23" fmla="*/ 2147483646 h 9495"/>
                <a:gd name="T24" fmla="*/ 2147483646 w 13639"/>
                <a:gd name="T25" fmla="*/ 2147483646 h 9495"/>
                <a:gd name="T26" fmla="*/ 2147483646 w 13639"/>
                <a:gd name="T27" fmla="*/ 2147483646 h 9495"/>
                <a:gd name="T28" fmla="*/ 2147483646 w 13639"/>
                <a:gd name="T29" fmla="*/ 2147483646 h 9495"/>
                <a:gd name="T30" fmla="*/ 2147483646 w 13639"/>
                <a:gd name="T31" fmla="*/ 2147483646 h 9495"/>
                <a:gd name="T32" fmla="*/ 2147483646 w 13639"/>
                <a:gd name="T33" fmla="*/ 2147483646 h 9495"/>
                <a:gd name="T34" fmla="*/ 2147483646 w 13639"/>
                <a:gd name="T35" fmla="*/ 2147483646 h 9495"/>
                <a:gd name="T36" fmla="*/ 2147483646 w 13639"/>
                <a:gd name="T37" fmla="*/ 2147483646 h 9495"/>
                <a:gd name="T38" fmla="*/ 2147483646 w 13639"/>
                <a:gd name="T39" fmla="*/ 2147483646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532;p4">
              <a:extLst>
                <a:ext uri="{FF2B5EF4-FFF2-40B4-BE49-F238E27FC236}">
                  <a16:creationId xmlns:a16="http://schemas.microsoft.com/office/drawing/2014/main" id="{EC6AB24B-A5A4-1256-D764-0ED8CF48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2147483646 w 17566"/>
                <a:gd name="T1" fmla="*/ 2147483646 h 14080"/>
                <a:gd name="T2" fmla="*/ 2147483646 w 17566"/>
                <a:gd name="T3" fmla="*/ 2147483646 h 14080"/>
                <a:gd name="T4" fmla="*/ 2147483646 w 17566"/>
                <a:gd name="T5" fmla="*/ 2147483646 h 14080"/>
                <a:gd name="T6" fmla="*/ 2147483646 w 17566"/>
                <a:gd name="T7" fmla="*/ 2147483646 h 14080"/>
                <a:gd name="T8" fmla="*/ 2147483646 w 17566"/>
                <a:gd name="T9" fmla="*/ 2147483646 h 14080"/>
                <a:gd name="T10" fmla="*/ 2147483646 w 17566"/>
                <a:gd name="T11" fmla="*/ 2147483646 h 14080"/>
                <a:gd name="T12" fmla="*/ 2147483646 w 17566"/>
                <a:gd name="T13" fmla="*/ 2147483646 h 14080"/>
                <a:gd name="T14" fmla="*/ 2147483646 w 17566"/>
                <a:gd name="T15" fmla="*/ 2147483646 h 14080"/>
                <a:gd name="T16" fmla="*/ 2147483646 w 17566"/>
                <a:gd name="T17" fmla="*/ 2147483646 h 14080"/>
                <a:gd name="T18" fmla="*/ 2147483646 w 17566"/>
                <a:gd name="T19" fmla="*/ 2147483646 h 14080"/>
                <a:gd name="T20" fmla="*/ 2147483646 w 17566"/>
                <a:gd name="T21" fmla="*/ 2147483646 h 14080"/>
                <a:gd name="T22" fmla="*/ 2147483646 w 17566"/>
                <a:gd name="T23" fmla="*/ 2147483646 h 14080"/>
                <a:gd name="T24" fmla="*/ 2147483646 w 17566"/>
                <a:gd name="T25" fmla="*/ 2147483646 h 14080"/>
                <a:gd name="T26" fmla="*/ 2147483646 w 17566"/>
                <a:gd name="T27" fmla="*/ 2147483646 h 14080"/>
                <a:gd name="T28" fmla="*/ 2147483646 w 17566"/>
                <a:gd name="T29" fmla="*/ 2147483646 h 14080"/>
                <a:gd name="T30" fmla="*/ 2147483646 w 17566"/>
                <a:gd name="T31" fmla="*/ 2147483646 h 14080"/>
                <a:gd name="T32" fmla="*/ 2147483646 w 17566"/>
                <a:gd name="T33" fmla="*/ 2147483646 h 14080"/>
                <a:gd name="T34" fmla="*/ 2147483646 w 17566"/>
                <a:gd name="T35" fmla="*/ 2147483646 h 14080"/>
                <a:gd name="T36" fmla="*/ 2147483646 w 17566"/>
                <a:gd name="T37" fmla="*/ 2147483646 h 14080"/>
                <a:gd name="T38" fmla="*/ 2147483646 w 17566"/>
                <a:gd name="T39" fmla="*/ 2147483646 h 14080"/>
                <a:gd name="T40" fmla="*/ 2147483646 w 17566"/>
                <a:gd name="T41" fmla="*/ 2147483646 h 14080"/>
                <a:gd name="T42" fmla="*/ 2147483646 w 17566"/>
                <a:gd name="T43" fmla="*/ 2147483646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533;p4">
              <a:extLst>
                <a:ext uri="{FF2B5EF4-FFF2-40B4-BE49-F238E27FC236}">
                  <a16:creationId xmlns:a16="http://schemas.microsoft.com/office/drawing/2014/main" id="{5E4A8090-41D4-F907-751E-C8731252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2147483646 w 14791"/>
                <a:gd name="T1" fmla="*/ 2147483646 h 13251"/>
                <a:gd name="T2" fmla="*/ 2147483646 w 14791"/>
                <a:gd name="T3" fmla="*/ 2147483646 h 13251"/>
                <a:gd name="T4" fmla="*/ 2147483646 w 14791"/>
                <a:gd name="T5" fmla="*/ 2147483646 h 13251"/>
                <a:gd name="T6" fmla="*/ 2147483646 w 14791"/>
                <a:gd name="T7" fmla="*/ 2147483646 h 13251"/>
                <a:gd name="T8" fmla="*/ 2147483646 w 14791"/>
                <a:gd name="T9" fmla="*/ 2147483646 h 13251"/>
                <a:gd name="T10" fmla="*/ 2147483646 w 14791"/>
                <a:gd name="T11" fmla="*/ 2147483646 h 13251"/>
                <a:gd name="T12" fmla="*/ 2147483646 w 14791"/>
                <a:gd name="T13" fmla="*/ 2147483646 h 13251"/>
                <a:gd name="T14" fmla="*/ 2147483646 w 14791"/>
                <a:gd name="T15" fmla="*/ 2147483646 h 13251"/>
                <a:gd name="T16" fmla="*/ 2147483646 w 14791"/>
                <a:gd name="T17" fmla="*/ 2147483646 h 13251"/>
                <a:gd name="T18" fmla="*/ 2147483646 w 14791"/>
                <a:gd name="T19" fmla="*/ 0 h 13251"/>
                <a:gd name="T20" fmla="*/ 2147483646 w 14791"/>
                <a:gd name="T21" fmla="*/ 2147483646 h 13251"/>
                <a:gd name="T22" fmla="*/ 2147483646 w 14791"/>
                <a:gd name="T23" fmla="*/ 2147483646 h 13251"/>
                <a:gd name="T24" fmla="*/ 2147483646 w 14791"/>
                <a:gd name="T25" fmla="*/ 2147483646 h 13251"/>
                <a:gd name="T26" fmla="*/ 2147483646 w 14791"/>
                <a:gd name="T27" fmla="*/ 2147483646 h 13251"/>
                <a:gd name="T28" fmla="*/ 2147483646 w 14791"/>
                <a:gd name="T29" fmla="*/ 2147483646 h 13251"/>
                <a:gd name="T30" fmla="*/ 2147483646 w 14791"/>
                <a:gd name="T31" fmla="*/ 2147483646 h 13251"/>
                <a:gd name="T32" fmla="*/ 2147483646 w 14791"/>
                <a:gd name="T33" fmla="*/ 2147483646 h 13251"/>
                <a:gd name="T34" fmla="*/ 2147483646 w 14791"/>
                <a:gd name="T35" fmla="*/ 2147483646 h 13251"/>
                <a:gd name="T36" fmla="*/ 2147483646 w 14791"/>
                <a:gd name="T37" fmla="*/ 2147483646 h 13251"/>
                <a:gd name="T38" fmla="*/ 2147483646 w 14791"/>
                <a:gd name="T39" fmla="*/ 2147483646 h 13251"/>
                <a:gd name="T40" fmla="*/ 2147483646 w 14791"/>
                <a:gd name="T41" fmla="*/ 2147483646 h 13251"/>
                <a:gd name="T42" fmla="*/ 2147483646 w 14791"/>
                <a:gd name="T43" fmla="*/ 2147483646 h 13251"/>
                <a:gd name="T44" fmla="*/ 2147483646 w 14791"/>
                <a:gd name="T45" fmla="*/ 2147483646 h 13251"/>
                <a:gd name="T46" fmla="*/ 2147483646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534;p4">
              <a:extLst>
                <a:ext uri="{FF2B5EF4-FFF2-40B4-BE49-F238E27FC236}">
                  <a16:creationId xmlns:a16="http://schemas.microsoft.com/office/drawing/2014/main" id="{C115FA3B-8DD5-6601-33DB-962146432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2147483646 w 17659"/>
                <a:gd name="T1" fmla="*/ 2147483646 h 14006"/>
                <a:gd name="T2" fmla="*/ 2147483646 w 17659"/>
                <a:gd name="T3" fmla="*/ 2147483646 h 14006"/>
                <a:gd name="T4" fmla="*/ 2147483646 w 17659"/>
                <a:gd name="T5" fmla="*/ 2147483646 h 14006"/>
                <a:gd name="T6" fmla="*/ 2147483646 w 17659"/>
                <a:gd name="T7" fmla="*/ 2147483646 h 14006"/>
                <a:gd name="T8" fmla="*/ 2147483646 w 17659"/>
                <a:gd name="T9" fmla="*/ 2147483646 h 14006"/>
                <a:gd name="T10" fmla="*/ 2147483646 w 17659"/>
                <a:gd name="T11" fmla="*/ 2147483646 h 14006"/>
                <a:gd name="T12" fmla="*/ 2147483646 w 17659"/>
                <a:gd name="T13" fmla="*/ 2147483646 h 14006"/>
                <a:gd name="T14" fmla="*/ 2147483646 w 17659"/>
                <a:gd name="T15" fmla="*/ 0 h 14006"/>
                <a:gd name="T16" fmla="*/ 2147483646 w 17659"/>
                <a:gd name="T17" fmla="*/ 2147483646 h 14006"/>
                <a:gd name="T18" fmla="*/ 2147483646 w 17659"/>
                <a:gd name="T19" fmla="*/ 2147483646 h 14006"/>
                <a:gd name="T20" fmla="*/ 2147483646 w 17659"/>
                <a:gd name="T21" fmla="*/ 2147483646 h 14006"/>
                <a:gd name="T22" fmla="*/ 2147483646 w 17659"/>
                <a:gd name="T23" fmla="*/ 2147483646 h 14006"/>
                <a:gd name="T24" fmla="*/ 2147483646 w 17659"/>
                <a:gd name="T25" fmla="*/ 2147483646 h 14006"/>
                <a:gd name="T26" fmla="*/ 2147483646 w 17659"/>
                <a:gd name="T27" fmla="*/ 2147483646 h 14006"/>
                <a:gd name="T28" fmla="*/ 2147483646 w 17659"/>
                <a:gd name="T29" fmla="*/ 2147483646 h 14006"/>
                <a:gd name="T30" fmla="*/ 2147483646 w 17659"/>
                <a:gd name="T31" fmla="*/ 2147483646 h 14006"/>
                <a:gd name="T32" fmla="*/ 2147483646 w 17659"/>
                <a:gd name="T33" fmla="*/ 2147483646 h 14006"/>
                <a:gd name="T34" fmla="*/ 2147483646 w 17659"/>
                <a:gd name="T35" fmla="*/ 2147483646 h 14006"/>
                <a:gd name="T36" fmla="*/ 2147483646 w 17659"/>
                <a:gd name="T37" fmla="*/ 2147483646 h 14006"/>
                <a:gd name="T38" fmla="*/ 2147483646 w 17659"/>
                <a:gd name="T39" fmla="*/ 2147483646 h 14006"/>
                <a:gd name="T40" fmla="*/ 2147483646 w 17659"/>
                <a:gd name="T41" fmla="*/ 2147483646 h 14006"/>
                <a:gd name="T42" fmla="*/ 2147483646 w 17659"/>
                <a:gd name="T43" fmla="*/ 2147483646 h 14006"/>
                <a:gd name="T44" fmla="*/ 2147483646 w 17659"/>
                <a:gd name="T45" fmla="*/ 2147483646 h 14006"/>
                <a:gd name="T46" fmla="*/ 2147483646 w 17659"/>
                <a:gd name="T47" fmla="*/ 2147483646 h 14006"/>
                <a:gd name="T48" fmla="*/ 2147483646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535;p4">
              <a:extLst>
                <a:ext uri="{FF2B5EF4-FFF2-40B4-BE49-F238E27FC236}">
                  <a16:creationId xmlns:a16="http://schemas.microsoft.com/office/drawing/2014/main" id="{03F5444C-27A7-9D68-F486-F71F7FE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2147483646 w 16819"/>
                <a:gd name="T1" fmla="*/ 2147483646 h 5361"/>
                <a:gd name="T2" fmla="*/ 2147483646 w 16819"/>
                <a:gd name="T3" fmla="*/ 2147483646 h 5361"/>
                <a:gd name="T4" fmla="*/ 2147483646 w 16819"/>
                <a:gd name="T5" fmla="*/ 2147483646 h 5361"/>
                <a:gd name="T6" fmla="*/ 2147483646 w 16819"/>
                <a:gd name="T7" fmla="*/ 2147483646 h 5361"/>
                <a:gd name="T8" fmla="*/ 2147483646 w 16819"/>
                <a:gd name="T9" fmla="*/ 2147483646 h 5361"/>
                <a:gd name="T10" fmla="*/ 2147483646 w 16819"/>
                <a:gd name="T11" fmla="*/ 2147483646 h 5361"/>
                <a:gd name="T12" fmla="*/ 2147483646 w 16819"/>
                <a:gd name="T13" fmla="*/ 2147483646 h 5361"/>
                <a:gd name="T14" fmla="*/ 2147483646 w 16819"/>
                <a:gd name="T15" fmla="*/ 2147483646 h 5361"/>
                <a:gd name="T16" fmla="*/ 2147483646 w 16819"/>
                <a:gd name="T17" fmla="*/ 2147483646 h 5361"/>
                <a:gd name="T18" fmla="*/ 2147483646 w 16819"/>
                <a:gd name="T19" fmla="*/ 2147483646 h 5361"/>
                <a:gd name="T20" fmla="*/ 2147483646 w 16819"/>
                <a:gd name="T21" fmla="*/ 2147483646 h 5361"/>
                <a:gd name="T22" fmla="*/ 2147483646 w 16819"/>
                <a:gd name="T23" fmla="*/ 2147483646 h 5361"/>
                <a:gd name="T24" fmla="*/ 2147483646 w 16819"/>
                <a:gd name="T25" fmla="*/ 2147483646 h 5361"/>
                <a:gd name="T26" fmla="*/ 2147483646 w 16819"/>
                <a:gd name="T27" fmla="*/ 2147483646 h 5361"/>
                <a:gd name="T28" fmla="*/ 2147483646 w 16819"/>
                <a:gd name="T29" fmla="*/ 2147483646 h 5361"/>
                <a:gd name="T30" fmla="*/ 2147483646 w 16819"/>
                <a:gd name="T31" fmla="*/ 2147483646 h 5361"/>
                <a:gd name="T32" fmla="*/ 2147483646 w 16819"/>
                <a:gd name="T33" fmla="*/ 2147483646 h 5361"/>
                <a:gd name="T34" fmla="*/ 2147483646 w 16819"/>
                <a:gd name="T35" fmla="*/ 2147483646 h 5361"/>
                <a:gd name="T36" fmla="*/ 2147483646 w 16819"/>
                <a:gd name="T37" fmla="*/ 2147483646 h 5361"/>
                <a:gd name="T38" fmla="*/ 2147483646 w 16819"/>
                <a:gd name="T39" fmla="*/ 2147483646 h 5361"/>
                <a:gd name="T40" fmla="*/ 2147483646 w 16819"/>
                <a:gd name="T41" fmla="*/ 2147483646 h 5361"/>
                <a:gd name="T42" fmla="*/ 2147483646 w 16819"/>
                <a:gd name="T43" fmla="*/ 2147483646 h 5361"/>
                <a:gd name="T44" fmla="*/ 2147483646 w 16819"/>
                <a:gd name="T45" fmla="*/ 2147483646 h 5361"/>
                <a:gd name="T46" fmla="*/ 2147483646 w 16819"/>
                <a:gd name="T47" fmla="*/ 2147483646 h 5361"/>
                <a:gd name="T48" fmla="*/ 2147483646 w 16819"/>
                <a:gd name="T49" fmla="*/ 2147483646 h 5361"/>
                <a:gd name="T50" fmla="*/ 2147483646 w 16819"/>
                <a:gd name="T51" fmla="*/ 2147483646 h 5361"/>
                <a:gd name="T52" fmla="*/ 2147483646 w 16819"/>
                <a:gd name="T53" fmla="*/ 2147483646 h 5361"/>
                <a:gd name="T54" fmla="*/ 2147483646 w 16819"/>
                <a:gd name="T55" fmla="*/ 2147483646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536;p4">
              <a:extLst>
                <a:ext uri="{FF2B5EF4-FFF2-40B4-BE49-F238E27FC236}">
                  <a16:creationId xmlns:a16="http://schemas.microsoft.com/office/drawing/2014/main" id="{7C17B706-F490-6490-538A-40FE8062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2147483646 w 7115"/>
                <a:gd name="T1" fmla="*/ 2147483646 h 6457"/>
                <a:gd name="T2" fmla="*/ 2147483646 w 7115"/>
                <a:gd name="T3" fmla="*/ 2147483646 h 6457"/>
                <a:gd name="T4" fmla="*/ 2147483646 w 7115"/>
                <a:gd name="T5" fmla="*/ 2147483646 h 6457"/>
                <a:gd name="T6" fmla="*/ 2147483646 w 7115"/>
                <a:gd name="T7" fmla="*/ 2147483646 h 6457"/>
                <a:gd name="T8" fmla="*/ 2147483646 w 7115"/>
                <a:gd name="T9" fmla="*/ 2147483646 h 6457"/>
                <a:gd name="T10" fmla="*/ 2147483646 w 7115"/>
                <a:gd name="T11" fmla="*/ 2147483646 h 6457"/>
                <a:gd name="T12" fmla="*/ 2147483646 w 7115"/>
                <a:gd name="T13" fmla="*/ 2147483646 h 6457"/>
                <a:gd name="T14" fmla="*/ 2147483646 w 7115"/>
                <a:gd name="T15" fmla="*/ 2147483646 h 6457"/>
                <a:gd name="T16" fmla="*/ 2147483646 w 7115"/>
                <a:gd name="T17" fmla="*/ 2147483646 h 6457"/>
                <a:gd name="T18" fmla="*/ 2147483646 w 7115"/>
                <a:gd name="T19" fmla="*/ 2147483646 h 6457"/>
                <a:gd name="T20" fmla="*/ 2147483646 w 7115"/>
                <a:gd name="T21" fmla="*/ 2147483646 h 6457"/>
                <a:gd name="T22" fmla="*/ 2147483646 w 7115"/>
                <a:gd name="T23" fmla="*/ 2147483646 h 6457"/>
                <a:gd name="T24" fmla="*/ 2147483646 w 7115"/>
                <a:gd name="T25" fmla="*/ 2147483646 h 6457"/>
                <a:gd name="T26" fmla="*/ 2147483646 w 7115"/>
                <a:gd name="T27" fmla="*/ 2147483646 h 6457"/>
                <a:gd name="T28" fmla="*/ 2147483646 w 7115"/>
                <a:gd name="T29" fmla="*/ 2147483646 h 6457"/>
                <a:gd name="T30" fmla="*/ 2147483646 w 7115"/>
                <a:gd name="T31" fmla="*/ 2147483646 h 6457"/>
                <a:gd name="T32" fmla="*/ 2147483646 w 7115"/>
                <a:gd name="T33" fmla="*/ 2147483646 h 6457"/>
                <a:gd name="T34" fmla="*/ 2147483646 w 7115"/>
                <a:gd name="T35" fmla="*/ 2147483646 h 6457"/>
                <a:gd name="T36" fmla="*/ 2147483646 w 7115"/>
                <a:gd name="T37" fmla="*/ 2147483646 h 6457"/>
                <a:gd name="T38" fmla="*/ 2147483646 w 7115"/>
                <a:gd name="T39" fmla="*/ 2147483646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537;p4">
              <a:extLst>
                <a:ext uri="{FF2B5EF4-FFF2-40B4-BE49-F238E27FC236}">
                  <a16:creationId xmlns:a16="http://schemas.microsoft.com/office/drawing/2014/main" id="{982C81A5-6F24-7286-2D36-E62B8793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2147483646 w 12453"/>
                <a:gd name="T1" fmla="*/ 2147483646 h 2566"/>
                <a:gd name="T2" fmla="*/ 2147483646 w 12453"/>
                <a:gd name="T3" fmla="*/ 2147483646 h 2566"/>
                <a:gd name="T4" fmla="*/ 2147483646 w 12453"/>
                <a:gd name="T5" fmla="*/ 2147483646 h 2566"/>
                <a:gd name="T6" fmla="*/ 2147483646 w 12453"/>
                <a:gd name="T7" fmla="*/ 2147483646 h 2566"/>
                <a:gd name="T8" fmla="*/ 2147483646 w 12453"/>
                <a:gd name="T9" fmla="*/ 2147483646 h 2566"/>
                <a:gd name="T10" fmla="*/ 2147483646 w 12453"/>
                <a:gd name="T11" fmla="*/ 2147483646 h 2566"/>
                <a:gd name="T12" fmla="*/ 2147483646 w 12453"/>
                <a:gd name="T13" fmla="*/ 2147483646 h 2566"/>
                <a:gd name="T14" fmla="*/ 2147483646 w 12453"/>
                <a:gd name="T15" fmla="*/ 0 h 2566"/>
                <a:gd name="T16" fmla="*/ 2147483646 w 12453"/>
                <a:gd name="T17" fmla="*/ 2147483646 h 2566"/>
                <a:gd name="T18" fmla="*/ 2147483646 w 12453"/>
                <a:gd name="T19" fmla="*/ 2147483646 h 2566"/>
                <a:gd name="T20" fmla="*/ 2147483646 w 12453"/>
                <a:gd name="T21" fmla="*/ 2147483646 h 2566"/>
                <a:gd name="T22" fmla="*/ 2147483646 w 12453"/>
                <a:gd name="T23" fmla="*/ 2147483646 h 2566"/>
                <a:gd name="T24" fmla="*/ 2147483646 w 12453"/>
                <a:gd name="T25" fmla="*/ 2147483646 h 2566"/>
                <a:gd name="T26" fmla="*/ 2147483646 w 12453"/>
                <a:gd name="T27" fmla="*/ 2147483646 h 2566"/>
                <a:gd name="T28" fmla="*/ 2147483646 w 12453"/>
                <a:gd name="T29" fmla="*/ 2147483646 h 2566"/>
                <a:gd name="T30" fmla="*/ 2147483646 w 12453"/>
                <a:gd name="T31" fmla="*/ 2147483646 h 2566"/>
                <a:gd name="T32" fmla="*/ 2147483646 w 12453"/>
                <a:gd name="T33" fmla="*/ 2147483646 h 2566"/>
                <a:gd name="T34" fmla="*/ 2147483646 w 12453"/>
                <a:gd name="T35" fmla="*/ 2147483646 h 2566"/>
                <a:gd name="T36" fmla="*/ 2147483646 w 12453"/>
                <a:gd name="T37" fmla="*/ 2147483646 h 2566"/>
                <a:gd name="T38" fmla="*/ 2147483646 w 12453"/>
                <a:gd name="T39" fmla="*/ 2147483646 h 2566"/>
                <a:gd name="T40" fmla="*/ 2147483646 w 12453"/>
                <a:gd name="T41" fmla="*/ 2147483646 h 2566"/>
                <a:gd name="T42" fmla="*/ 2147483646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538;p4">
              <a:extLst>
                <a:ext uri="{FF2B5EF4-FFF2-40B4-BE49-F238E27FC236}">
                  <a16:creationId xmlns:a16="http://schemas.microsoft.com/office/drawing/2014/main" id="{B031C380-95E0-0F8A-D250-D60785B7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2147483646 w 8195"/>
                <a:gd name="T1" fmla="*/ 2147483646 h 7695"/>
                <a:gd name="T2" fmla="*/ 2147483646 w 8195"/>
                <a:gd name="T3" fmla="*/ 2147483646 h 7695"/>
                <a:gd name="T4" fmla="*/ 2147483646 w 8195"/>
                <a:gd name="T5" fmla="*/ 2147483646 h 7695"/>
                <a:gd name="T6" fmla="*/ 2147483646 w 8195"/>
                <a:gd name="T7" fmla="*/ 2147483646 h 7695"/>
                <a:gd name="T8" fmla="*/ 2147483646 w 8195"/>
                <a:gd name="T9" fmla="*/ 2147483646 h 7695"/>
                <a:gd name="T10" fmla="*/ 2147483646 w 8195"/>
                <a:gd name="T11" fmla="*/ 2147483646 h 7695"/>
                <a:gd name="T12" fmla="*/ 2147483646 w 8195"/>
                <a:gd name="T13" fmla="*/ 2147483646 h 7695"/>
                <a:gd name="T14" fmla="*/ 2147483646 w 8195"/>
                <a:gd name="T15" fmla="*/ 2147483646 h 7695"/>
                <a:gd name="T16" fmla="*/ 2147483646 w 8195"/>
                <a:gd name="T17" fmla="*/ 2147483646 h 7695"/>
                <a:gd name="T18" fmla="*/ 2147483646 w 8195"/>
                <a:gd name="T19" fmla="*/ 2147483646 h 7695"/>
                <a:gd name="T20" fmla="*/ 2147483646 w 8195"/>
                <a:gd name="T21" fmla="*/ 2147483646 h 7695"/>
                <a:gd name="T22" fmla="*/ 2147483646 w 8195"/>
                <a:gd name="T23" fmla="*/ 2147483646 h 7695"/>
                <a:gd name="T24" fmla="*/ 2147483646 w 8195"/>
                <a:gd name="T25" fmla="*/ 2147483646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539;p4">
              <a:extLst>
                <a:ext uri="{FF2B5EF4-FFF2-40B4-BE49-F238E27FC236}">
                  <a16:creationId xmlns:a16="http://schemas.microsoft.com/office/drawing/2014/main" id="{C82A90E1-F243-9420-19A0-5BBCFAC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2147483646 w 10066"/>
                <a:gd name="T1" fmla="*/ 2147483646 h 3456"/>
                <a:gd name="T2" fmla="*/ 2147483646 w 10066"/>
                <a:gd name="T3" fmla="*/ 2147483646 h 3456"/>
                <a:gd name="T4" fmla="*/ 2147483646 w 10066"/>
                <a:gd name="T5" fmla="*/ 2147483646 h 3456"/>
                <a:gd name="T6" fmla="*/ 2147483646 w 10066"/>
                <a:gd name="T7" fmla="*/ 2147483646 h 3456"/>
                <a:gd name="T8" fmla="*/ 2147483646 w 10066"/>
                <a:gd name="T9" fmla="*/ 2147483646 h 3456"/>
                <a:gd name="T10" fmla="*/ 2147483646 w 10066"/>
                <a:gd name="T11" fmla="*/ 2147483646 h 3456"/>
                <a:gd name="T12" fmla="*/ 2147483646 w 10066"/>
                <a:gd name="T13" fmla="*/ 2147483646 h 3456"/>
                <a:gd name="T14" fmla="*/ 2147483646 w 10066"/>
                <a:gd name="T15" fmla="*/ 2147483646 h 3456"/>
                <a:gd name="T16" fmla="*/ 2147483646 w 10066"/>
                <a:gd name="T17" fmla="*/ 2147483646 h 3456"/>
                <a:gd name="T18" fmla="*/ 2147483646 w 10066"/>
                <a:gd name="T19" fmla="*/ 2147483646 h 3456"/>
                <a:gd name="T20" fmla="*/ 2147483646 w 10066"/>
                <a:gd name="T21" fmla="*/ 2147483646 h 3456"/>
                <a:gd name="T22" fmla="*/ 2147483646 w 10066"/>
                <a:gd name="T23" fmla="*/ 2147483646 h 3456"/>
                <a:gd name="T24" fmla="*/ 2147483646 w 10066"/>
                <a:gd name="T25" fmla="*/ 2147483646 h 3456"/>
                <a:gd name="T26" fmla="*/ 2147483646 w 10066"/>
                <a:gd name="T27" fmla="*/ 2147483646 h 3456"/>
                <a:gd name="T28" fmla="*/ 2147483646 w 10066"/>
                <a:gd name="T29" fmla="*/ 2147483646 h 3456"/>
                <a:gd name="T30" fmla="*/ 2147483646 w 10066"/>
                <a:gd name="T31" fmla="*/ 2147483646 h 3456"/>
                <a:gd name="T32" fmla="*/ 2147483646 w 10066"/>
                <a:gd name="T33" fmla="*/ 2147483646 h 3456"/>
                <a:gd name="T34" fmla="*/ 2147483646 w 10066"/>
                <a:gd name="T35" fmla="*/ 2147483646 h 3456"/>
                <a:gd name="T36" fmla="*/ 2147483646 w 10066"/>
                <a:gd name="T37" fmla="*/ 2147483646 h 3456"/>
                <a:gd name="T38" fmla="*/ 2147483646 w 10066"/>
                <a:gd name="T39" fmla="*/ 2147483646 h 3456"/>
                <a:gd name="T40" fmla="*/ 2147483646 w 10066"/>
                <a:gd name="T41" fmla="*/ 2147483646 h 3456"/>
                <a:gd name="T42" fmla="*/ 2147483646 w 10066"/>
                <a:gd name="T43" fmla="*/ 2147483646 h 3456"/>
                <a:gd name="T44" fmla="*/ 2147483646 w 10066"/>
                <a:gd name="T45" fmla="*/ 2147483646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540;p4">
              <a:extLst>
                <a:ext uri="{FF2B5EF4-FFF2-40B4-BE49-F238E27FC236}">
                  <a16:creationId xmlns:a16="http://schemas.microsoft.com/office/drawing/2014/main" id="{4490F277-A7E2-73F8-610B-CF7CC27C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2147483646 w 12036"/>
                <a:gd name="T1" fmla="*/ 2147483646 h 18679"/>
                <a:gd name="T2" fmla="*/ 2147483646 w 12036"/>
                <a:gd name="T3" fmla="*/ 2147483646 h 18679"/>
                <a:gd name="T4" fmla="*/ 2147483646 w 12036"/>
                <a:gd name="T5" fmla="*/ 2147483646 h 18679"/>
                <a:gd name="T6" fmla="*/ 2147483646 w 12036"/>
                <a:gd name="T7" fmla="*/ 2147483646 h 18679"/>
                <a:gd name="T8" fmla="*/ 2147483646 w 12036"/>
                <a:gd name="T9" fmla="*/ 2147483646 h 18679"/>
                <a:gd name="T10" fmla="*/ 2147483646 w 12036"/>
                <a:gd name="T11" fmla="*/ 2147483646 h 18679"/>
                <a:gd name="T12" fmla="*/ 2147483646 w 12036"/>
                <a:gd name="T13" fmla="*/ 2147483646 h 18679"/>
                <a:gd name="T14" fmla="*/ 2147483646 w 12036"/>
                <a:gd name="T15" fmla="*/ 2147483646 h 18679"/>
                <a:gd name="T16" fmla="*/ 2147483646 w 12036"/>
                <a:gd name="T17" fmla="*/ 2147483646 h 18679"/>
                <a:gd name="T18" fmla="*/ 2147483646 w 12036"/>
                <a:gd name="T19" fmla="*/ 2147483646 h 18679"/>
                <a:gd name="T20" fmla="*/ 2147483646 w 12036"/>
                <a:gd name="T21" fmla="*/ 2147483646 h 18679"/>
                <a:gd name="T22" fmla="*/ 2147483646 w 12036"/>
                <a:gd name="T23" fmla="*/ 2147483646 h 18679"/>
                <a:gd name="T24" fmla="*/ 2147483646 w 12036"/>
                <a:gd name="T25" fmla="*/ 2147483646 h 18679"/>
                <a:gd name="T26" fmla="*/ 2147483646 w 12036"/>
                <a:gd name="T27" fmla="*/ 2147483646 h 18679"/>
                <a:gd name="T28" fmla="*/ 2147483646 w 12036"/>
                <a:gd name="T29" fmla="*/ 2147483646 h 18679"/>
                <a:gd name="T30" fmla="*/ 2147483646 w 12036"/>
                <a:gd name="T31" fmla="*/ 2147483646 h 18679"/>
                <a:gd name="T32" fmla="*/ 2147483646 w 12036"/>
                <a:gd name="T33" fmla="*/ 2147483646 h 18679"/>
                <a:gd name="T34" fmla="*/ 2147483646 w 12036"/>
                <a:gd name="T35" fmla="*/ 2147483646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541;p4">
              <a:extLst>
                <a:ext uri="{FF2B5EF4-FFF2-40B4-BE49-F238E27FC236}">
                  <a16:creationId xmlns:a16="http://schemas.microsoft.com/office/drawing/2014/main" id="{C72D0CC7-3C10-9795-BF44-A777E1CF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2147483646 w 13344"/>
                <a:gd name="T1" fmla="*/ 2147483646 h 4635"/>
                <a:gd name="T2" fmla="*/ 2147483646 w 13344"/>
                <a:gd name="T3" fmla="*/ 2147483646 h 4635"/>
                <a:gd name="T4" fmla="*/ 2147483646 w 13344"/>
                <a:gd name="T5" fmla="*/ 2147483646 h 4635"/>
                <a:gd name="T6" fmla="*/ 2147483646 w 13344"/>
                <a:gd name="T7" fmla="*/ 2147483646 h 4635"/>
                <a:gd name="T8" fmla="*/ 2147483646 w 13344"/>
                <a:gd name="T9" fmla="*/ 2147483646 h 4635"/>
                <a:gd name="T10" fmla="*/ 2147483646 w 13344"/>
                <a:gd name="T11" fmla="*/ 2147483646 h 4635"/>
                <a:gd name="T12" fmla="*/ 2147483646 w 13344"/>
                <a:gd name="T13" fmla="*/ 2147483646 h 4635"/>
                <a:gd name="T14" fmla="*/ 2147483646 w 13344"/>
                <a:gd name="T15" fmla="*/ 2147483646 h 4635"/>
                <a:gd name="T16" fmla="*/ 2147483646 w 13344"/>
                <a:gd name="T17" fmla="*/ 0 h 4635"/>
                <a:gd name="T18" fmla="*/ 2147483646 w 13344"/>
                <a:gd name="T19" fmla="*/ 2147483646 h 4635"/>
                <a:gd name="T20" fmla="*/ 2147483646 w 13344"/>
                <a:gd name="T21" fmla="*/ 2147483646 h 4635"/>
                <a:gd name="T22" fmla="*/ 2147483646 w 13344"/>
                <a:gd name="T23" fmla="*/ 2147483646 h 4635"/>
                <a:gd name="T24" fmla="*/ 2147483646 w 13344"/>
                <a:gd name="T25" fmla="*/ 2147483646 h 4635"/>
                <a:gd name="T26" fmla="*/ 2147483646 w 13344"/>
                <a:gd name="T27" fmla="*/ 2147483646 h 4635"/>
                <a:gd name="T28" fmla="*/ 2147483646 w 13344"/>
                <a:gd name="T29" fmla="*/ 2147483646 h 4635"/>
                <a:gd name="T30" fmla="*/ 2147483646 w 13344"/>
                <a:gd name="T31" fmla="*/ 2147483646 h 4635"/>
                <a:gd name="T32" fmla="*/ 2147483646 w 13344"/>
                <a:gd name="T33" fmla="*/ 2147483646 h 4635"/>
                <a:gd name="T34" fmla="*/ 2147483646 w 13344"/>
                <a:gd name="T35" fmla="*/ 2147483646 h 4635"/>
                <a:gd name="T36" fmla="*/ 2147483646 w 13344"/>
                <a:gd name="T37" fmla="*/ 2147483646 h 4635"/>
                <a:gd name="T38" fmla="*/ 2147483646 w 13344"/>
                <a:gd name="T39" fmla="*/ 2147483646 h 4635"/>
                <a:gd name="T40" fmla="*/ 2147483646 w 13344"/>
                <a:gd name="T41" fmla="*/ 2147483646 h 4635"/>
                <a:gd name="T42" fmla="*/ 2147483646 w 13344"/>
                <a:gd name="T43" fmla="*/ 2147483646 h 4635"/>
                <a:gd name="T44" fmla="*/ 2147483646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542;p4">
              <a:extLst>
                <a:ext uri="{FF2B5EF4-FFF2-40B4-BE49-F238E27FC236}">
                  <a16:creationId xmlns:a16="http://schemas.microsoft.com/office/drawing/2014/main" id="{48882FED-A331-4051-43D5-D665FF0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147483646 w 15288"/>
                <a:gd name="T1" fmla="*/ 2147483646 h 6111"/>
                <a:gd name="T2" fmla="*/ 2147483646 w 15288"/>
                <a:gd name="T3" fmla="*/ 2147483646 h 6111"/>
                <a:gd name="T4" fmla="*/ 2147483646 w 15288"/>
                <a:gd name="T5" fmla="*/ 2147483646 h 6111"/>
                <a:gd name="T6" fmla="*/ 2147483646 w 15288"/>
                <a:gd name="T7" fmla="*/ 2147483646 h 6111"/>
                <a:gd name="T8" fmla="*/ 2147483646 w 15288"/>
                <a:gd name="T9" fmla="*/ 2147483646 h 6111"/>
                <a:gd name="T10" fmla="*/ 2147483646 w 15288"/>
                <a:gd name="T11" fmla="*/ 2147483646 h 6111"/>
                <a:gd name="T12" fmla="*/ 2147483646 w 15288"/>
                <a:gd name="T13" fmla="*/ 2147483646 h 6111"/>
                <a:gd name="T14" fmla="*/ 2147483646 w 15288"/>
                <a:gd name="T15" fmla="*/ 2147483646 h 6111"/>
                <a:gd name="T16" fmla="*/ 2147483646 w 15288"/>
                <a:gd name="T17" fmla="*/ 2147483646 h 6111"/>
                <a:gd name="T18" fmla="*/ 2147483646 w 15288"/>
                <a:gd name="T19" fmla="*/ 2147483646 h 6111"/>
                <a:gd name="T20" fmla="*/ 2147483646 w 15288"/>
                <a:gd name="T21" fmla="*/ 2147483646 h 6111"/>
                <a:gd name="T22" fmla="*/ 2147483646 w 15288"/>
                <a:gd name="T23" fmla="*/ 2147483646 h 6111"/>
                <a:gd name="T24" fmla="*/ 2147483646 w 15288"/>
                <a:gd name="T25" fmla="*/ 2147483646 h 6111"/>
                <a:gd name="T26" fmla="*/ 2147483646 w 15288"/>
                <a:gd name="T27" fmla="*/ 2147483646 h 6111"/>
                <a:gd name="T28" fmla="*/ 2147483646 w 15288"/>
                <a:gd name="T29" fmla="*/ 2147483646 h 6111"/>
                <a:gd name="T30" fmla="*/ 2147483646 w 15288"/>
                <a:gd name="T31" fmla="*/ 2147483646 h 6111"/>
                <a:gd name="T32" fmla="*/ 2147483646 w 15288"/>
                <a:gd name="T33" fmla="*/ 2147483646 h 6111"/>
                <a:gd name="T34" fmla="*/ 2147483646 w 15288"/>
                <a:gd name="T35" fmla="*/ 2147483646 h 6111"/>
                <a:gd name="T36" fmla="*/ 2147483646 w 15288"/>
                <a:gd name="T37" fmla="*/ 2147483646 h 6111"/>
                <a:gd name="T38" fmla="*/ 2147483646 w 15288"/>
                <a:gd name="T39" fmla="*/ 2147483646 h 6111"/>
                <a:gd name="T40" fmla="*/ 2147483646 w 15288"/>
                <a:gd name="T41" fmla="*/ 2147483646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543;p4">
              <a:extLst>
                <a:ext uri="{FF2B5EF4-FFF2-40B4-BE49-F238E27FC236}">
                  <a16:creationId xmlns:a16="http://schemas.microsoft.com/office/drawing/2014/main" id="{2E23D596-EB47-1B16-F90D-7EB6485B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2147483646 w 8645"/>
                <a:gd name="T1" fmla="*/ 2147483646 h 13326"/>
                <a:gd name="T2" fmla="*/ 2147483646 w 8645"/>
                <a:gd name="T3" fmla="*/ 2147483646 h 13326"/>
                <a:gd name="T4" fmla="*/ 2147483646 w 8645"/>
                <a:gd name="T5" fmla="*/ 2147483646 h 13326"/>
                <a:gd name="T6" fmla="*/ 2147483646 w 8645"/>
                <a:gd name="T7" fmla="*/ 2147483646 h 13326"/>
                <a:gd name="T8" fmla="*/ 2147483646 w 8645"/>
                <a:gd name="T9" fmla="*/ 2147483646 h 13326"/>
                <a:gd name="T10" fmla="*/ 2147483646 w 8645"/>
                <a:gd name="T11" fmla="*/ 2147483646 h 13326"/>
                <a:gd name="T12" fmla="*/ 2147483646 w 8645"/>
                <a:gd name="T13" fmla="*/ 2147483646 h 13326"/>
                <a:gd name="T14" fmla="*/ 2147483646 w 8645"/>
                <a:gd name="T15" fmla="*/ 2147483646 h 13326"/>
                <a:gd name="T16" fmla="*/ 2147483646 w 8645"/>
                <a:gd name="T17" fmla="*/ 2147483646 h 13326"/>
                <a:gd name="T18" fmla="*/ 2147483646 w 8645"/>
                <a:gd name="T19" fmla="*/ 2147483646 h 13326"/>
                <a:gd name="T20" fmla="*/ 2147483646 w 8645"/>
                <a:gd name="T21" fmla="*/ 2147483646 h 13326"/>
                <a:gd name="T22" fmla="*/ 2147483646 w 8645"/>
                <a:gd name="T23" fmla="*/ 2147483646 h 13326"/>
                <a:gd name="T24" fmla="*/ 2147483646 w 8645"/>
                <a:gd name="T25" fmla="*/ 2147483646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544;p4">
              <a:extLst>
                <a:ext uri="{FF2B5EF4-FFF2-40B4-BE49-F238E27FC236}">
                  <a16:creationId xmlns:a16="http://schemas.microsoft.com/office/drawing/2014/main" id="{590394E1-C91F-03AD-BA4F-2358D0CD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2147483646 w 15213"/>
                <a:gd name="T1" fmla="*/ 2147483646 h 20741"/>
                <a:gd name="T2" fmla="*/ 2147483646 w 15213"/>
                <a:gd name="T3" fmla="*/ 2147483646 h 20741"/>
                <a:gd name="T4" fmla="*/ 2147483646 w 15213"/>
                <a:gd name="T5" fmla="*/ 2147483646 h 20741"/>
                <a:gd name="T6" fmla="*/ 2147483646 w 15213"/>
                <a:gd name="T7" fmla="*/ 2147483646 h 20741"/>
                <a:gd name="T8" fmla="*/ 2147483646 w 15213"/>
                <a:gd name="T9" fmla="*/ 2147483646 h 20741"/>
                <a:gd name="T10" fmla="*/ 2147483646 w 15213"/>
                <a:gd name="T11" fmla="*/ 2147483646 h 20741"/>
                <a:gd name="T12" fmla="*/ 2147483646 w 15213"/>
                <a:gd name="T13" fmla="*/ 2147483646 h 20741"/>
                <a:gd name="T14" fmla="*/ 2147483646 w 15213"/>
                <a:gd name="T15" fmla="*/ 0 h 20741"/>
                <a:gd name="T16" fmla="*/ 2147483646 w 15213"/>
                <a:gd name="T17" fmla="*/ 2147483646 h 20741"/>
                <a:gd name="T18" fmla="*/ 2147483646 w 15213"/>
                <a:gd name="T19" fmla="*/ 2147483646 h 20741"/>
                <a:gd name="T20" fmla="*/ 2147483646 w 15213"/>
                <a:gd name="T21" fmla="*/ 2147483646 h 20741"/>
                <a:gd name="T22" fmla="*/ 2147483646 w 15213"/>
                <a:gd name="T23" fmla="*/ 2147483646 h 20741"/>
                <a:gd name="T24" fmla="*/ 2147483646 w 15213"/>
                <a:gd name="T25" fmla="*/ 2147483646 h 20741"/>
                <a:gd name="T26" fmla="*/ 2147483646 w 15213"/>
                <a:gd name="T27" fmla="*/ 2147483646 h 20741"/>
                <a:gd name="T28" fmla="*/ 2147483646 w 15213"/>
                <a:gd name="T29" fmla="*/ 2147483646 h 20741"/>
                <a:gd name="T30" fmla="*/ 2147483646 w 15213"/>
                <a:gd name="T31" fmla="*/ 2147483646 h 20741"/>
                <a:gd name="T32" fmla="*/ 2147483646 w 15213"/>
                <a:gd name="T33" fmla="*/ 2147483646 h 20741"/>
                <a:gd name="T34" fmla="*/ 2147483646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545;p4">
              <a:extLst>
                <a:ext uri="{FF2B5EF4-FFF2-40B4-BE49-F238E27FC236}">
                  <a16:creationId xmlns:a16="http://schemas.microsoft.com/office/drawing/2014/main" id="{CD221CE2-6F89-5831-ACB5-8B701A3A6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147483646 w 19102"/>
                <a:gd name="T1" fmla="*/ 2147483646 h 7516"/>
                <a:gd name="T2" fmla="*/ 2147483646 w 19102"/>
                <a:gd name="T3" fmla="*/ 2147483646 h 7516"/>
                <a:gd name="T4" fmla="*/ 2147483646 w 19102"/>
                <a:gd name="T5" fmla="*/ 2147483646 h 7516"/>
                <a:gd name="T6" fmla="*/ 2147483646 w 19102"/>
                <a:gd name="T7" fmla="*/ 2147483646 h 7516"/>
                <a:gd name="T8" fmla="*/ 2147483646 w 19102"/>
                <a:gd name="T9" fmla="*/ 2147483646 h 7516"/>
                <a:gd name="T10" fmla="*/ 2147483646 w 19102"/>
                <a:gd name="T11" fmla="*/ 2147483646 h 7516"/>
                <a:gd name="T12" fmla="*/ 2147483646 w 19102"/>
                <a:gd name="T13" fmla="*/ 2147483646 h 7516"/>
                <a:gd name="T14" fmla="*/ 2147483646 w 19102"/>
                <a:gd name="T15" fmla="*/ 2147483646 h 7516"/>
                <a:gd name="T16" fmla="*/ 2147483646 w 19102"/>
                <a:gd name="T17" fmla="*/ 2147483646 h 7516"/>
                <a:gd name="T18" fmla="*/ 2147483646 w 19102"/>
                <a:gd name="T19" fmla="*/ 2147483646 h 7516"/>
                <a:gd name="T20" fmla="*/ 2147483646 w 19102"/>
                <a:gd name="T21" fmla="*/ 2147483646 h 7516"/>
                <a:gd name="T22" fmla="*/ 2147483646 w 19102"/>
                <a:gd name="T23" fmla="*/ 2147483646 h 7516"/>
                <a:gd name="T24" fmla="*/ 2147483646 w 19102"/>
                <a:gd name="T25" fmla="*/ 0 h 7516"/>
                <a:gd name="T26" fmla="*/ 2147483646 w 19102"/>
                <a:gd name="T27" fmla="*/ 2147483646 h 7516"/>
                <a:gd name="T28" fmla="*/ 2147483646 w 19102"/>
                <a:gd name="T29" fmla="*/ 2147483646 h 7516"/>
                <a:gd name="T30" fmla="*/ 2147483646 w 19102"/>
                <a:gd name="T31" fmla="*/ 2147483646 h 7516"/>
                <a:gd name="T32" fmla="*/ 2147483646 w 19102"/>
                <a:gd name="T33" fmla="*/ 2147483646 h 7516"/>
                <a:gd name="T34" fmla="*/ 2147483646 w 19102"/>
                <a:gd name="T35" fmla="*/ 2147483646 h 7516"/>
                <a:gd name="T36" fmla="*/ 2147483646 w 19102"/>
                <a:gd name="T37" fmla="*/ 2147483646 h 7516"/>
                <a:gd name="T38" fmla="*/ 2147483646 w 19102"/>
                <a:gd name="T39" fmla="*/ 2147483646 h 7516"/>
                <a:gd name="T40" fmla="*/ 2147483646 w 19102"/>
                <a:gd name="T41" fmla="*/ 2147483646 h 7516"/>
                <a:gd name="T42" fmla="*/ 2147483646 w 19102"/>
                <a:gd name="T43" fmla="*/ 2147483646 h 7516"/>
                <a:gd name="T44" fmla="*/ 2147483646 w 19102"/>
                <a:gd name="T45" fmla="*/ 2147483646 h 7516"/>
                <a:gd name="T46" fmla="*/ 2147483646 w 19102"/>
                <a:gd name="T47" fmla="*/ 2147483646 h 7516"/>
                <a:gd name="T48" fmla="*/ 2147483646 w 19102"/>
                <a:gd name="T49" fmla="*/ 2147483646 h 7516"/>
                <a:gd name="T50" fmla="*/ 2147483646 w 19102"/>
                <a:gd name="T51" fmla="*/ 2147483646 h 7516"/>
                <a:gd name="T52" fmla="*/ 2147483646 w 19102"/>
                <a:gd name="T53" fmla="*/ 2147483646 h 7516"/>
                <a:gd name="T54" fmla="*/ 2147483646 w 19102"/>
                <a:gd name="T55" fmla="*/ 2147483646 h 7516"/>
                <a:gd name="T56" fmla="*/ 2147483646 w 19102"/>
                <a:gd name="T57" fmla="*/ 2147483646 h 7516"/>
                <a:gd name="T58" fmla="*/ 2147483646 w 19102"/>
                <a:gd name="T59" fmla="*/ 2147483646 h 7516"/>
                <a:gd name="T60" fmla="*/ 2147483646 w 19102"/>
                <a:gd name="T61" fmla="*/ 2147483646 h 7516"/>
                <a:gd name="T62" fmla="*/ 2147483646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546;p4">
              <a:extLst>
                <a:ext uri="{FF2B5EF4-FFF2-40B4-BE49-F238E27FC236}">
                  <a16:creationId xmlns:a16="http://schemas.microsoft.com/office/drawing/2014/main" id="{2786AEDD-8722-C26D-AE48-4AE68E6E0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147483646 w 11643"/>
                <a:gd name="T1" fmla="*/ 0 h 11714"/>
                <a:gd name="T2" fmla="*/ 2147483646 w 11643"/>
                <a:gd name="T3" fmla="*/ 2147483646 h 11714"/>
                <a:gd name="T4" fmla="*/ 2147483646 w 11643"/>
                <a:gd name="T5" fmla="*/ 2147483646 h 11714"/>
                <a:gd name="T6" fmla="*/ 2147483646 w 11643"/>
                <a:gd name="T7" fmla="*/ 2147483646 h 11714"/>
                <a:gd name="T8" fmla="*/ 2147483646 w 11643"/>
                <a:gd name="T9" fmla="*/ 2147483646 h 11714"/>
                <a:gd name="T10" fmla="*/ 2147483646 w 11643"/>
                <a:gd name="T11" fmla="*/ 2147483646 h 11714"/>
                <a:gd name="T12" fmla="*/ 2147483646 w 11643"/>
                <a:gd name="T13" fmla="*/ 2147483646 h 11714"/>
                <a:gd name="T14" fmla="*/ 2147483646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547;p4">
              <a:extLst>
                <a:ext uri="{FF2B5EF4-FFF2-40B4-BE49-F238E27FC236}">
                  <a16:creationId xmlns:a16="http://schemas.microsoft.com/office/drawing/2014/main" id="{4CD4D5A3-4439-D59B-CD0F-0396E23A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2147483646 w 6174"/>
                <a:gd name="T1" fmla="*/ 2147483646 h 46680"/>
                <a:gd name="T2" fmla="*/ 2147483646 w 6174"/>
                <a:gd name="T3" fmla="*/ 2147483646 h 46680"/>
                <a:gd name="T4" fmla="*/ 2147483646 w 6174"/>
                <a:gd name="T5" fmla="*/ 2147483646 h 46680"/>
                <a:gd name="T6" fmla="*/ 2147483646 w 6174"/>
                <a:gd name="T7" fmla="*/ 2147483646 h 46680"/>
                <a:gd name="T8" fmla="*/ 2147483646 w 6174"/>
                <a:gd name="T9" fmla="*/ 2147483646 h 46680"/>
                <a:gd name="T10" fmla="*/ 2147483646 w 6174"/>
                <a:gd name="T11" fmla="*/ 2147483646 h 46680"/>
                <a:gd name="T12" fmla="*/ 2147483646 w 6174"/>
                <a:gd name="T13" fmla="*/ 2147483646 h 46680"/>
                <a:gd name="T14" fmla="*/ 2147483646 w 6174"/>
                <a:gd name="T15" fmla="*/ 2147483646 h 46680"/>
                <a:gd name="T16" fmla="*/ 2147483646 w 6174"/>
                <a:gd name="T17" fmla="*/ 2147483646 h 46680"/>
                <a:gd name="T18" fmla="*/ 2147483646 w 6174"/>
                <a:gd name="T19" fmla="*/ 2147483646 h 46680"/>
                <a:gd name="T20" fmla="*/ 2147483646 w 6174"/>
                <a:gd name="T21" fmla="*/ 2147483646 h 46680"/>
                <a:gd name="T22" fmla="*/ 2147483646 w 6174"/>
                <a:gd name="T23" fmla="*/ 2147483646 h 46680"/>
                <a:gd name="T24" fmla="*/ 2147483646 w 6174"/>
                <a:gd name="T25" fmla="*/ 2147483646 h 46680"/>
                <a:gd name="T26" fmla="*/ 2147483646 w 6174"/>
                <a:gd name="T27" fmla="*/ 2147483646 h 46680"/>
                <a:gd name="T28" fmla="*/ 2147483646 w 6174"/>
                <a:gd name="T29" fmla="*/ 2147483646 h 46680"/>
                <a:gd name="T30" fmla="*/ 2147483646 w 6174"/>
                <a:gd name="T31" fmla="*/ 2147483646 h 46680"/>
                <a:gd name="T32" fmla="*/ 2147483646 w 6174"/>
                <a:gd name="T33" fmla="*/ 2147483646 h 46680"/>
                <a:gd name="T34" fmla="*/ 2147483646 w 6174"/>
                <a:gd name="T35" fmla="*/ 2147483646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702200" y="1546800"/>
            <a:ext cx="107876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18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690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D5B4-144E-4D7B-86F2-EB6C01A9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5098-02AD-4220-B065-1CFDDCCEBE15}" type="datetimeFigureOut">
              <a:rPr lang="en-US"/>
              <a:pPr>
                <a:defRPr/>
              </a:pPr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5AF3-2BE5-7AAF-3E4D-83EBB2D4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E0932-C6A6-12FA-4129-5D9A878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DDB0-48C3-4F8D-948B-202C8F114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440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959CAF-6CB5-51DF-083D-F37992D6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3BE8-3338-4473-B3BB-3A01E46917A5}" type="datetimeFigureOut">
              <a:rPr lang="en-US"/>
              <a:pPr>
                <a:defRPr/>
              </a:pPr>
              <a:t>11/1/2023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4743E4-DEFA-CBAF-B3EF-06EAD8FB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B937BB-A6D1-7410-7756-4DAA5E6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503F9-835D-44FA-A47E-EA821C31D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98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560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01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17" y="6435973"/>
            <a:ext cx="1218882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3177" y="6620461"/>
            <a:ext cx="12188825" cy="225435"/>
          </a:xfrm>
          <a:prstGeom prst="rect">
            <a:avLst/>
          </a:prstGeom>
          <a:solidFill>
            <a:schemeClr val="accent3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1691"/>
            <a:ext cx="862885" cy="364205"/>
          </a:xfrm>
        </p:spPr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3B07A4A-111C-6510-8D21-3827CEAE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2"/>
            <a:ext cx="12192000" cy="56229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BÀI  5: ỨNG XỬ TRÊN MẠNG</a:t>
            </a:r>
          </a:p>
        </p:txBody>
      </p:sp>
    </p:spTree>
    <p:extLst>
      <p:ext uri="{BB962C8B-B14F-4D97-AF65-F5344CB8AC3E}">
        <p14:creationId xmlns:p14="http://schemas.microsoft.com/office/powerpoint/2010/main" val="4986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069" y="1513810"/>
            <a:ext cx="11497987" cy="45988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66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46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84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84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40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377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95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srgbClr val="455F51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1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9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8069" y="1513810"/>
            <a:ext cx="11497987" cy="4598884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02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0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195D419-334A-4B2B-B8C4-A9F632757A66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2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0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92" r:id="rId3"/>
    <p:sldLayoutId id="2147483791" r:id="rId4"/>
    <p:sldLayoutId id="2147483790" r:id="rId5"/>
    <p:sldLayoutId id="2147483784" r:id="rId6"/>
    <p:sldLayoutId id="2147483783" r:id="rId7"/>
    <p:sldLayoutId id="2147483762" r:id="rId8"/>
    <p:sldLayoutId id="2147483761" r:id="rId9"/>
    <p:sldLayoutId id="2147483760" r:id="rId10"/>
    <p:sldLayoutId id="2147483749" r:id="rId11"/>
    <p:sldLayoutId id="2147483799" r:id="rId12"/>
    <p:sldLayoutId id="2147483798" r:id="rId13"/>
    <p:sldLayoutId id="2147483797" r:id="rId14"/>
    <p:sldLayoutId id="2147483796" r:id="rId15"/>
    <p:sldLayoutId id="2147483795" r:id="rId16"/>
    <p:sldLayoutId id="2147483789" r:id="rId17"/>
    <p:sldLayoutId id="2147483788" r:id="rId18"/>
    <p:sldLayoutId id="2147483787" r:id="rId19"/>
    <p:sldLayoutId id="2147483786" r:id="rId20"/>
    <p:sldLayoutId id="2147483782" r:id="rId21"/>
    <p:sldLayoutId id="2147483780" r:id="rId22"/>
    <p:sldLayoutId id="2147483759" r:id="rId23"/>
    <p:sldLayoutId id="2147483758" r:id="rId24"/>
    <p:sldLayoutId id="2147483750" r:id="rId25"/>
    <p:sldLayoutId id="2147483751" r:id="rId26"/>
    <p:sldLayoutId id="2147483794" r:id="rId27"/>
    <p:sldLayoutId id="2147483793" r:id="rId28"/>
    <p:sldLayoutId id="2147483766" r:id="rId29"/>
    <p:sldLayoutId id="2147483765" r:id="rId30"/>
    <p:sldLayoutId id="2147483764" r:id="rId31"/>
    <p:sldLayoutId id="2147483757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63" r:id="rId3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93797"/>
            <a:ext cx="12192000" cy="3642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432793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8972"/>
            <a:ext cx="12192000" cy="562296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rgbClr val="FFCC9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BÀI  5: ỨNG XỬ TRÊN MẠNG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6493796"/>
            <a:ext cx="1066800" cy="331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FFFFFF"/>
                </a:solidFill>
              </a:defRPr>
            </a:lvl1pPr>
          </a:lstStyle>
          <a:p>
            <a:pPr defTabSz="914377">
              <a:defRPr/>
            </a:pPr>
            <a:fld id="{5987F972-7AB6-4F84-A721-F4B2B4AB2AA5}" type="datetimeFigureOut">
              <a:rPr lang="en-US" smtClean="0"/>
              <a:pPr defTabSz="914377">
                <a:defRPr/>
              </a:pPr>
              <a:t>11/1/2023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3200" b="1" kern="1200" spc="-51" baseline="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tongdai111.vn/" TargetMode="External"/><Relationship Id="rId4" Type="http://schemas.openxmlformats.org/officeDocument/2006/relationships/hyperlink" Target="https://beinternetawesome.withgoogle.com/vi_vn/giadinh/internetphieuluuky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hdphoto" Target="../media/hdphoto3.wdp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extLst>
              <a:ext uri="{FF2B5EF4-FFF2-40B4-BE49-F238E27FC236}">
                <a16:creationId xmlns:a16="http://schemas.microsoft.com/office/drawing/2014/main" id="{7BCE357C-7F17-4F21-9624-7985727A4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5800" y="1066800"/>
            <a:ext cx="2032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>
              <a:solidFill>
                <a:srgbClr val="FFFF00"/>
              </a:solidFill>
              <a:latin typeface="Times New Roman" pitchFamily="18" charset="0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18435" name="AutoShape 3">
            <a:extLst>
              <a:ext uri="{FF2B5EF4-FFF2-40B4-BE49-F238E27FC236}">
                <a16:creationId xmlns:a16="http://schemas.microsoft.com/office/drawing/2014/main" id="{067C19B9-827B-4EE0-A92A-8A2F5804B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7800" y="819151"/>
            <a:ext cx="2032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>
              <a:solidFill>
                <a:srgbClr val="FFFF00"/>
              </a:solidFill>
              <a:latin typeface="Times New Roman" pitchFamily="18" charset="0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18436" name="AutoShape 4">
            <a:extLst>
              <a:ext uri="{FF2B5EF4-FFF2-40B4-BE49-F238E27FC236}">
                <a16:creationId xmlns:a16="http://schemas.microsoft.com/office/drawing/2014/main" id="{DA2904DB-F3F4-4285-8603-F0A883B7F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0" y="4648200"/>
            <a:ext cx="2032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algn="ctr">
            <a:solidFill>
              <a:srgbClr val="F8F2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>
              <a:solidFill>
                <a:srgbClr val="0000FF"/>
              </a:solidFill>
              <a:latin typeface="Times New Roman" pitchFamily="18" charset="0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18437" name="WordArt 5">
            <a:extLst>
              <a:ext uri="{FF2B5EF4-FFF2-40B4-BE49-F238E27FC236}">
                <a16:creationId xmlns:a16="http://schemas.microsoft.com/office/drawing/2014/main" id="{A1936684-AA39-4DE9-8FDE-442C5ECB76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1" y="2209801"/>
            <a:ext cx="4677833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2A56"/>
                    </a:gs>
                    <a:gs pos="3999">
                      <a:srgbClr val="017DFF"/>
                    </a:gs>
                    <a:gs pos="87000">
                      <a:srgbClr val="AAD4FF"/>
                    </a:gs>
                    <a:gs pos="100000">
                      <a:srgbClr val="AAD4FF"/>
                    </a:gs>
                  </a:gsLst>
                  <a:lin ang="5400000"/>
                </a:gra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</a:t>
            </a:r>
          </a:p>
        </p:txBody>
      </p:sp>
      <p:pic>
        <p:nvPicPr>
          <p:cNvPr id="32774" name="Picture 6" descr="Picture1">
            <a:extLst>
              <a:ext uri="{FF2B5EF4-FFF2-40B4-BE49-F238E27FC236}">
                <a16:creationId xmlns:a16="http://schemas.microsoft.com/office/drawing/2014/main" id="{8EB0A57E-CA6A-498C-BBC0-1AFD1260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27200" cy="129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Picture1">
            <a:extLst>
              <a:ext uri="{FF2B5EF4-FFF2-40B4-BE49-F238E27FC236}">
                <a16:creationId xmlns:a16="http://schemas.microsoft.com/office/drawing/2014/main" id="{536EB33A-F032-4485-B51E-961A4F60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3784" y="5348817"/>
            <a:ext cx="1295400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Picture1">
            <a:extLst>
              <a:ext uri="{FF2B5EF4-FFF2-40B4-BE49-F238E27FC236}">
                <a16:creationId xmlns:a16="http://schemas.microsoft.com/office/drawing/2014/main" id="{6F4AE038-41E5-49DE-9521-18416709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682817" y="5348817"/>
            <a:ext cx="1295400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105">
            <a:extLst>
              <a:ext uri="{FF2B5EF4-FFF2-40B4-BE49-F238E27FC236}">
                <a16:creationId xmlns:a16="http://schemas.microsoft.com/office/drawing/2014/main" id="{5B04660A-8576-4605-9D80-DF1DAD65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98" y="4887384"/>
            <a:ext cx="5389033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butterflies_flowers_md_wht">
            <a:extLst>
              <a:ext uri="{FF2B5EF4-FFF2-40B4-BE49-F238E27FC236}">
                <a16:creationId xmlns:a16="http://schemas.microsoft.com/office/drawing/2014/main" id="{59432BFF-5FF1-49F2-AAA0-ED8227366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1" y="3010341"/>
            <a:ext cx="812800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butterflies_flowers_md_wht">
            <a:extLst>
              <a:ext uri="{FF2B5EF4-FFF2-40B4-BE49-F238E27FC236}">
                <a16:creationId xmlns:a16="http://schemas.microsoft.com/office/drawing/2014/main" id="{5965D307-2B6D-483F-9BF3-73CE4898E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15" y="2927730"/>
            <a:ext cx="812800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AutoShape 12">
            <a:extLst>
              <a:ext uri="{FF2B5EF4-FFF2-40B4-BE49-F238E27FC236}">
                <a16:creationId xmlns:a16="http://schemas.microsoft.com/office/drawing/2014/main" id="{ACDB71B8-1EA4-4A74-9D11-CC9FC1BF6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1484" y="6182784"/>
            <a:ext cx="5486400" cy="609600"/>
          </a:xfrm>
          <a:prstGeom prst="ribbon2">
            <a:avLst>
              <a:gd name="adj1" fmla="val 23435"/>
              <a:gd name="adj2" fmla="val 6912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Năm</a:t>
            </a:r>
            <a:r>
              <a:rPr lang="en-US" altLang="en-US" sz="2667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 </a:t>
            </a:r>
            <a:r>
              <a:rPr lang="en-US" altLang="en-US" sz="2667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học</a:t>
            </a:r>
            <a:r>
              <a:rPr lang="en-US" altLang="en-US" sz="2667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: 2022 - 2023</a:t>
            </a:r>
          </a:p>
        </p:txBody>
      </p:sp>
      <p:sp>
        <p:nvSpPr>
          <p:cNvPr id="18445" name="WordArt 13">
            <a:extLst>
              <a:ext uri="{FF2B5EF4-FFF2-40B4-BE49-F238E27FC236}">
                <a16:creationId xmlns:a16="http://schemas.microsoft.com/office/drawing/2014/main" id="{5B4D7872-0F98-4690-A69E-C035766A2F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3250" y="1420284"/>
            <a:ext cx="8631767" cy="4114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3366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CHÀO MỪNG THẦY CÔ VÀ CÁC EM ĐẾN VỚI TIẾT HỌC HÔM NAY</a:t>
            </a:r>
          </a:p>
        </p:txBody>
      </p:sp>
      <p:pic>
        <p:nvPicPr>
          <p:cNvPr id="32782" name="Picture 15" descr="Picture1">
            <a:extLst>
              <a:ext uri="{FF2B5EF4-FFF2-40B4-BE49-F238E27FC236}">
                <a16:creationId xmlns:a16="http://schemas.microsoft.com/office/drawing/2014/main" id="{17BC9A5D-8E72-4574-9200-EF45D9A5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485968" y="-8466"/>
            <a:ext cx="1706033" cy="127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6F0DE1-C63E-4154-9DFB-A0A6D4407D0D}"/>
              </a:ext>
            </a:extLst>
          </p:cNvPr>
          <p:cNvSpPr/>
          <p:nvPr/>
        </p:nvSpPr>
        <p:spPr>
          <a:xfrm>
            <a:off x="3769676" y="2641101"/>
            <a:ext cx="475001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12700" cmpd="sng">
                  <a:solidFill>
                    <a:srgbClr val="002A56"/>
                  </a:solidFill>
                  <a:prstDash val="solid"/>
                </a:ln>
                <a:solidFill>
                  <a:srgbClr val="002A56">
                    <a:lumMod val="50000"/>
                    <a:lumOff val="50000"/>
                  </a:srgbClr>
                </a:solidFill>
                <a:latin typeface="Arial" pitchFamily="34" charset="0"/>
                <a:ea typeface="等线" panose="02010600030101010101" pitchFamily="2" charset="-122"/>
              </a:rPr>
              <a:t>TIN HỌC 7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B87B8650-CE95-4944-BEAB-8957FFA43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733" y="4216901"/>
            <a:ext cx="995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Giáo</a:t>
            </a:r>
            <a:r>
              <a:rPr lang="en-US" altLang="en-US" sz="2400" b="1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viên</a:t>
            </a:r>
            <a:r>
              <a:rPr lang="en-US" altLang="en-US" sz="2400" b="1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BÙI</a:t>
            </a:r>
            <a:r>
              <a:rPr lang="en-US" altLang="en-US" sz="2400" b="1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THỊ</a:t>
            </a:r>
            <a:r>
              <a:rPr lang="en-US" altLang="en-US" sz="2400" b="1" dirty="0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3366"/>
                </a:solidFill>
                <a:latin typeface="Times New Roman" pitchFamily="18" charset="0"/>
                <a:ea typeface="等线" panose="02010600030101010101" pitchFamily="2" charset="-122"/>
                <a:cs typeface="Arial" pitchFamily="34" charset="0"/>
              </a:rPr>
              <a:t>THỦY</a:t>
            </a:r>
            <a:endParaRPr lang="en-US" altLang="en-US" sz="2400" b="1" dirty="0">
              <a:solidFill>
                <a:srgbClr val="003366"/>
              </a:solidFill>
              <a:latin typeface="Times New Roman" pitchFamily="18" charset="0"/>
              <a:ea typeface="等线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63EF9C1-DF96-465B-AEC5-BCB10ABA5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84" y="-31777"/>
            <a:ext cx="9956800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PHÒNG GD &amp; ĐT HUYỆN QUỐC OAI</a:t>
            </a:r>
          </a:p>
          <a:p>
            <a:pPr algn="ctr" defTabSz="914377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TRƯỜNG THCS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THẠCH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THÁN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292 -0.16667 C 0.046 -0.16667 0.10208 -0.0919 0.10208 3.33333E-6 C 0.10208 0.09189 0.046 0.16666 -0.02292 0.16666 C -0.09184 0.16666 -0.14792 0.09189 -0.14792 3.33333E-6 C -0.14792 -0.0919 -0.09184 -0.16667 -0.02292 -0.16667 Z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iện Internet và những hệ lụy">
            <a:hlinkClick r:id="" action="ppaction://media"/>
            <a:extLst>
              <a:ext uri="{FF2B5EF4-FFF2-40B4-BE49-F238E27FC236}">
                <a16:creationId xmlns:a16="http://schemas.microsoft.com/office/drawing/2014/main" id="{C351CD68-4AAD-4405-B176-101C2D87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3" y="250031"/>
            <a:ext cx="11582400" cy="63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3DBD1035-B00A-409E-97B5-706564C62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101" y="5496228"/>
            <a:ext cx="1222899" cy="1222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4E7BAA-A84F-45BD-9AA2-BC2FC9C3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9" y="394955"/>
            <a:ext cx="888648" cy="885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27B0C2-0A04-4349-A2EF-C0DAE5B53F5F}"/>
              </a:ext>
            </a:extLst>
          </p:cNvPr>
          <p:cNvSpPr/>
          <p:nvPr/>
        </p:nvSpPr>
        <p:spPr>
          <a:xfrm>
            <a:off x="1210267" y="370810"/>
            <a:ext cx="106502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407E86E-67AC-4AF7-A340-55ECA04FBBD1}"/>
              </a:ext>
            </a:extLst>
          </p:cNvPr>
          <p:cNvSpPr/>
          <p:nvPr/>
        </p:nvSpPr>
        <p:spPr>
          <a:xfrm>
            <a:off x="4455443" y="3626329"/>
            <a:ext cx="2334495" cy="885725"/>
          </a:xfrm>
          <a:custGeom>
            <a:avLst/>
            <a:gdLst>
              <a:gd name="connsiteX0" fmla="*/ 0 w 1035000"/>
              <a:gd name="connsiteY0" fmla="*/ 0 h 2245529"/>
              <a:gd name="connsiteX1" fmla="*/ 1035000 w 1035000"/>
              <a:gd name="connsiteY1" fmla="*/ 0 h 2245529"/>
              <a:gd name="connsiteX2" fmla="*/ 1035000 w 1035000"/>
              <a:gd name="connsiteY2" fmla="*/ 2245529 h 2245529"/>
              <a:gd name="connsiteX3" fmla="*/ 0 w 1035000"/>
              <a:gd name="connsiteY3" fmla="*/ 2245529 h 2245529"/>
              <a:gd name="connsiteX4" fmla="*/ 0 w 1035000"/>
              <a:gd name="connsiteY4" fmla="*/ 0 h 22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000" h="2245529">
                <a:moveTo>
                  <a:pt x="0" y="0"/>
                </a:moveTo>
                <a:lnTo>
                  <a:pt x="1035000" y="0"/>
                </a:lnTo>
                <a:lnTo>
                  <a:pt x="1035000" y="2245529"/>
                </a:lnTo>
                <a:lnTo>
                  <a:pt x="0" y="22455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loud Callout 5">
            <a:extLst>
              <a:ext uri="{FF2B5EF4-FFF2-40B4-BE49-F238E27FC236}">
                <a16:creationId xmlns:a16="http://schemas.microsoft.com/office/drawing/2014/main" id="{6A855C66-D359-46E8-A28A-56950DF1C012}"/>
              </a:ext>
            </a:extLst>
          </p:cNvPr>
          <p:cNvSpPr/>
          <p:nvPr/>
        </p:nvSpPr>
        <p:spPr bwMode="auto">
          <a:xfrm>
            <a:off x="4629406" y="955873"/>
            <a:ext cx="3280557" cy="1691530"/>
          </a:xfrm>
          <a:prstGeom prst="cloudCallout">
            <a:avLst>
              <a:gd name="adj1" fmla="val -10305"/>
              <a:gd name="adj2" fmla="val 8926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Thiếu</a:t>
            </a: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SG" sz="2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giới</a:t>
            </a:r>
            <a:endParaRPr lang="en-SG" sz="2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xung</a:t>
            </a:r>
            <a:r>
              <a:rPr lang="en-SG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endParaRPr lang="en-SG" sz="2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sz="24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Oval Callout 7">
            <a:extLst>
              <a:ext uri="{FF2B5EF4-FFF2-40B4-BE49-F238E27FC236}">
                <a16:creationId xmlns:a16="http://schemas.microsoft.com/office/drawing/2014/main" id="{64F6FD61-F0A1-4796-98C9-E6B2EAE7B6E4}"/>
              </a:ext>
            </a:extLst>
          </p:cNvPr>
          <p:cNvSpPr/>
          <p:nvPr/>
        </p:nvSpPr>
        <p:spPr bwMode="auto">
          <a:xfrm>
            <a:off x="269962" y="3115030"/>
            <a:ext cx="3400171" cy="1908324"/>
          </a:xfrm>
          <a:prstGeom prst="wedgeEllipseCallout">
            <a:avLst>
              <a:gd name="adj1" fmla="val 85488"/>
              <a:gd name="adj2" fmla="val 54686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Tăng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tham</a:t>
            </a:r>
            <a:endParaRPr lang="en-SG" sz="2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gia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vụ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bắt</a:t>
            </a:r>
            <a:endParaRPr lang="en-SG" sz="2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nạt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mạng</a:t>
            </a:r>
            <a:endParaRPr lang="en-SG" sz="2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Rounded Rectangular Callout 8">
            <a:extLst>
              <a:ext uri="{FF2B5EF4-FFF2-40B4-BE49-F238E27FC236}">
                <a16:creationId xmlns:a16="http://schemas.microsoft.com/office/drawing/2014/main" id="{B44688FC-09FF-42E0-A672-8DE64EA4A6C1}"/>
              </a:ext>
            </a:extLst>
          </p:cNvPr>
          <p:cNvSpPr/>
          <p:nvPr/>
        </p:nvSpPr>
        <p:spPr bwMode="auto">
          <a:xfrm>
            <a:off x="1082148" y="1418404"/>
            <a:ext cx="3199891" cy="1228999"/>
          </a:xfrm>
          <a:prstGeom prst="wedgeRoundRectCallout">
            <a:avLst>
              <a:gd name="adj1" fmla="val 53361"/>
              <a:gd name="adj2" fmla="val 130810"/>
              <a:gd name="adj3" fmla="val 16667"/>
            </a:avLst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latin typeface="Times New Roman" panose="02020603050405020304" pitchFamily="18" charset="0"/>
              </a:rPr>
              <a:t>Dễ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bị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dẫn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dắt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đến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các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latin typeface="Times New Roman" panose="02020603050405020304" pitchFamily="18" charset="0"/>
              </a:rPr>
              <a:t>trang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thông</a:t>
            </a:r>
            <a:r>
              <a:rPr lang="en-SG" sz="2400" b="1" i="1" dirty="0">
                <a:latin typeface="Times New Roman" panose="02020603050405020304" pitchFamily="18" charset="0"/>
              </a:rPr>
              <a:t> tin </a:t>
            </a:r>
            <a:r>
              <a:rPr lang="en-SG" sz="2400" b="1" i="1" dirty="0" err="1">
                <a:latin typeface="Times New Roman" panose="02020603050405020304" pitchFamily="18" charset="0"/>
              </a:rPr>
              <a:t>xấu</a:t>
            </a:r>
            <a:endParaRPr lang="en-SG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59" name="Cloud Callout 9">
            <a:extLst>
              <a:ext uri="{FF2B5EF4-FFF2-40B4-BE49-F238E27FC236}">
                <a16:creationId xmlns:a16="http://schemas.microsoft.com/office/drawing/2014/main" id="{6F45C9F7-F1B9-458E-8270-9E3BB450811A}"/>
              </a:ext>
            </a:extLst>
          </p:cNvPr>
          <p:cNvSpPr/>
          <p:nvPr/>
        </p:nvSpPr>
        <p:spPr bwMode="auto">
          <a:xfrm>
            <a:off x="8088561" y="3418794"/>
            <a:ext cx="2880540" cy="1651546"/>
          </a:xfrm>
          <a:prstGeom prst="cloudCallout">
            <a:avLst>
              <a:gd name="adj1" fmla="val -91951"/>
              <a:gd name="adj2" fmla="val 2899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latin typeface="Times New Roman" panose="02020603050405020304" pitchFamily="18" charset="0"/>
              </a:rPr>
              <a:t>Dễ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bị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nghiện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latin typeface="Times New Roman" panose="02020603050405020304" pitchFamily="18" charset="0"/>
              </a:rPr>
              <a:t>trò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chơi</a:t>
            </a:r>
            <a:r>
              <a:rPr lang="en-SG" sz="2400" b="1" i="1" dirty="0"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latin typeface="Times New Roman" panose="02020603050405020304" pitchFamily="18" charset="0"/>
              </a:rPr>
              <a:t>trực</a:t>
            </a:r>
            <a:endParaRPr lang="en-SG" sz="2400" b="1" i="1" dirty="0"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latin typeface="Times New Roman" panose="02020603050405020304" pitchFamily="18" charset="0"/>
              </a:rPr>
              <a:t>tuyến</a:t>
            </a:r>
            <a:endParaRPr lang="en-SG" sz="2400" b="1" i="1" dirty="0">
              <a:latin typeface="Times New Roman" panose="02020603050405020304" pitchFamily="18" charset="0"/>
            </a:endParaRPr>
          </a:p>
        </p:txBody>
      </p:sp>
      <p:sp>
        <p:nvSpPr>
          <p:cNvPr id="60" name="Double Wave 59">
            <a:extLst>
              <a:ext uri="{FF2B5EF4-FFF2-40B4-BE49-F238E27FC236}">
                <a16:creationId xmlns:a16="http://schemas.microsoft.com/office/drawing/2014/main" id="{D8B7E380-DD00-4A7D-B244-3B4D6637AE0E}"/>
              </a:ext>
            </a:extLst>
          </p:cNvPr>
          <p:cNvSpPr/>
          <p:nvPr/>
        </p:nvSpPr>
        <p:spPr bwMode="auto">
          <a:xfrm>
            <a:off x="8506128" y="1399229"/>
            <a:ext cx="2596244" cy="1410558"/>
          </a:xfrm>
          <a:prstGeom prst="doubleWav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Khó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trung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endParaRPr lang="en-SG" sz="2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việc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endParaRPr lang="en-SG" sz="24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7C429-1193-4F5B-A541-534A649CE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591" y="4668798"/>
            <a:ext cx="2341828" cy="1654860"/>
          </a:xfrm>
          <a:prstGeom prst="round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91B7B62-A97B-4BA9-8862-C2E87F77A440}"/>
              </a:ext>
            </a:extLst>
          </p:cNvPr>
          <p:cNvCxnSpPr/>
          <p:nvPr/>
        </p:nvCxnSpPr>
        <p:spPr bwMode="auto">
          <a:xfrm flipV="1">
            <a:off x="6803419" y="2652499"/>
            <a:ext cx="1631454" cy="9738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409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48" grpId="0" animBg="1"/>
      <p:bldP spid="49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4F5A3-E848-4394-164D-2763DAE9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1" y="657756"/>
            <a:ext cx="11664738" cy="47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9B0E305-BE7E-4D44-966A-028BD0E85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133" y="4448437"/>
            <a:ext cx="1996997" cy="240956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7645AEB-783A-4C7E-8AF5-6F9DF7CEB4A6}"/>
              </a:ext>
            </a:extLst>
          </p:cNvPr>
          <p:cNvSpPr/>
          <p:nvPr/>
        </p:nvSpPr>
        <p:spPr>
          <a:xfrm>
            <a:off x="781915" y="2462536"/>
            <a:ext cx="2835641" cy="1726320"/>
          </a:xfrm>
          <a:custGeom>
            <a:avLst/>
            <a:gdLst>
              <a:gd name="connsiteX0" fmla="*/ 0 w 2835641"/>
              <a:gd name="connsiteY0" fmla="*/ 233881 h 2338810"/>
              <a:gd name="connsiteX1" fmla="*/ 233881 w 2835641"/>
              <a:gd name="connsiteY1" fmla="*/ 0 h 2338810"/>
              <a:gd name="connsiteX2" fmla="*/ 2601760 w 2835641"/>
              <a:gd name="connsiteY2" fmla="*/ 0 h 2338810"/>
              <a:gd name="connsiteX3" fmla="*/ 2835641 w 2835641"/>
              <a:gd name="connsiteY3" fmla="*/ 233881 h 2338810"/>
              <a:gd name="connsiteX4" fmla="*/ 2835641 w 2835641"/>
              <a:gd name="connsiteY4" fmla="*/ 2104929 h 2338810"/>
              <a:gd name="connsiteX5" fmla="*/ 2601760 w 2835641"/>
              <a:gd name="connsiteY5" fmla="*/ 2338810 h 2338810"/>
              <a:gd name="connsiteX6" fmla="*/ 233881 w 2835641"/>
              <a:gd name="connsiteY6" fmla="*/ 2338810 h 2338810"/>
              <a:gd name="connsiteX7" fmla="*/ 0 w 2835641"/>
              <a:gd name="connsiteY7" fmla="*/ 2104929 h 2338810"/>
              <a:gd name="connsiteX8" fmla="*/ 0 w 2835641"/>
              <a:gd name="connsiteY8" fmla="*/ 233881 h 23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641" h="2338810">
                <a:moveTo>
                  <a:pt x="0" y="233881"/>
                </a:moveTo>
                <a:cubicBezTo>
                  <a:pt x="0" y="104712"/>
                  <a:pt x="104712" y="0"/>
                  <a:pt x="233881" y="0"/>
                </a:cubicBezTo>
                <a:lnTo>
                  <a:pt x="2601760" y="0"/>
                </a:lnTo>
                <a:cubicBezTo>
                  <a:pt x="2730929" y="0"/>
                  <a:pt x="2835641" y="104712"/>
                  <a:pt x="2835641" y="233881"/>
                </a:cubicBezTo>
                <a:lnTo>
                  <a:pt x="2835641" y="2104929"/>
                </a:lnTo>
                <a:cubicBezTo>
                  <a:pt x="2835641" y="2234098"/>
                  <a:pt x="2730929" y="2338810"/>
                  <a:pt x="2601760" y="2338810"/>
                </a:cubicBezTo>
                <a:lnTo>
                  <a:pt x="233881" y="2338810"/>
                </a:lnTo>
                <a:cubicBezTo>
                  <a:pt x="104712" y="2338810"/>
                  <a:pt x="0" y="2234098"/>
                  <a:pt x="0" y="2104929"/>
                </a:cubicBezTo>
                <a:lnTo>
                  <a:pt x="0" y="233881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48" tIns="101448" rIns="101448" bIns="602621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500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 err="1"/>
              <a:t>Tinh</a:t>
            </a:r>
            <a:r>
              <a:rPr lang="en-US" sz="2500" kern="1200" dirty="0"/>
              <a:t> </a:t>
            </a:r>
            <a:r>
              <a:rPr lang="en-US" sz="2500" kern="1200" dirty="0" err="1"/>
              <a:t>thần</a:t>
            </a:r>
            <a:endParaRPr lang="en-US" sz="2500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 err="1"/>
              <a:t>Thể</a:t>
            </a:r>
            <a:r>
              <a:rPr lang="en-US" sz="2500" kern="1200" dirty="0"/>
              <a:t> </a:t>
            </a:r>
            <a:r>
              <a:rPr lang="en-US" sz="2500" kern="1200" dirty="0" err="1"/>
              <a:t>chất</a:t>
            </a:r>
            <a:endParaRPr lang="en-US" sz="2500" kern="1200" dirty="0"/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3251DF60-4656-4E0B-9816-6CB29DB4B5FA}"/>
              </a:ext>
            </a:extLst>
          </p:cNvPr>
          <p:cNvSpPr/>
          <p:nvPr/>
        </p:nvSpPr>
        <p:spPr>
          <a:xfrm>
            <a:off x="2309075" y="2888899"/>
            <a:ext cx="3106607" cy="3106607"/>
          </a:xfrm>
          <a:prstGeom prst="leftCircularArrow">
            <a:avLst>
              <a:gd name="adj1" fmla="val 3089"/>
              <a:gd name="adj2" fmla="val 379501"/>
              <a:gd name="adj3" fmla="val 2155012"/>
              <a:gd name="adj4" fmla="val 9024489"/>
              <a:gd name="adj5" fmla="val 3603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D231AB-6C4C-4FCC-949A-777A8E88BCD5}"/>
              </a:ext>
            </a:extLst>
          </p:cNvPr>
          <p:cNvSpPr/>
          <p:nvPr/>
        </p:nvSpPr>
        <p:spPr>
          <a:xfrm>
            <a:off x="1341783" y="4155575"/>
            <a:ext cx="2520570" cy="1002347"/>
          </a:xfrm>
          <a:custGeom>
            <a:avLst/>
            <a:gdLst>
              <a:gd name="connsiteX0" fmla="*/ 0 w 2520570"/>
              <a:gd name="connsiteY0" fmla="*/ 100235 h 1002347"/>
              <a:gd name="connsiteX1" fmla="*/ 100235 w 2520570"/>
              <a:gd name="connsiteY1" fmla="*/ 0 h 1002347"/>
              <a:gd name="connsiteX2" fmla="*/ 2420335 w 2520570"/>
              <a:gd name="connsiteY2" fmla="*/ 0 h 1002347"/>
              <a:gd name="connsiteX3" fmla="*/ 2520570 w 2520570"/>
              <a:gd name="connsiteY3" fmla="*/ 100235 h 1002347"/>
              <a:gd name="connsiteX4" fmla="*/ 2520570 w 2520570"/>
              <a:gd name="connsiteY4" fmla="*/ 902112 h 1002347"/>
              <a:gd name="connsiteX5" fmla="*/ 2420335 w 2520570"/>
              <a:gd name="connsiteY5" fmla="*/ 1002347 h 1002347"/>
              <a:gd name="connsiteX6" fmla="*/ 100235 w 2520570"/>
              <a:gd name="connsiteY6" fmla="*/ 1002347 h 1002347"/>
              <a:gd name="connsiteX7" fmla="*/ 0 w 2520570"/>
              <a:gd name="connsiteY7" fmla="*/ 902112 h 1002347"/>
              <a:gd name="connsiteX8" fmla="*/ 0 w 2520570"/>
              <a:gd name="connsiteY8" fmla="*/ 100235 h 10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570" h="1002347">
                <a:moveTo>
                  <a:pt x="0" y="100235"/>
                </a:moveTo>
                <a:cubicBezTo>
                  <a:pt x="0" y="44877"/>
                  <a:pt x="44877" y="0"/>
                  <a:pt x="100235" y="0"/>
                </a:cubicBezTo>
                <a:lnTo>
                  <a:pt x="2420335" y="0"/>
                </a:lnTo>
                <a:cubicBezTo>
                  <a:pt x="2475693" y="0"/>
                  <a:pt x="2520570" y="44877"/>
                  <a:pt x="2520570" y="100235"/>
                </a:cubicBezTo>
                <a:lnTo>
                  <a:pt x="2520570" y="902112"/>
                </a:lnTo>
                <a:cubicBezTo>
                  <a:pt x="2520570" y="957470"/>
                  <a:pt x="2475693" y="1002347"/>
                  <a:pt x="2420335" y="1002347"/>
                </a:cubicBezTo>
                <a:lnTo>
                  <a:pt x="100235" y="1002347"/>
                </a:lnTo>
                <a:cubicBezTo>
                  <a:pt x="44877" y="1002347"/>
                  <a:pt x="0" y="957470"/>
                  <a:pt x="0" y="902112"/>
                </a:cubicBezTo>
                <a:lnTo>
                  <a:pt x="0" y="1002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558" tIns="80158" rIns="105558" bIns="8015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/>
              <a:t>Sức</a:t>
            </a:r>
            <a:r>
              <a:rPr lang="en-US" sz="4000" kern="1200" dirty="0"/>
              <a:t> </a:t>
            </a:r>
            <a:r>
              <a:rPr lang="en-US" sz="4000" kern="1200" dirty="0" err="1"/>
              <a:t>khỏe</a:t>
            </a:r>
            <a:endParaRPr lang="en-US" sz="40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A0E7B9-4BA7-4FA8-9FDB-1837A1B3FBE5}"/>
              </a:ext>
            </a:extLst>
          </p:cNvPr>
          <p:cNvSpPr/>
          <p:nvPr/>
        </p:nvSpPr>
        <p:spPr>
          <a:xfrm>
            <a:off x="4339734" y="2888899"/>
            <a:ext cx="3150713" cy="2338810"/>
          </a:xfrm>
          <a:custGeom>
            <a:avLst/>
            <a:gdLst>
              <a:gd name="connsiteX0" fmla="*/ 0 w 2835641"/>
              <a:gd name="connsiteY0" fmla="*/ 233881 h 2338810"/>
              <a:gd name="connsiteX1" fmla="*/ 233881 w 2835641"/>
              <a:gd name="connsiteY1" fmla="*/ 0 h 2338810"/>
              <a:gd name="connsiteX2" fmla="*/ 2601760 w 2835641"/>
              <a:gd name="connsiteY2" fmla="*/ 0 h 2338810"/>
              <a:gd name="connsiteX3" fmla="*/ 2835641 w 2835641"/>
              <a:gd name="connsiteY3" fmla="*/ 233881 h 2338810"/>
              <a:gd name="connsiteX4" fmla="*/ 2835641 w 2835641"/>
              <a:gd name="connsiteY4" fmla="*/ 2104929 h 2338810"/>
              <a:gd name="connsiteX5" fmla="*/ 2601760 w 2835641"/>
              <a:gd name="connsiteY5" fmla="*/ 2338810 h 2338810"/>
              <a:gd name="connsiteX6" fmla="*/ 233881 w 2835641"/>
              <a:gd name="connsiteY6" fmla="*/ 2338810 h 2338810"/>
              <a:gd name="connsiteX7" fmla="*/ 0 w 2835641"/>
              <a:gd name="connsiteY7" fmla="*/ 2104929 h 2338810"/>
              <a:gd name="connsiteX8" fmla="*/ 0 w 2835641"/>
              <a:gd name="connsiteY8" fmla="*/ 233881 h 23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641" h="2338810">
                <a:moveTo>
                  <a:pt x="0" y="233881"/>
                </a:moveTo>
                <a:cubicBezTo>
                  <a:pt x="0" y="104712"/>
                  <a:pt x="104712" y="0"/>
                  <a:pt x="233881" y="0"/>
                </a:cubicBezTo>
                <a:lnTo>
                  <a:pt x="2601760" y="0"/>
                </a:lnTo>
                <a:cubicBezTo>
                  <a:pt x="2730929" y="0"/>
                  <a:pt x="2835641" y="104712"/>
                  <a:pt x="2835641" y="233881"/>
                </a:cubicBezTo>
                <a:lnTo>
                  <a:pt x="2835641" y="2104929"/>
                </a:lnTo>
                <a:cubicBezTo>
                  <a:pt x="2835641" y="2234098"/>
                  <a:pt x="2730929" y="2338810"/>
                  <a:pt x="2601760" y="2338810"/>
                </a:cubicBezTo>
                <a:lnTo>
                  <a:pt x="233881" y="2338810"/>
                </a:lnTo>
                <a:cubicBezTo>
                  <a:pt x="104712" y="2338810"/>
                  <a:pt x="0" y="2234098"/>
                  <a:pt x="0" y="2104929"/>
                </a:cubicBezTo>
                <a:lnTo>
                  <a:pt x="0" y="23388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48" tIns="602621" rIns="101448" bIns="101448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 err="1"/>
              <a:t>Kết</a:t>
            </a:r>
            <a:r>
              <a:rPr lang="en-US" sz="2500" kern="1200" dirty="0"/>
              <a:t> </a:t>
            </a:r>
            <a:r>
              <a:rPr lang="en-US" sz="2500" kern="1200" dirty="0" err="1"/>
              <a:t>quả</a:t>
            </a:r>
            <a:r>
              <a:rPr lang="en-US" sz="2500" kern="1200" dirty="0"/>
              <a:t> </a:t>
            </a:r>
            <a:r>
              <a:rPr lang="en-US" sz="2500" kern="1200" dirty="0" err="1"/>
              <a:t>giảm</a:t>
            </a:r>
            <a:r>
              <a:rPr lang="en-US" sz="2500" kern="1200" dirty="0"/>
              <a:t> </a:t>
            </a:r>
            <a:r>
              <a:rPr lang="en-US" sz="2500" kern="1200" dirty="0" err="1"/>
              <a:t>sút</a:t>
            </a:r>
            <a:endParaRPr lang="en-US" sz="2500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 err="1"/>
              <a:t>Không</a:t>
            </a:r>
            <a:r>
              <a:rPr lang="en-US" sz="2500" kern="1200" dirty="0"/>
              <a:t> </a:t>
            </a:r>
            <a:r>
              <a:rPr lang="en-US" sz="2500" kern="1200" dirty="0" err="1"/>
              <a:t>tập</a:t>
            </a:r>
            <a:r>
              <a:rPr lang="en-US" sz="2500" kern="1200" dirty="0"/>
              <a:t> </a:t>
            </a:r>
            <a:r>
              <a:rPr lang="en-US" sz="2500" kern="1200" dirty="0" err="1"/>
              <a:t>trung</a:t>
            </a:r>
            <a:endParaRPr lang="en-US" sz="2500" kern="1200" dirty="0"/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83107567-9C7A-40BB-BA80-F4259FDC5356}"/>
              </a:ext>
            </a:extLst>
          </p:cNvPr>
          <p:cNvSpPr/>
          <p:nvPr/>
        </p:nvSpPr>
        <p:spPr>
          <a:xfrm>
            <a:off x="5893063" y="887476"/>
            <a:ext cx="3468939" cy="3468939"/>
          </a:xfrm>
          <a:prstGeom prst="circularArrow">
            <a:avLst>
              <a:gd name="adj1" fmla="val 2766"/>
              <a:gd name="adj2" fmla="val 337299"/>
              <a:gd name="adj3" fmla="val 19487190"/>
              <a:gd name="adj4" fmla="val 12575511"/>
              <a:gd name="adj5" fmla="val 322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F1397F-AAA1-444F-AC95-BF77A70355DC}"/>
              </a:ext>
            </a:extLst>
          </p:cNvPr>
          <p:cNvSpPr/>
          <p:nvPr/>
        </p:nvSpPr>
        <p:spPr>
          <a:xfrm>
            <a:off x="4729222" y="1816764"/>
            <a:ext cx="2520570" cy="1002347"/>
          </a:xfrm>
          <a:custGeom>
            <a:avLst/>
            <a:gdLst>
              <a:gd name="connsiteX0" fmla="*/ 0 w 2520570"/>
              <a:gd name="connsiteY0" fmla="*/ 100235 h 1002347"/>
              <a:gd name="connsiteX1" fmla="*/ 100235 w 2520570"/>
              <a:gd name="connsiteY1" fmla="*/ 0 h 1002347"/>
              <a:gd name="connsiteX2" fmla="*/ 2420335 w 2520570"/>
              <a:gd name="connsiteY2" fmla="*/ 0 h 1002347"/>
              <a:gd name="connsiteX3" fmla="*/ 2520570 w 2520570"/>
              <a:gd name="connsiteY3" fmla="*/ 100235 h 1002347"/>
              <a:gd name="connsiteX4" fmla="*/ 2520570 w 2520570"/>
              <a:gd name="connsiteY4" fmla="*/ 902112 h 1002347"/>
              <a:gd name="connsiteX5" fmla="*/ 2420335 w 2520570"/>
              <a:gd name="connsiteY5" fmla="*/ 1002347 h 1002347"/>
              <a:gd name="connsiteX6" fmla="*/ 100235 w 2520570"/>
              <a:gd name="connsiteY6" fmla="*/ 1002347 h 1002347"/>
              <a:gd name="connsiteX7" fmla="*/ 0 w 2520570"/>
              <a:gd name="connsiteY7" fmla="*/ 902112 h 1002347"/>
              <a:gd name="connsiteX8" fmla="*/ 0 w 2520570"/>
              <a:gd name="connsiteY8" fmla="*/ 100235 h 10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570" h="1002347">
                <a:moveTo>
                  <a:pt x="0" y="100235"/>
                </a:moveTo>
                <a:cubicBezTo>
                  <a:pt x="0" y="44877"/>
                  <a:pt x="44877" y="0"/>
                  <a:pt x="100235" y="0"/>
                </a:cubicBezTo>
                <a:lnTo>
                  <a:pt x="2420335" y="0"/>
                </a:lnTo>
                <a:cubicBezTo>
                  <a:pt x="2475693" y="0"/>
                  <a:pt x="2520570" y="44877"/>
                  <a:pt x="2520570" y="100235"/>
                </a:cubicBezTo>
                <a:lnTo>
                  <a:pt x="2520570" y="902112"/>
                </a:lnTo>
                <a:cubicBezTo>
                  <a:pt x="2520570" y="957470"/>
                  <a:pt x="2475693" y="1002347"/>
                  <a:pt x="2420335" y="1002347"/>
                </a:cubicBezTo>
                <a:lnTo>
                  <a:pt x="100235" y="1002347"/>
                </a:lnTo>
                <a:cubicBezTo>
                  <a:pt x="44877" y="1002347"/>
                  <a:pt x="0" y="957470"/>
                  <a:pt x="0" y="902112"/>
                </a:cubicBezTo>
                <a:lnTo>
                  <a:pt x="0" y="1002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558" tIns="80158" rIns="105558" bIns="8015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/>
              <a:t>Học</a:t>
            </a:r>
            <a:r>
              <a:rPr lang="en-US" sz="4000" kern="1200" dirty="0"/>
              <a:t> </a:t>
            </a:r>
            <a:r>
              <a:rPr lang="en-US" sz="4000" kern="1200" dirty="0" err="1"/>
              <a:t>tập</a:t>
            </a:r>
            <a:endParaRPr lang="en-US" sz="40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3C8F54-23BF-4EF5-9C60-35DBEDA88D29}"/>
              </a:ext>
            </a:extLst>
          </p:cNvPr>
          <p:cNvSpPr/>
          <p:nvPr/>
        </p:nvSpPr>
        <p:spPr>
          <a:xfrm>
            <a:off x="8129505" y="1816764"/>
            <a:ext cx="3372495" cy="2338810"/>
          </a:xfrm>
          <a:custGeom>
            <a:avLst/>
            <a:gdLst>
              <a:gd name="connsiteX0" fmla="*/ 0 w 2835641"/>
              <a:gd name="connsiteY0" fmla="*/ 233881 h 2338810"/>
              <a:gd name="connsiteX1" fmla="*/ 233881 w 2835641"/>
              <a:gd name="connsiteY1" fmla="*/ 0 h 2338810"/>
              <a:gd name="connsiteX2" fmla="*/ 2601760 w 2835641"/>
              <a:gd name="connsiteY2" fmla="*/ 0 h 2338810"/>
              <a:gd name="connsiteX3" fmla="*/ 2835641 w 2835641"/>
              <a:gd name="connsiteY3" fmla="*/ 233881 h 2338810"/>
              <a:gd name="connsiteX4" fmla="*/ 2835641 w 2835641"/>
              <a:gd name="connsiteY4" fmla="*/ 2104929 h 2338810"/>
              <a:gd name="connsiteX5" fmla="*/ 2601760 w 2835641"/>
              <a:gd name="connsiteY5" fmla="*/ 2338810 h 2338810"/>
              <a:gd name="connsiteX6" fmla="*/ 233881 w 2835641"/>
              <a:gd name="connsiteY6" fmla="*/ 2338810 h 2338810"/>
              <a:gd name="connsiteX7" fmla="*/ 0 w 2835641"/>
              <a:gd name="connsiteY7" fmla="*/ 2104929 h 2338810"/>
              <a:gd name="connsiteX8" fmla="*/ 0 w 2835641"/>
              <a:gd name="connsiteY8" fmla="*/ 233881 h 233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5641" h="2338810">
                <a:moveTo>
                  <a:pt x="0" y="233881"/>
                </a:moveTo>
                <a:cubicBezTo>
                  <a:pt x="0" y="104712"/>
                  <a:pt x="104712" y="0"/>
                  <a:pt x="233881" y="0"/>
                </a:cubicBezTo>
                <a:lnTo>
                  <a:pt x="2601760" y="0"/>
                </a:lnTo>
                <a:cubicBezTo>
                  <a:pt x="2730929" y="0"/>
                  <a:pt x="2835641" y="104712"/>
                  <a:pt x="2835641" y="233881"/>
                </a:cubicBezTo>
                <a:lnTo>
                  <a:pt x="2835641" y="2104929"/>
                </a:lnTo>
                <a:cubicBezTo>
                  <a:pt x="2835641" y="2234098"/>
                  <a:pt x="2730929" y="2338810"/>
                  <a:pt x="2601760" y="2338810"/>
                </a:cubicBezTo>
                <a:lnTo>
                  <a:pt x="233881" y="2338810"/>
                </a:lnTo>
                <a:cubicBezTo>
                  <a:pt x="104712" y="2338810"/>
                  <a:pt x="0" y="2234098"/>
                  <a:pt x="0" y="2104929"/>
                </a:cubicBezTo>
                <a:lnTo>
                  <a:pt x="0" y="233881"/>
                </a:lnTo>
                <a:close/>
              </a:path>
            </a:pathLst>
          </a:custGeom>
          <a:solidFill>
            <a:srgbClr val="66FFFF">
              <a:alpha val="89804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48" tIns="101448" rIns="101448" bIns="602621" numCol="1" spcCol="1270" anchor="t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kern="1200" dirty="0" err="1"/>
              <a:t>Giảm</a:t>
            </a:r>
            <a:r>
              <a:rPr lang="en-US" sz="2500" kern="1200" dirty="0"/>
              <a:t> </a:t>
            </a:r>
            <a:r>
              <a:rPr lang="en-US" sz="2500" kern="1200" dirty="0" err="1"/>
              <a:t>khả</a:t>
            </a:r>
            <a:r>
              <a:rPr lang="en-US" sz="2500" kern="1200" dirty="0"/>
              <a:t> </a:t>
            </a:r>
            <a:r>
              <a:rPr lang="en-US" sz="2500" kern="1200" dirty="0" err="1"/>
              <a:t>năng</a:t>
            </a:r>
            <a:r>
              <a:rPr lang="en-US" sz="2500" kern="1200" dirty="0"/>
              <a:t> </a:t>
            </a:r>
            <a:r>
              <a:rPr lang="en-US" sz="2500" kern="1200" dirty="0" err="1"/>
              <a:t>giao</a:t>
            </a:r>
            <a:r>
              <a:rPr lang="en-US" sz="2500" kern="1200" dirty="0"/>
              <a:t> </a:t>
            </a:r>
            <a:r>
              <a:rPr lang="en-US" sz="2500" kern="1200" dirty="0" err="1"/>
              <a:t>tiếp</a:t>
            </a:r>
            <a:r>
              <a:rPr lang="en-US" sz="2500" kern="1200" dirty="0"/>
              <a:t> </a:t>
            </a:r>
            <a:r>
              <a:rPr lang="en-US" sz="2500" kern="1200" dirty="0" err="1"/>
              <a:t>với</a:t>
            </a:r>
            <a:r>
              <a:rPr lang="en-US" sz="2500" kern="1200" dirty="0"/>
              <a:t> </a:t>
            </a:r>
            <a:r>
              <a:rPr lang="en-US" sz="2500" kern="1200" dirty="0" err="1"/>
              <a:t>mọi</a:t>
            </a:r>
            <a:r>
              <a:rPr lang="en-US" sz="2500" kern="1200" dirty="0"/>
              <a:t> </a:t>
            </a:r>
            <a:r>
              <a:rPr lang="en-US" sz="2500" kern="1200" dirty="0" err="1"/>
              <a:t>người</a:t>
            </a:r>
            <a:endParaRPr lang="en-US" sz="2500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500" dirty="0" err="1"/>
              <a:t>Nhắn</a:t>
            </a:r>
            <a:r>
              <a:rPr lang="en-US" sz="2500" dirty="0"/>
              <a:t> tin </a:t>
            </a:r>
            <a:r>
              <a:rPr lang="en-US" sz="2500" dirty="0" err="1"/>
              <a:t>nói</a:t>
            </a:r>
            <a:r>
              <a:rPr lang="en-US" sz="2500" dirty="0"/>
              <a:t> </a:t>
            </a:r>
            <a:r>
              <a:rPr lang="en-US" sz="2500" dirty="0" err="1"/>
              <a:t>xấu</a:t>
            </a:r>
            <a:r>
              <a:rPr lang="en-US" sz="2500" dirty="0"/>
              <a:t> </a:t>
            </a:r>
            <a:r>
              <a:rPr lang="en-US" sz="2500" dirty="0" err="1"/>
              <a:t>người</a:t>
            </a:r>
            <a:r>
              <a:rPr lang="en-US" sz="2500" dirty="0"/>
              <a:t> </a:t>
            </a:r>
            <a:r>
              <a:rPr lang="en-US" sz="2500" dirty="0" err="1"/>
              <a:t>khác</a:t>
            </a:r>
            <a:r>
              <a:rPr lang="en-US" sz="2500" dirty="0"/>
              <a:t>…</a:t>
            </a:r>
            <a:endParaRPr lang="en-US" sz="25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E63C14-3B3D-478C-9810-1DF45143CD3D}"/>
              </a:ext>
            </a:extLst>
          </p:cNvPr>
          <p:cNvSpPr/>
          <p:nvPr/>
        </p:nvSpPr>
        <p:spPr>
          <a:xfrm>
            <a:off x="8557019" y="4155575"/>
            <a:ext cx="2520570" cy="1002347"/>
          </a:xfrm>
          <a:custGeom>
            <a:avLst/>
            <a:gdLst>
              <a:gd name="connsiteX0" fmla="*/ 0 w 2520570"/>
              <a:gd name="connsiteY0" fmla="*/ 100235 h 1002347"/>
              <a:gd name="connsiteX1" fmla="*/ 100235 w 2520570"/>
              <a:gd name="connsiteY1" fmla="*/ 0 h 1002347"/>
              <a:gd name="connsiteX2" fmla="*/ 2420335 w 2520570"/>
              <a:gd name="connsiteY2" fmla="*/ 0 h 1002347"/>
              <a:gd name="connsiteX3" fmla="*/ 2520570 w 2520570"/>
              <a:gd name="connsiteY3" fmla="*/ 100235 h 1002347"/>
              <a:gd name="connsiteX4" fmla="*/ 2520570 w 2520570"/>
              <a:gd name="connsiteY4" fmla="*/ 902112 h 1002347"/>
              <a:gd name="connsiteX5" fmla="*/ 2420335 w 2520570"/>
              <a:gd name="connsiteY5" fmla="*/ 1002347 h 1002347"/>
              <a:gd name="connsiteX6" fmla="*/ 100235 w 2520570"/>
              <a:gd name="connsiteY6" fmla="*/ 1002347 h 1002347"/>
              <a:gd name="connsiteX7" fmla="*/ 0 w 2520570"/>
              <a:gd name="connsiteY7" fmla="*/ 902112 h 1002347"/>
              <a:gd name="connsiteX8" fmla="*/ 0 w 2520570"/>
              <a:gd name="connsiteY8" fmla="*/ 100235 h 10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570" h="1002347">
                <a:moveTo>
                  <a:pt x="0" y="100235"/>
                </a:moveTo>
                <a:cubicBezTo>
                  <a:pt x="0" y="44877"/>
                  <a:pt x="44877" y="0"/>
                  <a:pt x="100235" y="0"/>
                </a:cubicBezTo>
                <a:lnTo>
                  <a:pt x="2420335" y="0"/>
                </a:lnTo>
                <a:cubicBezTo>
                  <a:pt x="2475693" y="0"/>
                  <a:pt x="2520570" y="44877"/>
                  <a:pt x="2520570" y="100235"/>
                </a:cubicBezTo>
                <a:lnTo>
                  <a:pt x="2520570" y="902112"/>
                </a:lnTo>
                <a:cubicBezTo>
                  <a:pt x="2520570" y="957470"/>
                  <a:pt x="2475693" y="1002347"/>
                  <a:pt x="2420335" y="1002347"/>
                </a:cubicBezTo>
                <a:lnTo>
                  <a:pt x="100235" y="1002347"/>
                </a:lnTo>
                <a:cubicBezTo>
                  <a:pt x="44877" y="1002347"/>
                  <a:pt x="0" y="957470"/>
                  <a:pt x="0" y="902112"/>
                </a:cubicBezTo>
                <a:lnTo>
                  <a:pt x="0" y="10023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5558" tIns="80158" rIns="105558" bIns="80158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Giao </a:t>
            </a:r>
            <a:r>
              <a:rPr lang="en-US" sz="4000" kern="1200" dirty="0" err="1"/>
              <a:t>tiếp</a:t>
            </a:r>
            <a:endParaRPr lang="en-US" sz="4000" kern="120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920347-A0CE-EAFC-573C-237655148451}"/>
              </a:ext>
            </a:extLst>
          </p:cNvPr>
          <p:cNvSpPr/>
          <p:nvPr/>
        </p:nvSpPr>
        <p:spPr>
          <a:xfrm>
            <a:off x="223328" y="1203822"/>
            <a:ext cx="2334495" cy="885725"/>
          </a:xfrm>
          <a:custGeom>
            <a:avLst/>
            <a:gdLst>
              <a:gd name="connsiteX0" fmla="*/ 0 w 1035000"/>
              <a:gd name="connsiteY0" fmla="*/ 0 h 2245529"/>
              <a:gd name="connsiteX1" fmla="*/ 1035000 w 1035000"/>
              <a:gd name="connsiteY1" fmla="*/ 0 h 2245529"/>
              <a:gd name="connsiteX2" fmla="*/ 1035000 w 1035000"/>
              <a:gd name="connsiteY2" fmla="*/ 2245529 h 2245529"/>
              <a:gd name="connsiteX3" fmla="*/ 0 w 1035000"/>
              <a:gd name="connsiteY3" fmla="*/ 2245529 h 2245529"/>
              <a:gd name="connsiteX4" fmla="*/ 0 w 1035000"/>
              <a:gd name="connsiteY4" fmla="*/ 0 h 22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000" h="2245529">
                <a:moveTo>
                  <a:pt x="0" y="0"/>
                </a:moveTo>
                <a:lnTo>
                  <a:pt x="1035000" y="0"/>
                </a:lnTo>
                <a:lnTo>
                  <a:pt x="1035000" y="2245529"/>
                </a:lnTo>
                <a:lnTo>
                  <a:pt x="0" y="22455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16ABA-1A37-F4C1-2A8D-C207F075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21" y="245710"/>
            <a:ext cx="888648" cy="8857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41C91A-8F45-7887-1C49-90F5E9874261}"/>
              </a:ext>
            </a:extLst>
          </p:cNvPr>
          <p:cNvSpPr/>
          <p:nvPr/>
        </p:nvSpPr>
        <p:spPr>
          <a:xfrm>
            <a:off x="1274169" y="221565"/>
            <a:ext cx="106502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30952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2C940-589F-8508-569A-0221219C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62"/>
          <a:stretch/>
        </p:blipFill>
        <p:spPr>
          <a:xfrm>
            <a:off x="245240" y="1037349"/>
            <a:ext cx="11753558" cy="425106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DDC1882-3BA7-AA36-E659-568FA552E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05" y="360693"/>
            <a:ext cx="3210368" cy="24329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555924-1D8A-AF89-24BE-358763E4F2C3}"/>
              </a:ext>
            </a:extLst>
          </p:cNvPr>
          <p:cNvSpPr/>
          <p:nvPr/>
        </p:nvSpPr>
        <p:spPr>
          <a:xfrm>
            <a:off x="980360" y="4374013"/>
            <a:ext cx="10930256" cy="844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95C96-4102-5888-1371-42D507C0F91E}"/>
              </a:ext>
            </a:extLst>
          </p:cNvPr>
          <p:cNvSpPr/>
          <p:nvPr/>
        </p:nvSpPr>
        <p:spPr>
          <a:xfrm>
            <a:off x="944217" y="4387842"/>
            <a:ext cx="10966399" cy="83099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8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48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A3FBF-CDB3-167F-336A-387D63C8B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12"/>
          <a:stretch/>
        </p:blipFill>
        <p:spPr>
          <a:xfrm>
            <a:off x="297050" y="906167"/>
            <a:ext cx="11671052" cy="3407415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9BF4E52-B7AC-FBC5-0F14-E89C57B6C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3360" y="3140765"/>
            <a:ext cx="3080769" cy="37172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76C341-D332-2921-8A6B-86B39D0F5A98}"/>
              </a:ext>
            </a:extLst>
          </p:cNvPr>
          <p:cNvSpPr/>
          <p:nvPr/>
        </p:nvSpPr>
        <p:spPr>
          <a:xfrm>
            <a:off x="233042" y="2609874"/>
            <a:ext cx="514778" cy="496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057695-229C-85FF-020F-3C7FF3E86D16}"/>
              </a:ext>
            </a:extLst>
          </p:cNvPr>
          <p:cNvSpPr/>
          <p:nvPr/>
        </p:nvSpPr>
        <p:spPr>
          <a:xfrm>
            <a:off x="214754" y="1527830"/>
            <a:ext cx="514778" cy="496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3DBD1035-B00A-409E-97B5-706564C62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614" y="4438743"/>
            <a:ext cx="2477386" cy="2477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BE074-3E16-43C0-9023-5DA3ED09A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70" y="270640"/>
            <a:ext cx="1287236" cy="1156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7510C-3212-4E2F-8A0E-FF47AF7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79" y="5062901"/>
            <a:ext cx="1253899" cy="1229069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C6B1D22C-39CF-405C-B7EF-CC0A598C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0" y="-180453"/>
            <a:ext cx="10373720" cy="6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AFCD20-2564-4C4A-82EE-575811973EC1}"/>
              </a:ext>
            </a:extLst>
          </p:cNvPr>
          <p:cNvSpPr txBox="1"/>
          <p:nvPr/>
        </p:nvSpPr>
        <p:spPr>
          <a:xfrm>
            <a:off x="2360391" y="2925115"/>
            <a:ext cx="8503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nghiện</a:t>
            </a:r>
            <a:r>
              <a:rPr lang="en-US" sz="3200" dirty="0"/>
              <a:t> Internet,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47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59973-4654-4405-899A-0C6501DF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228600"/>
            <a:ext cx="11687174" cy="4355703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2E2B5A7-0E31-43D3-B913-255FB5641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837" y1="34538" x2="28115" y2="58635"/>
                        <a14:foregroundMark x1="21725" y1="77108" x2="21725" y2="77108"/>
                        <a14:foregroundMark x1="29712" y1="71285" x2="29712" y2="71285"/>
                        <a14:foregroundMark x1="35463" y1="83534" x2="35463" y2="83534"/>
                        <a14:foregroundMark x1="75719" y1="21888" x2="75719" y2="21888"/>
                        <a14:foregroundMark x1="89936" y1="19679" x2="89936" y2="19679"/>
                        <a14:foregroundMark x1="87220" y1="27711" x2="87220" y2="27711"/>
                        <a14:foregroundMark x1="80351" y1="58835" x2="80351" y2="58835"/>
                        <a14:foregroundMark x1="65655" y1="87751" x2="65655" y2="87751"/>
                        <a14:foregroundMark x1="67093" y1="76305" x2="67093" y2="76305"/>
                        <a14:foregroundMark x1="67732" y1="75100" x2="67732" y2="75100"/>
                        <a14:foregroundMark x1="53834" y1="85944" x2="53834" y2="85944"/>
                        <a14:foregroundMark x1="53834" y1="84137" x2="53834" y2="84137"/>
                        <a14:foregroundMark x1="61981" y1="83333" x2="61981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3127022"/>
            <a:ext cx="4928415" cy="39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8043164" y="273028"/>
            <a:ext cx="2900153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GB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7">
            <a:extLst>
              <a:ext uri="{FF2B5EF4-FFF2-40B4-BE49-F238E27FC236}">
                <a16:creationId xmlns:a16="http://schemas.microsoft.com/office/drawing/2014/main" id="{0EC5DE3C-1AB4-9A79-458D-20F5916CE19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21" y="445948"/>
            <a:ext cx="4323107" cy="33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30993D-9384-80C7-4825-49EA3B72B9B7}"/>
              </a:ext>
            </a:extLst>
          </p:cNvPr>
          <p:cNvSpPr txBox="1"/>
          <p:nvPr/>
        </p:nvSpPr>
        <p:spPr>
          <a:xfrm>
            <a:off x="8339328" y="2013659"/>
            <a:ext cx="2825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5 phút có nhạc nền sôi động">
            <a:hlinkClick r:id="" action="ppaction://media"/>
            <a:extLst>
              <a:ext uri="{FF2B5EF4-FFF2-40B4-BE49-F238E27FC236}">
                <a16:creationId xmlns:a16="http://schemas.microsoft.com/office/drawing/2014/main" id="{BA2718C0-1707-9A20-C60B-E1C8960A30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0961" y="393359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8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393ABC-F688-4475-BA17-7CA096C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8" y="382522"/>
            <a:ext cx="8621544" cy="6092955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9B0E305-BE7E-4D44-966A-028BD0E85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9842" y="2455333"/>
            <a:ext cx="3648841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0D5ED4E0-7C2E-4D70-9651-9168C8756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02" y="-135548"/>
            <a:ext cx="8283148" cy="495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MỘT SỐ KĨ THUẬT DẠY HỌC TÍCH CỰC">
            <a:extLst>
              <a:ext uri="{FF2B5EF4-FFF2-40B4-BE49-F238E27FC236}">
                <a16:creationId xmlns:a16="http://schemas.microsoft.com/office/drawing/2014/main" id="{C0A9E30C-D68F-4F7E-A9DB-7C7ADD0FC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7"/>
          <a:stretch/>
        </p:blipFill>
        <p:spPr bwMode="auto">
          <a:xfrm>
            <a:off x="-309653" y="3572495"/>
            <a:ext cx="3624262" cy="328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C667A-6474-4E38-965B-97B6B7AF1CF1}"/>
              </a:ext>
            </a:extLst>
          </p:cNvPr>
          <p:cNvSpPr txBox="1"/>
          <p:nvPr/>
        </p:nvSpPr>
        <p:spPr>
          <a:xfrm>
            <a:off x="3390809" y="2505075"/>
            <a:ext cx="5686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621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2E2B5A7-0E31-43D3-B913-255FB564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837" y1="34538" x2="28115" y2="58635"/>
                        <a14:foregroundMark x1="21725" y1="77108" x2="21725" y2="77108"/>
                        <a14:foregroundMark x1="29712" y1="71285" x2="29712" y2="71285"/>
                        <a14:foregroundMark x1="35463" y1="83534" x2="35463" y2="83534"/>
                        <a14:foregroundMark x1="75719" y1="21888" x2="75719" y2="21888"/>
                        <a14:foregroundMark x1="89936" y1="19679" x2="89936" y2="19679"/>
                        <a14:foregroundMark x1="87220" y1="27711" x2="87220" y2="27711"/>
                        <a14:foregroundMark x1="80351" y1="58835" x2="80351" y2="58835"/>
                        <a14:foregroundMark x1="65655" y1="87751" x2="65655" y2="87751"/>
                        <a14:foregroundMark x1="67093" y1="76305" x2="67093" y2="76305"/>
                        <a14:foregroundMark x1="67732" y1="75100" x2="67732" y2="75100"/>
                        <a14:foregroundMark x1="53834" y1="85944" x2="53834" y2="85944"/>
                        <a14:foregroundMark x1="53834" y1="84137" x2="53834" y2="84137"/>
                        <a14:foregroundMark x1="61981" y1="83333" x2="61981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747"/>
            <a:ext cx="1751237" cy="2900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FB07E7-8AAB-477A-B9D5-5D3071EED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548" y="1904135"/>
            <a:ext cx="5638800" cy="524864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5BA761E-7D82-412C-9DCB-170278BD4374}"/>
              </a:ext>
            </a:extLst>
          </p:cNvPr>
          <p:cNvSpPr/>
          <p:nvPr/>
        </p:nvSpPr>
        <p:spPr>
          <a:xfrm>
            <a:off x="8176904" y="1785257"/>
            <a:ext cx="3751486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Chia </a:t>
            </a:r>
            <a:r>
              <a:rPr lang="en-US" sz="4800" b="1" dirty="0" err="1"/>
              <a:t>sẻ</a:t>
            </a:r>
            <a:endParaRPr lang="en-US" sz="4800" b="1" dirty="0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3E69CF33-49A7-4C46-B041-671A00BE2D23}"/>
              </a:ext>
            </a:extLst>
          </p:cNvPr>
          <p:cNvSpPr/>
          <p:nvPr/>
        </p:nvSpPr>
        <p:spPr>
          <a:xfrm>
            <a:off x="1764494" y="2090057"/>
            <a:ext cx="3773265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Rời</a:t>
            </a:r>
            <a:r>
              <a:rPr lang="en-US" sz="4800" b="1" dirty="0"/>
              <a:t> </a:t>
            </a:r>
            <a:r>
              <a:rPr lang="en-US" sz="4800" b="1" dirty="0" err="1"/>
              <a:t>xa</a:t>
            </a:r>
            <a:endParaRPr lang="en-US" sz="4800" b="1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74C06DA-D529-4055-842A-F79444A230E5}"/>
              </a:ext>
            </a:extLst>
          </p:cNvPr>
          <p:cNvSpPr/>
          <p:nvPr/>
        </p:nvSpPr>
        <p:spPr>
          <a:xfrm>
            <a:off x="8442909" y="4342535"/>
            <a:ext cx="3800484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Theo </a:t>
            </a:r>
            <a:r>
              <a:rPr lang="en-US" sz="4800" b="1" dirty="0" err="1"/>
              <a:t>đuổi</a:t>
            </a:r>
            <a:endParaRPr lang="en-US" sz="4800" b="1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B796C8E7-3E3A-4C70-AFFA-C452B9F878E7}"/>
              </a:ext>
            </a:extLst>
          </p:cNvPr>
          <p:cNvSpPr/>
          <p:nvPr/>
        </p:nvSpPr>
        <p:spPr>
          <a:xfrm>
            <a:off x="4690896" y="758062"/>
            <a:ext cx="3816803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Giới</a:t>
            </a:r>
            <a:r>
              <a:rPr lang="en-US" sz="4800" b="1" dirty="0"/>
              <a:t> </a:t>
            </a:r>
            <a:r>
              <a:rPr lang="en-US" sz="4800" b="1" dirty="0" err="1"/>
              <a:t>hạn</a:t>
            </a:r>
            <a:endParaRPr lang="en-US" sz="4800" b="1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753B14A-1622-4EB7-894D-3E5B9A3BAD3D}"/>
              </a:ext>
            </a:extLst>
          </p:cNvPr>
          <p:cNvSpPr/>
          <p:nvPr/>
        </p:nvSpPr>
        <p:spPr>
          <a:xfrm>
            <a:off x="2062462" y="4198035"/>
            <a:ext cx="3597059" cy="2438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Dành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endParaRPr lang="en-US" sz="3600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07AB82A-0A48-A1BC-9EB3-2AA1862326AA}"/>
              </a:ext>
            </a:extLst>
          </p:cNvPr>
          <p:cNvSpPr/>
          <p:nvPr/>
        </p:nvSpPr>
        <p:spPr>
          <a:xfrm>
            <a:off x="263610" y="1158988"/>
            <a:ext cx="4015101" cy="885725"/>
          </a:xfrm>
          <a:custGeom>
            <a:avLst/>
            <a:gdLst>
              <a:gd name="connsiteX0" fmla="*/ 0 w 1035000"/>
              <a:gd name="connsiteY0" fmla="*/ 0 h 2245529"/>
              <a:gd name="connsiteX1" fmla="*/ 1035000 w 1035000"/>
              <a:gd name="connsiteY1" fmla="*/ 0 h 2245529"/>
              <a:gd name="connsiteX2" fmla="*/ 1035000 w 1035000"/>
              <a:gd name="connsiteY2" fmla="*/ 2245529 h 2245529"/>
              <a:gd name="connsiteX3" fmla="*/ 0 w 1035000"/>
              <a:gd name="connsiteY3" fmla="*/ 2245529 h 2245529"/>
              <a:gd name="connsiteX4" fmla="*/ 0 w 1035000"/>
              <a:gd name="connsiteY4" fmla="*/ 0 h 22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000" h="2245529">
                <a:moveTo>
                  <a:pt x="0" y="0"/>
                </a:moveTo>
                <a:lnTo>
                  <a:pt x="1035000" y="0"/>
                </a:lnTo>
                <a:lnTo>
                  <a:pt x="1035000" y="2245529"/>
                </a:lnTo>
                <a:lnTo>
                  <a:pt x="0" y="22455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35985-2331-49F0-087F-5ED72BD1B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521" y="245710"/>
            <a:ext cx="888648" cy="885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30F2CE-3BEC-6BF0-D4D1-39D9ED525596}"/>
              </a:ext>
            </a:extLst>
          </p:cNvPr>
          <p:cNvSpPr/>
          <p:nvPr/>
        </p:nvSpPr>
        <p:spPr>
          <a:xfrm>
            <a:off x="1274169" y="221565"/>
            <a:ext cx="106502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40007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14CC59-4717-71F9-B3E9-9CE201093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902" y="-634999"/>
            <a:ext cx="14159803" cy="9990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7A545-D50C-5925-9C73-AAF3D2D1F50A}"/>
              </a:ext>
            </a:extLst>
          </p:cNvPr>
          <p:cNvSpPr txBox="1"/>
          <p:nvPr/>
        </p:nvSpPr>
        <p:spPr>
          <a:xfrm>
            <a:off x="904319" y="3037009"/>
            <a:ext cx="1767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CEEF1-C52B-3330-4441-A37A7436EB32}"/>
              </a:ext>
            </a:extLst>
          </p:cNvPr>
          <p:cNvSpPr txBox="1"/>
          <p:nvPr/>
        </p:nvSpPr>
        <p:spPr>
          <a:xfrm>
            <a:off x="3208981" y="1286859"/>
            <a:ext cx="1970536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67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4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</a:p>
          <a:p>
            <a:pPr algn="ctr" defTabSz="1219170"/>
            <a:endParaRPr lang="en-US" sz="1467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D01D8-4A12-8316-20D8-42B537150F72}"/>
              </a:ext>
            </a:extLst>
          </p:cNvPr>
          <p:cNvSpPr txBox="1"/>
          <p:nvPr/>
        </p:nvSpPr>
        <p:spPr>
          <a:xfrm>
            <a:off x="7311332" y="2020555"/>
            <a:ext cx="2010688" cy="63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200"/>
              </a:lnSpc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DA80E-56D6-42DC-358D-F0ED72A193FC}"/>
              </a:ext>
            </a:extLst>
          </p:cNvPr>
          <p:cNvSpPr txBox="1"/>
          <p:nvPr/>
        </p:nvSpPr>
        <p:spPr>
          <a:xfrm>
            <a:off x="9322021" y="3714117"/>
            <a:ext cx="209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2FC86-FD07-519E-C123-2F64FC73A889}"/>
              </a:ext>
            </a:extLst>
          </p:cNvPr>
          <p:cNvSpPr txBox="1"/>
          <p:nvPr/>
        </p:nvSpPr>
        <p:spPr>
          <a:xfrm>
            <a:off x="3235450" y="4214089"/>
            <a:ext cx="2054017" cy="912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200"/>
              </a:lnSpc>
            </a:pP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333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333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9041D-239D-B2BD-2304-F98A75BEE456}"/>
              </a:ext>
            </a:extLst>
          </p:cNvPr>
          <p:cNvSpPr txBox="1"/>
          <p:nvPr/>
        </p:nvSpPr>
        <p:spPr>
          <a:xfrm>
            <a:off x="6573229" y="2890633"/>
            <a:ext cx="1767336" cy="921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200"/>
              </a:lnSpc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E1E17-9A86-77F2-B5F9-DCA29A18A0AA}"/>
              </a:ext>
            </a:extLst>
          </p:cNvPr>
          <p:cNvSpPr txBox="1"/>
          <p:nvPr/>
        </p:nvSpPr>
        <p:spPr>
          <a:xfrm>
            <a:off x="4211015" y="2362915"/>
            <a:ext cx="1545327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200"/>
              </a:lnSpc>
            </a:pP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 defTabSz="1219170"/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021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iện Internet _ Internet Addiction">
            <a:hlinkClick r:id="" action="ppaction://media"/>
            <a:extLst>
              <a:ext uri="{FF2B5EF4-FFF2-40B4-BE49-F238E27FC236}">
                <a16:creationId xmlns:a16="http://schemas.microsoft.com/office/drawing/2014/main" id="{64D0E4C3-0487-4C6C-BB93-C9949451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314325"/>
            <a:ext cx="114871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0">
            <a:extLst>
              <a:ext uri="{FF2B5EF4-FFF2-40B4-BE49-F238E27FC236}">
                <a16:creationId xmlns:a16="http://schemas.microsoft.com/office/drawing/2014/main" id="{BCB9F46F-57EE-4B30-9556-0F8918288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37" y="1400854"/>
            <a:ext cx="1724025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6A52C0-FFEB-40F7-A909-4EEBDB1E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00" y="905554"/>
            <a:ext cx="118745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C11086A1-ADEC-4DF5-BCC8-CDDE99B9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0" y="905554"/>
            <a:ext cx="1084262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EFEBC8BC-F56E-406E-BEF4-1579193C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62" y="1364341"/>
            <a:ext cx="1433513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021D5DC2-7565-4795-BCCE-26A53D00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50" y="1665966"/>
            <a:ext cx="646112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99B1570A-1E90-4799-BC0D-34710CFF3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75" y="3412216"/>
            <a:ext cx="235426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832D45B2-81BF-4377-90F5-B90745B5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7" y="3412216"/>
            <a:ext cx="2459038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98254D41-C3A6-4AA7-8118-BB86B311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7" y="3343954"/>
            <a:ext cx="2646363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FA659807-69F3-4DFC-9A2C-656EA69D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50" y="2807379"/>
            <a:ext cx="2673350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B9A4370-4866-4B13-AA9B-23C08973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00" y="2051729"/>
            <a:ext cx="24638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03DF2940-FC53-49C0-8078-90372888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75" y="3193141"/>
            <a:ext cx="18764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78542060-3640-4A63-AF34-D0AB6854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12" y="3343954"/>
            <a:ext cx="2824163" cy="20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14DB974E-F00C-4657-A99B-0E5C01E31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12" y="3334429"/>
            <a:ext cx="3465513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35BBC73B-121B-44F9-B540-AD1B0218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7" y="2667679"/>
            <a:ext cx="2881313" cy="8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D698D3FB-5F9B-44E8-AFA8-7EFD1FD9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65" y="1806645"/>
            <a:ext cx="2881313" cy="16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232733D-6FE1-4FC0-BCBC-B13EAB48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62" y="3140754"/>
            <a:ext cx="1865313" cy="4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136C584-61A2-4234-B464-6B8974E9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75" y="2880404"/>
            <a:ext cx="1427162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FEC15F-18E4-4A16-BE54-04CF55B7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263028"/>
            <a:ext cx="5475515" cy="2991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986BE-09B0-441C-874C-20FEF34B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73" y="2429114"/>
            <a:ext cx="5170715" cy="398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6F878-EA06-4B97-B7E6-B63E9B77C953}"/>
              </a:ext>
            </a:extLst>
          </p:cNvPr>
          <p:cNvSpPr txBox="1"/>
          <p:nvPr/>
        </p:nvSpPr>
        <p:spPr>
          <a:xfrm>
            <a:off x="3048000" y="2244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Be Internet Awesome - Gia </a:t>
            </a:r>
            <a:r>
              <a:rPr lang="en-US" dirty="0" err="1">
                <a:hlinkClick r:id="rId4"/>
              </a:rPr>
              <a:t>đình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60FBF-4B16-4A50-9C56-4A296FFCAAD4}"/>
              </a:ext>
            </a:extLst>
          </p:cNvPr>
          <p:cNvSpPr txBox="1"/>
          <p:nvPr/>
        </p:nvSpPr>
        <p:spPr>
          <a:xfrm>
            <a:off x="2999013" y="3603171"/>
            <a:ext cx="6580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5"/>
              </a:rPr>
              <a:t>Tổng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đài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bảo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vệ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trẻ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em</a:t>
            </a:r>
            <a:r>
              <a:rPr lang="en-US" dirty="0">
                <a:hlinkClick r:id="rId5"/>
              </a:rPr>
              <a:t> 111 (tongdai111.vn)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593362" y="490659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DẪN HỌC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8CAD2-E109-4080-8D38-BDAC1806B14B}"/>
              </a:ext>
            </a:extLst>
          </p:cNvPr>
          <p:cNvSpPr txBox="1"/>
          <p:nvPr/>
        </p:nvSpPr>
        <p:spPr>
          <a:xfrm>
            <a:off x="424542" y="892629"/>
            <a:ext cx="5442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78749" y="3237800"/>
            <a:ext cx="8501303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0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38ABC2-2A86-4507-8F55-D59210F00900}"/>
              </a:ext>
            </a:extLst>
          </p:cNvPr>
          <p:cNvSpPr txBox="1"/>
          <p:nvPr/>
        </p:nvSpPr>
        <p:spPr>
          <a:xfrm>
            <a:off x="1457687" y="486202"/>
            <a:ext cx="859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23A55D0-0141-4B48-A79D-24A473DB4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459803"/>
              </p:ext>
            </p:extLst>
          </p:nvPr>
        </p:nvGraphicFramePr>
        <p:xfrm>
          <a:off x="767408" y="1775637"/>
          <a:ext cx="9034675" cy="391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1EDC80-57B4-44EA-B438-446B54B8720C}"/>
              </a:ext>
            </a:extLst>
          </p:cNvPr>
          <p:cNvSpPr txBox="1"/>
          <p:nvPr/>
        </p:nvSpPr>
        <p:spPr>
          <a:xfrm>
            <a:off x="1559496" y="1837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A3BE3-55B1-48DC-A87A-D8833D44A5DB}"/>
              </a:ext>
            </a:extLst>
          </p:cNvPr>
          <p:cNvSpPr txBox="1"/>
          <p:nvPr/>
        </p:nvSpPr>
        <p:spPr>
          <a:xfrm>
            <a:off x="1615150" y="287066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13A92-C109-4C70-9EE9-CBAE5927BDF5}"/>
              </a:ext>
            </a:extLst>
          </p:cNvPr>
          <p:cNvSpPr txBox="1"/>
          <p:nvPr/>
        </p:nvSpPr>
        <p:spPr>
          <a:xfrm>
            <a:off x="1643899" y="38385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7437-A1F7-46F8-8A59-D894BDE59756}"/>
              </a:ext>
            </a:extLst>
          </p:cNvPr>
          <p:cNvSpPr txBox="1"/>
          <p:nvPr/>
        </p:nvSpPr>
        <p:spPr>
          <a:xfrm>
            <a:off x="1559496" y="483907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DFAD80-BA1F-6984-A113-B4FFCA9FE3BB}"/>
              </a:ext>
            </a:extLst>
          </p:cNvPr>
          <p:cNvSpPr/>
          <p:nvPr/>
        </p:nvSpPr>
        <p:spPr>
          <a:xfrm>
            <a:off x="1457687" y="4839078"/>
            <a:ext cx="818982" cy="7592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493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38ABC2-2A86-4507-8F55-D59210F00900}"/>
              </a:ext>
            </a:extLst>
          </p:cNvPr>
          <p:cNvSpPr txBox="1"/>
          <p:nvPr/>
        </p:nvSpPr>
        <p:spPr>
          <a:xfrm>
            <a:off x="413367" y="322962"/>
            <a:ext cx="10760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23A55D0-0141-4B48-A79D-24A473DB4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8588138"/>
              </p:ext>
            </p:extLst>
          </p:nvPr>
        </p:nvGraphicFramePr>
        <p:xfrm>
          <a:off x="-156325" y="1775636"/>
          <a:ext cx="10839874" cy="4475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1EDC80-57B4-44EA-B438-446B54B8720C}"/>
              </a:ext>
            </a:extLst>
          </p:cNvPr>
          <p:cNvSpPr txBox="1"/>
          <p:nvPr/>
        </p:nvSpPr>
        <p:spPr>
          <a:xfrm>
            <a:off x="796200" y="182239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A3BE3-55B1-48DC-A87A-D8833D44A5DB}"/>
              </a:ext>
            </a:extLst>
          </p:cNvPr>
          <p:cNvSpPr txBox="1"/>
          <p:nvPr/>
        </p:nvSpPr>
        <p:spPr>
          <a:xfrm>
            <a:off x="888122" y="310583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13A92-C109-4C70-9EE9-CBAE5927BDF5}"/>
              </a:ext>
            </a:extLst>
          </p:cNvPr>
          <p:cNvSpPr txBox="1"/>
          <p:nvPr/>
        </p:nvSpPr>
        <p:spPr>
          <a:xfrm>
            <a:off x="934771" y="426356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7437-A1F7-46F8-8A59-D894BDE59756}"/>
              </a:ext>
            </a:extLst>
          </p:cNvPr>
          <p:cNvSpPr txBox="1"/>
          <p:nvPr/>
        </p:nvSpPr>
        <p:spPr>
          <a:xfrm>
            <a:off x="796629" y="535226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AEB421-8029-B42C-76D7-5FB1C23F367D}"/>
              </a:ext>
            </a:extLst>
          </p:cNvPr>
          <p:cNvSpPr/>
          <p:nvPr/>
        </p:nvSpPr>
        <p:spPr>
          <a:xfrm>
            <a:off x="1791478" y="1775636"/>
            <a:ext cx="7632440" cy="892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5B117-4332-C231-7B9A-DACDCEE53458}"/>
              </a:ext>
            </a:extLst>
          </p:cNvPr>
          <p:cNvSpPr/>
          <p:nvPr/>
        </p:nvSpPr>
        <p:spPr>
          <a:xfrm>
            <a:off x="1772816" y="4140272"/>
            <a:ext cx="7604449" cy="892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38ABC2-2A86-4507-8F55-D59210F00900}"/>
              </a:ext>
            </a:extLst>
          </p:cNvPr>
          <p:cNvSpPr txBox="1"/>
          <p:nvPr/>
        </p:nvSpPr>
        <p:spPr>
          <a:xfrm>
            <a:off x="326573" y="499694"/>
            <a:ext cx="1110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23A55D0-0141-4B48-A79D-24A473DB4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992100"/>
              </p:ext>
            </p:extLst>
          </p:nvPr>
        </p:nvGraphicFramePr>
        <p:xfrm>
          <a:off x="-305613" y="1859612"/>
          <a:ext cx="10867866" cy="391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1EDC80-57B4-44EA-B438-446B54B8720C}"/>
              </a:ext>
            </a:extLst>
          </p:cNvPr>
          <p:cNvSpPr txBox="1"/>
          <p:nvPr/>
        </p:nvSpPr>
        <p:spPr>
          <a:xfrm>
            <a:off x="795973" y="188248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A3BE3-55B1-48DC-A87A-D8833D44A5DB}"/>
              </a:ext>
            </a:extLst>
          </p:cNvPr>
          <p:cNvSpPr txBox="1"/>
          <p:nvPr/>
        </p:nvSpPr>
        <p:spPr>
          <a:xfrm>
            <a:off x="836268" y="298798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13A92-C109-4C70-9EE9-CBAE5927BDF5}"/>
              </a:ext>
            </a:extLst>
          </p:cNvPr>
          <p:cNvSpPr txBox="1"/>
          <p:nvPr/>
        </p:nvSpPr>
        <p:spPr>
          <a:xfrm>
            <a:off x="758649" y="396566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7437-A1F7-46F8-8A59-D894BDE59756}"/>
              </a:ext>
            </a:extLst>
          </p:cNvPr>
          <p:cNvSpPr txBox="1"/>
          <p:nvPr/>
        </p:nvSpPr>
        <p:spPr>
          <a:xfrm>
            <a:off x="795973" y="492363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F7735-32DF-29B1-1AD9-352E8A3BB325}"/>
              </a:ext>
            </a:extLst>
          </p:cNvPr>
          <p:cNvSpPr/>
          <p:nvPr/>
        </p:nvSpPr>
        <p:spPr>
          <a:xfrm>
            <a:off x="681135" y="1859612"/>
            <a:ext cx="839755" cy="79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826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38ABC2-2A86-4507-8F55-D59210F00900}"/>
              </a:ext>
            </a:extLst>
          </p:cNvPr>
          <p:cNvSpPr txBox="1"/>
          <p:nvPr/>
        </p:nvSpPr>
        <p:spPr>
          <a:xfrm>
            <a:off x="93309" y="651392"/>
            <a:ext cx="1110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Internet bao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EDC80-57B4-44EA-B438-446B54B8720C}"/>
              </a:ext>
            </a:extLst>
          </p:cNvPr>
          <p:cNvSpPr txBox="1"/>
          <p:nvPr/>
        </p:nvSpPr>
        <p:spPr>
          <a:xfrm>
            <a:off x="795973" y="1882486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A3BE3-55B1-48DC-A87A-D8833D44A5DB}"/>
              </a:ext>
            </a:extLst>
          </p:cNvPr>
          <p:cNvSpPr txBox="1"/>
          <p:nvPr/>
        </p:nvSpPr>
        <p:spPr>
          <a:xfrm>
            <a:off x="836268" y="298798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13A92-C109-4C70-9EE9-CBAE5927BDF5}"/>
              </a:ext>
            </a:extLst>
          </p:cNvPr>
          <p:cNvSpPr txBox="1"/>
          <p:nvPr/>
        </p:nvSpPr>
        <p:spPr>
          <a:xfrm>
            <a:off x="758649" y="396566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EC7437-A1F7-46F8-8A59-D894BDE59756}"/>
              </a:ext>
            </a:extLst>
          </p:cNvPr>
          <p:cNvSpPr txBox="1"/>
          <p:nvPr/>
        </p:nvSpPr>
        <p:spPr>
          <a:xfrm>
            <a:off x="795973" y="492363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2E561-951F-F1CC-2644-8E3F9D9EC447}"/>
              </a:ext>
            </a:extLst>
          </p:cNvPr>
          <p:cNvSpPr txBox="1"/>
          <p:nvPr/>
        </p:nvSpPr>
        <p:spPr>
          <a:xfrm>
            <a:off x="1554927" y="1710716"/>
            <a:ext cx="6805301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FF296-9582-41B1-A244-0E623391F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6" y="4268635"/>
            <a:ext cx="2060627" cy="205453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94969E8-ADAD-4D52-A713-5F6104BD277B}"/>
              </a:ext>
            </a:extLst>
          </p:cNvPr>
          <p:cNvSpPr/>
          <p:nvPr/>
        </p:nvSpPr>
        <p:spPr>
          <a:xfrm>
            <a:off x="1457326" y="534835"/>
            <a:ext cx="9610724" cy="1621764"/>
          </a:xfrm>
          <a:custGeom>
            <a:avLst/>
            <a:gdLst>
              <a:gd name="connsiteX0" fmla="*/ 0 w 5925853"/>
              <a:gd name="connsiteY0" fmla="*/ 0 h 954107"/>
              <a:gd name="connsiteX1" fmla="*/ 5925853 w 5925853"/>
              <a:gd name="connsiteY1" fmla="*/ 0 h 954107"/>
              <a:gd name="connsiteX2" fmla="*/ 5925853 w 5925853"/>
              <a:gd name="connsiteY2" fmla="*/ 954107 h 954107"/>
              <a:gd name="connsiteX3" fmla="*/ 0 w 5925853"/>
              <a:gd name="connsiteY3" fmla="*/ 954107 h 954107"/>
              <a:gd name="connsiteX4" fmla="*/ 0 w 5925853"/>
              <a:gd name="connsiteY4" fmla="*/ 0 h 954107"/>
              <a:gd name="connsiteX0" fmla="*/ 0 w 6216139"/>
              <a:gd name="connsiteY0" fmla="*/ 0 h 1418565"/>
              <a:gd name="connsiteX1" fmla="*/ 5925853 w 6216139"/>
              <a:gd name="connsiteY1" fmla="*/ 0 h 1418565"/>
              <a:gd name="connsiteX2" fmla="*/ 6216139 w 6216139"/>
              <a:gd name="connsiteY2" fmla="*/ 1418565 h 1418565"/>
              <a:gd name="connsiteX3" fmla="*/ 0 w 6216139"/>
              <a:gd name="connsiteY3" fmla="*/ 954107 h 1418565"/>
              <a:gd name="connsiteX4" fmla="*/ 0 w 6216139"/>
              <a:gd name="connsiteY4" fmla="*/ 0 h 1418565"/>
              <a:gd name="connsiteX0" fmla="*/ 0 w 6782196"/>
              <a:gd name="connsiteY0" fmla="*/ 0 h 1520165"/>
              <a:gd name="connsiteX1" fmla="*/ 6491910 w 6782196"/>
              <a:gd name="connsiteY1" fmla="*/ 101600 h 1520165"/>
              <a:gd name="connsiteX2" fmla="*/ 6782196 w 6782196"/>
              <a:gd name="connsiteY2" fmla="*/ 1520165 h 1520165"/>
              <a:gd name="connsiteX3" fmla="*/ 566057 w 6782196"/>
              <a:gd name="connsiteY3" fmla="*/ 1055707 h 1520165"/>
              <a:gd name="connsiteX4" fmla="*/ 0 w 6782196"/>
              <a:gd name="connsiteY4" fmla="*/ 0 h 1520165"/>
              <a:gd name="connsiteX0" fmla="*/ 0 w 6782196"/>
              <a:gd name="connsiteY0" fmla="*/ 0 h 1621764"/>
              <a:gd name="connsiteX1" fmla="*/ 6491910 w 6782196"/>
              <a:gd name="connsiteY1" fmla="*/ 101600 h 1621764"/>
              <a:gd name="connsiteX2" fmla="*/ 6782196 w 6782196"/>
              <a:gd name="connsiteY2" fmla="*/ 1520165 h 1621764"/>
              <a:gd name="connsiteX3" fmla="*/ 174171 w 6782196"/>
              <a:gd name="connsiteY3" fmla="*/ 1621764 h 1621764"/>
              <a:gd name="connsiteX4" fmla="*/ 0 w 6782196"/>
              <a:gd name="connsiteY4" fmla="*/ 0 h 1621764"/>
              <a:gd name="connsiteX0" fmla="*/ 0 w 6956367"/>
              <a:gd name="connsiteY0" fmla="*/ 0 h 1621764"/>
              <a:gd name="connsiteX1" fmla="*/ 6956367 w 6956367"/>
              <a:gd name="connsiteY1" fmla="*/ 0 h 1621764"/>
              <a:gd name="connsiteX2" fmla="*/ 6782196 w 6956367"/>
              <a:gd name="connsiteY2" fmla="*/ 1520165 h 1621764"/>
              <a:gd name="connsiteX3" fmla="*/ 174171 w 6956367"/>
              <a:gd name="connsiteY3" fmla="*/ 1621764 h 1621764"/>
              <a:gd name="connsiteX4" fmla="*/ 0 w 6956367"/>
              <a:gd name="connsiteY4" fmla="*/ 0 h 162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367" h="1621764">
                <a:moveTo>
                  <a:pt x="0" y="0"/>
                </a:moveTo>
                <a:lnTo>
                  <a:pt x="6956367" y="0"/>
                </a:lnTo>
                <a:lnTo>
                  <a:pt x="6782196" y="1520165"/>
                </a:lnTo>
                <a:lnTo>
                  <a:pt x="174171" y="1621764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lIns="91440" tIns="45720" rIns="91440" bIns="45720" numCol="1">
            <a:prstTxWarp prst="textIn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ĐẠO ĐỨC, PHÁP LUẬT</a:t>
            </a:r>
          </a:p>
          <a:p>
            <a:pPr algn="ctr"/>
            <a:r>
              <a:rPr lang="en-US" sz="28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VĂN HÓA TRONG MÔI TRƯỜNG SỐ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20B9BE-0F1C-4C85-A7E8-5640A3EAECA6}"/>
              </a:ext>
            </a:extLst>
          </p:cNvPr>
          <p:cNvSpPr/>
          <p:nvPr/>
        </p:nvSpPr>
        <p:spPr>
          <a:xfrm>
            <a:off x="2657475" y="2636912"/>
            <a:ext cx="6594811" cy="158417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–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XỬ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65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2A72A-4935-E986-E6F3-A4A30D4A1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19" y="394955"/>
            <a:ext cx="888648" cy="8857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F2C24F-29C8-35B0-2D5E-84A66F570E75}"/>
              </a:ext>
            </a:extLst>
          </p:cNvPr>
          <p:cNvSpPr/>
          <p:nvPr/>
        </p:nvSpPr>
        <p:spPr>
          <a:xfrm>
            <a:off x="594198" y="2828835"/>
            <a:ext cx="111101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2B41B-F5E0-DBCD-0BEB-7AC46EE8F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087"/>
          <a:stretch/>
        </p:blipFill>
        <p:spPr>
          <a:xfrm>
            <a:off x="321619" y="1486558"/>
            <a:ext cx="11518928" cy="7935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FFE7B-715A-57C2-8EB1-2466757CB0FD}"/>
              </a:ext>
            </a:extLst>
          </p:cNvPr>
          <p:cNvSpPr/>
          <p:nvPr/>
        </p:nvSpPr>
        <p:spPr>
          <a:xfrm>
            <a:off x="1210267" y="480275"/>
            <a:ext cx="106502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6370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3DBD1035-B00A-409E-97B5-706564C62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101" y="5496228"/>
            <a:ext cx="1222899" cy="1222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4E7BAA-A84F-45BD-9AA2-BC2FC9C36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19" y="394955"/>
            <a:ext cx="888648" cy="885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27B0C2-0A04-4349-A2EF-C0DAE5B53F5F}"/>
              </a:ext>
            </a:extLst>
          </p:cNvPr>
          <p:cNvSpPr/>
          <p:nvPr/>
        </p:nvSpPr>
        <p:spPr>
          <a:xfrm>
            <a:off x="1210267" y="370810"/>
            <a:ext cx="106502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496725A-86DA-454F-BEC9-B8C0F509161D}"/>
              </a:ext>
            </a:extLst>
          </p:cNvPr>
          <p:cNvSpPr/>
          <p:nvPr/>
        </p:nvSpPr>
        <p:spPr>
          <a:xfrm>
            <a:off x="2409824" y="1419225"/>
            <a:ext cx="5857875" cy="3438525"/>
          </a:xfrm>
          <a:prstGeom prst="cloudCallout">
            <a:avLst>
              <a:gd name="adj1" fmla="val 90329"/>
              <a:gd name="adj2" fmla="val 696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407E86E-67AC-4AF7-A340-55ECA04FBBD1}"/>
              </a:ext>
            </a:extLst>
          </p:cNvPr>
          <p:cNvSpPr/>
          <p:nvPr/>
        </p:nvSpPr>
        <p:spPr>
          <a:xfrm>
            <a:off x="341175" y="1233646"/>
            <a:ext cx="2334495" cy="885725"/>
          </a:xfrm>
          <a:custGeom>
            <a:avLst/>
            <a:gdLst>
              <a:gd name="connsiteX0" fmla="*/ 0 w 1035000"/>
              <a:gd name="connsiteY0" fmla="*/ 0 h 2245529"/>
              <a:gd name="connsiteX1" fmla="*/ 1035000 w 1035000"/>
              <a:gd name="connsiteY1" fmla="*/ 0 h 2245529"/>
              <a:gd name="connsiteX2" fmla="*/ 1035000 w 1035000"/>
              <a:gd name="connsiteY2" fmla="*/ 2245529 h 2245529"/>
              <a:gd name="connsiteX3" fmla="*/ 0 w 1035000"/>
              <a:gd name="connsiteY3" fmla="*/ 2245529 h 2245529"/>
              <a:gd name="connsiteX4" fmla="*/ 0 w 1035000"/>
              <a:gd name="connsiteY4" fmla="*/ 0 h 224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000" h="2245529">
                <a:moveTo>
                  <a:pt x="0" y="0"/>
                </a:moveTo>
                <a:lnTo>
                  <a:pt x="1035000" y="0"/>
                </a:lnTo>
                <a:lnTo>
                  <a:pt x="1035000" y="2245529"/>
                </a:lnTo>
                <a:lnTo>
                  <a:pt x="0" y="22455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EB2CCF3-1159-47A3-BF6E-1A08B10BB664}"/>
              </a:ext>
            </a:extLst>
          </p:cNvPr>
          <p:cNvSpPr/>
          <p:nvPr/>
        </p:nvSpPr>
        <p:spPr>
          <a:xfrm>
            <a:off x="362700" y="2160060"/>
            <a:ext cx="2225344" cy="1764303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B67A6E0-EED0-4B19-8E3C-C1C50D2832DD}"/>
              </a:ext>
            </a:extLst>
          </p:cNvPr>
          <p:cNvSpPr/>
          <p:nvPr/>
        </p:nvSpPr>
        <p:spPr>
          <a:xfrm>
            <a:off x="274949" y="4010503"/>
            <a:ext cx="2400722" cy="2097174"/>
          </a:xfrm>
          <a:custGeom>
            <a:avLst/>
            <a:gdLst>
              <a:gd name="connsiteX0" fmla="*/ 0 w 2400722"/>
              <a:gd name="connsiteY0" fmla="*/ 209717 h 2097174"/>
              <a:gd name="connsiteX1" fmla="*/ 209717 w 2400722"/>
              <a:gd name="connsiteY1" fmla="*/ 0 h 2097174"/>
              <a:gd name="connsiteX2" fmla="*/ 2191005 w 2400722"/>
              <a:gd name="connsiteY2" fmla="*/ 0 h 2097174"/>
              <a:gd name="connsiteX3" fmla="*/ 2400722 w 2400722"/>
              <a:gd name="connsiteY3" fmla="*/ 209717 h 2097174"/>
              <a:gd name="connsiteX4" fmla="*/ 2400722 w 2400722"/>
              <a:gd name="connsiteY4" fmla="*/ 1887457 h 2097174"/>
              <a:gd name="connsiteX5" fmla="*/ 2191005 w 2400722"/>
              <a:gd name="connsiteY5" fmla="*/ 2097174 h 2097174"/>
              <a:gd name="connsiteX6" fmla="*/ 209717 w 2400722"/>
              <a:gd name="connsiteY6" fmla="*/ 2097174 h 2097174"/>
              <a:gd name="connsiteX7" fmla="*/ 0 w 2400722"/>
              <a:gd name="connsiteY7" fmla="*/ 1887457 h 2097174"/>
              <a:gd name="connsiteX8" fmla="*/ 0 w 2400722"/>
              <a:gd name="connsiteY8" fmla="*/ 209717 h 209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722" h="2097174">
                <a:moveTo>
                  <a:pt x="0" y="209717"/>
                </a:moveTo>
                <a:cubicBezTo>
                  <a:pt x="0" y="93893"/>
                  <a:pt x="93893" y="0"/>
                  <a:pt x="209717" y="0"/>
                </a:cubicBezTo>
                <a:lnTo>
                  <a:pt x="2191005" y="0"/>
                </a:lnTo>
                <a:cubicBezTo>
                  <a:pt x="2306829" y="0"/>
                  <a:pt x="2400722" y="93893"/>
                  <a:pt x="2400722" y="209717"/>
                </a:cubicBezTo>
                <a:lnTo>
                  <a:pt x="2400722" y="1887457"/>
                </a:lnTo>
                <a:cubicBezTo>
                  <a:pt x="2400722" y="2003281"/>
                  <a:pt x="2306829" y="2097174"/>
                  <a:pt x="2191005" y="2097174"/>
                </a:cubicBezTo>
                <a:lnTo>
                  <a:pt x="209717" y="2097174"/>
                </a:lnTo>
                <a:cubicBezTo>
                  <a:pt x="93893" y="2097174"/>
                  <a:pt x="0" y="2003281"/>
                  <a:pt x="0" y="1887457"/>
                </a:cubicBezTo>
                <a:lnTo>
                  <a:pt x="0" y="20971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64" tIns="152864" rIns="152864" bIns="15286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47E0866-80E2-4FDE-BD64-21128B4F347E}"/>
              </a:ext>
            </a:extLst>
          </p:cNvPr>
          <p:cNvSpPr/>
          <p:nvPr/>
        </p:nvSpPr>
        <p:spPr>
          <a:xfrm rot="21583379">
            <a:off x="2676693" y="2822775"/>
            <a:ext cx="462071" cy="423937"/>
          </a:xfrm>
          <a:custGeom>
            <a:avLst/>
            <a:gdLst>
              <a:gd name="connsiteX0" fmla="*/ 0 w 462071"/>
              <a:gd name="connsiteY0" fmla="*/ 84787 h 423937"/>
              <a:gd name="connsiteX1" fmla="*/ 250103 w 462071"/>
              <a:gd name="connsiteY1" fmla="*/ 84787 h 423937"/>
              <a:gd name="connsiteX2" fmla="*/ 250103 w 462071"/>
              <a:gd name="connsiteY2" fmla="*/ 0 h 423937"/>
              <a:gd name="connsiteX3" fmla="*/ 462071 w 462071"/>
              <a:gd name="connsiteY3" fmla="*/ 211969 h 423937"/>
              <a:gd name="connsiteX4" fmla="*/ 250103 w 462071"/>
              <a:gd name="connsiteY4" fmla="*/ 423937 h 423937"/>
              <a:gd name="connsiteX5" fmla="*/ 250103 w 462071"/>
              <a:gd name="connsiteY5" fmla="*/ 339150 h 423937"/>
              <a:gd name="connsiteX6" fmla="*/ 0 w 462071"/>
              <a:gd name="connsiteY6" fmla="*/ 339150 h 423937"/>
              <a:gd name="connsiteX7" fmla="*/ 0 w 462071"/>
              <a:gd name="connsiteY7" fmla="*/ 84787 h 4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071" h="423937">
                <a:moveTo>
                  <a:pt x="0" y="84787"/>
                </a:moveTo>
                <a:lnTo>
                  <a:pt x="250103" y="84787"/>
                </a:lnTo>
                <a:lnTo>
                  <a:pt x="250103" y="0"/>
                </a:lnTo>
                <a:lnTo>
                  <a:pt x="462071" y="211969"/>
                </a:lnTo>
                <a:lnTo>
                  <a:pt x="250103" y="423937"/>
                </a:lnTo>
                <a:lnTo>
                  <a:pt x="250103" y="339150"/>
                </a:lnTo>
                <a:lnTo>
                  <a:pt x="0" y="339150"/>
                </a:lnTo>
                <a:lnTo>
                  <a:pt x="0" y="84787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4786" rIns="127180" bIns="8478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AF407AC-59D5-4334-AC5A-CB7725A09D92}"/>
              </a:ext>
            </a:extLst>
          </p:cNvPr>
          <p:cNvSpPr/>
          <p:nvPr/>
        </p:nvSpPr>
        <p:spPr>
          <a:xfrm>
            <a:off x="3447193" y="2145147"/>
            <a:ext cx="2197568" cy="1764303"/>
          </a:xfrm>
          <a:prstGeom prst="roundRect">
            <a:avLst>
              <a:gd name="adj" fmla="val 1000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F482FDA-52D1-4144-A576-66F2767DF87A}"/>
              </a:ext>
            </a:extLst>
          </p:cNvPr>
          <p:cNvSpPr/>
          <p:nvPr/>
        </p:nvSpPr>
        <p:spPr>
          <a:xfrm>
            <a:off x="3293174" y="3973915"/>
            <a:ext cx="2400722" cy="2156825"/>
          </a:xfrm>
          <a:custGeom>
            <a:avLst/>
            <a:gdLst>
              <a:gd name="connsiteX0" fmla="*/ 0 w 2400722"/>
              <a:gd name="connsiteY0" fmla="*/ 215683 h 2156825"/>
              <a:gd name="connsiteX1" fmla="*/ 215683 w 2400722"/>
              <a:gd name="connsiteY1" fmla="*/ 0 h 2156825"/>
              <a:gd name="connsiteX2" fmla="*/ 2185040 w 2400722"/>
              <a:gd name="connsiteY2" fmla="*/ 0 h 2156825"/>
              <a:gd name="connsiteX3" fmla="*/ 2400723 w 2400722"/>
              <a:gd name="connsiteY3" fmla="*/ 215683 h 2156825"/>
              <a:gd name="connsiteX4" fmla="*/ 2400722 w 2400722"/>
              <a:gd name="connsiteY4" fmla="*/ 1941143 h 2156825"/>
              <a:gd name="connsiteX5" fmla="*/ 2185039 w 2400722"/>
              <a:gd name="connsiteY5" fmla="*/ 2156826 h 2156825"/>
              <a:gd name="connsiteX6" fmla="*/ 215683 w 2400722"/>
              <a:gd name="connsiteY6" fmla="*/ 2156825 h 2156825"/>
              <a:gd name="connsiteX7" fmla="*/ 0 w 2400722"/>
              <a:gd name="connsiteY7" fmla="*/ 1941142 h 2156825"/>
              <a:gd name="connsiteX8" fmla="*/ 0 w 2400722"/>
              <a:gd name="connsiteY8" fmla="*/ 215683 h 21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722" h="2156825">
                <a:moveTo>
                  <a:pt x="0" y="215683"/>
                </a:moveTo>
                <a:cubicBezTo>
                  <a:pt x="0" y="96565"/>
                  <a:pt x="96565" y="0"/>
                  <a:pt x="215683" y="0"/>
                </a:cubicBezTo>
                <a:lnTo>
                  <a:pt x="2185040" y="0"/>
                </a:lnTo>
                <a:cubicBezTo>
                  <a:pt x="2304158" y="0"/>
                  <a:pt x="2400723" y="96565"/>
                  <a:pt x="2400723" y="215683"/>
                </a:cubicBezTo>
                <a:cubicBezTo>
                  <a:pt x="2400723" y="790836"/>
                  <a:pt x="2400722" y="1365990"/>
                  <a:pt x="2400722" y="1941143"/>
                </a:cubicBezTo>
                <a:cubicBezTo>
                  <a:pt x="2400722" y="2060261"/>
                  <a:pt x="2304157" y="2156826"/>
                  <a:pt x="2185039" y="2156826"/>
                </a:cubicBezTo>
                <a:lnTo>
                  <a:pt x="215683" y="2156825"/>
                </a:lnTo>
                <a:cubicBezTo>
                  <a:pt x="96565" y="2156825"/>
                  <a:pt x="0" y="2060260"/>
                  <a:pt x="0" y="1941142"/>
                </a:cubicBezTo>
                <a:lnTo>
                  <a:pt x="0" y="21568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611" tIns="154611" rIns="154611" bIns="15461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05E893C-9248-4B97-8665-EC86D064A611}"/>
              </a:ext>
            </a:extLst>
          </p:cNvPr>
          <p:cNvSpPr/>
          <p:nvPr/>
        </p:nvSpPr>
        <p:spPr>
          <a:xfrm rot="8298">
            <a:off x="5836150" y="2822217"/>
            <a:ext cx="462067" cy="423937"/>
          </a:xfrm>
          <a:custGeom>
            <a:avLst/>
            <a:gdLst>
              <a:gd name="connsiteX0" fmla="*/ 0 w 462067"/>
              <a:gd name="connsiteY0" fmla="*/ 84787 h 423937"/>
              <a:gd name="connsiteX1" fmla="*/ 250099 w 462067"/>
              <a:gd name="connsiteY1" fmla="*/ 84787 h 423937"/>
              <a:gd name="connsiteX2" fmla="*/ 250099 w 462067"/>
              <a:gd name="connsiteY2" fmla="*/ 0 h 423937"/>
              <a:gd name="connsiteX3" fmla="*/ 462067 w 462067"/>
              <a:gd name="connsiteY3" fmla="*/ 211969 h 423937"/>
              <a:gd name="connsiteX4" fmla="*/ 250099 w 462067"/>
              <a:gd name="connsiteY4" fmla="*/ 423937 h 423937"/>
              <a:gd name="connsiteX5" fmla="*/ 250099 w 462067"/>
              <a:gd name="connsiteY5" fmla="*/ 339150 h 423937"/>
              <a:gd name="connsiteX6" fmla="*/ 0 w 462067"/>
              <a:gd name="connsiteY6" fmla="*/ 339150 h 423937"/>
              <a:gd name="connsiteX7" fmla="*/ 0 w 462067"/>
              <a:gd name="connsiteY7" fmla="*/ 84787 h 4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067" h="423937">
                <a:moveTo>
                  <a:pt x="0" y="84787"/>
                </a:moveTo>
                <a:lnTo>
                  <a:pt x="250099" y="84787"/>
                </a:lnTo>
                <a:lnTo>
                  <a:pt x="250099" y="0"/>
                </a:lnTo>
                <a:lnTo>
                  <a:pt x="462067" y="211969"/>
                </a:lnTo>
                <a:lnTo>
                  <a:pt x="250099" y="423937"/>
                </a:lnTo>
                <a:lnTo>
                  <a:pt x="250099" y="339150"/>
                </a:lnTo>
                <a:lnTo>
                  <a:pt x="0" y="339150"/>
                </a:lnTo>
                <a:lnTo>
                  <a:pt x="0" y="84787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4787" rIns="127181" bIns="8478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096D4DC-3C1B-41B7-8951-593B950CBE29}"/>
              </a:ext>
            </a:extLst>
          </p:cNvPr>
          <p:cNvSpPr/>
          <p:nvPr/>
        </p:nvSpPr>
        <p:spPr>
          <a:xfrm>
            <a:off x="6531686" y="2152593"/>
            <a:ext cx="2197568" cy="1764303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A9C1BD-1A57-4A49-8554-ACCA1ABC9A53}"/>
              </a:ext>
            </a:extLst>
          </p:cNvPr>
          <p:cNvSpPr/>
          <p:nvPr/>
        </p:nvSpPr>
        <p:spPr>
          <a:xfrm>
            <a:off x="6434993" y="4055190"/>
            <a:ext cx="2400722" cy="2127044"/>
          </a:xfrm>
          <a:custGeom>
            <a:avLst/>
            <a:gdLst>
              <a:gd name="connsiteX0" fmla="*/ 0 w 2400722"/>
              <a:gd name="connsiteY0" fmla="*/ 212704 h 2127044"/>
              <a:gd name="connsiteX1" fmla="*/ 212704 w 2400722"/>
              <a:gd name="connsiteY1" fmla="*/ 0 h 2127044"/>
              <a:gd name="connsiteX2" fmla="*/ 2188018 w 2400722"/>
              <a:gd name="connsiteY2" fmla="*/ 0 h 2127044"/>
              <a:gd name="connsiteX3" fmla="*/ 2400722 w 2400722"/>
              <a:gd name="connsiteY3" fmla="*/ 212704 h 2127044"/>
              <a:gd name="connsiteX4" fmla="*/ 2400722 w 2400722"/>
              <a:gd name="connsiteY4" fmla="*/ 1914340 h 2127044"/>
              <a:gd name="connsiteX5" fmla="*/ 2188018 w 2400722"/>
              <a:gd name="connsiteY5" fmla="*/ 2127044 h 2127044"/>
              <a:gd name="connsiteX6" fmla="*/ 212704 w 2400722"/>
              <a:gd name="connsiteY6" fmla="*/ 2127044 h 2127044"/>
              <a:gd name="connsiteX7" fmla="*/ 0 w 2400722"/>
              <a:gd name="connsiteY7" fmla="*/ 1914340 h 2127044"/>
              <a:gd name="connsiteX8" fmla="*/ 0 w 2400722"/>
              <a:gd name="connsiteY8" fmla="*/ 212704 h 21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722" h="2127044">
                <a:moveTo>
                  <a:pt x="0" y="212704"/>
                </a:moveTo>
                <a:cubicBezTo>
                  <a:pt x="0" y="95231"/>
                  <a:pt x="95231" y="0"/>
                  <a:pt x="212704" y="0"/>
                </a:cubicBezTo>
                <a:lnTo>
                  <a:pt x="2188018" y="0"/>
                </a:lnTo>
                <a:cubicBezTo>
                  <a:pt x="2305491" y="0"/>
                  <a:pt x="2400722" y="95231"/>
                  <a:pt x="2400722" y="212704"/>
                </a:cubicBezTo>
                <a:lnTo>
                  <a:pt x="2400722" y="1914340"/>
                </a:lnTo>
                <a:cubicBezTo>
                  <a:pt x="2400722" y="2031813"/>
                  <a:pt x="2305491" y="2127044"/>
                  <a:pt x="2188018" y="2127044"/>
                </a:cubicBezTo>
                <a:lnTo>
                  <a:pt x="212704" y="2127044"/>
                </a:lnTo>
                <a:cubicBezTo>
                  <a:pt x="95231" y="2127044"/>
                  <a:pt x="0" y="2031813"/>
                  <a:pt x="0" y="1914340"/>
                </a:cubicBezTo>
                <a:lnTo>
                  <a:pt x="0" y="21270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739" tIns="153739" rIns="153739" bIns="153739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5670367-A560-44CC-BE42-EACACB9F9588}"/>
              </a:ext>
            </a:extLst>
          </p:cNvPr>
          <p:cNvSpPr/>
          <p:nvPr/>
        </p:nvSpPr>
        <p:spPr>
          <a:xfrm rot="6066">
            <a:off x="8885320" y="2830243"/>
            <a:ext cx="462067" cy="423937"/>
          </a:xfrm>
          <a:custGeom>
            <a:avLst/>
            <a:gdLst>
              <a:gd name="connsiteX0" fmla="*/ 0 w 462067"/>
              <a:gd name="connsiteY0" fmla="*/ 84787 h 423937"/>
              <a:gd name="connsiteX1" fmla="*/ 250099 w 462067"/>
              <a:gd name="connsiteY1" fmla="*/ 84787 h 423937"/>
              <a:gd name="connsiteX2" fmla="*/ 250099 w 462067"/>
              <a:gd name="connsiteY2" fmla="*/ 0 h 423937"/>
              <a:gd name="connsiteX3" fmla="*/ 462067 w 462067"/>
              <a:gd name="connsiteY3" fmla="*/ 211969 h 423937"/>
              <a:gd name="connsiteX4" fmla="*/ 250099 w 462067"/>
              <a:gd name="connsiteY4" fmla="*/ 423937 h 423937"/>
              <a:gd name="connsiteX5" fmla="*/ 250099 w 462067"/>
              <a:gd name="connsiteY5" fmla="*/ 339150 h 423937"/>
              <a:gd name="connsiteX6" fmla="*/ 0 w 462067"/>
              <a:gd name="connsiteY6" fmla="*/ 339150 h 423937"/>
              <a:gd name="connsiteX7" fmla="*/ 0 w 462067"/>
              <a:gd name="connsiteY7" fmla="*/ 84787 h 4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067" h="423937">
                <a:moveTo>
                  <a:pt x="0" y="84787"/>
                </a:moveTo>
                <a:lnTo>
                  <a:pt x="250099" y="84787"/>
                </a:lnTo>
                <a:lnTo>
                  <a:pt x="250099" y="0"/>
                </a:lnTo>
                <a:lnTo>
                  <a:pt x="462067" y="211969"/>
                </a:lnTo>
                <a:lnTo>
                  <a:pt x="250099" y="423937"/>
                </a:lnTo>
                <a:lnTo>
                  <a:pt x="250099" y="339150"/>
                </a:lnTo>
                <a:lnTo>
                  <a:pt x="0" y="339150"/>
                </a:lnTo>
                <a:lnTo>
                  <a:pt x="0" y="84787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84787" rIns="127181" bIns="8478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21BF3F2-91FC-4884-81CD-F1ADE7FCC695}"/>
              </a:ext>
            </a:extLst>
          </p:cNvPr>
          <p:cNvSpPr/>
          <p:nvPr/>
        </p:nvSpPr>
        <p:spPr>
          <a:xfrm>
            <a:off x="9520422" y="2152033"/>
            <a:ext cx="2197568" cy="1764303"/>
          </a:xfrm>
          <a:prstGeom prst="roundRect">
            <a:avLst>
              <a:gd name="adj" fmla="val 10000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87A6E71-3799-4C47-8903-3440AD1E9567}"/>
              </a:ext>
            </a:extLst>
          </p:cNvPr>
          <p:cNvSpPr/>
          <p:nvPr/>
        </p:nvSpPr>
        <p:spPr>
          <a:xfrm>
            <a:off x="9421422" y="4066076"/>
            <a:ext cx="2400722" cy="2105272"/>
          </a:xfrm>
          <a:custGeom>
            <a:avLst/>
            <a:gdLst>
              <a:gd name="connsiteX0" fmla="*/ 0 w 2400722"/>
              <a:gd name="connsiteY0" fmla="*/ 210527 h 2105272"/>
              <a:gd name="connsiteX1" fmla="*/ 210527 w 2400722"/>
              <a:gd name="connsiteY1" fmla="*/ 0 h 2105272"/>
              <a:gd name="connsiteX2" fmla="*/ 2190195 w 2400722"/>
              <a:gd name="connsiteY2" fmla="*/ 0 h 2105272"/>
              <a:gd name="connsiteX3" fmla="*/ 2400722 w 2400722"/>
              <a:gd name="connsiteY3" fmla="*/ 210527 h 2105272"/>
              <a:gd name="connsiteX4" fmla="*/ 2400722 w 2400722"/>
              <a:gd name="connsiteY4" fmla="*/ 1894745 h 2105272"/>
              <a:gd name="connsiteX5" fmla="*/ 2190195 w 2400722"/>
              <a:gd name="connsiteY5" fmla="*/ 2105272 h 2105272"/>
              <a:gd name="connsiteX6" fmla="*/ 210527 w 2400722"/>
              <a:gd name="connsiteY6" fmla="*/ 2105272 h 2105272"/>
              <a:gd name="connsiteX7" fmla="*/ 0 w 2400722"/>
              <a:gd name="connsiteY7" fmla="*/ 1894745 h 2105272"/>
              <a:gd name="connsiteX8" fmla="*/ 0 w 2400722"/>
              <a:gd name="connsiteY8" fmla="*/ 210527 h 210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722" h="2105272">
                <a:moveTo>
                  <a:pt x="0" y="210527"/>
                </a:moveTo>
                <a:cubicBezTo>
                  <a:pt x="0" y="94256"/>
                  <a:pt x="94256" y="0"/>
                  <a:pt x="210527" y="0"/>
                </a:cubicBezTo>
                <a:lnTo>
                  <a:pt x="2190195" y="0"/>
                </a:lnTo>
                <a:cubicBezTo>
                  <a:pt x="2306466" y="0"/>
                  <a:pt x="2400722" y="94256"/>
                  <a:pt x="2400722" y="210527"/>
                </a:cubicBezTo>
                <a:lnTo>
                  <a:pt x="2400722" y="1894745"/>
                </a:lnTo>
                <a:cubicBezTo>
                  <a:pt x="2400722" y="2011016"/>
                  <a:pt x="2306466" y="2105272"/>
                  <a:pt x="2190195" y="2105272"/>
                </a:cubicBezTo>
                <a:lnTo>
                  <a:pt x="210527" y="2105272"/>
                </a:lnTo>
                <a:cubicBezTo>
                  <a:pt x="94256" y="2105272"/>
                  <a:pt x="0" y="2011016"/>
                  <a:pt x="0" y="1894745"/>
                </a:cubicBezTo>
                <a:lnTo>
                  <a:pt x="0" y="21052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3101" tIns="153101" rIns="153101" bIns="15310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3727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738</Words>
  <Application>Microsoft Office PowerPoint</Application>
  <PresentationFormat>Widescreen</PresentationFormat>
  <Paragraphs>129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Hind Vadodara Light</vt:lpstr>
      <vt:lpstr>iCiel Cadena</vt:lpstr>
      <vt:lpstr>Poppins</vt:lpstr>
      <vt:lpstr>Raleway</vt:lpstr>
      <vt:lpstr>Segoe Print</vt:lpstr>
      <vt:lpstr>Times New Roman</vt:lpstr>
      <vt:lpstr>1_Office 主题</vt:lpstr>
      <vt:lpstr>2_Retrospect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Bùi Thủy</cp:lastModifiedBy>
  <cp:revision>127</cp:revision>
  <dcterms:created xsi:type="dcterms:W3CDTF">2022-10-25T22:30:51Z</dcterms:created>
  <dcterms:modified xsi:type="dcterms:W3CDTF">2023-11-01T02:10:19Z</dcterms:modified>
</cp:coreProperties>
</file>