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38"/>
  </p:notesMasterIdLst>
  <p:handoutMasterIdLst>
    <p:handoutMasterId r:id="rId39"/>
  </p:handoutMasterIdLst>
  <p:sldIdLst>
    <p:sldId id="344" r:id="rId3"/>
    <p:sldId id="375" r:id="rId4"/>
    <p:sldId id="365" r:id="rId5"/>
    <p:sldId id="366" r:id="rId6"/>
    <p:sldId id="367" r:id="rId7"/>
    <p:sldId id="285" r:id="rId8"/>
    <p:sldId id="370" r:id="rId9"/>
    <p:sldId id="374" r:id="rId10"/>
    <p:sldId id="259" r:id="rId11"/>
    <p:sldId id="387" r:id="rId12"/>
    <p:sldId id="288" r:id="rId13"/>
    <p:sldId id="377" r:id="rId14"/>
    <p:sldId id="382" r:id="rId15"/>
    <p:sldId id="378" r:id="rId16"/>
    <p:sldId id="290" r:id="rId17"/>
    <p:sldId id="386" r:id="rId18"/>
    <p:sldId id="362" r:id="rId19"/>
    <p:sldId id="379" r:id="rId20"/>
    <p:sldId id="380" r:id="rId21"/>
    <p:sldId id="381" r:id="rId22"/>
    <p:sldId id="373" r:id="rId23"/>
    <p:sldId id="383" r:id="rId24"/>
    <p:sldId id="278" r:id="rId25"/>
    <p:sldId id="279" r:id="rId26"/>
    <p:sldId id="280" r:id="rId27"/>
    <p:sldId id="282" r:id="rId28"/>
    <p:sldId id="281" r:id="rId29"/>
    <p:sldId id="283" r:id="rId30"/>
    <p:sldId id="286" r:id="rId31"/>
    <p:sldId id="384" r:id="rId32"/>
    <p:sldId id="350" r:id="rId33"/>
    <p:sldId id="385" r:id="rId34"/>
    <p:sldId id="317" r:id="rId35"/>
    <p:sldId id="316" r:id="rId36"/>
    <p:sldId id="314" r:id="rId37"/>
  </p:sldIdLst>
  <p:sldSz cx="9144000" cy="5143500" type="screen16x9"/>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84973524786" initials="8"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FFFFCC"/>
    <a:srgbClr val="FFFF66"/>
    <a:srgbClr val="D8BD18"/>
    <a:srgbClr val="000099"/>
    <a:srgbClr val="FFCC66"/>
    <a:srgbClr val="FFFFFF"/>
    <a:srgbClr val="EFD4B3"/>
    <a:srgbClr val="9C6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5" autoAdjust="0"/>
    <p:restoredTop sz="92115" autoAdjust="0"/>
  </p:normalViewPr>
  <p:slideViewPr>
    <p:cSldViewPr>
      <p:cViewPr varScale="1">
        <p:scale>
          <a:sx n="99" d="100"/>
          <a:sy n="99" d="100"/>
        </p:scale>
        <p:origin x="283" y="8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344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345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345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37EE9F5D-2838-4DE2-B66F-22D4736E3D34}"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FEBF6A-9FDC-4EBD-975B-86479E3B327D}" type="datetimeFigureOut">
              <a:rPr lang="en-US" smtClean="0"/>
              <a:pPr/>
              <a:t>3/26/2024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1A943-1E43-41E0-934E-7C8F872DA191}" type="slidenum">
              <a:rPr lang="en-US" smtClean="0"/>
              <a:pPr/>
              <a:t>‹#›</a:t>
            </a:fld>
            <a:endParaRPr lang="en-US"/>
          </a:p>
        </p:txBody>
      </p:sp>
    </p:spTree>
    <p:extLst>
      <p:ext uri="{BB962C8B-B14F-4D97-AF65-F5344CB8AC3E}">
        <p14:creationId xmlns:p14="http://schemas.microsoft.com/office/powerpoint/2010/main" val="385980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2</a:t>
            </a:fld>
            <a:endParaRPr lang="zh-CN" altLang="en-US"/>
          </a:p>
        </p:txBody>
      </p:sp>
    </p:spTree>
    <p:extLst>
      <p:ext uri="{BB962C8B-B14F-4D97-AF65-F5344CB8AC3E}">
        <p14:creationId xmlns:p14="http://schemas.microsoft.com/office/powerpoint/2010/main" val="131961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4A9EA-BEF7-48C0-B812-26F54A180A41}" type="slidenum">
              <a:rPr lang="en-US" smtClean="0"/>
              <a:t>3</a:t>
            </a:fld>
            <a:endParaRPr lang="en-US"/>
          </a:p>
        </p:txBody>
      </p:sp>
    </p:spTree>
    <p:extLst>
      <p:ext uri="{BB962C8B-B14F-4D97-AF65-F5344CB8AC3E}">
        <p14:creationId xmlns:p14="http://schemas.microsoft.com/office/powerpoint/2010/main" val="70446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4A9EA-BEF7-48C0-B812-26F54A180A41}" type="slidenum">
              <a:rPr lang="en-US" smtClean="0"/>
              <a:t>4</a:t>
            </a:fld>
            <a:endParaRPr lang="en-US"/>
          </a:p>
        </p:txBody>
      </p:sp>
    </p:spTree>
    <p:extLst>
      <p:ext uri="{BB962C8B-B14F-4D97-AF65-F5344CB8AC3E}">
        <p14:creationId xmlns:p14="http://schemas.microsoft.com/office/powerpoint/2010/main" val="253386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4A9EA-BEF7-48C0-B812-26F54A180A41}" type="slidenum">
              <a:rPr lang="en-US" smtClean="0"/>
              <a:t>5</a:t>
            </a:fld>
            <a:endParaRPr lang="en-US"/>
          </a:p>
        </p:txBody>
      </p:sp>
    </p:spTree>
    <p:extLst>
      <p:ext uri="{BB962C8B-B14F-4D97-AF65-F5344CB8AC3E}">
        <p14:creationId xmlns:p14="http://schemas.microsoft.com/office/powerpoint/2010/main" val="108387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7</a:t>
            </a:fld>
            <a:endParaRPr lang="zh-CN" altLang="en-US"/>
          </a:p>
        </p:txBody>
      </p:sp>
    </p:spTree>
    <p:extLst>
      <p:ext uri="{BB962C8B-B14F-4D97-AF65-F5344CB8AC3E}">
        <p14:creationId xmlns:p14="http://schemas.microsoft.com/office/powerpoint/2010/main" val="429148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4A9EA-BEF7-48C0-B812-26F54A180A41}" type="slidenum">
              <a:rPr lang="en-US" smtClean="0"/>
              <a:t>18</a:t>
            </a:fld>
            <a:endParaRPr lang="en-US"/>
          </a:p>
        </p:txBody>
      </p:sp>
    </p:spTree>
    <p:extLst>
      <p:ext uri="{BB962C8B-B14F-4D97-AF65-F5344CB8AC3E}">
        <p14:creationId xmlns:p14="http://schemas.microsoft.com/office/powerpoint/2010/main" val="3453016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4A9EA-BEF7-48C0-B812-26F54A180A41}" type="slidenum">
              <a:rPr lang="en-US" smtClean="0"/>
              <a:t>19</a:t>
            </a:fld>
            <a:endParaRPr lang="en-US"/>
          </a:p>
        </p:txBody>
      </p:sp>
    </p:spTree>
    <p:extLst>
      <p:ext uri="{BB962C8B-B14F-4D97-AF65-F5344CB8AC3E}">
        <p14:creationId xmlns:p14="http://schemas.microsoft.com/office/powerpoint/2010/main" val="355413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4A9EA-BEF7-48C0-B812-26F54A180A41}" type="slidenum">
              <a:rPr lang="en-US" smtClean="0"/>
              <a:t>20</a:t>
            </a:fld>
            <a:endParaRPr lang="en-US"/>
          </a:p>
        </p:txBody>
      </p:sp>
    </p:spTree>
    <p:extLst>
      <p:ext uri="{BB962C8B-B14F-4D97-AF65-F5344CB8AC3E}">
        <p14:creationId xmlns:p14="http://schemas.microsoft.com/office/powerpoint/2010/main" val="247845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21</a:t>
            </a:fld>
            <a:endParaRPr lang="zh-CN" altLang="en-US"/>
          </a:p>
        </p:txBody>
      </p:sp>
    </p:spTree>
    <p:extLst>
      <p:ext uri="{BB962C8B-B14F-4D97-AF65-F5344CB8AC3E}">
        <p14:creationId xmlns:p14="http://schemas.microsoft.com/office/powerpoint/2010/main" val="1799975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44CEF1-749D-4ADC-B9A5-A9506FA0B168}"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FCDCE-9713-49C9-85A7-56604FEF7B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44CEF1-749D-4ADC-B9A5-A9506FA0B168}"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FCDCE-9713-49C9-85A7-56604FEF7B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44CEF1-749D-4ADC-B9A5-A9506FA0B168}"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FCDCE-9713-49C9-85A7-56604FEF7B3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44CEF1-749D-4ADC-B9A5-A9506FA0B168}" type="datetimeFigureOut">
              <a:rPr lang="en-US" smtClean="0"/>
              <a:pPr/>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FCDCE-9713-49C9-85A7-56604FEF7B3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99F4236-219B-438B-A773-14FF5396A22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466A15-7E29-4D9A-A5D6-20E96A3269D6}"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BD00-EEE3-4F31-8041-D1B90AFD90D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466A15-7E29-4D9A-A5D6-20E96A3269D6}"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BD00-EEE3-4F31-8041-D1B90AFD90D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466A15-7E29-4D9A-A5D6-20E96A3269D6}"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BD00-EEE3-4F31-8041-D1B90AFD90D2}"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466A15-7E29-4D9A-A5D6-20E96A3269D6}"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3BD00-EEE3-4F31-8041-D1B90AFD90D2}"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466A15-7E29-4D9A-A5D6-20E96A3269D6}" type="datetimeFigureOut">
              <a:rPr lang="en-US" smtClean="0"/>
              <a:pPr/>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13BD00-EEE3-4F31-8041-D1B90AFD90D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466A15-7E29-4D9A-A5D6-20E96A3269D6}" type="datetimeFigureOut">
              <a:rPr lang="en-US" smtClean="0"/>
              <a:pPr/>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13BD00-EEE3-4F31-8041-D1B90AFD90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44CEF1-749D-4ADC-B9A5-A9506FA0B168}"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FCDCE-9713-49C9-85A7-56604FEF7B3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66A15-7E29-4D9A-A5D6-20E96A3269D6}" type="datetimeFigureOut">
              <a:rPr lang="en-US" smtClean="0"/>
              <a:pPr/>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13BD00-EEE3-4F31-8041-D1B90AFD90D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466A15-7E29-4D9A-A5D6-20E96A3269D6}"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3BD00-EEE3-4F31-8041-D1B90AFD90D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466A15-7E29-4D9A-A5D6-20E96A3269D6}"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3BD00-EEE3-4F31-8041-D1B90AFD90D2}"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466A15-7E29-4D9A-A5D6-20E96A3269D6}"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BD00-EEE3-4F31-8041-D1B90AFD90D2}"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466A15-7E29-4D9A-A5D6-20E96A3269D6}"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BD00-EEE3-4F31-8041-D1B90AFD90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44CEF1-749D-4ADC-B9A5-A9506FA0B168}" type="datetimeFigureOut">
              <a:rPr lang="en-US" smtClean="0"/>
              <a:pPr/>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FCDCE-9713-49C9-85A7-56604FEF7B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44CEF1-749D-4ADC-B9A5-A9506FA0B168}"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FCDCE-9713-49C9-85A7-56604FEF7B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44CEF1-749D-4ADC-B9A5-A9506FA0B168}" type="datetimeFigureOut">
              <a:rPr lang="en-US" smtClean="0"/>
              <a:pPr/>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FCDCE-9713-49C9-85A7-56604FEF7B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44CEF1-749D-4ADC-B9A5-A9506FA0B168}" type="datetimeFigureOut">
              <a:rPr lang="en-US" smtClean="0"/>
              <a:pPr/>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FCDCE-9713-49C9-85A7-56604FEF7B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4CEF1-749D-4ADC-B9A5-A9506FA0B168}" type="datetimeFigureOut">
              <a:rPr lang="en-US" smtClean="0"/>
              <a:pPr/>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FCDCE-9713-49C9-85A7-56604FEF7B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44CEF1-749D-4ADC-B9A5-A9506FA0B168}"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FCDCE-9713-49C9-85A7-56604FEF7B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44CEF1-749D-4ADC-B9A5-A9506FA0B168}" type="datetimeFigureOut">
              <a:rPr lang="en-US" smtClean="0"/>
              <a:pPr/>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FCDCE-9713-49C9-85A7-56604FEF7B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44CEF1-749D-4ADC-B9A5-A9506FA0B168}" type="datetimeFigureOut">
              <a:rPr lang="en-US" smtClean="0"/>
              <a:pPr/>
              <a:t>3/26/2024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8FCDCE-9713-49C9-85A7-56604FEF7B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83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E466A15-7E29-4D9A-A5D6-20E96A3269D6}" type="datetimeFigureOut">
              <a:rPr lang="en-US" smtClean="0"/>
              <a:pPr/>
              <a:t>3/26/2024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13BD00-EEE3-4F31-8041-D1B90AFD90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3.jp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3.jp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eg"/><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30.xml"/><Relationship Id="rId7" Type="http://schemas.openxmlformats.org/officeDocument/2006/relationships/slide" Target="slide29.xml"/><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image" Target="../media/image33.gif"/><Relationship Id="rId5" Type="http://schemas.openxmlformats.org/officeDocument/2006/relationships/slide" Target="slide25.xml"/><Relationship Id="rId10" Type="http://schemas.openxmlformats.org/officeDocument/2006/relationships/image" Target="../media/image32.gif"/><Relationship Id="rId4" Type="http://schemas.openxmlformats.org/officeDocument/2006/relationships/slide" Target="slide24.xml"/><Relationship Id="rId9" Type="http://schemas.openxmlformats.org/officeDocument/2006/relationships/slide" Target="slide2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7.jpg"/><Relationship Id="rId7" Type="http://schemas.openxmlformats.org/officeDocument/2006/relationships/image" Target="../media/image4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9.gif"/><Relationship Id="rId5" Type="http://schemas.openxmlformats.org/officeDocument/2006/relationships/image" Target="../media/image38.png"/><Relationship Id="rId10" Type="http://schemas.openxmlformats.org/officeDocument/2006/relationships/image" Target="../media/image43.gif"/><Relationship Id="rId4" Type="http://schemas.openxmlformats.org/officeDocument/2006/relationships/slide" Target="slide23.xml"/><Relationship Id="rId9" Type="http://schemas.openxmlformats.org/officeDocument/2006/relationships/image" Target="../media/image42.gif"/></Relationships>
</file>

<file path=ppt/slides/_rels/slide26.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7.jpg"/><Relationship Id="rId7" Type="http://schemas.openxmlformats.org/officeDocument/2006/relationships/image" Target="../media/image40.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9.gif"/><Relationship Id="rId5" Type="http://schemas.openxmlformats.org/officeDocument/2006/relationships/image" Target="../media/image38.png"/><Relationship Id="rId4" Type="http://schemas.openxmlformats.org/officeDocument/2006/relationships/slide" Target="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slide" Target="slide23.xml"/></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eg"/><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pic>
        <p:nvPicPr>
          <p:cNvPr id="74754" name="Picture 2"/>
          <p:cNvPicPr>
            <a:picLocks noChangeAspect="1" noChangeArrowheads="1"/>
          </p:cNvPicPr>
          <p:nvPr/>
        </p:nvPicPr>
        <p:blipFill>
          <a:blip r:embed="rId2"/>
          <a:srcRect/>
          <a:stretch>
            <a:fillRect/>
          </a:stretch>
        </p:blipFill>
        <p:spPr bwMode="auto">
          <a:xfrm>
            <a:off x="1" y="1"/>
            <a:ext cx="9353111" cy="5143499"/>
          </a:xfrm>
          <a:prstGeom prst="rect">
            <a:avLst/>
          </a:prstGeom>
          <a:noFill/>
          <a:ln w="9525">
            <a:noFill/>
            <a:miter lim="800000"/>
            <a:headEnd/>
            <a:tailEnd/>
          </a:ln>
          <a:effectLst/>
        </p:spPr>
      </p:pic>
      <p:sp>
        <p:nvSpPr>
          <p:cNvPr id="4" name="Rectangle 3"/>
          <p:cNvSpPr/>
          <p:nvPr/>
        </p:nvSpPr>
        <p:spPr>
          <a:xfrm>
            <a:off x="1320360" y="1657350"/>
            <a:ext cx="7366440" cy="1754326"/>
          </a:xfrm>
          <a:prstGeom prst="rect">
            <a:avLst/>
          </a:prstGeom>
          <a:noFill/>
        </p:spPr>
        <p:txBody>
          <a:bodyPr wrap="none" lIns="91440" tIns="45720" rIns="91440" bIns="45720">
            <a:spAutoFit/>
          </a:bodyPr>
          <a:lstStyle/>
          <a:p>
            <a:pPr algn="ct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CHÀO</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MỪNG</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QUÝ</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THẦY</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CÔ</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VÀ</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CÁC</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EM</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67AD3DB-D43C-E784-E451-B661D0782654}"/>
              </a:ext>
            </a:extLst>
          </p:cNvPr>
          <p:cNvSpPr>
            <a:spLocks noGrp="1"/>
          </p:cNvSpPr>
          <p:nvPr>
            <p:ph type="title"/>
          </p:nvPr>
        </p:nvSpPr>
        <p:spPr>
          <a:xfrm>
            <a:off x="441702" y="0"/>
            <a:ext cx="8229600" cy="857250"/>
          </a:xfrm>
        </p:spPr>
        <p:txBody>
          <a:bodyPr/>
          <a:lstStyle/>
          <a:p>
            <a:r>
              <a:rPr lang="en-US" b="1" dirty="0" err="1">
                <a:solidFill>
                  <a:srgbClr val="0000CC"/>
                </a:solidFill>
              </a:rPr>
              <a:t>Trò</a:t>
            </a:r>
            <a:r>
              <a:rPr lang="en-US" b="1" dirty="0">
                <a:solidFill>
                  <a:srgbClr val="0000CC"/>
                </a:solidFill>
              </a:rPr>
              <a:t> </a:t>
            </a:r>
            <a:r>
              <a:rPr lang="en-US" b="1" dirty="0" err="1">
                <a:solidFill>
                  <a:srgbClr val="0000CC"/>
                </a:solidFill>
              </a:rPr>
              <a:t>chơi</a:t>
            </a:r>
            <a:r>
              <a:rPr lang="en-US" b="1" dirty="0">
                <a:solidFill>
                  <a:srgbClr val="0000CC"/>
                </a:solidFill>
              </a:rPr>
              <a:t> “</a:t>
            </a:r>
            <a:r>
              <a:rPr lang="en-US" b="1" dirty="0" err="1">
                <a:solidFill>
                  <a:srgbClr val="0000CC"/>
                </a:solidFill>
              </a:rPr>
              <a:t>Đông</a:t>
            </a:r>
            <a:r>
              <a:rPr lang="en-US" b="1" dirty="0">
                <a:solidFill>
                  <a:srgbClr val="0000CC"/>
                </a:solidFill>
              </a:rPr>
              <a:t> - </a:t>
            </a:r>
            <a:r>
              <a:rPr lang="en-US" b="1" dirty="0" err="1">
                <a:solidFill>
                  <a:srgbClr val="0000CC"/>
                </a:solidFill>
              </a:rPr>
              <a:t>Tây</a:t>
            </a:r>
            <a:r>
              <a:rPr lang="en-US" b="1" dirty="0">
                <a:solidFill>
                  <a:srgbClr val="0000CC"/>
                </a:solidFill>
              </a:rPr>
              <a:t> - Nam - </a:t>
            </a:r>
            <a:r>
              <a:rPr lang="en-US" b="1" dirty="0" err="1">
                <a:solidFill>
                  <a:srgbClr val="0000CC"/>
                </a:solidFill>
              </a:rPr>
              <a:t>Bắc</a:t>
            </a:r>
            <a:r>
              <a:rPr lang="en-US" b="1" dirty="0">
                <a:solidFill>
                  <a:srgbClr val="0000CC"/>
                </a:solidFill>
              </a:rPr>
              <a:t>”</a:t>
            </a:r>
          </a:p>
        </p:txBody>
      </p:sp>
      <p:pic>
        <p:nvPicPr>
          <p:cNvPr id="4" name="Picture 3" descr="A colorful pinwheel with white text&#10;&#10;Description automatically generated">
            <a:extLst>
              <a:ext uri="{FF2B5EF4-FFF2-40B4-BE49-F238E27FC236}">
                <a16:creationId xmlns:a16="http://schemas.microsoft.com/office/drawing/2014/main" id="{7D64BABE-B878-C500-2781-19CE9369DCEC}"/>
              </a:ext>
            </a:extLst>
          </p:cNvPr>
          <p:cNvPicPr>
            <a:picLocks noChangeAspect="1"/>
          </p:cNvPicPr>
          <p:nvPr/>
        </p:nvPicPr>
        <p:blipFill rotWithShape="1">
          <a:blip r:embed="rId2">
            <a:extLst>
              <a:ext uri="{28A0092B-C50C-407E-A947-70E740481C1C}">
                <a14:useLocalDpi xmlns:a14="http://schemas.microsoft.com/office/drawing/2010/main" val="0"/>
              </a:ext>
            </a:extLst>
          </a:blip>
          <a:srcRect t="17566" b="9106"/>
          <a:stretch/>
        </p:blipFill>
        <p:spPr>
          <a:xfrm>
            <a:off x="476573" y="874514"/>
            <a:ext cx="8229600" cy="3983236"/>
          </a:xfrm>
          <a:prstGeom prst="rect">
            <a:avLst/>
          </a:prstGeom>
          <a:noFill/>
        </p:spPr>
      </p:pic>
    </p:spTree>
    <p:extLst>
      <p:ext uri="{BB962C8B-B14F-4D97-AF65-F5344CB8AC3E}">
        <p14:creationId xmlns:p14="http://schemas.microsoft.com/office/powerpoint/2010/main" val="1197717589"/>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a:xfrm>
            <a:off x="22860" y="0"/>
            <a:ext cx="914400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l"/>
            <a:endParaRPr lang="en-US" sz="28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4" name="Rectangle 25">
            <a:extLst>
              <a:ext uri="{FF2B5EF4-FFF2-40B4-BE49-F238E27FC236}">
                <a16:creationId xmlns:a16="http://schemas.microsoft.com/office/drawing/2014/main" id="{3245B8BD-52E9-475B-A270-279D47D79037}"/>
              </a:ext>
            </a:extLst>
          </p:cNvPr>
          <p:cNvSpPr txBox="1">
            <a:spLocks noChangeArrowheads="1"/>
          </p:cNvSpPr>
          <p:nvPr/>
        </p:nvSpPr>
        <p:spPr>
          <a:xfrm>
            <a:off x="22860" y="-108967"/>
            <a:ext cx="2644140" cy="692676"/>
          </a:xfrm>
          <a:prstGeom prst="rect">
            <a:avLst/>
          </a:prstGeom>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Thuật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toán</a:t>
            </a:r>
            <a:endParaRPr lang="en-US" sz="2800" b="1"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4E3C5975-3E40-4F35-A0F7-FEAAD69F7B72}"/>
              </a:ext>
            </a:extLst>
          </p:cNvPr>
          <p:cNvSpPr txBox="1"/>
          <p:nvPr/>
        </p:nvSpPr>
        <p:spPr>
          <a:xfrm>
            <a:off x="160902" y="2496910"/>
            <a:ext cx="5323300" cy="1938992"/>
          </a:xfrm>
          <a:prstGeom prst="rect">
            <a:avLst/>
          </a:prstGeom>
          <a:solidFill>
            <a:srgbClr val="FFFF66"/>
          </a:solidFill>
          <a:ln>
            <a:solidFill>
              <a:srgbClr val="000099"/>
            </a:solidFill>
          </a:ln>
        </p:spPr>
        <p:txBody>
          <a:bodyPr wrap="square" rtlCol="0">
            <a:spAutoFit/>
          </a:bodyPr>
          <a:lstStyle/>
          <a:p>
            <a:pPr algn="just"/>
            <a:r>
              <a:rPr lang="en-US" sz="2000" b="1" i="1" dirty="0" err="1">
                <a:latin typeface="Times New Roman" panose="02020603050405020304" pitchFamily="18" charset="0"/>
                <a:cs typeface="Times New Roman" panose="02020603050405020304" pitchFamily="18" charset="0"/>
              </a:rPr>
              <a:t>Yêu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Tây</a:t>
            </a:r>
            <a:r>
              <a:rPr lang="en-US" sz="2000" dirty="0">
                <a:latin typeface="Times New Roman" panose="02020603050405020304" pitchFamily="18" charset="0"/>
                <a:cs typeface="Times New Roman" panose="02020603050405020304" pitchFamily="18" charset="0"/>
              </a:rPr>
              <a:t> Nam </a:t>
            </a:r>
            <a:r>
              <a:rPr lang="en-US" sz="2000" dirty="0" err="1">
                <a:latin typeface="Times New Roman" panose="02020603050405020304" pitchFamily="18" charset="0"/>
                <a:cs typeface="Times New Roman" panose="02020603050405020304" pitchFamily="18" charset="0"/>
              </a:rPr>
              <a:t>Bắc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4. Sau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p>
          <a:p>
            <a:pPr algn="just"/>
            <a:r>
              <a:rPr lang="en-US" sz="2000" b="1" i="1" dirty="0" err="1">
                <a:latin typeface="Times New Roman" panose="02020603050405020304" pitchFamily="18" charset="0"/>
                <a:cs typeface="Times New Roman" panose="02020603050405020304" pitchFamily="18" charset="0"/>
              </a:rPr>
              <a:t>Thời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phút</a:t>
            </a:r>
            <a:endParaRPr lang="en-US" sz="2000" dirty="0">
              <a:latin typeface="Times New Roman" panose="02020603050405020304" pitchFamily="18" charset="0"/>
              <a:cs typeface="Times New Roman" panose="02020603050405020304" pitchFamily="18" charset="0"/>
            </a:endParaRPr>
          </a:p>
          <a:p>
            <a:pPr algn="just"/>
            <a:r>
              <a:rPr lang="en-US" sz="2000" b="1" i="1" dirty="0" err="1">
                <a:latin typeface="Times New Roman" panose="02020603050405020304" pitchFamily="18" charset="0"/>
                <a:cs typeface="Times New Roman" panose="02020603050405020304" pitchFamily="18" charset="0"/>
              </a:rPr>
              <a:t>Kết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quả</a:t>
            </a:r>
            <a:r>
              <a:rPr lang="en-US" sz="2000" b="1"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bàn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chéo</a:t>
            </a:r>
            <a:r>
              <a:rPr lang="en-US" sz="2000" dirty="0">
                <a:latin typeface="Times New Roman" panose="02020603050405020304" pitchFamily="18" charset="0"/>
                <a:cs typeface="Times New Roman" panose="02020603050405020304" pitchFamily="18" charset="0"/>
              </a:rPr>
              <a:t>.</a:t>
            </a:r>
          </a:p>
        </p:txBody>
      </p:sp>
      <p:sp>
        <p:nvSpPr>
          <p:cNvPr id="9" name="Content Placeholder 2">
            <a:extLst>
              <a:ext uri="{FF2B5EF4-FFF2-40B4-BE49-F238E27FC236}">
                <a16:creationId xmlns:a16="http://schemas.microsoft.com/office/drawing/2014/main" id="{260F5041-D993-4BA4-9CB4-4F5FF944AE87}"/>
              </a:ext>
            </a:extLst>
          </p:cNvPr>
          <p:cNvSpPr>
            <a:spLocks noGrp="1"/>
          </p:cNvSpPr>
          <p:nvPr>
            <p:ph idx="1"/>
          </p:nvPr>
        </p:nvSpPr>
        <p:spPr>
          <a:xfrm>
            <a:off x="5596712" y="990600"/>
            <a:ext cx="3498895" cy="4095750"/>
          </a:xfrm>
          <a:solidFill>
            <a:srgbClr val="FFCC66"/>
          </a:solidFill>
          <a:ln>
            <a:solidFill>
              <a:srgbClr val="0000CC"/>
            </a:solidFill>
          </a:ln>
        </p:spPr>
        <p:txBody>
          <a:bodyPr>
            <a:noAutofit/>
          </a:bodyPr>
          <a:lstStyle/>
          <a:p>
            <a:pPr marL="0" indent="0" algn="ctr">
              <a:buNone/>
            </a:pPr>
            <a:r>
              <a:rPr lang="en-US" sz="2000" b="1" dirty="0" err="1">
                <a:latin typeface="Times New Roman" pitchFamily="18" charset="0"/>
                <a:cs typeface="Times New Roman" pitchFamily="18" charset="0"/>
              </a:rPr>
              <a:t>Phiếu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học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tập</a:t>
            </a:r>
            <a:endParaRPr lang="en-US" sz="2000" b="1"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1. </a:t>
            </a:r>
            <a:r>
              <a:rPr lang="en-US" sz="2000" dirty="0" err="1">
                <a:latin typeface="Times New Roman" pitchFamily="18" charset="0"/>
                <a:cs typeface="Times New Roman" pitchFamily="18" charset="0"/>
              </a:rPr>
              <a:t>Nếu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bước</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bước</a:t>
            </a: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Tây</a:t>
            </a:r>
            <a:r>
              <a:rPr lang="en-US" sz="2000" dirty="0">
                <a:latin typeface="Times New Roman" pitchFamily="18" charset="0"/>
                <a:cs typeface="Times New Roman" pitchFamily="18" charset="0"/>
              </a:rPr>
              <a:t> - Nam - </a:t>
            </a:r>
            <a:r>
              <a:rPr lang="en-US" sz="2000" dirty="0" err="1">
                <a:latin typeface="Times New Roman" pitchFamily="18" charset="0"/>
                <a:cs typeface="Times New Roman" pitchFamily="18" charset="0"/>
              </a:rPr>
              <a:t>Bắc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sao</a:t>
            </a:r>
            <a:r>
              <a:rPr lang="en-US" sz="2000" dirty="0">
                <a:latin typeface="Times New Roman" pitchFamily="18" charset="0"/>
                <a:cs typeface="Times New Roman" pitchFamily="18" charset="0"/>
              </a:rPr>
              <a:t>?</a:t>
            </a:r>
          </a:p>
          <a:p>
            <a:pPr marL="0" indent="0" algn="just">
              <a:buNone/>
            </a:pPr>
            <a:r>
              <a:rPr lang="en-US" sz="2000" dirty="0">
                <a:latin typeface="Times New Roman" pitchFamily="18" charset="0"/>
                <a:cs typeface="Times New Roman" pitchFamily="18" charset="0"/>
              </a:rPr>
              <a:t>2.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a:t>
            </a:r>
          </a:p>
        </p:txBody>
      </p:sp>
      <p:sp>
        <p:nvSpPr>
          <p:cNvPr id="190489" name="Rectangle 25"/>
          <p:cNvSpPr>
            <a:spLocks noGrp="1" noChangeArrowheads="1"/>
          </p:cNvSpPr>
          <p:nvPr>
            <p:ph type="title"/>
          </p:nvPr>
        </p:nvSpPr>
        <p:spPr>
          <a:xfrm>
            <a:off x="2062943" y="1300913"/>
            <a:ext cx="3352800" cy="422672"/>
          </a:xfrm>
          <a:noFill/>
          <a:ln/>
        </p:spPr>
        <p:txBody>
          <a:bodyPr>
            <a:noAutofit/>
          </a:bodyPr>
          <a:lstStyle/>
          <a:p>
            <a:r>
              <a:rPr lang="en-US" sz="3600" b="1" dirty="0">
                <a:solidFill>
                  <a:srgbClr val="0000CC"/>
                </a:solidFill>
                <a:latin typeface="Times New Roman" pitchFamily="18" charset="0"/>
                <a:cs typeface="Times New Roman" pitchFamily="18" charset="0"/>
              </a:rPr>
              <a:t>HOẠT </a:t>
            </a:r>
            <a:r>
              <a:rPr lang="en-US" sz="3600" b="1" dirty="0" err="1">
                <a:solidFill>
                  <a:srgbClr val="0000CC"/>
                </a:solidFill>
                <a:latin typeface="Times New Roman" pitchFamily="18" charset="0"/>
                <a:cs typeface="Times New Roman" pitchFamily="18" charset="0"/>
              </a:rPr>
              <a:t>ĐỘNG</a:t>
            </a:r>
            <a:r>
              <a:rPr lang="en-US" sz="3600" b="1" dirty="0">
                <a:solidFill>
                  <a:srgbClr val="0000CC"/>
                </a:solidFill>
                <a:latin typeface="Times New Roman" pitchFamily="18" charset="0"/>
                <a:cs typeface="Times New Roman" pitchFamily="18" charset="0"/>
              </a:rPr>
              <a:t> </a:t>
            </a:r>
            <a:br>
              <a:rPr lang="en-US" sz="3600" b="1" dirty="0">
                <a:solidFill>
                  <a:srgbClr val="0000CC"/>
                </a:solidFill>
                <a:latin typeface="Times New Roman" pitchFamily="18" charset="0"/>
                <a:cs typeface="Times New Roman" pitchFamily="18" charset="0"/>
              </a:rPr>
            </a:b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ĐÔI</a:t>
            </a:r>
            <a:endParaRPr lang="en-US" sz="3600" b="1" dirty="0">
              <a:solidFill>
                <a:srgbClr val="0000CC"/>
              </a:solidFill>
              <a:latin typeface="Times New Roman" pitchFamily="18" charset="0"/>
              <a:cs typeface="Times New Roman" pitchFamily="18" charset="0"/>
            </a:endParaRPr>
          </a:p>
        </p:txBody>
      </p:sp>
      <p:grpSp>
        <p:nvGrpSpPr>
          <p:cNvPr id="11" name="组合 13">
            <a:extLst>
              <a:ext uri="{FF2B5EF4-FFF2-40B4-BE49-F238E27FC236}">
                <a16:creationId xmlns:a16="http://schemas.microsoft.com/office/drawing/2014/main" id="{0387E6A2-6381-4C16-BBC2-CA7ED42ACA25}"/>
              </a:ext>
            </a:extLst>
          </p:cNvPr>
          <p:cNvGrpSpPr/>
          <p:nvPr/>
        </p:nvGrpSpPr>
        <p:grpSpPr>
          <a:xfrm>
            <a:off x="347415" y="830387"/>
            <a:ext cx="1431746" cy="1392208"/>
            <a:chOff x="2067317" y="1810431"/>
            <a:chExt cx="2488837" cy="2293259"/>
          </a:xfrm>
          <a:effectLst>
            <a:outerShdw blurRad="139700" dist="63500" dir="2700000" algn="tl" rotWithShape="0">
              <a:prstClr val="black">
                <a:alpha val="40000"/>
              </a:prstClr>
            </a:outerShdw>
          </a:effectLst>
        </p:grpSpPr>
        <p:sp>
          <p:nvSpPr>
            <p:cNvPr id="12" name="圆角矩形 14">
              <a:extLst>
                <a:ext uri="{FF2B5EF4-FFF2-40B4-BE49-F238E27FC236}">
                  <a16:creationId xmlns:a16="http://schemas.microsoft.com/office/drawing/2014/main" id="{3C5FAFBB-1EAE-4050-A732-63DF542F513F}"/>
                </a:ext>
              </a:extLst>
            </p:cNvPr>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a:defRPr/>
              </a:pPr>
              <a:endParaRPr lang="zh-CN" altLang="en-US" sz="1500" kern="0" dirty="0">
                <a:solidFill>
                  <a:srgbClr val="14436A"/>
                </a:solidFill>
                <a:latin typeface="Arial"/>
                <a:ea typeface="微软雅黑" panose="020B0503020204020204" pitchFamily="34" charset="-122"/>
                <a:cs typeface="+mn-ea"/>
                <a:sym typeface="+mn-lt"/>
              </a:endParaRPr>
            </a:p>
          </p:txBody>
        </p:sp>
        <p:sp>
          <p:nvSpPr>
            <p:cNvPr id="13" name="圆角矩形 15">
              <a:extLst>
                <a:ext uri="{FF2B5EF4-FFF2-40B4-BE49-F238E27FC236}">
                  <a16:creationId xmlns:a16="http://schemas.microsoft.com/office/drawing/2014/main" id="{B50269B8-6E4B-48D6-B42C-D13BDA707A10}"/>
                </a:ext>
              </a:extLst>
            </p:cNvPr>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r>
                <a:rPr lang="en-US" altLang="zh-CN" sz="1500" kern="0">
                  <a:solidFill>
                    <a:srgbClr val="14436A"/>
                  </a:solidFill>
                  <a:latin typeface="Arial"/>
                  <a:ea typeface="微软雅黑" panose="020B0503020204020204" pitchFamily="34" charset="-122"/>
                  <a:cs typeface="+mn-ea"/>
                  <a:sym typeface="+mn-lt"/>
                </a:rPr>
                <a:t> </a:t>
              </a:r>
              <a:endParaRPr lang="zh-CN" altLang="en-US" sz="1500" kern="0" dirty="0">
                <a:solidFill>
                  <a:srgbClr val="14436A"/>
                </a:solidFill>
                <a:latin typeface="Arial"/>
                <a:ea typeface="微软雅黑" panose="020B0503020204020204" pitchFamily="34" charset="-122"/>
                <a:cs typeface="+mn-ea"/>
                <a:sym typeface="+mn-lt"/>
              </a:endParaRPr>
            </a:p>
          </p:txBody>
        </p:sp>
      </p:grpSp>
      <p:pic>
        <p:nvPicPr>
          <p:cNvPr id="14" name="Picture 13" descr="A picture containing toy, doll&#10;&#10;Description automatically generated">
            <a:extLst>
              <a:ext uri="{FF2B5EF4-FFF2-40B4-BE49-F238E27FC236}">
                <a16:creationId xmlns:a16="http://schemas.microsoft.com/office/drawing/2014/main" id="{23F72107-B947-4529-91BA-85C01F2BF8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897" y="652579"/>
            <a:ext cx="1171629" cy="1171629"/>
          </a:xfrm>
          <a:prstGeom prst="rect">
            <a:avLst/>
          </a:prstGeom>
        </p:spPr>
      </p:pic>
      <p:pic>
        <p:nvPicPr>
          <p:cNvPr id="2" name="Color wheel &amp; 3 Minute Countdown With Music - 3 phút đếm ngược">
            <a:hlinkClick r:id="" action="ppaction://media"/>
            <a:extLst>
              <a:ext uri="{FF2B5EF4-FFF2-40B4-BE49-F238E27FC236}">
                <a16:creationId xmlns:a16="http://schemas.microsoft.com/office/drawing/2014/main" id="{885AC365-9CC4-E537-F591-9D6029046A42}"/>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599003" y="262912"/>
            <a:ext cx="1249597" cy="7028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ppt_w</p:attrName>
                                        </p:attrNameLst>
                                      </p:cBhvr>
                                      <p:tavLst>
                                        <p:tav tm="0" fmla="#ppt_w*sin(2.5*pi*$)">
                                          <p:val>
                                            <p:fltVal val="0"/>
                                          </p:val>
                                        </p:tav>
                                        <p:tav tm="100000">
                                          <p:val>
                                            <p:fltVal val="1"/>
                                          </p:val>
                                        </p:tav>
                                      </p:tavLst>
                                    </p:anim>
                                    <p:anim calcmode="lin" valueType="num">
                                      <p:cBhvr>
                                        <p:cTn id="1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bg/>
                                          </p:spTgt>
                                        </p:tgtEl>
                                        <p:attrNameLst>
                                          <p:attrName>style.visibility</p:attrName>
                                        </p:attrNameLst>
                                      </p:cBhvr>
                                      <p:to>
                                        <p:strVal val="visible"/>
                                      </p:to>
                                    </p:set>
                                    <p:anim calcmode="lin" valueType="num">
                                      <p:cBhvr>
                                        <p:cTn id="24" dur="500" fill="hold"/>
                                        <p:tgtEl>
                                          <p:spTgt spid="9">
                                            <p:bg/>
                                          </p:spTgt>
                                        </p:tgtEl>
                                        <p:attrNameLst>
                                          <p:attrName>ppt_w</p:attrName>
                                        </p:attrNameLst>
                                      </p:cBhvr>
                                      <p:tavLst>
                                        <p:tav tm="0">
                                          <p:val>
                                            <p:fltVal val="0"/>
                                          </p:val>
                                        </p:tav>
                                        <p:tav tm="100000">
                                          <p:val>
                                            <p:strVal val="#ppt_w"/>
                                          </p:val>
                                        </p:tav>
                                      </p:tavLst>
                                    </p:anim>
                                    <p:anim calcmode="lin" valueType="num">
                                      <p:cBhvr>
                                        <p:cTn id="25" dur="500" fill="hold"/>
                                        <p:tgtEl>
                                          <p:spTgt spid="9">
                                            <p:bg/>
                                          </p:spTgt>
                                        </p:tgtEl>
                                        <p:attrNameLst>
                                          <p:attrName>ppt_h</p:attrName>
                                        </p:attrNameLst>
                                      </p:cBhvr>
                                      <p:tavLst>
                                        <p:tav tm="0">
                                          <p:val>
                                            <p:fltVal val="0"/>
                                          </p:val>
                                        </p:tav>
                                        <p:tav tm="100000">
                                          <p:val>
                                            <p:strVal val="#ppt_h"/>
                                          </p:val>
                                        </p:tav>
                                      </p:tavLst>
                                    </p:anim>
                                    <p:animEffect transition="in" filter="fade">
                                      <p:cBhvr>
                                        <p:cTn id="26" dur="500"/>
                                        <p:tgtEl>
                                          <p:spTgt spid="9">
                                            <p:bg/>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p:cTn id="3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 calcmode="lin" valueType="num">
                                      <p:cBhvr>
                                        <p:cTn id="38"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40" dur="500"/>
                                        <p:tgtEl>
                                          <p:spTgt spid="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 calcmode="lin" valueType="num">
                                      <p:cBhvr>
                                        <p:cTn id="45"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4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
                    </p:tgtEl>
                  </p:cond>
                </p:stCondLst>
                <p:endSync evt="end" delay="0">
                  <p:rtn val="all"/>
                </p:endSync>
                <p:childTnLst>
                  <p:par>
                    <p:cTn id="49" fill="hold">
                      <p:stCondLst>
                        <p:cond delay="0"/>
                      </p:stCondLst>
                      <p:childTnLst>
                        <p:par>
                          <p:cTn id="50" fill="hold">
                            <p:stCondLst>
                              <p:cond delay="0"/>
                            </p:stCondLst>
                            <p:childTnLst>
                              <p:par>
                                <p:cTn id="51" presetID="2" presetClass="mediacall" presetSubtype="0" fill="hold" nodeType="clickEffect">
                                  <p:stCondLst>
                                    <p:cond delay="0"/>
                                  </p:stCondLst>
                                  <p:childTnLst>
                                    <p:cmd type="call" cmd="togglePause">
                                      <p:cBhvr>
                                        <p:cTn id="52" dur="1" fill="hold"/>
                                        <p:tgtEl>
                                          <p:spTgt spid="2"/>
                                        </p:tgtEl>
                                      </p:cBhvr>
                                    </p:cmd>
                                  </p:childTnLst>
                                </p:cTn>
                              </p:par>
                            </p:childTnLst>
                          </p:cTn>
                        </p:par>
                      </p:childTnLst>
                    </p:cTn>
                  </p:par>
                </p:childTnLst>
              </p:cTn>
              <p:nextCondLst>
                <p:cond evt="onClick" delay="0">
                  <p:tgtEl>
                    <p:spTgt spid="2"/>
                  </p:tgtEl>
                </p:cond>
              </p:nextCondLst>
            </p:seq>
            <p:video>
              <p:cMediaNode vol="80000">
                <p:cTn id="53" fill="hold" display="0">
                  <p:stCondLst>
                    <p:cond delay="indefinite"/>
                  </p:stCondLst>
                </p:cTn>
                <p:tgtEl>
                  <p:spTgt spid="2"/>
                </p:tgtEl>
              </p:cMediaNode>
            </p:video>
          </p:childTnLst>
        </p:cTn>
      </p:par>
    </p:tnLst>
    <p:bldLst>
      <p:bldP spid="5" grpId="0" animBg="1"/>
      <p:bldP spid="9"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a:xfrm>
            <a:off x="-15240" y="6651"/>
            <a:ext cx="9144000" cy="707886"/>
          </a:xfrm>
          <a:prstGeom prst="rect">
            <a:avLst/>
          </a:prstGeom>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l"/>
            <a:endPar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8" name="Rectangle 25">
            <a:extLst>
              <a:ext uri="{FF2B5EF4-FFF2-40B4-BE49-F238E27FC236}">
                <a16:creationId xmlns:a16="http://schemas.microsoft.com/office/drawing/2014/main" id="{AC287C53-42A7-4E52-993C-F0E486D6837D}"/>
              </a:ext>
            </a:extLst>
          </p:cNvPr>
          <p:cNvSpPr txBox="1">
            <a:spLocks noChangeArrowheads="1"/>
          </p:cNvSpPr>
          <p:nvPr/>
        </p:nvSpPr>
        <p:spPr>
          <a:xfrm>
            <a:off x="50068" y="-41753"/>
            <a:ext cx="6926580" cy="692676"/>
          </a:xfrm>
          <a:prstGeom prst="rect">
            <a:avLst/>
          </a:prstGeom>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Thuật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toán</a:t>
            </a:r>
            <a:endParaRPr lang="en-US" sz="2800" b="1" dirty="0">
              <a:solidFill>
                <a:srgbClr val="FF0000"/>
              </a:solidFill>
              <a:latin typeface="Times New Roman" pitchFamily="18" charset="0"/>
              <a:cs typeface="Times New Roman" pitchFamily="18" charset="0"/>
            </a:endParaRPr>
          </a:p>
        </p:txBody>
      </p:sp>
      <p:grpSp>
        <p:nvGrpSpPr>
          <p:cNvPr id="2" name="Group 1">
            <a:extLst>
              <a:ext uri="{FF2B5EF4-FFF2-40B4-BE49-F238E27FC236}">
                <a16:creationId xmlns:a16="http://schemas.microsoft.com/office/drawing/2014/main" id="{9D829EA2-5163-471C-AA43-3183A573BD5E}"/>
              </a:ext>
            </a:extLst>
          </p:cNvPr>
          <p:cNvGrpSpPr/>
          <p:nvPr/>
        </p:nvGrpSpPr>
        <p:grpSpPr>
          <a:xfrm>
            <a:off x="166375" y="895350"/>
            <a:ext cx="4017062" cy="3919888"/>
            <a:chOff x="166375" y="895350"/>
            <a:chExt cx="4017062" cy="3919888"/>
          </a:xfrm>
        </p:grpSpPr>
        <p:pic>
          <p:nvPicPr>
            <p:cNvPr id="5" name="Picture 15">
              <a:extLst>
                <a:ext uri="{FF2B5EF4-FFF2-40B4-BE49-F238E27FC236}">
                  <a16:creationId xmlns:a16="http://schemas.microsoft.com/office/drawing/2014/main" id="{753C0692-5383-4F29-8117-538E79CA6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70" y="910560"/>
              <a:ext cx="435330"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a:extLst>
                <a:ext uri="{FF2B5EF4-FFF2-40B4-BE49-F238E27FC236}">
                  <a16:creationId xmlns:a16="http://schemas.microsoft.com/office/drawing/2014/main" id="{F9885687-F4DC-43E7-B1AF-AD4824218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75" y="1788931"/>
              <a:ext cx="43533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1">
              <a:extLst>
                <a:ext uri="{FF2B5EF4-FFF2-40B4-BE49-F238E27FC236}">
                  <a16:creationId xmlns:a16="http://schemas.microsoft.com/office/drawing/2014/main" id="{AA7A6D19-3A5C-4314-BA5D-DAB2991D17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037" y="2361767"/>
              <a:ext cx="40754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2">
              <a:extLst>
                <a:ext uri="{FF2B5EF4-FFF2-40B4-BE49-F238E27FC236}">
                  <a16:creationId xmlns:a16="http://schemas.microsoft.com/office/drawing/2014/main" id="{204CAE13-201A-49D5-AF71-0124C79596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91" y="2803231"/>
              <a:ext cx="426068" cy="33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3">
              <a:extLst>
                <a:ext uri="{FF2B5EF4-FFF2-40B4-BE49-F238E27FC236}">
                  <a16:creationId xmlns:a16="http://schemas.microsoft.com/office/drawing/2014/main" id="{6D855353-4260-4CD9-870D-0CEAFBE708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91" y="3451800"/>
              <a:ext cx="426068"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4">
              <a:extLst>
                <a:ext uri="{FF2B5EF4-FFF2-40B4-BE49-F238E27FC236}">
                  <a16:creationId xmlns:a16="http://schemas.microsoft.com/office/drawing/2014/main" id="{B32FA428-8722-41C8-AE55-526D4B1743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795" y="4485514"/>
              <a:ext cx="41680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5AB7A4F9-957E-4311-974C-18233F30274C}"/>
                </a:ext>
              </a:extLst>
            </p:cNvPr>
            <p:cNvSpPr txBox="1"/>
            <p:nvPr/>
          </p:nvSpPr>
          <p:spPr>
            <a:xfrm>
              <a:off x="609600" y="895350"/>
              <a:ext cx="3568168" cy="646331"/>
            </a:xfrm>
            <a:prstGeom prst="rect">
              <a:avLst/>
            </a:prstGeom>
            <a:noFill/>
          </p:spPr>
          <p:txBody>
            <a:bodyPr wrap="square" rtlCol="0">
              <a:spAutoFit/>
            </a:bodyPr>
            <a:lstStyle/>
            <a:p>
              <a:pPr algn="l"/>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chéo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endParaRPr lang="en-US" dirty="0">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209345E7-A288-49AD-9AD9-CE9A66F2396A}"/>
                </a:ext>
              </a:extLst>
            </p:cNvPr>
            <p:cNvSpPr txBox="1"/>
            <p:nvPr/>
          </p:nvSpPr>
          <p:spPr>
            <a:xfrm>
              <a:off x="632460" y="1726108"/>
              <a:ext cx="3545308" cy="369332"/>
            </a:xfrm>
            <a:prstGeom prst="rect">
              <a:avLst/>
            </a:prstGeom>
            <a:noFill/>
          </p:spPr>
          <p:txBody>
            <a:bodyPr wrap="square" rtlCol="0">
              <a:spAutoFit/>
            </a:bodyPr>
            <a:lstStyle/>
            <a:p>
              <a:pPr algn="l"/>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4 </a:t>
              </a:r>
              <a:r>
                <a:rPr lang="en-US" dirty="0" err="1">
                  <a:latin typeface="Times New Roman" pitchFamily="18" charset="0"/>
                  <a:cs typeface="Times New Roman" pitchFamily="18" charset="0"/>
                </a:rPr>
                <a:t>góc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a:t>
              </a:r>
            </a:p>
          </p:txBody>
        </p:sp>
        <p:sp>
          <p:nvSpPr>
            <p:cNvPr id="16" name="TextBox 15">
              <a:extLst>
                <a:ext uri="{FF2B5EF4-FFF2-40B4-BE49-F238E27FC236}">
                  <a16:creationId xmlns:a16="http://schemas.microsoft.com/office/drawing/2014/main" id="{3F315206-5DE5-4FFE-A7D8-8639B94CEF4B}"/>
                </a:ext>
              </a:extLst>
            </p:cNvPr>
            <p:cNvSpPr txBox="1"/>
            <p:nvPr/>
          </p:nvSpPr>
          <p:spPr>
            <a:xfrm>
              <a:off x="639191" y="2324861"/>
              <a:ext cx="1715446" cy="369332"/>
            </a:xfrm>
            <a:prstGeom prst="rect">
              <a:avLst/>
            </a:prstGeom>
            <a:noFill/>
          </p:spPr>
          <p:txBody>
            <a:bodyPr wrap="square" rtlCol="0">
              <a:spAutoFit/>
            </a:bodyPr>
            <a:lstStyle/>
            <a:p>
              <a:r>
                <a:rPr lang="en-US" dirty="0" err="1">
                  <a:latin typeface="Times New Roman" pitchFamily="18" charset="0"/>
                  <a:cs typeface="Times New Roman" pitchFamily="18" charset="0"/>
                </a:rPr>
                <a:t>Lật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bên</a:t>
              </a:r>
              <a:r>
                <a:rPr lang="en-US" dirty="0">
                  <a:latin typeface="Times New Roman" pitchFamily="18" charset="0"/>
                  <a:cs typeface="Times New Roman" pitchFamily="18" charset="0"/>
                </a:rPr>
                <a:t> kia.</a:t>
              </a:r>
            </a:p>
          </p:txBody>
        </p:sp>
        <p:sp>
          <p:nvSpPr>
            <p:cNvPr id="17" name="TextBox 16">
              <a:extLst>
                <a:ext uri="{FF2B5EF4-FFF2-40B4-BE49-F238E27FC236}">
                  <a16:creationId xmlns:a16="http://schemas.microsoft.com/office/drawing/2014/main" id="{1BFDBD0B-814C-41F7-8E33-BDB234A20D10}"/>
                </a:ext>
              </a:extLst>
            </p:cNvPr>
            <p:cNvSpPr txBox="1"/>
            <p:nvPr/>
          </p:nvSpPr>
          <p:spPr>
            <a:xfrm>
              <a:off x="615628" y="2764422"/>
              <a:ext cx="2727541" cy="646331"/>
            </a:xfrm>
            <a:prstGeom prst="rect">
              <a:avLst/>
            </a:prstGeom>
            <a:noFill/>
          </p:spPr>
          <p:txBody>
            <a:bodyPr wrap="square" rtlCol="0">
              <a:spAutoFit/>
            </a:bodyPr>
            <a:lstStyle/>
            <a:p>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4 </a:t>
              </a:r>
              <a:r>
                <a:rPr lang="en-US" dirty="0" err="1">
                  <a:latin typeface="Times New Roman" pitchFamily="18" charset="0"/>
                  <a:cs typeface="Times New Roman" pitchFamily="18" charset="0"/>
                </a:rPr>
                <a:t>góc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a:t>
              </a:r>
            </a:p>
          </p:txBody>
        </p:sp>
        <p:sp>
          <p:nvSpPr>
            <p:cNvPr id="18" name="TextBox 17">
              <a:extLst>
                <a:ext uri="{FF2B5EF4-FFF2-40B4-BE49-F238E27FC236}">
                  <a16:creationId xmlns:a16="http://schemas.microsoft.com/office/drawing/2014/main" id="{16E9CE2B-1D79-454A-91F5-6BE02C28AD17}"/>
                </a:ext>
              </a:extLst>
            </p:cNvPr>
            <p:cNvSpPr txBox="1"/>
            <p:nvPr/>
          </p:nvSpPr>
          <p:spPr>
            <a:xfrm>
              <a:off x="565212" y="3383773"/>
              <a:ext cx="3618225" cy="923330"/>
            </a:xfrm>
            <a:prstGeom prst="rect">
              <a:avLst/>
            </a:prstGeom>
            <a:noFill/>
          </p:spPr>
          <p:txBody>
            <a:bodyPr wrap="square" rtlCol="0">
              <a:spAutoFit/>
            </a:bodyPr>
            <a:lstStyle/>
            <a:p>
              <a:pPr algn="l"/>
              <a:r>
                <a:rPr lang="en-US" dirty="0" err="1">
                  <a:latin typeface="Times New Roman" pitchFamily="18" charset="0"/>
                  <a:cs typeface="Times New Roman" pitchFamily="18" charset="0"/>
                </a:rPr>
                <a:t>Đặt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nằm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bàn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4 </a:t>
              </a:r>
              <a:r>
                <a:rPr lang="en-US" dirty="0" err="1">
                  <a:latin typeface="Times New Roman" pitchFamily="18" charset="0"/>
                  <a:cs typeface="Times New Roman" pitchFamily="18" charset="0"/>
                </a:rPr>
                <a:t>góc</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dưới</a:t>
              </a:r>
              <a:r>
                <a:rPr lang="en-US" dirty="0">
                  <a:latin typeface="Times New Roman" pitchFamily="18" charset="0"/>
                  <a:cs typeface="Times New Roman" pitchFamily="18" charset="0"/>
                </a:rPr>
                <a:t>.</a:t>
              </a:r>
            </a:p>
          </p:txBody>
        </p:sp>
        <p:sp>
          <p:nvSpPr>
            <p:cNvPr id="19" name="TextBox 18">
              <a:extLst>
                <a:ext uri="{FF2B5EF4-FFF2-40B4-BE49-F238E27FC236}">
                  <a16:creationId xmlns:a16="http://schemas.microsoft.com/office/drawing/2014/main" id="{83AF2F6C-0EED-46E0-BC88-F3CBB1882EA1}"/>
                </a:ext>
              </a:extLst>
            </p:cNvPr>
            <p:cNvSpPr txBox="1"/>
            <p:nvPr/>
          </p:nvSpPr>
          <p:spPr>
            <a:xfrm>
              <a:off x="598955" y="4445906"/>
              <a:ext cx="3462563" cy="369332"/>
            </a:xfrm>
            <a:prstGeom prst="rect">
              <a:avLst/>
            </a:prstGeom>
            <a:noFill/>
          </p:spPr>
          <p:txBody>
            <a:bodyPr wrap="square" rtlCol="0">
              <a:spAutoFit/>
            </a:bodyPr>
            <a:lstStyle/>
            <a:p>
              <a:pPr algn="l"/>
              <a:r>
                <a:rPr lang="en-US" dirty="0" err="1">
                  <a:latin typeface="Times New Roman" pitchFamily="18" charset="0"/>
                  <a:cs typeface="Times New Roman" pitchFamily="18" charset="0"/>
                </a:rPr>
                <a:t>Chỉnh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a:t>
              </a:r>
            </a:p>
          </p:txBody>
        </p:sp>
      </p:grpSp>
      <p:sp>
        <p:nvSpPr>
          <p:cNvPr id="3" name="Rectangle 2">
            <a:extLst>
              <a:ext uri="{FF2B5EF4-FFF2-40B4-BE49-F238E27FC236}">
                <a16:creationId xmlns:a16="http://schemas.microsoft.com/office/drawing/2014/main" id="{4345859C-C746-44AE-81A2-53B3EF16E7CC}"/>
              </a:ext>
            </a:extLst>
          </p:cNvPr>
          <p:cNvSpPr/>
          <p:nvPr/>
        </p:nvSpPr>
        <p:spPr>
          <a:xfrm>
            <a:off x="15240" y="784086"/>
            <a:ext cx="4162528" cy="430226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D4C1A2DA-CE18-4339-AB90-7EA65C290060}"/>
              </a:ext>
            </a:extLst>
          </p:cNvPr>
          <p:cNvSpPr txBox="1"/>
          <p:nvPr/>
        </p:nvSpPr>
        <p:spPr>
          <a:xfrm>
            <a:off x="4193007" y="821319"/>
            <a:ext cx="4699475" cy="369332"/>
          </a:xfrm>
          <a:prstGeom prst="rect">
            <a:avLst/>
          </a:prstGeom>
          <a:noFill/>
        </p:spPr>
        <p:txBody>
          <a:bodyPr wrap="square" rtlCol="0">
            <a:spAutoFit/>
          </a:bodyPr>
          <a:lstStyle/>
          <a:p>
            <a:pPr algn="ctr"/>
            <a:r>
              <a:rPr lang="en-US" dirty="0" err="1"/>
              <a:t>Hãy</a:t>
            </a:r>
            <a:r>
              <a:rPr lang="en-US" dirty="0"/>
              <a:t> </a:t>
            </a:r>
            <a:r>
              <a:rPr lang="en-US" dirty="0" err="1"/>
              <a:t>nhận</a:t>
            </a:r>
            <a:r>
              <a:rPr lang="en-US" dirty="0"/>
              <a:t> </a:t>
            </a:r>
            <a:r>
              <a:rPr lang="en-US" dirty="0" err="1"/>
              <a:t>xét</a:t>
            </a:r>
            <a:r>
              <a:rPr lang="en-US" dirty="0"/>
              <a:t> </a:t>
            </a:r>
            <a:r>
              <a:rPr lang="en-US" dirty="0" err="1"/>
              <a:t>về</a:t>
            </a:r>
            <a:r>
              <a:rPr lang="en-US" dirty="0"/>
              <a:t> 6 </a:t>
            </a:r>
            <a:r>
              <a:rPr lang="en-US" dirty="0" err="1"/>
              <a:t>bước</a:t>
            </a:r>
            <a:r>
              <a:rPr lang="en-US" dirty="0"/>
              <a:t> </a:t>
            </a:r>
            <a:r>
              <a:rPr lang="en-US" dirty="0" err="1"/>
              <a:t>chỉ</a:t>
            </a:r>
            <a:r>
              <a:rPr lang="en-US" dirty="0"/>
              <a:t> </a:t>
            </a:r>
            <a:r>
              <a:rPr lang="en-US" dirty="0" err="1"/>
              <a:t>dẫn</a:t>
            </a:r>
            <a:r>
              <a:rPr lang="en-US" dirty="0"/>
              <a:t> </a:t>
            </a:r>
            <a:r>
              <a:rPr lang="en-US" dirty="0" err="1"/>
              <a:t>này</a:t>
            </a:r>
            <a:r>
              <a:rPr lang="en-US" dirty="0"/>
              <a:t>?</a:t>
            </a:r>
            <a:endParaRPr lang="en-US" b="1" i="1" dirty="0">
              <a:solidFill>
                <a:srgbClr val="FF0000"/>
              </a:solidFill>
            </a:endParaRPr>
          </a:p>
        </p:txBody>
      </p:sp>
      <p:sp>
        <p:nvSpPr>
          <p:cNvPr id="21" name="TextBox 20">
            <a:extLst>
              <a:ext uri="{FF2B5EF4-FFF2-40B4-BE49-F238E27FC236}">
                <a16:creationId xmlns:a16="http://schemas.microsoft.com/office/drawing/2014/main" id="{682D06AF-825E-4DCF-AE58-B0A62E374FEF}"/>
              </a:ext>
            </a:extLst>
          </p:cNvPr>
          <p:cNvSpPr txBox="1"/>
          <p:nvPr/>
        </p:nvSpPr>
        <p:spPr>
          <a:xfrm>
            <a:off x="4228184" y="1379051"/>
            <a:ext cx="4664298" cy="369332"/>
          </a:xfrm>
          <a:prstGeom prst="rect">
            <a:avLst/>
          </a:prstGeom>
          <a:noFill/>
        </p:spPr>
        <p:txBody>
          <a:bodyPr wrap="square" rtlCol="0">
            <a:spAutoFit/>
          </a:bodyPr>
          <a:lstStyle/>
          <a:p>
            <a:pPr algn="l"/>
            <a:r>
              <a:rPr lang="en-US" b="1" i="1" dirty="0">
                <a:solidFill>
                  <a:srgbClr val="FF0000"/>
                </a:solidFill>
              </a:rPr>
              <a:t>- 6 </a:t>
            </a:r>
            <a:r>
              <a:rPr lang="en-US" b="1" i="1" dirty="0" err="1">
                <a:solidFill>
                  <a:srgbClr val="FF0000"/>
                </a:solidFill>
              </a:rPr>
              <a:t>bước</a:t>
            </a:r>
            <a:r>
              <a:rPr lang="en-US" b="1" i="1" dirty="0">
                <a:solidFill>
                  <a:srgbClr val="FF0000"/>
                </a:solidFill>
              </a:rPr>
              <a:t> </a:t>
            </a:r>
            <a:r>
              <a:rPr lang="en-US" b="1" i="1" dirty="0" err="1">
                <a:solidFill>
                  <a:srgbClr val="FF0000"/>
                </a:solidFill>
              </a:rPr>
              <a:t>chỉ</a:t>
            </a:r>
            <a:r>
              <a:rPr lang="en-US" b="1" i="1" dirty="0">
                <a:solidFill>
                  <a:srgbClr val="FF0000"/>
                </a:solidFill>
              </a:rPr>
              <a:t> </a:t>
            </a:r>
            <a:r>
              <a:rPr lang="en-US" b="1" i="1" dirty="0" err="1">
                <a:solidFill>
                  <a:srgbClr val="FF0000"/>
                </a:solidFill>
              </a:rPr>
              <a:t>dẫn</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đổi</a:t>
            </a:r>
            <a:r>
              <a:rPr lang="en-US" b="1" i="1" dirty="0">
                <a:solidFill>
                  <a:srgbClr val="FF0000"/>
                </a:solidFill>
              </a:rPr>
              <a:t> </a:t>
            </a:r>
            <a:r>
              <a:rPr lang="en-US" b="1" i="1" dirty="0" err="1">
                <a:solidFill>
                  <a:srgbClr val="FF0000"/>
                </a:solidFill>
              </a:rPr>
              <a:t>được</a:t>
            </a:r>
            <a:r>
              <a:rPr lang="en-US" b="1" i="1" dirty="0">
                <a:solidFill>
                  <a:srgbClr val="FF0000"/>
                </a:solidFill>
              </a:rPr>
              <a:t> </a:t>
            </a:r>
            <a:r>
              <a:rPr lang="en-US" b="1" i="1" dirty="0" err="1">
                <a:solidFill>
                  <a:srgbClr val="FF0000"/>
                </a:solidFill>
              </a:rPr>
              <a:t>trình</a:t>
            </a:r>
            <a:r>
              <a:rPr lang="en-US" b="1" i="1" dirty="0">
                <a:solidFill>
                  <a:srgbClr val="FF0000"/>
                </a:solidFill>
              </a:rPr>
              <a:t> </a:t>
            </a:r>
            <a:r>
              <a:rPr lang="en-US" b="1" i="1" dirty="0" err="1">
                <a:solidFill>
                  <a:srgbClr val="FF0000"/>
                </a:solidFill>
              </a:rPr>
              <a:t>tự</a:t>
            </a:r>
            <a:r>
              <a:rPr lang="en-US" b="1" i="1" dirty="0">
                <a:solidFill>
                  <a:srgbClr val="FF0000"/>
                </a:solidFill>
              </a:rPr>
              <a:t>?</a:t>
            </a:r>
            <a:endParaRPr lang="en-US" dirty="0"/>
          </a:p>
        </p:txBody>
      </p:sp>
      <p:sp>
        <p:nvSpPr>
          <p:cNvPr id="26" name="TextBox 25">
            <a:extLst>
              <a:ext uri="{FF2B5EF4-FFF2-40B4-BE49-F238E27FC236}">
                <a16:creationId xmlns:a16="http://schemas.microsoft.com/office/drawing/2014/main" id="{8398BE16-AA62-4B36-A092-A6240C92656D}"/>
              </a:ext>
            </a:extLst>
          </p:cNvPr>
          <p:cNvSpPr txBox="1"/>
          <p:nvPr/>
        </p:nvSpPr>
        <p:spPr>
          <a:xfrm>
            <a:off x="4208246" y="1864489"/>
            <a:ext cx="4859553" cy="369332"/>
          </a:xfrm>
          <a:prstGeom prst="rect">
            <a:avLst/>
          </a:prstGeom>
          <a:noFill/>
        </p:spPr>
        <p:txBody>
          <a:bodyPr wrap="square" rtlCol="0">
            <a:spAutoFit/>
          </a:bodyPr>
          <a:lstStyle/>
          <a:p>
            <a:pPr algn="l"/>
            <a:r>
              <a:rPr lang="en-US" b="1" i="1" dirty="0">
                <a:solidFill>
                  <a:srgbClr val="FF0000"/>
                </a:solidFill>
              </a:rPr>
              <a:t>- 6 </a:t>
            </a:r>
            <a:r>
              <a:rPr lang="en-US" b="1" i="1" dirty="0" err="1">
                <a:solidFill>
                  <a:srgbClr val="FF0000"/>
                </a:solidFill>
              </a:rPr>
              <a:t>bước</a:t>
            </a:r>
            <a:r>
              <a:rPr lang="en-US" b="1" i="1" dirty="0">
                <a:solidFill>
                  <a:srgbClr val="FF0000"/>
                </a:solidFill>
              </a:rPr>
              <a:t> </a:t>
            </a:r>
            <a:r>
              <a:rPr lang="en-US" b="1" i="1" dirty="0" err="1">
                <a:solidFill>
                  <a:srgbClr val="FF0000"/>
                </a:solidFill>
              </a:rPr>
              <a:t>chỉ</a:t>
            </a:r>
            <a:r>
              <a:rPr lang="en-US" b="1" i="1" dirty="0">
                <a:solidFill>
                  <a:srgbClr val="FF0000"/>
                </a:solidFill>
              </a:rPr>
              <a:t> </a:t>
            </a:r>
            <a:r>
              <a:rPr lang="en-US" b="1" i="1" dirty="0" err="1">
                <a:solidFill>
                  <a:srgbClr val="FF0000"/>
                </a:solidFill>
              </a:rPr>
              <a:t>dẫn</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rõ</a:t>
            </a:r>
            <a:r>
              <a:rPr lang="en-US" b="1" i="1" dirty="0">
                <a:solidFill>
                  <a:srgbClr val="FF0000"/>
                </a:solidFill>
              </a:rPr>
              <a:t> </a:t>
            </a:r>
            <a:r>
              <a:rPr lang="en-US" b="1" i="1" dirty="0" err="1">
                <a:solidFill>
                  <a:srgbClr val="FF0000"/>
                </a:solidFill>
              </a:rPr>
              <a:t>ràng</a:t>
            </a:r>
            <a:r>
              <a:rPr lang="en-US" b="1" i="1" dirty="0">
                <a:solidFill>
                  <a:srgbClr val="FF0000"/>
                </a:solidFill>
              </a:rPr>
              <a:t> </a:t>
            </a:r>
            <a:r>
              <a:rPr lang="en-US" b="1" i="1" dirty="0" err="1">
                <a:solidFill>
                  <a:srgbClr val="FF0000"/>
                </a:solidFill>
              </a:rPr>
              <a:t>không</a:t>
            </a:r>
            <a:r>
              <a:rPr lang="en-US" b="1" i="1" dirty="0">
                <a:solidFill>
                  <a:srgbClr val="FF0000"/>
                </a:solidFill>
              </a:rPr>
              <a:t>?</a:t>
            </a:r>
            <a:endParaRPr lang="en-US" dirty="0"/>
          </a:p>
        </p:txBody>
      </p:sp>
      <p:sp>
        <p:nvSpPr>
          <p:cNvPr id="27" name="TextBox 26">
            <a:extLst>
              <a:ext uri="{FF2B5EF4-FFF2-40B4-BE49-F238E27FC236}">
                <a16:creationId xmlns:a16="http://schemas.microsoft.com/office/drawing/2014/main" id="{EB54C427-49BE-4CED-8940-2F1B14A944CB}"/>
              </a:ext>
            </a:extLst>
          </p:cNvPr>
          <p:cNvSpPr txBox="1"/>
          <p:nvPr/>
        </p:nvSpPr>
        <p:spPr>
          <a:xfrm>
            <a:off x="4208246" y="2329090"/>
            <a:ext cx="4554753" cy="369332"/>
          </a:xfrm>
          <a:prstGeom prst="rect">
            <a:avLst/>
          </a:prstGeom>
          <a:noFill/>
        </p:spPr>
        <p:txBody>
          <a:bodyPr wrap="square" rtlCol="0">
            <a:spAutoFit/>
          </a:bodyPr>
          <a:lstStyle/>
          <a:p>
            <a:pPr algn="l"/>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giúp</a:t>
            </a:r>
            <a:r>
              <a:rPr lang="en-US" b="1" i="1" dirty="0">
                <a:solidFill>
                  <a:srgbClr val="FF0000"/>
                </a:solidFill>
              </a:rPr>
              <a:t> </a:t>
            </a:r>
            <a:r>
              <a:rPr lang="en-US" b="1" i="1" dirty="0" err="1">
                <a:solidFill>
                  <a:srgbClr val="FF0000"/>
                </a:solidFill>
              </a:rPr>
              <a:t>em</a:t>
            </a:r>
            <a:r>
              <a:rPr lang="en-US" b="1" i="1" dirty="0">
                <a:solidFill>
                  <a:srgbClr val="FF0000"/>
                </a:solidFill>
              </a:rPr>
              <a:t> </a:t>
            </a:r>
            <a:r>
              <a:rPr lang="en-US" b="1" i="1" dirty="0" err="1">
                <a:solidFill>
                  <a:srgbClr val="FF0000"/>
                </a:solidFill>
              </a:rPr>
              <a:t>giải</a:t>
            </a:r>
            <a:r>
              <a:rPr lang="en-US" b="1" i="1" dirty="0">
                <a:solidFill>
                  <a:srgbClr val="FF0000"/>
                </a:solidFill>
              </a:rPr>
              <a:t> </a:t>
            </a:r>
            <a:r>
              <a:rPr lang="en-US" b="1" i="1" dirty="0" err="1">
                <a:solidFill>
                  <a:srgbClr val="FF0000"/>
                </a:solidFill>
              </a:rPr>
              <a:t>quyết</a:t>
            </a:r>
            <a:r>
              <a:rPr lang="en-US" b="1" i="1" dirty="0">
                <a:solidFill>
                  <a:srgbClr val="FF0000"/>
                </a:solidFill>
              </a:rPr>
              <a:t> </a:t>
            </a:r>
            <a:r>
              <a:rPr lang="en-US" b="1" i="1" dirty="0" err="1">
                <a:solidFill>
                  <a:srgbClr val="FF0000"/>
                </a:solidFill>
              </a:rPr>
              <a:t>yêu</a:t>
            </a:r>
            <a:r>
              <a:rPr lang="en-US" b="1" i="1" dirty="0">
                <a:solidFill>
                  <a:srgbClr val="FF0000"/>
                </a:solidFill>
              </a:rPr>
              <a:t> </a:t>
            </a:r>
            <a:r>
              <a:rPr lang="en-US" b="1" i="1" dirty="0" err="1">
                <a:solidFill>
                  <a:srgbClr val="FF0000"/>
                </a:solidFill>
              </a:rPr>
              <a:t>cầu</a:t>
            </a:r>
            <a:r>
              <a:rPr lang="en-US" b="1" i="1" dirty="0">
                <a:solidFill>
                  <a:srgbClr val="FF0000"/>
                </a:solidFill>
              </a:rPr>
              <a:t> </a:t>
            </a:r>
            <a:r>
              <a:rPr lang="en-US" b="1" i="1" dirty="0" err="1">
                <a:solidFill>
                  <a:srgbClr val="FF0000"/>
                </a:solidFill>
              </a:rPr>
              <a:t>không</a:t>
            </a:r>
            <a:r>
              <a:rPr lang="en-US" b="1" i="1" dirty="0">
                <a:solidFill>
                  <a:srgbClr val="FF0000"/>
                </a:solidFill>
              </a:rPr>
              <a:t>?</a:t>
            </a:r>
            <a:endParaRPr lang="en-US" dirty="0"/>
          </a:p>
        </p:txBody>
      </p:sp>
    </p:spTree>
    <p:extLst>
      <p:ext uri="{BB962C8B-B14F-4D97-AF65-F5344CB8AC3E}">
        <p14:creationId xmlns:p14="http://schemas.microsoft.com/office/powerpoint/2010/main" val="9060239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a:xfrm>
            <a:off x="-15240" y="6651"/>
            <a:ext cx="9144000" cy="707886"/>
          </a:xfrm>
          <a:prstGeom prst="rect">
            <a:avLst/>
          </a:prstGeom>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l"/>
            <a:endPar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8" name="Rectangle 25">
            <a:extLst>
              <a:ext uri="{FF2B5EF4-FFF2-40B4-BE49-F238E27FC236}">
                <a16:creationId xmlns:a16="http://schemas.microsoft.com/office/drawing/2014/main" id="{AC287C53-42A7-4E52-993C-F0E486D6837D}"/>
              </a:ext>
            </a:extLst>
          </p:cNvPr>
          <p:cNvSpPr txBox="1">
            <a:spLocks noChangeArrowheads="1"/>
          </p:cNvSpPr>
          <p:nvPr/>
        </p:nvSpPr>
        <p:spPr>
          <a:xfrm>
            <a:off x="50068" y="-41753"/>
            <a:ext cx="6926580" cy="692676"/>
          </a:xfrm>
          <a:prstGeom prst="rect">
            <a:avLst/>
          </a:prstGeom>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Thuật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toán</a:t>
            </a:r>
            <a:endParaRPr lang="en-US" sz="2800" b="1" dirty="0">
              <a:solidFill>
                <a:srgbClr val="FF0000"/>
              </a:solidFill>
              <a:latin typeface="Times New Roman" pitchFamily="18" charset="0"/>
              <a:cs typeface="Times New Roman" pitchFamily="18" charset="0"/>
            </a:endParaRPr>
          </a:p>
        </p:txBody>
      </p:sp>
      <p:grpSp>
        <p:nvGrpSpPr>
          <p:cNvPr id="2" name="Group 1">
            <a:extLst>
              <a:ext uri="{FF2B5EF4-FFF2-40B4-BE49-F238E27FC236}">
                <a16:creationId xmlns:a16="http://schemas.microsoft.com/office/drawing/2014/main" id="{9D829EA2-5163-471C-AA43-3183A573BD5E}"/>
              </a:ext>
            </a:extLst>
          </p:cNvPr>
          <p:cNvGrpSpPr/>
          <p:nvPr/>
        </p:nvGrpSpPr>
        <p:grpSpPr>
          <a:xfrm>
            <a:off x="166375" y="895350"/>
            <a:ext cx="4017062" cy="3919888"/>
            <a:chOff x="166375" y="895350"/>
            <a:chExt cx="4017062" cy="3919888"/>
          </a:xfrm>
        </p:grpSpPr>
        <p:pic>
          <p:nvPicPr>
            <p:cNvPr id="5" name="Picture 15">
              <a:extLst>
                <a:ext uri="{FF2B5EF4-FFF2-40B4-BE49-F238E27FC236}">
                  <a16:creationId xmlns:a16="http://schemas.microsoft.com/office/drawing/2014/main" id="{753C0692-5383-4F29-8117-538E79CA6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70" y="910560"/>
              <a:ext cx="435330"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a:extLst>
                <a:ext uri="{FF2B5EF4-FFF2-40B4-BE49-F238E27FC236}">
                  <a16:creationId xmlns:a16="http://schemas.microsoft.com/office/drawing/2014/main" id="{F9885687-F4DC-43E7-B1AF-AD4824218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75" y="1788931"/>
              <a:ext cx="43533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1">
              <a:extLst>
                <a:ext uri="{FF2B5EF4-FFF2-40B4-BE49-F238E27FC236}">
                  <a16:creationId xmlns:a16="http://schemas.microsoft.com/office/drawing/2014/main" id="{AA7A6D19-3A5C-4314-BA5D-DAB2991D17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037" y="2361767"/>
              <a:ext cx="40754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2">
              <a:extLst>
                <a:ext uri="{FF2B5EF4-FFF2-40B4-BE49-F238E27FC236}">
                  <a16:creationId xmlns:a16="http://schemas.microsoft.com/office/drawing/2014/main" id="{204CAE13-201A-49D5-AF71-0124C79596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91" y="2803231"/>
              <a:ext cx="426068" cy="33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3">
              <a:extLst>
                <a:ext uri="{FF2B5EF4-FFF2-40B4-BE49-F238E27FC236}">
                  <a16:creationId xmlns:a16="http://schemas.microsoft.com/office/drawing/2014/main" id="{6D855353-4260-4CD9-870D-0CEAFBE708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91" y="3451800"/>
              <a:ext cx="426068"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4">
              <a:extLst>
                <a:ext uri="{FF2B5EF4-FFF2-40B4-BE49-F238E27FC236}">
                  <a16:creationId xmlns:a16="http://schemas.microsoft.com/office/drawing/2014/main" id="{B32FA428-8722-41C8-AE55-526D4B1743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795" y="4485514"/>
              <a:ext cx="41680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5AB7A4F9-957E-4311-974C-18233F30274C}"/>
                </a:ext>
              </a:extLst>
            </p:cNvPr>
            <p:cNvSpPr txBox="1"/>
            <p:nvPr/>
          </p:nvSpPr>
          <p:spPr>
            <a:xfrm>
              <a:off x="609600" y="895350"/>
              <a:ext cx="3568168" cy="646331"/>
            </a:xfrm>
            <a:prstGeom prst="rect">
              <a:avLst/>
            </a:prstGeom>
            <a:noFill/>
          </p:spPr>
          <p:txBody>
            <a:bodyPr wrap="square" rtlCol="0">
              <a:spAutoFit/>
            </a:bodyPr>
            <a:lstStyle/>
            <a:p>
              <a:pPr algn="l"/>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chéo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endParaRPr lang="en-US" dirty="0">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209345E7-A288-49AD-9AD9-CE9A66F2396A}"/>
                </a:ext>
              </a:extLst>
            </p:cNvPr>
            <p:cNvSpPr txBox="1"/>
            <p:nvPr/>
          </p:nvSpPr>
          <p:spPr>
            <a:xfrm>
              <a:off x="632460" y="1726108"/>
              <a:ext cx="3545308" cy="369332"/>
            </a:xfrm>
            <a:prstGeom prst="rect">
              <a:avLst/>
            </a:prstGeom>
            <a:noFill/>
          </p:spPr>
          <p:txBody>
            <a:bodyPr wrap="square" rtlCol="0">
              <a:spAutoFit/>
            </a:bodyPr>
            <a:lstStyle/>
            <a:p>
              <a:pPr algn="l"/>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4 </a:t>
              </a:r>
              <a:r>
                <a:rPr lang="en-US" dirty="0" err="1">
                  <a:latin typeface="Times New Roman" pitchFamily="18" charset="0"/>
                  <a:cs typeface="Times New Roman" pitchFamily="18" charset="0"/>
                </a:rPr>
                <a:t>góc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a:t>
              </a:r>
            </a:p>
          </p:txBody>
        </p:sp>
        <p:sp>
          <p:nvSpPr>
            <p:cNvPr id="16" name="TextBox 15">
              <a:extLst>
                <a:ext uri="{FF2B5EF4-FFF2-40B4-BE49-F238E27FC236}">
                  <a16:creationId xmlns:a16="http://schemas.microsoft.com/office/drawing/2014/main" id="{3F315206-5DE5-4FFE-A7D8-8639B94CEF4B}"/>
                </a:ext>
              </a:extLst>
            </p:cNvPr>
            <p:cNvSpPr txBox="1"/>
            <p:nvPr/>
          </p:nvSpPr>
          <p:spPr>
            <a:xfrm>
              <a:off x="639191" y="2324861"/>
              <a:ext cx="1715446" cy="369332"/>
            </a:xfrm>
            <a:prstGeom prst="rect">
              <a:avLst/>
            </a:prstGeom>
            <a:noFill/>
          </p:spPr>
          <p:txBody>
            <a:bodyPr wrap="square" rtlCol="0">
              <a:spAutoFit/>
            </a:bodyPr>
            <a:lstStyle/>
            <a:p>
              <a:r>
                <a:rPr lang="en-US" dirty="0" err="1">
                  <a:latin typeface="Times New Roman" pitchFamily="18" charset="0"/>
                  <a:cs typeface="Times New Roman" pitchFamily="18" charset="0"/>
                </a:rPr>
                <a:t>Lật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bên</a:t>
              </a:r>
              <a:r>
                <a:rPr lang="en-US" dirty="0">
                  <a:latin typeface="Times New Roman" pitchFamily="18" charset="0"/>
                  <a:cs typeface="Times New Roman" pitchFamily="18" charset="0"/>
                </a:rPr>
                <a:t> kia.</a:t>
              </a:r>
            </a:p>
          </p:txBody>
        </p:sp>
        <p:sp>
          <p:nvSpPr>
            <p:cNvPr id="17" name="TextBox 16">
              <a:extLst>
                <a:ext uri="{FF2B5EF4-FFF2-40B4-BE49-F238E27FC236}">
                  <a16:creationId xmlns:a16="http://schemas.microsoft.com/office/drawing/2014/main" id="{1BFDBD0B-814C-41F7-8E33-BDB234A20D10}"/>
                </a:ext>
              </a:extLst>
            </p:cNvPr>
            <p:cNvSpPr txBox="1"/>
            <p:nvPr/>
          </p:nvSpPr>
          <p:spPr>
            <a:xfrm>
              <a:off x="615628" y="2764422"/>
              <a:ext cx="2727541" cy="646331"/>
            </a:xfrm>
            <a:prstGeom prst="rect">
              <a:avLst/>
            </a:prstGeom>
            <a:noFill/>
          </p:spPr>
          <p:txBody>
            <a:bodyPr wrap="square" rtlCol="0">
              <a:spAutoFit/>
            </a:bodyPr>
            <a:lstStyle/>
            <a:p>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4 </a:t>
              </a:r>
              <a:r>
                <a:rPr lang="en-US" dirty="0" err="1">
                  <a:latin typeface="Times New Roman" pitchFamily="18" charset="0"/>
                  <a:cs typeface="Times New Roman" pitchFamily="18" charset="0"/>
                </a:rPr>
                <a:t>góc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a:t>
              </a:r>
            </a:p>
          </p:txBody>
        </p:sp>
        <p:sp>
          <p:nvSpPr>
            <p:cNvPr id="18" name="TextBox 17">
              <a:extLst>
                <a:ext uri="{FF2B5EF4-FFF2-40B4-BE49-F238E27FC236}">
                  <a16:creationId xmlns:a16="http://schemas.microsoft.com/office/drawing/2014/main" id="{16E9CE2B-1D79-454A-91F5-6BE02C28AD17}"/>
                </a:ext>
              </a:extLst>
            </p:cNvPr>
            <p:cNvSpPr txBox="1"/>
            <p:nvPr/>
          </p:nvSpPr>
          <p:spPr>
            <a:xfrm>
              <a:off x="565212" y="3383773"/>
              <a:ext cx="3618225" cy="923330"/>
            </a:xfrm>
            <a:prstGeom prst="rect">
              <a:avLst/>
            </a:prstGeom>
            <a:noFill/>
          </p:spPr>
          <p:txBody>
            <a:bodyPr wrap="square" rtlCol="0">
              <a:spAutoFit/>
            </a:bodyPr>
            <a:lstStyle/>
            <a:p>
              <a:pPr algn="l"/>
              <a:r>
                <a:rPr lang="en-US" dirty="0" err="1">
                  <a:latin typeface="Times New Roman" pitchFamily="18" charset="0"/>
                  <a:cs typeface="Times New Roman" pitchFamily="18" charset="0"/>
                </a:rPr>
                <a:t>Đặt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nằm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bàn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4 </a:t>
              </a:r>
              <a:r>
                <a:rPr lang="en-US" dirty="0" err="1">
                  <a:latin typeface="Times New Roman" pitchFamily="18" charset="0"/>
                  <a:cs typeface="Times New Roman" pitchFamily="18" charset="0"/>
                </a:rPr>
                <a:t>góc</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dưới</a:t>
              </a:r>
              <a:r>
                <a:rPr lang="en-US" dirty="0">
                  <a:latin typeface="Times New Roman" pitchFamily="18" charset="0"/>
                  <a:cs typeface="Times New Roman" pitchFamily="18" charset="0"/>
                </a:rPr>
                <a:t>.</a:t>
              </a:r>
            </a:p>
          </p:txBody>
        </p:sp>
        <p:sp>
          <p:nvSpPr>
            <p:cNvPr id="19" name="TextBox 18">
              <a:extLst>
                <a:ext uri="{FF2B5EF4-FFF2-40B4-BE49-F238E27FC236}">
                  <a16:creationId xmlns:a16="http://schemas.microsoft.com/office/drawing/2014/main" id="{83AF2F6C-0EED-46E0-BC88-F3CBB1882EA1}"/>
                </a:ext>
              </a:extLst>
            </p:cNvPr>
            <p:cNvSpPr txBox="1"/>
            <p:nvPr/>
          </p:nvSpPr>
          <p:spPr>
            <a:xfrm>
              <a:off x="598955" y="4445906"/>
              <a:ext cx="3462563" cy="369332"/>
            </a:xfrm>
            <a:prstGeom prst="rect">
              <a:avLst/>
            </a:prstGeom>
            <a:noFill/>
          </p:spPr>
          <p:txBody>
            <a:bodyPr wrap="square" rtlCol="0">
              <a:spAutoFit/>
            </a:bodyPr>
            <a:lstStyle/>
            <a:p>
              <a:pPr algn="l"/>
              <a:r>
                <a:rPr lang="en-US" dirty="0" err="1">
                  <a:latin typeface="Times New Roman" pitchFamily="18" charset="0"/>
                  <a:cs typeface="Times New Roman" pitchFamily="18" charset="0"/>
                </a:rPr>
                <a:t>Chỉnh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a:t>
              </a:r>
            </a:p>
          </p:txBody>
        </p:sp>
      </p:grpSp>
      <p:sp>
        <p:nvSpPr>
          <p:cNvPr id="3" name="Rectangle 2">
            <a:extLst>
              <a:ext uri="{FF2B5EF4-FFF2-40B4-BE49-F238E27FC236}">
                <a16:creationId xmlns:a16="http://schemas.microsoft.com/office/drawing/2014/main" id="{4345859C-C746-44AE-81A2-53B3EF16E7CC}"/>
              </a:ext>
            </a:extLst>
          </p:cNvPr>
          <p:cNvSpPr/>
          <p:nvPr/>
        </p:nvSpPr>
        <p:spPr>
          <a:xfrm>
            <a:off x="15240" y="784086"/>
            <a:ext cx="4162528" cy="430226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D4C1A2DA-CE18-4339-AB90-7EA65C290060}"/>
              </a:ext>
            </a:extLst>
          </p:cNvPr>
          <p:cNvSpPr txBox="1"/>
          <p:nvPr/>
        </p:nvSpPr>
        <p:spPr>
          <a:xfrm>
            <a:off x="4193007" y="821319"/>
            <a:ext cx="4699475" cy="646331"/>
          </a:xfrm>
          <a:prstGeom prst="rect">
            <a:avLst/>
          </a:prstGeom>
          <a:noFill/>
        </p:spPr>
        <p:txBody>
          <a:bodyPr wrap="square" rtlCol="0">
            <a:spAutoFit/>
          </a:bodyPr>
          <a:lstStyle/>
          <a:p>
            <a:pPr algn="ctr"/>
            <a:r>
              <a:rPr lang="en-US" dirty="0"/>
              <a:t>6 </a:t>
            </a:r>
            <a:r>
              <a:rPr lang="en-US" dirty="0" err="1"/>
              <a:t>bước</a:t>
            </a:r>
            <a:r>
              <a:rPr lang="en-US" dirty="0"/>
              <a:t> </a:t>
            </a:r>
            <a:r>
              <a:rPr lang="en-US" dirty="0" err="1"/>
              <a:t>chỉ</a:t>
            </a:r>
            <a:r>
              <a:rPr lang="en-US" dirty="0"/>
              <a:t> </a:t>
            </a:r>
            <a:r>
              <a:rPr lang="en-US" dirty="0" err="1"/>
              <a:t>dẫn</a:t>
            </a:r>
            <a:r>
              <a:rPr lang="en-US" dirty="0"/>
              <a:t> </a:t>
            </a:r>
            <a:r>
              <a:rPr lang="en-US" dirty="0" err="1"/>
              <a:t>gấp</a:t>
            </a:r>
            <a:r>
              <a:rPr lang="en-US" dirty="0"/>
              <a:t> </a:t>
            </a:r>
            <a:r>
              <a:rPr lang="en-US" dirty="0" err="1"/>
              <a:t>hình</a:t>
            </a:r>
            <a:r>
              <a:rPr lang="en-US" dirty="0"/>
              <a:t> </a:t>
            </a:r>
            <a:r>
              <a:rPr lang="en-US" dirty="0" err="1"/>
              <a:t>trò</a:t>
            </a:r>
            <a:r>
              <a:rPr lang="en-US" dirty="0"/>
              <a:t> </a:t>
            </a:r>
            <a:r>
              <a:rPr lang="en-US" dirty="0" err="1"/>
              <a:t>chơi</a:t>
            </a:r>
            <a:r>
              <a:rPr lang="en-US" dirty="0"/>
              <a:t> </a:t>
            </a:r>
            <a:r>
              <a:rPr lang="en-US" dirty="0" err="1"/>
              <a:t>Đông</a:t>
            </a:r>
            <a:r>
              <a:rPr lang="en-US" dirty="0"/>
              <a:t> </a:t>
            </a:r>
            <a:r>
              <a:rPr lang="en-US" dirty="0" err="1"/>
              <a:t>Tây</a:t>
            </a:r>
            <a:r>
              <a:rPr lang="en-US" dirty="0"/>
              <a:t> Nam </a:t>
            </a:r>
            <a:r>
              <a:rPr lang="en-US" dirty="0" err="1"/>
              <a:t>Bắc</a:t>
            </a:r>
            <a:r>
              <a:rPr lang="en-US" dirty="0"/>
              <a:t> </a:t>
            </a:r>
            <a:r>
              <a:rPr lang="en-US" dirty="0" err="1"/>
              <a:t>là</a:t>
            </a:r>
            <a:r>
              <a:rPr lang="en-US" dirty="0"/>
              <a:t> </a:t>
            </a:r>
            <a:r>
              <a:rPr lang="en-US" dirty="0" err="1"/>
              <a:t>một</a:t>
            </a:r>
            <a:r>
              <a:rPr lang="en-US" dirty="0"/>
              <a:t> </a:t>
            </a:r>
            <a:r>
              <a:rPr lang="en-US" b="1" i="1" dirty="0" err="1">
                <a:solidFill>
                  <a:srgbClr val="FF0000"/>
                </a:solidFill>
              </a:rPr>
              <a:t>thuật</a:t>
            </a:r>
            <a:r>
              <a:rPr lang="en-US" b="1" i="1" dirty="0">
                <a:solidFill>
                  <a:srgbClr val="FF0000"/>
                </a:solidFill>
              </a:rPr>
              <a:t> </a:t>
            </a:r>
            <a:r>
              <a:rPr lang="en-US" b="1" i="1" dirty="0" err="1">
                <a:solidFill>
                  <a:srgbClr val="FF0000"/>
                </a:solidFill>
              </a:rPr>
              <a:t>toán</a:t>
            </a:r>
            <a:endParaRPr lang="en-US" b="1" i="1" dirty="0">
              <a:solidFill>
                <a:srgbClr val="FF0000"/>
              </a:solidFill>
            </a:endParaRPr>
          </a:p>
        </p:txBody>
      </p:sp>
      <p:sp>
        <p:nvSpPr>
          <p:cNvPr id="20" name="TextBox 19">
            <a:extLst>
              <a:ext uri="{FF2B5EF4-FFF2-40B4-BE49-F238E27FC236}">
                <a16:creationId xmlns:a16="http://schemas.microsoft.com/office/drawing/2014/main" id="{1B242B0F-12CC-4126-B4EC-20BC1C296506}"/>
              </a:ext>
            </a:extLst>
          </p:cNvPr>
          <p:cNvSpPr txBox="1"/>
          <p:nvPr/>
        </p:nvSpPr>
        <p:spPr>
          <a:xfrm>
            <a:off x="4324888" y="1626916"/>
            <a:ext cx="2667000" cy="369332"/>
          </a:xfrm>
          <a:prstGeom prst="rect">
            <a:avLst/>
          </a:prstGeom>
          <a:noFill/>
        </p:spPr>
        <p:txBody>
          <a:bodyPr wrap="square" rtlCol="0">
            <a:spAutoFit/>
          </a:bodyPr>
          <a:lstStyle/>
          <a:p>
            <a:pPr algn="l"/>
            <a:r>
              <a:rPr lang="en-US" dirty="0" err="1"/>
              <a:t>Trong</a:t>
            </a:r>
            <a:r>
              <a:rPr lang="en-US" dirty="0"/>
              <a:t> </a:t>
            </a:r>
            <a:r>
              <a:rPr lang="en-US" dirty="0" err="1"/>
              <a:t>thuật</a:t>
            </a:r>
            <a:r>
              <a:rPr lang="en-US" dirty="0"/>
              <a:t> </a:t>
            </a:r>
            <a:r>
              <a:rPr lang="en-US" dirty="0" err="1"/>
              <a:t>toán</a:t>
            </a:r>
            <a:r>
              <a:rPr lang="en-US" dirty="0"/>
              <a:t> </a:t>
            </a:r>
            <a:r>
              <a:rPr lang="en-US" dirty="0" err="1"/>
              <a:t>này</a:t>
            </a:r>
            <a:r>
              <a:rPr lang="en-US" dirty="0"/>
              <a:t>:</a:t>
            </a:r>
          </a:p>
        </p:txBody>
      </p:sp>
      <p:sp>
        <p:nvSpPr>
          <p:cNvPr id="21" name="TextBox 20">
            <a:extLst>
              <a:ext uri="{FF2B5EF4-FFF2-40B4-BE49-F238E27FC236}">
                <a16:creationId xmlns:a16="http://schemas.microsoft.com/office/drawing/2014/main" id="{682D06AF-825E-4DCF-AE58-B0A62E374FEF}"/>
              </a:ext>
            </a:extLst>
          </p:cNvPr>
          <p:cNvSpPr txBox="1"/>
          <p:nvPr/>
        </p:nvSpPr>
        <p:spPr>
          <a:xfrm>
            <a:off x="4188379" y="2140195"/>
            <a:ext cx="3733800" cy="369332"/>
          </a:xfrm>
          <a:prstGeom prst="rect">
            <a:avLst/>
          </a:prstGeom>
          <a:noFill/>
        </p:spPr>
        <p:txBody>
          <a:bodyPr wrap="square" rtlCol="0">
            <a:spAutoFit/>
          </a:bodyPr>
          <a:lstStyle/>
          <a:p>
            <a:pPr algn="l"/>
            <a:r>
              <a:rPr lang="en-US" b="1" i="1" dirty="0">
                <a:solidFill>
                  <a:srgbClr val="FF0000"/>
                </a:solidFill>
              </a:rPr>
              <a:t>- </a:t>
            </a:r>
            <a:r>
              <a:rPr lang="en-US" b="1" i="1" dirty="0" err="1">
                <a:solidFill>
                  <a:srgbClr val="FF0000"/>
                </a:solidFill>
              </a:rPr>
              <a:t>Đầu</a:t>
            </a:r>
            <a:r>
              <a:rPr lang="en-US" b="1" i="1" dirty="0">
                <a:solidFill>
                  <a:srgbClr val="FF0000"/>
                </a:solidFill>
              </a:rPr>
              <a:t> </a:t>
            </a:r>
            <a:r>
              <a:rPr lang="en-US" b="1" i="1" dirty="0" err="1">
                <a:solidFill>
                  <a:srgbClr val="FF0000"/>
                </a:solidFill>
              </a:rPr>
              <a:t>vào</a:t>
            </a:r>
            <a:r>
              <a:rPr lang="en-US" dirty="0"/>
              <a:t>: </a:t>
            </a:r>
            <a:r>
              <a:rPr lang="en-US" dirty="0" err="1"/>
              <a:t>Tờ</a:t>
            </a:r>
            <a:r>
              <a:rPr lang="en-US" dirty="0"/>
              <a:t> </a:t>
            </a:r>
            <a:r>
              <a:rPr lang="en-US" dirty="0" err="1"/>
              <a:t>giấy</a:t>
            </a:r>
            <a:r>
              <a:rPr lang="en-US" dirty="0"/>
              <a:t> </a:t>
            </a:r>
            <a:r>
              <a:rPr lang="en-US" dirty="0" err="1"/>
              <a:t>hình</a:t>
            </a:r>
            <a:r>
              <a:rPr lang="en-US" dirty="0"/>
              <a:t> </a:t>
            </a:r>
            <a:r>
              <a:rPr lang="en-US" dirty="0" err="1"/>
              <a:t>vuông</a:t>
            </a:r>
            <a:endParaRPr lang="en-US" dirty="0"/>
          </a:p>
        </p:txBody>
      </p:sp>
      <p:sp>
        <p:nvSpPr>
          <p:cNvPr id="22" name="TextBox 21">
            <a:extLst>
              <a:ext uri="{FF2B5EF4-FFF2-40B4-BE49-F238E27FC236}">
                <a16:creationId xmlns:a16="http://schemas.microsoft.com/office/drawing/2014/main" id="{9D7ED3D6-479A-4DCB-9B6A-AAC60EB79740}"/>
              </a:ext>
            </a:extLst>
          </p:cNvPr>
          <p:cNvSpPr txBox="1"/>
          <p:nvPr/>
        </p:nvSpPr>
        <p:spPr>
          <a:xfrm>
            <a:off x="4228184" y="3162783"/>
            <a:ext cx="3733800" cy="369332"/>
          </a:xfrm>
          <a:prstGeom prst="rect">
            <a:avLst/>
          </a:prstGeom>
          <a:noFill/>
        </p:spPr>
        <p:txBody>
          <a:bodyPr wrap="square" rtlCol="0">
            <a:spAutoFit/>
          </a:bodyPr>
          <a:lstStyle/>
          <a:p>
            <a:pPr algn="l"/>
            <a:r>
              <a:rPr lang="en-US" b="1" i="1" dirty="0">
                <a:solidFill>
                  <a:srgbClr val="FF0000"/>
                </a:solidFill>
              </a:rPr>
              <a:t>- </a:t>
            </a:r>
            <a:r>
              <a:rPr lang="en-US" b="1" i="1" dirty="0" err="1">
                <a:solidFill>
                  <a:srgbClr val="FF0000"/>
                </a:solidFill>
              </a:rPr>
              <a:t>Đầu</a:t>
            </a:r>
            <a:r>
              <a:rPr lang="en-US" b="1" i="1" dirty="0">
                <a:solidFill>
                  <a:srgbClr val="FF0000"/>
                </a:solidFill>
              </a:rPr>
              <a:t> </a:t>
            </a:r>
            <a:r>
              <a:rPr lang="en-US" b="1" i="1" dirty="0" err="1">
                <a:solidFill>
                  <a:srgbClr val="FF0000"/>
                </a:solidFill>
              </a:rPr>
              <a:t>ra</a:t>
            </a:r>
            <a:r>
              <a:rPr lang="en-US" b="1" i="1" dirty="0">
                <a:solidFill>
                  <a:srgbClr val="FF0000"/>
                </a:solidFill>
              </a:rPr>
              <a:t>: </a:t>
            </a:r>
            <a:r>
              <a:rPr lang="en-US" dirty="0" err="1"/>
              <a:t>hình</a:t>
            </a:r>
            <a:r>
              <a:rPr lang="en-US" dirty="0"/>
              <a:t> </a:t>
            </a:r>
            <a:r>
              <a:rPr lang="en-US" dirty="0" err="1"/>
              <a:t>trò</a:t>
            </a:r>
            <a:r>
              <a:rPr lang="en-US" dirty="0"/>
              <a:t> </a:t>
            </a:r>
            <a:r>
              <a:rPr lang="en-US" dirty="0" err="1"/>
              <a:t>chơi</a:t>
            </a:r>
            <a:r>
              <a:rPr lang="en-US" dirty="0"/>
              <a:t> ĐTNB</a:t>
            </a:r>
          </a:p>
        </p:txBody>
      </p:sp>
      <p:pic>
        <p:nvPicPr>
          <p:cNvPr id="23" name="Picture 3">
            <a:extLst>
              <a:ext uri="{FF2B5EF4-FFF2-40B4-BE49-F238E27FC236}">
                <a16:creationId xmlns:a16="http://schemas.microsoft.com/office/drawing/2014/main" id="{B97804DA-2B4F-41FA-866F-05D8DE9484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4536" y="1626916"/>
            <a:ext cx="1214437" cy="118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a:extLst>
              <a:ext uri="{FF2B5EF4-FFF2-40B4-BE49-F238E27FC236}">
                <a16:creationId xmlns:a16="http://schemas.microsoft.com/office/drawing/2014/main" id="{1648D349-FE53-4841-9205-38EB3B89BD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8045" y="2810127"/>
            <a:ext cx="1214437" cy="79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43606C0C-75FB-475C-888A-D36474E3249D}"/>
              </a:ext>
            </a:extLst>
          </p:cNvPr>
          <p:cNvSpPr txBox="1"/>
          <p:nvPr/>
        </p:nvSpPr>
        <p:spPr>
          <a:xfrm>
            <a:off x="4419600" y="3749113"/>
            <a:ext cx="4267200" cy="584775"/>
          </a:xfrm>
          <a:prstGeom prst="rect">
            <a:avLst/>
          </a:prstGeom>
          <a:noFill/>
        </p:spPr>
        <p:txBody>
          <a:bodyPr wrap="square" rtlCol="0">
            <a:spAutoFit/>
          </a:bodyPr>
          <a:lstStyle/>
          <a:p>
            <a:pPr algn="ctr"/>
            <a:r>
              <a:rPr lang="en-US" sz="3200" b="1" dirty="0" err="1">
                <a:solidFill>
                  <a:srgbClr val="FF0000"/>
                </a:solidFill>
              </a:rPr>
              <a:t>Thuật</a:t>
            </a:r>
            <a:r>
              <a:rPr lang="en-US" sz="3200" b="1" dirty="0">
                <a:solidFill>
                  <a:srgbClr val="FF0000"/>
                </a:solidFill>
              </a:rPr>
              <a:t> </a:t>
            </a:r>
            <a:r>
              <a:rPr lang="en-US" sz="3200" b="1" dirty="0" err="1">
                <a:solidFill>
                  <a:srgbClr val="FF0000"/>
                </a:solidFill>
              </a:rPr>
              <a:t>toán</a:t>
            </a:r>
            <a:r>
              <a:rPr lang="en-US" sz="3200" b="1" dirty="0">
                <a:solidFill>
                  <a:srgbClr val="FF0000"/>
                </a:solidFill>
              </a:rPr>
              <a:t> </a:t>
            </a:r>
            <a:r>
              <a:rPr lang="en-US" sz="3200" b="1" dirty="0" err="1">
                <a:solidFill>
                  <a:srgbClr val="FF0000"/>
                </a:solidFill>
              </a:rPr>
              <a:t>là</a:t>
            </a:r>
            <a:r>
              <a:rPr lang="en-US" sz="3200" b="1" dirty="0">
                <a:solidFill>
                  <a:srgbClr val="FF0000"/>
                </a:solidFill>
              </a:rPr>
              <a:t> </a:t>
            </a:r>
            <a:r>
              <a:rPr lang="en-US" sz="3200" b="1" dirty="0" err="1">
                <a:solidFill>
                  <a:srgbClr val="FF0000"/>
                </a:solidFill>
              </a:rPr>
              <a:t>gì</a:t>
            </a:r>
            <a:r>
              <a:rPr lang="en-US" sz="3200" b="1" dirty="0">
                <a:solidFill>
                  <a:srgbClr val="FF0000"/>
                </a:solidFill>
              </a:rPr>
              <a:t>?</a:t>
            </a:r>
          </a:p>
        </p:txBody>
      </p:sp>
    </p:spTree>
    <p:extLst>
      <p:ext uri="{BB962C8B-B14F-4D97-AF65-F5344CB8AC3E}">
        <p14:creationId xmlns:p14="http://schemas.microsoft.com/office/powerpoint/2010/main" val="27238000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par>
                                <p:cTn id="30" presetID="22" presetClass="entr" presetSubtype="8"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22"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 y="0"/>
            <a:ext cx="9144000" cy="707886"/>
          </a:xfrm>
          <a:prstGeom prst="rect">
            <a:avLst/>
          </a:prstGeom>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l"/>
            <a:endPar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8" name="Rectangle 25">
            <a:extLst>
              <a:ext uri="{FF2B5EF4-FFF2-40B4-BE49-F238E27FC236}">
                <a16:creationId xmlns:a16="http://schemas.microsoft.com/office/drawing/2014/main" id="{AC287C53-42A7-4E52-993C-F0E486D6837D}"/>
              </a:ext>
            </a:extLst>
          </p:cNvPr>
          <p:cNvSpPr txBox="1">
            <a:spLocks noChangeArrowheads="1"/>
          </p:cNvSpPr>
          <p:nvPr/>
        </p:nvSpPr>
        <p:spPr>
          <a:xfrm>
            <a:off x="0" y="-95250"/>
            <a:ext cx="6926580" cy="692676"/>
          </a:xfrm>
          <a:prstGeom prst="rect">
            <a:avLst/>
          </a:prstGeom>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Thuật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toán</a:t>
            </a:r>
            <a:endParaRPr lang="en-US" sz="2800" b="1" dirty="0">
              <a:solidFill>
                <a:srgbClr val="FF0000"/>
              </a:solidFill>
              <a:latin typeface="Times New Roman" pitchFamily="18" charset="0"/>
              <a:cs typeface="Times New Roman" pitchFamily="18" charset="0"/>
            </a:endParaRPr>
          </a:p>
        </p:txBody>
      </p:sp>
      <p:sp>
        <p:nvSpPr>
          <p:cNvPr id="9" name="Rectangle 25">
            <a:extLst>
              <a:ext uri="{FF2B5EF4-FFF2-40B4-BE49-F238E27FC236}">
                <a16:creationId xmlns:a16="http://schemas.microsoft.com/office/drawing/2014/main" id="{4E57D1EB-D579-43AF-AFF1-BD8E9B4CEF4B}"/>
              </a:ext>
            </a:extLst>
          </p:cNvPr>
          <p:cNvSpPr txBox="1">
            <a:spLocks noChangeArrowheads="1"/>
          </p:cNvSpPr>
          <p:nvPr/>
        </p:nvSpPr>
        <p:spPr>
          <a:xfrm>
            <a:off x="0" y="777478"/>
            <a:ext cx="6477000" cy="422672"/>
          </a:xfrm>
          <a:prstGeom prst="rect">
            <a:avLst/>
          </a:prstGeom>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400" b="1" dirty="0">
                <a:solidFill>
                  <a:srgbClr val="0000CC"/>
                </a:solidFill>
                <a:latin typeface="Times New Roman" pitchFamily="18" charset="0"/>
                <a:cs typeface="Times New Roman" pitchFamily="18" charset="0"/>
              </a:rPr>
              <a:t>a. </a:t>
            </a:r>
            <a:r>
              <a:rPr lang="en-US" sz="2400" b="1" dirty="0" err="1">
                <a:solidFill>
                  <a:srgbClr val="0000CC"/>
                </a:solidFill>
                <a:latin typeface="Times New Roman" pitchFamily="18" charset="0"/>
                <a:cs typeface="Times New Roman" pitchFamily="18" charset="0"/>
              </a:rPr>
              <a:t>Khái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niệm</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thuật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toán</a:t>
            </a:r>
            <a:endParaRPr lang="en-US" sz="2400" b="1" dirty="0">
              <a:solidFill>
                <a:srgbClr val="0000CC"/>
              </a:solidFill>
              <a:latin typeface="Times New Roman" pitchFamily="18" charset="0"/>
              <a:cs typeface="Times New Roman" pitchFamily="18" charset="0"/>
            </a:endParaRPr>
          </a:p>
        </p:txBody>
      </p:sp>
      <p:sp>
        <p:nvSpPr>
          <p:cNvPr id="12" name="AutoShape 9">
            <a:extLst>
              <a:ext uri="{FF2B5EF4-FFF2-40B4-BE49-F238E27FC236}">
                <a16:creationId xmlns:a16="http://schemas.microsoft.com/office/drawing/2014/main" id="{F25336B5-F942-44BA-A544-31115D677AA3}"/>
              </a:ext>
            </a:extLst>
          </p:cNvPr>
          <p:cNvSpPr>
            <a:spLocks noChangeArrowheads="1"/>
          </p:cNvSpPr>
          <p:nvPr/>
        </p:nvSpPr>
        <p:spPr bwMode="gray">
          <a:xfrm>
            <a:off x="76200" y="1406132"/>
            <a:ext cx="8693174" cy="982607"/>
          </a:xfrm>
          <a:prstGeom prst="roundRect">
            <a:avLst>
              <a:gd name="adj" fmla="val 16667"/>
            </a:avLst>
          </a:prstGeom>
          <a:ln>
            <a:headEnd/>
            <a:tailEnd/>
          </a:ln>
          <a:effectLst>
            <a:glow rad="2286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anchor="ctr">
            <a:flatTx/>
          </a:bodyPr>
          <a:lstStyle/>
          <a:p>
            <a:pPr algn="l"/>
            <a:r>
              <a:rPr lang="en-US" sz="2000" b="1" dirty="0" err="1">
                <a:solidFill>
                  <a:srgbClr val="000099"/>
                </a:solidFill>
                <a:latin typeface="Times New Roman" pitchFamily="18" charset="0"/>
                <a:cs typeface="Times New Roman" pitchFamily="18" charset="0"/>
              </a:rPr>
              <a:t>Thuật</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toán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một</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dãy</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chỉ</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dẫn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rõ</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ràng</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có</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trình</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tự</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sao</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cho</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khi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thực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hiện</a:t>
            </a:r>
            <a:r>
              <a:rPr lang="en-US" sz="2000" b="1" dirty="0">
                <a:solidFill>
                  <a:srgbClr val="000099"/>
                </a:solidFill>
                <a:latin typeface="Times New Roman" pitchFamily="18" charset="0"/>
                <a:cs typeface="Times New Roman" pitchFamily="18" charset="0"/>
              </a:rPr>
              <a:t> </a:t>
            </a:r>
            <a:br>
              <a:rPr lang="en-US" sz="2000" b="1" dirty="0">
                <a:solidFill>
                  <a:srgbClr val="000099"/>
                </a:solidFill>
                <a:latin typeface="Times New Roman" pitchFamily="18" charset="0"/>
                <a:cs typeface="Times New Roman" pitchFamily="18" charset="0"/>
              </a:rPr>
            </a:br>
            <a:r>
              <a:rPr lang="en-US" sz="2000" b="1" dirty="0" err="1">
                <a:solidFill>
                  <a:srgbClr val="000099"/>
                </a:solidFill>
                <a:latin typeface="Times New Roman" pitchFamily="18" charset="0"/>
                <a:cs typeface="Times New Roman" pitchFamily="18" charset="0"/>
              </a:rPr>
              <a:t>những</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chỉ</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dẫn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này</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người</a:t>
            </a:r>
            <a:r>
              <a:rPr lang="en-US" sz="2000" b="1" dirty="0">
                <a:solidFill>
                  <a:srgbClr val="000099"/>
                </a:solidFill>
                <a:latin typeface="Times New Roman" pitchFamily="18" charset="0"/>
                <a:cs typeface="Times New Roman" pitchFamily="18" charset="0"/>
              </a:rPr>
              <a:t> ta </a:t>
            </a:r>
            <a:r>
              <a:rPr lang="en-US" sz="2000" b="1" dirty="0" err="1">
                <a:solidFill>
                  <a:srgbClr val="000099"/>
                </a:solidFill>
                <a:latin typeface="Times New Roman" pitchFamily="18" charset="0"/>
                <a:cs typeface="Times New Roman" pitchFamily="18" charset="0"/>
              </a:rPr>
              <a:t>giải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quyết</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được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vấn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đề</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hoặc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nhiệm</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vụ</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đã</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cho</a:t>
            </a:r>
            <a:r>
              <a:rPr lang="en-US" sz="2000" b="1" dirty="0">
                <a:solidFill>
                  <a:srgbClr val="000099"/>
                </a:solidFill>
                <a:latin typeface="Times New Roman" pitchFamily="18" charset="0"/>
                <a:cs typeface="Times New Roman" pitchFamily="18" charset="0"/>
              </a:rPr>
              <a:t>. </a:t>
            </a:r>
            <a:endParaRPr lang="en-US" sz="1600" dirty="0">
              <a:solidFill>
                <a:srgbClr val="000099"/>
              </a:solidFill>
              <a:latin typeface="Times New Roman" pitchFamily="18" charset="0"/>
              <a:cs typeface="Times New Roman" pitchFamily="18" charset="0"/>
            </a:endParaRPr>
          </a:p>
        </p:txBody>
      </p:sp>
      <p:sp>
        <p:nvSpPr>
          <p:cNvPr id="13" name="Rectangle 25">
            <a:extLst>
              <a:ext uri="{FF2B5EF4-FFF2-40B4-BE49-F238E27FC236}">
                <a16:creationId xmlns:a16="http://schemas.microsoft.com/office/drawing/2014/main" id="{B75B9E48-54EF-45E0-B1A8-EED659F4F1A9}"/>
              </a:ext>
            </a:extLst>
          </p:cNvPr>
          <p:cNvSpPr txBox="1">
            <a:spLocks noChangeArrowheads="1"/>
          </p:cNvSpPr>
          <p:nvPr/>
        </p:nvSpPr>
        <p:spPr>
          <a:xfrm>
            <a:off x="-22860" y="2571750"/>
            <a:ext cx="6477000" cy="422672"/>
          </a:xfrm>
          <a:prstGeom prst="rect">
            <a:avLst/>
          </a:prstGeom>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400" b="1" dirty="0">
                <a:solidFill>
                  <a:srgbClr val="0000CC"/>
                </a:solidFill>
                <a:latin typeface="Times New Roman" pitchFamily="18" charset="0"/>
                <a:cs typeface="Times New Roman" pitchFamily="18" charset="0"/>
              </a:rPr>
              <a:t>b. </a:t>
            </a:r>
            <a:r>
              <a:rPr lang="en-US" sz="2400" b="1" dirty="0" err="1">
                <a:solidFill>
                  <a:srgbClr val="0000CC"/>
                </a:solidFill>
                <a:latin typeface="Times New Roman" pitchFamily="18" charset="0"/>
                <a:cs typeface="Times New Roman" pitchFamily="18" charset="0"/>
              </a:rPr>
              <a:t>Các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thành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phần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cơ</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bản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của</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thuật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toán</a:t>
            </a:r>
            <a:endParaRPr lang="en-US" sz="2400" b="1" dirty="0">
              <a:solidFill>
                <a:srgbClr val="0000CC"/>
              </a:solidFill>
              <a:latin typeface="Times New Roman" pitchFamily="18" charset="0"/>
              <a:cs typeface="Times New Roman" pitchFamily="18" charset="0"/>
            </a:endParaRPr>
          </a:p>
        </p:txBody>
      </p:sp>
      <p:sp>
        <p:nvSpPr>
          <p:cNvPr id="14" name="Lưu đồ: Đầu kết nối 2">
            <a:extLst>
              <a:ext uri="{FF2B5EF4-FFF2-40B4-BE49-F238E27FC236}">
                <a16:creationId xmlns:a16="http://schemas.microsoft.com/office/drawing/2014/main" id="{10902B0B-FD65-4FDF-90C7-BE80C7E0CF93}"/>
              </a:ext>
            </a:extLst>
          </p:cNvPr>
          <p:cNvSpPr/>
          <p:nvPr/>
        </p:nvSpPr>
        <p:spPr>
          <a:xfrm>
            <a:off x="505338" y="3157267"/>
            <a:ext cx="2918458" cy="634248"/>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ĐẦU VÀO (INPUT)</a:t>
            </a:r>
            <a:endParaRPr lang="en-US" sz="2000" dirty="0">
              <a:latin typeface="Times New Roman" pitchFamily="18" charset="0"/>
              <a:cs typeface="Times New Roman" pitchFamily="18" charset="0"/>
            </a:endParaRPr>
          </a:p>
        </p:txBody>
      </p:sp>
      <p:sp>
        <p:nvSpPr>
          <p:cNvPr id="15" name="Lưu đồ: Đầu kết nối 3">
            <a:extLst>
              <a:ext uri="{FF2B5EF4-FFF2-40B4-BE49-F238E27FC236}">
                <a16:creationId xmlns:a16="http://schemas.microsoft.com/office/drawing/2014/main" id="{02C06A8A-79B1-48F4-9311-5B119EB8F739}"/>
              </a:ext>
            </a:extLst>
          </p:cNvPr>
          <p:cNvSpPr/>
          <p:nvPr/>
        </p:nvSpPr>
        <p:spPr>
          <a:xfrm>
            <a:off x="558639" y="4162212"/>
            <a:ext cx="2707549" cy="664278"/>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ĐẦU RA (OUTPUT)</a:t>
            </a:r>
          </a:p>
        </p:txBody>
      </p:sp>
      <p:cxnSp>
        <p:nvCxnSpPr>
          <p:cNvPr id="16" name="Đường nối Thẳng 5">
            <a:extLst>
              <a:ext uri="{FF2B5EF4-FFF2-40B4-BE49-F238E27FC236}">
                <a16:creationId xmlns:a16="http://schemas.microsoft.com/office/drawing/2014/main" id="{B8355235-A77F-48F9-8C5C-0E943EC2D41B}"/>
              </a:ext>
            </a:extLst>
          </p:cNvPr>
          <p:cNvCxnSpPr>
            <a:cxnSpLocks/>
          </p:cNvCxnSpPr>
          <p:nvPr/>
        </p:nvCxnSpPr>
        <p:spPr>
          <a:xfrm>
            <a:off x="197043" y="3381169"/>
            <a:ext cx="5205" cy="1113182"/>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7" name="Đường nối Thẳng 7">
            <a:extLst>
              <a:ext uri="{FF2B5EF4-FFF2-40B4-BE49-F238E27FC236}">
                <a16:creationId xmlns:a16="http://schemas.microsoft.com/office/drawing/2014/main" id="{F9AC913E-693E-4FAE-AB82-298094D06AEE}"/>
              </a:ext>
            </a:extLst>
          </p:cNvPr>
          <p:cNvCxnSpPr/>
          <p:nvPr/>
        </p:nvCxnSpPr>
        <p:spPr>
          <a:xfrm flipV="1">
            <a:off x="233874" y="3402211"/>
            <a:ext cx="271463" cy="1588"/>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8" name="Đường nối Thẳng 8">
            <a:extLst>
              <a:ext uri="{FF2B5EF4-FFF2-40B4-BE49-F238E27FC236}">
                <a16:creationId xmlns:a16="http://schemas.microsoft.com/office/drawing/2014/main" id="{FCAC8FE1-1CA5-4C36-81D0-DF01FE4B2825}"/>
              </a:ext>
            </a:extLst>
          </p:cNvPr>
          <p:cNvCxnSpPr>
            <a:cxnSpLocks/>
          </p:cNvCxnSpPr>
          <p:nvPr/>
        </p:nvCxnSpPr>
        <p:spPr>
          <a:xfrm>
            <a:off x="207222" y="4482921"/>
            <a:ext cx="324766" cy="0"/>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9" name="Lưu đồ: Dữ liệu được Lưu 14">
            <a:extLst>
              <a:ext uri="{FF2B5EF4-FFF2-40B4-BE49-F238E27FC236}">
                <a16:creationId xmlns:a16="http://schemas.microsoft.com/office/drawing/2014/main" id="{9A486959-CE57-4C4E-BB2E-594243A93360}"/>
              </a:ext>
            </a:extLst>
          </p:cNvPr>
          <p:cNvSpPr/>
          <p:nvPr/>
        </p:nvSpPr>
        <p:spPr>
          <a:xfrm rot="10800000">
            <a:off x="2490427" y="3157267"/>
            <a:ext cx="5328795" cy="624392"/>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Lưu đồ: Dữ liệu được Lưu 15">
            <a:extLst>
              <a:ext uri="{FF2B5EF4-FFF2-40B4-BE49-F238E27FC236}">
                <a16:creationId xmlns:a16="http://schemas.microsoft.com/office/drawing/2014/main" id="{8FEA1AF2-8C6F-43B1-98D3-D376B9C6AC42}"/>
              </a:ext>
            </a:extLst>
          </p:cNvPr>
          <p:cNvSpPr/>
          <p:nvPr/>
        </p:nvSpPr>
        <p:spPr>
          <a:xfrm rot="10800000">
            <a:off x="2438399" y="4182155"/>
            <a:ext cx="5486399" cy="624392"/>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ộp Văn bản 16">
            <a:extLst>
              <a:ext uri="{FF2B5EF4-FFF2-40B4-BE49-F238E27FC236}">
                <a16:creationId xmlns:a16="http://schemas.microsoft.com/office/drawing/2014/main" id="{F8A3A832-F1BF-41FB-A2CD-5AA13D3B4EB3}"/>
              </a:ext>
            </a:extLst>
          </p:cNvPr>
          <p:cNvSpPr txBox="1">
            <a:spLocks noChangeArrowheads="1"/>
          </p:cNvSpPr>
          <p:nvPr/>
        </p:nvSpPr>
        <p:spPr bwMode="auto">
          <a:xfrm>
            <a:off x="3886200" y="3210609"/>
            <a:ext cx="2814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thông</a:t>
            </a:r>
            <a:r>
              <a:rPr lang="en-US" sz="2000" b="1" dirty="0">
                <a:latin typeface="Times New Roman" pitchFamily="18" charset="0"/>
                <a:cs typeface="Times New Roman" pitchFamily="18" charset="0"/>
              </a:rPr>
              <a:t> tin ban </a:t>
            </a:r>
            <a:r>
              <a:rPr lang="en-US" sz="2000" b="1" dirty="0" err="1">
                <a:latin typeface="Times New Roman" pitchFamily="18" charset="0"/>
                <a:cs typeface="Times New Roman" pitchFamily="18" charset="0"/>
              </a:rPr>
              <a:t>đầu</a:t>
            </a:r>
            <a:endParaRPr lang="en-US" sz="2000" b="1" dirty="0">
              <a:latin typeface="Times New Roman" pitchFamily="18" charset="0"/>
              <a:cs typeface="Times New Roman" pitchFamily="18" charset="0"/>
            </a:endParaRPr>
          </a:p>
        </p:txBody>
      </p:sp>
      <p:sp>
        <p:nvSpPr>
          <p:cNvPr id="22" name="Hộp Văn bản 17">
            <a:extLst>
              <a:ext uri="{FF2B5EF4-FFF2-40B4-BE49-F238E27FC236}">
                <a16:creationId xmlns:a16="http://schemas.microsoft.com/office/drawing/2014/main" id="{61AEE19A-4D25-412F-90A8-3050CC38A12D}"/>
              </a:ext>
            </a:extLst>
          </p:cNvPr>
          <p:cNvSpPr txBox="1">
            <a:spLocks noChangeArrowheads="1"/>
          </p:cNvSpPr>
          <p:nvPr/>
        </p:nvSpPr>
        <p:spPr bwMode="auto">
          <a:xfrm>
            <a:off x="3861337" y="4294296"/>
            <a:ext cx="2586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sz="2000" b="1" dirty="0" err="1">
                <a:latin typeface="Times New Roman" pitchFamily="18" charset="0"/>
                <a:cs typeface="Times New Roman" pitchFamily="18" charset="0"/>
              </a:rPr>
              <a:t>Kết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được</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574766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9" grpId="0" animBg="1"/>
      <p:bldP spid="20" grpId="0" animBg="1"/>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D186A7B-C4DB-45F9-B13A-889647D444AF}"/>
              </a:ext>
            </a:extLst>
          </p:cNvPr>
          <p:cNvSpPr txBox="1"/>
          <p:nvPr/>
        </p:nvSpPr>
        <p:spPr>
          <a:xfrm>
            <a:off x="38100" y="2915781"/>
            <a:ext cx="7749540" cy="2246769"/>
          </a:xfrm>
          <a:prstGeom prst="rect">
            <a:avLst/>
          </a:prstGeom>
          <a:noFill/>
        </p:spPr>
        <p:txBody>
          <a:bodyPr wrap="square">
            <a:spAutoFit/>
          </a:bodyPr>
          <a:lstStyle/>
          <a:p>
            <a:pPr marL="0" indent="0" algn="l">
              <a:buNone/>
            </a:pPr>
            <a:r>
              <a:rPr lang="en-US" sz="2000" b="1" dirty="0" err="1">
                <a:solidFill>
                  <a:srgbClr val="0070C0"/>
                </a:solidFill>
                <a:latin typeface="Times New Roman" pitchFamily="18" charset="0"/>
                <a:cs typeface="Times New Roman" pitchFamily="18" charset="0"/>
              </a:rPr>
              <a:t>Câu</a:t>
            </a:r>
            <a:r>
              <a:rPr lang="en-US" sz="2000" b="1" dirty="0">
                <a:solidFill>
                  <a:srgbClr val="0070C0"/>
                </a:solidFill>
                <a:latin typeface="Times New Roman" pitchFamily="18" charset="0"/>
                <a:cs typeface="Times New Roman" pitchFamily="18" charset="0"/>
              </a:rPr>
              <a:t> 2. </a:t>
            </a:r>
            <a:r>
              <a:rPr lang="en-US" sz="2000" b="1" dirty="0" err="1">
                <a:solidFill>
                  <a:srgbClr val="0070C0"/>
                </a:solidFill>
                <a:latin typeface="Times New Roman" pitchFamily="18" charset="0"/>
                <a:cs typeface="Times New Roman" pitchFamily="18" charset="0"/>
              </a:rPr>
              <a:t>Em</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hãy</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chọn</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các</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câu</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đúng</a:t>
            </a:r>
            <a:r>
              <a:rPr lang="en-US" sz="2000" b="1" dirty="0">
                <a:solidFill>
                  <a:srgbClr val="0070C0"/>
                </a:solidFill>
                <a:latin typeface="Times New Roman" pitchFamily="18" charset="0"/>
                <a:cs typeface="Times New Roman" pitchFamily="18" charset="0"/>
              </a:rPr>
              <a:t>.</a:t>
            </a:r>
          </a:p>
          <a:p>
            <a:pPr marL="0" indent="0" algn="l">
              <a:buNone/>
            </a:pPr>
            <a:r>
              <a:rPr lang="en-US" sz="2000" dirty="0">
                <a:latin typeface="Times New Roman" pitchFamily="18" charset="0"/>
                <a:cs typeface="Times New Roman" pitchFamily="18" charset="0"/>
              </a:rPr>
              <a:t>A.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a:t>
            </a:r>
          </a:p>
          <a:p>
            <a:pPr algn="l"/>
            <a:r>
              <a:rPr lang="en-US" sz="2000" dirty="0">
                <a:latin typeface="Times New Roman" pitchFamily="18" charset="0"/>
                <a:cs typeface="Times New Roman" pitchFamily="18" charset="0"/>
              </a:rPr>
              <a:t>B.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liệu</a:t>
            </a:r>
            <a:r>
              <a:rPr lang="en-US" sz="2000" dirty="0">
                <a:latin typeface="Times New Roman" pitchFamily="18" charset="0"/>
                <a:cs typeface="Times New Roman" pitchFamily="18" charset="0"/>
              </a:rPr>
              <a:t> ban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a:t>
            </a:r>
          </a:p>
          <a:p>
            <a:pPr algn="l"/>
            <a:r>
              <a:rPr lang="en-US" sz="2000" dirty="0">
                <a:latin typeface="Times New Roman" pitchFamily="18" charset="0"/>
                <a:cs typeface="Times New Roman" pitchFamily="18" charset="0"/>
              </a:rPr>
              <a:t>C.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a:t>
            </a:r>
          </a:p>
          <a:p>
            <a:pPr algn="l"/>
            <a:r>
              <a:rPr lang="en-US" sz="2000" dirty="0">
                <a:latin typeface="Times New Roman" pitchFamily="18" charset="0"/>
                <a:cs typeface="Times New Roman" pitchFamily="18" charset="0"/>
              </a:rPr>
              <a:t>D.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liệu</a:t>
            </a:r>
            <a:r>
              <a:rPr lang="en-US" sz="2000" dirty="0">
                <a:latin typeface="Times New Roman" pitchFamily="18" charset="0"/>
                <a:cs typeface="Times New Roman" pitchFamily="18" charset="0"/>
              </a:rPr>
              <a:t> ban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a:t>
            </a:r>
          </a:p>
        </p:txBody>
      </p:sp>
      <p:sp>
        <p:nvSpPr>
          <p:cNvPr id="16" name="TextBox 15">
            <a:extLst>
              <a:ext uri="{FF2B5EF4-FFF2-40B4-BE49-F238E27FC236}">
                <a16:creationId xmlns:a16="http://schemas.microsoft.com/office/drawing/2014/main" id="{193026AC-FBF6-4123-85D1-02CA3B1D37AB}"/>
              </a:ext>
            </a:extLst>
          </p:cNvPr>
          <p:cNvSpPr txBox="1">
            <a:spLocks noChangeArrowheads="1"/>
          </p:cNvSpPr>
          <p:nvPr/>
        </p:nvSpPr>
        <p:spPr bwMode="auto">
          <a:xfrm>
            <a:off x="38100" y="1013758"/>
            <a:ext cx="83581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sz="2000" b="1" dirty="0" err="1">
                <a:solidFill>
                  <a:srgbClr val="0070C0"/>
                </a:solidFill>
                <a:latin typeface="Times New Roman" pitchFamily="18" charset="0"/>
                <a:cs typeface="Times New Roman" pitchFamily="18" charset="0"/>
              </a:rPr>
              <a:t>Câu</a:t>
            </a:r>
            <a:r>
              <a:rPr lang="en-US" sz="2000" b="1" dirty="0">
                <a:solidFill>
                  <a:srgbClr val="0070C0"/>
                </a:solidFill>
                <a:latin typeface="Times New Roman" pitchFamily="18" charset="0"/>
                <a:cs typeface="Times New Roman" pitchFamily="18" charset="0"/>
              </a:rPr>
              <a:t> 1: </a:t>
            </a:r>
            <a:r>
              <a:rPr lang="en-US" sz="2000" b="1" dirty="0" err="1">
                <a:solidFill>
                  <a:srgbClr val="0070C0"/>
                </a:solidFill>
                <a:latin typeface="Times New Roman" pitchFamily="18" charset="0"/>
                <a:cs typeface="Times New Roman" pitchFamily="18" charset="0"/>
              </a:rPr>
              <a:t>Thuật</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toán</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là</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gì</a:t>
            </a:r>
            <a:r>
              <a:rPr lang="en-US" sz="2000" b="1" dirty="0">
                <a:solidFill>
                  <a:srgbClr val="0070C0"/>
                </a:solidFill>
                <a:latin typeface="Times New Roman" pitchFamily="18" charset="0"/>
                <a:cs typeface="Times New Roman" pitchFamily="18" charset="0"/>
              </a:rPr>
              <a:t>?</a:t>
            </a:r>
          </a:p>
          <a:p>
            <a:pPr algn="l" eaLnBrk="1" hangingPunct="1"/>
            <a:r>
              <a:rPr lang="en-US" sz="2000" dirty="0">
                <a:latin typeface="Times New Roman" pitchFamily="18" charset="0"/>
                <a:cs typeface="Times New Roman" pitchFamily="18" charset="0"/>
              </a:rPr>
              <a:t>A.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dãy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a:t>
            </a:r>
          </a:p>
          <a:p>
            <a:pPr algn="l" eaLnBrk="1" hangingPunct="1"/>
            <a:r>
              <a:rPr lang="en-US" sz="2000" dirty="0">
                <a:latin typeface="Times New Roman" pitchFamily="18" charset="0"/>
                <a:cs typeface="Times New Roman" pitchFamily="18" charset="0"/>
              </a:rPr>
              <a:t>B.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dãy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a:t>
            </a:r>
          </a:p>
          <a:p>
            <a:pPr algn="l" eaLnBrk="1" hangingPunct="1"/>
            <a:r>
              <a:rPr lang="en-US" sz="2000" dirty="0">
                <a:latin typeface="Times New Roman" pitchFamily="18" charset="0"/>
                <a:cs typeface="Times New Roman" pitchFamily="18" charset="0"/>
              </a:rPr>
              <a:t>C.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dãy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ta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a:t>
            </a:r>
          </a:p>
          <a:p>
            <a:pPr algn="l" eaLnBrk="1" hangingPunct="1"/>
            <a:r>
              <a:rPr lang="en-US" sz="2000" dirty="0">
                <a:latin typeface="Times New Roman" pitchFamily="18" charset="0"/>
                <a:cs typeface="Times New Roman" pitchFamily="18" charset="0"/>
              </a:rPr>
              <a:t>D.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dãy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a:t>
            </a:r>
          </a:p>
        </p:txBody>
      </p:sp>
      <p:sp>
        <p:nvSpPr>
          <p:cNvPr id="5" name="Oval 4">
            <a:extLst>
              <a:ext uri="{FF2B5EF4-FFF2-40B4-BE49-F238E27FC236}">
                <a16:creationId xmlns:a16="http://schemas.microsoft.com/office/drawing/2014/main" id="{AE60D163-DC3B-4368-97E1-00B292131268}"/>
              </a:ext>
            </a:extLst>
          </p:cNvPr>
          <p:cNvSpPr/>
          <p:nvPr/>
        </p:nvSpPr>
        <p:spPr>
          <a:xfrm>
            <a:off x="38100" y="1965960"/>
            <a:ext cx="342900" cy="3048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Oval 16">
            <a:extLst>
              <a:ext uri="{FF2B5EF4-FFF2-40B4-BE49-F238E27FC236}">
                <a16:creationId xmlns:a16="http://schemas.microsoft.com/office/drawing/2014/main" id="{29B6D9E7-BE1B-4FB5-82C0-4F6A6918A254}"/>
              </a:ext>
            </a:extLst>
          </p:cNvPr>
          <p:cNvSpPr/>
          <p:nvPr/>
        </p:nvSpPr>
        <p:spPr>
          <a:xfrm>
            <a:off x="38100" y="3296781"/>
            <a:ext cx="342900" cy="3048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8" name="Oval 17">
            <a:extLst>
              <a:ext uri="{FF2B5EF4-FFF2-40B4-BE49-F238E27FC236}">
                <a16:creationId xmlns:a16="http://schemas.microsoft.com/office/drawing/2014/main" id="{E86F6C73-A7EA-4ABB-8AA0-05EB3D64C219}"/>
              </a:ext>
            </a:extLst>
          </p:cNvPr>
          <p:cNvSpPr/>
          <p:nvPr/>
        </p:nvSpPr>
        <p:spPr>
          <a:xfrm>
            <a:off x="38100" y="3886765"/>
            <a:ext cx="342900" cy="3048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21" name="组合 7">
            <a:extLst>
              <a:ext uri="{FF2B5EF4-FFF2-40B4-BE49-F238E27FC236}">
                <a16:creationId xmlns:a16="http://schemas.microsoft.com/office/drawing/2014/main" id="{E155610D-4E6C-48BE-9F6F-0F1E8A73775B}"/>
              </a:ext>
            </a:extLst>
          </p:cNvPr>
          <p:cNvGrpSpPr/>
          <p:nvPr/>
        </p:nvGrpSpPr>
        <p:grpSpPr>
          <a:xfrm>
            <a:off x="152400" y="108600"/>
            <a:ext cx="914400" cy="762565"/>
            <a:chOff x="2067317" y="1810431"/>
            <a:chExt cx="2488837" cy="2293259"/>
          </a:xfrm>
          <a:effectLst>
            <a:outerShdw blurRad="139700" dist="63500" dir="2700000" algn="tl" rotWithShape="0">
              <a:prstClr val="black">
                <a:alpha val="40000"/>
              </a:prstClr>
            </a:outerShdw>
          </a:effectLst>
        </p:grpSpPr>
        <p:sp>
          <p:nvSpPr>
            <p:cNvPr id="22" name="圆角矩形 8">
              <a:extLst>
                <a:ext uri="{FF2B5EF4-FFF2-40B4-BE49-F238E27FC236}">
                  <a16:creationId xmlns:a16="http://schemas.microsoft.com/office/drawing/2014/main" id="{1910B653-EEB9-4BCE-A5C5-983E07577E75}"/>
                </a:ext>
              </a:extLst>
            </p:cNvPr>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a:defRPr/>
              </a:pPr>
              <a:endParaRPr lang="zh-CN" altLang="en-US" sz="1125" kern="0" dirty="0">
                <a:solidFill>
                  <a:srgbClr val="14436A"/>
                </a:solidFill>
                <a:latin typeface="Arial"/>
                <a:ea typeface="微软雅黑" panose="020B0503020204020204" pitchFamily="34" charset="-122"/>
                <a:cs typeface="+mn-ea"/>
                <a:sym typeface="+mn-lt"/>
              </a:endParaRPr>
            </a:p>
          </p:txBody>
        </p:sp>
        <p:sp>
          <p:nvSpPr>
            <p:cNvPr id="24" name="圆角矩形 9">
              <a:extLst>
                <a:ext uri="{FF2B5EF4-FFF2-40B4-BE49-F238E27FC236}">
                  <a16:creationId xmlns:a16="http://schemas.microsoft.com/office/drawing/2014/main" id="{A52799F2-430D-4C22-9D69-7CF7BCEF10FD}"/>
                </a:ext>
              </a:extLst>
            </p:cNvPr>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r>
                <a:rPr lang="en-US" altLang="zh-CN" sz="1125" kern="0">
                  <a:solidFill>
                    <a:srgbClr val="14436A"/>
                  </a:solidFill>
                  <a:latin typeface="Arial"/>
                  <a:ea typeface="微软雅黑" panose="020B0503020204020204" pitchFamily="34" charset="-122"/>
                  <a:cs typeface="+mn-ea"/>
                  <a:sym typeface="+mn-lt"/>
                </a:rPr>
                <a:t> </a:t>
              </a:r>
              <a:endParaRPr lang="zh-CN" altLang="en-US" sz="1125" kern="0" dirty="0">
                <a:solidFill>
                  <a:srgbClr val="14436A"/>
                </a:solidFill>
                <a:latin typeface="Arial"/>
                <a:ea typeface="微软雅黑" panose="020B0503020204020204" pitchFamily="34" charset="-122"/>
                <a:cs typeface="+mn-ea"/>
                <a:sym typeface="+mn-lt"/>
              </a:endParaRPr>
            </a:p>
          </p:txBody>
        </p:sp>
      </p:grpSp>
      <p:pic>
        <p:nvPicPr>
          <p:cNvPr id="25" name="Picture 10" descr="Trẻ Em, Mầm Non, Đọc Sách, Học Tập, Cô Bé, Tải hình PNG 342 -  Free.Vector6.com">
            <a:extLst>
              <a:ext uri="{FF2B5EF4-FFF2-40B4-BE49-F238E27FC236}">
                <a16:creationId xmlns:a16="http://schemas.microsoft.com/office/drawing/2014/main" id="{C5C952BA-BE36-4F64-9B5F-3A705916CE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399" y="108599"/>
            <a:ext cx="759900" cy="76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8516D63-ACD5-4121-8EA3-409CFDD32DF1}"/>
              </a:ext>
            </a:extLst>
          </p:cNvPr>
          <p:cNvSpPr txBox="1"/>
          <p:nvPr/>
        </p:nvSpPr>
        <p:spPr>
          <a:xfrm>
            <a:off x="1213021" y="264358"/>
            <a:ext cx="3252738" cy="400110"/>
          </a:xfrm>
          <a:prstGeom prst="rect">
            <a:avLst/>
          </a:prstGeom>
          <a:noFill/>
        </p:spPr>
        <p:txBody>
          <a:bodyPr wrap="square" rtlCol="0">
            <a:spAutoFit/>
          </a:bodyPr>
          <a:lstStyle/>
          <a:p>
            <a:pPr algn="l"/>
            <a:r>
              <a:rPr lang="en-US" sz="2000" b="1" dirty="0" err="1">
                <a:solidFill>
                  <a:srgbClr val="FF0000"/>
                </a:solidFill>
              </a:rPr>
              <a:t>Trả</a:t>
            </a:r>
            <a:r>
              <a:rPr lang="en-US" sz="2000" b="1" dirty="0">
                <a:solidFill>
                  <a:srgbClr val="FF0000"/>
                </a:solidFill>
              </a:rPr>
              <a:t> </a:t>
            </a:r>
            <a:r>
              <a:rPr lang="en-US" sz="2000" b="1" dirty="0" err="1">
                <a:solidFill>
                  <a:srgbClr val="FF0000"/>
                </a:solidFill>
              </a:rPr>
              <a:t>lời</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câu</a:t>
            </a:r>
            <a:r>
              <a:rPr lang="en-US" sz="2000" b="1" dirty="0">
                <a:solidFill>
                  <a:srgbClr val="FF0000"/>
                </a:solidFill>
              </a:rPr>
              <a:t> </a:t>
            </a:r>
            <a:r>
              <a:rPr lang="en-US" sz="2000" b="1" dirty="0" err="1">
                <a:solidFill>
                  <a:srgbClr val="FF0000"/>
                </a:solidFill>
              </a:rPr>
              <a:t>hỏi</a:t>
            </a:r>
            <a:r>
              <a:rPr lang="en-US" sz="2000" b="1" dirty="0">
                <a:solidFill>
                  <a:srgbClr val="FF0000"/>
                </a:solidFill>
              </a:rPr>
              <a:t> </a:t>
            </a:r>
            <a:r>
              <a:rPr lang="en-US" sz="2000" b="1" dirty="0" err="1">
                <a:solidFill>
                  <a:srgbClr val="FF0000"/>
                </a:solidFill>
              </a:rPr>
              <a:t>sau</a:t>
            </a:r>
            <a:r>
              <a:rPr lang="en-US" sz="2000" b="1"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1"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6" grpId="0"/>
      <p:bldP spid="5"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2BBF6F-AC4A-4E4B-A385-F248E8A29388}"/>
              </a:ext>
            </a:extLst>
          </p:cNvPr>
          <p:cNvSpPr txBox="1"/>
          <p:nvPr/>
        </p:nvSpPr>
        <p:spPr>
          <a:xfrm>
            <a:off x="457200" y="0"/>
            <a:ext cx="8229600" cy="514350"/>
          </a:xfrm>
          <a:prstGeom prst="rect">
            <a:avLst/>
          </a:prstGeom>
        </p:spPr>
        <p:txBody>
          <a:bodyPr vert="horz" lIns="91440" tIns="45720" rIns="91440" bIns="45720" rtlCol="0" anchor="ctr">
            <a:normAutofit/>
          </a:bodyPr>
          <a:lstStyle/>
          <a:p>
            <a:pPr algn="ctr">
              <a:lnSpc>
                <a:spcPct val="90000"/>
              </a:lnSpc>
              <a:spcAft>
                <a:spcPts val="600"/>
              </a:spcAft>
            </a:pPr>
            <a:r>
              <a:rPr lang="en-US" sz="2400" b="1" kern="1200" dirty="0" err="1">
                <a:latin typeface="+mj-lt"/>
                <a:ea typeface="+mj-ea"/>
                <a:cs typeface="+mj-cs"/>
              </a:rPr>
              <a:t>Các</a:t>
            </a:r>
            <a:r>
              <a:rPr lang="en-US" sz="2400" b="1" kern="1200" dirty="0">
                <a:latin typeface="+mj-lt"/>
                <a:ea typeface="+mj-ea"/>
                <a:cs typeface="+mj-cs"/>
              </a:rPr>
              <a:t> </a:t>
            </a:r>
            <a:r>
              <a:rPr lang="en-US" sz="2400" b="1" kern="1200" dirty="0" err="1">
                <a:latin typeface="+mj-lt"/>
                <a:ea typeface="+mj-ea"/>
                <a:cs typeface="+mj-cs"/>
              </a:rPr>
              <a:t>bước</a:t>
            </a:r>
            <a:r>
              <a:rPr lang="en-US" sz="2400" b="1" kern="1200" dirty="0">
                <a:latin typeface="+mj-lt"/>
                <a:ea typeface="+mj-ea"/>
                <a:cs typeface="+mj-cs"/>
              </a:rPr>
              <a:t> </a:t>
            </a:r>
            <a:r>
              <a:rPr lang="en-US" sz="2400" b="1" dirty="0" err="1">
                <a:latin typeface="+mj-lt"/>
                <a:ea typeface="+mj-ea"/>
                <a:cs typeface="+mj-cs"/>
              </a:rPr>
              <a:t>nhập</a:t>
            </a:r>
            <a:r>
              <a:rPr lang="en-US" sz="2400" b="1" dirty="0">
                <a:latin typeface="+mj-lt"/>
                <a:ea typeface="+mj-ea"/>
                <a:cs typeface="+mj-cs"/>
              </a:rPr>
              <a:t> </a:t>
            </a:r>
            <a:r>
              <a:rPr lang="en-US" sz="2400" b="1" dirty="0" err="1">
                <a:latin typeface="+mj-lt"/>
                <a:ea typeface="+mj-ea"/>
                <a:cs typeface="+mj-cs"/>
              </a:rPr>
              <a:t>tờ</a:t>
            </a:r>
            <a:r>
              <a:rPr lang="en-US" sz="2400" b="1" dirty="0">
                <a:latin typeface="+mj-lt"/>
                <a:ea typeface="+mj-ea"/>
                <a:cs typeface="+mj-cs"/>
              </a:rPr>
              <a:t> </a:t>
            </a:r>
            <a:r>
              <a:rPr lang="en-US" sz="2400" b="1" dirty="0" err="1">
                <a:latin typeface="+mj-lt"/>
                <a:ea typeface="+mj-ea"/>
                <a:cs typeface="+mj-cs"/>
              </a:rPr>
              <a:t>khai</a:t>
            </a:r>
            <a:r>
              <a:rPr lang="en-US" sz="2400" b="1" dirty="0">
                <a:latin typeface="+mj-lt"/>
                <a:ea typeface="+mj-ea"/>
                <a:cs typeface="+mj-cs"/>
              </a:rPr>
              <a:t> </a:t>
            </a:r>
            <a:r>
              <a:rPr lang="en-US" sz="2400" b="1" dirty="0" err="1">
                <a:latin typeface="+mj-lt"/>
                <a:ea typeface="+mj-ea"/>
                <a:cs typeface="+mj-cs"/>
              </a:rPr>
              <a:t>CCCD</a:t>
            </a:r>
            <a:r>
              <a:rPr lang="en-US" sz="2400" b="1" dirty="0">
                <a:latin typeface="+mj-lt"/>
                <a:ea typeface="+mj-ea"/>
                <a:cs typeface="+mj-cs"/>
              </a:rPr>
              <a:t> </a:t>
            </a:r>
            <a:r>
              <a:rPr lang="en-US" sz="2400" b="1" kern="1200" dirty="0" err="1">
                <a:latin typeface="+mj-lt"/>
                <a:ea typeface="+mj-ea"/>
                <a:cs typeface="+mj-cs"/>
              </a:rPr>
              <a:t>này</a:t>
            </a:r>
            <a:r>
              <a:rPr lang="en-US" sz="2400" b="1" kern="1200" dirty="0">
                <a:latin typeface="+mj-lt"/>
                <a:ea typeface="+mj-ea"/>
                <a:cs typeface="+mj-cs"/>
              </a:rPr>
              <a:t> </a:t>
            </a:r>
            <a:r>
              <a:rPr lang="en-US" sz="2400" b="1" kern="1200" dirty="0" err="1">
                <a:latin typeface="+mj-lt"/>
                <a:ea typeface="+mj-ea"/>
                <a:cs typeface="+mj-cs"/>
              </a:rPr>
              <a:t>có</a:t>
            </a:r>
            <a:r>
              <a:rPr lang="en-US" sz="2400" b="1" kern="1200" dirty="0">
                <a:latin typeface="+mj-lt"/>
                <a:ea typeface="+mj-ea"/>
                <a:cs typeface="+mj-cs"/>
              </a:rPr>
              <a:t> </a:t>
            </a:r>
            <a:r>
              <a:rPr lang="en-US" sz="2400" b="1" kern="1200" dirty="0" err="1">
                <a:latin typeface="+mj-lt"/>
                <a:ea typeface="+mj-ea"/>
                <a:cs typeface="+mj-cs"/>
              </a:rPr>
              <a:t>phải</a:t>
            </a:r>
            <a:r>
              <a:rPr lang="en-US" sz="2400" b="1" kern="1200" dirty="0">
                <a:latin typeface="+mj-lt"/>
                <a:ea typeface="+mj-ea"/>
                <a:cs typeface="+mj-cs"/>
              </a:rPr>
              <a:t> </a:t>
            </a:r>
            <a:r>
              <a:rPr lang="en-US" sz="2400" b="1" kern="1200" dirty="0" err="1">
                <a:latin typeface="+mj-lt"/>
                <a:ea typeface="+mj-ea"/>
                <a:cs typeface="+mj-cs"/>
              </a:rPr>
              <a:t>là</a:t>
            </a:r>
            <a:r>
              <a:rPr lang="en-US" sz="2400" b="1" kern="1200" dirty="0">
                <a:latin typeface="+mj-lt"/>
                <a:ea typeface="+mj-ea"/>
                <a:cs typeface="+mj-cs"/>
              </a:rPr>
              <a:t> 1 </a:t>
            </a:r>
            <a:r>
              <a:rPr lang="en-US" sz="2400" b="1" kern="1200" dirty="0" err="1">
                <a:latin typeface="+mj-lt"/>
                <a:ea typeface="+mj-ea"/>
                <a:cs typeface="+mj-cs"/>
              </a:rPr>
              <a:t>thuật</a:t>
            </a:r>
            <a:r>
              <a:rPr lang="en-US" sz="2400" b="1" kern="1200" dirty="0">
                <a:latin typeface="+mj-lt"/>
                <a:ea typeface="+mj-ea"/>
                <a:cs typeface="+mj-cs"/>
              </a:rPr>
              <a:t> </a:t>
            </a:r>
            <a:r>
              <a:rPr lang="en-US" sz="2400" b="1" kern="1200" dirty="0" err="1">
                <a:latin typeface="+mj-lt"/>
                <a:ea typeface="+mj-ea"/>
                <a:cs typeface="+mj-cs"/>
              </a:rPr>
              <a:t>toán</a:t>
            </a:r>
            <a:r>
              <a:rPr lang="en-US" sz="2400" b="1" kern="1200" dirty="0">
                <a:latin typeface="+mj-lt"/>
                <a:ea typeface="+mj-ea"/>
                <a:cs typeface="+mj-cs"/>
              </a:rPr>
              <a:t> </a:t>
            </a:r>
            <a:r>
              <a:rPr lang="en-US" sz="2400" b="1" kern="1200" dirty="0" err="1">
                <a:latin typeface="+mj-lt"/>
                <a:ea typeface="+mj-ea"/>
                <a:cs typeface="+mj-cs"/>
              </a:rPr>
              <a:t>không</a:t>
            </a:r>
            <a:r>
              <a:rPr lang="en-US" sz="2400" b="1" kern="1200" dirty="0">
                <a:latin typeface="+mj-lt"/>
                <a:ea typeface="+mj-ea"/>
                <a:cs typeface="+mj-cs"/>
              </a:rPr>
              <a:t>?</a:t>
            </a:r>
          </a:p>
        </p:txBody>
      </p:sp>
      <p:pic>
        <p:nvPicPr>
          <p:cNvPr id="1026" name="Picture 2" descr="Nhập tờ khai điện tử cấp CCCD">
            <a:extLst>
              <a:ext uri="{FF2B5EF4-FFF2-40B4-BE49-F238E27FC236}">
                <a16:creationId xmlns:a16="http://schemas.microsoft.com/office/drawing/2014/main" id="{58CEE193-29EB-927E-6C62-643077B17D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0600" y="633493"/>
            <a:ext cx="7308979" cy="4476750"/>
          </a:xfrm>
          <a:prstGeom prst="rect">
            <a:avLst/>
          </a:prstGeom>
          <a:solidFill>
            <a:srgbClr val="FFFFFF"/>
          </a:solidFill>
        </p:spPr>
      </p:pic>
    </p:spTree>
    <p:extLst>
      <p:ext uri="{BB962C8B-B14F-4D97-AF65-F5344CB8AC3E}">
        <p14:creationId xmlns:p14="http://schemas.microsoft.com/office/powerpoint/2010/main" val="41517799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 y="0"/>
            <a:ext cx="9144000" cy="707886"/>
          </a:xfrm>
          <a:prstGeom prst="rect">
            <a:avLst/>
          </a:prstGeom>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l"/>
            <a:endPar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8" name="Rectangle 25">
            <a:extLst>
              <a:ext uri="{FF2B5EF4-FFF2-40B4-BE49-F238E27FC236}">
                <a16:creationId xmlns:a16="http://schemas.microsoft.com/office/drawing/2014/main" id="{AC287C53-42A7-4E52-993C-F0E486D6837D}"/>
              </a:ext>
            </a:extLst>
          </p:cNvPr>
          <p:cNvSpPr txBox="1">
            <a:spLocks noChangeArrowheads="1"/>
          </p:cNvSpPr>
          <p:nvPr/>
        </p:nvSpPr>
        <p:spPr>
          <a:xfrm>
            <a:off x="0" y="-95250"/>
            <a:ext cx="6926580" cy="692676"/>
          </a:xfrm>
          <a:prstGeom prst="rect">
            <a:avLst/>
          </a:prstGeom>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Thuật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toán</a:t>
            </a:r>
            <a:endParaRPr lang="en-US" sz="2800" b="1" dirty="0">
              <a:solidFill>
                <a:srgbClr val="FF0000"/>
              </a:solidFill>
              <a:latin typeface="Times New Roman" pitchFamily="18" charset="0"/>
              <a:cs typeface="Times New Roman" pitchFamily="18" charset="0"/>
            </a:endParaRPr>
          </a:p>
        </p:txBody>
      </p:sp>
      <p:sp>
        <p:nvSpPr>
          <p:cNvPr id="9" name="Rectangle 25">
            <a:extLst>
              <a:ext uri="{FF2B5EF4-FFF2-40B4-BE49-F238E27FC236}">
                <a16:creationId xmlns:a16="http://schemas.microsoft.com/office/drawing/2014/main" id="{4E57D1EB-D579-43AF-AFF1-BD8E9B4CEF4B}"/>
              </a:ext>
            </a:extLst>
          </p:cNvPr>
          <p:cNvSpPr txBox="1">
            <a:spLocks noChangeArrowheads="1"/>
          </p:cNvSpPr>
          <p:nvPr/>
        </p:nvSpPr>
        <p:spPr>
          <a:xfrm>
            <a:off x="15240" y="679160"/>
            <a:ext cx="6477000" cy="422672"/>
          </a:xfrm>
          <a:prstGeom prst="rect">
            <a:avLst/>
          </a:prstGeom>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400" b="1" dirty="0">
                <a:solidFill>
                  <a:srgbClr val="0000CC"/>
                </a:solidFill>
                <a:latin typeface="Times New Roman" pitchFamily="18" charset="0"/>
                <a:cs typeface="Times New Roman" pitchFamily="18" charset="0"/>
              </a:rPr>
              <a:t>a. </a:t>
            </a:r>
            <a:r>
              <a:rPr lang="en-US" sz="2400" b="1" dirty="0" err="1">
                <a:solidFill>
                  <a:srgbClr val="0000CC"/>
                </a:solidFill>
                <a:latin typeface="Times New Roman" pitchFamily="18" charset="0"/>
                <a:cs typeface="Times New Roman" pitchFamily="18" charset="0"/>
              </a:rPr>
              <a:t>Khái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niệm</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thuật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toán</a:t>
            </a:r>
            <a:r>
              <a:rPr lang="en-US" sz="2400" b="1" dirty="0">
                <a:solidFill>
                  <a:srgbClr val="0000CC"/>
                </a:solidFill>
                <a:latin typeface="Times New Roman" pitchFamily="18" charset="0"/>
                <a:cs typeface="Times New Roman" pitchFamily="18" charset="0"/>
              </a:rPr>
              <a:t>:</a:t>
            </a:r>
          </a:p>
        </p:txBody>
      </p:sp>
      <p:sp>
        <p:nvSpPr>
          <p:cNvPr id="12" name="AutoShape 9">
            <a:extLst>
              <a:ext uri="{FF2B5EF4-FFF2-40B4-BE49-F238E27FC236}">
                <a16:creationId xmlns:a16="http://schemas.microsoft.com/office/drawing/2014/main" id="{F25336B5-F942-44BA-A544-31115D677AA3}"/>
              </a:ext>
            </a:extLst>
          </p:cNvPr>
          <p:cNvSpPr>
            <a:spLocks noChangeArrowheads="1"/>
          </p:cNvSpPr>
          <p:nvPr/>
        </p:nvSpPr>
        <p:spPr bwMode="gray">
          <a:xfrm>
            <a:off x="76200" y="1200150"/>
            <a:ext cx="8839200" cy="982607"/>
          </a:xfrm>
          <a:prstGeom prst="roundRect">
            <a:avLst>
              <a:gd name="adj" fmla="val 16667"/>
            </a:avLst>
          </a:prstGeom>
          <a:ln>
            <a:headEnd/>
            <a:tailEnd/>
          </a:ln>
          <a:effectLst>
            <a:glow rad="1397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anchor="ctr">
            <a:flatTx/>
          </a:bodyPr>
          <a:lstStyle/>
          <a:p>
            <a:pPr algn="l"/>
            <a:r>
              <a:rPr lang="en-US" sz="2000" b="1" dirty="0" err="1">
                <a:solidFill>
                  <a:srgbClr val="000099"/>
                </a:solidFill>
                <a:latin typeface="Times New Roman" pitchFamily="18" charset="0"/>
                <a:cs typeface="Times New Roman" pitchFamily="18" charset="0"/>
              </a:rPr>
              <a:t>Thuật</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toán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một</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dãy</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chỉ</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dẫn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rõ</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ràng</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có</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trình</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tự</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sao</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cho</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khi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thực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hiện</a:t>
            </a:r>
            <a:r>
              <a:rPr lang="en-US" sz="2000" b="1" dirty="0">
                <a:solidFill>
                  <a:srgbClr val="000099"/>
                </a:solidFill>
                <a:latin typeface="Times New Roman" pitchFamily="18" charset="0"/>
                <a:cs typeface="Times New Roman" pitchFamily="18" charset="0"/>
              </a:rPr>
              <a:t> </a:t>
            </a:r>
            <a:br>
              <a:rPr lang="en-US" sz="2000" b="1" dirty="0">
                <a:solidFill>
                  <a:srgbClr val="000099"/>
                </a:solidFill>
                <a:latin typeface="Times New Roman" pitchFamily="18" charset="0"/>
                <a:cs typeface="Times New Roman" pitchFamily="18" charset="0"/>
              </a:rPr>
            </a:br>
            <a:r>
              <a:rPr lang="en-US" sz="2000" b="1" dirty="0" err="1">
                <a:solidFill>
                  <a:srgbClr val="000099"/>
                </a:solidFill>
                <a:latin typeface="Times New Roman" pitchFamily="18" charset="0"/>
                <a:cs typeface="Times New Roman" pitchFamily="18" charset="0"/>
              </a:rPr>
              <a:t>những</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chỉ</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dẫn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này</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người</a:t>
            </a:r>
            <a:r>
              <a:rPr lang="en-US" sz="2000" b="1" dirty="0">
                <a:solidFill>
                  <a:srgbClr val="000099"/>
                </a:solidFill>
                <a:latin typeface="Times New Roman" pitchFamily="18" charset="0"/>
                <a:cs typeface="Times New Roman" pitchFamily="18" charset="0"/>
              </a:rPr>
              <a:t> ta </a:t>
            </a:r>
            <a:r>
              <a:rPr lang="en-US" sz="2000" b="1" dirty="0" err="1">
                <a:solidFill>
                  <a:srgbClr val="000099"/>
                </a:solidFill>
                <a:latin typeface="Times New Roman" pitchFamily="18" charset="0"/>
                <a:cs typeface="Times New Roman" pitchFamily="18" charset="0"/>
              </a:rPr>
              <a:t>giải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quyết</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được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vấn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đề</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hoặc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nhiệm</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vụ</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đã</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cho</a:t>
            </a:r>
            <a:r>
              <a:rPr lang="en-US" sz="2000" b="1" dirty="0">
                <a:solidFill>
                  <a:srgbClr val="000099"/>
                </a:solidFill>
                <a:latin typeface="Times New Roman" pitchFamily="18" charset="0"/>
                <a:cs typeface="Times New Roman" pitchFamily="18" charset="0"/>
              </a:rPr>
              <a:t>. </a:t>
            </a:r>
            <a:endParaRPr lang="en-US" sz="1600" dirty="0">
              <a:solidFill>
                <a:srgbClr val="000099"/>
              </a:solidFill>
              <a:latin typeface="Times New Roman" pitchFamily="18" charset="0"/>
              <a:cs typeface="Times New Roman" pitchFamily="18" charset="0"/>
            </a:endParaRPr>
          </a:p>
        </p:txBody>
      </p:sp>
      <p:sp>
        <p:nvSpPr>
          <p:cNvPr id="13" name="Rectangle 25">
            <a:extLst>
              <a:ext uri="{FF2B5EF4-FFF2-40B4-BE49-F238E27FC236}">
                <a16:creationId xmlns:a16="http://schemas.microsoft.com/office/drawing/2014/main" id="{B75B9E48-54EF-45E0-B1A8-EED659F4F1A9}"/>
              </a:ext>
            </a:extLst>
          </p:cNvPr>
          <p:cNvSpPr txBox="1">
            <a:spLocks noChangeArrowheads="1"/>
          </p:cNvSpPr>
          <p:nvPr/>
        </p:nvSpPr>
        <p:spPr>
          <a:xfrm>
            <a:off x="-15240" y="2251617"/>
            <a:ext cx="6477000" cy="422672"/>
          </a:xfrm>
          <a:prstGeom prst="rect">
            <a:avLst/>
          </a:prstGeom>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400" b="1" dirty="0">
                <a:solidFill>
                  <a:srgbClr val="0000CC"/>
                </a:solidFill>
                <a:latin typeface="Times New Roman" pitchFamily="18" charset="0"/>
                <a:cs typeface="Times New Roman" pitchFamily="18" charset="0"/>
              </a:rPr>
              <a:t>b. </a:t>
            </a:r>
            <a:r>
              <a:rPr lang="en-US" sz="2400" b="1" dirty="0" err="1">
                <a:solidFill>
                  <a:srgbClr val="0000CC"/>
                </a:solidFill>
                <a:latin typeface="Times New Roman" pitchFamily="18" charset="0"/>
                <a:cs typeface="Times New Roman" pitchFamily="18" charset="0"/>
              </a:rPr>
              <a:t>Các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thành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phần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cơ</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bản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của</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thuật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toán</a:t>
            </a:r>
            <a:r>
              <a:rPr lang="en-US" sz="2400" b="1" dirty="0">
                <a:solidFill>
                  <a:srgbClr val="0000CC"/>
                </a:solidFill>
                <a:latin typeface="Times New Roman" pitchFamily="18" charset="0"/>
                <a:cs typeface="Times New Roman" pitchFamily="18" charset="0"/>
              </a:rPr>
              <a:t>:</a:t>
            </a:r>
          </a:p>
        </p:txBody>
      </p:sp>
      <p:sp>
        <p:nvSpPr>
          <p:cNvPr id="14" name="Lưu đồ: Đầu kết nối 2">
            <a:extLst>
              <a:ext uri="{FF2B5EF4-FFF2-40B4-BE49-F238E27FC236}">
                <a16:creationId xmlns:a16="http://schemas.microsoft.com/office/drawing/2014/main" id="{10902B0B-FD65-4FDF-90C7-BE80C7E0CF93}"/>
              </a:ext>
            </a:extLst>
          </p:cNvPr>
          <p:cNvSpPr/>
          <p:nvPr/>
        </p:nvSpPr>
        <p:spPr>
          <a:xfrm>
            <a:off x="533400" y="2708859"/>
            <a:ext cx="2020539" cy="634248"/>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INPUT</a:t>
            </a:r>
            <a:endParaRPr lang="en-US" sz="2000" dirty="0">
              <a:latin typeface="Times New Roman" pitchFamily="18" charset="0"/>
              <a:cs typeface="Times New Roman" pitchFamily="18" charset="0"/>
            </a:endParaRPr>
          </a:p>
        </p:txBody>
      </p:sp>
      <p:sp>
        <p:nvSpPr>
          <p:cNvPr id="15" name="Lưu đồ: Đầu kết nối 3">
            <a:extLst>
              <a:ext uri="{FF2B5EF4-FFF2-40B4-BE49-F238E27FC236}">
                <a16:creationId xmlns:a16="http://schemas.microsoft.com/office/drawing/2014/main" id="{02C06A8A-79B1-48F4-9311-5B119EB8F739}"/>
              </a:ext>
            </a:extLst>
          </p:cNvPr>
          <p:cNvSpPr/>
          <p:nvPr/>
        </p:nvSpPr>
        <p:spPr>
          <a:xfrm>
            <a:off x="573284" y="3417929"/>
            <a:ext cx="1788914" cy="544777"/>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OUTPUT</a:t>
            </a:r>
          </a:p>
        </p:txBody>
      </p:sp>
      <p:cxnSp>
        <p:nvCxnSpPr>
          <p:cNvPr id="16" name="Đường nối Thẳng 5">
            <a:extLst>
              <a:ext uri="{FF2B5EF4-FFF2-40B4-BE49-F238E27FC236}">
                <a16:creationId xmlns:a16="http://schemas.microsoft.com/office/drawing/2014/main" id="{B8355235-A77F-48F9-8C5C-0E943EC2D41B}"/>
              </a:ext>
            </a:extLst>
          </p:cNvPr>
          <p:cNvCxnSpPr>
            <a:cxnSpLocks/>
          </p:cNvCxnSpPr>
          <p:nvPr/>
        </p:nvCxnSpPr>
        <p:spPr>
          <a:xfrm>
            <a:off x="248518" y="2916244"/>
            <a:ext cx="0" cy="774073"/>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7" name="Đường nối Thẳng 7">
            <a:extLst>
              <a:ext uri="{FF2B5EF4-FFF2-40B4-BE49-F238E27FC236}">
                <a16:creationId xmlns:a16="http://schemas.microsoft.com/office/drawing/2014/main" id="{F9AC913E-693E-4FAE-AB82-298094D06AEE}"/>
              </a:ext>
            </a:extLst>
          </p:cNvPr>
          <p:cNvCxnSpPr/>
          <p:nvPr/>
        </p:nvCxnSpPr>
        <p:spPr>
          <a:xfrm flipV="1">
            <a:off x="275169" y="2931173"/>
            <a:ext cx="271463" cy="1588"/>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8" name="Đường nối Thẳng 8">
            <a:extLst>
              <a:ext uri="{FF2B5EF4-FFF2-40B4-BE49-F238E27FC236}">
                <a16:creationId xmlns:a16="http://schemas.microsoft.com/office/drawing/2014/main" id="{FCAC8FE1-1CA5-4C36-81D0-DF01FE4B2825}"/>
              </a:ext>
            </a:extLst>
          </p:cNvPr>
          <p:cNvCxnSpPr>
            <a:cxnSpLocks/>
          </p:cNvCxnSpPr>
          <p:nvPr/>
        </p:nvCxnSpPr>
        <p:spPr>
          <a:xfrm>
            <a:off x="248518" y="3698581"/>
            <a:ext cx="324766" cy="0"/>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9" name="Lưu đồ: Dữ liệu được Lưu 14">
            <a:extLst>
              <a:ext uri="{FF2B5EF4-FFF2-40B4-BE49-F238E27FC236}">
                <a16:creationId xmlns:a16="http://schemas.microsoft.com/office/drawing/2014/main" id="{9A486959-CE57-4C4E-BB2E-594243A93360}"/>
              </a:ext>
            </a:extLst>
          </p:cNvPr>
          <p:cNvSpPr/>
          <p:nvPr/>
        </p:nvSpPr>
        <p:spPr>
          <a:xfrm rot="10800000">
            <a:off x="1651159" y="2724191"/>
            <a:ext cx="3478425" cy="624392"/>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Lưu đồ: Dữ liệu được Lưu 15">
            <a:extLst>
              <a:ext uri="{FF2B5EF4-FFF2-40B4-BE49-F238E27FC236}">
                <a16:creationId xmlns:a16="http://schemas.microsoft.com/office/drawing/2014/main" id="{8FEA1AF2-8C6F-43B1-98D3-D376B9C6AC42}"/>
              </a:ext>
            </a:extLst>
          </p:cNvPr>
          <p:cNvSpPr/>
          <p:nvPr/>
        </p:nvSpPr>
        <p:spPr>
          <a:xfrm rot="10800000">
            <a:off x="1775621" y="3453812"/>
            <a:ext cx="3375338" cy="489538"/>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ộp Văn bản 16">
            <a:extLst>
              <a:ext uri="{FF2B5EF4-FFF2-40B4-BE49-F238E27FC236}">
                <a16:creationId xmlns:a16="http://schemas.microsoft.com/office/drawing/2014/main" id="{F8A3A832-F1BF-41FB-A2CD-5AA13D3B4EB3}"/>
              </a:ext>
            </a:extLst>
          </p:cNvPr>
          <p:cNvSpPr txBox="1">
            <a:spLocks noChangeArrowheads="1"/>
          </p:cNvSpPr>
          <p:nvPr/>
        </p:nvSpPr>
        <p:spPr bwMode="auto">
          <a:xfrm>
            <a:off x="2260760" y="2799013"/>
            <a:ext cx="25855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thông</a:t>
            </a:r>
            <a:r>
              <a:rPr lang="en-US" sz="2000" b="1" dirty="0">
                <a:latin typeface="Times New Roman" pitchFamily="18" charset="0"/>
                <a:cs typeface="Times New Roman" pitchFamily="18" charset="0"/>
              </a:rPr>
              <a:t> tin </a:t>
            </a:r>
            <a:r>
              <a:rPr lang="en-US" sz="2000" b="1" dirty="0" err="1">
                <a:latin typeface="Times New Roman" pitchFamily="18" charset="0"/>
                <a:cs typeface="Times New Roman" pitchFamily="18" charset="0"/>
              </a:rPr>
              <a:t>đầu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endParaRPr lang="en-US" sz="2000" b="1" dirty="0">
              <a:latin typeface="Times New Roman" pitchFamily="18" charset="0"/>
              <a:cs typeface="Times New Roman" pitchFamily="18" charset="0"/>
            </a:endParaRPr>
          </a:p>
        </p:txBody>
      </p:sp>
      <p:sp>
        <p:nvSpPr>
          <p:cNvPr id="22" name="Hộp Văn bản 17">
            <a:extLst>
              <a:ext uri="{FF2B5EF4-FFF2-40B4-BE49-F238E27FC236}">
                <a16:creationId xmlns:a16="http://schemas.microsoft.com/office/drawing/2014/main" id="{61AEE19A-4D25-412F-90A8-3050CC38A12D}"/>
              </a:ext>
            </a:extLst>
          </p:cNvPr>
          <p:cNvSpPr txBox="1">
            <a:spLocks noChangeArrowheads="1"/>
          </p:cNvSpPr>
          <p:nvPr/>
        </p:nvSpPr>
        <p:spPr bwMode="auto">
          <a:xfrm>
            <a:off x="2184559" y="3526433"/>
            <a:ext cx="2586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thông</a:t>
            </a:r>
            <a:r>
              <a:rPr lang="en-US" sz="2000" b="1" dirty="0">
                <a:latin typeface="Times New Roman" pitchFamily="18" charset="0"/>
                <a:cs typeface="Times New Roman" pitchFamily="18" charset="0"/>
              </a:rPr>
              <a:t> tin </a:t>
            </a:r>
            <a:r>
              <a:rPr lang="en-US" sz="2000" b="1" dirty="0" err="1">
                <a:latin typeface="Times New Roman" pitchFamily="18" charset="0"/>
                <a:cs typeface="Times New Roman" pitchFamily="18" charset="0"/>
              </a:rPr>
              <a:t>đầu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endParaRPr lang="en-US" sz="2000" b="1" dirty="0">
              <a:latin typeface="Times New Roman" pitchFamily="18" charset="0"/>
              <a:cs typeface="Times New Roman" pitchFamily="18" charset="0"/>
            </a:endParaRPr>
          </a:p>
        </p:txBody>
      </p:sp>
      <p:sp>
        <p:nvSpPr>
          <p:cNvPr id="28" name="Rectangle 25">
            <a:extLst>
              <a:ext uri="{FF2B5EF4-FFF2-40B4-BE49-F238E27FC236}">
                <a16:creationId xmlns:a16="http://schemas.microsoft.com/office/drawing/2014/main" id="{1D41A445-9EFF-40BF-A5B2-CC74CDB845F6}"/>
              </a:ext>
            </a:extLst>
          </p:cNvPr>
          <p:cNvSpPr txBox="1">
            <a:spLocks noChangeArrowheads="1"/>
          </p:cNvSpPr>
          <p:nvPr/>
        </p:nvSpPr>
        <p:spPr>
          <a:xfrm>
            <a:off x="15240" y="4041668"/>
            <a:ext cx="2880360" cy="422672"/>
          </a:xfrm>
          <a:prstGeom prst="rect">
            <a:avLst/>
          </a:prstGeom>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2400" b="1" dirty="0">
                <a:solidFill>
                  <a:srgbClr val="0000CC"/>
                </a:solidFill>
                <a:latin typeface="Times New Roman" pitchFamily="18" charset="0"/>
                <a:cs typeface="Times New Roman" pitchFamily="18" charset="0"/>
              </a:rPr>
              <a:t>c. </a:t>
            </a:r>
            <a:r>
              <a:rPr lang="en-US" sz="2400" b="1" dirty="0" err="1">
                <a:solidFill>
                  <a:srgbClr val="0000CC"/>
                </a:solidFill>
                <a:latin typeface="Times New Roman" pitchFamily="18" charset="0"/>
                <a:cs typeface="Times New Roman" pitchFamily="18" charset="0"/>
              </a:rPr>
              <a:t>Ví</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dụ</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thuật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toán</a:t>
            </a:r>
            <a:r>
              <a:rPr lang="en-US" sz="2400" b="1" dirty="0">
                <a:solidFill>
                  <a:srgbClr val="0000CC"/>
                </a:solidFill>
                <a:latin typeface="Times New Roman" pitchFamily="18" charset="0"/>
                <a:cs typeface="Times New Roman" pitchFamily="18" charset="0"/>
              </a:rPr>
              <a:t>:</a:t>
            </a:r>
          </a:p>
        </p:txBody>
      </p:sp>
      <p:sp>
        <p:nvSpPr>
          <p:cNvPr id="23" name="Rectangle 22">
            <a:extLst>
              <a:ext uri="{FF2B5EF4-FFF2-40B4-BE49-F238E27FC236}">
                <a16:creationId xmlns:a16="http://schemas.microsoft.com/office/drawing/2014/main" id="{18812AEC-681B-41FF-AACA-DA1444DC0530}"/>
              </a:ext>
            </a:extLst>
          </p:cNvPr>
          <p:cNvSpPr/>
          <p:nvPr/>
        </p:nvSpPr>
        <p:spPr>
          <a:xfrm>
            <a:off x="2743200" y="4070687"/>
            <a:ext cx="5486400" cy="1015663"/>
          </a:xfrm>
          <a:prstGeom prst="rect">
            <a:avLst/>
          </a:prstGeom>
        </p:spPr>
        <p:txBody>
          <a:bodyPr wrap="square">
            <a:spAutoFit/>
          </a:bodyPr>
          <a:lstStyle/>
          <a:p>
            <a:pPr algn="l"/>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Thuật</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toán</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tìm</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số</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lớn</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hơn</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trong</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hai</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số</a:t>
            </a:r>
            <a:r>
              <a:rPr lang="en-GB" sz="2000" dirty="0">
                <a:latin typeface="Times New Roman" pitchFamily="18" charset="0"/>
                <a:cs typeface="Times New Roman" pitchFamily="18" charset="0"/>
              </a:rPr>
              <a:t> a, b</a:t>
            </a:r>
            <a:endParaRPr lang="en-US" sz="2000" dirty="0">
              <a:latin typeface="Times New Roman" pitchFamily="18" charset="0"/>
              <a:cs typeface="Times New Roman" pitchFamily="18" charset="0"/>
            </a:endParaRPr>
          </a:p>
          <a:p>
            <a:pPr algn="l"/>
            <a:r>
              <a:rPr lang="en-GB" sz="2000" dirty="0">
                <a:latin typeface="Times New Roman" pitchFamily="18" charset="0"/>
                <a:cs typeface="Times New Roman" pitchFamily="18" charset="0"/>
              </a:rPr>
              <a:t>+ Input: Hai </a:t>
            </a:r>
            <a:r>
              <a:rPr lang="en-GB" sz="2000" dirty="0" err="1">
                <a:latin typeface="Times New Roman" pitchFamily="18" charset="0"/>
                <a:cs typeface="Times New Roman" pitchFamily="18" charset="0"/>
              </a:rPr>
              <a:t>số</a:t>
            </a:r>
            <a:r>
              <a:rPr lang="en-GB" sz="2000" dirty="0">
                <a:latin typeface="Times New Roman" pitchFamily="18" charset="0"/>
                <a:cs typeface="Times New Roman" pitchFamily="18" charset="0"/>
              </a:rPr>
              <a:t> a, b.</a:t>
            </a:r>
            <a:endParaRPr lang="en-US" sz="2000" dirty="0">
              <a:latin typeface="Times New Roman" pitchFamily="18" charset="0"/>
              <a:cs typeface="Times New Roman" pitchFamily="18" charset="0"/>
            </a:endParaRPr>
          </a:p>
          <a:p>
            <a:pPr algn="l"/>
            <a:r>
              <a:rPr lang="en-GB" sz="2000" dirty="0">
                <a:latin typeface="Times New Roman" pitchFamily="18" charset="0"/>
                <a:cs typeface="Times New Roman" pitchFamily="18" charset="0"/>
              </a:rPr>
              <a:t>+ Output: </a:t>
            </a:r>
            <a:r>
              <a:rPr lang="en-GB" sz="2000" dirty="0" err="1">
                <a:latin typeface="Times New Roman" pitchFamily="18" charset="0"/>
                <a:cs typeface="Times New Roman" pitchFamily="18" charset="0"/>
              </a:rPr>
              <a:t>Số</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lớn</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hơn</a:t>
            </a:r>
            <a:r>
              <a:rPr lang="en-GB"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127858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DA353A1-29AD-4AAC-ADAE-DCCFA3D8A99D}"/>
              </a:ext>
            </a:extLst>
          </p:cNvPr>
          <p:cNvGrpSpPr/>
          <p:nvPr/>
        </p:nvGrpSpPr>
        <p:grpSpPr>
          <a:xfrm>
            <a:off x="125077" y="-26670"/>
            <a:ext cx="9144000" cy="1830383"/>
            <a:chOff x="381000" y="433800"/>
            <a:chExt cx="11811000" cy="2440511"/>
          </a:xfrm>
        </p:grpSpPr>
        <p:pic>
          <p:nvPicPr>
            <p:cNvPr id="32" name="Cái bảng">
              <a:extLst>
                <a:ext uri="{FF2B5EF4-FFF2-40B4-BE49-F238E27FC236}">
                  <a16:creationId xmlns:a16="http://schemas.microsoft.com/office/drawing/2014/main" id="{BD61C96E-7D8B-4E3F-8470-675D515E8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33800"/>
              <a:ext cx="11811000" cy="2440511"/>
            </a:xfrm>
            <a:prstGeom prst="rect">
              <a:avLst/>
            </a:prstGeom>
          </p:spPr>
        </p:pic>
        <p:sp>
          <p:nvSpPr>
            <p:cNvPr id="33" name="TextBox 32">
              <a:extLst>
                <a:ext uri="{FF2B5EF4-FFF2-40B4-BE49-F238E27FC236}">
                  <a16:creationId xmlns:a16="http://schemas.microsoft.com/office/drawing/2014/main" id="{F6B2023A-41E6-496F-A5A1-DAC3B4804349}"/>
                </a:ext>
              </a:extLst>
            </p:cNvPr>
            <p:cNvSpPr txBox="1"/>
            <p:nvPr/>
          </p:nvSpPr>
          <p:spPr>
            <a:xfrm>
              <a:off x="3146320" y="696191"/>
              <a:ext cx="5884132" cy="17645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err="1">
                  <a:solidFill>
                    <a:srgbClr val="0000FF"/>
                  </a:solidFill>
                  <a:latin typeface="Times New Roman" panose="02020603050405020304" pitchFamily="18" charset="0"/>
                  <a:cs typeface="Times New Roman" panose="02020603050405020304" pitchFamily="18" charset="0"/>
                </a:rPr>
                <a:t>Các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bước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giải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bài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toán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tìm</a:t>
              </a:r>
              <a:r>
                <a:rPr lang="en-US" sz="2000" b="1" dirty="0">
                  <a:solidFill>
                    <a:srgbClr val="0000FF"/>
                  </a:solidFill>
                  <a:latin typeface="Times New Roman" panose="02020603050405020304" pitchFamily="18" charset="0"/>
                  <a:cs typeface="Times New Roman" panose="02020603050405020304" pitchFamily="18" charset="0"/>
                </a:rPr>
                <a:t> ƯCLN </a:t>
              </a:r>
              <a:r>
                <a:rPr lang="en-US" sz="2000" b="1" dirty="0" err="1">
                  <a:solidFill>
                    <a:srgbClr val="0000FF"/>
                  </a:solidFill>
                  <a:latin typeface="Times New Roman" panose="02020603050405020304" pitchFamily="18" charset="0"/>
                  <a:cs typeface="Times New Roman" panose="02020603050405020304" pitchFamily="18" charset="0"/>
                </a:rPr>
                <a:t>của</a:t>
              </a:r>
              <a:r>
                <a:rPr lang="en-US" sz="2000" b="1" dirty="0">
                  <a:solidFill>
                    <a:srgbClr val="0000FF"/>
                  </a:solidFill>
                  <a:latin typeface="Times New Roman" panose="02020603050405020304" pitchFamily="18" charset="0"/>
                  <a:cs typeface="Times New Roman" panose="02020603050405020304" pitchFamily="18" charset="0"/>
                </a:rPr>
                <a:t> 2 </a:t>
              </a:r>
              <a:r>
                <a:rPr lang="en-US" sz="2000" b="1" dirty="0" err="1">
                  <a:solidFill>
                    <a:srgbClr val="0000FF"/>
                  </a:solidFill>
                  <a:latin typeface="Times New Roman" panose="02020603050405020304" pitchFamily="18" charset="0"/>
                  <a:cs typeface="Times New Roman" panose="02020603050405020304" pitchFamily="18" charset="0"/>
                </a:rPr>
                <a:t>số</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tự</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nhiên</a:t>
              </a:r>
              <a:r>
                <a:rPr lang="en-US" sz="2000" b="1" dirty="0">
                  <a:solidFill>
                    <a:srgbClr val="0000FF"/>
                  </a:solidFill>
                  <a:latin typeface="Times New Roman" panose="02020603050405020304" pitchFamily="18" charset="0"/>
                  <a:cs typeface="Times New Roman" panose="02020603050405020304" pitchFamily="18" charset="0"/>
                </a:rPr>
                <a:t> a </a:t>
              </a:r>
              <a:r>
                <a:rPr lang="en-US" sz="2000" b="1" dirty="0" err="1">
                  <a:solidFill>
                    <a:srgbClr val="0000FF"/>
                  </a:solidFill>
                  <a:latin typeface="Times New Roman" panose="02020603050405020304" pitchFamily="18" charset="0"/>
                  <a:cs typeface="Times New Roman" panose="02020603050405020304" pitchFamily="18" charset="0"/>
                </a:rPr>
                <a:t>và</a:t>
              </a:r>
              <a:r>
                <a:rPr lang="en-US" sz="2000" b="1" dirty="0">
                  <a:solidFill>
                    <a:srgbClr val="0000FF"/>
                  </a:solidFill>
                  <a:latin typeface="Times New Roman" panose="02020603050405020304" pitchFamily="18" charset="0"/>
                  <a:cs typeface="Times New Roman" panose="02020603050405020304" pitchFamily="18" charset="0"/>
                </a:rPr>
                <a:t> b </a:t>
              </a:r>
              <a:r>
                <a:rPr lang="en-US" sz="2000" b="1" dirty="0" err="1">
                  <a:solidFill>
                    <a:srgbClr val="0000FF"/>
                  </a:solidFill>
                  <a:latin typeface="Times New Roman" panose="02020603050405020304" pitchFamily="18" charset="0"/>
                  <a:cs typeface="Times New Roman" panose="02020603050405020304" pitchFamily="18" charset="0"/>
                </a:rPr>
                <a:t>là</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một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thuật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toán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Hãy</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xác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định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đầu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vào</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đầu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ra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của</a:t>
              </a:r>
              <a:r>
                <a:rPr lang="en-US" sz="2000" b="1" dirty="0">
                  <a:solidFill>
                    <a:srgbClr val="0000FF"/>
                  </a:solidFill>
                  <a:latin typeface="Times New Roman" panose="02020603050405020304" pitchFamily="18" charset="0"/>
                  <a:cs typeface="Times New Roman" panose="02020603050405020304" pitchFamily="18" charset="0"/>
                </a:rPr>
                <a:t> </a:t>
              </a:r>
              <a:br>
                <a:rPr lang="en-US" sz="2000" b="1" dirty="0">
                  <a:solidFill>
                    <a:srgbClr val="0000FF"/>
                  </a:solidFill>
                  <a:latin typeface="Times New Roman" panose="02020603050405020304" pitchFamily="18" charset="0"/>
                  <a:cs typeface="Times New Roman" panose="02020603050405020304" pitchFamily="18" charset="0"/>
                </a:rPr>
              </a:br>
              <a:r>
                <a:rPr lang="en-US" sz="2000" b="1" dirty="0" err="1">
                  <a:solidFill>
                    <a:srgbClr val="0000FF"/>
                  </a:solidFill>
                  <a:latin typeface="Times New Roman" panose="02020603050405020304" pitchFamily="18" charset="0"/>
                  <a:cs typeface="Times New Roman" panose="02020603050405020304" pitchFamily="18" charset="0"/>
                </a:rPr>
                <a:t>thuật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toán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này</a:t>
              </a:r>
              <a:r>
                <a:rPr lang="en-US" sz="2000" b="1" dirty="0">
                  <a:solidFill>
                    <a:srgbClr val="0000FF"/>
                  </a:solidFill>
                  <a:latin typeface="Times New Roman" panose="02020603050405020304" pitchFamily="18" charset="0"/>
                  <a:cs typeface="Times New Roman" panose="02020603050405020304" pitchFamily="18" charset="0"/>
                </a:rPr>
                <a:t>.</a:t>
              </a:r>
            </a:p>
          </p:txBody>
        </p:sp>
      </p:grpSp>
      <p:sp>
        <p:nvSpPr>
          <p:cNvPr id="36" name="Dap an dung">
            <a:extLst>
              <a:ext uri="{FF2B5EF4-FFF2-40B4-BE49-F238E27FC236}">
                <a16:creationId xmlns:a16="http://schemas.microsoft.com/office/drawing/2014/main" id="{F680300E-5002-42B6-BD58-38DD187D1D9B}"/>
              </a:ext>
            </a:extLst>
          </p:cNvPr>
          <p:cNvSpPr/>
          <p:nvPr/>
        </p:nvSpPr>
        <p:spPr>
          <a:xfrm>
            <a:off x="1752599" y="3554188"/>
            <a:ext cx="5995637" cy="638318"/>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err="1">
                <a:solidFill>
                  <a:schemeClr val="bg1"/>
                </a:solidFill>
                <a:latin typeface="Tahoma" pitchFamily="34" charset="0"/>
                <a:ea typeface="Tahoma" pitchFamily="34" charset="0"/>
                <a:cs typeface="Tahoma" pitchFamily="34" charset="0"/>
              </a:rPr>
              <a:t>Bước</a:t>
            </a:r>
            <a:r>
              <a:rPr lang="en-US" sz="1600" b="1" dirty="0">
                <a:solidFill>
                  <a:schemeClr val="bg1"/>
                </a:solidFill>
                <a:latin typeface="Tahoma" pitchFamily="34" charset="0"/>
                <a:ea typeface="Tahoma" pitchFamily="34" charset="0"/>
                <a:cs typeface="Tahoma" pitchFamily="34" charset="0"/>
              </a:rPr>
              <a:t> 4. </a:t>
            </a:r>
            <a:r>
              <a:rPr lang="en-US" sz="1600" b="1" dirty="0" err="1">
                <a:solidFill>
                  <a:schemeClr val="bg1"/>
                </a:solidFill>
                <a:latin typeface="Tahoma" pitchFamily="34" charset="0"/>
                <a:ea typeface="Tahoma" pitchFamily="34" charset="0"/>
                <a:cs typeface="Tahoma" pitchFamily="34" charset="0"/>
              </a:rPr>
              <a:t>Lấy</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tích</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của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các</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lũy</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thừa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đã</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chọn</a:t>
            </a:r>
            <a:r>
              <a:rPr lang="en-US" sz="1600" b="1" dirty="0">
                <a:solidFill>
                  <a:schemeClr val="bg1"/>
                </a:solidFill>
                <a:latin typeface="Tahoma" pitchFamily="34" charset="0"/>
                <a:ea typeface="Tahoma" pitchFamily="34" charset="0"/>
                <a:cs typeface="Tahoma" pitchFamily="34" charset="0"/>
              </a:rPr>
              <a:t> ta </a:t>
            </a:r>
            <a:r>
              <a:rPr lang="vi-VN" sz="1600" b="1" dirty="0">
                <a:solidFill>
                  <a:schemeClr val="bg1"/>
                </a:solidFill>
                <a:latin typeface="Tahoma" pitchFamily="34" charset="0"/>
                <a:ea typeface="Tahoma" pitchFamily="34" charset="0"/>
                <a:cs typeface="Tahoma" pitchFamily="34" charset="0"/>
              </a:rPr>
              <a:t>được UCLN cần tìm.</a:t>
            </a:r>
            <a:endParaRPr lang="en-US" sz="1600" dirty="0">
              <a:solidFill>
                <a:schemeClr val="bg1"/>
              </a:solidFill>
              <a:latin typeface="Tahoma" pitchFamily="34" charset="0"/>
              <a:ea typeface="Tahoma" pitchFamily="34" charset="0"/>
              <a:cs typeface="Tahoma" pitchFamily="34" charset="0"/>
            </a:endParaRPr>
          </a:p>
        </p:txBody>
      </p:sp>
      <p:sp>
        <p:nvSpPr>
          <p:cNvPr id="44" name="Dap an sai">
            <a:extLst>
              <a:ext uri="{FF2B5EF4-FFF2-40B4-BE49-F238E27FC236}">
                <a16:creationId xmlns:a16="http://schemas.microsoft.com/office/drawing/2014/main" id="{512E2857-F0F3-4B08-9285-51C1446913BB}"/>
              </a:ext>
            </a:extLst>
          </p:cNvPr>
          <p:cNvSpPr/>
          <p:nvPr/>
        </p:nvSpPr>
        <p:spPr>
          <a:xfrm>
            <a:off x="1752600" y="1792283"/>
            <a:ext cx="5995637" cy="422924"/>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err="1">
                <a:solidFill>
                  <a:schemeClr val="bg1"/>
                </a:solidFill>
                <a:latin typeface="Tahoma" pitchFamily="34" charset="0"/>
                <a:ea typeface="Tahoma" pitchFamily="34" charset="0"/>
                <a:cs typeface="Tahoma" pitchFamily="34" charset="0"/>
              </a:rPr>
              <a:t>Bước</a:t>
            </a:r>
            <a:r>
              <a:rPr lang="en-US" sz="1600" b="1" dirty="0">
                <a:solidFill>
                  <a:schemeClr val="bg1"/>
                </a:solidFill>
                <a:latin typeface="Tahoma" pitchFamily="34" charset="0"/>
                <a:ea typeface="Tahoma" pitchFamily="34" charset="0"/>
                <a:cs typeface="Tahoma" pitchFamily="34" charset="0"/>
              </a:rPr>
              <a:t> 1. </a:t>
            </a:r>
            <a:r>
              <a:rPr lang="en-US" sz="1600" b="1" dirty="0" err="1">
                <a:solidFill>
                  <a:schemeClr val="bg1"/>
                </a:solidFill>
                <a:latin typeface="Tahoma" pitchFamily="34" charset="0"/>
                <a:ea typeface="Tahoma" pitchFamily="34" charset="0"/>
                <a:cs typeface="Tahoma" pitchFamily="34" charset="0"/>
              </a:rPr>
              <a:t>Phân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tích</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mỗi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số</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ra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thừa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số</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nguyên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tố</a:t>
            </a:r>
            <a:r>
              <a:rPr lang="en-US" sz="1600" b="1" dirty="0">
                <a:solidFill>
                  <a:schemeClr val="bg1"/>
                </a:solidFill>
                <a:latin typeface="Tahoma" pitchFamily="34" charset="0"/>
                <a:ea typeface="Tahoma" pitchFamily="34" charset="0"/>
                <a:cs typeface="Tahoma" pitchFamily="34" charset="0"/>
              </a:rPr>
              <a:t>.</a:t>
            </a:r>
            <a:endParaRPr lang="en-US" sz="1600" dirty="0">
              <a:solidFill>
                <a:schemeClr val="bg1"/>
              </a:solidFill>
              <a:latin typeface="Tahoma" pitchFamily="34" charset="0"/>
              <a:ea typeface="Tahoma" pitchFamily="34" charset="0"/>
              <a:cs typeface="Tahoma" pitchFamily="34" charset="0"/>
            </a:endParaRPr>
          </a:p>
        </p:txBody>
      </p:sp>
      <p:sp>
        <p:nvSpPr>
          <p:cNvPr id="15" name="Dap an sai">
            <a:extLst>
              <a:ext uri="{FF2B5EF4-FFF2-40B4-BE49-F238E27FC236}">
                <a16:creationId xmlns:a16="http://schemas.microsoft.com/office/drawing/2014/main" id="{F458589B-043F-4232-AFB7-77A99911AA16}"/>
              </a:ext>
            </a:extLst>
          </p:cNvPr>
          <p:cNvSpPr/>
          <p:nvPr/>
        </p:nvSpPr>
        <p:spPr>
          <a:xfrm>
            <a:off x="1775460" y="2308236"/>
            <a:ext cx="5995636" cy="422924"/>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err="1">
                <a:solidFill>
                  <a:schemeClr val="bg1"/>
                </a:solidFill>
                <a:latin typeface="Tahoma" pitchFamily="34" charset="0"/>
                <a:ea typeface="Tahoma" pitchFamily="34" charset="0"/>
                <a:cs typeface="Tahoma" pitchFamily="34" charset="0"/>
              </a:rPr>
              <a:t>Bước</a:t>
            </a:r>
            <a:r>
              <a:rPr lang="en-US" sz="1600" b="1" dirty="0">
                <a:solidFill>
                  <a:schemeClr val="bg1"/>
                </a:solidFill>
                <a:latin typeface="Tahoma" pitchFamily="34" charset="0"/>
                <a:ea typeface="Tahoma" pitchFamily="34" charset="0"/>
                <a:cs typeface="Tahoma" pitchFamily="34" charset="0"/>
              </a:rPr>
              <a:t> 2. </a:t>
            </a:r>
            <a:r>
              <a:rPr lang="en-US" sz="1600" b="1" dirty="0" err="1">
                <a:solidFill>
                  <a:schemeClr val="bg1"/>
                </a:solidFill>
                <a:latin typeface="Tahoma" pitchFamily="34" charset="0"/>
                <a:ea typeface="Tahoma" pitchFamily="34" charset="0"/>
                <a:cs typeface="Tahoma" pitchFamily="34" charset="0"/>
              </a:rPr>
              <a:t>Chọn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ra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các</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thừa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số</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nguyên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tố</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chung</a:t>
            </a:r>
            <a:r>
              <a:rPr lang="en-US" sz="1600" b="1" dirty="0">
                <a:solidFill>
                  <a:schemeClr val="bg1"/>
                </a:solidFill>
                <a:latin typeface="Tahoma" pitchFamily="34" charset="0"/>
                <a:ea typeface="Tahoma" pitchFamily="34" charset="0"/>
                <a:cs typeface="Tahoma" pitchFamily="34" charset="0"/>
              </a:rPr>
              <a:t>.</a:t>
            </a:r>
            <a:endParaRPr lang="en-US" sz="1600" dirty="0">
              <a:solidFill>
                <a:schemeClr val="bg1"/>
              </a:solidFill>
              <a:latin typeface="Tahoma" pitchFamily="34" charset="0"/>
              <a:ea typeface="Tahoma" pitchFamily="34" charset="0"/>
              <a:cs typeface="Tahoma" pitchFamily="34" charset="0"/>
            </a:endParaRPr>
          </a:p>
        </p:txBody>
      </p:sp>
      <p:sp>
        <p:nvSpPr>
          <p:cNvPr id="8" name="Dap an dung">
            <a:extLst>
              <a:ext uri="{FF2B5EF4-FFF2-40B4-BE49-F238E27FC236}">
                <a16:creationId xmlns:a16="http://schemas.microsoft.com/office/drawing/2014/main" id="{6F6C03E0-2980-4C60-9255-6B522DF4C3B4}"/>
              </a:ext>
            </a:extLst>
          </p:cNvPr>
          <p:cNvSpPr/>
          <p:nvPr/>
        </p:nvSpPr>
        <p:spPr>
          <a:xfrm>
            <a:off x="1752601" y="2824188"/>
            <a:ext cx="5995637" cy="638318"/>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err="1">
                <a:solidFill>
                  <a:schemeClr val="bg1"/>
                </a:solidFill>
                <a:latin typeface="Tahoma" pitchFamily="34" charset="0"/>
                <a:ea typeface="Tahoma" pitchFamily="34" charset="0"/>
                <a:cs typeface="Tahoma" pitchFamily="34" charset="0"/>
              </a:rPr>
              <a:t>Bước</a:t>
            </a:r>
            <a:r>
              <a:rPr lang="en-US" sz="1600" b="1" dirty="0">
                <a:solidFill>
                  <a:schemeClr val="bg1"/>
                </a:solidFill>
                <a:latin typeface="Tahoma" pitchFamily="34" charset="0"/>
                <a:ea typeface="Tahoma" pitchFamily="34" charset="0"/>
                <a:cs typeface="Tahoma" pitchFamily="34" charset="0"/>
              </a:rPr>
              <a:t> 3. </a:t>
            </a:r>
            <a:r>
              <a:rPr lang="en-US" sz="1600" b="1" dirty="0" err="1">
                <a:solidFill>
                  <a:schemeClr val="bg1"/>
                </a:solidFill>
                <a:latin typeface="Tahoma" pitchFamily="34" charset="0"/>
                <a:ea typeface="Tahoma" pitchFamily="34" charset="0"/>
                <a:cs typeface="Tahoma" pitchFamily="34" charset="0"/>
              </a:rPr>
              <a:t>Với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mỗi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thừa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số</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nguyên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tố</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chung</a:t>
            </a:r>
            <a:r>
              <a:rPr lang="en-US" sz="1600" b="1" dirty="0">
                <a:solidFill>
                  <a:schemeClr val="bg1"/>
                </a:solidFill>
                <a:latin typeface="Tahoma" pitchFamily="34" charset="0"/>
                <a:ea typeface="Tahoma" pitchFamily="34" charset="0"/>
                <a:cs typeface="Tahoma" pitchFamily="34" charset="0"/>
              </a:rPr>
              <a:t>, ta </a:t>
            </a:r>
            <a:r>
              <a:rPr lang="en-US" sz="1600" b="1" dirty="0" err="1">
                <a:solidFill>
                  <a:schemeClr val="bg1"/>
                </a:solidFill>
                <a:latin typeface="Tahoma" pitchFamily="34" charset="0"/>
                <a:ea typeface="Tahoma" pitchFamily="34" charset="0"/>
                <a:cs typeface="Tahoma" pitchFamily="34" charset="0"/>
              </a:rPr>
              <a:t>chọn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lũy</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thừa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với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số</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mũ</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nhỏ</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nhất</a:t>
            </a:r>
            <a:r>
              <a:rPr lang="en-US" sz="1600" b="1" dirty="0">
                <a:solidFill>
                  <a:schemeClr val="bg1"/>
                </a:solidFill>
                <a:latin typeface="Tahoma" pitchFamily="34" charset="0"/>
                <a:ea typeface="Tahoma" pitchFamily="34" charset="0"/>
                <a:cs typeface="Tahoma" pitchFamily="34" charset="0"/>
              </a:rPr>
              <a:t>.</a:t>
            </a:r>
            <a:endParaRPr lang="en-US" sz="1600" dirty="0">
              <a:solidFill>
                <a:schemeClr val="bg1"/>
              </a:solidFill>
              <a:latin typeface="Tahoma" pitchFamily="34" charset="0"/>
              <a:ea typeface="Tahoma" pitchFamily="34" charset="0"/>
              <a:cs typeface="Tahoma" pitchFamily="34" charset="0"/>
            </a:endParaRPr>
          </a:p>
        </p:txBody>
      </p:sp>
      <p:sp>
        <p:nvSpPr>
          <p:cNvPr id="10" name="TextBox 9">
            <a:extLst>
              <a:ext uri="{FF2B5EF4-FFF2-40B4-BE49-F238E27FC236}">
                <a16:creationId xmlns:a16="http://schemas.microsoft.com/office/drawing/2014/main" id="{26E3E8AF-B596-45D6-AD5E-0B1EE419F228}"/>
              </a:ext>
            </a:extLst>
          </p:cNvPr>
          <p:cNvSpPr txBox="1"/>
          <p:nvPr/>
        </p:nvSpPr>
        <p:spPr>
          <a:xfrm>
            <a:off x="2590800" y="4431804"/>
            <a:ext cx="4632960" cy="707886"/>
          </a:xfrm>
          <a:prstGeom prst="rect">
            <a:avLst/>
          </a:prstGeom>
          <a:noFill/>
        </p:spPr>
        <p:txBody>
          <a:bodyPr wrap="square">
            <a:spAutoFit/>
          </a:bodyPr>
          <a:lstStyle/>
          <a:p>
            <a:pPr algn="l"/>
            <a:r>
              <a:rPr lang="en-GB" sz="2000" b="1" dirty="0">
                <a:latin typeface="Times New Roman" pitchFamily="18" charset="0"/>
                <a:cs typeface="Times New Roman" pitchFamily="18" charset="0"/>
              </a:rPr>
              <a:t>+ Input: Hai </a:t>
            </a:r>
            <a:r>
              <a:rPr lang="en-GB" sz="2000" b="1" dirty="0" err="1">
                <a:latin typeface="Times New Roman" pitchFamily="18" charset="0"/>
                <a:cs typeface="Times New Roman" pitchFamily="18" charset="0"/>
              </a:rPr>
              <a:t>số</a:t>
            </a:r>
            <a:r>
              <a:rPr lang="en-GB" sz="2000" b="1" dirty="0">
                <a:latin typeface="Times New Roman" pitchFamily="18" charset="0"/>
                <a:cs typeface="Times New Roman" pitchFamily="18" charset="0"/>
              </a:rPr>
              <a:t>  </a:t>
            </a:r>
            <a:r>
              <a:rPr lang="en-GB" sz="2000" b="1" dirty="0" err="1">
                <a:latin typeface="Times New Roman" pitchFamily="18" charset="0"/>
                <a:cs typeface="Times New Roman" pitchFamily="18" charset="0"/>
              </a:rPr>
              <a:t>tự</a:t>
            </a:r>
            <a:r>
              <a:rPr lang="en-GB" sz="2000" b="1" dirty="0">
                <a:latin typeface="Times New Roman" pitchFamily="18" charset="0"/>
                <a:cs typeface="Times New Roman" pitchFamily="18" charset="0"/>
              </a:rPr>
              <a:t> </a:t>
            </a:r>
            <a:r>
              <a:rPr lang="en-GB" sz="2000" b="1" dirty="0" err="1">
                <a:latin typeface="Times New Roman" pitchFamily="18" charset="0"/>
                <a:cs typeface="Times New Roman" pitchFamily="18" charset="0"/>
              </a:rPr>
              <a:t>nhiên</a:t>
            </a:r>
            <a:r>
              <a:rPr lang="en-GB" sz="2000" b="1" dirty="0">
                <a:latin typeface="Times New Roman" pitchFamily="18" charset="0"/>
                <a:cs typeface="Times New Roman" pitchFamily="18" charset="0"/>
              </a:rPr>
              <a:t> a, b.</a:t>
            </a:r>
            <a:endParaRPr lang="en-US" sz="2000" b="1" dirty="0">
              <a:latin typeface="Times New Roman" pitchFamily="18" charset="0"/>
              <a:cs typeface="Times New Roman" pitchFamily="18" charset="0"/>
            </a:endParaRPr>
          </a:p>
          <a:p>
            <a:pPr algn="l"/>
            <a:r>
              <a:rPr lang="en-GB" sz="2000" b="1" dirty="0">
                <a:latin typeface="Times New Roman" pitchFamily="18" charset="0"/>
                <a:cs typeface="Times New Roman" pitchFamily="18" charset="0"/>
              </a:rPr>
              <a:t>+ Output: UCLN</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585233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DA353A1-29AD-4AAC-ADAE-DCCFA3D8A99D}"/>
              </a:ext>
            </a:extLst>
          </p:cNvPr>
          <p:cNvGrpSpPr/>
          <p:nvPr/>
        </p:nvGrpSpPr>
        <p:grpSpPr>
          <a:xfrm>
            <a:off x="142875" y="-37441"/>
            <a:ext cx="8858250" cy="1830383"/>
            <a:chOff x="558800" y="86592"/>
            <a:chExt cx="11811000" cy="2440511"/>
          </a:xfrm>
        </p:grpSpPr>
        <p:pic>
          <p:nvPicPr>
            <p:cNvPr id="32" name="Cái bảng">
              <a:extLst>
                <a:ext uri="{FF2B5EF4-FFF2-40B4-BE49-F238E27FC236}">
                  <a16:creationId xmlns:a16="http://schemas.microsoft.com/office/drawing/2014/main" id="{BD61C96E-7D8B-4E3F-8470-675D515E8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86592"/>
              <a:ext cx="11811000" cy="2440511"/>
            </a:xfrm>
            <a:prstGeom prst="rect">
              <a:avLst/>
            </a:prstGeom>
          </p:spPr>
        </p:pic>
        <p:sp>
          <p:nvSpPr>
            <p:cNvPr id="33" name="TextBox 32">
              <a:extLst>
                <a:ext uri="{FF2B5EF4-FFF2-40B4-BE49-F238E27FC236}">
                  <a16:creationId xmlns:a16="http://schemas.microsoft.com/office/drawing/2014/main" id="{F6B2023A-41E6-496F-A5A1-DAC3B4804349}"/>
                </a:ext>
              </a:extLst>
            </p:cNvPr>
            <p:cNvSpPr txBox="1"/>
            <p:nvPr/>
          </p:nvSpPr>
          <p:spPr>
            <a:xfrm>
              <a:off x="3213467" y="450583"/>
              <a:ext cx="5987867" cy="1354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err="1">
                  <a:solidFill>
                    <a:srgbClr val="0000FF"/>
                  </a:solidFill>
                  <a:latin typeface="Times New Roman" panose="02020603050405020304" pitchFamily="18" charset="0"/>
                  <a:cs typeface="Times New Roman" panose="02020603050405020304" pitchFamily="18" charset="0"/>
                </a:rPr>
                <a:t>Các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bước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của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công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việc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nấu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cơm</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là</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một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thuật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toán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Hãy</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xác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định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đầu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vào</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đầu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ra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của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thuật</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toán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này</a:t>
              </a:r>
              <a:r>
                <a:rPr lang="en-US" sz="2000" b="1" dirty="0">
                  <a:solidFill>
                    <a:srgbClr val="0000FF"/>
                  </a:solidFill>
                  <a:latin typeface="Times New Roman" panose="02020603050405020304" pitchFamily="18" charset="0"/>
                  <a:cs typeface="Times New Roman" panose="02020603050405020304" pitchFamily="18" charset="0"/>
                </a:rPr>
                <a:t>.</a:t>
              </a:r>
            </a:p>
          </p:txBody>
        </p:sp>
      </p:grpSp>
      <p:sp>
        <p:nvSpPr>
          <p:cNvPr id="36" name="Dap an dung">
            <a:extLst>
              <a:ext uri="{FF2B5EF4-FFF2-40B4-BE49-F238E27FC236}">
                <a16:creationId xmlns:a16="http://schemas.microsoft.com/office/drawing/2014/main" id="{F680300E-5002-42B6-BD58-38DD187D1D9B}"/>
              </a:ext>
            </a:extLst>
          </p:cNvPr>
          <p:cNvSpPr/>
          <p:nvPr/>
        </p:nvSpPr>
        <p:spPr>
          <a:xfrm>
            <a:off x="1395226" y="3315123"/>
            <a:ext cx="6529574" cy="415082"/>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b="1" dirty="0" err="1">
                <a:solidFill>
                  <a:schemeClr val="bg1"/>
                </a:solidFill>
                <a:latin typeface="Tahoma" pitchFamily="34" charset="0"/>
                <a:ea typeface="Tahoma" pitchFamily="34" charset="0"/>
                <a:cs typeface="Tahoma" pitchFamily="34" charset="0"/>
              </a:rPr>
              <a:t>Bước</a:t>
            </a:r>
            <a:r>
              <a:rPr lang="en-US" b="1" dirty="0">
                <a:solidFill>
                  <a:schemeClr val="bg1"/>
                </a:solidFill>
                <a:latin typeface="Tahoma" pitchFamily="34" charset="0"/>
                <a:ea typeface="Tahoma" pitchFamily="34" charset="0"/>
                <a:cs typeface="Tahoma" pitchFamily="34" charset="0"/>
              </a:rPr>
              <a:t> 4. Cho </a:t>
            </a:r>
            <a:r>
              <a:rPr lang="en-US" b="1" dirty="0" err="1">
                <a:solidFill>
                  <a:schemeClr val="bg1"/>
                </a:solidFill>
                <a:latin typeface="Tahoma" pitchFamily="34" charset="0"/>
                <a:ea typeface="Tahoma" pitchFamily="34" charset="0"/>
                <a:cs typeface="Tahoma" pitchFamily="34" charset="0"/>
              </a:rPr>
              <a:t>vào</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nồi</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điện</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cắm</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điện</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và</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bật</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chế</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độ</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nấu</a:t>
            </a:r>
            <a:r>
              <a:rPr lang="en-US" b="1" dirty="0">
                <a:solidFill>
                  <a:schemeClr val="bg1"/>
                </a:solidFill>
                <a:latin typeface="Tahoma" pitchFamily="34" charset="0"/>
                <a:ea typeface="Tahoma" pitchFamily="34" charset="0"/>
                <a:cs typeface="Tahoma" pitchFamily="34" charset="0"/>
              </a:rPr>
              <a:t>.</a:t>
            </a:r>
          </a:p>
        </p:txBody>
      </p:sp>
      <p:sp>
        <p:nvSpPr>
          <p:cNvPr id="44" name="Dap an sai">
            <a:extLst>
              <a:ext uri="{FF2B5EF4-FFF2-40B4-BE49-F238E27FC236}">
                <a16:creationId xmlns:a16="http://schemas.microsoft.com/office/drawing/2014/main" id="{512E2857-F0F3-4B08-9285-51C1446913BB}"/>
              </a:ext>
            </a:extLst>
          </p:cNvPr>
          <p:cNvSpPr/>
          <p:nvPr/>
        </p:nvSpPr>
        <p:spPr>
          <a:xfrm>
            <a:off x="1395226" y="1713056"/>
            <a:ext cx="6529574" cy="457598"/>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b="1" dirty="0" err="1">
                <a:solidFill>
                  <a:schemeClr val="bg1"/>
                </a:solidFill>
                <a:latin typeface="Tahoma" pitchFamily="34" charset="0"/>
                <a:ea typeface="Tahoma" pitchFamily="34" charset="0"/>
                <a:cs typeface="Tahoma" pitchFamily="34" charset="0"/>
              </a:rPr>
              <a:t>Bước</a:t>
            </a:r>
            <a:r>
              <a:rPr lang="en-US" b="1" dirty="0">
                <a:solidFill>
                  <a:schemeClr val="bg1"/>
                </a:solidFill>
                <a:latin typeface="Tahoma" pitchFamily="34" charset="0"/>
                <a:ea typeface="Tahoma" pitchFamily="34" charset="0"/>
                <a:cs typeface="Tahoma" pitchFamily="34" charset="0"/>
              </a:rPr>
              <a:t> 1. </a:t>
            </a:r>
            <a:r>
              <a:rPr lang="en-US" b="1" dirty="0" err="1">
                <a:solidFill>
                  <a:schemeClr val="bg1"/>
                </a:solidFill>
                <a:latin typeface="Tahoma" pitchFamily="34" charset="0"/>
                <a:ea typeface="Tahoma" pitchFamily="34" charset="0"/>
                <a:cs typeface="Tahoma" pitchFamily="34" charset="0"/>
              </a:rPr>
              <a:t>Đong</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gạo</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chính</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xác</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cho</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vào</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nồi</a:t>
            </a:r>
            <a:r>
              <a:rPr lang="en-US" b="1" dirty="0">
                <a:solidFill>
                  <a:schemeClr val="bg1"/>
                </a:solidFill>
                <a:latin typeface="Tahoma" pitchFamily="34" charset="0"/>
                <a:ea typeface="Tahoma" pitchFamily="34" charset="0"/>
                <a:cs typeface="Tahoma" pitchFamily="34" charset="0"/>
              </a:rPr>
              <a:t>.</a:t>
            </a:r>
            <a:endParaRPr lang="en-US" dirty="0">
              <a:solidFill>
                <a:schemeClr val="bg1"/>
              </a:solidFill>
              <a:latin typeface="Tahoma" pitchFamily="34" charset="0"/>
              <a:ea typeface="Tahoma" pitchFamily="34" charset="0"/>
              <a:cs typeface="Tahoma" pitchFamily="34" charset="0"/>
            </a:endParaRPr>
          </a:p>
        </p:txBody>
      </p:sp>
      <p:sp>
        <p:nvSpPr>
          <p:cNvPr id="13" name="Dap an sai">
            <a:extLst>
              <a:ext uri="{FF2B5EF4-FFF2-40B4-BE49-F238E27FC236}">
                <a16:creationId xmlns:a16="http://schemas.microsoft.com/office/drawing/2014/main" id="{6B901614-A9FF-41FE-90AF-CB20EF750ECE}"/>
              </a:ext>
            </a:extLst>
          </p:cNvPr>
          <p:cNvSpPr/>
          <p:nvPr/>
        </p:nvSpPr>
        <p:spPr>
          <a:xfrm>
            <a:off x="1395226" y="2797179"/>
            <a:ext cx="6529574" cy="415083"/>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b="1" dirty="0" err="1">
                <a:solidFill>
                  <a:schemeClr val="bg1"/>
                </a:solidFill>
                <a:latin typeface="Tahoma" pitchFamily="34" charset="0"/>
                <a:ea typeface="Tahoma" pitchFamily="34" charset="0"/>
                <a:cs typeface="Tahoma" pitchFamily="34" charset="0"/>
              </a:rPr>
              <a:t>Bước</a:t>
            </a:r>
            <a:r>
              <a:rPr lang="en-US" b="1" dirty="0">
                <a:solidFill>
                  <a:schemeClr val="bg1"/>
                </a:solidFill>
                <a:latin typeface="Tahoma" pitchFamily="34" charset="0"/>
                <a:ea typeface="Tahoma" pitchFamily="34" charset="0"/>
                <a:cs typeface="Tahoma" pitchFamily="34" charset="0"/>
              </a:rPr>
              <a:t> 3. </a:t>
            </a:r>
            <a:r>
              <a:rPr lang="en-US" b="1" dirty="0" err="1">
                <a:solidFill>
                  <a:schemeClr val="bg1"/>
                </a:solidFill>
                <a:latin typeface="Tahoma" pitchFamily="34" charset="0"/>
                <a:ea typeface="Tahoma" pitchFamily="34" charset="0"/>
                <a:cs typeface="Tahoma" pitchFamily="34" charset="0"/>
              </a:rPr>
              <a:t>Đong</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nước</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phù</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hợp</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lượng</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gạo</a:t>
            </a:r>
            <a:endParaRPr lang="en-US" dirty="0">
              <a:solidFill>
                <a:schemeClr val="bg1"/>
              </a:solidFill>
              <a:latin typeface="Tahoma" pitchFamily="34" charset="0"/>
              <a:ea typeface="Tahoma" pitchFamily="34" charset="0"/>
              <a:cs typeface="Tahoma" pitchFamily="34" charset="0"/>
            </a:endParaRPr>
          </a:p>
        </p:txBody>
      </p:sp>
      <p:sp>
        <p:nvSpPr>
          <p:cNvPr id="15" name="Dap an sai">
            <a:extLst>
              <a:ext uri="{FF2B5EF4-FFF2-40B4-BE49-F238E27FC236}">
                <a16:creationId xmlns:a16="http://schemas.microsoft.com/office/drawing/2014/main" id="{F458589B-043F-4232-AFB7-77A99911AA16}"/>
              </a:ext>
            </a:extLst>
          </p:cNvPr>
          <p:cNvSpPr/>
          <p:nvPr/>
        </p:nvSpPr>
        <p:spPr>
          <a:xfrm>
            <a:off x="1395226" y="2222699"/>
            <a:ext cx="6529574" cy="492590"/>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b="1" dirty="0" err="1">
                <a:solidFill>
                  <a:schemeClr val="bg1"/>
                </a:solidFill>
                <a:latin typeface="Tahoma" pitchFamily="34" charset="0"/>
                <a:ea typeface="Tahoma" pitchFamily="34" charset="0"/>
                <a:cs typeface="Tahoma" pitchFamily="34" charset="0"/>
              </a:rPr>
              <a:t>Bước</a:t>
            </a:r>
            <a:r>
              <a:rPr lang="en-US" b="1" dirty="0">
                <a:solidFill>
                  <a:schemeClr val="bg1"/>
                </a:solidFill>
                <a:latin typeface="Tahoma" pitchFamily="34" charset="0"/>
                <a:ea typeface="Tahoma" pitchFamily="34" charset="0"/>
                <a:cs typeface="Tahoma" pitchFamily="34" charset="0"/>
              </a:rPr>
              <a:t> 2. Vo </a:t>
            </a:r>
            <a:r>
              <a:rPr lang="en-US" b="1" dirty="0" err="1">
                <a:solidFill>
                  <a:schemeClr val="bg1"/>
                </a:solidFill>
                <a:latin typeface="Tahoma" pitchFamily="34" charset="0"/>
                <a:ea typeface="Tahoma" pitchFamily="34" charset="0"/>
                <a:cs typeface="Tahoma" pitchFamily="34" charset="0"/>
              </a:rPr>
              <a:t>gạo</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với</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nước</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sạch</a:t>
            </a:r>
            <a:endParaRPr lang="en-US" dirty="0">
              <a:solidFill>
                <a:schemeClr val="bg1"/>
              </a:solidFill>
              <a:latin typeface="Tahoma" pitchFamily="34" charset="0"/>
              <a:ea typeface="Tahoma" pitchFamily="34" charset="0"/>
              <a:cs typeface="Tahoma" pitchFamily="34" charset="0"/>
            </a:endParaRPr>
          </a:p>
        </p:txBody>
      </p:sp>
      <p:sp>
        <p:nvSpPr>
          <p:cNvPr id="9" name="Dap an sai">
            <a:extLst>
              <a:ext uri="{FF2B5EF4-FFF2-40B4-BE49-F238E27FC236}">
                <a16:creationId xmlns:a16="http://schemas.microsoft.com/office/drawing/2014/main" id="{AD5A6B8C-591A-46EF-B856-F378169B9D7D}"/>
              </a:ext>
            </a:extLst>
          </p:cNvPr>
          <p:cNvSpPr/>
          <p:nvPr/>
        </p:nvSpPr>
        <p:spPr>
          <a:xfrm>
            <a:off x="1395226" y="3833066"/>
            <a:ext cx="6529574" cy="415084"/>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b="1" dirty="0" err="1">
                <a:solidFill>
                  <a:schemeClr val="bg1"/>
                </a:solidFill>
                <a:latin typeface="Tahoma" pitchFamily="34" charset="0"/>
                <a:ea typeface="Tahoma" pitchFamily="34" charset="0"/>
                <a:cs typeface="Tahoma" pitchFamily="34" charset="0"/>
              </a:rPr>
              <a:t>Bước</a:t>
            </a:r>
            <a:r>
              <a:rPr lang="en-US" b="1" dirty="0">
                <a:solidFill>
                  <a:schemeClr val="bg1"/>
                </a:solidFill>
                <a:latin typeface="Tahoma" pitchFamily="34" charset="0"/>
                <a:ea typeface="Tahoma" pitchFamily="34" charset="0"/>
                <a:cs typeface="Tahoma" pitchFamily="34" charset="0"/>
              </a:rPr>
              <a:t> 5. Ủ </a:t>
            </a:r>
            <a:r>
              <a:rPr lang="en-US" b="1" dirty="0" err="1">
                <a:solidFill>
                  <a:schemeClr val="bg1"/>
                </a:solidFill>
                <a:latin typeface="Tahoma" pitchFamily="34" charset="0"/>
                <a:ea typeface="Tahoma" pitchFamily="34" charset="0"/>
                <a:cs typeface="Tahoma" pitchFamily="34" charset="0"/>
              </a:rPr>
              <a:t>cơm</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trong</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vòng</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từ</a:t>
            </a:r>
            <a:r>
              <a:rPr lang="en-US" b="1" dirty="0">
                <a:solidFill>
                  <a:schemeClr val="bg1"/>
                </a:solidFill>
                <a:latin typeface="Tahoma" pitchFamily="34" charset="0"/>
                <a:ea typeface="Tahoma" pitchFamily="34" charset="0"/>
                <a:cs typeface="Tahoma" pitchFamily="34" charset="0"/>
              </a:rPr>
              <a:t> 5-10 </a:t>
            </a:r>
            <a:r>
              <a:rPr lang="en-US" b="1" dirty="0" err="1">
                <a:solidFill>
                  <a:schemeClr val="bg1"/>
                </a:solidFill>
                <a:latin typeface="Tahoma" pitchFamily="34" charset="0"/>
                <a:ea typeface="Tahoma" pitchFamily="34" charset="0"/>
                <a:cs typeface="Tahoma" pitchFamily="34" charset="0"/>
              </a:rPr>
              <a:t>phút</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cho</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chín</a:t>
            </a:r>
            <a:r>
              <a:rPr lang="en-US" b="1" dirty="0">
                <a:solidFill>
                  <a:schemeClr val="bg1"/>
                </a:solidFill>
                <a:latin typeface="Tahoma" pitchFamily="34" charset="0"/>
                <a:ea typeface="Tahoma" pitchFamily="34" charset="0"/>
                <a:cs typeface="Tahoma" pitchFamily="34" charset="0"/>
              </a:rPr>
              <a:t>.</a:t>
            </a:r>
            <a:endParaRPr lang="en-US" dirty="0">
              <a:solidFill>
                <a:schemeClr val="bg1"/>
              </a:solidFill>
              <a:latin typeface="Tahoma" pitchFamily="34" charset="0"/>
              <a:ea typeface="Tahoma" pitchFamily="34" charset="0"/>
              <a:cs typeface="Tahoma" pitchFamily="34" charset="0"/>
            </a:endParaRPr>
          </a:p>
        </p:txBody>
      </p:sp>
      <p:sp>
        <p:nvSpPr>
          <p:cNvPr id="11" name="TextBox 10">
            <a:extLst>
              <a:ext uri="{FF2B5EF4-FFF2-40B4-BE49-F238E27FC236}">
                <a16:creationId xmlns:a16="http://schemas.microsoft.com/office/drawing/2014/main" id="{938D99AE-264A-403D-9FEF-FCEB26AE4E35}"/>
              </a:ext>
            </a:extLst>
          </p:cNvPr>
          <p:cNvSpPr txBox="1"/>
          <p:nvPr/>
        </p:nvSpPr>
        <p:spPr>
          <a:xfrm>
            <a:off x="1752599" y="4324350"/>
            <a:ext cx="4632960" cy="707886"/>
          </a:xfrm>
          <a:prstGeom prst="rect">
            <a:avLst/>
          </a:prstGeom>
          <a:noFill/>
        </p:spPr>
        <p:txBody>
          <a:bodyPr wrap="square">
            <a:spAutoFit/>
          </a:bodyPr>
          <a:lstStyle/>
          <a:p>
            <a:pPr algn="l"/>
            <a:r>
              <a:rPr lang="en-GB" sz="2000" b="1" dirty="0">
                <a:latin typeface="Times New Roman" pitchFamily="18" charset="0"/>
                <a:cs typeface="Times New Roman" pitchFamily="18" charset="0"/>
              </a:rPr>
              <a:t>+ Input: </a:t>
            </a:r>
            <a:r>
              <a:rPr lang="en-US" sz="2000" b="1" dirty="0" err="1">
                <a:latin typeface="Times New Roman" pitchFamily="18" charset="0"/>
                <a:cs typeface="Times New Roman" pitchFamily="18" charset="0"/>
              </a:rPr>
              <a:t>gạo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endParaRPr lang="en-US" sz="2000" b="1" dirty="0">
              <a:latin typeface="Times New Roman" pitchFamily="18" charset="0"/>
              <a:cs typeface="Times New Roman" pitchFamily="18" charset="0"/>
            </a:endParaRPr>
          </a:p>
          <a:p>
            <a:pPr algn="l"/>
            <a:r>
              <a:rPr lang="en-GB" sz="2000" b="1" dirty="0">
                <a:latin typeface="Times New Roman" pitchFamily="18" charset="0"/>
                <a:cs typeface="Times New Roman" pitchFamily="18" charset="0"/>
              </a:rPr>
              <a:t>+ Output: </a:t>
            </a:r>
            <a:r>
              <a:rPr lang="en-GB" sz="2000" b="1" dirty="0" err="1">
                <a:latin typeface="Times New Roman" pitchFamily="18" charset="0"/>
                <a:cs typeface="Times New Roman" pitchFamily="18" charset="0"/>
              </a:rPr>
              <a:t>Cơm</a:t>
            </a:r>
            <a:r>
              <a:rPr lang="en-GB" sz="2000" b="1" dirty="0">
                <a:latin typeface="Times New Roman" pitchFamily="18" charset="0"/>
                <a:cs typeface="Times New Roman" pitchFamily="18" charset="0"/>
              </a:rPr>
              <a:t> </a:t>
            </a:r>
            <a:r>
              <a:rPr lang="en-GB" sz="2000" b="1" dirty="0" err="1">
                <a:latin typeface="Times New Roman" pitchFamily="18" charset="0"/>
                <a:cs typeface="Times New Roman" pitchFamily="18" charset="0"/>
              </a:rPr>
              <a:t>đã</a:t>
            </a:r>
            <a:r>
              <a:rPr lang="en-GB" sz="2000" b="1" dirty="0">
                <a:latin typeface="Times New Roman" pitchFamily="18" charset="0"/>
                <a:cs typeface="Times New Roman" pitchFamily="18" charset="0"/>
              </a:rPr>
              <a:t> </a:t>
            </a:r>
            <a:r>
              <a:rPr lang="en-GB" sz="2000" b="1" dirty="0" err="1">
                <a:latin typeface="Times New Roman" pitchFamily="18" charset="0"/>
                <a:cs typeface="Times New Roman" pitchFamily="18" charset="0"/>
              </a:rPr>
              <a:t>chín</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52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A3BB02-878D-4C5E-9243-6492AF2853BC}"/>
              </a:ext>
            </a:extLst>
          </p:cNvPr>
          <p:cNvGrpSpPr/>
          <p:nvPr/>
        </p:nvGrpSpPr>
        <p:grpSpPr>
          <a:xfrm flipH="1">
            <a:off x="0" y="0"/>
            <a:ext cx="9144000" cy="5143500"/>
            <a:chOff x="0" y="0"/>
            <a:chExt cx="12192000" cy="6858000"/>
          </a:xfrm>
        </p:grpSpPr>
        <p:pic>
          <p:nvPicPr>
            <p:cNvPr id="16" name="Picture 15">
              <a:extLst>
                <a:ext uri="{FF2B5EF4-FFF2-40B4-BE49-F238E27FC236}">
                  <a16:creationId xmlns:a16="http://schemas.microsoft.com/office/drawing/2014/main" id="{28910BD7-B882-4DA0-8C9E-B078385810F7}"/>
                </a:ext>
              </a:extLst>
            </p:cNvPr>
            <p:cNvPicPr>
              <a:picLocks noChangeAspect="1"/>
            </p:cNvPicPr>
            <p:nvPr/>
          </p:nvPicPr>
          <p:blipFill rotWithShape="1">
            <a:blip r:embed="rId3">
              <a:extLst>
                <a:ext uri="{28A0092B-C50C-407E-A947-70E740481C1C}">
                  <a14:useLocalDpi xmlns:a14="http://schemas.microsoft.com/office/drawing/2010/main" val="0"/>
                </a:ext>
              </a:extLst>
            </a:blip>
            <a:srcRect l="26891" r="22301"/>
            <a:stretch>
              <a:fillRect/>
            </a:stretch>
          </p:blipFill>
          <p:spPr>
            <a:xfrm>
              <a:off x="0" y="0"/>
              <a:ext cx="5422900" cy="6858000"/>
            </a:xfrm>
            <a:prstGeom prst="rect">
              <a:avLst/>
            </a:prstGeom>
          </p:spPr>
        </p:pic>
        <p:pic>
          <p:nvPicPr>
            <p:cNvPr id="17" name="Picture 16">
              <a:extLst>
                <a:ext uri="{FF2B5EF4-FFF2-40B4-BE49-F238E27FC236}">
                  <a16:creationId xmlns:a16="http://schemas.microsoft.com/office/drawing/2014/main" id="{B7316A7E-AADC-4F4E-81B1-8630643ABF5B}"/>
                </a:ext>
              </a:extLst>
            </p:cNvPr>
            <p:cNvPicPr>
              <a:picLocks noChangeAspect="1"/>
            </p:cNvPicPr>
            <p:nvPr/>
          </p:nvPicPr>
          <p:blipFill rotWithShape="1">
            <a:blip r:embed="rId3">
              <a:extLst>
                <a:ext uri="{28A0092B-C50C-407E-A947-70E740481C1C}">
                  <a14:useLocalDpi xmlns:a14="http://schemas.microsoft.com/office/drawing/2010/main" val="0"/>
                </a:ext>
              </a:extLst>
            </a:blip>
            <a:srcRect l="29347"/>
            <a:stretch>
              <a:fillRect/>
            </a:stretch>
          </p:blipFill>
          <p:spPr>
            <a:xfrm>
              <a:off x="5251444" y="0"/>
              <a:ext cx="6940556" cy="6858000"/>
            </a:xfrm>
            <a:prstGeom prst="rect">
              <a:avLst/>
            </a:prstGeom>
          </p:spPr>
        </p:pic>
      </p:grpSp>
      <p:pic>
        <p:nvPicPr>
          <p:cNvPr id="8" name="Picture 7">
            <a:extLst>
              <a:ext uri="{FF2B5EF4-FFF2-40B4-BE49-F238E27FC236}">
                <a16:creationId xmlns:a16="http://schemas.microsoft.com/office/drawing/2014/main" id="{BA066958-817A-4B69-A33D-106266EF7A18}"/>
              </a:ext>
            </a:extLst>
          </p:cNvPr>
          <p:cNvPicPr>
            <a:picLocks noChangeAspect="1"/>
          </p:cNvPicPr>
          <p:nvPr/>
        </p:nvPicPr>
        <p:blipFill>
          <a:blip r:embed="rId4"/>
          <a:stretch>
            <a:fillRect/>
          </a:stretch>
        </p:blipFill>
        <p:spPr>
          <a:xfrm>
            <a:off x="0" y="1"/>
            <a:ext cx="9144000" cy="5143499"/>
          </a:xfrm>
          <a:prstGeom prst="rect">
            <a:avLst/>
          </a:prstGeom>
        </p:spPr>
      </p:pic>
      <p:pic>
        <p:nvPicPr>
          <p:cNvPr id="4" name="图片 3">
            <a:extLst>
              <a:ext uri="{FF2B5EF4-FFF2-40B4-BE49-F238E27FC236}">
                <a16:creationId xmlns:a16="http://schemas.microsoft.com/office/drawing/2014/main" id="{18B3129D-F236-4298-87C7-B58D43A9C090}"/>
              </a:ext>
            </a:extLst>
          </p:cNvPr>
          <p:cNvPicPr>
            <a:picLocks noChangeAspect="1"/>
          </p:cNvPicPr>
          <p:nvPr/>
        </p:nvPicPr>
        <p:blipFill rotWithShape="1">
          <a:blip r:embed="rId5"/>
          <a:srcRect t="24673" r="17857"/>
          <a:stretch/>
        </p:blipFill>
        <p:spPr>
          <a:xfrm>
            <a:off x="7643525" y="199933"/>
            <a:ext cx="1314738" cy="1105208"/>
          </a:xfrm>
          <a:prstGeom prst="rect">
            <a:avLst/>
          </a:prstGeom>
        </p:spPr>
      </p:pic>
      <p:pic>
        <p:nvPicPr>
          <p:cNvPr id="5" name="图片 4">
            <a:extLst>
              <a:ext uri="{FF2B5EF4-FFF2-40B4-BE49-F238E27FC236}">
                <a16:creationId xmlns:a16="http://schemas.microsoft.com/office/drawing/2014/main" id="{DEA551C9-A24D-4F6F-AE60-DF7D6B83A414}"/>
              </a:ext>
            </a:extLst>
          </p:cNvPr>
          <p:cNvPicPr>
            <a:picLocks noChangeAspect="1"/>
          </p:cNvPicPr>
          <p:nvPr/>
        </p:nvPicPr>
        <p:blipFill>
          <a:blip r:embed="rId6"/>
          <a:stretch>
            <a:fillRect/>
          </a:stretch>
        </p:blipFill>
        <p:spPr>
          <a:xfrm>
            <a:off x="3634495" y="475521"/>
            <a:ext cx="1953053" cy="971789"/>
          </a:xfrm>
          <a:prstGeom prst="rect">
            <a:avLst/>
          </a:prstGeom>
        </p:spPr>
      </p:pic>
      <p:pic>
        <p:nvPicPr>
          <p:cNvPr id="6" name="图片 5">
            <a:extLst>
              <a:ext uri="{FF2B5EF4-FFF2-40B4-BE49-F238E27FC236}">
                <a16:creationId xmlns:a16="http://schemas.microsoft.com/office/drawing/2014/main" id="{CAB5FC26-484F-44C8-9E7E-13BEAD0DDF94}"/>
              </a:ext>
            </a:extLst>
          </p:cNvPr>
          <p:cNvPicPr>
            <a:picLocks noChangeAspect="1"/>
          </p:cNvPicPr>
          <p:nvPr/>
        </p:nvPicPr>
        <p:blipFill>
          <a:blip r:embed="rId7"/>
          <a:stretch>
            <a:fillRect/>
          </a:stretch>
        </p:blipFill>
        <p:spPr>
          <a:xfrm>
            <a:off x="3500733" y="1902194"/>
            <a:ext cx="2067378" cy="838406"/>
          </a:xfrm>
          <a:prstGeom prst="rect">
            <a:avLst/>
          </a:prstGeom>
        </p:spPr>
      </p:pic>
      <p:pic>
        <p:nvPicPr>
          <p:cNvPr id="7" name="图片 6">
            <a:extLst>
              <a:ext uri="{FF2B5EF4-FFF2-40B4-BE49-F238E27FC236}">
                <a16:creationId xmlns:a16="http://schemas.microsoft.com/office/drawing/2014/main" id="{36FD5E1D-C2C7-42A1-9B7D-4E592583096B}"/>
              </a:ext>
            </a:extLst>
          </p:cNvPr>
          <p:cNvPicPr>
            <a:picLocks noChangeAspect="1"/>
          </p:cNvPicPr>
          <p:nvPr/>
        </p:nvPicPr>
        <p:blipFill>
          <a:blip r:embed="rId8"/>
          <a:stretch>
            <a:fillRect/>
          </a:stretch>
        </p:blipFill>
        <p:spPr>
          <a:xfrm>
            <a:off x="206629" y="199934"/>
            <a:ext cx="2562787" cy="1524375"/>
          </a:xfrm>
          <a:prstGeom prst="rect">
            <a:avLst/>
          </a:prstGeom>
        </p:spPr>
      </p:pic>
      <p:pic>
        <p:nvPicPr>
          <p:cNvPr id="14" name="图片 13">
            <a:extLst>
              <a:ext uri="{FF2B5EF4-FFF2-40B4-BE49-F238E27FC236}">
                <a16:creationId xmlns:a16="http://schemas.microsoft.com/office/drawing/2014/main" id="{3C54711A-3FCA-4330-8ED9-451489857129}"/>
              </a:ext>
            </a:extLst>
          </p:cNvPr>
          <p:cNvPicPr>
            <a:picLocks noChangeAspect="1"/>
          </p:cNvPicPr>
          <p:nvPr/>
        </p:nvPicPr>
        <p:blipFill>
          <a:blip r:embed="rId9"/>
          <a:stretch>
            <a:fillRect/>
          </a:stretch>
        </p:blipFill>
        <p:spPr>
          <a:xfrm flipH="1">
            <a:off x="6328787" y="3228644"/>
            <a:ext cx="2629476" cy="1743504"/>
          </a:xfrm>
          <a:prstGeom prst="rect">
            <a:avLst/>
          </a:prstGeom>
        </p:spPr>
      </p:pic>
      <p:grpSp>
        <p:nvGrpSpPr>
          <p:cNvPr id="24" name="组合 23">
            <a:extLst>
              <a:ext uri="{FF2B5EF4-FFF2-40B4-BE49-F238E27FC236}">
                <a16:creationId xmlns:a16="http://schemas.microsoft.com/office/drawing/2014/main" id="{1AF44616-6C7B-415E-B68B-A7E293A0C99A}"/>
              </a:ext>
            </a:extLst>
          </p:cNvPr>
          <p:cNvGrpSpPr/>
          <p:nvPr/>
        </p:nvGrpSpPr>
        <p:grpSpPr>
          <a:xfrm>
            <a:off x="266696" y="2806264"/>
            <a:ext cx="1759737" cy="2170490"/>
            <a:chOff x="355595" y="3741685"/>
            <a:chExt cx="2346316" cy="2893987"/>
          </a:xfrm>
        </p:grpSpPr>
        <p:pic>
          <p:nvPicPr>
            <p:cNvPr id="19" name="图片 18">
              <a:extLst>
                <a:ext uri="{FF2B5EF4-FFF2-40B4-BE49-F238E27FC236}">
                  <a16:creationId xmlns:a16="http://schemas.microsoft.com/office/drawing/2014/main" id="{06A4829A-448B-41B0-9C1C-1C2555B14416}"/>
                </a:ext>
              </a:extLst>
            </p:cNvPr>
            <p:cNvPicPr>
              <a:picLocks noChangeAspect="1"/>
            </p:cNvPicPr>
            <p:nvPr/>
          </p:nvPicPr>
          <p:blipFill>
            <a:blip r:embed="rId10"/>
            <a:stretch>
              <a:fillRect/>
            </a:stretch>
          </p:blipFill>
          <p:spPr>
            <a:xfrm rot="13973291">
              <a:off x="592238" y="4525999"/>
              <a:ext cx="2070935" cy="2148411"/>
            </a:xfrm>
            <a:prstGeom prst="rect">
              <a:avLst/>
            </a:prstGeom>
          </p:spPr>
        </p:pic>
        <p:pic>
          <p:nvPicPr>
            <p:cNvPr id="20" name="图片 19">
              <a:extLst>
                <a:ext uri="{FF2B5EF4-FFF2-40B4-BE49-F238E27FC236}">
                  <a16:creationId xmlns:a16="http://schemas.microsoft.com/office/drawing/2014/main" id="{8BE1F7BB-409C-40CC-8724-58B453F69760}"/>
                </a:ext>
              </a:extLst>
            </p:cNvPr>
            <p:cNvPicPr>
              <a:picLocks noChangeAspect="1"/>
            </p:cNvPicPr>
            <p:nvPr/>
          </p:nvPicPr>
          <p:blipFill>
            <a:blip r:embed="rId11"/>
            <a:stretch>
              <a:fillRect/>
            </a:stretch>
          </p:blipFill>
          <p:spPr>
            <a:xfrm>
              <a:off x="355595" y="3741685"/>
              <a:ext cx="1220293" cy="1340179"/>
            </a:xfrm>
            <a:prstGeom prst="rect">
              <a:avLst/>
            </a:prstGeom>
          </p:spPr>
        </p:pic>
      </p:grpSp>
      <p:pic>
        <p:nvPicPr>
          <p:cNvPr id="21" name="图片 20">
            <a:extLst>
              <a:ext uri="{FF2B5EF4-FFF2-40B4-BE49-F238E27FC236}">
                <a16:creationId xmlns:a16="http://schemas.microsoft.com/office/drawing/2014/main" id="{1DA3AB1B-5B08-4AFC-9C1D-FDA4273D2A2C}"/>
              </a:ext>
            </a:extLst>
          </p:cNvPr>
          <p:cNvPicPr>
            <a:picLocks noChangeAspect="1"/>
          </p:cNvPicPr>
          <p:nvPr/>
        </p:nvPicPr>
        <p:blipFill>
          <a:blip r:embed="rId12"/>
          <a:stretch>
            <a:fillRect/>
          </a:stretch>
        </p:blipFill>
        <p:spPr>
          <a:xfrm>
            <a:off x="3120258" y="962121"/>
            <a:ext cx="742672" cy="616700"/>
          </a:xfrm>
          <a:prstGeom prst="rect">
            <a:avLst/>
          </a:prstGeom>
        </p:spPr>
      </p:pic>
      <p:sp>
        <p:nvSpPr>
          <p:cNvPr id="2" name="文本框 1">
            <a:extLst>
              <a:ext uri="{FF2B5EF4-FFF2-40B4-BE49-F238E27FC236}">
                <a16:creationId xmlns:a16="http://schemas.microsoft.com/office/drawing/2014/main" id="{7E239560-31E7-472A-8D5D-3B96D95E9ED3}"/>
              </a:ext>
            </a:extLst>
          </p:cNvPr>
          <p:cNvSpPr txBox="1"/>
          <p:nvPr/>
        </p:nvSpPr>
        <p:spPr>
          <a:xfrm>
            <a:off x="3314111" y="1458851"/>
            <a:ext cx="2558951" cy="530915"/>
          </a:xfrm>
          <a:prstGeom prst="rect">
            <a:avLst/>
          </a:prstGeom>
          <a:noFill/>
        </p:spPr>
        <p:txBody>
          <a:bodyPr wrap="square" lIns="68580" tIns="34290" rIns="68580" bIns="34290" rtlCol="0">
            <a:spAutoFit/>
          </a:bodyPr>
          <a:lstStyle/>
          <a:p>
            <a:r>
              <a:rPr lang="en-US" altLang="zh-CN" sz="3000" b="1" dirty="0">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KHỞI ĐỘNG</a:t>
            </a:r>
            <a:endParaRPr lang="zh-CN" altLang="en-US" sz="3000" b="1" dirty="0">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endParaRPr>
          </a:p>
        </p:txBody>
      </p:sp>
      <p:sp>
        <p:nvSpPr>
          <p:cNvPr id="3" name="TextBox 2"/>
          <p:cNvSpPr txBox="1"/>
          <p:nvPr/>
        </p:nvSpPr>
        <p:spPr>
          <a:xfrm>
            <a:off x="4150188" y="764452"/>
            <a:ext cx="638636" cy="561692"/>
          </a:xfrm>
          <a:prstGeom prst="rect">
            <a:avLst/>
          </a:prstGeom>
          <a:noFill/>
        </p:spPr>
        <p:txBody>
          <a:bodyPr wrap="none" lIns="68580" tIns="34290" rIns="68580" bIns="34290" rtlCol="0">
            <a:spAutoFit/>
          </a:bodyPr>
          <a:lstStyle/>
          <a:p>
            <a:r>
              <a:rPr lang="en-US" sz="3200" b="1" dirty="0">
                <a:latin typeface="Comic Sans MS" pitchFamily="66" charset="0"/>
              </a:rPr>
              <a:t>01</a:t>
            </a:r>
          </a:p>
        </p:txBody>
      </p:sp>
    </p:spTree>
    <p:extLst>
      <p:ext uri="{BB962C8B-B14F-4D97-AF65-F5344CB8AC3E}">
        <p14:creationId xmlns:p14="http://schemas.microsoft.com/office/powerpoint/2010/main" val="2235291455"/>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DA353A1-29AD-4AAC-ADAE-DCCFA3D8A99D}"/>
              </a:ext>
            </a:extLst>
          </p:cNvPr>
          <p:cNvGrpSpPr/>
          <p:nvPr/>
        </p:nvGrpSpPr>
        <p:grpSpPr>
          <a:xfrm>
            <a:off x="295275" y="-40327"/>
            <a:ext cx="8858250" cy="1830383"/>
            <a:chOff x="558800" y="230600"/>
            <a:chExt cx="11811000" cy="2440511"/>
          </a:xfrm>
        </p:grpSpPr>
        <p:pic>
          <p:nvPicPr>
            <p:cNvPr id="32" name="Cái bảng">
              <a:extLst>
                <a:ext uri="{FF2B5EF4-FFF2-40B4-BE49-F238E27FC236}">
                  <a16:creationId xmlns:a16="http://schemas.microsoft.com/office/drawing/2014/main" id="{BD61C96E-7D8B-4E3F-8470-675D515E8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230600"/>
              <a:ext cx="11811000" cy="2440511"/>
            </a:xfrm>
            <a:prstGeom prst="rect">
              <a:avLst/>
            </a:prstGeom>
          </p:spPr>
        </p:pic>
        <p:sp>
          <p:nvSpPr>
            <p:cNvPr id="33" name="TextBox 32">
              <a:extLst>
                <a:ext uri="{FF2B5EF4-FFF2-40B4-BE49-F238E27FC236}">
                  <a16:creationId xmlns:a16="http://schemas.microsoft.com/office/drawing/2014/main" id="{F6B2023A-41E6-496F-A5A1-DAC3B4804349}"/>
                </a:ext>
              </a:extLst>
            </p:cNvPr>
            <p:cNvSpPr txBox="1"/>
            <p:nvPr/>
          </p:nvSpPr>
          <p:spPr>
            <a:xfrm>
              <a:off x="3213465" y="492992"/>
              <a:ext cx="6184535" cy="1231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err="1">
                  <a:solidFill>
                    <a:srgbClr val="0000FF"/>
                  </a:solidFill>
                  <a:latin typeface="Tahoma" pitchFamily="34" charset="0"/>
                  <a:ea typeface="Tahoma" pitchFamily="34" charset="0"/>
                  <a:cs typeface="Tahoma" pitchFamily="34" charset="0"/>
                </a:rPr>
                <a:t>Các</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bước</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của</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công</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việc</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rán</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trứng</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là</a:t>
              </a:r>
              <a:r>
                <a:rPr lang="en-US" b="1" dirty="0">
                  <a:solidFill>
                    <a:srgbClr val="0000FF"/>
                  </a:solidFill>
                  <a:latin typeface="Tahoma" pitchFamily="34" charset="0"/>
                  <a:ea typeface="Tahoma" pitchFamily="34" charset="0"/>
                  <a:cs typeface="Tahoma" pitchFamily="34" charset="0"/>
                </a:rPr>
                <a:t> 1 </a:t>
              </a:r>
              <a:r>
                <a:rPr lang="en-US" b="1" dirty="0" err="1">
                  <a:solidFill>
                    <a:srgbClr val="0000FF"/>
                  </a:solidFill>
                  <a:latin typeface="Tahoma" pitchFamily="34" charset="0"/>
                  <a:ea typeface="Tahoma" pitchFamily="34" charset="0"/>
                  <a:cs typeface="Tahoma" pitchFamily="34" charset="0"/>
                </a:rPr>
                <a:t>thuật</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toán</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hãy</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xác</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định</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đầu</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vào</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đầu</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ra</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của</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thuật</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toán</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này</a:t>
              </a:r>
              <a:r>
                <a:rPr lang="en-US" b="1" dirty="0">
                  <a:solidFill>
                    <a:srgbClr val="0000FF"/>
                  </a:solidFill>
                  <a:latin typeface="Tahoma" pitchFamily="34" charset="0"/>
                  <a:ea typeface="Tahoma" pitchFamily="34" charset="0"/>
                  <a:cs typeface="Tahoma" pitchFamily="34" charset="0"/>
                </a:rPr>
                <a:t>?</a:t>
              </a:r>
            </a:p>
          </p:txBody>
        </p:sp>
      </p:grpSp>
      <p:sp>
        <p:nvSpPr>
          <p:cNvPr id="36" name="Dap an dung">
            <a:extLst>
              <a:ext uri="{FF2B5EF4-FFF2-40B4-BE49-F238E27FC236}">
                <a16:creationId xmlns:a16="http://schemas.microsoft.com/office/drawing/2014/main" id="{F680300E-5002-42B6-BD58-38DD187D1D9B}"/>
              </a:ext>
            </a:extLst>
          </p:cNvPr>
          <p:cNvSpPr/>
          <p:nvPr/>
        </p:nvSpPr>
        <p:spPr>
          <a:xfrm>
            <a:off x="304800" y="3717391"/>
            <a:ext cx="8534400" cy="353421"/>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err="1">
                <a:solidFill>
                  <a:schemeClr val="bg1"/>
                </a:solidFill>
                <a:latin typeface="Tahoma" pitchFamily="34" charset="0"/>
                <a:ea typeface="Tahoma" pitchFamily="34" charset="0"/>
                <a:cs typeface="Tahoma" pitchFamily="34" charset="0"/>
              </a:rPr>
              <a:t>Bước</a:t>
            </a:r>
            <a:r>
              <a:rPr lang="en-US" sz="1600" b="1" dirty="0">
                <a:solidFill>
                  <a:schemeClr val="bg1"/>
                </a:solidFill>
                <a:latin typeface="Tahoma" pitchFamily="34" charset="0"/>
                <a:ea typeface="Tahoma" pitchFamily="34" charset="0"/>
                <a:cs typeface="Tahoma" pitchFamily="34" charset="0"/>
              </a:rPr>
              <a:t> 4. </a:t>
            </a:r>
            <a:r>
              <a:rPr lang="en-US" sz="1600" b="1" dirty="0" err="1">
                <a:solidFill>
                  <a:schemeClr val="bg1"/>
                </a:solidFill>
                <a:latin typeface="Tahoma" pitchFamily="34" charset="0"/>
                <a:ea typeface="Tahoma" pitchFamily="34" charset="0"/>
                <a:cs typeface="Tahoma" pitchFamily="34" charset="0"/>
              </a:rPr>
              <a:t>Lật</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mặt</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trên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của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miếng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trứng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úp</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xuống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dưới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đun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tiếp</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khoảng</a:t>
            </a:r>
            <a:r>
              <a:rPr lang="en-US" sz="1600" b="1" dirty="0">
                <a:solidFill>
                  <a:schemeClr val="bg1"/>
                </a:solidFill>
                <a:latin typeface="Tahoma" pitchFamily="34" charset="0"/>
                <a:ea typeface="Tahoma" pitchFamily="34" charset="0"/>
                <a:cs typeface="Tahoma" pitchFamily="34" charset="0"/>
              </a:rPr>
              <a:t> 1 </a:t>
            </a:r>
            <a:r>
              <a:rPr lang="en-US" sz="1600" b="1" dirty="0" err="1">
                <a:solidFill>
                  <a:schemeClr val="bg1"/>
                </a:solidFill>
                <a:latin typeface="Tahoma" pitchFamily="34" charset="0"/>
                <a:ea typeface="Tahoma" pitchFamily="34" charset="0"/>
                <a:cs typeface="Tahoma" pitchFamily="34" charset="0"/>
              </a:rPr>
              <a:t>phút</a:t>
            </a:r>
            <a:endParaRPr lang="en-US" sz="1600" b="1" dirty="0">
              <a:solidFill>
                <a:schemeClr val="bg1"/>
              </a:solidFill>
              <a:latin typeface="Tahoma" pitchFamily="34" charset="0"/>
              <a:ea typeface="Tahoma" pitchFamily="34" charset="0"/>
              <a:cs typeface="Tahoma" pitchFamily="34" charset="0"/>
            </a:endParaRPr>
          </a:p>
        </p:txBody>
      </p:sp>
      <p:sp>
        <p:nvSpPr>
          <p:cNvPr id="44" name="Dap an sai">
            <a:extLst>
              <a:ext uri="{FF2B5EF4-FFF2-40B4-BE49-F238E27FC236}">
                <a16:creationId xmlns:a16="http://schemas.microsoft.com/office/drawing/2014/main" id="{512E2857-F0F3-4B08-9285-51C1446913BB}"/>
              </a:ext>
            </a:extLst>
          </p:cNvPr>
          <p:cNvSpPr/>
          <p:nvPr/>
        </p:nvSpPr>
        <p:spPr>
          <a:xfrm>
            <a:off x="312420" y="1733550"/>
            <a:ext cx="8534400" cy="434784"/>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err="1">
                <a:solidFill>
                  <a:schemeClr val="bg1"/>
                </a:solidFill>
                <a:latin typeface="Tahoma" pitchFamily="34" charset="0"/>
                <a:ea typeface="Tahoma" pitchFamily="34" charset="0"/>
                <a:cs typeface="Tahoma" pitchFamily="34" charset="0"/>
              </a:rPr>
              <a:t>Bước</a:t>
            </a:r>
            <a:r>
              <a:rPr lang="en-US" sz="1600" b="1" dirty="0">
                <a:solidFill>
                  <a:schemeClr val="bg1"/>
                </a:solidFill>
                <a:latin typeface="Tahoma" pitchFamily="34" charset="0"/>
                <a:ea typeface="Tahoma" pitchFamily="34" charset="0"/>
                <a:cs typeface="Tahoma" pitchFamily="34" charset="0"/>
              </a:rPr>
              <a:t> 1. </a:t>
            </a:r>
            <a:r>
              <a:rPr lang="en-US" sz="1600" b="1" dirty="0" err="1">
                <a:solidFill>
                  <a:schemeClr val="bg1"/>
                </a:solidFill>
                <a:latin typeface="Tahoma" pitchFamily="34" charset="0"/>
                <a:ea typeface="Tahoma" pitchFamily="34" charset="0"/>
                <a:cs typeface="Tahoma" pitchFamily="34" charset="0"/>
              </a:rPr>
              <a:t>Đập</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trứng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tách</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vỏ</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và</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cho</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trứng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vào</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bát</a:t>
            </a:r>
            <a:r>
              <a:rPr lang="en-US" sz="1600" b="1" dirty="0">
                <a:solidFill>
                  <a:schemeClr val="bg1"/>
                </a:solidFill>
                <a:latin typeface="Tahoma" pitchFamily="34" charset="0"/>
                <a:ea typeface="Tahoma" pitchFamily="34" charset="0"/>
                <a:cs typeface="Tahoma" pitchFamily="34" charset="0"/>
              </a:rPr>
              <a:t>.</a:t>
            </a:r>
          </a:p>
        </p:txBody>
      </p:sp>
      <p:sp>
        <p:nvSpPr>
          <p:cNvPr id="13" name="Dap an sai">
            <a:extLst>
              <a:ext uri="{FF2B5EF4-FFF2-40B4-BE49-F238E27FC236}">
                <a16:creationId xmlns:a16="http://schemas.microsoft.com/office/drawing/2014/main" id="{6B901614-A9FF-41FE-90AF-CB20EF750ECE}"/>
              </a:ext>
            </a:extLst>
          </p:cNvPr>
          <p:cNvSpPr/>
          <p:nvPr/>
        </p:nvSpPr>
        <p:spPr>
          <a:xfrm>
            <a:off x="304800" y="2237292"/>
            <a:ext cx="8542020" cy="663568"/>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err="1">
                <a:solidFill>
                  <a:schemeClr val="bg1"/>
                </a:solidFill>
                <a:latin typeface="Tahoma" pitchFamily="34" charset="0"/>
                <a:ea typeface="Tahoma" pitchFamily="34" charset="0"/>
                <a:cs typeface="Tahoma" pitchFamily="34" charset="0"/>
              </a:rPr>
              <a:t>Bước</a:t>
            </a:r>
            <a:r>
              <a:rPr lang="en-US" sz="1600" b="1" dirty="0">
                <a:solidFill>
                  <a:schemeClr val="bg1"/>
                </a:solidFill>
                <a:latin typeface="Tahoma" pitchFamily="34" charset="0"/>
                <a:ea typeface="Tahoma" pitchFamily="34" charset="0"/>
                <a:cs typeface="Tahoma" pitchFamily="34" charset="0"/>
              </a:rPr>
              <a:t> 2. Cho 1 </a:t>
            </a:r>
            <a:r>
              <a:rPr lang="en-US" sz="1600" b="1" dirty="0" err="1">
                <a:solidFill>
                  <a:schemeClr val="bg1"/>
                </a:solidFill>
                <a:latin typeface="Tahoma" pitchFamily="34" charset="0"/>
                <a:ea typeface="Tahoma" pitchFamily="34" charset="0"/>
                <a:cs typeface="Tahoma" pitchFamily="34" charset="0"/>
              </a:rPr>
              <a:t>chút</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muối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hành</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tươi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thái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nhỏ</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vào</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bát</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trứng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dùng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đũa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đánh</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trứng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và</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gia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vị</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cho</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đều</a:t>
            </a:r>
            <a:r>
              <a:rPr lang="en-US" sz="1600" b="1" dirty="0">
                <a:solidFill>
                  <a:schemeClr val="bg1"/>
                </a:solidFill>
                <a:latin typeface="Tahoma" pitchFamily="34" charset="0"/>
                <a:ea typeface="Tahoma" pitchFamily="34" charset="0"/>
                <a:cs typeface="Tahoma" pitchFamily="34" charset="0"/>
              </a:rPr>
              <a:t>.</a:t>
            </a:r>
          </a:p>
        </p:txBody>
      </p:sp>
      <p:sp>
        <p:nvSpPr>
          <p:cNvPr id="15" name="Dap an sai">
            <a:extLst>
              <a:ext uri="{FF2B5EF4-FFF2-40B4-BE49-F238E27FC236}">
                <a16:creationId xmlns:a16="http://schemas.microsoft.com/office/drawing/2014/main" id="{F458589B-043F-4232-AFB7-77A99911AA16}"/>
              </a:ext>
            </a:extLst>
          </p:cNvPr>
          <p:cNvSpPr/>
          <p:nvPr/>
        </p:nvSpPr>
        <p:spPr>
          <a:xfrm>
            <a:off x="304800" y="2977060"/>
            <a:ext cx="8542020" cy="663568"/>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err="1">
                <a:solidFill>
                  <a:schemeClr val="bg1"/>
                </a:solidFill>
                <a:latin typeface="Tahoma" pitchFamily="34" charset="0"/>
                <a:ea typeface="Tahoma" pitchFamily="34" charset="0"/>
                <a:cs typeface="Tahoma" pitchFamily="34" charset="0"/>
              </a:rPr>
              <a:t>Bước</a:t>
            </a:r>
            <a:r>
              <a:rPr lang="en-US" sz="1600" b="1" dirty="0">
                <a:solidFill>
                  <a:schemeClr val="bg1"/>
                </a:solidFill>
                <a:latin typeface="Tahoma" pitchFamily="34" charset="0"/>
                <a:ea typeface="Tahoma" pitchFamily="34" charset="0"/>
                <a:cs typeface="Tahoma" pitchFamily="34" charset="0"/>
              </a:rPr>
              <a:t> 3. Cho </a:t>
            </a:r>
            <a:r>
              <a:rPr lang="en-US" sz="1600" b="1" dirty="0" err="1">
                <a:solidFill>
                  <a:schemeClr val="bg1"/>
                </a:solidFill>
                <a:latin typeface="Tahoma" pitchFamily="34" charset="0"/>
                <a:ea typeface="Tahoma" pitchFamily="34" charset="0"/>
                <a:cs typeface="Tahoma" pitchFamily="34" charset="0"/>
              </a:rPr>
              <a:t>dầu</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ăn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vào</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chảo</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đun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nóng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đều</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rồi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đổ</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trứng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vào</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đun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tiếp</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khoảng</a:t>
            </a:r>
            <a:r>
              <a:rPr lang="en-US" sz="1600" b="1" dirty="0">
                <a:solidFill>
                  <a:schemeClr val="bg1"/>
                </a:solidFill>
                <a:latin typeface="Tahoma" pitchFamily="34" charset="0"/>
                <a:ea typeface="Tahoma" pitchFamily="34" charset="0"/>
                <a:cs typeface="Tahoma" pitchFamily="34" charset="0"/>
              </a:rPr>
              <a:t> 1 </a:t>
            </a:r>
            <a:r>
              <a:rPr lang="en-US" sz="1600" b="1" dirty="0" err="1">
                <a:solidFill>
                  <a:schemeClr val="bg1"/>
                </a:solidFill>
                <a:latin typeface="Tahoma" pitchFamily="34" charset="0"/>
                <a:ea typeface="Tahoma" pitchFamily="34" charset="0"/>
                <a:cs typeface="Tahoma" pitchFamily="34" charset="0"/>
              </a:rPr>
              <a:t>phút</a:t>
            </a:r>
            <a:endParaRPr lang="en-US" sz="1600" b="1" dirty="0">
              <a:solidFill>
                <a:schemeClr val="bg1"/>
              </a:solidFill>
              <a:latin typeface="Tahoma" pitchFamily="34" charset="0"/>
              <a:ea typeface="Tahoma" pitchFamily="34" charset="0"/>
              <a:cs typeface="Tahoma" pitchFamily="34" charset="0"/>
            </a:endParaRPr>
          </a:p>
        </p:txBody>
      </p:sp>
      <p:sp>
        <p:nvSpPr>
          <p:cNvPr id="9" name="Dap an sai">
            <a:extLst>
              <a:ext uri="{FF2B5EF4-FFF2-40B4-BE49-F238E27FC236}">
                <a16:creationId xmlns:a16="http://schemas.microsoft.com/office/drawing/2014/main" id="{B67BB1C5-C9AE-47FD-8D20-D1CCD52106BA}"/>
              </a:ext>
            </a:extLst>
          </p:cNvPr>
          <p:cNvSpPr/>
          <p:nvPr/>
        </p:nvSpPr>
        <p:spPr>
          <a:xfrm>
            <a:off x="304800" y="4142476"/>
            <a:ext cx="8542020" cy="434784"/>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err="1">
                <a:solidFill>
                  <a:schemeClr val="bg1"/>
                </a:solidFill>
                <a:latin typeface="Tahoma" pitchFamily="34" charset="0"/>
                <a:ea typeface="Tahoma" pitchFamily="34" charset="0"/>
                <a:cs typeface="Tahoma" pitchFamily="34" charset="0"/>
              </a:rPr>
              <a:t>Bước</a:t>
            </a:r>
            <a:r>
              <a:rPr lang="en-US" sz="1600" b="1" dirty="0">
                <a:solidFill>
                  <a:schemeClr val="bg1"/>
                </a:solidFill>
                <a:latin typeface="Tahoma" pitchFamily="34" charset="0"/>
                <a:ea typeface="Tahoma" pitchFamily="34" charset="0"/>
                <a:cs typeface="Tahoma" pitchFamily="34" charset="0"/>
              </a:rPr>
              <a:t> 5. </a:t>
            </a:r>
            <a:r>
              <a:rPr lang="en-US" sz="1600" b="1" dirty="0" err="1">
                <a:solidFill>
                  <a:schemeClr val="bg1"/>
                </a:solidFill>
                <a:latin typeface="Tahoma" pitchFamily="34" charset="0"/>
                <a:ea typeface="Tahoma" pitchFamily="34" charset="0"/>
                <a:cs typeface="Tahoma" pitchFamily="34" charset="0"/>
              </a:rPr>
              <a:t>Lấy</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trứng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ra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đĩa</a:t>
            </a:r>
            <a:r>
              <a:rPr lang="en-US" sz="1600" b="1" dirty="0">
                <a:solidFill>
                  <a:schemeClr val="bg1"/>
                </a:solidFill>
                <a:latin typeface="Tahoma" pitchFamily="34" charset="0"/>
                <a:ea typeface="Tahoma" pitchFamily="34" charset="0"/>
                <a:cs typeface="Tahoma" pitchFamily="34" charset="0"/>
              </a:rPr>
              <a:t>.</a:t>
            </a:r>
          </a:p>
        </p:txBody>
      </p:sp>
      <p:sp>
        <p:nvSpPr>
          <p:cNvPr id="11" name="TextBox 10">
            <a:extLst>
              <a:ext uri="{FF2B5EF4-FFF2-40B4-BE49-F238E27FC236}">
                <a16:creationId xmlns:a16="http://schemas.microsoft.com/office/drawing/2014/main" id="{83E1A1D6-E442-4A05-B79E-D90F63BF7817}"/>
              </a:ext>
            </a:extLst>
          </p:cNvPr>
          <p:cNvSpPr txBox="1"/>
          <p:nvPr/>
        </p:nvSpPr>
        <p:spPr>
          <a:xfrm>
            <a:off x="1600200" y="4530864"/>
            <a:ext cx="5562600" cy="707886"/>
          </a:xfrm>
          <a:prstGeom prst="rect">
            <a:avLst/>
          </a:prstGeom>
          <a:noFill/>
        </p:spPr>
        <p:txBody>
          <a:bodyPr wrap="square">
            <a:spAutoFit/>
          </a:bodyPr>
          <a:lstStyle/>
          <a:p>
            <a:pPr algn="l"/>
            <a:r>
              <a:rPr lang="en-GB" sz="2000" b="1" dirty="0">
                <a:latin typeface="Times New Roman" pitchFamily="18" charset="0"/>
                <a:cs typeface="Times New Roman" pitchFamily="18" charset="0"/>
              </a:rPr>
              <a:t>+ Input: </a:t>
            </a:r>
            <a:r>
              <a:rPr lang="en-US" sz="2000" b="1" dirty="0" err="1">
                <a:latin typeface="Times New Roman" pitchFamily="18" charset="0"/>
                <a:cs typeface="Times New Roman" pitchFamily="18" charset="0"/>
              </a:rPr>
              <a:t>Trứng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muối</a:t>
            </a:r>
            <a:endParaRPr lang="en-US" sz="2000" b="1" dirty="0">
              <a:latin typeface="Times New Roman" pitchFamily="18" charset="0"/>
              <a:cs typeface="Times New Roman" pitchFamily="18" charset="0"/>
            </a:endParaRPr>
          </a:p>
          <a:p>
            <a:pPr algn="l"/>
            <a:r>
              <a:rPr lang="en-GB" sz="2000" b="1" dirty="0">
                <a:latin typeface="Times New Roman" pitchFamily="18" charset="0"/>
                <a:cs typeface="Times New Roman" pitchFamily="18" charset="0"/>
              </a:rPr>
              <a:t>+ Output: </a:t>
            </a:r>
            <a:r>
              <a:rPr lang="en-GB" sz="2000" b="1" dirty="0" err="1">
                <a:latin typeface="Times New Roman" pitchFamily="18" charset="0"/>
                <a:cs typeface="Times New Roman" pitchFamily="18" charset="0"/>
              </a:rPr>
              <a:t>Trứng</a:t>
            </a:r>
            <a:r>
              <a:rPr lang="en-GB" sz="2000" b="1" dirty="0">
                <a:latin typeface="Times New Roman" pitchFamily="18" charset="0"/>
                <a:cs typeface="Times New Roman" pitchFamily="18" charset="0"/>
              </a:rPr>
              <a:t> </a:t>
            </a:r>
            <a:r>
              <a:rPr lang="en-GB" sz="2000" b="1" dirty="0" err="1">
                <a:latin typeface="Times New Roman" pitchFamily="18" charset="0"/>
                <a:cs typeface="Times New Roman" pitchFamily="18" charset="0"/>
              </a:rPr>
              <a:t>rán</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787895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8B3129D-F236-4298-87C7-B58D43A9C090}"/>
              </a:ext>
            </a:extLst>
          </p:cNvPr>
          <p:cNvPicPr>
            <a:picLocks noChangeAspect="1"/>
          </p:cNvPicPr>
          <p:nvPr/>
        </p:nvPicPr>
        <p:blipFill rotWithShape="1">
          <a:blip r:embed="rId3"/>
          <a:srcRect t="24673" r="17857"/>
          <a:stretch/>
        </p:blipFill>
        <p:spPr>
          <a:xfrm>
            <a:off x="7643525" y="199933"/>
            <a:ext cx="1314738" cy="1105208"/>
          </a:xfrm>
          <a:prstGeom prst="rect">
            <a:avLst/>
          </a:prstGeom>
        </p:spPr>
      </p:pic>
      <p:pic>
        <p:nvPicPr>
          <p:cNvPr id="5" name="图片 4">
            <a:extLst>
              <a:ext uri="{FF2B5EF4-FFF2-40B4-BE49-F238E27FC236}">
                <a16:creationId xmlns:a16="http://schemas.microsoft.com/office/drawing/2014/main" id="{DEA551C9-A24D-4F6F-AE60-DF7D6B83A414}"/>
              </a:ext>
            </a:extLst>
          </p:cNvPr>
          <p:cNvPicPr>
            <a:picLocks noChangeAspect="1"/>
          </p:cNvPicPr>
          <p:nvPr/>
        </p:nvPicPr>
        <p:blipFill>
          <a:blip r:embed="rId4"/>
          <a:stretch>
            <a:fillRect/>
          </a:stretch>
        </p:blipFill>
        <p:spPr>
          <a:xfrm>
            <a:off x="3373582" y="1178695"/>
            <a:ext cx="2410691" cy="971789"/>
          </a:xfrm>
          <a:prstGeom prst="rect">
            <a:avLst/>
          </a:prstGeom>
        </p:spPr>
      </p:pic>
      <p:pic>
        <p:nvPicPr>
          <p:cNvPr id="6" name="图片 5">
            <a:extLst>
              <a:ext uri="{FF2B5EF4-FFF2-40B4-BE49-F238E27FC236}">
                <a16:creationId xmlns:a16="http://schemas.microsoft.com/office/drawing/2014/main" id="{CAB5FC26-484F-44C8-9E7E-13BEAD0DDF94}"/>
              </a:ext>
            </a:extLst>
          </p:cNvPr>
          <p:cNvPicPr>
            <a:picLocks noChangeAspect="1"/>
          </p:cNvPicPr>
          <p:nvPr/>
        </p:nvPicPr>
        <p:blipFill>
          <a:blip r:embed="rId5"/>
          <a:stretch>
            <a:fillRect/>
          </a:stretch>
        </p:blipFill>
        <p:spPr>
          <a:xfrm>
            <a:off x="3126461" y="2713811"/>
            <a:ext cx="2687783" cy="1000128"/>
          </a:xfrm>
          <a:prstGeom prst="rect">
            <a:avLst/>
          </a:prstGeom>
        </p:spPr>
      </p:pic>
      <p:pic>
        <p:nvPicPr>
          <p:cNvPr id="7" name="图片 6">
            <a:extLst>
              <a:ext uri="{FF2B5EF4-FFF2-40B4-BE49-F238E27FC236}">
                <a16:creationId xmlns:a16="http://schemas.microsoft.com/office/drawing/2014/main" id="{36FD5E1D-C2C7-42A1-9B7D-4E592583096B}"/>
              </a:ext>
            </a:extLst>
          </p:cNvPr>
          <p:cNvPicPr>
            <a:picLocks noChangeAspect="1"/>
          </p:cNvPicPr>
          <p:nvPr/>
        </p:nvPicPr>
        <p:blipFill>
          <a:blip r:embed="rId6"/>
          <a:stretch>
            <a:fillRect/>
          </a:stretch>
        </p:blipFill>
        <p:spPr>
          <a:xfrm>
            <a:off x="206629" y="199934"/>
            <a:ext cx="2562787" cy="1524375"/>
          </a:xfrm>
          <a:prstGeom prst="rect">
            <a:avLst/>
          </a:prstGeom>
        </p:spPr>
      </p:pic>
      <p:pic>
        <p:nvPicPr>
          <p:cNvPr id="14" name="图片 13">
            <a:extLst>
              <a:ext uri="{FF2B5EF4-FFF2-40B4-BE49-F238E27FC236}">
                <a16:creationId xmlns:a16="http://schemas.microsoft.com/office/drawing/2014/main" id="{3C54711A-3FCA-4330-8ED9-451489857129}"/>
              </a:ext>
            </a:extLst>
          </p:cNvPr>
          <p:cNvPicPr>
            <a:picLocks noChangeAspect="1"/>
          </p:cNvPicPr>
          <p:nvPr/>
        </p:nvPicPr>
        <p:blipFill>
          <a:blip r:embed="rId7"/>
          <a:stretch>
            <a:fillRect/>
          </a:stretch>
        </p:blipFill>
        <p:spPr>
          <a:xfrm flipH="1">
            <a:off x="6328787" y="3228644"/>
            <a:ext cx="2629476" cy="1743504"/>
          </a:xfrm>
          <a:prstGeom prst="rect">
            <a:avLst/>
          </a:prstGeom>
        </p:spPr>
      </p:pic>
      <p:grpSp>
        <p:nvGrpSpPr>
          <p:cNvPr id="24" name="组合 23">
            <a:extLst>
              <a:ext uri="{FF2B5EF4-FFF2-40B4-BE49-F238E27FC236}">
                <a16:creationId xmlns:a16="http://schemas.microsoft.com/office/drawing/2014/main" id="{1AF44616-6C7B-415E-B68B-A7E293A0C99A}"/>
              </a:ext>
            </a:extLst>
          </p:cNvPr>
          <p:cNvGrpSpPr/>
          <p:nvPr/>
        </p:nvGrpSpPr>
        <p:grpSpPr>
          <a:xfrm>
            <a:off x="266696" y="2806264"/>
            <a:ext cx="1759737" cy="2170490"/>
            <a:chOff x="355595" y="3741685"/>
            <a:chExt cx="2346316" cy="2893987"/>
          </a:xfrm>
        </p:grpSpPr>
        <p:pic>
          <p:nvPicPr>
            <p:cNvPr id="19" name="图片 18">
              <a:extLst>
                <a:ext uri="{FF2B5EF4-FFF2-40B4-BE49-F238E27FC236}">
                  <a16:creationId xmlns:a16="http://schemas.microsoft.com/office/drawing/2014/main" id="{06A4829A-448B-41B0-9C1C-1C2555B14416}"/>
                </a:ext>
              </a:extLst>
            </p:cNvPr>
            <p:cNvPicPr>
              <a:picLocks noChangeAspect="1"/>
            </p:cNvPicPr>
            <p:nvPr/>
          </p:nvPicPr>
          <p:blipFill>
            <a:blip r:embed="rId8"/>
            <a:stretch>
              <a:fillRect/>
            </a:stretch>
          </p:blipFill>
          <p:spPr>
            <a:xfrm rot="13973291">
              <a:off x="592238" y="4525999"/>
              <a:ext cx="2070935" cy="2148411"/>
            </a:xfrm>
            <a:prstGeom prst="rect">
              <a:avLst/>
            </a:prstGeom>
          </p:spPr>
        </p:pic>
        <p:pic>
          <p:nvPicPr>
            <p:cNvPr id="20" name="图片 19">
              <a:extLst>
                <a:ext uri="{FF2B5EF4-FFF2-40B4-BE49-F238E27FC236}">
                  <a16:creationId xmlns:a16="http://schemas.microsoft.com/office/drawing/2014/main" id="{8BE1F7BB-409C-40CC-8724-58B453F69760}"/>
                </a:ext>
              </a:extLst>
            </p:cNvPr>
            <p:cNvPicPr>
              <a:picLocks noChangeAspect="1"/>
            </p:cNvPicPr>
            <p:nvPr/>
          </p:nvPicPr>
          <p:blipFill>
            <a:blip r:embed="rId9"/>
            <a:stretch>
              <a:fillRect/>
            </a:stretch>
          </p:blipFill>
          <p:spPr>
            <a:xfrm>
              <a:off x="355595" y="3741685"/>
              <a:ext cx="1220293" cy="1340179"/>
            </a:xfrm>
            <a:prstGeom prst="rect">
              <a:avLst/>
            </a:prstGeom>
          </p:spPr>
        </p:pic>
      </p:grpSp>
      <p:pic>
        <p:nvPicPr>
          <p:cNvPr id="21" name="图片 20">
            <a:extLst>
              <a:ext uri="{FF2B5EF4-FFF2-40B4-BE49-F238E27FC236}">
                <a16:creationId xmlns:a16="http://schemas.microsoft.com/office/drawing/2014/main" id="{1DA3AB1B-5B08-4AFC-9C1D-FDA4273D2A2C}"/>
              </a:ext>
            </a:extLst>
          </p:cNvPr>
          <p:cNvPicPr>
            <a:picLocks noChangeAspect="1"/>
          </p:cNvPicPr>
          <p:nvPr/>
        </p:nvPicPr>
        <p:blipFill>
          <a:blip r:embed="rId10"/>
          <a:stretch>
            <a:fillRect/>
          </a:stretch>
        </p:blipFill>
        <p:spPr>
          <a:xfrm>
            <a:off x="2769416" y="1648586"/>
            <a:ext cx="742672" cy="616700"/>
          </a:xfrm>
          <a:prstGeom prst="rect">
            <a:avLst/>
          </a:prstGeom>
        </p:spPr>
      </p:pic>
      <p:sp>
        <p:nvSpPr>
          <p:cNvPr id="2" name="文本框 1">
            <a:extLst>
              <a:ext uri="{FF2B5EF4-FFF2-40B4-BE49-F238E27FC236}">
                <a16:creationId xmlns:a16="http://schemas.microsoft.com/office/drawing/2014/main" id="{7E239560-31E7-472A-8D5D-3B96D95E9ED3}"/>
              </a:ext>
            </a:extLst>
          </p:cNvPr>
          <p:cNvSpPr txBox="1"/>
          <p:nvPr/>
        </p:nvSpPr>
        <p:spPr>
          <a:xfrm>
            <a:off x="2846378" y="2131586"/>
            <a:ext cx="3112580" cy="623248"/>
          </a:xfrm>
          <a:prstGeom prst="rect">
            <a:avLst/>
          </a:prstGeom>
          <a:noFill/>
        </p:spPr>
        <p:txBody>
          <a:bodyPr wrap="square" lIns="68580" tIns="34290" rIns="68580" bIns="34290" rtlCol="0">
            <a:spAutoFit/>
          </a:bodyPr>
          <a:lstStyle/>
          <a:p>
            <a:pPr algn="ctr"/>
            <a:r>
              <a:rPr lang="en-US" altLang="zh-CN" sz="3600" b="1">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Luyện tập</a:t>
            </a:r>
            <a:endParaRPr lang="zh-CN" altLang="en-US" sz="3600" b="1" dirty="0">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endParaRPr>
          </a:p>
        </p:txBody>
      </p:sp>
      <p:sp>
        <p:nvSpPr>
          <p:cNvPr id="3" name="TextBox 2"/>
          <p:cNvSpPr txBox="1"/>
          <p:nvPr/>
        </p:nvSpPr>
        <p:spPr>
          <a:xfrm>
            <a:off x="4132433" y="1447310"/>
            <a:ext cx="638636" cy="561692"/>
          </a:xfrm>
          <a:prstGeom prst="rect">
            <a:avLst/>
          </a:prstGeom>
          <a:noFill/>
        </p:spPr>
        <p:txBody>
          <a:bodyPr wrap="none" lIns="68580" tIns="34290" rIns="68580" bIns="34290" rtlCol="0">
            <a:spAutoFit/>
          </a:bodyPr>
          <a:lstStyle/>
          <a:p>
            <a:r>
              <a:rPr lang="en-US" sz="3200" b="1">
                <a:latin typeface="Comic Sans MS" pitchFamily="66" charset="0"/>
              </a:rPr>
              <a:t>03</a:t>
            </a:r>
          </a:p>
        </p:txBody>
      </p:sp>
    </p:spTree>
    <p:extLst>
      <p:ext uri="{BB962C8B-B14F-4D97-AF65-F5344CB8AC3E}">
        <p14:creationId xmlns:p14="http://schemas.microsoft.com/office/powerpoint/2010/main" val="28332364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71638" y="214297"/>
            <a:ext cx="5800725" cy="1338828"/>
          </a:xfrm>
          <a:prstGeom prst="rect">
            <a:avLst/>
          </a:prstGeom>
          <a:noFill/>
        </p:spPr>
        <p:txBody>
          <a:bodyPr>
            <a:spAutoFit/>
          </a:bodyPr>
          <a:lstStyle/>
          <a:p>
            <a:pPr algn="ctr">
              <a:defRPr/>
            </a:pPr>
            <a:r>
              <a:rPr lang="en-US" sz="2700" b="1" dirty="0">
                <a:ln w="22225">
                  <a:solidFill>
                    <a:srgbClr val="FF0000"/>
                  </a:solidFill>
                  <a:prstDash val="solid"/>
                </a:ln>
                <a:solidFill>
                  <a:srgbClr val="FFFF00"/>
                </a:solidFill>
                <a:latin typeface="Times New Roman" pitchFamily="18" charset="0"/>
                <a:cs typeface="Times New Roman" pitchFamily="18" charset="0"/>
              </a:rPr>
              <a:t>CHÀO MỪNG CÁC EM ĐẾN VỚI  </a:t>
            </a:r>
          </a:p>
          <a:p>
            <a:pPr algn="ctr">
              <a:defRPr/>
            </a:pPr>
            <a:r>
              <a:rPr lang="en-US" sz="2700" b="1" dirty="0">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700" b="1" dirty="0">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14" name="TextBox 3"/>
          <p:cNvSpPr txBox="1">
            <a:spLocks noChangeArrowheads="1"/>
          </p:cNvSpPr>
          <p:nvPr/>
        </p:nvSpPr>
        <p:spPr bwMode="auto">
          <a:xfrm>
            <a:off x="1410891" y="2303860"/>
            <a:ext cx="6322219" cy="28623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6 </a:t>
            </a:r>
            <a:r>
              <a:rPr lang="en-US" dirty="0" err="1">
                <a:latin typeface="Times New Roman" pitchFamily="18" charset="0"/>
                <a:cs typeface="Times New Roman" pitchFamily="18" charset="0"/>
              </a:rPr>
              <a:t>mảnh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ghép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ghép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đúng</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mảnh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ghép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100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ghép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mở</a:t>
            </a:r>
            <a:r>
              <a:rPr lang="en-US" dirty="0">
                <a:latin typeface="Times New Roman" pitchFamily="18" charset="0"/>
                <a:cs typeface="Times New Roman" pitchFamily="18" charset="0"/>
              </a:rPr>
              <a:t>. Em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ghép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 4 </a:t>
            </a:r>
            <a:r>
              <a:rPr lang="en-US" dirty="0" err="1">
                <a:latin typeface="Times New Roman" pitchFamily="18" charset="0"/>
                <a:cs typeface="Times New Roman" pitchFamily="18" charset="0"/>
              </a:rPr>
              <a:t>mảnh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ghép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100. </a:t>
            </a:r>
            <a:r>
              <a:rPr lang="en-US" dirty="0" err="1">
                <a:latin typeface="Times New Roman" pitchFamily="18" charset="0"/>
                <a:cs typeface="Times New Roman" pitchFamily="18" charset="0"/>
              </a:rPr>
              <a:t>Nếu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ghép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chơi</a:t>
            </a:r>
            <a:r>
              <a:rPr lang="en-US" dirty="0">
                <a:latin typeface="Times New Roman" pitchFamily="18" charset="0"/>
                <a:cs typeface="Times New Roman" pitchFamily="18" charset="0"/>
              </a:rPr>
              <a:t>. </a:t>
            </a:r>
          </a:p>
          <a:p>
            <a:pPr algn="just" eaLnBrk="1" hangingPunct="1"/>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 </a:t>
            </a:r>
            <a:r>
              <a:rPr lang="en-US" i="1" dirty="0" err="1">
                <a:latin typeface="Times New Roman" pitchFamily="18" charset="0"/>
                <a:cs typeface="Times New Roman" pitchFamily="18" charset="0"/>
              </a:rPr>
              <a:t>tuỳ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thuộc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câu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hỏi</a:t>
            </a:r>
            <a:r>
              <a:rPr lang="en-US" dirty="0">
                <a:latin typeface="Times New Roman" pitchFamily="18" charset="0"/>
                <a:cs typeface="Times New Roman" pitchFamily="18" charset="0"/>
              </a:rPr>
              <a:t>)</a:t>
            </a:r>
          </a:p>
          <a:p>
            <a:pPr eaLnBrk="1" hangingPunct="1"/>
            <a:endParaRPr lang="en-US" dirty="0">
              <a:latin typeface="Times New Roman" pitchFamily="18" charset="0"/>
              <a:cs typeface="Times New Roman" pitchFamily="18" charset="0"/>
            </a:endParaRPr>
          </a:p>
        </p:txBody>
      </p:sp>
      <p:sp>
        <p:nvSpPr>
          <p:cNvPr id="6" name="TextBox 5">
            <a:hlinkClick r:id="rId3" action="ppaction://hlinksldjump"/>
          </p:cNvPr>
          <p:cNvSpPr txBox="1"/>
          <p:nvPr/>
        </p:nvSpPr>
        <p:spPr>
          <a:xfrm>
            <a:off x="5429250" y="4520804"/>
            <a:ext cx="1985963" cy="646331"/>
          </a:xfrm>
          <a:prstGeom prst="rect">
            <a:avLst/>
          </a:prstGeom>
          <a:noFill/>
        </p:spPr>
        <p:txBody>
          <a:bodyPr>
            <a:spAutoFit/>
          </a:bodyPr>
          <a:lstStyle/>
          <a:p>
            <a:pPr>
              <a:defRPr/>
            </a:pPr>
            <a:r>
              <a:rPr lang="en-US" sz="3600" b="1" i="1">
                <a:solidFill>
                  <a:schemeClr val="accent6">
                    <a:lumMod val="75000"/>
                  </a:schemeClr>
                </a:solidFill>
                <a:latin typeface="Times New Roman" pitchFamily="18" charset="0"/>
                <a:cs typeface="Times New Roman" pitchFamily="18" charset="0"/>
                <a:hlinkClick r:id="rId3" action="ppaction://hlinksldjump"/>
              </a:rPr>
              <a:t>Bắt đầu</a:t>
            </a:r>
            <a:endParaRPr lang="en-US" sz="3600" b="1" i="1" dirty="0">
              <a:solidFill>
                <a:schemeClr val="accent6">
                  <a:lumMod val="75000"/>
                </a:schemeClr>
              </a:solidFill>
              <a:latin typeface="Times New Roman" pitchFamily="18" charset="0"/>
              <a:cs typeface="Times New Roman" pitchFamily="18" charset="0"/>
            </a:endParaRPr>
          </a:p>
        </p:txBody>
      </p:sp>
      <p:sp>
        <p:nvSpPr>
          <p:cNvPr id="15" name="Rectangle 14"/>
          <p:cNvSpPr/>
          <p:nvPr/>
        </p:nvSpPr>
        <p:spPr>
          <a:xfrm>
            <a:off x="3286116" y="1765531"/>
            <a:ext cx="2440813" cy="507831"/>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n-US" sz="2700">
                <a:ln w="10160">
                  <a:solidFill>
                    <a:schemeClr val="accent1"/>
                  </a:solidFill>
                  <a:prstDash val="solid"/>
                </a:ln>
                <a:solidFill>
                  <a:schemeClr val="tx1"/>
                </a:solidFill>
                <a:effectLst>
                  <a:outerShdw blurRad="38100" dist="32000" dir="5400000" algn="tl">
                    <a:srgbClr val="000000">
                      <a:alpha val="30000"/>
                    </a:srgbClr>
                  </a:outerShdw>
                </a:effectLst>
                <a:latin typeface="Times New Roman" pitchFamily="18" charset="0"/>
                <a:cs typeface="Times New Roman" pitchFamily="18" charset="0"/>
              </a:rPr>
              <a:t>Luật chơi </a:t>
            </a:r>
          </a:p>
        </p:txBody>
      </p:sp>
      <p:grpSp>
        <p:nvGrpSpPr>
          <p:cNvPr id="2" name="Group 8"/>
          <p:cNvGrpSpPr/>
          <p:nvPr/>
        </p:nvGrpSpPr>
        <p:grpSpPr>
          <a:xfrm>
            <a:off x="0" y="11341"/>
            <a:ext cx="4572000" cy="5143500"/>
            <a:chOff x="1125" y="-32657"/>
            <a:chExt cx="4572000" cy="6858000"/>
          </a:xfrm>
          <a:solidFill>
            <a:srgbClr val="92D050"/>
          </a:solidFill>
        </p:grpSpPr>
        <p:sp>
          <p:nvSpPr>
            <p:cNvPr id="7" name="Flowchart: Process 6"/>
            <p:cNvSpPr/>
            <p:nvPr/>
          </p:nvSpPr>
          <p:spPr>
            <a:xfrm>
              <a:off x="1125"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9"/>
          <p:cNvGrpSpPr/>
          <p:nvPr/>
        </p:nvGrpSpPr>
        <p:grpSpPr>
          <a:xfrm rot="10800000">
            <a:off x="4560094" y="11341"/>
            <a:ext cx="4572000" cy="5143500"/>
            <a:chOff x="32657" y="-32657"/>
            <a:chExt cx="4572000" cy="6858000"/>
          </a:xfrm>
          <a:solidFill>
            <a:srgbClr val="92D050"/>
          </a:solidFill>
        </p:grpSpPr>
        <p:sp>
          <p:nvSpPr>
            <p:cNvPr id="11" name="Flowchart: Process 10"/>
            <p:cNvSpPr/>
            <p:nvPr/>
          </p:nvSpPr>
          <p:spPr>
            <a:xfrm>
              <a:off x="32657"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4074319" y="2306241"/>
            <a:ext cx="97155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53" presetClass="exit" presetSubtype="32" fill="hold" grpId="0" nodeType="clickEffect">
                                  <p:stCondLst>
                                    <p:cond delay="0"/>
                                  </p:stCondLst>
                                  <p:childTnLst>
                                    <p:anim calcmode="lin" valueType="num">
                                      <p:cBhvr>
                                        <p:cTn id="23" dur="500"/>
                                        <p:tgtEl>
                                          <p:spTgt spid="13"/>
                                        </p:tgtEl>
                                        <p:attrNameLst>
                                          <p:attrName>ppt_w</p:attrName>
                                        </p:attrNameLst>
                                      </p:cBhvr>
                                      <p:tavLst>
                                        <p:tav tm="0">
                                          <p:val>
                                            <p:strVal val="ppt_w"/>
                                          </p:val>
                                        </p:tav>
                                        <p:tav tm="100000">
                                          <p:val>
                                            <p:fltVal val="0"/>
                                          </p:val>
                                        </p:tav>
                                      </p:tavLst>
                                    </p:anim>
                                    <p:anim calcmode="lin" valueType="num">
                                      <p:cBhvr>
                                        <p:cTn id="24" dur="500"/>
                                        <p:tgtEl>
                                          <p:spTgt spid="13"/>
                                        </p:tgtEl>
                                        <p:attrNameLst>
                                          <p:attrName>ppt_h</p:attrName>
                                        </p:attrNameLst>
                                      </p:cBhvr>
                                      <p:tavLst>
                                        <p:tav tm="0">
                                          <p:val>
                                            <p:strVal val="ppt_h"/>
                                          </p:val>
                                        </p:tav>
                                        <p:tav tm="100000">
                                          <p:val>
                                            <p:fltVal val="0"/>
                                          </p:val>
                                        </p:tav>
                                      </p:tavLst>
                                    </p:anim>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35" presetClass="path" presetSubtype="0" accel="50000" decel="50000" fill="hold" nodeType="withEffect">
                                  <p:stCondLst>
                                    <p:cond delay="0"/>
                                  </p:stCondLst>
                                  <p:childTnLst>
                                    <p:animMotion origin="layout" path="M 0 -4.93827E-7 L -0.51493 -4.93827E-7 " pathEditMode="relative" rAng="0" ptsTypes="AA">
                                      <p:cBhvr>
                                        <p:cTn id="28" dur="2000" fill="hold"/>
                                        <p:tgtEl>
                                          <p:spTgt spid="2"/>
                                        </p:tgtEl>
                                        <p:attrNameLst>
                                          <p:attrName>ppt_x</p:attrName>
                                          <p:attrName>ppt_y</p:attrName>
                                        </p:attrNameLst>
                                      </p:cBhvr>
                                      <p:rCtr x="-25747" y="0"/>
                                    </p:animMotion>
                                  </p:childTnLst>
                                </p:cTn>
                              </p:par>
                              <p:par>
                                <p:cTn id="29" presetID="63" presetClass="path" presetSubtype="0" accel="50000" decel="50000" fill="hold" nodeType="withEffect">
                                  <p:stCondLst>
                                    <p:cond delay="0"/>
                                  </p:stCondLst>
                                  <p:childTnLst>
                                    <p:animMotion origin="layout" path="M -4.72222E-6 -4.93827E-7 L 0.50174 -4.93827E-7 " pathEditMode="relative" rAng="0" ptsTypes="AA">
                                      <p:cBhvr>
                                        <p:cTn id="30" dur="2000" fill="hold"/>
                                        <p:tgtEl>
                                          <p:spTgt spid="3"/>
                                        </p:tgtEl>
                                        <p:attrNameLst>
                                          <p:attrName>ppt_x</p:attrName>
                                          <p:attrName>ppt_y</p:attrName>
                                        </p:attrNameLst>
                                      </p:cBhvr>
                                      <p:rCtr x="25087" y="0"/>
                                    </p:animMotion>
                                  </p:childTnLst>
                                </p:cTn>
                              </p:par>
                            </p:childTnLst>
                          </p:cTn>
                        </p:par>
                        <p:par>
                          <p:cTn id="31" fill="hold" nodeType="afterGroup">
                            <p:stCondLst>
                              <p:cond delay="2000"/>
                            </p:stCondLst>
                            <p:childTnLst>
                              <p:par>
                                <p:cTn id="32" presetID="16" presetClass="entr" presetSubtype="2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nextCondLst>
                <p:cond evt="onClick" delay="0">
                  <p:tgtEl>
                    <p:spTgt spid="13"/>
                  </p:tgtEl>
                </p:cond>
              </p:nextCondLst>
            </p:seq>
          </p:childTnLst>
        </p:cTn>
      </p:par>
    </p:tnLst>
    <p:bldLst>
      <p:bldP spid="14" grpId="0" animBg="1"/>
      <p:bldP spid="6"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8C04199-26C4-4E51-9A2B-1A1C77AAD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741" y="954021"/>
            <a:ext cx="2430256" cy="3735650"/>
          </a:xfrm>
          <a:prstGeom prst="rect">
            <a:avLst/>
          </a:prstGeom>
        </p:spPr>
      </p:pic>
      <p:sp>
        <p:nvSpPr>
          <p:cNvPr id="25" name="Rectangle 24"/>
          <p:cNvSpPr/>
          <p:nvPr/>
        </p:nvSpPr>
        <p:spPr>
          <a:xfrm>
            <a:off x="3733800" y="897199"/>
            <a:ext cx="1568039" cy="206246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2380027" y="2970554"/>
            <a:ext cx="1342823" cy="171911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2380027" y="895350"/>
            <a:ext cx="1342823" cy="20775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3743724" y="2952750"/>
            <a:ext cx="1566365" cy="173692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5299076" y="895350"/>
            <a:ext cx="1326062" cy="206246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5297209" y="2952749"/>
            <a:ext cx="1351567" cy="173692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hlinkClick r:id="rId3" action="ppaction://hlinksldjump"/>
          </p:cNvPr>
          <p:cNvSpPr/>
          <p:nvPr/>
        </p:nvSpPr>
        <p:spPr>
          <a:xfrm>
            <a:off x="2209800" y="114989"/>
            <a:ext cx="4256462" cy="415498"/>
          </a:xfrm>
          <a:prstGeom prst="rect">
            <a:avLst/>
          </a:prstGeom>
          <a:noFill/>
        </p:spPr>
        <p:txBody>
          <a:bodyPr wrap="square">
            <a:spAutoFit/>
          </a:bodyPr>
          <a:lstStyle/>
          <a:p>
            <a:pPr algn="ctr">
              <a:defRPr/>
            </a:pPr>
            <a:r>
              <a:rPr lang="en-US" sz="2100" b="1" dirty="0">
                <a:ln w="22225">
                  <a:solidFill>
                    <a:srgbClr val="FF0000"/>
                  </a:solidFill>
                  <a:prstDash val="solid"/>
                </a:ln>
                <a:solidFill>
                  <a:srgbClr val="FFFF00"/>
                </a:solidFill>
                <a:latin typeface="Times New Roman" pitchFamily="18" charset="0"/>
                <a:cs typeface="Times New Roman" pitchFamily="18" charset="0"/>
              </a:rPr>
              <a:t>MẢNH GHÉP BÍ ẨN</a:t>
            </a:r>
          </a:p>
        </p:txBody>
      </p:sp>
      <p:sp>
        <p:nvSpPr>
          <p:cNvPr id="4" name="Rectangle 3">
            <a:hlinkClick r:id="rId4" action="ppaction://hlinksldjump"/>
          </p:cNvPr>
          <p:cNvSpPr/>
          <p:nvPr/>
        </p:nvSpPr>
        <p:spPr>
          <a:xfrm>
            <a:off x="2368677" y="907566"/>
            <a:ext cx="1342824" cy="2061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500" dirty="0"/>
              <a:t>1</a:t>
            </a:r>
            <a:endParaRPr lang="en-US" sz="825" dirty="0"/>
          </a:p>
        </p:txBody>
      </p:sp>
      <p:sp>
        <p:nvSpPr>
          <p:cNvPr id="6" name="Rectangle 5">
            <a:hlinkClick r:id="rId5" action="ppaction://hlinksldjump"/>
          </p:cNvPr>
          <p:cNvSpPr/>
          <p:nvPr/>
        </p:nvSpPr>
        <p:spPr>
          <a:xfrm>
            <a:off x="3725550" y="909766"/>
            <a:ext cx="1562575" cy="204298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500" dirty="0"/>
              <a:t>2</a:t>
            </a:r>
          </a:p>
        </p:txBody>
      </p:sp>
      <p:sp>
        <p:nvSpPr>
          <p:cNvPr id="8" name="Rectangle 7">
            <a:hlinkClick r:id="rId6" action="ppaction://hlinksldjump"/>
          </p:cNvPr>
          <p:cNvSpPr/>
          <p:nvPr/>
        </p:nvSpPr>
        <p:spPr>
          <a:xfrm>
            <a:off x="5287727" y="896136"/>
            <a:ext cx="1361049" cy="206246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500"/>
              <a:t>3</a:t>
            </a:r>
            <a:endParaRPr lang="en-US"/>
          </a:p>
        </p:txBody>
      </p:sp>
      <p:sp>
        <p:nvSpPr>
          <p:cNvPr id="10" name="Rectangle 9">
            <a:hlinkClick r:id="rId7" action="ppaction://hlinksldjump"/>
          </p:cNvPr>
          <p:cNvSpPr/>
          <p:nvPr/>
        </p:nvSpPr>
        <p:spPr>
          <a:xfrm>
            <a:off x="5310089" y="2952751"/>
            <a:ext cx="1347771" cy="173692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500"/>
              <a:t>6</a:t>
            </a:r>
            <a:endParaRPr lang="en-US"/>
          </a:p>
        </p:txBody>
      </p:sp>
      <p:sp>
        <p:nvSpPr>
          <p:cNvPr id="11" name="Rectangle 10">
            <a:hlinkClick r:id="rId8" action="ppaction://hlinksldjump"/>
          </p:cNvPr>
          <p:cNvSpPr/>
          <p:nvPr/>
        </p:nvSpPr>
        <p:spPr>
          <a:xfrm>
            <a:off x="3724326" y="2974082"/>
            <a:ext cx="1560190" cy="171559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500" dirty="0"/>
              <a:t>5</a:t>
            </a:r>
            <a:endParaRPr lang="en-US" dirty="0"/>
          </a:p>
        </p:txBody>
      </p:sp>
      <p:sp>
        <p:nvSpPr>
          <p:cNvPr id="12" name="Rectangle 11">
            <a:hlinkClick r:id="rId9" action="ppaction://hlinksldjump"/>
          </p:cNvPr>
          <p:cNvSpPr/>
          <p:nvPr/>
        </p:nvSpPr>
        <p:spPr>
          <a:xfrm>
            <a:off x="2368677" y="2965316"/>
            <a:ext cx="1362354" cy="17243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500"/>
              <a:t>4</a:t>
            </a:r>
            <a:endParaRPr lang="en-US"/>
          </a:p>
        </p:txBody>
      </p:sp>
      <p:pic>
        <p:nvPicPr>
          <p:cNvPr id="27664" name="Picture 4" descr="Picture1bupbe8"/>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4788" y="4151947"/>
            <a:ext cx="910829"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4" descr="Picture1bupbe8">
            <a:hlinkClick r:id="rId3" action="ppaction://hlinksldjump"/>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989687" y="4190047"/>
            <a:ext cx="910829"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6516289" y="2158604"/>
            <a:ext cx="4768454"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194321" y="2327171"/>
            <a:ext cx="487561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with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 presetClass="exit" presetSubtype="16" fill="hold" grpId="0" nodeType="clickEffect">
                                  <p:stCondLst>
                                    <p:cond delay="0"/>
                                  </p:stCondLst>
                                  <p:childTnLst>
                                    <p:animEffect transition="out" filter="box(in)">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xit" presetSubtype="16" fill="hold" grpId="0" nodeType="clickEffect">
                                  <p:stCondLst>
                                    <p:cond delay="0"/>
                                  </p:stCondLst>
                                  <p:childTnLst>
                                    <p:animEffect transition="out" filter="box(in)">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grpId="0" nodeType="clickEffect">
                                  <p:stCondLst>
                                    <p:cond delay="0"/>
                                  </p:stCondLst>
                                  <p:childTnLst>
                                    <p:animEffect transition="out" filter="box(in)">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xit" presetSubtype="16" fill="hold" grpId="0" nodeType="clickEffect">
                                  <p:stCondLst>
                                    <p:cond delay="0"/>
                                  </p:stCondLst>
                                  <p:childTnLst>
                                    <p:animEffect transition="out" filter="box(in)">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4" presetClass="exit" presetSubtype="16" fill="hold" grpId="0" nodeType="clickEffect">
                                  <p:stCondLst>
                                    <p:cond delay="0"/>
                                  </p:stCondLst>
                                  <p:childTnLst>
                                    <p:animEffect transition="out" filter="box(in)">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xit" presetSubtype="16" fill="hold" grpId="0" nodeType="clickEffect">
                                  <p:stCondLst>
                                    <p:cond delay="0"/>
                                  </p:stCondLst>
                                  <p:childTnLst>
                                    <p:animEffect transition="out" filter="box(in)">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xit" presetSubtype="16" fill="hold" grpId="0" nodeType="clickEffect">
                                  <p:stCondLst>
                                    <p:cond delay="0"/>
                                  </p:stCondLst>
                                  <p:childTnLst>
                                    <p:animEffect transition="out" filter="box(i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26" grpId="0" animBg="1"/>
      <p:bldP spid="27" grpId="0" animBg="1"/>
      <p:bldP spid="28" grpId="0" animBg="1"/>
      <p:bldP spid="29" grpId="0" animBg="1"/>
      <p:bldP spid="30" grpId="0" animBg="1"/>
      <p:bldP spid="4" grpId="0" animBg="1"/>
      <p:bldP spid="6" grpId="0" animBg="1"/>
      <p:bldP spid="8"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C4DDA6C-CF46-462D-B7A7-22448DC08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8674" name="TextBox 3"/>
          <p:cNvSpPr txBox="1">
            <a:spLocks noChangeArrowheads="1"/>
          </p:cNvSpPr>
          <p:nvPr/>
        </p:nvSpPr>
        <p:spPr bwMode="auto">
          <a:xfrm>
            <a:off x="1219200" y="1032198"/>
            <a:ext cx="773713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100" b="1" dirty="0" err="1">
                <a:latin typeface="Times New Roman" pitchFamily="18" charset="0"/>
                <a:cs typeface="Times New Roman" pitchFamily="18" charset="0"/>
              </a:rPr>
              <a:t>Câu</a:t>
            </a:r>
            <a:r>
              <a:rPr lang="en-US" sz="2100" b="1" dirty="0">
                <a:latin typeface="Times New Roman" pitchFamily="18" charset="0"/>
                <a:cs typeface="Times New Roman" pitchFamily="18" charset="0"/>
              </a:rPr>
              <a:t> 1. </a:t>
            </a:r>
            <a:r>
              <a:rPr lang="en-US" sz="2100" b="1" dirty="0" err="1">
                <a:latin typeface="Times New Roman" pitchFamily="18" charset="0"/>
                <a:cs typeface="Times New Roman" pitchFamily="18" charset="0"/>
              </a:rPr>
              <a:t>Thuật</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toán</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là</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gì</a:t>
            </a:r>
            <a:r>
              <a:rPr lang="en-US" sz="2100" b="1" dirty="0">
                <a:latin typeface="Times New Roman" pitchFamily="18" charset="0"/>
                <a:cs typeface="Times New Roman" pitchFamily="18" charset="0"/>
              </a:rPr>
              <a:t>?</a:t>
            </a:r>
            <a:endParaRPr lang="en-US" sz="2100" dirty="0">
              <a:latin typeface="Times New Roman" pitchFamily="18" charset="0"/>
              <a:cs typeface="Times New Roman" pitchFamily="18" charset="0"/>
            </a:endParaRPr>
          </a:p>
        </p:txBody>
      </p:sp>
      <p:sp>
        <p:nvSpPr>
          <p:cNvPr id="28675" name="TextBox 4"/>
          <p:cNvSpPr txBox="1">
            <a:spLocks noChangeArrowheads="1"/>
          </p:cNvSpPr>
          <p:nvPr/>
        </p:nvSpPr>
        <p:spPr bwMode="auto">
          <a:xfrm>
            <a:off x="1219200" y="1657350"/>
            <a:ext cx="6268641"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450"/>
              </a:spcBef>
              <a:spcAft>
                <a:spcPts val="450"/>
              </a:spcAft>
            </a:pPr>
            <a:r>
              <a:rPr lang="en-US" sz="2100" dirty="0">
                <a:latin typeface="Times New Roman" pitchFamily="18" charset="0"/>
                <a:cs typeface="Times New Roman" pitchFamily="18" charset="0"/>
              </a:rPr>
              <a:t>A.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mô</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và</a:t>
            </a:r>
            <a:r>
              <a:rPr lang="en-US" sz="2100" dirty="0">
                <a:latin typeface="Times New Roman" pitchFamily="18" charset="0"/>
                <a:cs typeface="Times New Roman" pitchFamily="18" charset="0"/>
              </a:rPr>
              <a:t> xu </a:t>
            </a:r>
            <a:r>
              <a:rPr lang="en-US" sz="2100" dirty="0" err="1">
                <a:latin typeface="Times New Roman" pitchFamily="18" charset="0"/>
                <a:cs typeface="Times New Roman" pitchFamily="18" charset="0"/>
              </a:rPr>
              <a:t>hướng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sử</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dụng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giải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quyết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vấn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đề</a:t>
            </a:r>
            <a:r>
              <a:rPr lang="en-US" sz="2100" dirty="0">
                <a:latin typeface="Times New Roman" pitchFamily="18" charset="0"/>
                <a:cs typeface="Times New Roman" pitchFamily="18" charset="0"/>
              </a:rPr>
              <a:t>.</a:t>
            </a:r>
          </a:p>
          <a:p>
            <a:pPr algn="just" eaLnBrk="1" hangingPunct="1">
              <a:spcBef>
                <a:spcPts val="450"/>
              </a:spcBef>
              <a:spcAft>
                <a:spcPts val="450"/>
              </a:spcAft>
            </a:pPr>
            <a:r>
              <a:rPr lang="en-US" sz="2100" dirty="0">
                <a:latin typeface="Times New Roman" pitchFamily="18" charset="0"/>
                <a:cs typeface="Times New Roman" pitchFamily="18" charset="0"/>
              </a:rPr>
              <a:t>B. </a:t>
            </a:r>
            <a:r>
              <a:rPr lang="en-US" sz="2100" dirty="0" err="1">
                <a:latin typeface="Times New Roman" pitchFamily="18" charset="0"/>
                <a:cs typeface="Times New Roman" pitchFamily="18" charset="0"/>
              </a:rPr>
              <a:t>Một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dãy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chỉ</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dẫn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từng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bước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giải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quyết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vấn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đề</a:t>
            </a:r>
            <a:r>
              <a:rPr lang="en-US" sz="2100" dirty="0">
                <a:latin typeface="Times New Roman" pitchFamily="18" charset="0"/>
                <a:cs typeface="Times New Roman" pitchFamily="18" charset="0"/>
              </a:rPr>
              <a:t>.</a:t>
            </a:r>
          </a:p>
          <a:p>
            <a:pPr algn="just" eaLnBrk="1" hangingPunct="1">
              <a:spcBef>
                <a:spcPts val="450"/>
              </a:spcBef>
              <a:spcAft>
                <a:spcPts val="450"/>
              </a:spcAft>
            </a:pPr>
            <a:r>
              <a:rPr lang="en-US" sz="2100" dirty="0">
                <a:latin typeface="Times New Roman" pitchFamily="18" charset="0"/>
                <a:cs typeface="Times New Roman" pitchFamily="18" charset="0"/>
              </a:rPr>
              <a:t>C. </a:t>
            </a:r>
            <a:r>
              <a:rPr lang="en-US" sz="2100" dirty="0" err="1">
                <a:latin typeface="Times New Roman" pitchFamily="18" charset="0"/>
                <a:cs typeface="Times New Roman" pitchFamily="18" charset="0"/>
              </a:rPr>
              <a:t>Một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ngôn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ngữ</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lập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trình</a:t>
            </a:r>
            <a:r>
              <a:rPr lang="en-US" sz="2100" dirty="0">
                <a:latin typeface="Times New Roman" pitchFamily="18" charset="0"/>
                <a:cs typeface="Times New Roman" pitchFamily="18" charset="0"/>
              </a:rPr>
              <a:t>.</a:t>
            </a:r>
          </a:p>
          <a:p>
            <a:pPr algn="just" eaLnBrk="1" hangingPunct="1">
              <a:spcBef>
                <a:spcPts val="450"/>
              </a:spcBef>
              <a:spcAft>
                <a:spcPts val="450"/>
              </a:spcAft>
            </a:pPr>
            <a:r>
              <a:rPr lang="en-US" sz="2100" dirty="0">
                <a:latin typeface="Times New Roman" pitchFamily="18" charset="0"/>
                <a:cs typeface="Times New Roman" pitchFamily="18" charset="0"/>
              </a:rPr>
              <a:t>D. </a:t>
            </a:r>
            <a:r>
              <a:rPr lang="en-US" sz="2100" dirty="0" err="1">
                <a:latin typeface="Times New Roman" pitchFamily="18" charset="0"/>
                <a:cs typeface="Times New Roman" pitchFamily="18" charset="0"/>
              </a:rPr>
              <a:t>Một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bị</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phần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cứng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lưu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trữ</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dữ</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liệu</a:t>
            </a:r>
            <a:r>
              <a:rPr lang="en-US" sz="2100" dirty="0">
                <a:latin typeface="Times New Roman" pitchFamily="18" charset="0"/>
                <a:cs typeface="Times New Roman" pitchFamily="18" charset="0"/>
              </a:rPr>
              <a:t>.</a:t>
            </a:r>
          </a:p>
        </p:txBody>
      </p:sp>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t="10052" b="11201"/>
          <a:stretch>
            <a:fillRect/>
          </a:stretch>
        </p:blipFill>
        <p:spPr bwMode="auto">
          <a:xfrm rot="-10619749">
            <a:off x="7810966" y="25310"/>
            <a:ext cx="1128713" cy="66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19200" y="2429454"/>
            <a:ext cx="401478" cy="45720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885298E-5599-4818-B44F-DF21E1B72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9" name="Picture 1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t="11201" b="10052"/>
          <a:stretch>
            <a:fillRect/>
          </a:stretch>
        </p:blipFill>
        <p:spPr bwMode="auto">
          <a:xfrm>
            <a:off x="7625298" y="4214499"/>
            <a:ext cx="112990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7BE180F6-33C1-441E-90CD-A6E2C7BB56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4800" y="-171450"/>
            <a:ext cx="1313245" cy="1363276"/>
          </a:xfrm>
          <a:prstGeom prst="rect">
            <a:avLst/>
          </a:prstGeom>
        </p:spPr>
      </p:pic>
      <p:sp>
        <p:nvSpPr>
          <p:cNvPr id="22" name="Rectangle: Folded Corner 21">
            <a:extLst>
              <a:ext uri="{FF2B5EF4-FFF2-40B4-BE49-F238E27FC236}">
                <a16:creationId xmlns:a16="http://schemas.microsoft.com/office/drawing/2014/main" id="{240BC9D7-0A28-4194-ACAD-1E2982F52A75}"/>
              </a:ext>
            </a:extLst>
          </p:cNvPr>
          <p:cNvSpPr/>
          <p:nvPr/>
        </p:nvSpPr>
        <p:spPr>
          <a:xfrm>
            <a:off x="373887" y="509901"/>
            <a:ext cx="7634733" cy="916256"/>
          </a:xfrm>
          <a:prstGeom prst="foldedCorner">
            <a:avLst/>
          </a:prstGeom>
          <a:ln/>
        </p:spPr>
        <p:style>
          <a:lnRef idx="2">
            <a:schemeClr val="accent2"/>
          </a:lnRef>
          <a:fillRef idx="1">
            <a:schemeClr val="lt1"/>
          </a:fillRef>
          <a:effectRef idx="0">
            <a:schemeClr val="accent2"/>
          </a:effectRef>
          <a:fontRef idx="minor">
            <a:schemeClr val="dk1"/>
          </a:fontRef>
        </p:style>
        <p:txBody>
          <a:bodyPr rtlCol="0" anchor="ctr"/>
          <a:lstStyle/>
          <a:p>
            <a:pPr algn="l"/>
            <a:r>
              <a:rPr lang="en-US" sz="2400" b="1" dirty="0" err="1">
                <a:solidFill>
                  <a:srgbClr val="C00000"/>
                </a:solidFill>
                <a:latin typeface="Times New Roman" pitchFamily="18" charset="0"/>
                <a:cs typeface="Times New Roman" pitchFamily="18" charset="0"/>
              </a:rPr>
              <a:t>Câu</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hỏi</a:t>
            </a:r>
            <a:r>
              <a:rPr lang="en-US" sz="2400" b="1" dirty="0">
                <a:solidFill>
                  <a:srgbClr val="C00000"/>
                </a:solidFill>
                <a:latin typeface="Times New Roman" pitchFamily="18" charset="0"/>
                <a:cs typeface="Times New Roman" pitchFamily="18" charset="0"/>
              </a:rPr>
              <a:t> 2. </a:t>
            </a:r>
            <a:r>
              <a:rPr lang="vi-VN" sz="2400" dirty="0">
                <a:solidFill>
                  <a:srgbClr val="C00000"/>
                </a:solidFill>
                <a:latin typeface="Times New Roman" pitchFamily="18" charset="0"/>
                <a:cs typeface="Times New Roman" pitchFamily="18" charset="0"/>
              </a:rPr>
              <a:t>Em hãy tìm đầu vào, đầu ra của thuật toán sau đây:</a:t>
            </a:r>
            <a:r>
              <a:rPr lang="en-US" sz="2400" dirty="0">
                <a:solidFill>
                  <a:srgbClr val="C00000"/>
                </a:solidFill>
                <a:latin typeface="Times New Roman" pitchFamily="18" charset="0"/>
                <a:cs typeface="Times New Roman" pitchFamily="18" charset="0"/>
              </a:rPr>
              <a:t> </a:t>
            </a:r>
            <a:r>
              <a:rPr lang="vi-VN" sz="2400" dirty="0">
                <a:solidFill>
                  <a:srgbClr val="C00000"/>
                </a:solidFill>
                <a:latin typeface="Times New Roman" pitchFamily="18" charset="0"/>
                <a:cs typeface="Times New Roman" pitchFamily="18" charset="0"/>
              </a:rPr>
              <a:t>Thuật toán tính trung bình cộng của hai số</a:t>
            </a:r>
            <a:r>
              <a:rPr lang="en-US" sz="2400" dirty="0">
                <a:solidFill>
                  <a:srgbClr val="C00000"/>
                </a:solidFill>
                <a:latin typeface="Times New Roman" pitchFamily="18" charset="0"/>
                <a:cs typeface="Times New Roman" pitchFamily="18" charset="0"/>
              </a:rPr>
              <a:t> a, b?</a:t>
            </a:r>
          </a:p>
        </p:txBody>
      </p:sp>
      <p:sp>
        <p:nvSpPr>
          <p:cNvPr id="23" name="Rectangle: Folded Corner 22">
            <a:extLst>
              <a:ext uri="{FF2B5EF4-FFF2-40B4-BE49-F238E27FC236}">
                <a16:creationId xmlns:a16="http://schemas.microsoft.com/office/drawing/2014/main" id="{C95A5455-8169-4216-885B-B25B3668BDCB}"/>
              </a:ext>
            </a:extLst>
          </p:cNvPr>
          <p:cNvSpPr/>
          <p:nvPr/>
        </p:nvSpPr>
        <p:spPr>
          <a:xfrm>
            <a:off x="373887" y="1648090"/>
            <a:ext cx="6941313" cy="126442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err="1">
                <a:solidFill>
                  <a:srgbClr val="002060"/>
                </a:solidFill>
                <a:latin typeface="Times New Roman" pitchFamily="18" charset="0"/>
                <a:cs typeface="Times New Roman" pitchFamily="18" charset="0"/>
              </a:rPr>
              <a:t>Trả</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lời</a:t>
            </a:r>
            <a:r>
              <a:rPr lang="en-US" sz="2400" b="1" dirty="0">
                <a:solidFill>
                  <a:srgbClr val="002060"/>
                </a:solidFill>
                <a:latin typeface="Times New Roman" pitchFamily="18" charset="0"/>
                <a:cs typeface="Times New Roman" pitchFamily="18" charset="0"/>
              </a:rPr>
              <a:t>:</a:t>
            </a:r>
          </a:p>
          <a:p>
            <a:pPr algn="l"/>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Đầu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vào</a:t>
            </a:r>
            <a:r>
              <a:rPr lang="en-US" sz="2400" dirty="0">
                <a:solidFill>
                  <a:srgbClr val="002060"/>
                </a:solidFill>
                <a:latin typeface="Times New Roman" pitchFamily="18" charset="0"/>
                <a:cs typeface="Times New Roman" pitchFamily="18" charset="0"/>
              </a:rPr>
              <a:t> (Input): </a:t>
            </a:r>
            <a:r>
              <a:rPr lang="en-US" sz="2400" dirty="0" err="1">
                <a:solidFill>
                  <a:srgbClr val="002060"/>
                </a:solidFill>
                <a:latin typeface="Times New Roman" pitchFamily="18" charset="0"/>
                <a:cs typeface="Times New Roman" pitchFamily="18" charset="0"/>
              </a:rPr>
              <a:t>hai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số</a:t>
            </a:r>
            <a:r>
              <a:rPr lang="en-US" sz="2400" dirty="0">
                <a:solidFill>
                  <a:srgbClr val="002060"/>
                </a:solidFill>
                <a:latin typeface="Times New Roman" pitchFamily="18" charset="0"/>
                <a:cs typeface="Times New Roman" pitchFamily="18" charset="0"/>
              </a:rPr>
              <a:t> a, b.</a:t>
            </a:r>
          </a:p>
          <a:p>
            <a:pPr algn="l"/>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Đầu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ra</a:t>
            </a:r>
            <a:r>
              <a:rPr lang="en-US" sz="2400" dirty="0">
                <a:solidFill>
                  <a:srgbClr val="002060"/>
                </a:solidFill>
                <a:latin typeface="Times New Roman" pitchFamily="18" charset="0"/>
                <a:cs typeface="Times New Roman" pitchFamily="18" charset="0"/>
              </a:rPr>
              <a:t> (Output): </a:t>
            </a:r>
            <a:r>
              <a:rPr lang="en-US" sz="2400" dirty="0" err="1">
                <a:solidFill>
                  <a:srgbClr val="002060"/>
                </a:solidFill>
                <a:latin typeface="Times New Roman" pitchFamily="18" charset="0"/>
                <a:cs typeface="Times New Roman" pitchFamily="18" charset="0"/>
              </a:rPr>
              <a:t>trung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hai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số</a:t>
            </a:r>
            <a:r>
              <a:rPr lang="en-US" sz="2400" dirty="0">
                <a:solidFill>
                  <a:srgbClr val="002060"/>
                </a:solidFill>
                <a:latin typeface="Times New Roman" pitchFamily="18" charset="0"/>
                <a:cs typeface="Times New Roman" pitchFamily="18" charset="0"/>
              </a:rPr>
              <a:t> a, b.</a:t>
            </a:r>
          </a:p>
        </p:txBody>
      </p:sp>
      <p:pic>
        <p:nvPicPr>
          <p:cNvPr id="26" name="Picture 25">
            <a:extLst>
              <a:ext uri="{FF2B5EF4-FFF2-40B4-BE49-F238E27FC236}">
                <a16:creationId xmlns:a16="http://schemas.microsoft.com/office/drawing/2014/main" id="{DEC8AAE4-FA63-4AEF-8B9A-D84A43CA6D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2250" y="3936922"/>
            <a:ext cx="834318" cy="1190294"/>
          </a:xfrm>
          <a:prstGeom prst="rect">
            <a:avLst/>
          </a:prstGeom>
        </p:spPr>
      </p:pic>
      <p:pic>
        <p:nvPicPr>
          <p:cNvPr id="28" name="Picture 27">
            <a:extLst>
              <a:ext uri="{FF2B5EF4-FFF2-40B4-BE49-F238E27FC236}">
                <a16:creationId xmlns:a16="http://schemas.microsoft.com/office/drawing/2014/main" id="{65FAF7D2-E706-4839-814D-76AF49C9E0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3142" y="3653277"/>
            <a:ext cx="1019626" cy="1490223"/>
          </a:xfrm>
          <a:prstGeom prst="rect">
            <a:avLst/>
          </a:prstGeom>
        </p:spPr>
      </p:pic>
      <p:pic>
        <p:nvPicPr>
          <p:cNvPr id="29" name="Picture 28">
            <a:extLst>
              <a:ext uri="{FF2B5EF4-FFF2-40B4-BE49-F238E27FC236}">
                <a16:creationId xmlns:a16="http://schemas.microsoft.com/office/drawing/2014/main" id="{C4D6A13A-449E-406F-B9D6-943BDFF884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0308" y="3653276"/>
            <a:ext cx="1019626" cy="1490223"/>
          </a:xfrm>
          <a:prstGeom prst="rect">
            <a:avLst/>
          </a:prstGeom>
        </p:spPr>
      </p:pic>
      <p:pic>
        <p:nvPicPr>
          <p:cNvPr id="30" name="Picture 29">
            <a:extLst>
              <a:ext uri="{FF2B5EF4-FFF2-40B4-BE49-F238E27FC236}">
                <a16:creationId xmlns:a16="http://schemas.microsoft.com/office/drawing/2014/main" id="{8C2A0CB6-10C5-4202-9BF3-A8A914AD60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32587" y="3735902"/>
            <a:ext cx="681451" cy="897697"/>
          </a:xfrm>
          <a:prstGeom prst="rect">
            <a:avLst/>
          </a:prstGeom>
        </p:spPr>
      </p:pic>
      <p:pic>
        <p:nvPicPr>
          <p:cNvPr id="31" name="Picture 30">
            <a:extLst>
              <a:ext uri="{FF2B5EF4-FFF2-40B4-BE49-F238E27FC236}">
                <a16:creationId xmlns:a16="http://schemas.microsoft.com/office/drawing/2014/main" id="{0921203C-ED17-45C1-B7CC-1E26538F053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783580" y="3444539"/>
            <a:ext cx="770955" cy="984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repeatCount="indefinite"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1B6C7F98-8288-41D8-9B65-E6055C39A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t="11201" b="10052"/>
          <a:stretch>
            <a:fillRect/>
          </a:stretch>
        </p:blipFill>
        <p:spPr bwMode="auto">
          <a:xfrm>
            <a:off x="7488163" y="4167753"/>
            <a:ext cx="1424174" cy="52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Folded Corner 5">
            <a:extLst>
              <a:ext uri="{FF2B5EF4-FFF2-40B4-BE49-F238E27FC236}">
                <a16:creationId xmlns:a16="http://schemas.microsoft.com/office/drawing/2014/main" id="{34987CFD-AC58-46D0-A2BD-0658CAAB6E51}"/>
              </a:ext>
            </a:extLst>
          </p:cNvPr>
          <p:cNvSpPr/>
          <p:nvPr/>
        </p:nvSpPr>
        <p:spPr>
          <a:xfrm>
            <a:off x="278683" y="537210"/>
            <a:ext cx="7217228" cy="1219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sz="2400" b="1" u="sng" dirty="0">
                <a:solidFill>
                  <a:srgbClr val="C00000"/>
                </a:solidFill>
                <a:latin typeface="Times New Roman" pitchFamily="18" charset="0"/>
                <a:cs typeface="Times New Roman" pitchFamily="18" charset="0"/>
              </a:rPr>
              <a:t>Câu hỏi</a:t>
            </a:r>
            <a:r>
              <a:rPr lang="en-US" sz="2400" b="1" u="sng" dirty="0">
                <a:solidFill>
                  <a:srgbClr val="C00000"/>
                </a:solidFill>
                <a:latin typeface="Times New Roman" pitchFamily="18" charset="0"/>
                <a:cs typeface="Times New Roman" pitchFamily="18" charset="0"/>
              </a:rPr>
              <a:t> 3</a:t>
            </a:r>
            <a:r>
              <a:rPr lang="vi-VN" sz="2400" b="1" u="sng" dirty="0">
                <a:solidFill>
                  <a:srgbClr val="C00000"/>
                </a:solidFill>
                <a:latin typeface="Times New Roman" pitchFamily="18" charset="0"/>
                <a:cs typeface="Times New Roman" pitchFamily="18" charset="0"/>
              </a:rPr>
              <a:t>:</a:t>
            </a:r>
            <a:r>
              <a:rPr lang="en-US" sz="2400" b="1" u="sng" dirty="0">
                <a:solidFill>
                  <a:srgbClr val="C00000"/>
                </a:solidFill>
                <a:latin typeface="Times New Roman" pitchFamily="18" charset="0"/>
                <a:cs typeface="Times New Roman" pitchFamily="18" charset="0"/>
              </a:rPr>
              <a:t> </a:t>
            </a:r>
            <a:r>
              <a:rPr lang="vi-VN" sz="2400" dirty="0">
                <a:solidFill>
                  <a:srgbClr val="C00000"/>
                </a:solidFill>
                <a:latin typeface="Times New Roman" pitchFamily="18" charset="0"/>
                <a:cs typeface="Times New Roman" pitchFamily="18" charset="0"/>
              </a:rPr>
              <a:t>Em hãy tìm đầu vào, đầu ra của thuật toán sau đây:</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Thuật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toán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tìm</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số</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lớn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hơn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trong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hai</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số</a:t>
            </a:r>
            <a:r>
              <a:rPr lang="en-US" sz="2400" dirty="0">
                <a:solidFill>
                  <a:srgbClr val="C00000"/>
                </a:solidFill>
                <a:latin typeface="Times New Roman" pitchFamily="18" charset="0"/>
                <a:cs typeface="Times New Roman" pitchFamily="18" charset="0"/>
              </a:rPr>
              <a:t> a, b?</a:t>
            </a:r>
          </a:p>
        </p:txBody>
      </p:sp>
      <p:sp>
        <p:nvSpPr>
          <p:cNvPr id="8" name="Rectangle: Folded Corner 7">
            <a:extLst>
              <a:ext uri="{FF2B5EF4-FFF2-40B4-BE49-F238E27FC236}">
                <a16:creationId xmlns:a16="http://schemas.microsoft.com/office/drawing/2014/main" id="{36B657E3-AF0C-4898-BD92-D7EFA0202326}"/>
              </a:ext>
            </a:extLst>
          </p:cNvPr>
          <p:cNvSpPr/>
          <p:nvPr/>
        </p:nvSpPr>
        <p:spPr>
          <a:xfrm>
            <a:off x="278682" y="1962150"/>
            <a:ext cx="6198317" cy="141376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err="1">
                <a:solidFill>
                  <a:srgbClr val="002060"/>
                </a:solidFill>
                <a:latin typeface="Times New Roman" pitchFamily="18" charset="0"/>
                <a:cs typeface="Times New Roman" pitchFamily="18" charset="0"/>
              </a:rPr>
              <a:t>Trả</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lời</a:t>
            </a:r>
            <a:r>
              <a:rPr lang="en-US" sz="2400" b="1" dirty="0">
                <a:solidFill>
                  <a:srgbClr val="002060"/>
                </a:solidFill>
                <a:latin typeface="Times New Roman" pitchFamily="18" charset="0"/>
                <a:cs typeface="Times New Roman" pitchFamily="18" charset="0"/>
              </a:rPr>
              <a:t>:</a:t>
            </a:r>
          </a:p>
          <a:p>
            <a:pPr algn="l"/>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Đầu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vào</a:t>
            </a:r>
            <a:r>
              <a:rPr lang="en-US" sz="2400" dirty="0">
                <a:solidFill>
                  <a:srgbClr val="002060"/>
                </a:solidFill>
                <a:latin typeface="Times New Roman" pitchFamily="18" charset="0"/>
                <a:cs typeface="Times New Roman" pitchFamily="18" charset="0"/>
              </a:rPr>
              <a:t> (Input): Hai </a:t>
            </a:r>
            <a:r>
              <a:rPr lang="en-US" sz="2400" dirty="0" err="1">
                <a:solidFill>
                  <a:srgbClr val="002060"/>
                </a:solidFill>
                <a:latin typeface="Times New Roman" pitchFamily="18" charset="0"/>
                <a:cs typeface="Times New Roman" pitchFamily="18" charset="0"/>
              </a:rPr>
              <a:t>số</a:t>
            </a:r>
            <a:r>
              <a:rPr lang="en-US" sz="2400" dirty="0">
                <a:solidFill>
                  <a:srgbClr val="002060"/>
                </a:solidFill>
                <a:latin typeface="Times New Roman" pitchFamily="18" charset="0"/>
                <a:cs typeface="Times New Roman" pitchFamily="18" charset="0"/>
              </a:rPr>
              <a:t> a, b</a:t>
            </a:r>
          </a:p>
          <a:p>
            <a:pPr algn="l"/>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Đầu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ra</a:t>
            </a:r>
            <a:r>
              <a:rPr lang="en-US" sz="2400" dirty="0">
                <a:solidFill>
                  <a:srgbClr val="002060"/>
                </a:solidFill>
                <a:latin typeface="Times New Roman" pitchFamily="18" charset="0"/>
                <a:cs typeface="Times New Roman" pitchFamily="18" charset="0"/>
              </a:rPr>
              <a:t> (Output): </a:t>
            </a:r>
            <a:r>
              <a:rPr lang="en-US" sz="2400" dirty="0" err="1">
                <a:solidFill>
                  <a:srgbClr val="002060"/>
                </a:solidFill>
                <a:latin typeface="Times New Roman" pitchFamily="18" charset="0"/>
                <a:cs typeface="Times New Roman" pitchFamily="18" charset="0"/>
              </a:rPr>
              <a:t>Số</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lớn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hơn</a:t>
            </a:r>
            <a:r>
              <a:rPr lang="en-US" sz="2400" dirty="0">
                <a:solidFill>
                  <a:srgbClr val="002060"/>
                </a:solidFill>
                <a:latin typeface="Times New Roman" pitchFamily="18" charset="0"/>
                <a:cs typeface="Times New Roman" pitchFamily="18" charset="0"/>
              </a:rPr>
              <a:t>.</a:t>
            </a:r>
          </a:p>
        </p:txBody>
      </p:sp>
      <p:pic>
        <p:nvPicPr>
          <p:cNvPr id="10" name="Picture 9">
            <a:extLst>
              <a:ext uri="{FF2B5EF4-FFF2-40B4-BE49-F238E27FC236}">
                <a16:creationId xmlns:a16="http://schemas.microsoft.com/office/drawing/2014/main" id="{17C6F752-305C-4660-BA13-46F61F6B25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7928" y="-171450"/>
            <a:ext cx="1456072" cy="1856600"/>
          </a:xfrm>
          <a:prstGeom prst="rect">
            <a:avLst/>
          </a:prstGeom>
        </p:spPr>
      </p:pic>
      <p:pic>
        <p:nvPicPr>
          <p:cNvPr id="11" name="Picture 10">
            <a:extLst>
              <a:ext uri="{FF2B5EF4-FFF2-40B4-BE49-F238E27FC236}">
                <a16:creationId xmlns:a16="http://schemas.microsoft.com/office/drawing/2014/main" id="{14BDE073-53FD-45E9-A40E-6A72C1C75E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8683" y="4133463"/>
            <a:ext cx="714375" cy="1019175"/>
          </a:xfrm>
          <a:prstGeom prst="rect">
            <a:avLst/>
          </a:prstGeom>
        </p:spPr>
      </p:pic>
      <p:pic>
        <p:nvPicPr>
          <p:cNvPr id="12" name="Picture 11">
            <a:extLst>
              <a:ext uri="{FF2B5EF4-FFF2-40B4-BE49-F238E27FC236}">
                <a16:creationId xmlns:a16="http://schemas.microsoft.com/office/drawing/2014/main" id="{A68606FA-56B5-4F1F-AA72-B97169C8CA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8200" y="3867514"/>
            <a:ext cx="873043" cy="1275986"/>
          </a:xfrm>
          <a:prstGeom prst="rect">
            <a:avLst/>
          </a:prstGeom>
        </p:spPr>
      </p:pic>
      <p:pic>
        <p:nvPicPr>
          <p:cNvPr id="13" name="Picture 12">
            <a:extLst>
              <a:ext uri="{FF2B5EF4-FFF2-40B4-BE49-F238E27FC236}">
                <a16:creationId xmlns:a16="http://schemas.microsoft.com/office/drawing/2014/main" id="{F9C4CC1B-5585-404B-80F2-C1758ACD73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0712" y="3901804"/>
            <a:ext cx="873043" cy="12759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repeatCount="indefinite"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text&#10;&#10;Description automatically generated">
            <a:extLst>
              <a:ext uri="{FF2B5EF4-FFF2-40B4-BE49-F238E27FC236}">
                <a16:creationId xmlns:a16="http://schemas.microsoft.com/office/drawing/2014/main" id="{20EFF591-AC43-454D-99E0-C4841AA2E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3" name="Picture 52">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t="11201" b="10052"/>
          <a:stretch>
            <a:fillRect/>
          </a:stretch>
        </p:blipFill>
        <p:spPr bwMode="auto">
          <a:xfrm>
            <a:off x="6324600" y="4095750"/>
            <a:ext cx="112990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Folded Corner 53">
            <a:extLst>
              <a:ext uri="{FF2B5EF4-FFF2-40B4-BE49-F238E27FC236}">
                <a16:creationId xmlns:a16="http://schemas.microsoft.com/office/drawing/2014/main" id="{02B0C764-1F0D-4819-828C-E2B43B548E19}"/>
              </a:ext>
            </a:extLst>
          </p:cNvPr>
          <p:cNvSpPr/>
          <p:nvPr/>
        </p:nvSpPr>
        <p:spPr>
          <a:xfrm>
            <a:off x="914400" y="1047750"/>
            <a:ext cx="5263597" cy="113700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defRPr/>
            </a:pPr>
            <a:r>
              <a:rPr lang="vi-VN" sz="2400" b="1" u="sng" dirty="0">
                <a:solidFill>
                  <a:srgbClr val="C00000"/>
                </a:solidFill>
                <a:latin typeface="Times New Roman" pitchFamily="18" charset="0"/>
                <a:cs typeface="Times New Roman" pitchFamily="18" charset="0"/>
              </a:rPr>
              <a:t>Câu hỏi</a:t>
            </a:r>
            <a:r>
              <a:rPr lang="en-US" sz="2400" b="1" u="sng" dirty="0">
                <a:solidFill>
                  <a:srgbClr val="C00000"/>
                </a:solidFill>
                <a:latin typeface="Times New Roman" pitchFamily="18" charset="0"/>
                <a:cs typeface="Times New Roman" pitchFamily="18" charset="0"/>
              </a:rPr>
              <a:t> 4</a:t>
            </a:r>
            <a:r>
              <a:rPr lang="vi-VN" sz="2400" b="1" dirty="0">
                <a:solidFill>
                  <a:srgbClr val="C00000"/>
                </a:solidFill>
                <a:latin typeface="Times New Roman" pitchFamily="18" charset="0"/>
                <a:cs typeface="Times New Roman" pitchFamily="18" charset="0"/>
              </a:rPr>
              <a:t>:</a:t>
            </a:r>
            <a:r>
              <a:rPr lang="en-US" sz="2400" b="1" dirty="0">
                <a:solidFill>
                  <a:srgbClr val="C00000"/>
                </a:solidFill>
                <a:latin typeface="Times New Roman" pitchFamily="18" charset="0"/>
                <a:cs typeface="Times New Roman" pitchFamily="18" charset="0"/>
              </a:rPr>
              <a:t> </a:t>
            </a:r>
            <a:r>
              <a:rPr lang="vi-VN" sz="2400" dirty="0">
                <a:solidFill>
                  <a:srgbClr val="C00000"/>
                </a:solidFill>
                <a:latin typeface="Times New Roman" pitchFamily="18" charset="0"/>
                <a:cs typeface="Times New Roman" pitchFamily="18" charset="0"/>
              </a:rPr>
              <a:t>Em hãy tìm đầu vào, đầu ra của thuật toán sau đây:</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Thuật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toán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nhân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đôi</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số</a:t>
            </a:r>
            <a:r>
              <a:rPr lang="en-US" sz="2400" dirty="0">
                <a:solidFill>
                  <a:srgbClr val="C00000"/>
                </a:solidFill>
                <a:latin typeface="Times New Roman" pitchFamily="18" charset="0"/>
                <a:cs typeface="Times New Roman" pitchFamily="18" charset="0"/>
              </a:rPr>
              <a:t> a?</a:t>
            </a:r>
            <a:endParaRPr kumimoji="0" lang="en-US" sz="2400" b="0" i="0" u="none" strike="noStrike" kern="1200" cap="none" spc="0" normalizeH="0" baseline="0" noProof="0" dirty="0">
              <a:ln>
                <a:noFill/>
              </a:ln>
              <a:solidFill>
                <a:srgbClr val="C00000"/>
              </a:solidFill>
              <a:effectLst/>
              <a:uLnTx/>
              <a:uFillTx/>
              <a:latin typeface="Times New Roman" pitchFamily="18" charset="0"/>
              <a:ea typeface="Tahoma" panose="020B0604030504040204" pitchFamily="34" charset="0"/>
              <a:cs typeface="Times New Roman" pitchFamily="18" charset="0"/>
            </a:endParaRPr>
          </a:p>
        </p:txBody>
      </p:sp>
      <p:sp>
        <p:nvSpPr>
          <p:cNvPr id="55" name="Rectangle: Folded Corner 54">
            <a:extLst>
              <a:ext uri="{FF2B5EF4-FFF2-40B4-BE49-F238E27FC236}">
                <a16:creationId xmlns:a16="http://schemas.microsoft.com/office/drawing/2014/main" id="{CFD0BE5D-E9AB-4426-8B71-29E5991BB9BF}"/>
              </a:ext>
            </a:extLst>
          </p:cNvPr>
          <p:cNvSpPr/>
          <p:nvPr/>
        </p:nvSpPr>
        <p:spPr>
          <a:xfrm>
            <a:off x="914400" y="2552700"/>
            <a:ext cx="5105400" cy="103253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err="1">
                <a:solidFill>
                  <a:srgbClr val="002060"/>
                </a:solidFill>
                <a:latin typeface="Times New Roman" pitchFamily="18" charset="0"/>
                <a:cs typeface="Times New Roman" pitchFamily="18" charset="0"/>
              </a:rPr>
              <a:t>Trả</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lời</a:t>
            </a:r>
            <a:r>
              <a:rPr lang="en-US" sz="2400" b="1" dirty="0">
                <a:solidFill>
                  <a:srgbClr val="002060"/>
                </a:solidFill>
                <a:latin typeface="Times New Roman" pitchFamily="18" charset="0"/>
                <a:cs typeface="Times New Roman" pitchFamily="18" charset="0"/>
              </a:rPr>
              <a:t>:</a:t>
            </a:r>
          </a:p>
          <a:p>
            <a:pPr algn="l"/>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Đầu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vào</a:t>
            </a:r>
            <a:r>
              <a:rPr lang="en-US" sz="2400" dirty="0">
                <a:solidFill>
                  <a:srgbClr val="002060"/>
                </a:solidFill>
                <a:latin typeface="Times New Roman" pitchFamily="18" charset="0"/>
                <a:cs typeface="Times New Roman" pitchFamily="18" charset="0"/>
              </a:rPr>
              <a:t> (Input): </a:t>
            </a:r>
            <a:r>
              <a:rPr lang="en-US" sz="2400" dirty="0" err="1">
                <a:solidFill>
                  <a:srgbClr val="002060"/>
                </a:solidFill>
                <a:latin typeface="Times New Roman" pitchFamily="18" charset="0"/>
                <a:cs typeface="Times New Roman" pitchFamily="18" charset="0"/>
              </a:rPr>
              <a:t>Số</a:t>
            </a:r>
            <a:r>
              <a:rPr lang="en-US" sz="2400" dirty="0">
                <a:solidFill>
                  <a:srgbClr val="002060"/>
                </a:solidFill>
                <a:latin typeface="Times New Roman" pitchFamily="18" charset="0"/>
                <a:cs typeface="Times New Roman" pitchFamily="18" charset="0"/>
              </a:rPr>
              <a:t> a.</a:t>
            </a:r>
          </a:p>
          <a:p>
            <a:pPr algn="l"/>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Đầu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ra</a:t>
            </a:r>
            <a:r>
              <a:rPr lang="en-US" sz="2400" dirty="0">
                <a:solidFill>
                  <a:srgbClr val="002060"/>
                </a:solidFill>
                <a:latin typeface="Times New Roman" pitchFamily="18" charset="0"/>
                <a:cs typeface="Times New Roman" pitchFamily="18" charset="0"/>
              </a:rPr>
              <a:t> (Output): </a:t>
            </a:r>
            <a:r>
              <a:rPr lang="en-US" sz="2400" dirty="0" err="1">
                <a:solidFill>
                  <a:srgbClr val="002060"/>
                </a:solidFill>
                <a:latin typeface="Times New Roman" pitchFamily="18" charset="0"/>
                <a:cs typeface="Times New Roman" pitchFamily="18" charset="0"/>
              </a:rPr>
              <a:t>Tích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2 </a:t>
            </a:r>
            <a:r>
              <a:rPr lang="en-US" sz="2400" dirty="0" err="1">
                <a:solidFill>
                  <a:srgbClr val="002060"/>
                </a:solidFill>
                <a:latin typeface="Times New Roman" pitchFamily="18" charset="0"/>
                <a:cs typeface="Times New Roman" pitchFamily="18" charset="0"/>
              </a:rPr>
              <a:t>và</a:t>
            </a:r>
            <a:r>
              <a:rPr lang="en-US" sz="2400" dirty="0">
                <a:solidFill>
                  <a:srgbClr val="002060"/>
                </a:solidFill>
                <a:latin typeface="Times New Roman" pitchFamily="18" charset="0"/>
                <a:cs typeface="Times New Roman" pitchFamily="18" charset="0"/>
              </a:rPr>
              <a:t> a.</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repeatCount="indefinite" fill="hold" nodeType="clickEffect">
                                  <p:stCondLst>
                                    <p:cond delay="0"/>
                                  </p:stCondLst>
                                  <p:childTnLst>
                                    <p:animRot by="120000">
                                      <p:cBhvr>
                                        <p:cTn id="6" dur="100" fill="hold">
                                          <p:stCondLst>
                                            <p:cond delay="0"/>
                                          </p:stCondLst>
                                        </p:cTn>
                                        <p:tgtEl>
                                          <p:spTgt spid="53"/>
                                        </p:tgtEl>
                                        <p:attrNameLst>
                                          <p:attrName>r</p:attrName>
                                        </p:attrNameLst>
                                      </p:cBhvr>
                                    </p:animRot>
                                    <p:animRot by="-240000">
                                      <p:cBhvr>
                                        <p:cTn id="7" dur="200" fill="hold">
                                          <p:stCondLst>
                                            <p:cond delay="200"/>
                                          </p:stCondLst>
                                        </p:cTn>
                                        <p:tgtEl>
                                          <p:spTgt spid="53"/>
                                        </p:tgtEl>
                                        <p:attrNameLst>
                                          <p:attrName>r</p:attrName>
                                        </p:attrNameLst>
                                      </p:cBhvr>
                                    </p:animRot>
                                    <p:animRot by="240000">
                                      <p:cBhvr>
                                        <p:cTn id="8" dur="200" fill="hold">
                                          <p:stCondLst>
                                            <p:cond delay="400"/>
                                          </p:stCondLst>
                                        </p:cTn>
                                        <p:tgtEl>
                                          <p:spTgt spid="53"/>
                                        </p:tgtEl>
                                        <p:attrNameLst>
                                          <p:attrName>r</p:attrName>
                                        </p:attrNameLst>
                                      </p:cBhvr>
                                    </p:animRot>
                                    <p:animRot by="-240000">
                                      <p:cBhvr>
                                        <p:cTn id="9" dur="200" fill="hold">
                                          <p:stCondLst>
                                            <p:cond delay="600"/>
                                          </p:stCondLst>
                                        </p:cTn>
                                        <p:tgtEl>
                                          <p:spTgt spid="53"/>
                                        </p:tgtEl>
                                        <p:attrNameLst>
                                          <p:attrName>r</p:attrName>
                                        </p:attrNameLst>
                                      </p:cBhvr>
                                    </p:animRot>
                                    <p:animRot by="120000">
                                      <p:cBhvr>
                                        <p:cTn id="10" dur="200" fill="hold">
                                          <p:stCondLst>
                                            <p:cond delay="800"/>
                                          </p:stCondLst>
                                        </p:cTn>
                                        <p:tgtEl>
                                          <p:spTgt spid="5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anim calcmode="lin" valueType="num">
                                      <p:cBhvr>
                                        <p:cTn id="15" dur="1000" fill="hold"/>
                                        <p:tgtEl>
                                          <p:spTgt spid="54"/>
                                        </p:tgtEl>
                                        <p:attrNameLst>
                                          <p:attrName>ppt_x</p:attrName>
                                        </p:attrNameLst>
                                      </p:cBhvr>
                                      <p:tavLst>
                                        <p:tav tm="0">
                                          <p:val>
                                            <p:strVal val="#ppt_x"/>
                                          </p:val>
                                        </p:tav>
                                        <p:tav tm="100000">
                                          <p:val>
                                            <p:strVal val="#ppt_x"/>
                                          </p:val>
                                        </p:tav>
                                      </p:tavLst>
                                    </p:anim>
                                    <p:anim calcmode="lin" valueType="num">
                                      <p:cBhvr>
                                        <p:cTn id="1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3BEEDE28-6042-44F7-90C7-D6C3E6D08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1201" b="10052"/>
          <a:stretch>
            <a:fillRect/>
          </a:stretch>
        </p:blipFill>
        <p:spPr bwMode="auto">
          <a:xfrm>
            <a:off x="6324600" y="4095750"/>
            <a:ext cx="112990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a:extLst>
              <a:ext uri="{FF2B5EF4-FFF2-40B4-BE49-F238E27FC236}">
                <a16:creationId xmlns:a16="http://schemas.microsoft.com/office/drawing/2014/main" id="{409873CA-24D4-45B3-B58E-3DA09D199DAF}"/>
              </a:ext>
            </a:extLst>
          </p:cNvPr>
          <p:cNvSpPr txBox="1">
            <a:spLocks noChangeArrowheads="1"/>
          </p:cNvSpPr>
          <p:nvPr/>
        </p:nvSpPr>
        <p:spPr bwMode="auto">
          <a:xfrm>
            <a:off x="906780" y="742950"/>
            <a:ext cx="419099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100" b="1" dirty="0" err="1">
                <a:latin typeface="Times New Roman" pitchFamily="18" charset="0"/>
                <a:cs typeface="Times New Roman" pitchFamily="18" charset="0"/>
              </a:rPr>
              <a:t>Câu</a:t>
            </a:r>
            <a:r>
              <a:rPr lang="en-US" sz="2100" b="1" dirty="0">
                <a:latin typeface="Times New Roman" pitchFamily="18" charset="0"/>
                <a:cs typeface="Times New Roman" pitchFamily="18" charset="0"/>
              </a:rPr>
              <a:t> 5. </a:t>
            </a:r>
            <a:r>
              <a:rPr lang="en-US" sz="2100" b="1" dirty="0" err="1">
                <a:latin typeface="Times New Roman" pitchFamily="18" charset="0"/>
                <a:cs typeface="Times New Roman" pitchFamily="18" charset="0"/>
              </a:rPr>
              <a:t>Trong</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các</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ví</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dụ</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sau</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ví</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dụ</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nào</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là</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thuật</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toán</a:t>
            </a:r>
            <a:r>
              <a:rPr lang="en-US" sz="2100" b="1" dirty="0">
                <a:latin typeface="Times New Roman" pitchFamily="18" charset="0"/>
                <a:cs typeface="Times New Roman" pitchFamily="18" charset="0"/>
              </a:rPr>
              <a:t>?</a:t>
            </a:r>
            <a:endParaRPr lang="en-US" sz="2100" dirty="0">
              <a:latin typeface="Times New Roman" pitchFamily="18" charset="0"/>
              <a:cs typeface="Times New Roman" pitchFamily="18" charset="0"/>
            </a:endParaRPr>
          </a:p>
        </p:txBody>
      </p:sp>
      <p:sp>
        <p:nvSpPr>
          <p:cNvPr id="10" name="TextBox 4">
            <a:extLst>
              <a:ext uri="{FF2B5EF4-FFF2-40B4-BE49-F238E27FC236}">
                <a16:creationId xmlns:a16="http://schemas.microsoft.com/office/drawing/2014/main" id="{8039A590-3420-4A57-A3DA-0CF171D31289}"/>
              </a:ext>
            </a:extLst>
          </p:cNvPr>
          <p:cNvSpPr txBox="1">
            <a:spLocks noChangeArrowheads="1"/>
          </p:cNvSpPr>
          <p:nvPr/>
        </p:nvSpPr>
        <p:spPr bwMode="auto">
          <a:xfrm>
            <a:off x="914400" y="1689854"/>
            <a:ext cx="6268641"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450"/>
              </a:spcBef>
              <a:spcAft>
                <a:spcPts val="450"/>
              </a:spcAft>
            </a:pPr>
            <a:r>
              <a:rPr lang="en-US" sz="2100" dirty="0">
                <a:latin typeface="Times New Roman" pitchFamily="18" charset="0"/>
                <a:cs typeface="Times New Roman" pitchFamily="18" charset="0"/>
              </a:rPr>
              <a:t>A. </a:t>
            </a:r>
            <a:r>
              <a:rPr lang="en-US" sz="2100" dirty="0" err="1">
                <a:latin typeface="Times New Roman" pitchFamily="18" charset="0"/>
                <a:cs typeface="Times New Roman" pitchFamily="18" charset="0"/>
              </a:rPr>
              <a:t>Một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bản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nhạc</a:t>
            </a:r>
            <a:r>
              <a:rPr lang="en-US" sz="2100" dirty="0">
                <a:latin typeface="Times New Roman" pitchFamily="18" charset="0"/>
                <a:cs typeface="Times New Roman" pitchFamily="18" charset="0"/>
              </a:rPr>
              <a:t> hay</a:t>
            </a:r>
          </a:p>
          <a:p>
            <a:pPr algn="just" eaLnBrk="1" hangingPunct="1">
              <a:spcBef>
                <a:spcPts val="450"/>
              </a:spcBef>
              <a:spcAft>
                <a:spcPts val="450"/>
              </a:spcAft>
            </a:pPr>
            <a:r>
              <a:rPr lang="en-US" sz="2100" dirty="0">
                <a:latin typeface="Times New Roman" pitchFamily="18" charset="0"/>
                <a:cs typeface="Times New Roman" pitchFamily="18" charset="0"/>
              </a:rPr>
              <a:t>B. </a:t>
            </a:r>
            <a:r>
              <a:rPr lang="en-US" sz="2100" dirty="0" err="1">
                <a:latin typeface="Times New Roman" pitchFamily="18" charset="0"/>
                <a:cs typeface="Times New Roman" pitchFamily="18" charset="0"/>
              </a:rPr>
              <a:t>Một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bức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tranh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đầy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màu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sắc</a:t>
            </a:r>
            <a:r>
              <a:rPr lang="en-US" sz="2100" dirty="0">
                <a:latin typeface="Times New Roman" pitchFamily="18" charset="0"/>
                <a:cs typeface="Times New Roman" pitchFamily="18" charset="0"/>
              </a:rPr>
              <a:t>.</a:t>
            </a:r>
          </a:p>
          <a:p>
            <a:pPr algn="just" eaLnBrk="1" hangingPunct="1">
              <a:spcBef>
                <a:spcPts val="450"/>
              </a:spcBef>
              <a:spcAft>
                <a:spcPts val="450"/>
              </a:spcAft>
            </a:pPr>
            <a:r>
              <a:rPr lang="en-US" sz="2100" dirty="0">
                <a:latin typeface="Times New Roman" pitchFamily="18" charset="0"/>
                <a:cs typeface="Times New Roman" pitchFamily="18" charset="0"/>
              </a:rPr>
              <a:t>C. </a:t>
            </a:r>
            <a:r>
              <a:rPr lang="en-US" sz="2100" dirty="0" err="1">
                <a:latin typeface="Times New Roman" pitchFamily="18" charset="0"/>
                <a:cs typeface="Times New Roman" pitchFamily="18" charset="0"/>
              </a:rPr>
              <a:t>Một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bản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hướng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dẫn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về</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nướng</a:t>
            </a:r>
            <a:r>
              <a:rPr lang="en-US" sz="2100" dirty="0">
                <a:latin typeface="Times New Roman" pitchFamily="18" charset="0"/>
                <a:cs typeface="Times New Roman" pitchFamily="18" charset="0"/>
              </a:rPr>
              <a:t> bánh </a:t>
            </a:r>
            <a:r>
              <a:rPr lang="en-US" sz="2100" dirty="0" err="1">
                <a:latin typeface="Times New Roman" pitchFamily="18" charset="0"/>
                <a:cs typeface="Times New Roman" pitchFamily="18" charset="0"/>
              </a:rPr>
              <a:t>với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bước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cần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a:t>
            </a:r>
          </a:p>
          <a:p>
            <a:pPr algn="just" eaLnBrk="1" hangingPunct="1">
              <a:spcBef>
                <a:spcPts val="450"/>
              </a:spcBef>
              <a:spcAft>
                <a:spcPts val="450"/>
              </a:spcAft>
            </a:pPr>
            <a:r>
              <a:rPr lang="en-US" sz="2100" dirty="0">
                <a:latin typeface="Times New Roman" pitchFamily="18" charset="0"/>
                <a:cs typeface="Times New Roman" pitchFamily="18" charset="0"/>
              </a:rPr>
              <a:t>D. </a:t>
            </a:r>
            <a:r>
              <a:rPr lang="en-US" sz="2100" dirty="0" err="1">
                <a:latin typeface="Times New Roman" pitchFamily="18" charset="0"/>
                <a:cs typeface="Times New Roman" pitchFamily="18" charset="0"/>
              </a:rPr>
              <a:t>Một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bài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lục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bát</a:t>
            </a:r>
            <a:endParaRPr lang="en-US" sz="2100" dirty="0">
              <a:latin typeface="Times New Roman" pitchFamily="18" charset="0"/>
              <a:cs typeface="Times New Roman" pitchFamily="18" charset="0"/>
            </a:endParaRPr>
          </a:p>
        </p:txBody>
      </p:sp>
      <p:sp>
        <p:nvSpPr>
          <p:cNvPr id="11" name="Oval 10">
            <a:extLst>
              <a:ext uri="{FF2B5EF4-FFF2-40B4-BE49-F238E27FC236}">
                <a16:creationId xmlns:a16="http://schemas.microsoft.com/office/drawing/2014/main" id="{8985C404-2928-4EF5-BEA4-6C461AD420AC}"/>
              </a:ext>
            </a:extLst>
          </p:cNvPr>
          <p:cNvSpPr/>
          <p:nvPr/>
        </p:nvSpPr>
        <p:spPr>
          <a:xfrm>
            <a:off x="914400" y="2571751"/>
            <a:ext cx="401478" cy="43814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5E196080-B5D8-42E7-9AC1-719E777B8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
            <a:ext cx="9144000" cy="5143500"/>
          </a:xfrm>
          <a:prstGeom prst="rect">
            <a:avLst/>
          </a:prstGeom>
        </p:spPr>
      </p:pic>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1201" b="10052"/>
          <a:stretch>
            <a:fillRect/>
          </a:stretch>
        </p:blipFill>
        <p:spPr bwMode="auto">
          <a:xfrm>
            <a:off x="7239000" y="4069080"/>
            <a:ext cx="112990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p an dung">
            <a:extLst>
              <a:ext uri="{FF2B5EF4-FFF2-40B4-BE49-F238E27FC236}">
                <a16:creationId xmlns:a16="http://schemas.microsoft.com/office/drawing/2014/main" id="{C4F6A33A-75E3-4F6B-9F0F-29C5A22D7BF3}"/>
              </a:ext>
            </a:extLst>
          </p:cNvPr>
          <p:cNvSpPr/>
          <p:nvPr/>
        </p:nvSpPr>
        <p:spPr>
          <a:xfrm>
            <a:off x="914400" y="2471269"/>
            <a:ext cx="5995637" cy="419100"/>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a:solidFill>
                  <a:schemeClr val="bg1"/>
                </a:solidFill>
                <a:latin typeface="Tahoma" pitchFamily="34" charset="0"/>
                <a:ea typeface="Tahoma" pitchFamily="34" charset="0"/>
                <a:cs typeface="Tahoma" pitchFamily="34" charset="0"/>
              </a:rPr>
              <a:t>4. Cho </a:t>
            </a:r>
            <a:r>
              <a:rPr lang="en-US" sz="1600" b="1" dirty="0" err="1">
                <a:solidFill>
                  <a:schemeClr val="bg1"/>
                </a:solidFill>
                <a:latin typeface="Tahoma" pitchFamily="34" charset="0"/>
                <a:ea typeface="Tahoma" pitchFamily="34" charset="0"/>
                <a:cs typeface="Tahoma" pitchFamily="34" charset="0"/>
              </a:rPr>
              <a:t>kem</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đánh</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răng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vào</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bàn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chải</a:t>
            </a:r>
            <a:endParaRPr lang="en-US" sz="1600" dirty="0">
              <a:solidFill>
                <a:schemeClr val="bg1"/>
              </a:solidFill>
              <a:latin typeface="Tahoma" pitchFamily="34" charset="0"/>
              <a:ea typeface="Tahoma" pitchFamily="34" charset="0"/>
              <a:cs typeface="Tahoma" pitchFamily="34" charset="0"/>
            </a:endParaRPr>
          </a:p>
        </p:txBody>
      </p:sp>
      <p:sp>
        <p:nvSpPr>
          <p:cNvPr id="13" name="Dap an sai">
            <a:extLst>
              <a:ext uri="{FF2B5EF4-FFF2-40B4-BE49-F238E27FC236}">
                <a16:creationId xmlns:a16="http://schemas.microsoft.com/office/drawing/2014/main" id="{F8077F7B-2A95-4D2B-807E-8F610DB138B6}"/>
              </a:ext>
            </a:extLst>
          </p:cNvPr>
          <p:cNvSpPr/>
          <p:nvPr/>
        </p:nvSpPr>
        <p:spPr>
          <a:xfrm>
            <a:off x="990600" y="891374"/>
            <a:ext cx="5995637" cy="422924"/>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a:solidFill>
                  <a:schemeClr val="bg1"/>
                </a:solidFill>
                <a:latin typeface="Tahoma" pitchFamily="34" charset="0"/>
                <a:ea typeface="Tahoma" pitchFamily="34" charset="0"/>
                <a:cs typeface="Tahoma" pitchFamily="34" charset="0"/>
              </a:rPr>
              <a:t>1. </a:t>
            </a:r>
            <a:r>
              <a:rPr lang="en-US" sz="1600" b="1" dirty="0" err="1">
                <a:solidFill>
                  <a:schemeClr val="bg1"/>
                </a:solidFill>
                <a:latin typeface="Tahoma" pitchFamily="34" charset="0"/>
                <a:ea typeface="Tahoma" pitchFamily="34" charset="0"/>
                <a:cs typeface="Tahoma" pitchFamily="34" charset="0"/>
              </a:rPr>
              <a:t>Rửa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sạch</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bàn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chải</a:t>
            </a:r>
            <a:endParaRPr lang="en-US" sz="1600" dirty="0">
              <a:solidFill>
                <a:schemeClr val="bg1"/>
              </a:solidFill>
              <a:latin typeface="Tahoma" pitchFamily="34" charset="0"/>
              <a:ea typeface="Tahoma" pitchFamily="34" charset="0"/>
              <a:cs typeface="Tahoma" pitchFamily="34" charset="0"/>
            </a:endParaRPr>
          </a:p>
        </p:txBody>
      </p:sp>
      <p:sp>
        <p:nvSpPr>
          <p:cNvPr id="14" name="Dap an sai">
            <a:extLst>
              <a:ext uri="{FF2B5EF4-FFF2-40B4-BE49-F238E27FC236}">
                <a16:creationId xmlns:a16="http://schemas.microsoft.com/office/drawing/2014/main" id="{942ECE76-8DE7-4E02-84F1-0FC46E1B778D}"/>
              </a:ext>
            </a:extLst>
          </p:cNvPr>
          <p:cNvSpPr/>
          <p:nvPr/>
        </p:nvSpPr>
        <p:spPr>
          <a:xfrm>
            <a:off x="937260" y="1439365"/>
            <a:ext cx="5995636" cy="422924"/>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a:solidFill>
                  <a:schemeClr val="bg1"/>
                </a:solidFill>
                <a:latin typeface="Tahoma" pitchFamily="34" charset="0"/>
                <a:ea typeface="Tahoma" pitchFamily="34" charset="0"/>
                <a:cs typeface="Tahoma" pitchFamily="34" charset="0"/>
              </a:rPr>
              <a:t>2. </a:t>
            </a:r>
            <a:r>
              <a:rPr lang="en-US" sz="1600" b="1" dirty="0" err="1">
                <a:solidFill>
                  <a:schemeClr val="bg1"/>
                </a:solidFill>
                <a:latin typeface="Tahoma" pitchFamily="34" charset="0"/>
                <a:ea typeface="Tahoma" pitchFamily="34" charset="0"/>
                <a:cs typeface="Tahoma" pitchFamily="34" charset="0"/>
              </a:rPr>
              <a:t>Súc</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miệng</a:t>
            </a:r>
            <a:endParaRPr lang="en-US" sz="1600" dirty="0">
              <a:solidFill>
                <a:schemeClr val="bg1"/>
              </a:solidFill>
              <a:latin typeface="Tahoma" pitchFamily="34" charset="0"/>
              <a:ea typeface="Tahoma" pitchFamily="34" charset="0"/>
              <a:cs typeface="Tahoma" pitchFamily="34" charset="0"/>
            </a:endParaRPr>
          </a:p>
        </p:txBody>
      </p:sp>
      <p:sp>
        <p:nvSpPr>
          <p:cNvPr id="15" name="Dap an dung">
            <a:extLst>
              <a:ext uri="{FF2B5EF4-FFF2-40B4-BE49-F238E27FC236}">
                <a16:creationId xmlns:a16="http://schemas.microsoft.com/office/drawing/2014/main" id="{C1027834-0BB6-44BA-B9DE-8FB7D449D6AD}"/>
              </a:ext>
            </a:extLst>
          </p:cNvPr>
          <p:cNvSpPr/>
          <p:nvPr/>
        </p:nvSpPr>
        <p:spPr>
          <a:xfrm>
            <a:off x="914401" y="1955317"/>
            <a:ext cx="5995637" cy="422924"/>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a:solidFill>
                  <a:schemeClr val="bg1"/>
                </a:solidFill>
                <a:latin typeface="Tahoma" pitchFamily="34" charset="0"/>
                <a:ea typeface="Tahoma" pitchFamily="34" charset="0"/>
                <a:cs typeface="Tahoma" pitchFamily="34" charset="0"/>
              </a:rPr>
              <a:t>3. </a:t>
            </a:r>
            <a:r>
              <a:rPr lang="en-US" sz="1600" b="1" dirty="0" err="1">
                <a:solidFill>
                  <a:schemeClr val="bg1"/>
                </a:solidFill>
                <a:latin typeface="Tahoma" pitchFamily="34" charset="0"/>
                <a:ea typeface="Tahoma" pitchFamily="34" charset="0"/>
                <a:cs typeface="Tahoma" pitchFamily="34" charset="0"/>
              </a:rPr>
              <a:t>Chải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răng</a:t>
            </a:r>
            <a:endParaRPr lang="en-US" sz="1600" dirty="0">
              <a:solidFill>
                <a:schemeClr val="bg1"/>
              </a:solidFill>
              <a:latin typeface="Tahoma" pitchFamily="34" charset="0"/>
              <a:ea typeface="Tahoma" pitchFamily="34" charset="0"/>
              <a:cs typeface="Tahoma" pitchFamily="34" charset="0"/>
            </a:endParaRPr>
          </a:p>
        </p:txBody>
      </p:sp>
      <p:sp>
        <p:nvSpPr>
          <p:cNvPr id="2" name="Rectangle 1">
            <a:extLst>
              <a:ext uri="{FF2B5EF4-FFF2-40B4-BE49-F238E27FC236}">
                <a16:creationId xmlns:a16="http://schemas.microsoft.com/office/drawing/2014/main" id="{F94679E5-5904-43CF-BD4F-488EECF41839}"/>
              </a:ext>
            </a:extLst>
          </p:cNvPr>
          <p:cNvSpPr/>
          <p:nvPr/>
        </p:nvSpPr>
        <p:spPr>
          <a:xfrm>
            <a:off x="838200" y="-34290"/>
            <a:ext cx="6071837" cy="624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t>Bạn</a:t>
            </a:r>
            <a:r>
              <a:rPr lang="en-US" sz="2000" b="1" dirty="0"/>
              <a:t> </a:t>
            </a:r>
            <a:r>
              <a:rPr lang="en-US" sz="2000" b="1" dirty="0" err="1"/>
              <a:t>Thành</a:t>
            </a:r>
            <a:r>
              <a:rPr lang="en-US" sz="2000" b="1" dirty="0"/>
              <a:t> </a:t>
            </a:r>
            <a:r>
              <a:rPr lang="en-US" sz="2000" b="1" dirty="0" err="1"/>
              <a:t>viết</a:t>
            </a:r>
            <a:r>
              <a:rPr lang="en-US" sz="2000" b="1" dirty="0"/>
              <a:t> </a:t>
            </a:r>
            <a:r>
              <a:rPr lang="en-US" sz="2000" b="1" dirty="0" err="1"/>
              <a:t>một</a:t>
            </a:r>
            <a:r>
              <a:rPr lang="en-US" sz="2000" b="1" dirty="0"/>
              <a:t> </a:t>
            </a:r>
            <a:r>
              <a:rPr lang="en-US" sz="2000" b="1" dirty="0" err="1"/>
              <a:t>thuật</a:t>
            </a:r>
            <a:r>
              <a:rPr lang="en-US" sz="2000" b="1" dirty="0"/>
              <a:t> </a:t>
            </a:r>
            <a:r>
              <a:rPr lang="en-US" sz="2000" b="1" dirty="0" err="1"/>
              <a:t>toán</a:t>
            </a:r>
            <a:r>
              <a:rPr lang="en-US" sz="2000" b="1" dirty="0"/>
              <a:t> </a:t>
            </a:r>
            <a:r>
              <a:rPr lang="en-US" sz="2000" b="1" dirty="0" err="1"/>
              <a:t>mô</a:t>
            </a:r>
            <a:r>
              <a:rPr lang="en-US" sz="2000" b="1" dirty="0"/>
              <a:t> </a:t>
            </a:r>
            <a:r>
              <a:rPr lang="en-US" sz="2000" b="1" dirty="0" err="1"/>
              <a:t>tả</a:t>
            </a:r>
            <a:r>
              <a:rPr lang="en-US" sz="2000" b="1" dirty="0"/>
              <a:t> </a:t>
            </a:r>
            <a:r>
              <a:rPr lang="en-US" sz="2000" b="1" dirty="0" err="1"/>
              <a:t>việc</a:t>
            </a:r>
            <a:r>
              <a:rPr lang="en-US" sz="2000" b="1" dirty="0"/>
              <a:t> </a:t>
            </a:r>
            <a:r>
              <a:rPr lang="en-US" sz="2000" b="1" dirty="0" err="1"/>
              <a:t>đánh</a:t>
            </a:r>
            <a:r>
              <a:rPr lang="en-US" sz="2000" b="1" dirty="0"/>
              <a:t> </a:t>
            </a:r>
            <a:r>
              <a:rPr lang="en-US" sz="2000" b="1" dirty="0" err="1"/>
              <a:t>răng</a:t>
            </a:r>
            <a:r>
              <a:rPr lang="en-US" sz="2000" b="1" dirty="0"/>
              <a:t>. </a:t>
            </a:r>
            <a:br>
              <a:rPr lang="en-US" sz="2000" b="1" dirty="0"/>
            </a:br>
            <a:r>
              <a:rPr lang="en-US" sz="2000" b="1" dirty="0" err="1"/>
              <a:t>Bạn</a:t>
            </a:r>
            <a:r>
              <a:rPr lang="en-US" sz="2000" b="1" dirty="0"/>
              <a:t> </a:t>
            </a:r>
            <a:r>
              <a:rPr lang="en-US" sz="2000" b="1" dirty="0" err="1"/>
              <a:t>ấy</a:t>
            </a:r>
            <a:r>
              <a:rPr lang="en-US" sz="2000" b="1" dirty="0"/>
              <a:t> </a:t>
            </a:r>
            <a:r>
              <a:rPr lang="en-US" sz="2000" b="1" dirty="0" err="1"/>
              <a:t>ghi</a:t>
            </a:r>
            <a:r>
              <a:rPr lang="en-US" sz="2000" b="1" dirty="0"/>
              <a:t> </a:t>
            </a:r>
            <a:r>
              <a:rPr lang="en-US" sz="2000" b="1" dirty="0" err="1"/>
              <a:t>các</a:t>
            </a:r>
            <a:r>
              <a:rPr lang="en-US" sz="2000" b="1" dirty="0"/>
              <a:t> </a:t>
            </a:r>
            <a:r>
              <a:rPr lang="en-US" sz="2000" b="1" dirty="0" err="1"/>
              <a:t>bước</a:t>
            </a:r>
            <a:r>
              <a:rPr lang="en-US" sz="2000" b="1" dirty="0"/>
              <a:t> </a:t>
            </a:r>
            <a:r>
              <a:rPr lang="en-US" sz="2000" b="1" dirty="0" err="1"/>
              <a:t>như</a:t>
            </a:r>
            <a:r>
              <a:rPr lang="en-US" sz="2000" b="1" dirty="0"/>
              <a:t> </a:t>
            </a:r>
            <a:r>
              <a:rPr lang="en-US" sz="2000" b="1" dirty="0" err="1"/>
              <a:t>sau</a:t>
            </a:r>
            <a:r>
              <a:rPr lang="en-US" sz="2000" b="1" dirty="0"/>
              <a:t>:</a:t>
            </a:r>
          </a:p>
        </p:txBody>
      </p:sp>
      <p:sp>
        <p:nvSpPr>
          <p:cNvPr id="3" name="TextBox 2">
            <a:extLst>
              <a:ext uri="{FF2B5EF4-FFF2-40B4-BE49-F238E27FC236}">
                <a16:creationId xmlns:a16="http://schemas.microsoft.com/office/drawing/2014/main" id="{4077D6AE-4494-4161-A2B6-7778B9BEA3E4}"/>
              </a:ext>
            </a:extLst>
          </p:cNvPr>
          <p:cNvSpPr txBox="1"/>
          <p:nvPr/>
        </p:nvSpPr>
        <p:spPr>
          <a:xfrm>
            <a:off x="838200" y="3096546"/>
            <a:ext cx="6606540" cy="369332"/>
          </a:xfrm>
          <a:prstGeom prst="rect">
            <a:avLst/>
          </a:prstGeom>
          <a:noFill/>
        </p:spPr>
        <p:txBody>
          <a:bodyPr wrap="square" rtlCol="0">
            <a:spAutoFit/>
          </a:bodyPr>
          <a:lstStyle/>
          <a:p>
            <a:pPr algn="ctr"/>
            <a:r>
              <a:rPr lang="en-US" b="1" dirty="0" err="1">
                <a:solidFill>
                  <a:srgbClr val="FF0000"/>
                </a:solidFill>
              </a:rPr>
              <a:t>Em</a:t>
            </a:r>
            <a:r>
              <a:rPr lang="en-US" b="1" dirty="0">
                <a:solidFill>
                  <a:srgbClr val="FF0000"/>
                </a:solidFill>
              </a:rPr>
              <a:t> </a:t>
            </a:r>
            <a:r>
              <a:rPr lang="en-US" b="1" dirty="0" err="1">
                <a:solidFill>
                  <a:srgbClr val="FF0000"/>
                </a:solidFill>
              </a:rPr>
              <a:t>hãy</a:t>
            </a:r>
            <a:r>
              <a:rPr lang="en-US" b="1" dirty="0">
                <a:solidFill>
                  <a:srgbClr val="FF0000"/>
                </a:solidFill>
              </a:rPr>
              <a:t> </a:t>
            </a:r>
            <a:r>
              <a:rPr lang="en-US" b="1" dirty="0" err="1">
                <a:solidFill>
                  <a:srgbClr val="FF0000"/>
                </a:solidFill>
              </a:rPr>
              <a:t>sắp</a:t>
            </a:r>
            <a:r>
              <a:rPr lang="en-US" b="1" dirty="0">
                <a:solidFill>
                  <a:srgbClr val="FF0000"/>
                </a:solidFill>
              </a:rPr>
              <a:t> </a:t>
            </a:r>
            <a:r>
              <a:rPr lang="en-US" b="1" dirty="0" err="1">
                <a:solidFill>
                  <a:srgbClr val="FF0000"/>
                </a:solidFill>
              </a:rPr>
              <a:t>xếp</a:t>
            </a:r>
            <a:r>
              <a:rPr lang="en-US" b="1" dirty="0">
                <a:solidFill>
                  <a:srgbClr val="FF0000"/>
                </a:solidFill>
              </a:rPr>
              <a:t> </a:t>
            </a:r>
            <a:r>
              <a:rPr lang="en-US" b="1" dirty="0" err="1">
                <a:solidFill>
                  <a:srgbClr val="FF0000"/>
                </a:solidFill>
              </a:rPr>
              <a:t>lại</a:t>
            </a:r>
            <a:r>
              <a:rPr lang="en-US" b="1" dirty="0">
                <a:solidFill>
                  <a:srgbClr val="FF0000"/>
                </a:solidFill>
              </a:rPr>
              <a:t> </a:t>
            </a:r>
            <a:r>
              <a:rPr lang="en-US" b="1" dirty="0" err="1">
                <a:solidFill>
                  <a:srgbClr val="FF0000"/>
                </a:solidFill>
              </a:rPr>
              <a:t>các</a:t>
            </a:r>
            <a:r>
              <a:rPr lang="en-US" b="1" dirty="0">
                <a:solidFill>
                  <a:srgbClr val="FF0000"/>
                </a:solidFill>
              </a:rPr>
              <a:t> </a:t>
            </a:r>
            <a:r>
              <a:rPr lang="en-US" b="1" dirty="0" err="1">
                <a:solidFill>
                  <a:srgbClr val="FF0000"/>
                </a:solidFill>
              </a:rPr>
              <a:t>bước</a:t>
            </a:r>
            <a:r>
              <a:rPr lang="en-US" b="1" dirty="0">
                <a:solidFill>
                  <a:srgbClr val="FF0000"/>
                </a:solidFill>
              </a:rPr>
              <a:t> </a:t>
            </a:r>
            <a:r>
              <a:rPr lang="en-US" b="1" dirty="0" err="1">
                <a:solidFill>
                  <a:srgbClr val="FF0000"/>
                </a:solidFill>
              </a:rPr>
              <a:t>cho</a:t>
            </a:r>
            <a:r>
              <a:rPr lang="en-US" b="1" dirty="0">
                <a:solidFill>
                  <a:srgbClr val="FF0000"/>
                </a:solidFill>
              </a:rPr>
              <a:t> </a:t>
            </a:r>
            <a:r>
              <a:rPr lang="en-US" b="1" dirty="0" err="1">
                <a:solidFill>
                  <a:srgbClr val="FF0000"/>
                </a:solidFill>
              </a:rPr>
              <a:t>đúng</a:t>
            </a:r>
            <a:r>
              <a:rPr lang="en-US" b="1" dirty="0">
                <a:solidFill>
                  <a:srgbClr val="FF0000"/>
                </a:solidFill>
              </a:rPr>
              <a:t> </a:t>
            </a:r>
            <a:r>
              <a:rPr lang="en-US" b="1" dirty="0" err="1">
                <a:solidFill>
                  <a:srgbClr val="FF0000"/>
                </a:solidFill>
              </a:rPr>
              <a:t>thứ</a:t>
            </a:r>
            <a:r>
              <a:rPr lang="en-US" b="1" dirty="0">
                <a:solidFill>
                  <a:srgbClr val="FF0000"/>
                </a:solidFill>
              </a:rPr>
              <a:t> </a:t>
            </a:r>
            <a:r>
              <a:rPr lang="en-US" b="1" dirty="0" err="1">
                <a:solidFill>
                  <a:srgbClr val="FF0000"/>
                </a:solidFill>
              </a:rPr>
              <a:t>tự</a:t>
            </a:r>
            <a:r>
              <a:rPr lang="en-US" b="1" dirty="0">
                <a:solidFill>
                  <a:srgbClr val="FF0000"/>
                </a:solidFill>
              </a:rPr>
              <a:t> </a:t>
            </a:r>
            <a:r>
              <a:rPr lang="en-US" b="1" dirty="0" err="1">
                <a:solidFill>
                  <a:srgbClr val="FF0000"/>
                </a:solidFill>
              </a:rPr>
              <a:t>thực</a:t>
            </a:r>
            <a:r>
              <a:rPr lang="en-US" b="1" dirty="0">
                <a:solidFill>
                  <a:srgbClr val="FF0000"/>
                </a:solidFill>
              </a:rPr>
              <a:t> </a:t>
            </a:r>
            <a:r>
              <a:rPr lang="en-US" b="1" dirty="0" err="1">
                <a:solidFill>
                  <a:srgbClr val="FF0000"/>
                </a:solidFill>
              </a:rPr>
              <a:t>hiện</a:t>
            </a:r>
            <a:r>
              <a:rPr lang="en-US" b="1" dirty="0">
                <a:solidFill>
                  <a:srgbClr val="FF0000"/>
                </a:solidFill>
              </a:rPr>
              <a:t>?</a:t>
            </a:r>
          </a:p>
        </p:txBody>
      </p:sp>
      <p:sp>
        <p:nvSpPr>
          <p:cNvPr id="16" name="TextBox 15">
            <a:extLst>
              <a:ext uri="{FF2B5EF4-FFF2-40B4-BE49-F238E27FC236}">
                <a16:creationId xmlns:a16="http://schemas.microsoft.com/office/drawing/2014/main" id="{1A4FBE26-9713-42E0-BD7D-2C19F64A7933}"/>
              </a:ext>
            </a:extLst>
          </p:cNvPr>
          <p:cNvSpPr txBox="1"/>
          <p:nvPr/>
        </p:nvSpPr>
        <p:spPr>
          <a:xfrm>
            <a:off x="2971800" y="3614137"/>
            <a:ext cx="2667000" cy="830997"/>
          </a:xfrm>
          <a:prstGeom prst="rect">
            <a:avLst/>
          </a:prstGeom>
          <a:noFill/>
        </p:spPr>
        <p:txBody>
          <a:bodyPr wrap="square" rtlCol="0">
            <a:spAutoFit/>
          </a:bodyPr>
          <a:lstStyle/>
          <a:p>
            <a:pPr algn="ctr"/>
            <a:r>
              <a:rPr lang="en-US" sz="2400" b="1" dirty="0" err="1">
                <a:solidFill>
                  <a:srgbClr val="FF0000"/>
                </a:solidFill>
              </a:rPr>
              <a:t>Đáp</a:t>
            </a:r>
            <a:r>
              <a:rPr lang="en-US" sz="2400" b="1" dirty="0">
                <a:solidFill>
                  <a:srgbClr val="FF0000"/>
                </a:solidFill>
              </a:rPr>
              <a:t> </a:t>
            </a:r>
            <a:r>
              <a:rPr lang="en-US" sz="2400" b="1" dirty="0" err="1">
                <a:solidFill>
                  <a:srgbClr val="FF0000"/>
                </a:solidFill>
              </a:rPr>
              <a:t>án</a:t>
            </a:r>
            <a:r>
              <a:rPr lang="en-US" sz="2400" b="1" dirty="0">
                <a:solidFill>
                  <a:srgbClr val="FF0000"/>
                </a:solidFill>
              </a:rPr>
              <a:t>:</a:t>
            </a:r>
          </a:p>
          <a:p>
            <a:pPr algn="ctr"/>
            <a:r>
              <a:rPr lang="en-US" sz="2400" b="1" dirty="0">
                <a:solidFill>
                  <a:srgbClr val="FF0000"/>
                </a:solidFill>
              </a:rPr>
              <a:t>4-&gt;3-&gt;2-&gt;1</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DA353A1-29AD-4AAC-ADAE-DCCFA3D8A99D}"/>
              </a:ext>
            </a:extLst>
          </p:cNvPr>
          <p:cNvGrpSpPr/>
          <p:nvPr/>
        </p:nvGrpSpPr>
        <p:grpSpPr>
          <a:xfrm>
            <a:off x="9250" y="241357"/>
            <a:ext cx="9144000" cy="1830383"/>
            <a:chOff x="381000" y="433800"/>
            <a:chExt cx="11811000" cy="2440511"/>
          </a:xfrm>
        </p:grpSpPr>
        <p:pic>
          <p:nvPicPr>
            <p:cNvPr id="32" name="Cái bảng">
              <a:extLst>
                <a:ext uri="{FF2B5EF4-FFF2-40B4-BE49-F238E27FC236}">
                  <a16:creationId xmlns:a16="http://schemas.microsoft.com/office/drawing/2014/main" id="{BD61C96E-7D8B-4E3F-8470-675D515E8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33800"/>
              <a:ext cx="11811000" cy="2440511"/>
            </a:xfrm>
            <a:prstGeom prst="rect">
              <a:avLst/>
            </a:prstGeom>
          </p:spPr>
        </p:pic>
        <p:sp>
          <p:nvSpPr>
            <p:cNvPr id="33" name="TextBox 32">
              <a:extLst>
                <a:ext uri="{FF2B5EF4-FFF2-40B4-BE49-F238E27FC236}">
                  <a16:creationId xmlns:a16="http://schemas.microsoft.com/office/drawing/2014/main" id="{F6B2023A-41E6-496F-A5A1-DAC3B4804349}"/>
                </a:ext>
              </a:extLst>
            </p:cNvPr>
            <p:cNvSpPr txBox="1"/>
            <p:nvPr/>
          </p:nvSpPr>
          <p:spPr>
            <a:xfrm>
              <a:off x="3146320" y="696191"/>
              <a:ext cx="5884132" cy="1600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b="1" dirty="0" err="1">
                  <a:solidFill>
                    <a:srgbClr val="0000FF"/>
                  </a:solidFill>
                  <a:latin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hãy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sắp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xếp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bước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bài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toán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tìm</a:t>
              </a:r>
              <a:r>
                <a:rPr lang="en-US" sz="2400" b="1" dirty="0">
                  <a:solidFill>
                    <a:srgbClr val="0000FF"/>
                  </a:solidFill>
                  <a:latin typeface="Times New Roman" panose="02020603050405020304" pitchFamily="18" charset="0"/>
                  <a:cs typeface="Times New Roman" panose="02020603050405020304" pitchFamily="18" charset="0"/>
                </a:rPr>
                <a:t> ƯCLN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2 </a:t>
              </a:r>
              <a:r>
                <a:rPr lang="en-US" sz="2400" b="1" dirty="0" err="1">
                  <a:solidFill>
                    <a:srgbClr val="0000FF"/>
                  </a:solidFill>
                  <a:latin typeface="Times New Roman" panose="02020603050405020304" pitchFamily="18" charset="0"/>
                  <a:cs typeface="Times New Roman" panose="02020603050405020304" pitchFamily="18" charset="0"/>
                </a:rPr>
                <a:t>số</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tự</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nhiên</a:t>
              </a:r>
              <a:r>
                <a:rPr lang="en-US" sz="2400" b="1" dirty="0">
                  <a:solidFill>
                    <a:srgbClr val="0000FF"/>
                  </a:solidFill>
                  <a:latin typeface="Times New Roman" panose="02020603050405020304" pitchFamily="18" charset="0"/>
                  <a:cs typeface="Times New Roman" panose="02020603050405020304" pitchFamily="18" charset="0"/>
                </a:rPr>
                <a:t> a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b.</a:t>
              </a:r>
            </a:p>
          </p:txBody>
        </p:sp>
      </p:grpSp>
      <p:sp>
        <p:nvSpPr>
          <p:cNvPr id="36" name="Dap an dung">
            <a:extLst>
              <a:ext uri="{FF2B5EF4-FFF2-40B4-BE49-F238E27FC236}">
                <a16:creationId xmlns:a16="http://schemas.microsoft.com/office/drawing/2014/main" id="{F680300E-5002-42B6-BD58-38DD187D1D9B}"/>
              </a:ext>
            </a:extLst>
          </p:cNvPr>
          <p:cNvSpPr/>
          <p:nvPr/>
        </p:nvSpPr>
        <p:spPr>
          <a:xfrm>
            <a:off x="1676400" y="1949374"/>
            <a:ext cx="5995637" cy="638318"/>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a:solidFill>
                  <a:schemeClr val="bg1"/>
                </a:solidFill>
                <a:latin typeface="Tahoma" pitchFamily="34" charset="0"/>
                <a:ea typeface="Tahoma" pitchFamily="34" charset="0"/>
                <a:cs typeface="Tahoma" pitchFamily="34" charset="0"/>
              </a:rPr>
              <a:t>A. </a:t>
            </a:r>
            <a:r>
              <a:rPr lang="en-US" sz="1600" b="1" dirty="0" err="1">
                <a:solidFill>
                  <a:schemeClr val="bg1"/>
                </a:solidFill>
                <a:latin typeface="Tahoma" pitchFamily="34" charset="0"/>
                <a:ea typeface="Tahoma" pitchFamily="34" charset="0"/>
                <a:cs typeface="Tahoma" pitchFamily="34" charset="0"/>
              </a:rPr>
              <a:t>Lấy</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tích</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của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các</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lũy</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thừa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đã</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chọn</a:t>
            </a:r>
            <a:r>
              <a:rPr lang="en-US" sz="1600" b="1" dirty="0">
                <a:solidFill>
                  <a:schemeClr val="bg1"/>
                </a:solidFill>
                <a:latin typeface="Tahoma" pitchFamily="34" charset="0"/>
                <a:ea typeface="Tahoma" pitchFamily="34" charset="0"/>
                <a:cs typeface="Tahoma" pitchFamily="34" charset="0"/>
              </a:rPr>
              <a:t> ta </a:t>
            </a:r>
            <a:r>
              <a:rPr lang="vi-VN" sz="1600" b="1" dirty="0">
                <a:solidFill>
                  <a:schemeClr val="bg1"/>
                </a:solidFill>
                <a:latin typeface="Tahoma" pitchFamily="34" charset="0"/>
                <a:ea typeface="Tahoma" pitchFamily="34" charset="0"/>
                <a:cs typeface="Tahoma" pitchFamily="34" charset="0"/>
              </a:rPr>
              <a:t>được UCLN cần tìm.</a:t>
            </a:r>
            <a:endParaRPr lang="en-US" sz="1600" dirty="0">
              <a:solidFill>
                <a:schemeClr val="bg1"/>
              </a:solidFill>
              <a:latin typeface="Tahoma" pitchFamily="34" charset="0"/>
              <a:ea typeface="Tahoma" pitchFamily="34" charset="0"/>
              <a:cs typeface="Tahoma" pitchFamily="34" charset="0"/>
            </a:endParaRPr>
          </a:p>
        </p:txBody>
      </p:sp>
      <p:sp>
        <p:nvSpPr>
          <p:cNvPr id="44" name="Dap an sai">
            <a:extLst>
              <a:ext uri="{FF2B5EF4-FFF2-40B4-BE49-F238E27FC236}">
                <a16:creationId xmlns:a16="http://schemas.microsoft.com/office/drawing/2014/main" id="{512E2857-F0F3-4B08-9285-51C1446913BB}"/>
              </a:ext>
            </a:extLst>
          </p:cNvPr>
          <p:cNvSpPr/>
          <p:nvPr/>
        </p:nvSpPr>
        <p:spPr>
          <a:xfrm>
            <a:off x="1676399" y="2663891"/>
            <a:ext cx="5995637" cy="422924"/>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a:solidFill>
                  <a:schemeClr val="bg1"/>
                </a:solidFill>
                <a:latin typeface="Tahoma" pitchFamily="34" charset="0"/>
                <a:ea typeface="Tahoma" pitchFamily="34" charset="0"/>
                <a:cs typeface="Tahoma" pitchFamily="34" charset="0"/>
              </a:rPr>
              <a:t>B. </a:t>
            </a:r>
            <a:r>
              <a:rPr lang="en-US" sz="1600" b="1" dirty="0" err="1">
                <a:solidFill>
                  <a:schemeClr val="bg1"/>
                </a:solidFill>
                <a:latin typeface="Tahoma" pitchFamily="34" charset="0"/>
                <a:ea typeface="Tahoma" pitchFamily="34" charset="0"/>
                <a:cs typeface="Tahoma" pitchFamily="34" charset="0"/>
              </a:rPr>
              <a:t>Phân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tích</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mỗi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số</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ra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thừa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số</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nguyên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tố</a:t>
            </a:r>
            <a:r>
              <a:rPr lang="en-US" sz="1600" b="1" dirty="0">
                <a:solidFill>
                  <a:schemeClr val="bg1"/>
                </a:solidFill>
                <a:latin typeface="Tahoma" pitchFamily="34" charset="0"/>
                <a:ea typeface="Tahoma" pitchFamily="34" charset="0"/>
                <a:cs typeface="Tahoma" pitchFamily="34" charset="0"/>
              </a:rPr>
              <a:t>.</a:t>
            </a:r>
            <a:endParaRPr lang="en-US" sz="1600" dirty="0">
              <a:solidFill>
                <a:schemeClr val="bg1"/>
              </a:solidFill>
              <a:latin typeface="Tahoma" pitchFamily="34" charset="0"/>
              <a:ea typeface="Tahoma" pitchFamily="34" charset="0"/>
              <a:cs typeface="Tahoma" pitchFamily="34" charset="0"/>
            </a:endParaRPr>
          </a:p>
        </p:txBody>
      </p:sp>
      <p:sp>
        <p:nvSpPr>
          <p:cNvPr id="15" name="Dap an sai">
            <a:extLst>
              <a:ext uri="{FF2B5EF4-FFF2-40B4-BE49-F238E27FC236}">
                <a16:creationId xmlns:a16="http://schemas.microsoft.com/office/drawing/2014/main" id="{F458589B-043F-4232-AFB7-77A99911AA16}"/>
              </a:ext>
            </a:extLst>
          </p:cNvPr>
          <p:cNvSpPr/>
          <p:nvPr/>
        </p:nvSpPr>
        <p:spPr>
          <a:xfrm>
            <a:off x="1676400" y="3179844"/>
            <a:ext cx="5995636" cy="422924"/>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a:solidFill>
                  <a:schemeClr val="bg1"/>
                </a:solidFill>
                <a:latin typeface="Tahoma" pitchFamily="34" charset="0"/>
                <a:ea typeface="Tahoma" pitchFamily="34" charset="0"/>
                <a:cs typeface="Tahoma" pitchFamily="34" charset="0"/>
              </a:rPr>
              <a:t>C. </a:t>
            </a:r>
            <a:r>
              <a:rPr lang="en-US" sz="1600" b="1" dirty="0" err="1">
                <a:solidFill>
                  <a:schemeClr val="bg1"/>
                </a:solidFill>
                <a:latin typeface="Tahoma" pitchFamily="34" charset="0"/>
                <a:ea typeface="Tahoma" pitchFamily="34" charset="0"/>
                <a:cs typeface="Tahoma" pitchFamily="34" charset="0"/>
              </a:rPr>
              <a:t>Chọn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ra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các</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thừa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số</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nguyên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tố</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chung</a:t>
            </a:r>
            <a:r>
              <a:rPr lang="en-US" sz="1600" b="1" dirty="0">
                <a:solidFill>
                  <a:schemeClr val="bg1"/>
                </a:solidFill>
                <a:latin typeface="Tahoma" pitchFamily="34" charset="0"/>
                <a:ea typeface="Tahoma" pitchFamily="34" charset="0"/>
                <a:cs typeface="Tahoma" pitchFamily="34" charset="0"/>
              </a:rPr>
              <a:t>.</a:t>
            </a:r>
            <a:endParaRPr lang="en-US" sz="1600" dirty="0">
              <a:solidFill>
                <a:schemeClr val="bg1"/>
              </a:solidFill>
              <a:latin typeface="Tahoma" pitchFamily="34" charset="0"/>
              <a:ea typeface="Tahoma" pitchFamily="34" charset="0"/>
              <a:cs typeface="Tahoma" pitchFamily="34" charset="0"/>
            </a:endParaRPr>
          </a:p>
        </p:txBody>
      </p:sp>
      <p:sp>
        <p:nvSpPr>
          <p:cNvPr id="8" name="Dap an dung">
            <a:extLst>
              <a:ext uri="{FF2B5EF4-FFF2-40B4-BE49-F238E27FC236}">
                <a16:creationId xmlns:a16="http://schemas.microsoft.com/office/drawing/2014/main" id="{6F6C03E0-2980-4C60-9255-6B522DF4C3B4}"/>
              </a:ext>
            </a:extLst>
          </p:cNvPr>
          <p:cNvSpPr/>
          <p:nvPr/>
        </p:nvSpPr>
        <p:spPr>
          <a:xfrm>
            <a:off x="1676400" y="3695796"/>
            <a:ext cx="5995637" cy="638318"/>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a:solidFill>
                  <a:schemeClr val="bg1"/>
                </a:solidFill>
                <a:latin typeface="Tahoma" pitchFamily="34" charset="0"/>
                <a:ea typeface="Tahoma" pitchFamily="34" charset="0"/>
                <a:cs typeface="Tahoma" pitchFamily="34" charset="0"/>
              </a:rPr>
              <a:t>D. </a:t>
            </a:r>
            <a:r>
              <a:rPr lang="en-US" sz="1600" b="1" dirty="0" err="1">
                <a:solidFill>
                  <a:schemeClr val="bg1"/>
                </a:solidFill>
                <a:latin typeface="Tahoma" pitchFamily="34" charset="0"/>
                <a:ea typeface="Tahoma" pitchFamily="34" charset="0"/>
                <a:cs typeface="Tahoma" pitchFamily="34" charset="0"/>
              </a:rPr>
              <a:t>Với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mỗi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thừa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số</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nguyên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tố</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chung</a:t>
            </a:r>
            <a:r>
              <a:rPr lang="en-US" sz="1600" b="1" dirty="0">
                <a:solidFill>
                  <a:schemeClr val="bg1"/>
                </a:solidFill>
                <a:latin typeface="Tahoma" pitchFamily="34" charset="0"/>
                <a:ea typeface="Tahoma" pitchFamily="34" charset="0"/>
                <a:cs typeface="Tahoma" pitchFamily="34" charset="0"/>
              </a:rPr>
              <a:t>, ta </a:t>
            </a:r>
            <a:r>
              <a:rPr lang="en-US" sz="1600" b="1" dirty="0" err="1">
                <a:solidFill>
                  <a:schemeClr val="bg1"/>
                </a:solidFill>
                <a:latin typeface="Tahoma" pitchFamily="34" charset="0"/>
                <a:ea typeface="Tahoma" pitchFamily="34" charset="0"/>
                <a:cs typeface="Tahoma" pitchFamily="34" charset="0"/>
              </a:rPr>
              <a:t>chọn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lũy</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thừa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với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số</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mũ</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nhỏ</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nhất</a:t>
            </a:r>
            <a:r>
              <a:rPr lang="en-US" sz="1600" b="1" dirty="0">
                <a:solidFill>
                  <a:schemeClr val="bg1"/>
                </a:solidFill>
                <a:latin typeface="Tahoma" pitchFamily="34" charset="0"/>
                <a:ea typeface="Tahoma" pitchFamily="34" charset="0"/>
                <a:cs typeface="Tahoma" pitchFamily="34" charset="0"/>
              </a:rPr>
              <a:t>.</a:t>
            </a:r>
            <a:endParaRPr lang="en-US" sz="1600" dirty="0">
              <a:solidFill>
                <a:schemeClr val="bg1"/>
              </a:solidFill>
              <a:latin typeface="Tahoma" pitchFamily="34" charset="0"/>
              <a:ea typeface="Tahoma" pitchFamily="34" charset="0"/>
              <a:cs typeface="Tahoma" pitchFamily="34" charset="0"/>
            </a:endParaRPr>
          </a:p>
        </p:txBody>
      </p:sp>
      <p:sp>
        <p:nvSpPr>
          <p:cNvPr id="9" name="TextBox 8">
            <a:extLst>
              <a:ext uri="{FF2B5EF4-FFF2-40B4-BE49-F238E27FC236}">
                <a16:creationId xmlns:a16="http://schemas.microsoft.com/office/drawing/2014/main" id="{FF1568C4-5373-4815-97BC-B8DA0717FF23}"/>
              </a:ext>
            </a:extLst>
          </p:cNvPr>
          <p:cNvSpPr txBox="1"/>
          <p:nvPr/>
        </p:nvSpPr>
        <p:spPr>
          <a:xfrm>
            <a:off x="1981200" y="2060821"/>
            <a:ext cx="3962400" cy="400110"/>
          </a:xfrm>
          <a:prstGeom prst="rect">
            <a:avLst/>
          </a:prstGeom>
          <a:noFill/>
        </p:spPr>
        <p:txBody>
          <a:bodyPr wrap="square" rtlCol="0">
            <a:spAutoFit/>
          </a:bodyPr>
          <a:lstStyle/>
          <a:p>
            <a:r>
              <a:rPr lang="en-US" sz="2000" b="1" dirty="0" err="1">
                <a:solidFill>
                  <a:srgbClr val="FF0000"/>
                </a:solidFill>
              </a:rPr>
              <a:t>Đáp</a:t>
            </a:r>
            <a:r>
              <a:rPr lang="en-US" sz="2000" b="1" dirty="0">
                <a:solidFill>
                  <a:srgbClr val="FF0000"/>
                </a:solidFill>
              </a:rPr>
              <a:t> </a:t>
            </a:r>
            <a:r>
              <a:rPr lang="en-US" sz="2000" b="1" dirty="0" err="1">
                <a:solidFill>
                  <a:srgbClr val="FF0000"/>
                </a:solidFill>
              </a:rPr>
              <a:t>án</a:t>
            </a:r>
            <a:r>
              <a:rPr lang="en-US" sz="2000" b="1" dirty="0">
                <a:solidFill>
                  <a:srgbClr val="FF0000"/>
                </a:solidFill>
              </a:rPr>
              <a:t>: B -&gt; C -&gt; D -&gt; A </a:t>
            </a:r>
          </a:p>
        </p:txBody>
      </p:sp>
    </p:spTree>
    <p:extLst>
      <p:ext uri="{BB962C8B-B14F-4D97-AF65-F5344CB8AC3E}">
        <p14:creationId xmlns:p14="http://schemas.microsoft.com/office/powerpoint/2010/main" val="2964685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6.17284E-7 L -1.11111E-6 0.47376 " pathEditMode="relative" rAng="0" ptsTypes="AA">
                                      <p:cBhvr>
                                        <p:cTn id="6" dur="2000" fill="hold"/>
                                        <p:tgtEl>
                                          <p:spTgt spid="36"/>
                                        </p:tgtEl>
                                        <p:attrNameLst>
                                          <p:attrName>ppt_x</p:attrName>
                                          <p:attrName>ppt_y</p:attrName>
                                        </p:attrNameLst>
                                      </p:cBhvr>
                                      <p:rCtr x="0" y="23673"/>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24"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375557" y="2353867"/>
            <a:ext cx="5013726"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4"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16359" y="2290763"/>
            <a:ext cx="513993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641B24E-F1FB-46C4-8C45-729BE958095F}"/>
              </a:ext>
            </a:extLst>
          </p:cNvPr>
          <p:cNvSpPr txBox="1"/>
          <p:nvPr/>
        </p:nvSpPr>
        <p:spPr>
          <a:xfrm>
            <a:off x="422295" y="110914"/>
            <a:ext cx="8123396" cy="1477328"/>
          </a:xfrm>
          <a:prstGeom prst="rect">
            <a:avLst/>
          </a:prstGeom>
          <a:noFill/>
        </p:spPr>
        <p:txBody>
          <a:bodyPr wrap="square">
            <a:spAutoFit/>
          </a:bodyPr>
          <a:lstStyle/>
          <a:p>
            <a:pPr algn="just"/>
            <a:r>
              <a:rPr lang="en-US" b="0" i="0" dirty="0">
                <a:solidFill>
                  <a:srgbClr val="000000"/>
                </a:solidFill>
                <a:effectLst/>
                <a:latin typeface="Times New Roman" panose="02020603050405020304" pitchFamily="18" charset="0"/>
              </a:rPr>
              <a:t>	</a:t>
            </a:r>
            <a:r>
              <a:rPr lang="vi-VN" b="0" i="0" dirty="0">
                <a:solidFill>
                  <a:srgbClr val="000000"/>
                </a:solidFill>
                <a:effectLst/>
                <a:latin typeface="Times New Roman" panose="02020603050405020304" pitchFamily="18" charset="0"/>
              </a:rPr>
              <a:t>Euclid (phiên âm tiếng Việt là Ơ-clít) là một nhà toán học lỗi lạc thời Hy Lạp cổ đại, ông được mệnh danh là “cha đẻ của hình học”.  </a:t>
            </a:r>
          </a:p>
          <a:p>
            <a:pPr algn="just"/>
            <a:r>
              <a:rPr lang="vi-VN" b="0" i="0" dirty="0">
                <a:solidFill>
                  <a:srgbClr val="000000"/>
                </a:solidFill>
                <a:effectLst/>
                <a:latin typeface="Times New Roman" panose="02020603050405020304" pitchFamily="18" charset="0"/>
              </a:rPr>
              <a:t>Ông sống vào thế kỷ thứ 3 TCN tại thành Alexandria ở Ai Cập. Alexandria được mệnh danh là trung tâm học thức lớn nhất thời bấy giờ, thu hút nhiều nhân tài đến từ nhiều nơi tề tụ về để học tập và nghiên cứu.</a:t>
            </a:r>
          </a:p>
        </p:txBody>
      </p:sp>
      <p:sp>
        <p:nvSpPr>
          <p:cNvPr id="12" name="TextBox 11">
            <a:extLst>
              <a:ext uri="{FF2B5EF4-FFF2-40B4-BE49-F238E27FC236}">
                <a16:creationId xmlns:a16="http://schemas.microsoft.com/office/drawing/2014/main" id="{149D4992-93F9-400B-9A59-F5ABC3F1BADB}"/>
              </a:ext>
            </a:extLst>
          </p:cNvPr>
          <p:cNvSpPr txBox="1"/>
          <p:nvPr/>
        </p:nvSpPr>
        <p:spPr>
          <a:xfrm>
            <a:off x="452775" y="2558177"/>
            <a:ext cx="8179506" cy="1200329"/>
          </a:xfrm>
          <a:prstGeom prst="rect">
            <a:avLst/>
          </a:prstGeom>
          <a:noFill/>
        </p:spPr>
        <p:txBody>
          <a:bodyPr wrap="square">
            <a:spAutoFit/>
          </a:bodyPr>
          <a:lstStyle/>
          <a:p>
            <a:pPr algn="just"/>
            <a:r>
              <a:rPr lang="en-US" b="0" i="0" dirty="0">
                <a:solidFill>
                  <a:srgbClr val="000000"/>
                </a:solidFill>
                <a:effectLst/>
                <a:latin typeface="Times New Roman" panose="02020603050405020304" pitchFamily="18" charset="0"/>
              </a:rPr>
              <a:t>	</a:t>
            </a:r>
            <a:r>
              <a:rPr lang="vi-VN" b="0" i="0" dirty="0">
                <a:solidFill>
                  <a:srgbClr val="000000"/>
                </a:solidFill>
                <a:effectLst/>
                <a:latin typeface="Times New Roman" panose="02020603050405020304" pitchFamily="18" charset="0"/>
              </a:rPr>
              <a:t>Bằng cách sưu tầm, chọn lọc và phân loại, Euclid đã biến các công thức, định lý hình học của những vị tiền bối đi trước như Thales, Pythagore trở nên hoàn hảo hơn. Những công thức, định lý đơn lẻ được gắn kết với nhau, là cơ sở trong một hệ thống chặt chẽ và logic. </a:t>
            </a:r>
            <a:endParaRPr lang="en-US" dirty="0"/>
          </a:p>
        </p:txBody>
      </p:sp>
      <p:pic>
        <p:nvPicPr>
          <p:cNvPr id="5" name="Picture 4" descr="A picture containing text&#10;&#10;Description automatically generated">
            <a:extLst>
              <a:ext uri="{FF2B5EF4-FFF2-40B4-BE49-F238E27FC236}">
                <a16:creationId xmlns:a16="http://schemas.microsoft.com/office/drawing/2014/main" id="{296F11DF-877F-48D8-8AF0-EC263B51E1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0093" y="1276350"/>
            <a:ext cx="1447800" cy="1477328"/>
          </a:xfrm>
          <a:prstGeom prst="ellipse">
            <a:avLst/>
          </a:prstGeom>
          <a:ln>
            <a:noFill/>
          </a:ln>
          <a:effectLst>
            <a:softEdge rad="112500"/>
          </a:effectLst>
        </p:spPr>
      </p:pic>
      <p:sp>
        <p:nvSpPr>
          <p:cNvPr id="7" name="TextBox 6">
            <a:extLst>
              <a:ext uri="{FF2B5EF4-FFF2-40B4-BE49-F238E27FC236}">
                <a16:creationId xmlns:a16="http://schemas.microsoft.com/office/drawing/2014/main" id="{910F5F23-9440-46DB-9A48-A1659FA36038}"/>
              </a:ext>
            </a:extLst>
          </p:cNvPr>
          <p:cNvSpPr txBox="1"/>
          <p:nvPr/>
        </p:nvSpPr>
        <p:spPr>
          <a:xfrm>
            <a:off x="1180723" y="4078300"/>
            <a:ext cx="6606540" cy="646331"/>
          </a:xfrm>
          <a:prstGeom prst="rect">
            <a:avLst/>
          </a:prstGeom>
          <a:noFill/>
        </p:spPr>
        <p:txBody>
          <a:bodyPr wrap="square" rtlCol="0">
            <a:spAutoFit/>
          </a:bodyPr>
          <a:lstStyle/>
          <a:p>
            <a:pPr algn="ctr"/>
            <a:r>
              <a:rPr lang="en-US" b="1" dirty="0" err="1">
                <a:solidFill>
                  <a:srgbClr val="FF0000"/>
                </a:solidFill>
              </a:rPr>
              <a:t>Em</a:t>
            </a:r>
            <a:r>
              <a:rPr lang="en-US" b="1" dirty="0">
                <a:solidFill>
                  <a:srgbClr val="FF0000"/>
                </a:solidFill>
              </a:rPr>
              <a:t> </a:t>
            </a:r>
            <a:r>
              <a:rPr lang="en-US" b="1" dirty="0" err="1">
                <a:solidFill>
                  <a:srgbClr val="FF0000"/>
                </a:solidFill>
              </a:rPr>
              <a:t>có</a:t>
            </a:r>
            <a:r>
              <a:rPr lang="en-US" b="1" dirty="0">
                <a:solidFill>
                  <a:srgbClr val="FF0000"/>
                </a:solidFill>
              </a:rPr>
              <a:t> </a:t>
            </a:r>
            <a:r>
              <a:rPr lang="en-US" b="1" dirty="0" err="1">
                <a:solidFill>
                  <a:srgbClr val="FF0000"/>
                </a:solidFill>
              </a:rPr>
              <a:t>thể</a:t>
            </a:r>
            <a:r>
              <a:rPr lang="en-US" b="1" dirty="0">
                <a:solidFill>
                  <a:srgbClr val="FF0000"/>
                </a:solidFill>
              </a:rPr>
              <a:t> </a:t>
            </a:r>
            <a:r>
              <a:rPr lang="en-US" b="1" dirty="0" err="1">
                <a:solidFill>
                  <a:srgbClr val="FF0000"/>
                </a:solidFill>
              </a:rPr>
              <a:t>nhắc</a:t>
            </a:r>
            <a:r>
              <a:rPr lang="en-US" b="1" dirty="0">
                <a:solidFill>
                  <a:srgbClr val="FF0000"/>
                </a:solidFill>
              </a:rPr>
              <a:t> </a:t>
            </a:r>
            <a:r>
              <a:rPr lang="en-US" b="1" dirty="0" err="1">
                <a:solidFill>
                  <a:srgbClr val="FF0000"/>
                </a:solidFill>
              </a:rPr>
              <a:t>lại</a:t>
            </a:r>
            <a:r>
              <a:rPr lang="en-US" b="1" dirty="0">
                <a:solidFill>
                  <a:srgbClr val="FF0000"/>
                </a:solidFill>
              </a:rPr>
              <a:t> </a:t>
            </a:r>
            <a:r>
              <a:rPr lang="en-US" b="1" dirty="0" err="1">
                <a:solidFill>
                  <a:srgbClr val="FF0000"/>
                </a:solidFill>
              </a:rPr>
              <a:t>tên</a:t>
            </a:r>
            <a:r>
              <a:rPr lang="en-US" b="1" dirty="0">
                <a:solidFill>
                  <a:srgbClr val="FF0000"/>
                </a:solidFill>
              </a:rPr>
              <a:t> </a:t>
            </a:r>
            <a:r>
              <a:rPr lang="en-US" b="1" dirty="0" err="1">
                <a:solidFill>
                  <a:srgbClr val="FF0000"/>
                </a:solidFill>
              </a:rPr>
              <a:t>thuật</a:t>
            </a:r>
            <a:r>
              <a:rPr lang="en-US" b="1" dirty="0">
                <a:solidFill>
                  <a:srgbClr val="FF0000"/>
                </a:solidFill>
              </a:rPr>
              <a:t> </a:t>
            </a:r>
            <a:r>
              <a:rPr lang="en-US" b="1" dirty="0" err="1">
                <a:solidFill>
                  <a:srgbClr val="FF0000"/>
                </a:solidFill>
              </a:rPr>
              <a:t>toán</a:t>
            </a:r>
            <a:r>
              <a:rPr lang="en-US" b="1" dirty="0">
                <a:solidFill>
                  <a:srgbClr val="FF0000"/>
                </a:solidFill>
              </a:rPr>
              <a:t> </a:t>
            </a:r>
            <a:r>
              <a:rPr lang="en-US" b="1" dirty="0" err="1">
                <a:solidFill>
                  <a:srgbClr val="FF0000"/>
                </a:solidFill>
              </a:rPr>
              <a:t>được</a:t>
            </a:r>
            <a:r>
              <a:rPr lang="en-US" b="1" dirty="0">
                <a:solidFill>
                  <a:srgbClr val="FF0000"/>
                </a:solidFill>
              </a:rPr>
              <a:t> </a:t>
            </a:r>
            <a:r>
              <a:rPr lang="en-US" b="1" dirty="0" err="1">
                <a:solidFill>
                  <a:srgbClr val="FF0000"/>
                </a:solidFill>
              </a:rPr>
              <a:t>nhà</a:t>
            </a:r>
            <a:r>
              <a:rPr lang="en-US" b="1" dirty="0">
                <a:solidFill>
                  <a:srgbClr val="FF0000"/>
                </a:solidFill>
              </a:rPr>
              <a:t> </a:t>
            </a:r>
            <a:r>
              <a:rPr lang="en-US" b="1" dirty="0" err="1">
                <a:solidFill>
                  <a:srgbClr val="FF0000"/>
                </a:solidFill>
              </a:rPr>
              <a:t>toán</a:t>
            </a:r>
            <a:r>
              <a:rPr lang="en-US" b="1" dirty="0">
                <a:solidFill>
                  <a:srgbClr val="FF0000"/>
                </a:solidFill>
              </a:rPr>
              <a:t> </a:t>
            </a:r>
            <a:r>
              <a:rPr lang="en-US" b="1" dirty="0" err="1">
                <a:solidFill>
                  <a:srgbClr val="FF0000"/>
                </a:solidFill>
              </a:rPr>
              <a:t>học</a:t>
            </a:r>
            <a:r>
              <a:rPr lang="en-US" b="1" dirty="0">
                <a:solidFill>
                  <a:srgbClr val="FF0000"/>
                </a:solidFill>
              </a:rPr>
              <a:t> Euclid </a:t>
            </a:r>
            <a:r>
              <a:rPr lang="en-US" b="1" dirty="0" err="1">
                <a:solidFill>
                  <a:srgbClr val="FF0000"/>
                </a:solidFill>
              </a:rPr>
              <a:t>xây</a:t>
            </a:r>
            <a:r>
              <a:rPr lang="en-US" b="1" dirty="0">
                <a:solidFill>
                  <a:srgbClr val="FF0000"/>
                </a:solidFill>
              </a:rPr>
              <a:t> </a:t>
            </a:r>
            <a:r>
              <a:rPr lang="en-US" b="1" dirty="0" err="1">
                <a:solidFill>
                  <a:srgbClr val="FF0000"/>
                </a:solidFill>
              </a:rPr>
              <a:t>dựng</a:t>
            </a:r>
            <a:r>
              <a:rPr lang="en-US" b="1" dirty="0">
                <a:solidFill>
                  <a:srgbClr val="FF0000"/>
                </a:solidFill>
              </a:rPr>
              <a:t> </a:t>
            </a:r>
            <a:r>
              <a:rPr lang="en-US" b="1" dirty="0" err="1">
                <a:solidFill>
                  <a:srgbClr val="FF0000"/>
                </a:solidFill>
              </a:rPr>
              <a:t>và</a:t>
            </a:r>
            <a:r>
              <a:rPr lang="en-US" b="1" dirty="0">
                <a:solidFill>
                  <a:srgbClr val="FF0000"/>
                </a:solidFill>
              </a:rPr>
              <a:t> </a:t>
            </a:r>
            <a:r>
              <a:rPr lang="en-US" b="1" dirty="0" err="1">
                <a:solidFill>
                  <a:srgbClr val="FF0000"/>
                </a:solidFill>
              </a:rPr>
              <a:t>được</a:t>
            </a:r>
            <a:r>
              <a:rPr lang="en-US" b="1" dirty="0">
                <a:solidFill>
                  <a:srgbClr val="FF0000"/>
                </a:solidFill>
              </a:rPr>
              <a:t> </a:t>
            </a:r>
            <a:r>
              <a:rPr lang="en-US" b="1" dirty="0" err="1">
                <a:solidFill>
                  <a:srgbClr val="FF0000"/>
                </a:solidFill>
              </a:rPr>
              <a:t>giới</a:t>
            </a:r>
            <a:r>
              <a:rPr lang="en-US" b="1" dirty="0">
                <a:solidFill>
                  <a:srgbClr val="FF0000"/>
                </a:solidFill>
              </a:rPr>
              <a:t> </a:t>
            </a:r>
            <a:r>
              <a:rPr lang="en-US" b="1" dirty="0" err="1">
                <a:solidFill>
                  <a:srgbClr val="FF0000"/>
                </a:solidFill>
              </a:rPr>
              <a:t>thiệu</a:t>
            </a:r>
            <a:r>
              <a:rPr lang="en-US" b="1" dirty="0">
                <a:solidFill>
                  <a:srgbClr val="FF0000"/>
                </a:solidFill>
              </a:rPr>
              <a:t> </a:t>
            </a:r>
            <a:r>
              <a:rPr lang="en-US" b="1" dirty="0" err="1">
                <a:solidFill>
                  <a:srgbClr val="FF0000"/>
                </a:solidFill>
              </a:rPr>
              <a:t>trong</a:t>
            </a:r>
            <a:r>
              <a:rPr lang="en-US" b="1" dirty="0">
                <a:solidFill>
                  <a:srgbClr val="FF0000"/>
                </a:solidFill>
              </a:rPr>
              <a:t> CT </a:t>
            </a:r>
            <a:r>
              <a:rPr lang="en-US" b="1" dirty="0" err="1">
                <a:solidFill>
                  <a:srgbClr val="FF0000"/>
                </a:solidFill>
              </a:rPr>
              <a:t>Toán</a:t>
            </a:r>
            <a:r>
              <a:rPr lang="en-US" b="1" dirty="0">
                <a:solidFill>
                  <a:srgbClr val="FF0000"/>
                </a:solidFill>
              </a:rPr>
              <a:t> 6?</a:t>
            </a:r>
          </a:p>
        </p:txBody>
      </p:sp>
      <p:pic>
        <p:nvPicPr>
          <p:cNvPr id="8" name="Picture 7" descr="Text, letter&#10;&#10;Description automatically generated">
            <a:extLst>
              <a:ext uri="{FF2B5EF4-FFF2-40B4-BE49-F238E27FC236}">
                <a16:creationId xmlns:a16="http://schemas.microsoft.com/office/drawing/2014/main" id="{63402616-F91F-4A6D-B181-1F7323F35AB9}"/>
              </a:ext>
            </a:extLst>
          </p:cNvPr>
          <p:cNvPicPr>
            <a:picLocks noChangeAspect="1"/>
          </p:cNvPicPr>
          <p:nvPr/>
        </p:nvPicPr>
        <p:blipFill rotWithShape="1">
          <a:blip r:embed="rId4">
            <a:extLst>
              <a:ext uri="{28A0092B-C50C-407E-A947-70E740481C1C}">
                <a14:useLocalDpi xmlns:a14="http://schemas.microsoft.com/office/drawing/2010/main" val="0"/>
              </a:ext>
            </a:extLst>
          </a:blip>
          <a:srcRect b="57407"/>
          <a:stretch/>
        </p:blipFill>
        <p:spPr>
          <a:xfrm>
            <a:off x="397780" y="110914"/>
            <a:ext cx="8144431" cy="376231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572F1588-9811-4001-8D52-9DE50290F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7800" cy="5143500"/>
          </a:xfrm>
          <a:prstGeom prst="rect">
            <a:avLst/>
          </a:prstGeom>
        </p:spPr>
      </p:pic>
      <p:sp>
        <p:nvSpPr>
          <p:cNvPr id="2" name="Title 1"/>
          <p:cNvSpPr>
            <a:spLocks noGrp="1"/>
          </p:cNvSpPr>
          <p:nvPr>
            <p:ph type="title"/>
          </p:nvPr>
        </p:nvSpPr>
        <p:spPr>
          <a:xfrm>
            <a:off x="1600200" y="0"/>
            <a:ext cx="5562600" cy="857250"/>
          </a:xfrm>
        </p:spPr>
        <p:txBody>
          <a:bodyPr>
            <a:normAutofit/>
          </a:bodyPr>
          <a:lstStyle/>
          <a:p>
            <a:pPr algn="ctr"/>
            <a:r>
              <a:rPr lang="en-US" sz="3600" b="1" dirty="0">
                <a:latin typeface="Times New Roman" pitchFamily="18" charset="0"/>
                <a:cs typeface="Times New Roman" pitchFamily="18" charset="0"/>
              </a:rPr>
              <a:t>VẬN DỤNG</a:t>
            </a:r>
          </a:p>
        </p:txBody>
      </p:sp>
      <p:grpSp>
        <p:nvGrpSpPr>
          <p:cNvPr id="3" name="Group 2"/>
          <p:cNvGrpSpPr/>
          <p:nvPr/>
        </p:nvGrpSpPr>
        <p:grpSpPr>
          <a:xfrm>
            <a:off x="2057400" y="3333750"/>
            <a:ext cx="1600199" cy="1543050"/>
            <a:chOff x="1143000" y="1752600"/>
            <a:chExt cx="2182799" cy="2056420"/>
          </a:xfrm>
        </p:grpSpPr>
        <p:grpSp>
          <p:nvGrpSpPr>
            <p:cNvPr id="4" name="组合 13"/>
            <p:cNvGrpSpPr/>
            <p:nvPr/>
          </p:nvGrpSpPr>
          <p:grpSpPr>
            <a:xfrm>
              <a:off x="1143000" y="1828800"/>
              <a:ext cx="2182799" cy="1980220"/>
              <a:chOff x="2067317" y="1810431"/>
              <a:chExt cx="2488837" cy="2293259"/>
            </a:xfrm>
            <a:effectLst>
              <a:outerShdw blurRad="139700" dist="63500" dir="2700000" algn="tl" rotWithShape="0">
                <a:prstClr val="black">
                  <a:alpha val="40000"/>
                </a:prstClr>
              </a:outerShdw>
            </a:effectLst>
          </p:grpSpPr>
          <p:sp>
            <p:nvSpPr>
              <p:cNvPr id="6"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7"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38100"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pic>
          <p:nvPicPr>
            <p:cNvPr id="5" name="Picture 5" descr="C:\Users\Dell\Desktop\BAI 5 T\pngegg (4).png"/>
            <p:cNvPicPr>
              <a:picLocks noChangeAspect="1" noChangeArrowheads="1"/>
            </p:cNvPicPr>
            <p:nvPr/>
          </p:nvPicPr>
          <p:blipFill>
            <a:blip r:embed="rId3" cstate="print"/>
            <a:srcRect/>
            <a:stretch>
              <a:fillRect/>
            </a:stretch>
          </p:blipFill>
          <p:spPr bwMode="auto">
            <a:xfrm>
              <a:off x="1524000" y="1752600"/>
              <a:ext cx="1219200" cy="1954630"/>
            </a:xfrm>
            <a:prstGeom prst="rect">
              <a:avLst/>
            </a:prstGeom>
            <a:noFill/>
          </p:spPr>
        </p:pic>
      </p:grpSp>
      <p:sp>
        <p:nvSpPr>
          <p:cNvPr id="12" name="Cloud Callout 11"/>
          <p:cNvSpPr/>
          <p:nvPr/>
        </p:nvSpPr>
        <p:spPr bwMode="auto">
          <a:xfrm>
            <a:off x="1524000" y="742950"/>
            <a:ext cx="7086600" cy="2590800"/>
          </a:xfrm>
          <a:prstGeom prst="cloudCallou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hãy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liệt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thuật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toán</a:t>
            </a:r>
            <a:r>
              <a:rPr lang="en-US" sz="3200" b="1" dirty="0">
                <a:latin typeface="Times New Roman" pitchFamily="18" charset="0"/>
                <a:cs typeface="Times New Roman" pitchFamily="18" charset="0"/>
              </a:rPr>
              <a:t> Euclid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tìm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lớn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2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518CD909-E0E2-46A7-B734-D97884856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 y="30520"/>
            <a:ext cx="9220200" cy="5143500"/>
          </a:xfrm>
          <a:prstGeom prst="rect">
            <a:avLst/>
          </a:prstGeom>
        </p:spPr>
      </p:pic>
      <p:sp>
        <p:nvSpPr>
          <p:cNvPr id="6" name="TextBox 5">
            <a:extLst>
              <a:ext uri="{FF2B5EF4-FFF2-40B4-BE49-F238E27FC236}">
                <a16:creationId xmlns:a16="http://schemas.microsoft.com/office/drawing/2014/main" id="{34FB1D95-2021-4B2F-B1C1-E58E15B6D55C}"/>
              </a:ext>
            </a:extLst>
          </p:cNvPr>
          <p:cNvSpPr txBox="1"/>
          <p:nvPr/>
        </p:nvSpPr>
        <p:spPr>
          <a:xfrm>
            <a:off x="378307" y="2064980"/>
            <a:ext cx="8496759" cy="22510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l">
              <a:lnSpc>
                <a:spcPct val="150000"/>
              </a:lnSpc>
            </a:pPr>
            <a:r>
              <a:rPr lang="en-US" sz="2400" b="1" dirty="0"/>
              <a:t>B1: Chia </a:t>
            </a:r>
            <a:r>
              <a:rPr lang="en-US" sz="2400" b="1" dirty="0" err="1"/>
              <a:t>số</a:t>
            </a:r>
            <a:r>
              <a:rPr lang="en-US" sz="2400" b="1" dirty="0"/>
              <a:t> </a:t>
            </a:r>
            <a:r>
              <a:rPr lang="en-US" sz="2400" b="1" dirty="0" err="1"/>
              <a:t>lớn</a:t>
            </a:r>
            <a:r>
              <a:rPr lang="en-US" sz="2400" b="1" dirty="0"/>
              <a:t> </a:t>
            </a:r>
            <a:r>
              <a:rPr lang="en-US" sz="2400" b="1" dirty="0" err="1"/>
              <a:t>cho</a:t>
            </a:r>
            <a:r>
              <a:rPr lang="en-US" sz="2400" b="1" dirty="0"/>
              <a:t> </a:t>
            </a:r>
            <a:r>
              <a:rPr lang="en-US" sz="2400" b="1" dirty="0" err="1"/>
              <a:t>số</a:t>
            </a:r>
            <a:r>
              <a:rPr lang="en-US" sz="2400" b="1" dirty="0"/>
              <a:t> </a:t>
            </a:r>
            <a:r>
              <a:rPr lang="en-US" sz="2400" b="1" dirty="0" err="1"/>
              <a:t>nhỏ</a:t>
            </a:r>
            <a:endParaRPr lang="en-US" sz="2400" b="1" dirty="0"/>
          </a:p>
          <a:p>
            <a:pPr algn="l">
              <a:lnSpc>
                <a:spcPct val="150000"/>
              </a:lnSpc>
            </a:pPr>
            <a:r>
              <a:rPr lang="en-US" sz="2400" b="1" dirty="0"/>
              <a:t>B2: </a:t>
            </a:r>
            <a:r>
              <a:rPr lang="en-US" sz="2400" b="1" dirty="0" err="1"/>
              <a:t>Nếu</a:t>
            </a:r>
            <a:r>
              <a:rPr lang="en-US" sz="2400" b="1" dirty="0"/>
              <a:t> </a:t>
            </a:r>
            <a:r>
              <a:rPr lang="en-US" sz="2400" b="1" dirty="0" err="1"/>
              <a:t>phép</a:t>
            </a:r>
            <a:r>
              <a:rPr lang="en-US" sz="2400" b="1" dirty="0"/>
              <a:t> chia </a:t>
            </a:r>
            <a:r>
              <a:rPr lang="en-US" sz="2400" b="1" dirty="0" err="1"/>
              <a:t>còn</a:t>
            </a:r>
            <a:r>
              <a:rPr lang="en-US" sz="2400" b="1" dirty="0"/>
              <a:t> </a:t>
            </a:r>
            <a:r>
              <a:rPr lang="en-US" sz="2400" b="1" dirty="0" err="1"/>
              <a:t>dư</a:t>
            </a:r>
            <a:r>
              <a:rPr lang="en-US" sz="2400" b="1" dirty="0"/>
              <a:t> </a:t>
            </a:r>
            <a:r>
              <a:rPr lang="en-US" sz="2400" b="1" dirty="0" err="1"/>
              <a:t>thì</a:t>
            </a:r>
            <a:r>
              <a:rPr lang="en-US" sz="2400" b="1" dirty="0"/>
              <a:t> ta </a:t>
            </a:r>
            <a:r>
              <a:rPr lang="en-US" sz="2400" b="1" dirty="0" err="1"/>
              <a:t>lấy</a:t>
            </a:r>
            <a:r>
              <a:rPr lang="en-US" sz="2400" b="1" dirty="0"/>
              <a:t> </a:t>
            </a:r>
            <a:r>
              <a:rPr lang="en-US" sz="2400" b="1" dirty="0" err="1"/>
              <a:t>số</a:t>
            </a:r>
            <a:r>
              <a:rPr lang="en-US" sz="2400" b="1" dirty="0"/>
              <a:t> chia </a:t>
            </a:r>
            <a:r>
              <a:rPr lang="en-US" sz="2400" b="1" dirty="0" err="1"/>
              <a:t>đem</a:t>
            </a:r>
            <a:r>
              <a:rPr lang="en-US" sz="2400" b="1" dirty="0"/>
              <a:t> chia </a:t>
            </a:r>
            <a:r>
              <a:rPr lang="en-US" sz="2400" b="1" dirty="0" err="1"/>
              <a:t>cho</a:t>
            </a:r>
            <a:r>
              <a:rPr lang="en-US" sz="2400" b="1" dirty="0"/>
              <a:t> </a:t>
            </a:r>
            <a:r>
              <a:rPr lang="en-US" sz="2400" b="1" dirty="0" err="1"/>
              <a:t>số</a:t>
            </a:r>
            <a:r>
              <a:rPr lang="en-US" sz="2400" b="1" dirty="0"/>
              <a:t> </a:t>
            </a:r>
            <a:r>
              <a:rPr lang="en-US" sz="2400" b="1" dirty="0" err="1"/>
              <a:t>dư</a:t>
            </a:r>
            <a:r>
              <a:rPr lang="en-US" sz="2400" b="1" dirty="0"/>
              <a:t>.</a:t>
            </a:r>
          </a:p>
          <a:p>
            <a:pPr algn="l">
              <a:lnSpc>
                <a:spcPct val="150000"/>
              </a:lnSpc>
            </a:pPr>
            <a:r>
              <a:rPr lang="en-US" sz="2400" b="1" dirty="0"/>
              <a:t>Ta </a:t>
            </a:r>
            <a:r>
              <a:rPr lang="en-US" sz="2400" b="1" dirty="0" err="1"/>
              <a:t>cứ</a:t>
            </a:r>
            <a:r>
              <a:rPr lang="en-US" sz="2400" b="1" dirty="0"/>
              <a:t> </a:t>
            </a:r>
            <a:r>
              <a:rPr lang="en-US" sz="2400" b="1" dirty="0" err="1"/>
              <a:t>làm</a:t>
            </a:r>
            <a:r>
              <a:rPr lang="en-US" sz="2400" b="1" dirty="0"/>
              <a:t> </a:t>
            </a:r>
            <a:r>
              <a:rPr lang="en-US" sz="2400" b="1" dirty="0" err="1"/>
              <a:t>như</a:t>
            </a:r>
            <a:r>
              <a:rPr lang="en-US" sz="2400" b="1" dirty="0"/>
              <a:t> </a:t>
            </a:r>
            <a:r>
              <a:rPr lang="en-US" sz="2400" b="1" dirty="0" err="1"/>
              <a:t>vậy</a:t>
            </a:r>
            <a:r>
              <a:rPr lang="en-US" sz="2400" b="1" dirty="0"/>
              <a:t> </a:t>
            </a:r>
            <a:r>
              <a:rPr lang="en-US" sz="2400" b="1" dirty="0" err="1"/>
              <a:t>cho</a:t>
            </a:r>
            <a:r>
              <a:rPr lang="en-US" sz="2400" b="1" dirty="0"/>
              <a:t> </a:t>
            </a:r>
            <a:r>
              <a:rPr lang="en-US" sz="2400" b="1" dirty="0" err="1"/>
              <a:t>đến</a:t>
            </a:r>
            <a:r>
              <a:rPr lang="en-US" sz="2400" b="1" dirty="0"/>
              <a:t> </a:t>
            </a:r>
            <a:r>
              <a:rPr lang="en-US" sz="2400" b="1" dirty="0" err="1"/>
              <a:t>khi</a:t>
            </a:r>
            <a:r>
              <a:rPr lang="en-US" sz="2400" b="1" dirty="0"/>
              <a:t> </a:t>
            </a:r>
            <a:r>
              <a:rPr lang="en-US" sz="2400" b="1" dirty="0" err="1"/>
              <a:t>nhận</a:t>
            </a:r>
            <a:r>
              <a:rPr lang="en-US" sz="2400" b="1" dirty="0"/>
              <a:t> </a:t>
            </a:r>
            <a:r>
              <a:rPr lang="en-US" sz="2400" b="1" dirty="0" err="1"/>
              <a:t>được</a:t>
            </a:r>
            <a:r>
              <a:rPr lang="en-US" sz="2400" b="1" dirty="0"/>
              <a:t> </a:t>
            </a:r>
            <a:r>
              <a:rPr lang="en-US" sz="2400" b="1" dirty="0" err="1"/>
              <a:t>số</a:t>
            </a:r>
            <a:r>
              <a:rPr lang="en-US" sz="2400" b="1" dirty="0"/>
              <a:t> </a:t>
            </a:r>
            <a:r>
              <a:rPr lang="en-US" sz="2400" b="1" dirty="0" err="1"/>
              <a:t>dư</a:t>
            </a:r>
            <a:r>
              <a:rPr lang="en-US" sz="2400" b="1" dirty="0"/>
              <a:t> = 0 </a:t>
            </a:r>
            <a:r>
              <a:rPr lang="en-US" sz="2400" b="1" dirty="0" err="1"/>
              <a:t>thì</a:t>
            </a:r>
            <a:r>
              <a:rPr lang="en-US" sz="2400" b="1" dirty="0"/>
              <a:t> </a:t>
            </a:r>
            <a:r>
              <a:rPr lang="en-US" sz="2400" b="1" dirty="0" err="1"/>
              <a:t>dừng</a:t>
            </a:r>
            <a:r>
              <a:rPr lang="en-US" sz="2400" b="1" dirty="0"/>
              <a:t> </a:t>
            </a:r>
            <a:r>
              <a:rPr lang="en-US" sz="2400" b="1" dirty="0" err="1"/>
              <a:t>lại</a:t>
            </a:r>
            <a:r>
              <a:rPr lang="en-US" sz="2400" b="1" dirty="0"/>
              <a:t>.</a:t>
            </a:r>
          </a:p>
          <a:p>
            <a:pPr algn="l">
              <a:lnSpc>
                <a:spcPct val="150000"/>
              </a:lnSpc>
            </a:pPr>
            <a:r>
              <a:rPr lang="en-US" sz="2400" b="1" dirty="0"/>
              <a:t>B3: </a:t>
            </a:r>
            <a:r>
              <a:rPr lang="en-US" sz="2400" b="1" dirty="0" err="1"/>
              <a:t>Số</a:t>
            </a:r>
            <a:r>
              <a:rPr lang="en-US" sz="2400" b="1" dirty="0"/>
              <a:t> chia </a:t>
            </a:r>
            <a:r>
              <a:rPr lang="en-US" sz="2400" b="1" dirty="0" err="1"/>
              <a:t>cuối</a:t>
            </a:r>
            <a:r>
              <a:rPr lang="en-US" sz="2400" b="1" dirty="0"/>
              <a:t> </a:t>
            </a:r>
            <a:r>
              <a:rPr lang="en-US" sz="2400" b="1" dirty="0" err="1"/>
              <a:t>cùng</a:t>
            </a:r>
            <a:r>
              <a:rPr lang="en-US" sz="2400" b="1" dirty="0"/>
              <a:t> </a:t>
            </a:r>
            <a:r>
              <a:rPr lang="en-US" sz="2400" b="1" dirty="0" err="1"/>
              <a:t>là</a:t>
            </a:r>
            <a:r>
              <a:rPr lang="en-US" sz="2400" b="1" dirty="0"/>
              <a:t> </a:t>
            </a:r>
            <a:r>
              <a:rPr lang="en-US" sz="2400" b="1" dirty="0" err="1"/>
              <a:t>ước</a:t>
            </a:r>
            <a:r>
              <a:rPr lang="en-US" sz="2400" b="1" dirty="0"/>
              <a:t> </a:t>
            </a:r>
            <a:r>
              <a:rPr lang="en-US" sz="2400" b="1" dirty="0" err="1"/>
              <a:t>chung</a:t>
            </a:r>
            <a:r>
              <a:rPr lang="en-US" sz="2400" b="1" dirty="0"/>
              <a:t> </a:t>
            </a:r>
            <a:r>
              <a:rPr lang="en-US" sz="2400" b="1" dirty="0" err="1"/>
              <a:t>lớn</a:t>
            </a:r>
            <a:r>
              <a:rPr lang="en-US" sz="2400" b="1" dirty="0"/>
              <a:t> </a:t>
            </a:r>
            <a:r>
              <a:rPr lang="en-US" sz="2400" b="1" dirty="0" err="1"/>
              <a:t>nhất</a:t>
            </a:r>
            <a:r>
              <a:rPr lang="en-US" sz="2400" b="1" dirty="0"/>
              <a:t> </a:t>
            </a:r>
            <a:r>
              <a:rPr lang="en-US" sz="2400" b="1" dirty="0" err="1"/>
              <a:t>phải</a:t>
            </a:r>
            <a:r>
              <a:rPr lang="en-US" sz="2400" b="1" dirty="0"/>
              <a:t> </a:t>
            </a:r>
            <a:r>
              <a:rPr lang="en-US" sz="2400" b="1" dirty="0" err="1"/>
              <a:t>tìm</a:t>
            </a:r>
            <a:r>
              <a:rPr lang="en-US" sz="2400" b="1" dirty="0"/>
              <a:t>.</a:t>
            </a:r>
          </a:p>
        </p:txBody>
      </p:sp>
      <p:sp>
        <p:nvSpPr>
          <p:cNvPr id="7" name="Cloud Callout 11">
            <a:extLst>
              <a:ext uri="{FF2B5EF4-FFF2-40B4-BE49-F238E27FC236}">
                <a16:creationId xmlns:a16="http://schemas.microsoft.com/office/drawing/2014/main" id="{E3527576-7D6D-456A-B87E-41C252A4F481}"/>
              </a:ext>
            </a:extLst>
          </p:cNvPr>
          <p:cNvSpPr/>
          <p:nvPr/>
        </p:nvSpPr>
        <p:spPr bwMode="auto">
          <a:xfrm>
            <a:off x="609600" y="361950"/>
            <a:ext cx="6062827" cy="1219200"/>
          </a:xfrm>
          <a:prstGeom prst="cloudCallout">
            <a:avLst>
              <a:gd name="adj1" fmla="val 40672"/>
              <a:gd name="adj2" fmla="val 48750"/>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2000" b="1" dirty="0" err="1">
                <a:latin typeface="Times New Roman" pitchFamily="18" charset="0"/>
                <a:cs typeface="Times New Roman" pitchFamily="18" charset="0"/>
              </a:rPr>
              <a:t>Tìm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lớn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bằng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toán</a:t>
            </a:r>
            <a:r>
              <a:rPr lang="en-US" sz="2000" b="1" dirty="0">
                <a:latin typeface="Times New Roman" pitchFamily="18" charset="0"/>
                <a:cs typeface="Times New Roman" pitchFamily="18" charset="0"/>
              </a:rPr>
              <a:t> Euclid ta </a:t>
            </a:r>
            <a:r>
              <a:rPr lang="en-US" sz="2000" b="1" dirty="0" err="1">
                <a:latin typeface="Times New Roman" pitchFamily="18" charset="0"/>
                <a:cs typeface="Times New Roman" pitchFamily="18" charset="0"/>
              </a:rPr>
              <a:t>làm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sau</a:t>
            </a:r>
            <a:r>
              <a:rPr lang="en-US" sz="2000" b="1" dirty="0">
                <a:latin typeface="Times New Roman" pitchFamily="18" charset="0"/>
                <a:cs typeface="Times New Roman" pitchFamily="18" charset="0"/>
              </a:rPr>
              <a:t>:</a:t>
            </a:r>
          </a:p>
        </p:txBody>
      </p:sp>
      <p:sp>
        <p:nvSpPr>
          <p:cNvPr id="9" name="圆角矩形 14">
            <a:extLst>
              <a:ext uri="{FF2B5EF4-FFF2-40B4-BE49-F238E27FC236}">
                <a16:creationId xmlns:a16="http://schemas.microsoft.com/office/drawing/2014/main" id="{31C2A69D-A200-4E8B-8DD4-721199720904}"/>
              </a:ext>
            </a:extLst>
          </p:cNvPr>
          <p:cNvSpPr/>
          <p:nvPr/>
        </p:nvSpPr>
        <p:spPr>
          <a:xfrm rot="2700000">
            <a:off x="7085497" y="671357"/>
            <a:ext cx="1485872" cy="1474451"/>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10" name="圆角矩形 15">
            <a:extLst>
              <a:ext uri="{FF2B5EF4-FFF2-40B4-BE49-F238E27FC236}">
                <a16:creationId xmlns:a16="http://schemas.microsoft.com/office/drawing/2014/main" id="{F068431D-A518-4314-B705-2DA9215C0B4F}"/>
              </a:ext>
            </a:extLst>
          </p:cNvPr>
          <p:cNvSpPr/>
          <p:nvPr/>
        </p:nvSpPr>
        <p:spPr>
          <a:xfrm rot="2700000">
            <a:off x="6976124" y="671358"/>
            <a:ext cx="1485872" cy="1474451"/>
          </a:xfrm>
          <a:prstGeom prst="roundRect">
            <a:avLst>
              <a:gd name="adj" fmla="val 12083"/>
            </a:avLst>
          </a:prstGeom>
          <a:gradFill>
            <a:gsLst>
              <a:gs pos="0">
                <a:sysClr val="window" lastClr="FFFFFF"/>
              </a:gs>
              <a:gs pos="100000">
                <a:sysClr val="window" lastClr="FFFFFF">
                  <a:lumMod val="75000"/>
                </a:sysClr>
              </a:gs>
            </a:gsLst>
            <a:lin ang="0" scaled="0"/>
          </a:gradFill>
          <a:ln w="38100"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pic>
        <p:nvPicPr>
          <p:cNvPr id="11" name="Picture 5" descr="C:\Users\Dell\Desktop\BAI 5 T\pngegg (4).png">
            <a:extLst>
              <a:ext uri="{FF2B5EF4-FFF2-40B4-BE49-F238E27FC236}">
                <a16:creationId xmlns:a16="http://schemas.microsoft.com/office/drawing/2014/main" id="{BD197E49-CF63-466F-A16A-E854914F594B}"/>
              </a:ext>
            </a:extLst>
          </p:cNvPr>
          <p:cNvPicPr>
            <a:picLocks noChangeAspect="1" noChangeArrowheads="1"/>
          </p:cNvPicPr>
          <p:nvPr/>
        </p:nvPicPr>
        <p:blipFill>
          <a:blip r:embed="rId3" cstate="print"/>
          <a:srcRect/>
          <a:stretch>
            <a:fillRect/>
          </a:stretch>
        </p:blipFill>
        <p:spPr bwMode="auto">
          <a:xfrm>
            <a:off x="7261143" y="608471"/>
            <a:ext cx="893789" cy="1466671"/>
          </a:xfrm>
          <a:prstGeom prst="rect">
            <a:avLst/>
          </a:prstGeom>
          <a:noFill/>
        </p:spPr>
      </p:pic>
    </p:spTree>
    <p:extLst>
      <p:ext uri="{BB962C8B-B14F-4D97-AF65-F5344CB8AC3E}">
        <p14:creationId xmlns:p14="http://schemas.microsoft.com/office/powerpoint/2010/main" val="400091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72340"/>
            <a:ext cx="8686800" cy="427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0" y="-19050"/>
            <a:ext cx="4042443"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685800" fontAlgn="auto">
              <a:spcBef>
                <a:spcPts val="0"/>
              </a:spcBef>
              <a:spcAft>
                <a:spcPts val="0"/>
              </a:spcAft>
              <a:defRPr/>
            </a:pPr>
            <a:r>
              <a:rPr lang="en-US" sz="2800" b="1" dirty="0">
                <a:solidFill>
                  <a:srgbClr val="FF0000"/>
                </a:solidFill>
                <a:latin typeface="Times New Roman"/>
              </a:rPr>
              <a:t>TỔNG KẾT BÀI HỌC</a:t>
            </a:r>
          </a:p>
        </p:txBody>
      </p:sp>
      <p:sp>
        <p:nvSpPr>
          <p:cNvPr id="6" name="TextBox 5"/>
          <p:cNvSpPr txBox="1"/>
          <p:nvPr/>
        </p:nvSpPr>
        <p:spPr>
          <a:xfrm rot="4505715">
            <a:off x="3423323" y="2314467"/>
            <a:ext cx="901161" cy="523220"/>
          </a:xfrm>
          <a:prstGeom prst="rect">
            <a:avLst/>
          </a:prstGeom>
          <a:noFill/>
        </p:spPr>
        <p:txBody>
          <a:bodyPr wrap="square" rtlCol="0">
            <a:spAutoFit/>
          </a:bodyPr>
          <a:lstStyle/>
          <a:p>
            <a:r>
              <a:rPr lang="en-US" sz="1400" dirty="0" err="1">
                <a:latin typeface="Times New Roman" pitchFamily="18" charset="0"/>
                <a:cs typeface="Times New Roman" pitchFamily="18" charset="0"/>
              </a:rPr>
              <a:t>Khái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niệm</a:t>
            </a:r>
            <a:endParaRPr lang="en-US" sz="1400" dirty="0">
              <a:latin typeface="Times New Roman" pitchFamily="18" charset="0"/>
              <a:cs typeface="Times New Roman" pitchFamily="18" charset="0"/>
            </a:endParaRPr>
          </a:p>
        </p:txBody>
      </p:sp>
      <p:sp>
        <p:nvSpPr>
          <p:cNvPr id="7" name="TextBox 6"/>
          <p:cNvSpPr txBox="1"/>
          <p:nvPr/>
        </p:nvSpPr>
        <p:spPr>
          <a:xfrm rot="19738639">
            <a:off x="2752414" y="3811949"/>
            <a:ext cx="869213" cy="338554"/>
          </a:xfrm>
          <a:prstGeom prst="rect">
            <a:avLst/>
          </a:prstGeom>
          <a:noFill/>
        </p:spPr>
        <p:txBody>
          <a:bodyPr wrap="square" rtlCol="0">
            <a:spAutoFit/>
          </a:bodyPr>
          <a:lstStyle/>
          <a:p>
            <a:pPr algn="ctr"/>
            <a:r>
              <a:rPr lang="en-US" sz="1600" dirty="0" err="1">
                <a:latin typeface="Times New Roman" pitchFamily="18" charset="0"/>
                <a:cs typeface="Times New Roman" pitchFamily="18" charset="0"/>
              </a:rPr>
              <a:t>Đầu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endParaRPr lang="en-US" sz="1600" dirty="0">
              <a:latin typeface="Times New Roman" pitchFamily="18" charset="0"/>
              <a:cs typeface="Times New Roman" pitchFamily="18" charset="0"/>
            </a:endParaRPr>
          </a:p>
        </p:txBody>
      </p:sp>
      <p:sp>
        <p:nvSpPr>
          <p:cNvPr id="8" name="TextBox 7"/>
          <p:cNvSpPr txBox="1"/>
          <p:nvPr/>
        </p:nvSpPr>
        <p:spPr>
          <a:xfrm>
            <a:off x="5181600" y="2836847"/>
            <a:ext cx="869213" cy="369332"/>
          </a:xfrm>
          <a:prstGeom prst="rect">
            <a:avLst/>
          </a:prstGeom>
          <a:noFill/>
        </p:spPr>
        <p:txBody>
          <a:bodyPr wrap="square" rtlCol="0">
            <a:spAutoFit/>
          </a:bodyPr>
          <a:lstStyle/>
          <a:p>
            <a:pPr algn="ct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1593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0"/>
            <a:ext cx="9067800" cy="51435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5" name="Rectangle 4"/>
          <p:cNvSpPr/>
          <p:nvPr/>
        </p:nvSpPr>
        <p:spPr>
          <a:xfrm>
            <a:off x="3048000" y="2495550"/>
            <a:ext cx="3962400" cy="1631216"/>
          </a:xfrm>
          <a:prstGeom prst="rect">
            <a:avLst/>
          </a:prstGeom>
        </p:spPr>
        <p:txBody>
          <a:bodyPr wrap="square">
            <a:spAutoFit/>
          </a:bodyPr>
          <a:lstStyle/>
          <a:p>
            <a:pPr algn="l"/>
            <a:r>
              <a:rPr lang="en-US" sz="2000" dirty="0">
                <a:latin typeface="Times New Roman" pitchFamily="18" charset="0"/>
                <a:cs typeface="Times New Roman" pitchFamily="18" charset="0"/>
              </a:rPr>
              <a:t>- HS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15.1; 15.3; 15.4; 15.10; 15.11 SBT.</a:t>
            </a:r>
          </a:p>
          <a:p>
            <a:pPr algn="l"/>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Mô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a:t>
            </a:r>
          </a:p>
        </p:txBody>
      </p:sp>
      <p:sp>
        <p:nvSpPr>
          <p:cNvPr id="6" name="Rectangle 1"/>
          <p:cNvSpPr>
            <a:spLocks noChangeArrowheads="1"/>
          </p:cNvSpPr>
          <p:nvPr/>
        </p:nvSpPr>
        <p:spPr bwMode="auto">
          <a:xfrm>
            <a:off x="3657600" y="1962150"/>
            <a:ext cx="2538281" cy="434158"/>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defTabSz="514487">
              <a:lnSpc>
                <a:spcPct val="115000"/>
              </a:lnSpc>
            </a:pPr>
            <a:r>
              <a:rPr lang="nl-NL" sz="2100" b="1" dirty="0">
                <a:solidFill>
                  <a:srgbClr val="000000"/>
                </a:solidFill>
                <a:latin typeface="Times New Roman" pitchFamily="18" charset="0"/>
                <a:ea typeface="Calibri" pitchFamily="34" charset="0"/>
                <a:cs typeface="Times New Roman" pitchFamily="18" charset="0"/>
              </a:rPr>
              <a:t>Hướng dẫn về nhà</a:t>
            </a:r>
            <a:endParaRPr lang="en-US" sz="2100" dirty="0">
              <a:solidFill>
                <a:srgbClr val="000000"/>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1018318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oud, ocean floor&#10;&#10;Description automatically generated">
            <a:extLst>
              <a:ext uri="{FF2B5EF4-FFF2-40B4-BE49-F238E27FC236}">
                <a16:creationId xmlns:a16="http://schemas.microsoft.com/office/drawing/2014/main" id="{8ABE7006-554D-4843-B135-77DBE5336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17091" name="WordArt 3"/>
          <p:cNvSpPr>
            <a:spLocks noChangeArrowheads="1" noChangeShapeType="1" noTextEdit="1"/>
          </p:cNvSpPr>
          <p:nvPr/>
        </p:nvSpPr>
        <p:spPr bwMode="gray">
          <a:xfrm>
            <a:off x="990600" y="1809750"/>
            <a:ext cx="7162800" cy="685800"/>
          </a:xfrm>
          <a:prstGeom prst="rect">
            <a:avLst/>
          </a:prstGeom>
        </p:spPr>
        <p:txBody>
          <a:bodyPr wrap="none" fromWordArt="1">
            <a:prstTxWarp prst="textDeflate">
              <a:avLst>
                <a:gd name="adj" fmla="val 0"/>
              </a:avLst>
            </a:prstTxWarp>
          </a:bodyPr>
          <a:lstStyle/>
          <a:p>
            <a:pPr algn="ctr"/>
            <a:r>
              <a:rPr lang="en-US" sz="54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a:ea typeface="Verdana"/>
                <a:cs typeface="Verdana"/>
              </a:rPr>
              <a:t>CẢM </a:t>
            </a:r>
            <a:r>
              <a:rPr lang="vi-VN" sz="54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a:ea typeface="Verdana"/>
                <a:cs typeface="Verdana"/>
              </a:rPr>
              <a:t>Ơ</a:t>
            </a:r>
            <a:r>
              <a:rPr lang="en-US" sz="54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a:ea typeface="Verdana"/>
                <a:cs typeface="Verdana"/>
              </a:rPr>
              <a:t>N THẦY CÔ VÀ CÁC EM ĐÃ LẮNG NGHE</a:t>
            </a:r>
            <a:r>
              <a:rPr lang="en-US" sz="5400" b="1" kern="10" dirty="0">
                <a:ln w="28575">
                  <a:solidFill>
                    <a:schemeClr val="bg1"/>
                  </a:solidFill>
                  <a:round/>
                  <a:headEnd/>
                  <a:tailEnd/>
                </a:ln>
                <a:gradFill rotWithShape="1">
                  <a:gsLst>
                    <a:gs pos="0">
                      <a:schemeClr val="hlink"/>
                    </a:gs>
                    <a:gs pos="100000">
                      <a:schemeClr val="tx1"/>
                    </a:gs>
                  </a:gsLst>
                  <a:lin ang="5400000" scaled="1"/>
                </a:gradFill>
                <a:effectLst>
                  <a:outerShdw dist="71842" dir="2700000" algn="ctr" rotWithShape="0">
                    <a:schemeClr val="bg2">
                      <a:alpha val="50000"/>
                    </a:schemeClr>
                  </a:outerShdw>
                </a:effectLst>
                <a:latin typeface="Verdana"/>
                <a:ea typeface="Verdana"/>
                <a:cs typeface="Verdana"/>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DA353A1-29AD-4AAC-ADAE-DCCFA3D8A99D}"/>
              </a:ext>
            </a:extLst>
          </p:cNvPr>
          <p:cNvGrpSpPr/>
          <p:nvPr/>
        </p:nvGrpSpPr>
        <p:grpSpPr>
          <a:xfrm>
            <a:off x="133350" y="-19050"/>
            <a:ext cx="8858250" cy="1830383"/>
            <a:chOff x="558800" y="86592"/>
            <a:chExt cx="11811000" cy="2440511"/>
          </a:xfrm>
        </p:grpSpPr>
        <p:pic>
          <p:nvPicPr>
            <p:cNvPr id="32" name="Cái bảng">
              <a:extLst>
                <a:ext uri="{FF2B5EF4-FFF2-40B4-BE49-F238E27FC236}">
                  <a16:creationId xmlns:a16="http://schemas.microsoft.com/office/drawing/2014/main" id="{BD61C96E-7D8B-4E3F-8470-675D515E8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86592"/>
              <a:ext cx="11811000" cy="2440511"/>
            </a:xfrm>
            <a:prstGeom prst="rect">
              <a:avLst/>
            </a:prstGeom>
          </p:spPr>
        </p:pic>
        <p:sp>
          <p:nvSpPr>
            <p:cNvPr id="33" name="TextBox 32">
              <a:extLst>
                <a:ext uri="{FF2B5EF4-FFF2-40B4-BE49-F238E27FC236}">
                  <a16:creationId xmlns:a16="http://schemas.microsoft.com/office/drawing/2014/main" id="{F6B2023A-41E6-496F-A5A1-DAC3B4804349}"/>
                </a:ext>
              </a:extLst>
            </p:cNvPr>
            <p:cNvSpPr txBox="1"/>
            <p:nvPr/>
          </p:nvSpPr>
          <p:spPr>
            <a:xfrm>
              <a:off x="3213467" y="450583"/>
              <a:ext cx="5987867" cy="94384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err="1">
                  <a:solidFill>
                    <a:srgbClr val="0000FF"/>
                  </a:solidFill>
                  <a:latin typeface="Times New Roman" panose="02020603050405020304" pitchFamily="18" charset="0"/>
                  <a:cs typeface="Times New Roman" panose="02020603050405020304" pitchFamily="18" charset="0"/>
                </a:rPr>
                <a:t>Hãy</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sắp</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xếp</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lại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các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bước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của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công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việc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nấu</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cơm</a:t>
              </a:r>
              <a:r>
                <a:rPr lang="en-US" sz="2000" b="1" dirty="0">
                  <a:solidFill>
                    <a:srgbClr val="0000FF"/>
                  </a:solidFill>
                  <a:latin typeface="Times New Roman" panose="02020603050405020304" pitchFamily="18" charset="0"/>
                  <a:cs typeface="Times New Roman" panose="02020603050405020304" pitchFamily="18" charset="0"/>
                </a:rPr>
                <a:t>.</a:t>
              </a:r>
            </a:p>
          </p:txBody>
        </p:sp>
      </p:grpSp>
      <p:sp>
        <p:nvSpPr>
          <p:cNvPr id="36" name="Dap an dung">
            <a:extLst>
              <a:ext uri="{FF2B5EF4-FFF2-40B4-BE49-F238E27FC236}">
                <a16:creationId xmlns:a16="http://schemas.microsoft.com/office/drawing/2014/main" id="{F680300E-5002-42B6-BD58-38DD187D1D9B}"/>
              </a:ext>
            </a:extLst>
          </p:cNvPr>
          <p:cNvSpPr/>
          <p:nvPr/>
        </p:nvSpPr>
        <p:spPr>
          <a:xfrm>
            <a:off x="1471426" y="2387499"/>
            <a:ext cx="5996174" cy="415082"/>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b="1" dirty="0">
                <a:solidFill>
                  <a:schemeClr val="bg1"/>
                </a:solidFill>
                <a:latin typeface="Tahoma" pitchFamily="34" charset="0"/>
                <a:ea typeface="Tahoma" pitchFamily="34" charset="0"/>
                <a:cs typeface="Tahoma" pitchFamily="34" charset="0"/>
              </a:rPr>
              <a:t>B. Cho </a:t>
            </a:r>
            <a:r>
              <a:rPr lang="en-US" b="1" dirty="0" err="1">
                <a:solidFill>
                  <a:schemeClr val="bg1"/>
                </a:solidFill>
                <a:latin typeface="Tahoma" pitchFamily="34" charset="0"/>
                <a:ea typeface="Tahoma" pitchFamily="34" charset="0"/>
                <a:cs typeface="Tahoma" pitchFamily="34" charset="0"/>
              </a:rPr>
              <a:t>vào</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nồi</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điện</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cắm</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điện</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và</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bật</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chế</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độ</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nấu</a:t>
            </a:r>
            <a:r>
              <a:rPr lang="en-US" b="1" dirty="0">
                <a:solidFill>
                  <a:schemeClr val="bg1"/>
                </a:solidFill>
                <a:latin typeface="Tahoma" pitchFamily="34" charset="0"/>
                <a:ea typeface="Tahoma" pitchFamily="34" charset="0"/>
                <a:cs typeface="Tahoma" pitchFamily="34" charset="0"/>
              </a:rPr>
              <a:t>.</a:t>
            </a:r>
          </a:p>
        </p:txBody>
      </p:sp>
      <p:sp>
        <p:nvSpPr>
          <p:cNvPr id="44" name="Dap an sai">
            <a:extLst>
              <a:ext uri="{FF2B5EF4-FFF2-40B4-BE49-F238E27FC236}">
                <a16:creationId xmlns:a16="http://schemas.microsoft.com/office/drawing/2014/main" id="{512E2857-F0F3-4B08-9285-51C1446913BB}"/>
              </a:ext>
            </a:extLst>
          </p:cNvPr>
          <p:cNvSpPr/>
          <p:nvPr/>
        </p:nvSpPr>
        <p:spPr>
          <a:xfrm>
            <a:off x="1471426" y="1844987"/>
            <a:ext cx="5996174" cy="457598"/>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b="1" dirty="0">
                <a:solidFill>
                  <a:schemeClr val="bg1"/>
                </a:solidFill>
                <a:latin typeface="Tahoma" pitchFamily="34" charset="0"/>
                <a:ea typeface="Tahoma" pitchFamily="34" charset="0"/>
                <a:cs typeface="Tahoma" pitchFamily="34" charset="0"/>
              </a:rPr>
              <a:t>A. </a:t>
            </a:r>
            <a:r>
              <a:rPr lang="en-US" b="1" dirty="0" err="1">
                <a:solidFill>
                  <a:schemeClr val="bg1"/>
                </a:solidFill>
                <a:latin typeface="Tahoma" pitchFamily="34" charset="0"/>
                <a:ea typeface="Tahoma" pitchFamily="34" charset="0"/>
                <a:cs typeface="Tahoma" pitchFamily="34" charset="0"/>
              </a:rPr>
              <a:t>Đong</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gạo</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chính</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xác</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cho</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vào</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nồi</a:t>
            </a:r>
            <a:r>
              <a:rPr lang="en-US" b="1" dirty="0">
                <a:solidFill>
                  <a:schemeClr val="bg1"/>
                </a:solidFill>
                <a:latin typeface="Tahoma" pitchFamily="34" charset="0"/>
                <a:ea typeface="Tahoma" pitchFamily="34" charset="0"/>
                <a:cs typeface="Tahoma" pitchFamily="34" charset="0"/>
              </a:rPr>
              <a:t>.</a:t>
            </a:r>
            <a:endParaRPr lang="en-US" dirty="0">
              <a:solidFill>
                <a:schemeClr val="bg1"/>
              </a:solidFill>
              <a:latin typeface="Tahoma" pitchFamily="34" charset="0"/>
              <a:ea typeface="Tahoma" pitchFamily="34" charset="0"/>
              <a:cs typeface="Tahoma" pitchFamily="34" charset="0"/>
            </a:endParaRPr>
          </a:p>
        </p:txBody>
      </p:sp>
      <p:sp>
        <p:nvSpPr>
          <p:cNvPr id="13" name="Dap an sai">
            <a:extLst>
              <a:ext uri="{FF2B5EF4-FFF2-40B4-BE49-F238E27FC236}">
                <a16:creationId xmlns:a16="http://schemas.microsoft.com/office/drawing/2014/main" id="{6B901614-A9FF-41FE-90AF-CB20EF750ECE}"/>
              </a:ext>
            </a:extLst>
          </p:cNvPr>
          <p:cNvSpPr/>
          <p:nvPr/>
        </p:nvSpPr>
        <p:spPr>
          <a:xfrm>
            <a:off x="1475367" y="3482144"/>
            <a:ext cx="5988291" cy="415083"/>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b="1" dirty="0">
                <a:solidFill>
                  <a:schemeClr val="bg1"/>
                </a:solidFill>
                <a:latin typeface="Tahoma" pitchFamily="34" charset="0"/>
                <a:ea typeface="Tahoma" pitchFamily="34" charset="0"/>
                <a:cs typeface="Tahoma" pitchFamily="34" charset="0"/>
              </a:rPr>
              <a:t>D. </a:t>
            </a:r>
            <a:r>
              <a:rPr lang="en-US" b="1" dirty="0" err="1">
                <a:solidFill>
                  <a:schemeClr val="bg1"/>
                </a:solidFill>
                <a:latin typeface="Tahoma" pitchFamily="34" charset="0"/>
                <a:ea typeface="Tahoma" pitchFamily="34" charset="0"/>
                <a:cs typeface="Tahoma" pitchFamily="34" charset="0"/>
              </a:rPr>
              <a:t>Đong</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nước</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phù</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hợp</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lượng</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gạo</a:t>
            </a:r>
            <a:endParaRPr lang="en-US" dirty="0">
              <a:solidFill>
                <a:schemeClr val="bg1"/>
              </a:solidFill>
              <a:latin typeface="Tahoma" pitchFamily="34" charset="0"/>
              <a:ea typeface="Tahoma" pitchFamily="34" charset="0"/>
              <a:cs typeface="Tahoma" pitchFamily="34" charset="0"/>
            </a:endParaRPr>
          </a:p>
        </p:txBody>
      </p:sp>
      <p:sp>
        <p:nvSpPr>
          <p:cNvPr id="15" name="Dap an sai">
            <a:extLst>
              <a:ext uri="{FF2B5EF4-FFF2-40B4-BE49-F238E27FC236}">
                <a16:creationId xmlns:a16="http://schemas.microsoft.com/office/drawing/2014/main" id="{F458589B-043F-4232-AFB7-77A99911AA16}"/>
              </a:ext>
            </a:extLst>
          </p:cNvPr>
          <p:cNvSpPr/>
          <p:nvPr/>
        </p:nvSpPr>
        <p:spPr>
          <a:xfrm>
            <a:off x="1479308" y="2887495"/>
            <a:ext cx="5988291" cy="492590"/>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b="1" dirty="0">
                <a:solidFill>
                  <a:schemeClr val="bg1"/>
                </a:solidFill>
                <a:latin typeface="Tahoma" pitchFamily="34" charset="0"/>
                <a:ea typeface="Tahoma" pitchFamily="34" charset="0"/>
                <a:cs typeface="Tahoma" pitchFamily="34" charset="0"/>
              </a:rPr>
              <a:t>C. Vo </a:t>
            </a:r>
            <a:r>
              <a:rPr lang="en-US" b="1" dirty="0" err="1">
                <a:solidFill>
                  <a:schemeClr val="bg1"/>
                </a:solidFill>
                <a:latin typeface="Tahoma" pitchFamily="34" charset="0"/>
                <a:ea typeface="Tahoma" pitchFamily="34" charset="0"/>
                <a:cs typeface="Tahoma" pitchFamily="34" charset="0"/>
              </a:rPr>
              <a:t>gạo</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với</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nước</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sạch</a:t>
            </a:r>
            <a:endParaRPr lang="en-US" dirty="0">
              <a:solidFill>
                <a:schemeClr val="bg1"/>
              </a:solidFill>
              <a:latin typeface="Tahoma" pitchFamily="34" charset="0"/>
              <a:ea typeface="Tahoma" pitchFamily="34" charset="0"/>
              <a:cs typeface="Tahoma" pitchFamily="34" charset="0"/>
            </a:endParaRPr>
          </a:p>
        </p:txBody>
      </p:sp>
      <p:sp>
        <p:nvSpPr>
          <p:cNvPr id="9" name="Dap an sai">
            <a:extLst>
              <a:ext uri="{FF2B5EF4-FFF2-40B4-BE49-F238E27FC236}">
                <a16:creationId xmlns:a16="http://schemas.microsoft.com/office/drawing/2014/main" id="{AD5A6B8C-591A-46EF-B856-F378169B9D7D}"/>
              </a:ext>
            </a:extLst>
          </p:cNvPr>
          <p:cNvSpPr/>
          <p:nvPr/>
        </p:nvSpPr>
        <p:spPr>
          <a:xfrm>
            <a:off x="1471426" y="3964997"/>
            <a:ext cx="5965694" cy="415084"/>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b="1" dirty="0">
                <a:solidFill>
                  <a:schemeClr val="bg1"/>
                </a:solidFill>
                <a:latin typeface="Tahoma" pitchFamily="34" charset="0"/>
                <a:ea typeface="Tahoma" pitchFamily="34" charset="0"/>
                <a:cs typeface="Tahoma" pitchFamily="34" charset="0"/>
              </a:rPr>
              <a:t>E. Ủ </a:t>
            </a:r>
            <a:r>
              <a:rPr lang="en-US" b="1" dirty="0" err="1">
                <a:solidFill>
                  <a:schemeClr val="bg1"/>
                </a:solidFill>
                <a:latin typeface="Tahoma" pitchFamily="34" charset="0"/>
                <a:ea typeface="Tahoma" pitchFamily="34" charset="0"/>
                <a:cs typeface="Tahoma" pitchFamily="34" charset="0"/>
              </a:rPr>
              <a:t>cơm</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trong</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vòng</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từ</a:t>
            </a:r>
            <a:r>
              <a:rPr lang="en-US" b="1" dirty="0">
                <a:solidFill>
                  <a:schemeClr val="bg1"/>
                </a:solidFill>
                <a:latin typeface="Tahoma" pitchFamily="34" charset="0"/>
                <a:ea typeface="Tahoma" pitchFamily="34" charset="0"/>
                <a:cs typeface="Tahoma" pitchFamily="34" charset="0"/>
              </a:rPr>
              <a:t> 5-10 </a:t>
            </a:r>
            <a:r>
              <a:rPr lang="en-US" b="1" dirty="0" err="1">
                <a:solidFill>
                  <a:schemeClr val="bg1"/>
                </a:solidFill>
                <a:latin typeface="Tahoma" pitchFamily="34" charset="0"/>
                <a:ea typeface="Tahoma" pitchFamily="34" charset="0"/>
                <a:cs typeface="Tahoma" pitchFamily="34" charset="0"/>
              </a:rPr>
              <a:t>phút</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cho</a:t>
            </a:r>
            <a:r>
              <a:rPr lang="en-US" b="1" dirty="0">
                <a:solidFill>
                  <a:schemeClr val="bg1"/>
                </a:solidFill>
                <a:latin typeface="Tahoma" pitchFamily="34" charset="0"/>
                <a:ea typeface="Tahoma" pitchFamily="34" charset="0"/>
                <a:cs typeface="Tahoma" pitchFamily="34" charset="0"/>
              </a:rPr>
              <a:t> </a:t>
            </a:r>
            <a:r>
              <a:rPr lang="en-US" b="1" dirty="0" err="1">
                <a:solidFill>
                  <a:schemeClr val="bg1"/>
                </a:solidFill>
                <a:latin typeface="Tahoma" pitchFamily="34" charset="0"/>
                <a:ea typeface="Tahoma" pitchFamily="34" charset="0"/>
                <a:cs typeface="Tahoma" pitchFamily="34" charset="0"/>
              </a:rPr>
              <a:t>chín</a:t>
            </a:r>
            <a:r>
              <a:rPr lang="en-US" b="1" dirty="0">
                <a:solidFill>
                  <a:schemeClr val="bg1"/>
                </a:solidFill>
                <a:latin typeface="Tahoma" pitchFamily="34" charset="0"/>
                <a:ea typeface="Tahoma" pitchFamily="34" charset="0"/>
                <a:cs typeface="Tahoma" pitchFamily="34" charset="0"/>
              </a:rPr>
              <a:t>.</a:t>
            </a:r>
            <a:endParaRPr lang="en-US" dirty="0">
              <a:solidFill>
                <a:schemeClr val="bg1"/>
              </a:solidFill>
              <a:latin typeface="Tahoma" pitchFamily="34" charset="0"/>
              <a:ea typeface="Tahoma" pitchFamily="34" charset="0"/>
              <a:cs typeface="Tahoma" pitchFamily="34" charset="0"/>
            </a:endParaRPr>
          </a:p>
        </p:txBody>
      </p:sp>
      <p:sp>
        <p:nvSpPr>
          <p:cNvPr id="2" name="TextBox 1">
            <a:extLst>
              <a:ext uri="{FF2B5EF4-FFF2-40B4-BE49-F238E27FC236}">
                <a16:creationId xmlns:a16="http://schemas.microsoft.com/office/drawing/2014/main" id="{3C4D7996-B0B5-4938-94B0-3447F53F4B83}"/>
              </a:ext>
            </a:extLst>
          </p:cNvPr>
          <p:cNvSpPr txBox="1"/>
          <p:nvPr/>
        </p:nvSpPr>
        <p:spPr>
          <a:xfrm>
            <a:off x="2124350" y="4446471"/>
            <a:ext cx="4495800" cy="461665"/>
          </a:xfrm>
          <a:prstGeom prst="rect">
            <a:avLst/>
          </a:prstGeom>
          <a:noFill/>
        </p:spPr>
        <p:txBody>
          <a:bodyPr wrap="square" rtlCol="0">
            <a:spAutoFit/>
          </a:bodyPr>
          <a:lstStyle/>
          <a:p>
            <a:pPr algn="ctr"/>
            <a:r>
              <a:rPr lang="en-US" sz="2400" b="1" dirty="0" err="1">
                <a:solidFill>
                  <a:srgbClr val="FF0000"/>
                </a:solidFill>
              </a:rPr>
              <a:t>Đáp</a:t>
            </a:r>
            <a:r>
              <a:rPr lang="en-US" sz="2400" b="1" dirty="0">
                <a:solidFill>
                  <a:srgbClr val="FF0000"/>
                </a:solidFill>
              </a:rPr>
              <a:t> </a:t>
            </a:r>
            <a:r>
              <a:rPr lang="en-US" sz="2400" b="1" dirty="0" err="1">
                <a:solidFill>
                  <a:srgbClr val="FF0000"/>
                </a:solidFill>
              </a:rPr>
              <a:t>án</a:t>
            </a:r>
            <a:r>
              <a:rPr lang="en-US" sz="2400" b="1" dirty="0">
                <a:solidFill>
                  <a:srgbClr val="FF0000"/>
                </a:solidFill>
              </a:rPr>
              <a:t>: A -&gt; C -&gt; D -&gt; B -&gt;E</a:t>
            </a:r>
          </a:p>
        </p:txBody>
      </p:sp>
    </p:spTree>
    <p:extLst>
      <p:ext uri="{BB962C8B-B14F-4D97-AF65-F5344CB8AC3E}">
        <p14:creationId xmlns:p14="http://schemas.microsoft.com/office/powerpoint/2010/main" val="2483181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1" nodeType="clickEffect">
                                  <p:stCondLst>
                                    <p:cond delay="0"/>
                                  </p:stCondLst>
                                  <p:childTnLst>
                                    <p:animMotion origin="layout" path="M 3.88889E-6 7.40741E-7 L 3.88889E-6 -0.09568 " pathEditMode="relative" rAng="0" ptsTypes="AA">
                                      <p:cBhvr>
                                        <p:cTn id="6" dur="2000" fill="hold"/>
                                        <p:tgtEl>
                                          <p:spTgt spid="15"/>
                                        </p:tgtEl>
                                        <p:attrNameLst>
                                          <p:attrName>ppt_x</p:attrName>
                                          <p:attrName>ppt_y</p:attrName>
                                        </p:attrNameLst>
                                      </p:cBhvr>
                                      <p:rCtr x="0" y="-4784"/>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4.72222E-6 -3.95062E-6 L 4.72222E-6 -0.09568 " pathEditMode="relative" rAng="0" ptsTypes="AA">
                                      <p:cBhvr>
                                        <p:cTn id="10" dur="2000" fill="hold"/>
                                        <p:tgtEl>
                                          <p:spTgt spid="13"/>
                                        </p:tgtEl>
                                        <p:attrNameLst>
                                          <p:attrName>ppt_x</p:attrName>
                                          <p:attrName>ppt_y</p:attrName>
                                        </p:attrNameLst>
                                      </p:cBhvr>
                                      <p:rCtr x="0" y="-478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72222E-6 -9.87654E-7 L 0.00052 0.2071 " pathEditMode="relative" rAng="0" ptsTypes="AA">
                                      <p:cBhvr>
                                        <p:cTn id="14" dur="2000" fill="hold"/>
                                        <p:tgtEl>
                                          <p:spTgt spid="36"/>
                                        </p:tgtEl>
                                        <p:attrNameLst>
                                          <p:attrName>ppt_x</p:attrName>
                                          <p:attrName>ppt_y</p:attrName>
                                        </p:attrNameLst>
                                      </p:cBhvr>
                                      <p:rCtr x="17" y="10340"/>
                                    </p:animMotion>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3" grpId="0" animBg="1"/>
      <p:bldP spid="15" grpId="1" animBg="1"/>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DA353A1-29AD-4AAC-ADAE-DCCFA3D8A99D}"/>
              </a:ext>
            </a:extLst>
          </p:cNvPr>
          <p:cNvGrpSpPr/>
          <p:nvPr/>
        </p:nvGrpSpPr>
        <p:grpSpPr>
          <a:xfrm>
            <a:off x="228600" y="-34590"/>
            <a:ext cx="8858250" cy="1830383"/>
            <a:chOff x="558800" y="230600"/>
            <a:chExt cx="11811000" cy="2440511"/>
          </a:xfrm>
        </p:grpSpPr>
        <p:pic>
          <p:nvPicPr>
            <p:cNvPr id="32" name="Cái bảng">
              <a:extLst>
                <a:ext uri="{FF2B5EF4-FFF2-40B4-BE49-F238E27FC236}">
                  <a16:creationId xmlns:a16="http://schemas.microsoft.com/office/drawing/2014/main" id="{BD61C96E-7D8B-4E3F-8470-675D515E8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230600"/>
              <a:ext cx="11811000" cy="2440511"/>
            </a:xfrm>
            <a:prstGeom prst="rect">
              <a:avLst/>
            </a:prstGeom>
          </p:spPr>
        </p:pic>
        <p:sp>
          <p:nvSpPr>
            <p:cNvPr id="33" name="TextBox 32">
              <a:extLst>
                <a:ext uri="{FF2B5EF4-FFF2-40B4-BE49-F238E27FC236}">
                  <a16:creationId xmlns:a16="http://schemas.microsoft.com/office/drawing/2014/main" id="{F6B2023A-41E6-496F-A5A1-DAC3B4804349}"/>
                </a:ext>
              </a:extLst>
            </p:cNvPr>
            <p:cNvSpPr txBox="1"/>
            <p:nvPr/>
          </p:nvSpPr>
          <p:spPr>
            <a:xfrm>
              <a:off x="3213465" y="492992"/>
              <a:ext cx="6184535"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0000FF"/>
                  </a:solidFill>
                  <a:latin typeface="Tahoma" pitchFamily="34" charset="0"/>
                  <a:ea typeface="Tahoma" pitchFamily="34" charset="0"/>
                  <a:cs typeface="Tahoma" pitchFamily="34" charset="0"/>
                </a:rPr>
                <a:t>Hãy</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sắp</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xếp</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lại</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các</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bước</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của</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công</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việc</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rán</a:t>
              </a:r>
              <a:r>
                <a:rPr lang="en-US" sz="2400" b="1" dirty="0">
                  <a:solidFill>
                    <a:srgbClr val="0000FF"/>
                  </a:solidFill>
                  <a:latin typeface="Tahoma" pitchFamily="34" charset="0"/>
                  <a:ea typeface="Tahoma" pitchFamily="34" charset="0"/>
                  <a:cs typeface="Tahoma" pitchFamily="34" charset="0"/>
                </a:rPr>
                <a:t> </a:t>
              </a:r>
              <a:r>
                <a:rPr lang="en-US" sz="2400" b="1" dirty="0" err="1">
                  <a:solidFill>
                    <a:srgbClr val="0000FF"/>
                  </a:solidFill>
                  <a:latin typeface="Tahoma" pitchFamily="34" charset="0"/>
                  <a:ea typeface="Tahoma" pitchFamily="34" charset="0"/>
                  <a:cs typeface="Tahoma" pitchFamily="34" charset="0"/>
                </a:rPr>
                <a:t>trứng</a:t>
              </a:r>
              <a:r>
                <a:rPr lang="en-US" sz="2400" b="1" dirty="0">
                  <a:solidFill>
                    <a:srgbClr val="0000FF"/>
                  </a:solidFill>
                  <a:latin typeface="Tahoma" pitchFamily="34" charset="0"/>
                  <a:ea typeface="Tahoma" pitchFamily="34" charset="0"/>
                  <a:cs typeface="Tahoma" pitchFamily="34" charset="0"/>
                </a:rPr>
                <a:t>. </a:t>
              </a:r>
            </a:p>
          </p:txBody>
        </p:sp>
      </p:grpSp>
      <p:sp>
        <p:nvSpPr>
          <p:cNvPr id="36" name="Dap an dung">
            <a:extLst>
              <a:ext uri="{FF2B5EF4-FFF2-40B4-BE49-F238E27FC236}">
                <a16:creationId xmlns:a16="http://schemas.microsoft.com/office/drawing/2014/main" id="{F680300E-5002-42B6-BD58-38DD187D1D9B}"/>
              </a:ext>
            </a:extLst>
          </p:cNvPr>
          <p:cNvSpPr/>
          <p:nvPr/>
        </p:nvSpPr>
        <p:spPr>
          <a:xfrm>
            <a:off x="350520" y="2834220"/>
            <a:ext cx="8374380" cy="434784"/>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a:solidFill>
                  <a:schemeClr val="bg1"/>
                </a:solidFill>
                <a:latin typeface="Tahoma" pitchFamily="34" charset="0"/>
                <a:ea typeface="Tahoma" pitchFamily="34" charset="0"/>
                <a:cs typeface="Tahoma" pitchFamily="34" charset="0"/>
              </a:rPr>
              <a:t>C. </a:t>
            </a:r>
            <a:r>
              <a:rPr lang="en-US" sz="1600" b="1" dirty="0" err="1">
                <a:solidFill>
                  <a:schemeClr val="bg1"/>
                </a:solidFill>
                <a:latin typeface="Tahoma" pitchFamily="34" charset="0"/>
                <a:ea typeface="Tahoma" pitchFamily="34" charset="0"/>
                <a:cs typeface="Tahoma" pitchFamily="34" charset="0"/>
              </a:rPr>
              <a:t>Lật</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mặt</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trên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của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miếng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trứng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úp</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xuống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dưới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đun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tiếp</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khoảng</a:t>
            </a:r>
            <a:r>
              <a:rPr lang="en-US" sz="1600" b="1" dirty="0">
                <a:solidFill>
                  <a:schemeClr val="bg1"/>
                </a:solidFill>
                <a:latin typeface="Tahoma" pitchFamily="34" charset="0"/>
                <a:ea typeface="Tahoma" pitchFamily="34" charset="0"/>
                <a:cs typeface="Tahoma" pitchFamily="34" charset="0"/>
              </a:rPr>
              <a:t> 1 </a:t>
            </a:r>
            <a:r>
              <a:rPr lang="en-US" sz="1600" b="1" dirty="0" err="1">
                <a:solidFill>
                  <a:schemeClr val="bg1"/>
                </a:solidFill>
                <a:latin typeface="Tahoma" pitchFamily="34" charset="0"/>
                <a:ea typeface="Tahoma" pitchFamily="34" charset="0"/>
                <a:cs typeface="Tahoma" pitchFamily="34" charset="0"/>
              </a:rPr>
              <a:t>phút</a:t>
            </a:r>
            <a:endParaRPr lang="en-US" sz="1600" b="1" dirty="0">
              <a:solidFill>
                <a:schemeClr val="bg1"/>
              </a:solidFill>
              <a:latin typeface="Tahoma" pitchFamily="34" charset="0"/>
              <a:ea typeface="Tahoma" pitchFamily="34" charset="0"/>
              <a:cs typeface="Tahoma" pitchFamily="34" charset="0"/>
            </a:endParaRPr>
          </a:p>
        </p:txBody>
      </p:sp>
      <p:sp>
        <p:nvSpPr>
          <p:cNvPr id="44" name="Dap an sai">
            <a:extLst>
              <a:ext uri="{FF2B5EF4-FFF2-40B4-BE49-F238E27FC236}">
                <a16:creationId xmlns:a16="http://schemas.microsoft.com/office/drawing/2014/main" id="{512E2857-F0F3-4B08-9285-51C1446913BB}"/>
              </a:ext>
            </a:extLst>
          </p:cNvPr>
          <p:cNvSpPr/>
          <p:nvPr/>
        </p:nvSpPr>
        <p:spPr>
          <a:xfrm>
            <a:off x="362870" y="2343150"/>
            <a:ext cx="8397240" cy="434784"/>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a:solidFill>
                  <a:schemeClr val="bg1"/>
                </a:solidFill>
                <a:latin typeface="Tahoma" pitchFamily="34" charset="0"/>
                <a:ea typeface="Tahoma" pitchFamily="34" charset="0"/>
                <a:cs typeface="Tahoma" pitchFamily="34" charset="0"/>
              </a:rPr>
              <a:t>B. </a:t>
            </a:r>
            <a:r>
              <a:rPr lang="en-US" sz="1600" b="1" dirty="0" err="1">
                <a:solidFill>
                  <a:schemeClr val="bg1"/>
                </a:solidFill>
                <a:latin typeface="Tahoma" pitchFamily="34" charset="0"/>
                <a:ea typeface="Tahoma" pitchFamily="34" charset="0"/>
                <a:cs typeface="Tahoma" pitchFamily="34" charset="0"/>
              </a:rPr>
              <a:t>Đập</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trứng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tách</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vỏ</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và</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cho</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trứng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vào</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bát</a:t>
            </a:r>
            <a:r>
              <a:rPr lang="en-US" sz="1600" b="1" dirty="0">
                <a:solidFill>
                  <a:schemeClr val="bg1"/>
                </a:solidFill>
                <a:latin typeface="Tahoma" pitchFamily="34" charset="0"/>
                <a:ea typeface="Tahoma" pitchFamily="34" charset="0"/>
                <a:cs typeface="Tahoma" pitchFamily="34" charset="0"/>
              </a:rPr>
              <a:t>.</a:t>
            </a:r>
          </a:p>
        </p:txBody>
      </p:sp>
      <p:sp>
        <p:nvSpPr>
          <p:cNvPr id="13" name="Dap an sai">
            <a:extLst>
              <a:ext uri="{FF2B5EF4-FFF2-40B4-BE49-F238E27FC236}">
                <a16:creationId xmlns:a16="http://schemas.microsoft.com/office/drawing/2014/main" id="{6B901614-A9FF-41FE-90AF-CB20EF750ECE}"/>
              </a:ext>
            </a:extLst>
          </p:cNvPr>
          <p:cNvSpPr/>
          <p:nvPr/>
        </p:nvSpPr>
        <p:spPr>
          <a:xfrm>
            <a:off x="362870" y="3325290"/>
            <a:ext cx="8397240" cy="782197"/>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a:solidFill>
                  <a:schemeClr val="bg1"/>
                </a:solidFill>
                <a:latin typeface="Tahoma" pitchFamily="34" charset="0"/>
                <a:ea typeface="Tahoma" pitchFamily="34" charset="0"/>
                <a:cs typeface="Tahoma" pitchFamily="34" charset="0"/>
              </a:rPr>
              <a:t>D. Cho 1 </a:t>
            </a:r>
            <a:r>
              <a:rPr lang="en-US" sz="1600" b="1" dirty="0" err="1">
                <a:solidFill>
                  <a:schemeClr val="bg1"/>
                </a:solidFill>
                <a:latin typeface="Tahoma" pitchFamily="34" charset="0"/>
                <a:ea typeface="Tahoma" pitchFamily="34" charset="0"/>
                <a:cs typeface="Tahoma" pitchFamily="34" charset="0"/>
              </a:rPr>
              <a:t>chút</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muối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hành</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tươi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thái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nhỏ</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vào</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bát</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trứng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dùng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đũa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đánh</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trứng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và</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gia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vị</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cho</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đều</a:t>
            </a:r>
            <a:r>
              <a:rPr lang="en-US" sz="1600" b="1" dirty="0">
                <a:solidFill>
                  <a:schemeClr val="bg1"/>
                </a:solidFill>
                <a:latin typeface="Tahoma" pitchFamily="34" charset="0"/>
                <a:ea typeface="Tahoma" pitchFamily="34" charset="0"/>
                <a:cs typeface="Tahoma" pitchFamily="34" charset="0"/>
              </a:rPr>
              <a:t>.</a:t>
            </a:r>
          </a:p>
        </p:txBody>
      </p:sp>
      <p:sp>
        <p:nvSpPr>
          <p:cNvPr id="15" name="Dap an sai">
            <a:extLst>
              <a:ext uri="{FF2B5EF4-FFF2-40B4-BE49-F238E27FC236}">
                <a16:creationId xmlns:a16="http://schemas.microsoft.com/office/drawing/2014/main" id="{F458589B-043F-4232-AFB7-77A99911AA16}"/>
              </a:ext>
            </a:extLst>
          </p:cNvPr>
          <p:cNvSpPr/>
          <p:nvPr/>
        </p:nvSpPr>
        <p:spPr>
          <a:xfrm>
            <a:off x="367862" y="1840922"/>
            <a:ext cx="8382000" cy="434784"/>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a:solidFill>
                  <a:schemeClr val="bg1"/>
                </a:solidFill>
                <a:latin typeface="Tahoma" pitchFamily="34" charset="0"/>
                <a:ea typeface="Tahoma" pitchFamily="34" charset="0"/>
                <a:cs typeface="Tahoma" pitchFamily="34" charset="0"/>
              </a:rPr>
              <a:t>A. Cho </a:t>
            </a:r>
            <a:r>
              <a:rPr lang="en-US" sz="1600" b="1" dirty="0" err="1">
                <a:solidFill>
                  <a:schemeClr val="bg1"/>
                </a:solidFill>
                <a:latin typeface="Tahoma" pitchFamily="34" charset="0"/>
                <a:ea typeface="Tahoma" pitchFamily="34" charset="0"/>
                <a:cs typeface="Tahoma" pitchFamily="34" charset="0"/>
              </a:rPr>
              <a:t>dầu</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ăn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vào</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chảo</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đun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nóng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đều</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rồi</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đổ</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trứng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vào</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đun</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tiếp</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khoảng</a:t>
            </a:r>
            <a:r>
              <a:rPr lang="en-US" sz="1600" b="1" dirty="0">
                <a:solidFill>
                  <a:schemeClr val="bg1"/>
                </a:solidFill>
                <a:latin typeface="Tahoma" pitchFamily="34" charset="0"/>
                <a:ea typeface="Tahoma" pitchFamily="34" charset="0"/>
                <a:cs typeface="Tahoma" pitchFamily="34" charset="0"/>
              </a:rPr>
              <a:t> 1 </a:t>
            </a:r>
            <a:r>
              <a:rPr lang="en-US" sz="1600" b="1" dirty="0" err="1">
                <a:solidFill>
                  <a:schemeClr val="bg1"/>
                </a:solidFill>
                <a:latin typeface="Tahoma" pitchFamily="34" charset="0"/>
                <a:ea typeface="Tahoma" pitchFamily="34" charset="0"/>
                <a:cs typeface="Tahoma" pitchFamily="34" charset="0"/>
              </a:rPr>
              <a:t>phút</a:t>
            </a:r>
            <a:endParaRPr lang="en-US" sz="1600" b="1" dirty="0">
              <a:solidFill>
                <a:schemeClr val="bg1"/>
              </a:solidFill>
              <a:latin typeface="Tahoma" pitchFamily="34" charset="0"/>
              <a:ea typeface="Tahoma" pitchFamily="34" charset="0"/>
              <a:cs typeface="Tahoma" pitchFamily="34" charset="0"/>
            </a:endParaRPr>
          </a:p>
        </p:txBody>
      </p:sp>
      <p:sp>
        <p:nvSpPr>
          <p:cNvPr id="9" name="Dap an sai">
            <a:extLst>
              <a:ext uri="{FF2B5EF4-FFF2-40B4-BE49-F238E27FC236}">
                <a16:creationId xmlns:a16="http://schemas.microsoft.com/office/drawing/2014/main" id="{B67BB1C5-C9AE-47FD-8D20-D1CCD52106BA}"/>
              </a:ext>
            </a:extLst>
          </p:cNvPr>
          <p:cNvSpPr/>
          <p:nvPr/>
        </p:nvSpPr>
        <p:spPr>
          <a:xfrm>
            <a:off x="381000" y="4171950"/>
            <a:ext cx="8366760" cy="434784"/>
          </a:xfrm>
          <a:prstGeom prst="roundRect">
            <a:avLst/>
          </a:prstGeom>
          <a:solidFill>
            <a:srgbClr val="00B050"/>
          </a:solidFill>
          <a:ln w="28575">
            <a:solidFill>
              <a:srgbClr val="005C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lnSpc>
                <a:spcPct val="115000"/>
              </a:lnSpc>
              <a:spcBef>
                <a:spcPts val="0"/>
              </a:spcBef>
              <a:spcAft>
                <a:spcPts val="0"/>
              </a:spcAft>
            </a:pPr>
            <a:r>
              <a:rPr lang="en-US" sz="1600" b="1" dirty="0">
                <a:solidFill>
                  <a:schemeClr val="bg1"/>
                </a:solidFill>
                <a:latin typeface="Tahoma" pitchFamily="34" charset="0"/>
                <a:ea typeface="Tahoma" pitchFamily="34" charset="0"/>
                <a:cs typeface="Tahoma" pitchFamily="34" charset="0"/>
              </a:rPr>
              <a:t>E. </a:t>
            </a:r>
            <a:r>
              <a:rPr lang="en-US" sz="1600" b="1" dirty="0" err="1">
                <a:solidFill>
                  <a:schemeClr val="bg1"/>
                </a:solidFill>
                <a:latin typeface="Tahoma" pitchFamily="34" charset="0"/>
                <a:ea typeface="Tahoma" pitchFamily="34" charset="0"/>
                <a:cs typeface="Tahoma" pitchFamily="34" charset="0"/>
              </a:rPr>
              <a:t>Lấy</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trứng</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ra</a:t>
            </a:r>
            <a:r>
              <a:rPr lang="en-US" sz="1600" b="1" dirty="0">
                <a:solidFill>
                  <a:schemeClr val="bg1"/>
                </a:solidFill>
                <a:latin typeface="Tahoma" pitchFamily="34" charset="0"/>
                <a:ea typeface="Tahoma" pitchFamily="34" charset="0"/>
                <a:cs typeface="Tahoma" pitchFamily="34" charset="0"/>
              </a:rPr>
              <a:t> </a:t>
            </a:r>
            <a:r>
              <a:rPr lang="en-US" sz="1600" b="1" dirty="0" err="1">
                <a:solidFill>
                  <a:schemeClr val="bg1"/>
                </a:solidFill>
                <a:latin typeface="Tahoma" pitchFamily="34" charset="0"/>
                <a:ea typeface="Tahoma" pitchFamily="34" charset="0"/>
                <a:cs typeface="Tahoma" pitchFamily="34" charset="0"/>
              </a:rPr>
              <a:t>đĩa</a:t>
            </a:r>
            <a:r>
              <a:rPr lang="en-US" sz="1600" b="1" dirty="0">
                <a:solidFill>
                  <a:schemeClr val="bg1"/>
                </a:solidFill>
                <a:latin typeface="Tahoma" pitchFamily="34" charset="0"/>
                <a:ea typeface="Tahoma" pitchFamily="34" charset="0"/>
                <a:cs typeface="Tahoma" pitchFamily="34" charset="0"/>
              </a:rPr>
              <a:t>.</a:t>
            </a:r>
          </a:p>
        </p:txBody>
      </p:sp>
      <p:sp>
        <p:nvSpPr>
          <p:cNvPr id="2" name="TextBox 1">
            <a:extLst>
              <a:ext uri="{FF2B5EF4-FFF2-40B4-BE49-F238E27FC236}">
                <a16:creationId xmlns:a16="http://schemas.microsoft.com/office/drawing/2014/main" id="{C33A2C93-8848-4331-91D4-6E82D2680BDC}"/>
              </a:ext>
            </a:extLst>
          </p:cNvPr>
          <p:cNvSpPr txBox="1"/>
          <p:nvPr/>
        </p:nvSpPr>
        <p:spPr>
          <a:xfrm>
            <a:off x="2462349" y="4765701"/>
            <a:ext cx="3962400" cy="400110"/>
          </a:xfrm>
          <a:prstGeom prst="rect">
            <a:avLst/>
          </a:prstGeom>
          <a:noFill/>
        </p:spPr>
        <p:txBody>
          <a:bodyPr wrap="square" rtlCol="0">
            <a:spAutoFit/>
          </a:bodyPr>
          <a:lstStyle/>
          <a:p>
            <a:r>
              <a:rPr lang="en-US" sz="2000" b="1" dirty="0" err="1">
                <a:solidFill>
                  <a:srgbClr val="FF0000"/>
                </a:solidFill>
              </a:rPr>
              <a:t>Đáp</a:t>
            </a:r>
            <a:r>
              <a:rPr lang="en-US" sz="2000" b="1" dirty="0">
                <a:solidFill>
                  <a:srgbClr val="FF0000"/>
                </a:solidFill>
              </a:rPr>
              <a:t> </a:t>
            </a:r>
            <a:r>
              <a:rPr lang="en-US" sz="2000" b="1" dirty="0" err="1">
                <a:solidFill>
                  <a:srgbClr val="FF0000"/>
                </a:solidFill>
              </a:rPr>
              <a:t>án</a:t>
            </a:r>
            <a:r>
              <a:rPr lang="en-US" sz="2000" b="1" dirty="0">
                <a:solidFill>
                  <a:srgbClr val="FF0000"/>
                </a:solidFill>
              </a:rPr>
              <a:t>: B -&gt; D -&gt; A -&gt; C -&gt; E </a:t>
            </a:r>
          </a:p>
        </p:txBody>
      </p:sp>
    </p:spTree>
    <p:extLst>
      <p:ext uri="{BB962C8B-B14F-4D97-AF65-F5344CB8AC3E}">
        <p14:creationId xmlns:p14="http://schemas.microsoft.com/office/powerpoint/2010/main" val="3447376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1" nodeType="clickEffect">
                                  <p:stCondLst>
                                    <p:cond delay="0"/>
                                  </p:stCondLst>
                                  <p:childTnLst>
                                    <p:animMotion origin="layout" path="M -4.72222E-6 4.93827E-7 L -4.72222E-6 -0.10124 " pathEditMode="relative" rAng="0" ptsTypes="AA">
                                      <p:cBhvr>
                                        <p:cTn id="6" dur="2000" fill="hold"/>
                                        <p:tgtEl>
                                          <p:spTgt spid="44"/>
                                        </p:tgtEl>
                                        <p:attrNameLst>
                                          <p:attrName>ppt_x</p:attrName>
                                          <p:attrName>ppt_y</p:attrName>
                                        </p:attrNameLst>
                                      </p:cBhvr>
                                      <p:rCtr x="0" y="-5062"/>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1" nodeType="clickEffect">
                                  <p:stCondLst>
                                    <p:cond delay="0"/>
                                  </p:stCondLst>
                                  <p:childTnLst>
                                    <p:animMotion origin="layout" path="M -4.72222E-6 -8.64198E-7 L -0.00086 -0.19568 " pathEditMode="relative" rAng="0" ptsTypes="AA">
                                      <p:cBhvr>
                                        <p:cTn id="10" dur="2000" fill="hold"/>
                                        <p:tgtEl>
                                          <p:spTgt spid="13"/>
                                        </p:tgtEl>
                                        <p:attrNameLst>
                                          <p:attrName>ppt_x</p:attrName>
                                          <p:attrName>ppt_y</p:attrName>
                                        </p:attrNameLst>
                                      </p:cBhvr>
                                      <p:rCtr x="-52" y="-978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1.11111E-6 1.35802E-6 L -1.11111E-6 0.24228 " pathEditMode="relative" rAng="0" ptsTypes="AA">
                                      <p:cBhvr>
                                        <p:cTn id="14" dur="2000" fill="hold"/>
                                        <p:tgtEl>
                                          <p:spTgt spid="15"/>
                                        </p:tgtEl>
                                        <p:attrNameLst>
                                          <p:attrName>ppt_x</p:attrName>
                                          <p:attrName>ppt_y</p:attrName>
                                        </p:attrNameLst>
                                      </p:cBhvr>
                                      <p:rCtr x="0" y="1209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5.55556E-7 1.23457E-7 L 0.00139 0.15216 " pathEditMode="relative" rAng="0" ptsTypes="AA">
                                      <p:cBhvr>
                                        <p:cTn id="18" dur="2000" fill="hold"/>
                                        <p:tgtEl>
                                          <p:spTgt spid="36"/>
                                        </p:tgtEl>
                                        <p:attrNameLst>
                                          <p:attrName>ppt_x</p:attrName>
                                          <p:attrName>ppt_y</p:attrName>
                                        </p:attrNameLst>
                                      </p:cBhvr>
                                      <p:rCtr x="69" y="7593"/>
                                    </p:animMotion>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animBg="1"/>
      <p:bldP spid="44" grpId="1" animBg="1"/>
      <p:bldP spid="13" grpId="1" animBg="1"/>
      <p:bldP spid="15" grpId="1"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6" name="Rectangle 4"/>
          <p:cNvSpPr>
            <a:spLocks noGrp="1" noChangeArrowheads="1"/>
          </p:cNvSpPr>
          <p:nvPr>
            <p:ph type="ctrTitle"/>
          </p:nvPr>
        </p:nvSpPr>
        <p:spPr>
          <a:xfrm>
            <a:off x="1447800" y="2171700"/>
            <a:ext cx="7124700" cy="1085850"/>
          </a:xfrm>
        </p:spPr>
        <p:txBody>
          <a:bodyPr>
            <a:noAutofit/>
          </a:bodyPr>
          <a:lstStyle/>
          <a:p>
            <a:pPr algn="ctr"/>
            <a:r>
              <a:rPr lang="en-US" sz="6000" b="1" dirty="0" err="1">
                <a:solidFill>
                  <a:srgbClr val="000099"/>
                </a:solidFill>
                <a:effectLst>
                  <a:outerShdw blurRad="38100" dist="38100" dir="2700000" algn="tl">
                    <a:srgbClr val="000000">
                      <a:alpha val="43137"/>
                    </a:srgbClr>
                  </a:outerShdw>
                </a:effectLst>
              </a:rPr>
              <a:t>TIẾT</a:t>
            </a:r>
            <a:r>
              <a:rPr lang="en-US" sz="6000" b="1" dirty="0">
                <a:solidFill>
                  <a:srgbClr val="000099"/>
                </a:solidFill>
                <a:effectLst>
                  <a:outerShdw blurRad="38100" dist="38100" dir="2700000" algn="tl">
                    <a:srgbClr val="000000">
                      <a:alpha val="43137"/>
                    </a:srgbClr>
                  </a:outerShdw>
                </a:effectLst>
              </a:rPr>
              <a:t> 28 </a:t>
            </a:r>
            <a:br>
              <a:rPr lang="en-US" sz="6000" b="1" dirty="0">
                <a:solidFill>
                  <a:srgbClr val="000099"/>
                </a:solidFill>
                <a:effectLst>
                  <a:outerShdw blurRad="38100" dist="38100" dir="2700000" algn="tl">
                    <a:srgbClr val="000000">
                      <a:alpha val="43137"/>
                    </a:srgbClr>
                  </a:outerShdw>
                </a:effectLst>
              </a:rPr>
            </a:br>
            <a:r>
              <a:rPr lang="en-US" sz="6000" b="1" dirty="0">
                <a:solidFill>
                  <a:srgbClr val="000099"/>
                </a:solidFill>
                <a:effectLst>
                  <a:outerShdw blurRad="38100" dist="38100" dir="2700000" algn="tl">
                    <a:srgbClr val="000000">
                      <a:alpha val="43137"/>
                    </a:srgbClr>
                  </a:outerShdw>
                </a:effectLst>
              </a:rPr>
              <a:t>BÀI 15. THUẬT TOÁN</a:t>
            </a:r>
            <a:br>
              <a:rPr lang="en-US" sz="6000" b="1" dirty="0">
                <a:solidFill>
                  <a:srgbClr val="000099"/>
                </a:solidFill>
                <a:effectLst>
                  <a:outerShdw blurRad="38100" dist="38100" dir="2700000" algn="tl">
                    <a:srgbClr val="000000">
                      <a:alpha val="43137"/>
                    </a:srgbClr>
                  </a:outerShdw>
                </a:effectLst>
              </a:rPr>
            </a:br>
            <a:endParaRPr lang="en-US" sz="88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3128063" y="3801130"/>
            <a:ext cx="3764236" cy="461665"/>
          </a:xfrm>
          <a:prstGeom prst="rect">
            <a:avLst/>
          </a:prstGeom>
          <a:noFill/>
        </p:spPr>
        <p:txBody>
          <a:bodyPr wrap="none" rtlCol="0">
            <a:spAutoFit/>
          </a:bodyPr>
          <a:lstStyle/>
          <a:p>
            <a:r>
              <a:rPr lang="en-US" sz="2400" b="1" dirty="0" err="1">
                <a:solidFill>
                  <a:srgbClr val="FF0000"/>
                </a:solidFill>
                <a:latin typeface="Times New Roman" pitchFamily="18" charset="0"/>
                <a:cs typeface="Times New Roman" pitchFamily="18" charset="0"/>
              </a:rPr>
              <a:t>Giáo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viên</a:t>
            </a:r>
            <a:r>
              <a:rPr lang="en-US" sz="2400" b="1" dirty="0">
                <a:solidFill>
                  <a:srgbClr val="FF0000"/>
                </a:solidFill>
                <a:latin typeface="Times New Roman" pitchFamily="18" charset="0"/>
                <a:cs typeface="Times New Roman" pitchFamily="18" charset="0"/>
              </a:rPr>
              <a:t>: BÙI </a:t>
            </a:r>
            <a:r>
              <a:rPr lang="en-US" sz="2400" b="1" dirty="0" err="1">
                <a:solidFill>
                  <a:srgbClr val="FF0000"/>
                </a:solidFill>
                <a:latin typeface="Times New Roman" pitchFamily="18" charset="0"/>
                <a:cs typeface="Times New Roman" pitchFamily="18" charset="0"/>
              </a:rPr>
              <a:t>THỊ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THUỶ</a:t>
            </a:r>
            <a:endParaRPr lang="en-US" sz="2400" b="1" dirty="0">
              <a:solidFill>
                <a:srgbClr val="FF0000"/>
              </a:solidFill>
              <a:latin typeface="Times New Roman" pitchFamily="18" charset="0"/>
              <a:cs typeface="Times New Roman" pitchFamily="18" charset="0"/>
            </a:endParaRPr>
          </a:p>
        </p:txBody>
      </p:sp>
      <p:sp>
        <p:nvSpPr>
          <p:cNvPr id="10" name="TextBox 9"/>
          <p:cNvSpPr txBox="1"/>
          <p:nvPr/>
        </p:nvSpPr>
        <p:spPr>
          <a:xfrm>
            <a:off x="1600200" y="89237"/>
            <a:ext cx="7124700" cy="707886"/>
          </a:xfrm>
          <a:prstGeom prst="rect">
            <a:avLst/>
          </a:prstGeom>
          <a:noFill/>
        </p:spPr>
        <p:txBody>
          <a:bodyPr wrap="square" rtlCol="0">
            <a:spAutoFit/>
          </a:bodyPr>
          <a:lstStyle/>
          <a:p>
            <a:pPr algn="ctr"/>
            <a:r>
              <a:rPr lang="en-US" sz="2000" b="1" dirty="0" err="1">
                <a:latin typeface="Times New Roman" pitchFamily="18" charset="0"/>
                <a:cs typeface="Times New Roman" pitchFamily="18" charset="0"/>
              </a:rPr>
              <a:t>TRƯỜNG</a:t>
            </a:r>
            <a:r>
              <a:rPr lang="en-US" sz="2000" b="1" dirty="0">
                <a:latin typeface="Times New Roman" pitchFamily="18" charset="0"/>
                <a:cs typeface="Times New Roman" pitchFamily="18" charset="0"/>
              </a:rPr>
              <a:t> THCS </a:t>
            </a:r>
            <a:r>
              <a:rPr lang="en-US" sz="2000" b="1" dirty="0" err="1">
                <a:latin typeface="Times New Roman" pitchFamily="18" charset="0"/>
                <a:cs typeface="Times New Roman" pitchFamily="18" charset="0"/>
              </a:rPr>
              <a:t>THẠCH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THÁN</a:t>
            </a:r>
            <a:endParaRPr lang="en-US" sz="2000" b="1" dirty="0">
              <a:latin typeface="Times New Roman" pitchFamily="18" charset="0"/>
              <a:cs typeface="Times New Roman" pitchFamily="18" charset="0"/>
            </a:endParaRPr>
          </a:p>
          <a:p>
            <a:pPr algn="ctr"/>
            <a:r>
              <a:rPr lang="en-US" sz="2000" b="1" dirty="0" err="1">
                <a:latin typeface="Times New Roman" pitchFamily="18" charset="0"/>
                <a:cs typeface="Times New Roman" pitchFamily="18" charset="0"/>
              </a:rPr>
              <a:t>TỔ</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CHUYÊN</a:t>
            </a:r>
            <a:r>
              <a:rPr lang="en-US" sz="2000" b="1" dirty="0">
                <a:latin typeface="Times New Roman" pitchFamily="18" charset="0"/>
                <a:cs typeface="Times New Roman" pitchFamily="18" charset="0"/>
              </a:rPr>
              <a:t> MÔN </a:t>
            </a:r>
            <a:r>
              <a:rPr lang="en-US" sz="2000" b="1" dirty="0" err="1">
                <a:latin typeface="Times New Roman" pitchFamily="18" charset="0"/>
                <a:cs typeface="Times New Roman" pitchFamily="18" charset="0"/>
              </a:rPr>
              <a:t>SỐ</a:t>
            </a:r>
            <a:r>
              <a:rPr lang="en-US" sz="2000" b="1" dirty="0">
                <a:latin typeface="Times New Roman" pitchFamily="18" charset="0"/>
                <a:cs typeface="Times New Roman" pitchFamily="18" charset="0"/>
              </a:rPr>
              <a:t> 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A3BB02-878D-4C5E-9243-6492AF2853BC}"/>
              </a:ext>
            </a:extLst>
          </p:cNvPr>
          <p:cNvGrpSpPr/>
          <p:nvPr/>
        </p:nvGrpSpPr>
        <p:grpSpPr>
          <a:xfrm flipH="1">
            <a:off x="0" y="0"/>
            <a:ext cx="9144000" cy="5143500"/>
            <a:chOff x="0" y="0"/>
            <a:chExt cx="12192000" cy="6858000"/>
          </a:xfrm>
        </p:grpSpPr>
        <p:pic>
          <p:nvPicPr>
            <p:cNvPr id="16" name="Picture 15">
              <a:extLst>
                <a:ext uri="{FF2B5EF4-FFF2-40B4-BE49-F238E27FC236}">
                  <a16:creationId xmlns:a16="http://schemas.microsoft.com/office/drawing/2014/main" id="{28910BD7-B882-4DA0-8C9E-B078385810F7}"/>
                </a:ext>
              </a:extLst>
            </p:cNvPr>
            <p:cNvPicPr>
              <a:picLocks noChangeAspect="1"/>
            </p:cNvPicPr>
            <p:nvPr/>
          </p:nvPicPr>
          <p:blipFill rotWithShape="1">
            <a:blip r:embed="rId3">
              <a:extLst>
                <a:ext uri="{28A0092B-C50C-407E-A947-70E740481C1C}">
                  <a14:useLocalDpi xmlns:a14="http://schemas.microsoft.com/office/drawing/2010/main" val="0"/>
                </a:ext>
              </a:extLst>
            </a:blip>
            <a:srcRect l="26891" r="22301"/>
            <a:stretch>
              <a:fillRect/>
            </a:stretch>
          </p:blipFill>
          <p:spPr>
            <a:xfrm>
              <a:off x="0" y="0"/>
              <a:ext cx="5422900" cy="6858000"/>
            </a:xfrm>
            <a:prstGeom prst="rect">
              <a:avLst/>
            </a:prstGeom>
          </p:spPr>
        </p:pic>
        <p:pic>
          <p:nvPicPr>
            <p:cNvPr id="17" name="Picture 16">
              <a:extLst>
                <a:ext uri="{FF2B5EF4-FFF2-40B4-BE49-F238E27FC236}">
                  <a16:creationId xmlns:a16="http://schemas.microsoft.com/office/drawing/2014/main" id="{B7316A7E-AADC-4F4E-81B1-8630643ABF5B}"/>
                </a:ext>
              </a:extLst>
            </p:cNvPr>
            <p:cNvPicPr>
              <a:picLocks noChangeAspect="1"/>
            </p:cNvPicPr>
            <p:nvPr/>
          </p:nvPicPr>
          <p:blipFill rotWithShape="1">
            <a:blip r:embed="rId3">
              <a:extLst>
                <a:ext uri="{28A0092B-C50C-407E-A947-70E740481C1C}">
                  <a14:useLocalDpi xmlns:a14="http://schemas.microsoft.com/office/drawing/2010/main" val="0"/>
                </a:ext>
              </a:extLst>
            </a:blip>
            <a:srcRect l="29347"/>
            <a:stretch>
              <a:fillRect/>
            </a:stretch>
          </p:blipFill>
          <p:spPr>
            <a:xfrm>
              <a:off x="5251444" y="0"/>
              <a:ext cx="6940556" cy="6858000"/>
            </a:xfrm>
            <a:prstGeom prst="rect">
              <a:avLst/>
            </a:prstGeom>
          </p:spPr>
        </p:pic>
      </p:grpSp>
      <p:pic>
        <p:nvPicPr>
          <p:cNvPr id="8" name="Picture 7">
            <a:extLst>
              <a:ext uri="{FF2B5EF4-FFF2-40B4-BE49-F238E27FC236}">
                <a16:creationId xmlns:a16="http://schemas.microsoft.com/office/drawing/2014/main" id="{BA066958-817A-4B69-A33D-106266EF7A18}"/>
              </a:ext>
            </a:extLst>
          </p:cNvPr>
          <p:cNvPicPr>
            <a:picLocks noChangeAspect="1"/>
          </p:cNvPicPr>
          <p:nvPr/>
        </p:nvPicPr>
        <p:blipFill>
          <a:blip r:embed="rId4"/>
          <a:stretch>
            <a:fillRect/>
          </a:stretch>
        </p:blipFill>
        <p:spPr>
          <a:xfrm>
            <a:off x="0" y="1"/>
            <a:ext cx="9144000" cy="5143499"/>
          </a:xfrm>
          <a:prstGeom prst="rect">
            <a:avLst/>
          </a:prstGeom>
        </p:spPr>
      </p:pic>
      <p:pic>
        <p:nvPicPr>
          <p:cNvPr id="4" name="图片 3">
            <a:extLst>
              <a:ext uri="{FF2B5EF4-FFF2-40B4-BE49-F238E27FC236}">
                <a16:creationId xmlns:a16="http://schemas.microsoft.com/office/drawing/2014/main" id="{18B3129D-F236-4298-87C7-B58D43A9C090}"/>
              </a:ext>
            </a:extLst>
          </p:cNvPr>
          <p:cNvPicPr>
            <a:picLocks noChangeAspect="1"/>
          </p:cNvPicPr>
          <p:nvPr/>
        </p:nvPicPr>
        <p:blipFill rotWithShape="1">
          <a:blip r:embed="rId5"/>
          <a:srcRect t="24673" r="17857"/>
          <a:stretch/>
        </p:blipFill>
        <p:spPr>
          <a:xfrm>
            <a:off x="7643525" y="199933"/>
            <a:ext cx="1314738" cy="1105208"/>
          </a:xfrm>
          <a:prstGeom prst="rect">
            <a:avLst/>
          </a:prstGeom>
        </p:spPr>
      </p:pic>
      <p:pic>
        <p:nvPicPr>
          <p:cNvPr id="5" name="图片 4">
            <a:extLst>
              <a:ext uri="{FF2B5EF4-FFF2-40B4-BE49-F238E27FC236}">
                <a16:creationId xmlns:a16="http://schemas.microsoft.com/office/drawing/2014/main" id="{DEA551C9-A24D-4F6F-AE60-DF7D6B83A414}"/>
              </a:ext>
            </a:extLst>
          </p:cNvPr>
          <p:cNvPicPr>
            <a:picLocks noChangeAspect="1"/>
          </p:cNvPicPr>
          <p:nvPr/>
        </p:nvPicPr>
        <p:blipFill>
          <a:blip r:embed="rId6"/>
          <a:stretch>
            <a:fillRect/>
          </a:stretch>
        </p:blipFill>
        <p:spPr>
          <a:xfrm>
            <a:off x="3634495" y="475521"/>
            <a:ext cx="1953053" cy="971789"/>
          </a:xfrm>
          <a:prstGeom prst="rect">
            <a:avLst/>
          </a:prstGeom>
        </p:spPr>
      </p:pic>
      <p:pic>
        <p:nvPicPr>
          <p:cNvPr id="6" name="图片 5">
            <a:extLst>
              <a:ext uri="{FF2B5EF4-FFF2-40B4-BE49-F238E27FC236}">
                <a16:creationId xmlns:a16="http://schemas.microsoft.com/office/drawing/2014/main" id="{CAB5FC26-484F-44C8-9E7E-13BEAD0DDF94}"/>
              </a:ext>
            </a:extLst>
          </p:cNvPr>
          <p:cNvPicPr>
            <a:picLocks noChangeAspect="1"/>
          </p:cNvPicPr>
          <p:nvPr/>
        </p:nvPicPr>
        <p:blipFill>
          <a:blip r:embed="rId7"/>
          <a:stretch>
            <a:fillRect/>
          </a:stretch>
        </p:blipFill>
        <p:spPr>
          <a:xfrm>
            <a:off x="3500733" y="1902194"/>
            <a:ext cx="2067378" cy="838406"/>
          </a:xfrm>
          <a:prstGeom prst="rect">
            <a:avLst/>
          </a:prstGeom>
        </p:spPr>
      </p:pic>
      <p:pic>
        <p:nvPicPr>
          <p:cNvPr id="7" name="图片 6">
            <a:extLst>
              <a:ext uri="{FF2B5EF4-FFF2-40B4-BE49-F238E27FC236}">
                <a16:creationId xmlns:a16="http://schemas.microsoft.com/office/drawing/2014/main" id="{36FD5E1D-C2C7-42A1-9B7D-4E592583096B}"/>
              </a:ext>
            </a:extLst>
          </p:cNvPr>
          <p:cNvPicPr>
            <a:picLocks noChangeAspect="1"/>
          </p:cNvPicPr>
          <p:nvPr/>
        </p:nvPicPr>
        <p:blipFill>
          <a:blip r:embed="rId8"/>
          <a:stretch>
            <a:fillRect/>
          </a:stretch>
        </p:blipFill>
        <p:spPr>
          <a:xfrm>
            <a:off x="206629" y="199934"/>
            <a:ext cx="2562787" cy="1524375"/>
          </a:xfrm>
          <a:prstGeom prst="rect">
            <a:avLst/>
          </a:prstGeom>
        </p:spPr>
      </p:pic>
      <p:pic>
        <p:nvPicPr>
          <p:cNvPr id="14" name="图片 13">
            <a:extLst>
              <a:ext uri="{FF2B5EF4-FFF2-40B4-BE49-F238E27FC236}">
                <a16:creationId xmlns:a16="http://schemas.microsoft.com/office/drawing/2014/main" id="{3C54711A-3FCA-4330-8ED9-451489857129}"/>
              </a:ext>
            </a:extLst>
          </p:cNvPr>
          <p:cNvPicPr>
            <a:picLocks noChangeAspect="1"/>
          </p:cNvPicPr>
          <p:nvPr/>
        </p:nvPicPr>
        <p:blipFill>
          <a:blip r:embed="rId9"/>
          <a:stretch>
            <a:fillRect/>
          </a:stretch>
        </p:blipFill>
        <p:spPr>
          <a:xfrm flipH="1">
            <a:off x="6328787" y="3228644"/>
            <a:ext cx="2629476" cy="1743504"/>
          </a:xfrm>
          <a:prstGeom prst="rect">
            <a:avLst/>
          </a:prstGeom>
        </p:spPr>
      </p:pic>
      <p:grpSp>
        <p:nvGrpSpPr>
          <p:cNvPr id="24" name="组合 23">
            <a:extLst>
              <a:ext uri="{FF2B5EF4-FFF2-40B4-BE49-F238E27FC236}">
                <a16:creationId xmlns:a16="http://schemas.microsoft.com/office/drawing/2014/main" id="{1AF44616-6C7B-415E-B68B-A7E293A0C99A}"/>
              </a:ext>
            </a:extLst>
          </p:cNvPr>
          <p:cNvGrpSpPr/>
          <p:nvPr/>
        </p:nvGrpSpPr>
        <p:grpSpPr>
          <a:xfrm>
            <a:off x="266696" y="2806264"/>
            <a:ext cx="1759737" cy="2170490"/>
            <a:chOff x="355595" y="3741685"/>
            <a:chExt cx="2346316" cy="2893987"/>
          </a:xfrm>
        </p:grpSpPr>
        <p:pic>
          <p:nvPicPr>
            <p:cNvPr id="19" name="图片 18">
              <a:extLst>
                <a:ext uri="{FF2B5EF4-FFF2-40B4-BE49-F238E27FC236}">
                  <a16:creationId xmlns:a16="http://schemas.microsoft.com/office/drawing/2014/main" id="{06A4829A-448B-41B0-9C1C-1C2555B14416}"/>
                </a:ext>
              </a:extLst>
            </p:cNvPr>
            <p:cNvPicPr>
              <a:picLocks noChangeAspect="1"/>
            </p:cNvPicPr>
            <p:nvPr/>
          </p:nvPicPr>
          <p:blipFill>
            <a:blip r:embed="rId10"/>
            <a:stretch>
              <a:fillRect/>
            </a:stretch>
          </p:blipFill>
          <p:spPr>
            <a:xfrm rot="13973291">
              <a:off x="592238" y="4525999"/>
              <a:ext cx="2070935" cy="2148411"/>
            </a:xfrm>
            <a:prstGeom prst="rect">
              <a:avLst/>
            </a:prstGeom>
          </p:spPr>
        </p:pic>
        <p:pic>
          <p:nvPicPr>
            <p:cNvPr id="20" name="图片 19">
              <a:extLst>
                <a:ext uri="{FF2B5EF4-FFF2-40B4-BE49-F238E27FC236}">
                  <a16:creationId xmlns:a16="http://schemas.microsoft.com/office/drawing/2014/main" id="{8BE1F7BB-409C-40CC-8724-58B453F69760}"/>
                </a:ext>
              </a:extLst>
            </p:cNvPr>
            <p:cNvPicPr>
              <a:picLocks noChangeAspect="1"/>
            </p:cNvPicPr>
            <p:nvPr/>
          </p:nvPicPr>
          <p:blipFill>
            <a:blip r:embed="rId11"/>
            <a:stretch>
              <a:fillRect/>
            </a:stretch>
          </p:blipFill>
          <p:spPr>
            <a:xfrm>
              <a:off x="355595" y="3741685"/>
              <a:ext cx="1220293" cy="1340179"/>
            </a:xfrm>
            <a:prstGeom prst="rect">
              <a:avLst/>
            </a:prstGeom>
          </p:spPr>
        </p:pic>
      </p:grpSp>
      <p:pic>
        <p:nvPicPr>
          <p:cNvPr id="21" name="图片 20">
            <a:extLst>
              <a:ext uri="{FF2B5EF4-FFF2-40B4-BE49-F238E27FC236}">
                <a16:creationId xmlns:a16="http://schemas.microsoft.com/office/drawing/2014/main" id="{1DA3AB1B-5B08-4AFC-9C1D-FDA4273D2A2C}"/>
              </a:ext>
            </a:extLst>
          </p:cNvPr>
          <p:cNvPicPr>
            <a:picLocks noChangeAspect="1"/>
          </p:cNvPicPr>
          <p:nvPr/>
        </p:nvPicPr>
        <p:blipFill>
          <a:blip r:embed="rId12"/>
          <a:stretch>
            <a:fillRect/>
          </a:stretch>
        </p:blipFill>
        <p:spPr>
          <a:xfrm>
            <a:off x="3120258" y="962121"/>
            <a:ext cx="742672" cy="616700"/>
          </a:xfrm>
          <a:prstGeom prst="rect">
            <a:avLst/>
          </a:prstGeom>
        </p:spPr>
      </p:pic>
      <p:sp>
        <p:nvSpPr>
          <p:cNvPr id="2" name="文本框 1">
            <a:extLst>
              <a:ext uri="{FF2B5EF4-FFF2-40B4-BE49-F238E27FC236}">
                <a16:creationId xmlns:a16="http://schemas.microsoft.com/office/drawing/2014/main" id="{7E239560-31E7-472A-8D5D-3B96D95E9ED3}"/>
              </a:ext>
            </a:extLst>
          </p:cNvPr>
          <p:cNvSpPr txBox="1"/>
          <p:nvPr/>
        </p:nvSpPr>
        <p:spPr>
          <a:xfrm>
            <a:off x="3285650" y="1450728"/>
            <a:ext cx="2367711" cy="807913"/>
          </a:xfrm>
          <a:prstGeom prst="rect">
            <a:avLst/>
          </a:prstGeom>
          <a:noFill/>
        </p:spPr>
        <p:txBody>
          <a:bodyPr wrap="square" lIns="68580" tIns="34290" rIns="68580" bIns="34290" rtlCol="0">
            <a:spAutoFit/>
          </a:bodyPr>
          <a:lstStyle/>
          <a:p>
            <a:pPr algn="ctr"/>
            <a:r>
              <a:rPr lang="en-US" altLang="zh-CN" sz="2400" b="1" dirty="0">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HÌNH THÀNH</a:t>
            </a:r>
            <a:br>
              <a:rPr lang="en-US" altLang="zh-CN" sz="2400" b="1" dirty="0">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br>
            <a:r>
              <a:rPr lang="en-US" altLang="zh-CN" sz="2400" b="1" dirty="0">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 KIẾN THỨC</a:t>
            </a:r>
            <a:endParaRPr lang="zh-CN" altLang="en-US" sz="2400" b="1" dirty="0">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endParaRPr>
          </a:p>
        </p:txBody>
      </p:sp>
      <p:sp>
        <p:nvSpPr>
          <p:cNvPr id="3" name="TextBox 2"/>
          <p:cNvSpPr txBox="1"/>
          <p:nvPr/>
        </p:nvSpPr>
        <p:spPr>
          <a:xfrm>
            <a:off x="4150188" y="764452"/>
            <a:ext cx="638636" cy="561692"/>
          </a:xfrm>
          <a:prstGeom prst="rect">
            <a:avLst/>
          </a:prstGeom>
          <a:noFill/>
        </p:spPr>
        <p:txBody>
          <a:bodyPr wrap="none" lIns="68580" tIns="34290" rIns="68580" bIns="34290" rtlCol="0">
            <a:spAutoFit/>
          </a:bodyPr>
          <a:lstStyle/>
          <a:p>
            <a:r>
              <a:rPr lang="en-US" sz="3200" b="1" dirty="0">
                <a:latin typeface="Comic Sans MS" pitchFamily="66" charset="0"/>
              </a:rPr>
              <a:t>02</a:t>
            </a:r>
          </a:p>
        </p:txBody>
      </p:sp>
    </p:spTree>
    <p:extLst>
      <p:ext uri="{BB962C8B-B14F-4D97-AF65-F5344CB8AC3E}">
        <p14:creationId xmlns:p14="http://schemas.microsoft.com/office/powerpoint/2010/main" val="146459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67AD3DB-D43C-E784-E451-B661D0782654}"/>
              </a:ext>
            </a:extLst>
          </p:cNvPr>
          <p:cNvSpPr>
            <a:spLocks noGrp="1"/>
          </p:cNvSpPr>
          <p:nvPr>
            <p:ph type="title"/>
          </p:nvPr>
        </p:nvSpPr>
        <p:spPr>
          <a:xfrm>
            <a:off x="457200" y="205979"/>
            <a:ext cx="8229600" cy="857250"/>
          </a:xfrm>
        </p:spPr>
        <p:txBody>
          <a:bodyPr/>
          <a:lstStyle/>
          <a:p>
            <a:r>
              <a:rPr lang="en-US" b="1" dirty="0" err="1">
                <a:solidFill>
                  <a:srgbClr val="0000CC"/>
                </a:solidFill>
              </a:rPr>
              <a:t>Trò</a:t>
            </a:r>
            <a:r>
              <a:rPr lang="en-US" b="1" dirty="0">
                <a:solidFill>
                  <a:srgbClr val="0000CC"/>
                </a:solidFill>
              </a:rPr>
              <a:t> </a:t>
            </a:r>
            <a:r>
              <a:rPr lang="en-US" b="1" dirty="0" err="1">
                <a:solidFill>
                  <a:srgbClr val="0000CC"/>
                </a:solidFill>
              </a:rPr>
              <a:t>chơi</a:t>
            </a:r>
            <a:r>
              <a:rPr lang="en-US" b="1" dirty="0">
                <a:solidFill>
                  <a:srgbClr val="0000CC"/>
                </a:solidFill>
              </a:rPr>
              <a:t> “</a:t>
            </a:r>
            <a:r>
              <a:rPr lang="en-US" b="1" dirty="0" err="1">
                <a:solidFill>
                  <a:srgbClr val="0000CC"/>
                </a:solidFill>
              </a:rPr>
              <a:t>Đông</a:t>
            </a:r>
            <a:r>
              <a:rPr lang="en-US" b="1" dirty="0">
                <a:solidFill>
                  <a:srgbClr val="0000CC"/>
                </a:solidFill>
              </a:rPr>
              <a:t> - </a:t>
            </a:r>
            <a:r>
              <a:rPr lang="en-US" b="1" dirty="0" err="1">
                <a:solidFill>
                  <a:srgbClr val="0000CC"/>
                </a:solidFill>
              </a:rPr>
              <a:t>Tây</a:t>
            </a:r>
            <a:r>
              <a:rPr lang="en-US" b="1" dirty="0">
                <a:solidFill>
                  <a:srgbClr val="0000CC"/>
                </a:solidFill>
              </a:rPr>
              <a:t> - Nam - </a:t>
            </a:r>
            <a:r>
              <a:rPr lang="en-US" b="1" dirty="0" err="1">
                <a:solidFill>
                  <a:srgbClr val="0000CC"/>
                </a:solidFill>
              </a:rPr>
              <a:t>Bắc</a:t>
            </a:r>
            <a:r>
              <a:rPr lang="en-US" b="1" dirty="0">
                <a:solidFill>
                  <a:srgbClr val="0000CC"/>
                </a:solidFill>
              </a:rPr>
              <a:t>”</a:t>
            </a:r>
          </a:p>
        </p:txBody>
      </p:sp>
      <p:pic>
        <p:nvPicPr>
          <p:cNvPr id="4" name="Picture 3" descr="A colorful pinwheel with white text&#10;&#10;Description automatically generated">
            <a:extLst>
              <a:ext uri="{FF2B5EF4-FFF2-40B4-BE49-F238E27FC236}">
                <a16:creationId xmlns:a16="http://schemas.microsoft.com/office/drawing/2014/main" id="{7D64BABE-B878-C500-2781-19CE9369DCEC}"/>
              </a:ext>
            </a:extLst>
          </p:cNvPr>
          <p:cNvPicPr>
            <a:picLocks noChangeAspect="1"/>
          </p:cNvPicPr>
          <p:nvPr/>
        </p:nvPicPr>
        <p:blipFill rotWithShape="1">
          <a:blip r:embed="rId4">
            <a:extLst>
              <a:ext uri="{28A0092B-C50C-407E-A947-70E740481C1C}">
                <a14:useLocalDpi xmlns:a14="http://schemas.microsoft.com/office/drawing/2010/main" val="0"/>
              </a:ext>
            </a:extLst>
          </a:blip>
          <a:srcRect t="17566" b="9106"/>
          <a:stretch/>
        </p:blipFill>
        <p:spPr>
          <a:xfrm>
            <a:off x="457200" y="1200151"/>
            <a:ext cx="8229600" cy="3394472"/>
          </a:xfrm>
          <a:prstGeom prst="rect">
            <a:avLst/>
          </a:prstGeom>
          <a:noFill/>
        </p:spPr>
      </p:pic>
      <p:pic>
        <p:nvPicPr>
          <p:cNvPr id="2" name="Nhac-chao-mc-mo-dau-chuong-trinh-ngan-www_tiengdong_com">
            <a:hlinkClick r:id="" action="ppaction://media"/>
            <a:extLst>
              <a:ext uri="{FF2B5EF4-FFF2-40B4-BE49-F238E27FC236}">
                <a16:creationId xmlns:a16="http://schemas.microsoft.com/office/drawing/2014/main" id="{65A96732-EBE6-657F-B756-125BFB4D5A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26972" y="4379048"/>
            <a:ext cx="487363" cy="487363"/>
          </a:xfrm>
          <a:prstGeom prst="rect">
            <a:avLst/>
          </a:prstGeom>
        </p:spPr>
      </p:pic>
    </p:spTree>
    <p:extLst>
      <p:ext uri="{BB962C8B-B14F-4D97-AF65-F5344CB8AC3E}">
        <p14:creationId xmlns:p14="http://schemas.microsoft.com/office/powerpoint/2010/main" val="135310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9" name="Picture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97" y="537516"/>
            <a:ext cx="3032741" cy="2903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4038600" y="537516"/>
            <a:ext cx="5029201" cy="2936618"/>
            <a:chOff x="4967174" y="888440"/>
            <a:chExt cx="4069322" cy="5225036"/>
          </a:xfrm>
        </p:grpSpPr>
        <p:pic>
          <p:nvPicPr>
            <p:cNvPr id="10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386" y="980467"/>
              <a:ext cx="3769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174" y="2078517"/>
              <a:ext cx="368856" cy="43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4337" y="2847703"/>
              <a:ext cx="355990" cy="43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1837" y="3428992"/>
              <a:ext cx="355989"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7174" y="4297041"/>
              <a:ext cx="332482" cy="43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8831" y="5675325"/>
              <a:ext cx="332482" cy="43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361312" y="888440"/>
              <a:ext cx="3669354" cy="861775"/>
            </a:xfrm>
            <a:prstGeom prst="rect">
              <a:avLst/>
            </a:prstGeom>
            <a:noFill/>
          </p:spPr>
          <p:txBody>
            <a:bodyPr wrap="square" rtlCol="0">
              <a:spAutoFit/>
            </a:bodyPr>
            <a:lstStyle/>
            <a:p>
              <a:pPr algn="l"/>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chéo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endParaRPr lang="en-US" dirty="0">
                <a:latin typeface="Times New Roman" pitchFamily="18" charset="0"/>
                <a:cs typeface="Times New Roman" pitchFamily="18" charset="0"/>
              </a:endParaRPr>
            </a:p>
          </p:txBody>
        </p:sp>
        <p:sp>
          <p:nvSpPr>
            <p:cNvPr id="30" name="TextBox 29"/>
            <p:cNvSpPr txBox="1"/>
            <p:nvPr/>
          </p:nvSpPr>
          <p:spPr>
            <a:xfrm>
              <a:off x="5384820" y="1996117"/>
              <a:ext cx="3645846" cy="492443"/>
            </a:xfrm>
            <a:prstGeom prst="rect">
              <a:avLst/>
            </a:prstGeom>
            <a:noFill/>
          </p:spPr>
          <p:txBody>
            <a:bodyPr wrap="square" rtlCol="0">
              <a:spAutoFit/>
            </a:bodyPr>
            <a:lstStyle/>
            <a:p>
              <a:pPr algn="l"/>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4 </a:t>
              </a:r>
              <a:r>
                <a:rPr lang="en-US" dirty="0" err="1">
                  <a:latin typeface="Times New Roman" pitchFamily="18" charset="0"/>
                  <a:cs typeface="Times New Roman" pitchFamily="18" charset="0"/>
                </a:rPr>
                <a:t>góc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a:t>
              </a:r>
            </a:p>
          </p:txBody>
        </p:sp>
        <p:sp>
          <p:nvSpPr>
            <p:cNvPr id="67" name="TextBox 66"/>
            <p:cNvSpPr txBox="1"/>
            <p:nvPr/>
          </p:nvSpPr>
          <p:spPr>
            <a:xfrm>
              <a:off x="5391742" y="2794455"/>
              <a:ext cx="1764093" cy="657141"/>
            </a:xfrm>
            <a:prstGeom prst="rect">
              <a:avLst/>
            </a:prstGeom>
            <a:noFill/>
          </p:spPr>
          <p:txBody>
            <a:bodyPr wrap="square" rtlCol="0">
              <a:spAutoFit/>
            </a:bodyPr>
            <a:lstStyle/>
            <a:p>
              <a:pPr algn="l"/>
              <a:r>
                <a:rPr lang="en-US" dirty="0" err="1">
                  <a:latin typeface="Times New Roman" pitchFamily="18" charset="0"/>
                  <a:cs typeface="Times New Roman" pitchFamily="18" charset="0"/>
                </a:rPr>
                <a:t>Lật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bên</a:t>
              </a:r>
              <a:r>
                <a:rPr lang="en-US" dirty="0">
                  <a:latin typeface="Times New Roman" pitchFamily="18" charset="0"/>
                  <a:cs typeface="Times New Roman" pitchFamily="18" charset="0"/>
                </a:rPr>
                <a:t> kia.</a:t>
              </a:r>
            </a:p>
          </p:txBody>
        </p:sp>
        <p:sp>
          <p:nvSpPr>
            <p:cNvPr id="68" name="TextBox 67"/>
            <p:cNvSpPr txBox="1"/>
            <p:nvPr/>
          </p:nvSpPr>
          <p:spPr>
            <a:xfrm>
              <a:off x="5367511" y="3380536"/>
              <a:ext cx="2804889" cy="657141"/>
            </a:xfrm>
            <a:prstGeom prst="rect">
              <a:avLst/>
            </a:prstGeom>
            <a:noFill/>
          </p:spPr>
          <p:txBody>
            <a:bodyPr wrap="square" rtlCol="0">
              <a:spAutoFit/>
            </a:bodyPr>
            <a:lstStyle/>
            <a:p>
              <a:pPr algn="l"/>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4 </a:t>
              </a:r>
              <a:r>
                <a:rPr lang="en-US" dirty="0" err="1">
                  <a:latin typeface="Times New Roman" pitchFamily="18" charset="0"/>
                  <a:cs typeface="Times New Roman" pitchFamily="18" charset="0"/>
                </a:rPr>
                <a:t>góc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a:t>
              </a:r>
            </a:p>
          </p:txBody>
        </p:sp>
        <p:sp>
          <p:nvSpPr>
            <p:cNvPr id="69" name="TextBox 68"/>
            <p:cNvSpPr txBox="1"/>
            <p:nvPr/>
          </p:nvSpPr>
          <p:spPr>
            <a:xfrm>
              <a:off x="5315665" y="4206337"/>
              <a:ext cx="3720831" cy="1231107"/>
            </a:xfrm>
            <a:prstGeom prst="rect">
              <a:avLst/>
            </a:prstGeom>
            <a:noFill/>
          </p:spPr>
          <p:txBody>
            <a:bodyPr wrap="square" rtlCol="0">
              <a:spAutoFit/>
            </a:bodyPr>
            <a:lstStyle/>
            <a:p>
              <a:pPr algn="l"/>
              <a:r>
                <a:rPr lang="en-US" dirty="0" err="1">
                  <a:latin typeface="Times New Roman" pitchFamily="18" charset="0"/>
                  <a:cs typeface="Times New Roman" pitchFamily="18" charset="0"/>
                </a:rPr>
                <a:t>Đặt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nằm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bàn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4 </a:t>
              </a:r>
              <a:r>
                <a:rPr lang="en-US" dirty="0" err="1">
                  <a:latin typeface="Times New Roman" pitchFamily="18" charset="0"/>
                  <a:cs typeface="Times New Roman" pitchFamily="18" charset="0"/>
                </a:rPr>
                <a:t>góc</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dưới</a:t>
              </a:r>
              <a:r>
                <a:rPr lang="en-US" dirty="0">
                  <a:latin typeface="Times New Roman" pitchFamily="18" charset="0"/>
                  <a:cs typeface="Times New Roman" pitchFamily="18" charset="0"/>
                </a:rPr>
                <a:t>.</a:t>
              </a:r>
            </a:p>
          </p:txBody>
        </p:sp>
        <p:sp>
          <p:nvSpPr>
            <p:cNvPr id="70" name="TextBox 69"/>
            <p:cNvSpPr txBox="1"/>
            <p:nvPr/>
          </p:nvSpPr>
          <p:spPr>
            <a:xfrm>
              <a:off x="5361312" y="5528147"/>
              <a:ext cx="3560754" cy="492443"/>
            </a:xfrm>
            <a:prstGeom prst="rect">
              <a:avLst/>
            </a:prstGeom>
            <a:noFill/>
          </p:spPr>
          <p:txBody>
            <a:bodyPr wrap="square" rtlCol="0">
              <a:spAutoFit/>
            </a:bodyPr>
            <a:lstStyle/>
            <a:p>
              <a:pPr algn="l"/>
              <a:r>
                <a:rPr lang="en-US" dirty="0" err="1">
                  <a:latin typeface="Times New Roman" pitchFamily="18" charset="0"/>
                  <a:cs typeface="Times New Roman" pitchFamily="18" charset="0"/>
                </a:rPr>
                <a:t>Chỉnh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a:t>
              </a:r>
            </a:p>
          </p:txBody>
        </p:sp>
      </p:grpSp>
      <p:sp>
        <p:nvSpPr>
          <p:cNvPr id="2" name="TextBox 1"/>
          <p:cNvSpPr txBox="1"/>
          <p:nvPr/>
        </p:nvSpPr>
        <p:spPr>
          <a:xfrm>
            <a:off x="-685800" y="3554354"/>
            <a:ext cx="6096000" cy="338554"/>
          </a:xfrm>
          <a:prstGeom prst="rect">
            <a:avLst/>
          </a:prstGeom>
          <a:noFill/>
        </p:spPr>
        <p:txBody>
          <a:bodyPr wrap="square" rtlCol="0">
            <a:spAutoFit/>
          </a:bodyPr>
          <a:lstStyle/>
          <a:p>
            <a:r>
              <a:rPr lang="en-US" sz="1600" b="1" dirty="0" err="1">
                <a:solidFill>
                  <a:srgbClr val="0070C0"/>
                </a:solidFill>
                <a:latin typeface="Times New Roman" pitchFamily="18" charset="0"/>
                <a:cs typeface="Times New Roman" pitchFamily="18" charset="0"/>
              </a:rPr>
              <a:t>Hình</a:t>
            </a:r>
            <a:r>
              <a:rPr lang="en-US" sz="1600" b="1" dirty="0">
                <a:solidFill>
                  <a:srgbClr val="0070C0"/>
                </a:solidFill>
                <a:latin typeface="Times New Roman" pitchFamily="18" charset="0"/>
                <a:cs typeface="Times New Roman" pitchFamily="18" charset="0"/>
              </a:rPr>
              <a:t> 6.1. </a:t>
            </a:r>
            <a:r>
              <a:rPr lang="en-US" sz="1600" b="1" dirty="0" err="1">
                <a:solidFill>
                  <a:srgbClr val="0070C0"/>
                </a:solidFill>
                <a:latin typeface="Times New Roman" pitchFamily="18" charset="0"/>
                <a:cs typeface="Times New Roman" pitchFamily="18" charset="0"/>
              </a:rPr>
              <a:t>Cách</a:t>
            </a:r>
            <a:r>
              <a:rPr lang="en-US" sz="1600" b="1" dirty="0">
                <a:solidFill>
                  <a:srgbClr val="0070C0"/>
                </a:solidFill>
                <a:latin typeface="Times New Roman" pitchFamily="18" charset="0"/>
                <a:cs typeface="Times New Roman" pitchFamily="18" charset="0"/>
              </a:rPr>
              <a:t> </a:t>
            </a:r>
            <a:r>
              <a:rPr lang="en-US" sz="1600" b="1" dirty="0" err="1">
                <a:solidFill>
                  <a:srgbClr val="0070C0"/>
                </a:solidFill>
                <a:latin typeface="Times New Roman" pitchFamily="18" charset="0"/>
                <a:cs typeface="Times New Roman" pitchFamily="18" charset="0"/>
              </a:rPr>
              <a:t>gấp</a:t>
            </a:r>
            <a:r>
              <a:rPr lang="en-US" sz="1600" b="1" dirty="0">
                <a:solidFill>
                  <a:srgbClr val="0070C0"/>
                </a:solidFill>
                <a:latin typeface="Times New Roman" pitchFamily="18" charset="0"/>
                <a:cs typeface="Times New Roman" pitchFamily="18" charset="0"/>
              </a:rPr>
              <a:t> </a:t>
            </a:r>
            <a:r>
              <a:rPr lang="en-US" sz="1600" b="1" dirty="0" err="1">
                <a:solidFill>
                  <a:srgbClr val="0070C0"/>
                </a:solidFill>
                <a:latin typeface="Times New Roman" pitchFamily="18" charset="0"/>
                <a:cs typeface="Times New Roman" pitchFamily="18" charset="0"/>
              </a:rPr>
              <a:t>hình</a:t>
            </a:r>
            <a:r>
              <a:rPr lang="en-US" sz="1600" b="1" dirty="0">
                <a:solidFill>
                  <a:srgbClr val="0070C0"/>
                </a:solidFill>
                <a:latin typeface="Times New Roman" pitchFamily="18" charset="0"/>
                <a:cs typeface="Times New Roman" pitchFamily="18" charset="0"/>
              </a:rPr>
              <a:t> </a:t>
            </a:r>
            <a:r>
              <a:rPr lang="en-US" sz="1600" b="1" dirty="0" err="1">
                <a:solidFill>
                  <a:srgbClr val="0070C0"/>
                </a:solidFill>
                <a:latin typeface="Times New Roman" pitchFamily="18" charset="0"/>
                <a:cs typeface="Times New Roman" pitchFamily="18" charset="0"/>
              </a:rPr>
              <a:t>trò</a:t>
            </a:r>
            <a:r>
              <a:rPr lang="en-US" sz="1600" b="1" dirty="0">
                <a:solidFill>
                  <a:srgbClr val="0070C0"/>
                </a:solidFill>
                <a:latin typeface="Times New Roman" pitchFamily="18" charset="0"/>
                <a:cs typeface="Times New Roman" pitchFamily="18" charset="0"/>
              </a:rPr>
              <a:t> </a:t>
            </a:r>
            <a:r>
              <a:rPr lang="en-US" sz="1600" b="1" dirty="0" err="1">
                <a:solidFill>
                  <a:srgbClr val="0070C0"/>
                </a:solidFill>
                <a:latin typeface="Times New Roman" pitchFamily="18" charset="0"/>
                <a:cs typeface="Times New Roman" pitchFamily="18" charset="0"/>
              </a:rPr>
              <a:t>chơi</a:t>
            </a:r>
            <a:r>
              <a:rPr lang="en-US" sz="1600" b="1" dirty="0">
                <a:solidFill>
                  <a:srgbClr val="0070C0"/>
                </a:solidFill>
                <a:latin typeface="Times New Roman" pitchFamily="18" charset="0"/>
                <a:cs typeface="Times New Roman" pitchFamily="18" charset="0"/>
              </a:rPr>
              <a:t> </a:t>
            </a:r>
            <a:r>
              <a:rPr lang="en-US" sz="1600" b="1" dirty="0" err="1">
                <a:solidFill>
                  <a:srgbClr val="0070C0"/>
                </a:solidFill>
                <a:latin typeface="Times New Roman" pitchFamily="18" charset="0"/>
                <a:cs typeface="Times New Roman" pitchFamily="18" charset="0"/>
              </a:rPr>
              <a:t>Đông</a:t>
            </a:r>
            <a:r>
              <a:rPr lang="en-US" sz="1600" b="1" dirty="0">
                <a:solidFill>
                  <a:srgbClr val="0070C0"/>
                </a:solidFill>
                <a:latin typeface="Times New Roman" pitchFamily="18" charset="0"/>
                <a:cs typeface="Times New Roman" pitchFamily="18" charset="0"/>
              </a:rPr>
              <a:t> - </a:t>
            </a:r>
            <a:r>
              <a:rPr lang="en-US" sz="1600" b="1" dirty="0" err="1">
                <a:solidFill>
                  <a:srgbClr val="0070C0"/>
                </a:solidFill>
                <a:latin typeface="Times New Roman" pitchFamily="18" charset="0"/>
                <a:cs typeface="Times New Roman" pitchFamily="18" charset="0"/>
              </a:rPr>
              <a:t>Tây</a:t>
            </a:r>
            <a:r>
              <a:rPr lang="en-US" sz="1600" b="1" dirty="0">
                <a:solidFill>
                  <a:srgbClr val="0070C0"/>
                </a:solidFill>
                <a:latin typeface="Times New Roman" pitchFamily="18" charset="0"/>
                <a:cs typeface="Times New Roman" pitchFamily="18" charset="0"/>
              </a:rPr>
              <a:t> -  Nam - </a:t>
            </a:r>
            <a:r>
              <a:rPr lang="en-US" sz="1600" b="1" dirty="0" err="1">
                <a:solidFill>
                  <a:srgbClr val="0070C0"/>
                </a:solidFill>
                <a:latin typeface="Times New Roman" pitchFamily="18" charset="0"/>
                <a:cs typeface="Times New Roman" pitchFamily="18" charset="0"/>
              </a:rPr>
              <a:t>Bắc</a:t>
            </a:r>
            <a:endParaRPr lang="en-US" sz="1600" b="1" dirty="0">
              <a:solidFill>
                <a:srgbClr val="0070C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E0C611F4-646B-4FE2-85D6-EF04D56A109E}"/>
              </a:ext>
            </a:extLst>
          </p:cNvPr>
          <p:cNvSpPr txBox="1"/>
          <p:nvPr/>
        </p:nvSpPr>
        <p:spPr>
          <a:xfrm>
            <a:off x="1524000" y="68818"/>
            <a:ext cx="5638800" cy="369332"/>
          </a:xfrm>
          <a:prstGeom prst="rect">
            <a:avLst/>
          </a:prstGeom>
          <a:noFill/>
        </p:spPr>
        <p:txBody>
          <a:bodyPr wrap="square" rtlCol="0">
            <a:spAutoFit/>
          </a:bodyPr>
          <a:lstStyle/>
          <a:p>
            <a:pPr algn="ctr"/>
            <a:r>
              <a:rPr lang="en-US" b="1" dirty="0">
                <a:solidFill>
                  <a:srgbClr val="FF0000"/>
                </a:solidFill>
              </a:rPr>
              <a:t>KIỂM TRA CHUẨN BỊ BÀI </a:t>
            </a:r>
            <a:r>
              <a:rPr lang="en-US" b="1" dirty="0" err="1">
                <a:solidFill>
                  <a:srgbClr val="FF0000"/>
                </a:solidFill>
              </a:rPr>
              <a:t>CỦA</a:t>
            </a:r>
            <a:r>
              <a:rPr lang="en-US" b="1" dirty="0">
                <a:solidFill>
                  <a:srgbClr val="FF0000"/>
                </a:solidFill>
              </a:rPr>
              <a:t> </a:t>
            </a:r>
            <a:r>
              <a:rPr lang="en-US" b="1" dirty="0" err="1">
                <a:solidFill>
                  <a:srgbClr val="FF0000"/>
                </a:solidFill>
              </a:rPr>
              <a:t>HỌC</a:t>
            </a:r>
            <a:r>
              <a:rPr lang="en-US" b="1" dirty="0">
                <a:solidFill>
                  <a:srgbClr val="FF0000"/>
                </a:solidFill>
              </a:rPr>
              <a:t> SINH</a:t>
            </a:r>
          </a:p>
        </p:txBody>
      </p:sp>
      <p:sp>
        <p:nvSpPr>
          <p:cNvPr id="4" name="TextBox 3">
            <a:extLst>
              <a:ext uri="{FF2B5EF4-FFF2-40B4-BE49-F238E27FC236}">
                <a16:creationId xmlns:a16="http://schemas.microsoft.com/office/drawing/2014/main" id="{266905B1-6DD6-4216-8BDD-0BF3ACEA2C31}"/>
              </a:ext>
            </a:extLst>
          </p:cNvPr>
          <p:cNvSpPr txBox="1"/>
          <p:nvPr/>
        </p:nvSpPr>
        <p:spPr>
          <a:xfrm>
            <a:off x="472440" y="3958391"/>
            <a:ext cx="8534400" cy="1200329"/>
          </a:xfrm>
          <a:prstGeom prst="rect">
            <a:avLst/>
          </a:prstGeom>
          <a:noFill/>
        </p:spPr>
        <p:txBody>
          <a:bodyPr wrap="square" rtlCol="0">
            <a:spAutoFit/>
          </a:bodyPr>
          <a:lstStyle/>
          <a:p>
            <a:pPr algn="l"/>
            <a:r>
              <a:rPr lang="en-US" b="1" dirty="0" err="1"/>
              <a:t>Mỗi</a:t>
            </a:r>
            <a:r>
              <a:rPr lang="en-US" b="1" dirty="0"/>
              <a:t> HS </a:t>
            </a:r>
            <a:r>
              <a:rPr lang="en-US" b="1" dirty="0" err="1"/>
              <a:t>chuẩn</a:t>
            </a:r>
            <a:r>
              <a:rPr lang="en-US" b="1" dirty="0"/>
              <a:t> </a:t>
            </a:r>
            <a:r>
              <a:rPr lang="en-US" b="1" dirty="0" err="1"/>
              <a:t>bị</a:t>
            </a:r>
            <a:r>
              <a:rPr lang="en-US" b="1" dirty="0"/>
              <a:t>:</a:t>
            </a:r>
            <a:br>
              <a:rPr lang="en-US" dirty="0"/>
            </a:br>
            <a:r>
              <a:rPr lang="en-US" dirty="0"/>
              <a:t>- 2 </a:t>
            </a:r>
            <a:r>
              <a:rPr lang="en-US" dirty="0" err="1"/>
              <a:t>tờ</a:t>
            </a:r>
            <a:r>
              <a:rPr lang="en-US" dirty="0"/>
              <a:t> </a:t>
            </a:r>
            <a:r>
              <a:rPr lang="en-US" dirty="0" err="1"/>
              <a:t>giấy</a:t>
            </a:r>
            <a:r>
              <a:rPr lang="en-US" dirty="0"/>
              <a:t> </a:t>
            </a:r>
            <a:r>
              <a:rPr lang="en-US" dirty="0" err="1"/>
              <a:t>hình</a:t>
            </a:r>
            <a:r>
              <a:rPr lang="en-US" dirty="0"/>
              <a:t> </a:t>
            </a:r>
            <a:r>
              <a:rPr lang="en-US" dirty="0" err="1"/>
              <a:t>vuông</a:t>
            </a:r>
            <a:r>
              <a:rPr lang="en-US" dirty="0"/>
              <a:t>;</a:t>
            </a:r>
          </a:p>
          <a:p>
            <a:pPr algn="l"/>
            <a:r>
              <a:rPr lang="en-US" dirty="0"/>
              <a:t>+ </a:t>
            </a:r>
            <a:r>
              <a:rPr lang="en-US" dirty="0" err="1"/>
              <a:t>Tờ</a:t>
            </a:r>
            <a:r>
              <a:rPr lang="en-US" dirty="0"/>
              <a:t> 1: </a:t>
            </a:r>
            <a:r>
              <a:rPr lang="en-US" dirty="0" err="1"/>
              <a:t>Gấp</a:t>
            </a:r>
            <a:r>
              <a:rPr lang="en-US" dirty="0"/>
              <a:t> </a:t>
            </a:r>
            <a:r>
              <a:rPr lang="en-US" dirty="0" err="1"/>
              <a:t>hình</a:t>
            </a:r>
            <a:r>
              <a:rPr lang="en-US" dirty="0"/>
              <a:t> </a:t>
            </a:r>
            <a:r>
              <a:rPr lang="en-US" dirty="0" err="1"/>
              <a:t>trò</a:t>
            </a:r>
            <a:r>
              <a:rPr lang="en-US" dirty="0"/>
              <a:t> </a:t>
            </a:r>
            <a:r>
              <a:rPr lang="en-US" dirty="0" err="1"/>
              <a:t>chơi</a:t>
            </a:r>
            <a:r>
              <a:rPr lang="en-US" dirty="0"/>
              <a:t> </a:t>
            </a:r>
            <a:r>
              <a:rPr lang="en-US" dirty="0" err="1"/>
              <a:t>Đông</a:t>
            </a:r>
            <a:r>
              <a:rPr lang="en-US" dirty="0"/>
              <a:t> </a:t>
            </a:r>
            <a:r>
              <a:rPr lang="en-US" dirty="0" err="1"/>
              <a:t>Tây</a:t>
            </a:r>
            <a:r>
              <a:rPr lang="en-US" dirty="0"/>
              <a:t> Nam </a:t>
            </a:r>
            <a:r>
              <a:rPr lang="en-US" dirty="0" err="1"/>
              <a:t>Bắc</a:t>
            </a:r>
            <a:r>
              <a:rPr lang="en-US" dirty="0"/>
              <a:t> </a:t>
            </a:r>
            <a:r>
              <a:rPr lang="en-US" dirty="0" err="1"/>
              <a:t>theo</a:t>
            </a:r>
            <a:r>
              <a:rPr lang="en-US" dirty="0"/>
              <a:t> </a:t>
            </a:r>
            <a:r>
              <a:rPr lang="en-US" dirty="0" err="1"/>
              <a:t>hướng</a:t>
            </a:r>
            <a:r>
              <a:rPr lang="en-US" dirty="0"/>
              <a:t> </a:t>
            </a:r>
            <a:r>
              <a:rPr lang="en-US" dirty="0" err="1"/>
              <a:t>dẫn</a:t>
            </a:r>
            <a:r>
              <a:rPr lang="en-US" dirty="0"/>
              <a:t> 6 </a:t>
            </a:r>
            <a:r>
              <a:rPr lang="en-US" dirty="0" err="1"/>
              <a:t>bước</a:t>
            </a:r>
            <a:r>
              <a:rPr lang="en-US" dirty="0"/>
              <a:t>.</a:t>
            </a:r>
          </a:p>
          <a:p>
            <a:pPr algn="l"/>
            <a:r>
              <a:rPr lang="en-US" dirty="0"/>
              <a:t>+ </a:t>
            </a:r>
            <a:r>
              <a:rPr lang="en-US" dirty="0" err="1"/>
              <a:t>Tờ</a:t>
            </a:r>
            <a:r>
              <a:rPr lang="en-US" dirty="0"/>
              <a:t> 2: </a:t>
            </a:r>
            <a:r>
              <a:rPr lang="en-US" dirty="0" err="1"/>
              <a:t>Gấp</a:t>
            </a:r>
            <a:r>
              <a:rPr lang="en-US" dirty="0"/>
              <a:t> </a:t>
            </a:r>
            <a:r>
              <a:rPr lang="en-US" dirty="0" err="1"/>
              <a:t>hình</a:t>
            </a:r>
            <a:r>
              <a:rPr lang="en-US" dirty="0"/>
              <a:t> </a:t>
            </a:r>
            <a:r>
              <a:rPr lang="en-US" dirty="0" err="1"/>
              <a:t>trò</a:t>
            </a:r>
            <a:r>
              <a:rPr lang="en-US" dirty="0"/>
              <a:t> </a:t>
            </a:r>
            <a:r>
              <a:rPr lang="en-US" dirty="0" err="1"/>
              <a:t>chơi</a:t>
            </a:r>
            <a:r>
              <a:rPr lang="en-US" dirty="0"/>
              <a:t> </a:t>
            </a:r>
            <a:r>
              <a:rPr lang="en-US" dirty="0" err="1"/>
              <a:t>Đông</a:t>
            </a:r>
            <a:r>
              <a:rPr lang="en-US" dirty="0"/>
              <a:t> </a:t>
            </a:r>
            <a:r>
              <a:rPr lang="en-US" dirty="0" err="1"/>
              <a:t>Tây</a:t>
            </a:r>
            <a:r>
              <a:rPr lang="en-US" dirty="0"/>
              <a:t> Nam </a:t>
            </a:r>
            <a:r>
              <a:rPr lang="en-US" dirty="0" err="1"/>
              <a:t>Bắc</a:t>
            </a:r>
            <a:r>
              <a:rPr lang="en-US" dirty="0"/>
              <a:t> </a:t>
            </a:r>
            <a:r>
              <a:rPr lang="en-US" dirty="0" err="1"/>
              <a:t>theo</a:t>
            </a:r>
            <a:r>
              <a:rPr lang="en-US" dirty="0"/>
              <a:t> </a:t>
            </a:r>
            <a:r>
              <a:rPr lang="en-US" dirty="0" err="1"/>
              <a:t>hướng</a:t>
            </a:r>
            <a:r>
              <a:rPr lang="en-US" dirty="0"/>
              <a:t> </a:t>
            </a:r>
            <a:r>
              <a:rPr lang="en-US" dirty="0" err="1"/>
              <a:t>dẫn</a:t>
            </a:r>
            <a:r>
              <a:rPr lang="en-US" dirty="0"/>
              <a:t> </a:t>
            </a:r>
            <a:r>
              <a:rPr lang="en-US" dirty="0" err="1"/>
              <a:t>đến</a:t>
            </a:r>
            <a:r>
              <a:rPr lang="en-US" dirty="0"/>
              <a:t> </a:t>
            </a:r>
            <a:r>
              <a:rPr lang="en-US" dirty="0" err="1"/>
              <a:t>hết</a:t>
            </a:r>
            <a:r>
              <a:rPr lang="en-US" dirty="0"/>
              <a:t> </a:t>
            </a:r>
            <a:r>
              <a:rPr lang="en-US" dirty="0" err="1"/>
              <a:t>bước</a:t>
            </a:r>
            <a:r>
              <a:rPr lang="en-US" dirty="0"/>
              <a:t> 2.</a:t>
            </a:r>
          </a:p>
        </p:txBody>
      </p:sp>
    </p:spTree>
    <p:extLst>
      <p:ext uri="{BB962C8B-B14F-4D97-AF65-F5344CB8AC3E}">
        <p14:creationId xmlns:p14="http://schemas.microsoft.com/office/powerpoint/2010/main" val="8107665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270TGp_medical_light_ani</Template>
  <TotalTime>1827</TotalTime>
  <Words>2419</Words>
  <Application>Microsoft Office PowerPoint</Application>
  <PresentationFormat>On-screen Show (16:9)</PresentationFormat>
  <Paragraphs>207</Paragraphs>
  <Slides>35</Slides>
  <Notes>9</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Comic Sans MS</vt:lpstr>
      <vt:lpstr>Tahoma</vt:lpstr>
      <vt:lpstr>Times New Roman</vt:lpstr>
      <vt:lpstr>Verdana</vt:lpstr>
      <vt:lpstr>Custom Design</vt:lpstr>
      <vt:lpstr>1_Custom Design</vt:lpstr>
      <vt:lpstr>PowerPoint Presentation</vt:lpstr>
      <vt:lpstr>PowerPoint Presentation</vt:lpstr>
      <vt:lpstr>PowerPoint Presentation</vt:lpstr>
      <vt:lpstr>PowerPoint Presentation</vt:lpstr>
      <vt:lpstr>PowerPoint Presentation</vt:lpstr>
      <vt:lpstr>TIẾT 28  BÀI 15. THUẬT TOÁN </vt:lpstr>
      <vt:lpstr>PowerPoint Presentation</vt:lpstr>
      <vt:lpstr>Trò chơi “Đông - Tây - Nam - Bắc”</vt:lpstr>
      <vt:lpstr>PowerPoint Presentation</vt:lpstr>
      <vt:lpstr>Trò chơi “Đông - Tây - Nam - Bắc”</vt:lpstr>
      <vt:lpstr>HOẠT ĐỘNG  NHÓM ĐÔI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Dell</dc:creator>
  <cp:lastModifiedBy>Bùi Thủy</cp:lastModifiedBy>
  <cp:revision>400</cp:revision>
  <dcterms:created xsi:type="dcterms:W3CDTF">2021-07-22T13:08:10Z</dcterms:created>
  <dcterms:modified xsi:type="dcterms:W3CDTF">2024-03-25T23:07:38Z</dcterms:modified>
</cp:coreProperties>
</file>